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EC46A-613A-47B8-9D0A-A3DBC346A658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C3465-5F5D-4902-A55C-1EBC4BFD40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89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17918-14A2-44D9-8456-46D42DA09E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54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17918-14A2-44D9-8456-46D42DA09E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54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64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AC6D7-5EFE-4773-BE8A-9872D2386E18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16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763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955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5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7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692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11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7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261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64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90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96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AC6D7-5EFE-4773-BE8A-9872D2386E18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9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48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5"/>
          <p:cNvSpPr>
            <a:spLocks noEditPoints="1"/>
          </p:cNvSpPr>
          <p:nvPr/>
        </p:nvSpPr>
        <p:spPr bwMode="auto">
          <a:xfrm>
            <a:off x="319088" y="2482851"/>
            <a:ext cx="728663" cy="715963"/>
          </a:xfrm>
          <a:custGeom>
            <a:avLst/>
            <a:gdLst>
              <a:gd name="T0" fmla="*/ 422 w 459"/>
              <a:gd name="T1" fmla="*/ 89 h 451"/>
              <a:gd name="T2" fmla="*/ 436 w 459"/>
              <a:gd name="T3" fmla="*/ 61 h 451"/>
              <a:gd name="T4" fmla="*/ 424 w 459"/>
              <a:gd name="T5" fmla="*/ 32 h 451"/>
              <a:gd name="T6" fmla="*/ 380 w 459"/>
              <a:gd name="T7" fmla="*/ 40 h 451"/>
              <a:gd name="T8" fmla="*/ 317 w 459"/>
              <a:gd name="T9" fmla="*/ 0 h 451"/>
              <a:gd name="T10" fmla="*/ 241 w 459"/>
              <a:gd name="T11" fmla="*/ 26 h 451"/>
              <a:gd name="T12" fmla="*/ 150 w 459"/>
              <a:gd name="T13" fmla="*/ 42 h 451"/>
              <a:gd name="T14" fmla="*/ 91 w 459"/>
              <a:gd name="T15" fmla="*/ 122 h 451"/>
              <a:gd name="T16" fmla="*/ 18 w 459"/>
              <a:gd name="T17" fmla="*/ 197 h 451"/>
              <a:gd name="T18" fmla="*/ 18 w 459"/>
              <a:gd name="T19" fmla="*/ 290 h 451"/>
              <a:gd name="T20" fmla="*/ 36 w 459"/>
              <a:gd name="T21" fmla="*/ 376 h 451"/>
              <a:gd name="T22" fmla="*/ 22 w 459"/>
              <a:gd name="T23" fmla="*/ 396 h 451"/>
              <a:gd name="T24" fmla="*/ 28 w 459"/>
              <a:gd name="T25" fmla="*/ 428 h 451"/>
              <a:gd name="T26" fmla="*/ 67 w 459"/>
              <a:gd name="T27" fmla="*/ 430 h 451"/>
              <a:gd name="T28" fmla="*/ 83 w 459"/>
              <a:gd name="T29" fmla="*/ 420 h 451"/>
              <a:gd name="T30" fmla="*/ 156 w 459"/>
              <a:gd name="T31" fmla="*/ 439 h 451"/>
              <a:gd name="T32" fmla="*/ 233 w 459"/>
              <a:gd name="T33" fmla="*/ 426 h 451"/>
              <a:gd name="T34" fmla="*/ 310 w 459"/>
              <a:gd name="T35" fmla="*/ 386 h 451"/>
              <a:gd name="T36" fmla="*/ 378 w 459"/>
              <a:gd name="T37" fmla="*/ 321 h 451"/>
              <a:gd name="T38" fmla="*/ 426 w 459"/>
              <a:gd name="T39" fmla="*/ 231 h 451"/>
              <a:gd name="T40" fmla="*/ 136 w 459"/>
              <a:gd name="T41" fmla="*/ 160 h 451"/>
              <a:gd name="T42" fmla="*/ 152 w 459"/>
              <a:gd name="T43" fmla="*/ 170 h 451"/>
              <a:gd name="T44" fmla="*/ 136 w 459"/>
              <a:gd name="T45" fmla="*/ 181 h 451"/>
              <a:gd name="T46" fmla="*/ 132 w 459"/>
              <a:gd name="T47" fmla="*/ 162 h 451"/>
              <a:gd name="T48" fmla="*/ 89 w 459"/>
              <a:gd name="T49" fmla="*/ 242 h 451"/>
              <a:gd name="T50" fmla="*/ 115 w 459"/>
              <a:gd name="T51" fmla="*/ 235 h 451"/>
              <a:gd name="T52" fmla="*/ 115 w 459"/>
              <a:gd name="T53" fmla="*/ 260 h 451"/>
              <a:gd name="T54" fmla="*/ 148 w 459"/>
              <a:gd name="T55" fmla="*/ 359 h 451"/>
              <a:gd name="T56" fmla="*/ 122 w 459"/>
              <a:gd name="T57" fmla="*/ 359 h 451"/>
              <a:gd name="T58" fmla="*/ 128 w 459"/>
              <a:gd name="T59" fmla="*/ 329 h 451"/>
              <a:gd name="T60" fmla="*/ 154 w 459"/>
              <a:gd name="T61" fmla="*/ 347 h 451"/>
              <a:gd name="T62" fmla="*/ 239 w 459"/>
              <a:gd name="T63" fmla="*/ 203 h 451"/>
              <a:gd name="T64" fmla="*/ 225 w 459"/>
              <a:gd name="T65" fmla="*/ 223 h 451"/>
              <a:gd name="T66" fmla="*/ 213 w 459"/>
              <a:gd name="T67" fmla="*/ 203 h 451"/>
              <a:gd name="T68" fmla="*/ 235 w 459"/>
              <a:gd name="T69" fmla="*/ 199 h 451"/>
              <a:gd name="T70" fmla="*/ 219 w 459"/>
              <a:gd name="T71" fmla="*/ 116 h 451"/>
              <a:gd name="T72" fmla="*/ 221 w 459"/>
              <a:gd name="T73" fmla="*/ 130 h 451"/>
              <a:gd name="T74" fmla="*/ 209 w 459"/>
              <a:gd name="T75" fmla="*/ 130 h 451"/>
              <a:gd name="T76" fmla="*/ 250 w 459"/>
              <a:gd name="T77" fmla="*/ 331 h 451"/>
              <a:gd name="T78" fmla="*/ 213 w 459"/>
              <a:gd name="T79" fmla="*/ 331 h 451"/>
              <a:gd name="T80" fmla="*/ 221 w 459"/>
              <a:gd name="T81" fmla="*/ 288 h 451"/>
              <a:gd name="T82" fmla="*/ 256 w 459"/>
              <a:gd name="T83" fmla="*/ 313 h 451"/>
              <a:gd name="T84" fmla="*/ 294 w 459"/>
              <a:gd name="T85" fmla="*/ 142 h 451"/>
              <a:gd name="T86" fmla="*/ 315 w 459"/>
              <a:gd name="T87" fmla="*/ 156 h 451"/>
              <a:gd name="T88" fmla="*/ 294 w 459"/>
              <a:gd name="T89" fmla="*/ 170 h 451"/>
              <a:gd name="T90" fmla="*/ 288 w 459"/>
              <a:gd name="T91" fmla="*/ 146 h 451"/>
              <a:gd name="T92" fmla="*/ 290 w 459"/>
              <a:gd name="T93" fmla="*/ 292 h 451"/>
              <a:gd name="T94" fmla="*/ 284 w 459"/>
              <a:gd name="T95" fmla="*/ 260 h 451"/>
              <a:gd name="T96" fmla="*/ 313 w 459"/>
              <a:gd name="T97" fmla="*/ 260 h 451"/>
              <a:gd name="T98" fmla="*/ 347 w 459"/>
              <a:gd name="T99" fmla="*/ 211 h 451"/>
              <a:gd name="T100" fmla="*/ 333 w 459"/>
              <a:gd name="T101" fmla="*/ 211 h 451"/>
              <a:gd name="T102" fmla="*/ 337 w 459"/>
              <a:gd name="T103" fmla="*/ 195 h 451"/>
              <a:gd name="T104" fmla="*/ 351 w 459"/>
              <a:gd name="T105" fmla="*/ 20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9" h="451">
                <a:moveTo>
                  <a:pt x="459" y="183"/>
                </a:moveTo>
                <a:lnTo>
                  <a:pt x="439" y="158"/>
                </a:lnTo>
                <a:lnTo>
                  <a:pt x="439" y="158"/>
                </a:lnTo>
                <a:lnTo>
                  <a:pt x="436" y="134"/>
                </a:lnTo>
                <a:lnTo>
                  <a:pt x="459" y="111"/>
                </a:lnTo>
                <a:lnTo>
                  <a:pt x="422" y="89"/>
                </a:lnTo>
                <a:lnTo>
                  <a:pt x="422" y="89"/>
                </a:lnTo>
                <a:lnTo>
                  <a:pt x="422" y="87"/>
                </a:lnTo>
                <a:lnTo>
                  <a:pt x="422" y="87"/>
                </a:lnTo>
                <a:lnTo>
                  <a:pt x="426" y="81"/>
                </a:lnTo>
                <a:lnTo>
                  <a:pt x="430" y="75"/>
                </a:lnTo>
                <a:lnTo>
                  <a:pt x="436" y="61"/>
                </a:lnTo>
                <a:lnTo>
                  <a:pt x="436" y="53"/>
                </a:lnTo>
                <a:lnTo>
                  <a:pt x="434" y="46"/>
                </a:lnTo>
                <a:lnTo>
                  <a:pt x="432" y="40"/>
                </a:lnTo>
                <a:lnTo>
                  <a:pt x="428" y="36"/>
                </a:lnTo>
                <a:lnTo>
                  <a:pt x="428" y="36"/>
                </a:lnTo>
                <a:lnTo>
                  <a:pt x="424" y="32"/>
                </a:lnTo>
                <a:lnTo>
                  <a:pt x="418" y="30"/>
                </a:lnTo>
                <a:lnTo>
                  <a:pt x="412" y="28"/>
                </a:lnTo>
                <a:lnTo>
                  <a:pt x="406" y="28"/>
                </a:lnTo>
                <a:lnTo>
                  <a:pt x="392" y="32"/>
                </a:lnTo>
                <a:lnTo>
                  <a:pt x="380" y="40"/>
                </a:lnTo>
                <a:lnTo>
                  <a:pt x="380" y="40"/>
                </a:lnTo>
                <a:lnTo>
                  <a:pt x="378" y="40"/>
                </a:lnTo>
                <a:lnTo>
                  <a:pt x="373" y="10"/>
                </a:lnTo>
                <a:lnTo>
                  <a:pt x="345" y="24"/>
                </a:lnTo>
                <a:lnTo>
                  <a:pt x="345" y="24"/>
                </a:lnTo>
                <a:lnTo>
                  <a:pt x="339" y="24"/>
                </a:lnTo>
                <a:lnTo>
                  <a:pt x="317" y="0"/>
                </a:lnTo>
                <a:lnTo>
                  <a:pt x="292" y="18"/>
                </a:lnTo>
                <a:lnTo>
                  <a:pt x="292" y="18"/>
                </a:lnTo>
                <a:lnTo>
                  <a:pt x="282" y="18"/>
                </a:lnTo>
                <a:lnTo>
                  <a:pt x="262" y="2"/>
                </a:lnTo>
                <a:lnTo>
                  <a:pt x="241" y="26"/>
                </a:lnTo>
                <a:lnTo>
                  <a:pt x="241" y="26"/>
                </a:lnTo>
                <a:lnTo>
                  <a:pt x="233" y="28"/>
                </a:lnTo>
                <a:lnTo>
                  <a:pt x="215" y="20"/>
                </a:lnTo>
                <a:lnTo>
                  <a:pt x="195" y="42"/>
                </a:lnTo>
                <a:lnTo>
                  <a:pt x="195" y="42"/>
                </a:lnTo>
                <a:lnTo>
                  <a:pt x="184" y="46"/>
                </a:lnTo>
                <a:lnTo>
                  <a:pt x="150" y="42"/>
                </a:lnTo>
                <a:lnTo>
                  <a:pt x="148" y="71"/>
                </a:lnTo>
                <a:lnTo>
                  <a:pt x="148" y="71"/>
                </a:lnTo>
                <a:lnTo>
                  <a:pt x="130" y="83"/>
                </a:lnTo>
                <a:lnTo>
                  <a:pt x="97" y="79"/>
                </a:lnTo>
                <a:lnTo>
                  <a:pt x="91" y="122"/>
                </a:lnTo>
                <a:lnTo>
                  <a:pt x="91" y="122"/>
                </a:lnTo>
                <a:lnTo>
                  <a:pt x="85" y="128"/>
                </a:lnTo>
                <a:lnTo>
                  <a:pt x="50" y="146"/>
                </a:lnTo>
                <a:lnTo>
                  <a:pt x="52" y="176"/>
                </a:lnTo>
                <a:lnTo>
                  <a:pt x="52" y="176"/>
                </a:lnTo>
                <a:lnTo>
                  <a:pt x="46" y="185"/>
                </a:lnTo>
                <a:lnTo>
                  <a:pt x="18" y="197"/>
                </a:lnTo>
                <a:lnTo>
                  <a:pt x="32" y="219"/>
                </a:lnTo>
                <a:lnTo>
                  <a:pt x="32" y="219"/>
                </a:lnTo>
                <a:lnTo>
                  <a:pt x="22" y="252"/>
                </a:lnTo>
                <a:lnTo>
                  <a:pt x="0" y="268"/>
                </a:lnTo>
                <a:lnTo>
                  <a:pt x="18" y="290"/>
                </a:lnTo>
                <a:lnTo>
                  <a:pt x="18" y="290"/>
                </a:lnTo>
                <a:lnTo>
                  <a:pt x="18" y="307"/>
                </a:lnTo>
                <a:lnTo>
                  <a:pt x="18" y="321"/>
                </a:lnTo>
                <a:lnTo>
                  <a:pt x="0" y="341"/>
                </a:lnTo>
                <a:lnTo>
                  <a:pt x="28" y="357"/>
                </a:lnTo>
                <a:lnTo>
                  <a:pt x="28" y="357"/>
                </a:lnTo>
                <a:lnTo>
                  <a:pt x="36" y="376"/>
                </a:lnTo>
                <a:lnTo>
                  <a:pt x="36" y="376"/>
                </a:lnTo>
                <a:lnTo>
                  <a:pt x="36" y="376"/>
                </a:lnTo>
                <a:lnTo>
                  <a:pt x="36" y="376"/>
                </a:lnTo>
                <a:lnTo>
                  <a:pt x="30" y="382"/>
                </a:lnTo>
                <a:lnTo>
                  <a:pt x="26" y="390"/>
                </a:lnTo>
                <a:lnTo>
                  <a:pt x="22" y="396"/>
                </a:lnTo>
                <a:lnTo>
                  <a:pt x="20" y="404"/>
                </a:lnTo>
                <a:lnTo>
                  <a:pt x="20" y="410"/>
                </a:lnTo>
                <a:lnTo>
                  <a:pt x="22" y="418"/>
                </a:lnTo>
                <a:lnTo>
                  <a:pt x="24" y="424"/>
                </a:lnTo>
                <a:lnTo>
                  <a:pt x="28" y="428"/>
                </a:lnTo>
                <a:lnTo>
                  <a:pt x="28" y="428"/>
                </a:lnTo>
                <a:lnTo>
                  <a:pt x="32" y="433"/>
                </a:lnTo>
                <a:lnTo>
                  <a:pt x="38" y="435"/>
                </a:lnTo>
                <a:lnTo>
                  <a:pt x="46" y="437"/>
                </a:lnTo>
                <a:lnTo>
                  <a:pt x="52" y="435"/>
                </a:lnTo>
                <a:lnTo>
                  <a:pt x="61" y="435"/>
                </a:lnTo>
                <a:lnTo>
                  <a:pt x="67" y="430"/>
                </a:lnTo>
                <a:lnTo>
                  <a:pt x="75" y="426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3" y="420"/>
                </a:lnTo>
                <a:lnTo>
                  <a:pt x="85" y="441"/>
                </a:lnTo>
                <a:lnTo>
                  <a:pt x="105" y="430"/>
                </a:lnTo>
                <a:lnTo>
                  <a:pt x="105" y="430"/>
                </a:lnTo>
                <a:lnTo>
                  <a:pt x="128" y="437"/>
                </a:lnTo>
                <a:lnTo>
                  <a:pt x="142" y="451"/>
                </a:lnTo>
                <a:lnTo>
                  <a:pt x="156" y="439"/>
                </a:lnTo>
                <a:lnTo>
                  <a:pt x="156" y="439"/>
                </a:lnTo>
                <a:lnTo>
                  <a:pt x="182" y="439"/>
                </a:lnTo>
                <a:lnTo>
                  <a:pt x="197" y="451"/>
                </a:lnTo>
                <a:lnTo>
                  <a:pt x="211" y="433"/>
                </a:lnTo>
                <a:lnTo>
                  <a:pt x="211" y="433"/>
                </a:lnTo>
                <a:lnTo>
                  <a:pt x="233" y="426"/>
                </a:lnTo>
                <a:lnTo>
                  <a:pt x="243" y="430"/>
                </a:lnTo>
                <a:lnTo>
                  <a:pt x="256" y="416"/>
                </a:lnTo>
                <a:lnTo>
                  <a:pt x="256" y="416"/>
                </a:lnTo>
                <a:lnTo>
                  <a:pt x="280" y="404"/>
                </a:lnTo>
                <a:lnTo>
                  <a:pt x="308" y="408"/>
                </a:lnTo>
                <a:lnTo>
                  <a:pt x="310" y="386"/>
                </a:lnTo>
                <a:lnTo>
                  <a:pt x="310" y="386"/>
                </a:lnTo>
                <a:lnTo>
                  <a:pt x="333" y="367"/>
                </a:lnTo>
                <a:lnTo>
                  <a:pt x="361" y="372"/>
                </a:lnTo>
                <a:lnTo>
                  <a:pt x="367" y="333"/>
                </a:lnTo>
                <a:lnTo>
                  <a:pt x="367" y="333"/>
                </a:lnTo>
                <a:lnTo>
                  <a:pt x="378" y="321"/>
                </a:lnTo>
                <a:lnTo>
                  <a:pt x="408" y="304"/>
                </a:lnTo>
                <a:lnTo>
                  <a:pt x="406" y="276"/>
                </a:lnTo>
                <a:lnTo>
                  <a:pt x="406" y="276"/>
                </a:lnTo>
                <a:lnTo>
                  <a:pt x="412" y="266"/>
                </a:lnTo>
                <a:lnTo>
                  <a:pt x="441" y="254"/>
                </a:lnTo>
                <a:lnTo>
                  <a:pt x="426" y="231"/>
                </a:lnTo>
                <a:lnTo>
                  <a:pt x="426" y="231"/>
                </a:lnTo>
                <a:lnTo>
                  <a:pt x="434" y="201"/>
                </a:lnTo>
                <a:lnTo>
                  <a:pt x="459" y="183"/>
                </a:lnTo>
                <a:close/>
                <a:moveTo>
                  <a:pt x="132" y="162"/>
                </a:moveTo>
                <a:lnTo>
                  <a:pt x="132" y="162"/>
                </a:lnTo>
                <a:lnTo>
                  <a:pt x="136" y="160"/>
                </a:lnTo>
                <a:lnTo>
                  <a:pt x="140" y="160"/>
                </a:lnTo>
                <a:lnTo>
                  <a:pt x="144" y="160"/>
                </a:lnTo>
                <a:lnTo>
                  <a:pt x="148" y="162"/>
                </a:lnTo>
                <a:lnTo>
                  <a:pt x="148" y="162"/>
                </a:lnTo>
                <a:lnTo>
                  <a:pt x="150" y="166"/>
                </a:lnTo>
                <a:lnTo>
                  <a:pt x="152" y="170"/>
                </a:lnTo>
                <a:lnTo>
                  <a:pt x="150" y="174"/>
                </a:lnTo>
                <a:lnTo>
                  <a:pt x="148" y="179"/>
                </a:lnTo>
                <a:lnTo>
                  <a:pt x="148" y="179"/>
                </a:lnTo>
                <a:lnTo>
                  <a:pt x="144" y="181"/>
                </a:lnTo>
                <a:lnTo>
                  <a:pt x="140" y="183"/>
                </a:lnTo>
                <a:lnTo>
                  <a:pt x="136" y="181"/>
                </a:lnTo>
                <a:lnTo>
                  <a:pt x="132" y="179"/>
                </a:lnTo>
                <a:lnTo>
                  <a:pt x="132" y="179"/>
                </a:lnTo>
                <a:lnTo>
                  <a:pt x="130" y="174"/>
                </a:lnTo>
                <a:lnTo>
                  <a:pt x="130" y="170"/>
                </a:lnTo>
                <a:lnTo>
                  <a:pt x="130" y="166"/>
                </a:lnTo>
                <a:lnTo>
                  <a:pt x="132" y="162"/>
                </a:lnTo>
                <a:lnTo>
                  <a:pt x="132" y="162"/>
                </a:lnTo>
                <a:close/>
                <a:moveTo>
                  <a:pt x="91" y="260"/>
                </a:moveTo>
                <a:lnTo>
                  <a:pt x="91" y="260"/>
                </a:lnTo>
                <a:lnTo>
                  <a:pt x="89" y="254"/>
                </a:lnTo>
                <a:lnTo>
                  <a:pt x="87" y="248"/>
                </a:lnTo>
                <a:lnTo>
                  <a:pt x="89" y="242"/>
                </a:lnTo>
                <a:lnTo>
                  <a:pt x="91" y="235"/>
                </a:lnTo>
                <a:lnTo>
                  <a:pt x="91" y="235"/>
                </a:lnTo>
                <a:lnTo>
                  <a:pt x="97" y="231"/>
                </a:lnTo>
                <a:lnTo>
                  <a:pt x="103" y="229"/>
                </a:lnTo>
                <a:lnTo>
                  <a:pt x="109" y="231"/>
                </a:lnTo>
                <a:lnTo>
                  <a:pt x="115" y="235"/>
                </a:lnTo>
                <a:lnTo>
                  <a:pt x="115" y="235"/>
                </a:lnTo>
                <a:lnTo>
                  <a:pt x="119" y="242"/>
                </a:lnTo>
                <a:lnTo>
                  <a:pt x="122" y="248"/>
                </a:lnTo>
                <a:lnTo>
                  <a:pt x="119" y="254"/>
                </a:lnTo>
                <a:lnTo>
                  <a:pt x="115" y="260"/>
                </a:lnTo>
                <a:lnTo>
                  <a:pt x="115" y="260"/>
                </a:lnTo>
                <a:lnTo>
                  <a:pt x="109" y="262"/>
                </a:lnTo>
                <a:lnTo>
                  <a:pt x="103" y="264"/>
                </a:lnTo>
                <a:lnTo>
                  <a:pt x="97" y="262"/>
                </a:lnTo>
                <a:lnTo>
                  <a:pt x="91" y="260"/>
                </a:lnTo>
                <a:lnTo>
                  <a:pt x="91" y="260"/>
                </a:lnTo>
                <a:close/>
                <a:moveTo>
                  <a:pt x="148" y="359"/>
                </a:moveTo>
                <a:lnTo>
                  <a:pt x="148" y="359"/>
                </a:lnTo>
                <a:lnTo>
                  <a:pt x="142" y="363"/>
                </a:lnTo>
                <a:lnTo>
                  <a:pt x="134" y="365"/>
                </a:lnTo>
                <a:lnTo>
                  <a:pt x="128" y="363"/>
                </a:lnTo>
                <a:lnTo>
                  <a:pt x="122" y="359"/>
                </a:lnTo>
                <a:lnTo>
                  <a:pt x="122" y="359"/>
                </a:lnTo>
                <a:lnTo>
                  <a:pt x="117" y="353"/>
                </a:lnTo>
                <a:lnTo>
                  <a:pt x="115" y="347"/>
                </a:lnTo>
                <a:lnTo>
                  <a:pt x="117" y="339"/>
                </a:lnTo>
                <a:lnTo>
                  <a:pt x="122" y="333"/>
                </a:lnTo>
                <a:lnTo>
                  <a:pt x="122" y="333"/>
                </a:lnTo>
                <a:lnTo>
                  <a:pt x="128" y="329"/>
                </a:lnTo>
                <a:lnTo>
                  <a:pt x="134" y="329"/>
                </a:lnTo>
                <a:lnTo>
                  <a:pt x="142" y="329"/>
                </a:lnTo>
                <a:lnTo>
                  <a:pt x="148" y="333"/>
                </a:lnTo>
                <a:lnTo>
                  <a:pt x="148" y="333"/>
                </a:lnTo>
                <a:lnTo>
                  <a:pt x="152" y="339"/>
                </a:lnTo>
                <a:lnTo>
                  <a:pt x="154" y="347"/>
                </a:lnTo>
                <a:lnTo>
                  <a:pt x="152" y="353"/>
                </a:lnTo>
                <a:lnTo>
                  <a:pt x="148" y="359"/>
                </a:lnTo>
                <a:lnTo>
                  <a:pt x="148" y="359"/>
                </a:lnTo>
                <a:close/>
                <a:moveTo>
                  <a:pt x="235" y="199"/>
                </a:moveTo>
                <a:lnTo>
                  <a:pt x="235" y="199"/>
                </a:lnTo>
                <a:lnTo>
                  <a:pt x="239" y="203"/>
                </a:lnTo>
                <a:lnTo>
                  <a:pt x="239" y="209"/>
                </a:lnTo>
                <a:lnTo>
                  <a:pt x="239" y="215"/>
                </a:lnTo>
                <a:lnTo>
                  <a:pt x="235" y="219"/>
                </a:lnTo>
                <a:lnTo>
                  <a:pt x="235" y="219"/>
                </a:lnTo>
                <a:lnTo>
                  <a:pt x="231" y="223"/>
                </a:lnTo>
                <a:lnTo>
                  <a:pt x="225" y="223"/>
                </a:lnTo>
                <a:lnTo>
                  <a:pt x="219" y="223"/>
                </a:lnTo>
                <a:lnTo>
                  <a:pt x="215" y="219"/>
                </a:lnTo>
                <a:lnTo>
                  <a:pt x="215" y="219"/>
                </a:lnTo>
                <a:lnTo>
                  <a:pt x="213" y="215"/>
                </a:lnTo>
                <a:lnTo>
                  <a:pt x="211" y="209"/>
                </a:lnTo>
                <a:lnTo>
                  <a:pt x="213" y="203"/>
                </a:lnTo>
                <a:lnTo>
                  <a:pt x="215" y="199"/>
                </a:lnTo>
                <a:lnTo>
                  <a:pt x="215" y="199"/>
                </a:lnTo>
                <a:lnTo>
                  <a:pt x="219" y="195"/>
                </a:lnTo>
                <a:lnTo>
                  <a:pt x="225" y="195"/>
                </a:lnTo>
                <a:lnTo>
                  <a:pt x="231" y="195"/>
                </a:lnTo>
                <a:lnTo>
                  <a:pt x="235" y="199"/>
                </a:lnTo>
                <a:lnTo>
                  <a:pt x="235" y="199"/>
                </a:lnTo>
                <a:close/>
                <a:moveTo>
                  <a:pt x="209" y="118"/>
                </a:moveTo>
                <a:lnTo>
                  <a:pt x="209" y="118"/>
                </a:lnTo>
                <a:lnTo>
                  <a:pt x="213" y="116"/>
                </a:lnTo>
                <a:lnTo>
                  <a:pt x="215" y="116"/>
                </a:lnTo>
                <a:lnTo>
                  <a:pt x="219" y="116"/>
                </a:lnTo>
                <a:lnTo>
                  <a:pt x="221" y="118"/>
                </a:lnTo>
                <a:lnTo>
                  <a:pt x="221" y="118"/>
                </a:lnTo>
                <a:lnTo>
                  <a:pt x="223" y="120"/>
                </a:lnTo>
                <a:lnTo>
                  <a:pt x="223" y="124"/>
                </a:lnTo>
                <a:lnTo>
                  <a:pt x="223" y="126"/>
                </a:lnTo>
                <a:lnTo>
                  <a:pt x="221" y="130"/>
                </a:lnTo>
                <a:lnTo>
                  <a:pt x="221" y="130"/>
                </a:lnTo>
                <a:lnTo>
                  <a:pt x="219" y="132"/>
                </a:lnTo>
                <a:lnTo>
                  <a:pt x="215" y="132"/>
                </a:lnTo>
                <a:lnTo>
                  <a:pt x="213" y="132"/>
                </a:lnTo>
                <a:lnTo>
                  <a:pt x="209" y="130"/>
                </a:lnTo>
                <a:lnTo>
                  <a:pt x="209" y="130"/>
                </a:lnTo>
                <a:lnTo>
                  <a:pt x="207" y="126"/>
                </a:lnTo>
                <a:lnTo>
                  <a:pt x="207" y="124"/>
                </a:lnTo>
                <a:lnTo>
                  <a:pt x="207" y="120"/>
                </a:lnTo>
                <a:lnTo>
                  <a:pt x="209" y="118"/>
                </a:lnTo>
                <a:lnTo>
                  <a:pt x="209" y="118"/>
                </a:lnTo>
                <a:close/>
                <a:moveTo>
                  <a:pt x="250" y="331"/>
                </a:moveTo>
                <a:lnTo>
                  <a:pt x="250" y="331"/>
                </a:lnTo>
                <a:lnTo>
                  <a:pt x="239" y="337"/>
                </a:lnTo>
                <a:lnTo>
                  <a:pt x="231" y="339"/>
                </a:lnTo>
                <a:lnTo>
                  <a:pt x="221" y="337"/>
                </a:lnTo>
                <a:lnTo>
                  <a:pt x="213" y="331"/>
                </a:lnTo>
                <a:lnTo>
                  <a:pt x="213" y="331"/>
                </a:lnTo>
                <a:lnTo>
                  <a:pt x="207" y="323"/>
                </a:lnTo>
                <a:lnTo>
                  <a:pt x="205" y="313"/>
                </a:lnTo>
                <a:lnTo>
                  <a:pt x="207" y="302"/>
                </a:lnTo>
                <a:lnTo>
                  <a:pt x="213" y="294"/>
                </a:lnTo>
                <a:lnTo>
                  <a:pt x="213" y="294"/>
                </a:lnTo>
                <a:lnTo>
                  <a:pt x="221" y="288"/>
                </a:lnTo>
                <a:lnTo>
                  <a:pt x="231" y="288"/>
                </a:lnTo>
                <a:lnTo>
                  <a:pt x="239" y="288"/>
                </a:lnTo>
                <a:lnTo>
                  <a:pt x="250" y="294"/>
                </a:lnTo>
                <a:lnTo>
                  <a:pt x="250" y="294"/>
                </a:lnTo>
                <a:lnTo>
                  <a:pt x="254" y="302"/>
                </a:lnTo>
                <a:lnTo>
                  <a:pt x="256" y="313"/>
                </a:lnTo>
                <a:lnTo>
                  <a:pt x="254" y="323"/>
                </a:lnTo>
                <a:lnTo>
                  <a:pt x="250" y="331"/>
                </a:lnTo>
                <a:lnTo>
                  <a:pt x="250" y="331"/>
                </a:lnTo>
                <a:close/>
                <a:moveTo>
                  <a:pt x="288" y="146"/>
                </a:moveTo>
                <a:lnTo>
                  <a:pt x="288" y="146"/>
                </a:lnTo>
                <a:lnTo>
                  <a:pt x="294" y="142"/>
                </a:lnTo>
                <a:lnTo>
                  <a:pt x="300" y="142"/>
                </a:lnTo>
                <a:lnTo>
                  <a:pt x="304" y="142"/>
                </a:lnTo>
                <a:lnTo>
                  <a:pt x="310" y="146"/>
                </a:lnTo>
                <a:lnTo>
                  <a:pt x="310" y="146"/>
                </a:lnTo>
                <a:lnTo>
                  <a:pt x="313" y="150"/>
                </a:lnTo>
                <a:lnTo>
                  <a:pt x="315" y="156"/>
                </a:lnTo>
                <a:lnTo>
                  <a:pt x="313" y="162"/>
                </a:lnTo>
                <a:lnTo>
                  <a:pt x="310" y="166"/>
                </a:lnTo>
                <a:lnTo>
                  <a:pt x="310" y="166"/>
                </a:lnTo>
                <a:lnTo>
                  <a:pt x="304" y="170"/>
                </a:lnTo>
                <a:lnTo>
                  <a:pt x="300" y="170"/>
                </a:lnTo>
                <a:lnTo>
                  <a:pt x="294" y="170"/>
                </a:lnTo>
                <a:lnTo>
                  <a:pt x="288" y="166"/>
                </a:lnTo>
                <a:lnTo>
                  <a:pt x="288" y="166"/>
                </a:lnTo>
                <a:lnTo>
                  <a:pt x="286" y="162"/>
                </a:lnTo>
                <a:lnTo>
                  <a:pt x="284" y="156"/>
                </a:lnTo>
                <a:lnTo>
                  <a:pt x="286" y="150"/>
                </a:lnTo>
                <a:lnTo>
                  <a:pt x="288" y="146"/>
                </a:lnTo>
                <a:lnTo>
                  <a:pt x="288" y="146"/>
                </a:lnTo>
                <a:close/>
                <a:moveTo>
                  <a:pt x="313" y="288"/>
                </a:moveTo>
                <a:lnTo>
                  <a:pt x="313" y="288"/>
                </a:lnTo>
                <a:lnTo>
                  <a:pt x="306" y="292"/>
                </a:lnTo>
                <a:lnTo>
                  <a:pt x="298" y="294"/>
                </a:lnTo>
                <a:lnTo>
                  <a:pt x="290" y="292"/>
                </a:lnTo>
                <a:lnTo>
                  <a:pt x="284" y="288"/>
                </a:lnTo>
                <a:lnTo>
                  <a:pt x="284" y="288"/>
                </a:lnTo>
                <a:lnTo>
                  <a:pt x="280" y="282"/>
                </a:lnTo>
                <a:lnTo>
                  <a:pt x="278" y="274"/>
                </a:lnTo>
                <a:lnTo>
                  <a:pt x="280" y="266"/>
                </a:lnTo>
                <a:lnTo>
                  <a:pt x="284" y="260"/>
                </a:lnTo>
                <a:lnTo>
                  <a:pt x="284" y="260"/>
                </a:lnTo>
                <a:lnTo>
                  <a:pt x="290" y="256"/>
                </a:lnTo>
                <a:lnTo>
                  <a:pt x="298" y="254"/>
                </a:lnTo>
                <a:lnTo>
                  <a:pt x="306" y="256"/>
                </a:lnTo>
                <a:lnTo>
                  <a:pt x="313" y="260"/>
                </a:lnTo>
                <a:lnTo>
                  <a:pt x="313" y="260"/>
                </a:lnTo>
                <a:lnTo>
                  <a:pt x="317" y="266"/>
                </a:lnTo>
                <a:lnTo>
                  <a:pt x="319" y="274"/>
                </a:lnTo>
                <a:lnTo>
                  <a:pt x="317" y="282"/>
                </a:lnTo>
                <a:lnTo>
                  <a:pt x="313" y="288"/>
                </a:lnTo>
                <a:lnTo>
                  <a:pt x="313" y="288"/>
                </a:lnTo>
                <a:close/>
                <a:moveTo>
                  <a:pt x="347" y="211"/>
                </a:moveTo>
                <a:lnTo>
                  <a:pt x="347" y="211"/>
                </a:lnTo>
                <a:lnTo>
                  <a:pt x="343" y="213"/>
                </a:lnTo>
                <a:lnTo>
                  <a:pt x="341" y="213"/>
                </a:lnTo>
                <a:lnTo>
                  <a:pt x="337" y="213"/>
                </a:lnTo>
                <a:lnTo>
                  <a:pt x="333" y="211"/>
                </a:lnTo>
                <a:lnTo>
                  <a:pt x="333" y="211"/>
                </a:lnTo>
                <a:lnTo>
                  <a:pt x="331" y="207"/>
                </a:lnTo>
                <a:lnTo>
                  <a:pt x="331" y="203"/>
                </a:lnTo>
                <a:lnTo>
                  <a:pt x="331" y="199"/>
                </a:lnTo>
                <a:lnTo>
                  <a:pt x="333" y="197"/>
                </a:lnTo>
                <a:lnTo>
                  <a:pt x="333" y="197"/>
                </a:lnTo>
                <a:lnTo>
                  <a:pt x="337" y="195"/>
                </a:lnTo>
                <a:lnTo>
                  <a:pt x="341" y="193"/>
                </a:lnTo>
                <a:lnTo>
                  <a:pt x="343" y="195"/>
                </a:lnTo>
                <a:lnTo>
                  <a:pt x="347" y="197"/>
                </a:lnTo>
                <a:lnTo>
                  <a:pt x="347" y="197"/>
                </a:lnTo>
                <a:lnTo>
                  <a:pt x="349" y="199"/>
                </a:lnTo>
                <a:lnTo>
                  <a:pt x="351" y="203"/>
                </a:lnTo>
                <a:lnTo>
                  <a:pt x="349" y="207"/>
                </a:lnTo>
                <a:lnTo>
                  <a:pt x="347" y="211"/>
                </a:lnTo>
                <a:lnTo>
                  <a:pt x="347" y="21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3" name="组合 292"/>
          <p:cNvGrpSpPr/>
          <p:nvPr/>
        </p:nvGrpSpPr>
        <p:grpSpPr>
          <a:xfrm>
            <a:off x="1522413" y="2482851"/>
            <a:ext cx="747713" cy="747713"/>
            <a:chOff x="1522413" y="2482851"/>
            <a:chExt cx="747713" cy="747713"/>
          </a:xfrm>
          <a:solidFill>
            <a:schemeClr val="bg1">
              <a:lumMod val="50000"/>
            </a:schemeClr>
          </a:solidFill>
        </p:grpSpPr>
        <p:sp>
          <p:nvSpPr>
            <p:cNvPr id="81" name="Freeform 6"/>
            <p:cNvSpPr>
              <a:spLocks noEditPoints="1"/>
            </p:cNvSpPr>
            <p:nvPr/>
          </p:nvSpPr>
          <p:spPr bwMode="auto">
            <a:xfrm>
              <a:off x="1522413" y="2482851"/>
              <a:ext cx="747713" cy="747713"/>
            </a:xfrm>
            <a:custGeom>
              <a:avLst/>
              <a:gdLst>
                <a:gd name="T0" fmla="*/ 213 w 471"/>
                <a:gd name="T1" fmla="*/ 0 h 471"/>
                <a:gd name="T2" fmla="*/ 144 w 471"/>
                <a:gd name="T3" fmla="*/ 18 h 471"/>
                <a:gd name="T4" fmla="*/ 87 w 471"/>
                <a:gd name="T5" fmla="*/ 53 h 471"/>
                <a:gd name="T6" fmla="*/ 40 w 471"/>
                <a:gd name="T7" fmla="*/ 103 h 471"/>
                <a:gd name="T8" fmla="*/ 12 w 471"/>
                <a:gd name="T9" fmla="*/ 164 h 471"/>
                <a:gd name="T10" fmla="*/ 0 w 471"/>
                <a:gd name="T11" fmla="*/ 235 h 471"/>
                <a:gd name="T12" fmla="*/ 6 w 471"/>
                <a:gd name="T13" fmla="*/ 282 h 471"/>
                <a:gd name="T14" fmla="*/ 28 w 471"/>
                <a:gd name="T15" fmla="*/ 347 h 471"/>
                <a:gd name="T16" fmla="*/ 69 w 471"/>
                <a:gd name="T17" fmla="*/ 402 h 471"/>
                <a:gd name="T18" fmla="*/ 124 w 471"/>
                <a:gd name="T19" fmla="*/ 443 h 471"/>
                <a:gd name="T20" fmla="*/ 189 w 471"/>
                <a:gd name="T21" fmla="*/ 465 h 471"/>
                <a:gd name="T22" fmla="*/ 235 w 471"/>
                <a:gd name="T23" fmla="*/ 471 h 471"/>
                <a:gd name="T24" fmla="*/ 306 w 471"/>
                <a:gd name="T25" fmla="*/ 461 h 471"/>
                <a:gd name="T26" fmla="*/ 367 w 471"/>
                <a:gd name="T27" fmla="*/ 430 h 471"/>
                <a:gd name="T28" fmla="*/ 418 w 471"/>
                <a:gd name="T29" fmla="*/ 386 h 471"/>
                <a:gd name="T30" fmla="*/ 453 w 471"/>
                <a:gd name="T31" fmla="*/ 327 h 471"/>
                <a:gd name="T32" fmla="*/ 471 w 471"/>
                <a:gd name="T33" fmla="*/ 260 h 471"/>
                <a:gd name="T34" fmla="*/ 471 w 471"/>
                <a:gd name="T35" fmla="*/ 211 h 471"/>
                <a:gd name="T36" fmla="*/ 453 w 471"/>
                <a:gd name="T37" fmla="*/ 144 h 471"/>
                <a:gd name="T38" fmla="*/ 418 w 471"/>
                <a:gd name="T39" fmla="*/ 85 h 471"/>
                <a:gd name="T40" fmla="*/ 367 w 471"/>
                <a:gd name="T41" fmla="*/ 40 h 471"/>
                <a:gd name="T42" fmla="*/ 306 w 471"/>
                <a:gd name="T43" fmla="*/ 10 h 471"/>
                <a:gd name="T44" fmla="*/ 235 w 471"/>
                <a:gd name="T45" fmla="*/ 0 h 471"/>
                <a:gd name="T46" fmla="*/ 235 w 471"/>
                <a:gd name="T47" fmla="*/ 455 h 471"/>
                <a:gd name="T48" fmla="*/ 170 w 471"/>
                <a:gd name="T49" fmla="*/ 445 h 471"/>
                <a:gd name="T50" fmla="*/ 113 w 471"/>
                <a:gd name="T51" fmla="*/ 416 h 471"/>
                <a:gd name="T52" fmla="*/ 67 w 471"/>
                <a:gd name="T53" fmla="*/ 376 h 471"/>
                <a:gd name="T54" fmla="*/ 34 w 471"/>
                <a:gd name="T55" fmla="*/ 321 h 471"/>
                <a:gd name="T56" fmla="*/ 18 w 471"/>
                <a:gd name="T57" fmla="*/ 258 h 471"/>
                <a:gd name="T58" fmla="*/ 18 w 471"/>
                <a:gd name="T59" fmla="*/ 213 h 471"/>
                <a:gd name="T60" fmla="*/ 34 w 471"/>
                <a:gd name="T61" fmla="*/ 150 h 471"/>
                <a:gd name="T62" fmla="*/ 67 w 471"/>
                <a:gd name="T63" fmla="*/ 95 h 471"/>
                <a:gd name="T64" fmla="*/ 113 w 471"/>
                <a:gd name="T65" fmla="*/ 53 h 471"/>
                <a:gd name="T66" fmla="*/ 170 w 471"/>
                <a:gd name="T67" fmla="*/ 26 h 471"/>
                <a:gd name="T68" fmla="*/ 235 w 471"/>
                <a:gd name="T69" fmla="*/ 16 h 471"/>
                <a:gd name="T70" fmla="*/ 280 w 471"/>
                <a:gd name="T71" fmla="*/ 20 h 471"/>
                <a:gd name="T72" fmla="*/ 341 w 471"/>
                <a:gd name="T73" fmla="*/ 42 h 471"/>
                <a:gd name="T74" fmla="*/ 392 w 471"/>
                <a:gd name="T75" fmla="*/ 79 h 471"/>
                <a:gd name="T76" fmla="*/ 428 w 471"/>
                <a:gd name="T77" fmla="*/ 130 h 471"/>
                <a:gd name="T78" fmla="*/ 451 w 471"/>
                <a:gd name="T79" fmla="*/ 191 h 471"/>
                <a:gd name="T80" fmla="*/ 457 w 471"/>
                <a:gd name="T81" fmla="*/ 235 h 471"/>
                <a:gd name="T82" fmla="*/ 447 w 471"/>
                <a:gd name="T83" fmla="*/ 300 h 471"/>
                <a:gd name="T84" fmla="*/ 418 w 471"/>
                <a:gd name="T85" fmla="*/ 357 h 471"/>
                <a:gd name="T86" fmla="*/ 375 w 471"/>
                <a:gd name="T87" fmla="*/ 404 h 471"/>
                <a:gd name="T88" fmla="*/ 321 w 471"/>
                <a:gd name="T89" fmla="*/ 437 h 471"/>
                <a:gd name="T90" fmla="*/ 258 w 471"/>
                <a:gd name="T91" fmla="*/ 453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lnTo>
                    <a:pt x="235" y="0"/>
                  </a:lnTo>
                  <a:lnTo>
                    <a:pt x="213" y="0"/>
                  </a:lnTo>
                  <a:lnTo>
                    <a:pt x="189" y="4"/>
                  </a:lnTo>
                  <a:lnTo>
                    <a:pt x="166" y="10"/>
                  </a:lnTo>
                  <a:lnTo>
                    <a:pt x="144" y="18"/>
                  </a:lnTo>
                  <a:lnTo>
                    <a:pt x="124" y="28"/>
                  </a:lnTo>
                  <a:lnTo>
                    <a:pt x="105" y="40"/>
                  </a:lnTo>
                  <a:lnTo>
                    <a:pt x="87" y="53"/>
                  </a:lnTo>
                  <a:lnTo>
                    <a:pt x="69" y="69"/>
                  </a:lnTo>
                  <a:lnTo>
                    <a:pt x="54" y="85"/>
                  </a:lnTo>
                  <a:lnTo>
                    <a:pt x="40" y="103"/>
                  </a:lnTo>
                  <a:lnTo>
                    <a:pt x="28" y="124"/>
                  </a:lnTo>
                  <a:lnTo>
                    <a:pt x="20" y="144"/>
                  </a:lnTo>
                  <a:lnTo>
                    <a:pt x="12" y="164"/>
                  </a:lnTo>
                  <a:lnTo>
                    <a:pt x="6" y="187"/>
                  </a:lnTo>
                  <a:lnTo>
                    <a:pt x="2" y="21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60"/>
                  </a:lnTo>
                  <a:lnTo>
                    <a:pt x="6" y="282"/>
                  </a:lnTo>
                  <a:lnTo>
                    <a:pt x="12" y="304"/>
                  </a:lnTo>
                  <a:lnTo>
                    <a:pt x="20" y="327"/>
                  </a:lnTo>
                  <a:lnTo>
                    <a:pt x="28" y="347"/>
                  </a:lnTo>
                  <a:lnTo>
                    <a:pt x="40" y="367"/>
                  </a:lnTo>
                  <a:lnTo>
                    <a:pt x="54" y="386"/>
                  </a:lnTo>
                  <a:lnTo>
                    <a:pt x="69" y="402"/>
                  </a:lnTo>
                  <a:lnTo>
                    <a:pt x="87" y="416"/>
                  </a:lnTo>
                  <a:lnTo>
                    <a:pt x="105" y="430"/>
                  </a:lnTo>
                  <a:lnTo>
                    <a:pt x="124" y="443"/>
                  </a:lnTo>
                  <a:lnTo>
                    <a:pt x="144" y="453"/>
                  </a:lnTo>
                  <a:lnTo>
                    <a:pt x="166" y="461"/>
                  </a:lnTo>
                  <a:lnTo>
                    <a:pt x="189" y="465"/>
                  </a:lnTo>
                  <a:lnTo>
                    <a:pt x="213" y="469"/>
                  </a:lnTo>
                  <a:lnTo>
                    <a:pt x="235" y="471"/>
                  </a:lnTo>
                  <a:lnTo>
                    <a:pt x="235" y="471"/>
                  </a:lnTo>
                  <a:lnTo>
                    <a:pt x="260" y="469"/>
                  </a:lnTo>
                  <a:lnTo>
                    <a:pt x="284" y="465"/>
                  </a:lnTo>
                  <a:lnTo>
                    <a:pt x="306" y="461"/>
                  </a:lnTo>
                  <a:lnTo>
                    <a:pt x="327" y="453"/>
                  </a:lnTo>
                  <a:lnTo>
                    <a:pt x="349" y="443"/>
                  </a:lnTo>
                  <a:lnTo>
                    <a:pt x="367" y="430"/>
                  </a:lnTo>
                  <a:lnTo>
                    <a:pt x="386" y="416"/>
                  </a:lnTo>
                  <a:lnTo>
                    <a:pt x="402" y="402"/>
                  </a:lnTo>
                  <a:lnTo>
                    <a:pt x="418" y="386"/>
                  </a:lnTo>
                  <a:lnTo>
                    <a:pt x="432" y="367"/>
                  </a:lnTo>
                  <a:lnTo>
                    <a:pt x="443" y="347"/>
                  </a:lnTo>
                  <a:lnTo>
                    <a:pt x="453" y="327"/>
                  </a:lnTo>
                  <a:lnTo>
                    <a:pt x="461" y="304"/>
                  </a:lnTo>
                  <a:lnTo>
                    <a:pt x="467" y="282"/>
                  </a:lnTo>
                  <a:lnTo>
                    <a:pt x="471" y="260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471" y="211"/>
                  </a:lnTo>
                  <a:lnTo>
                    <a:pt x="467" y="187"/>
                  </a:lnTo>
                  <a:lnTo>
                    <a:pt x="461" y="164"/>
                  </a:lnTo>
                  <a:lnTo>
                    <a:pt x="453" y="144"/>
                  </a:lnTo>
                  <a:lnTo>
                    <a:pt x="443" y="124"/>
                  </a:lnTo>
                  <a:lnTo>
                    <a:pt x="432" y="103"/>
                  </a:lnTo>
                  <a:lnTo>
                    <a:pt x="418" y="85"/>
                  </a:lnTo>
                  <a:lnTo>
                    <a:pt x="402" y="69"/>
                  </a:lnTo>
                  <a:lnTo>
                    <a:pt x="386" y="53"/>
                  </a:lnTo>
                  <a:lnTo>
                    <a:pt x="367" y="40"/>
                  </a:lnTo>
                  <a:lnTo>
                    <a:pt x="349" y="28"/>
                  </a:lnTo>
                  <a:lnTo>
                    <a:pt x="327" y="18"/>
                  </a:lnTo>
                  <a:lnTo>
                    <a:pt x="306" y="10"/>
                  </a:lnTo>
                  <a:lnTo>
                    <a:pt x="284" y="4"/>
                  </a:lnTo>
                  <a:lnTo>
                    <a:pt x="260" y="0"/>
                  </a:lnTo>
                  <a:lnTo>
                    <a:pt x="235" y="0"/>
                  </a:lnTo>
                  <a:lnTo>
                    <a:pt x="235" y="0"/>
                  </a:lnTo>
                  <a:close/>
                  <a:moveTo>
                    <a:pt x="235" y="455"/>
                  </a:moveTo>
                  <a:lnTo>
                    <a:pt x="235" y="455"/>
                  </a:lnTo>
                  <a:lnTo>
                    <a:pt x="213" y="453"/>
                  </a:lnTo>
                  <a:lnTo>
                    <a:pt x="193" y="451"/>
                  </a:lnTo>
                  <a:lnTo>
                    <a:pt x="170" y="445"/>
                  </a:lnTo>
                  <a:lnTo>
                    <a:pt x="150" y="437"/>
                  </a:lnTo>
                  <a:lnTo>
                    <a:pt x="132" y="428"/>
                  </a:lnTo>
                  <a:lnTo>
                    <a:pt x="113" y="416"/>
                  </a:lnTo>
                  <a:lnTo>
                    <a:pt x="97" y="404"/>
                  </a:lnTo>
                  <a:lnTo>
                    <a:pt x="81" y="390"/>
                  </a:lnTo>
                  <a:lnTo>
                    <a:pt x="67" y="376"/>
                  </a:lnTo>
                  <a:lnTo>
                    <a:pt x="54" y="357"/>
                  </a:lnTo>
                  <a:lnTo>
                    <a:pt x="42" y="339"/>
                  </a:lnTo>
                  <a:lnTo>
                    <a:pt x="34" y="321"/>
                  </a:lnTo>
                  <a:lnTo>
                    <a:pt x="26" y="300"/>
                  </a:lnTo>
                  <a:lnTo>
                    <a:pt x="22" y="280"/>
                  </a:lnTo>
                  <a:lnTo>
                    <a:pt x="18" y="258"/>
                  </a:lnTo>
                  <a:lnTo>
                    <a:pt x="16" y="235"/>
                  </a:lnTo>
                  <a:lnTo>
                    <a:pt x="16" y="235"/>
                  </a:lnTo>
                  <a:lnTo>
                    <a:pt x="18" y="213"/>
                  </a:lnTo>
                  <a:lnTo>
                    <a:pt x="22" y="191"/>
                  </a:lnTo>
                  <a:lnTo>
                    <a:pt x="26" y="170"/>
                  </a:lnTo>
                  <a:lnTo>
                    <a:pt x="34" y="150"/>
                  </a:lnTo>
                  <a:lnTo>
                    <a:pt x="42" y="130"/>
                  </a:lnTo>
                  <a:lnTo>
                    <a:pt x="54" y="111"/>
                  </a:lnTo>
                  <a:lnTo>
                    <a:pt x="67" y="95"/>
                  </a:lnTo>
                  <a:lnTo>
                    <a:pt x="81" y="79"/>
                  </a:lnTo>
                  <a:lnTo>
                    <a:pt x="97" y="65"/>
                  </a:lnTo>
                  <a:lnTo>
                    <a:pt x="113" y="53"/>
                  </a:lnTo>
                  <a:lnTo>
                    <a:pt x="132" y="42"/>
                  </a:lnTo>
                  <a:lnTo>
                    <a:pt x="150" y="32"/>
                  </a:lnTo>
                  <a:lnTo>
                    <a:pt x="170" y="26"/>
                  </a:lnTo>
                  <a:lnTo>
                    <a:pt x="193" y="20"/>
                  </a:lnTo>
                  <a:lnTo>
                    <a:pt x="213" y="16"/>
                  </a:lnTo>
                  <a:lnTo>
                    <a:pt x="235" y="16"/>
                  </a:lnTo>
                  <a:lnTo>
                    <a:pt x="235" y="16"/>
                  </a:lnTo>
                  <a:lnTo>
                    <a:pt x="258" y="16"/>
                  </a:lnTo>
                  <a:lnTo>
                    <a:pt x="280" y="20"/>
                  </a:lnTo>
                  <a:lnTo>
                    <a:pt x="302" y="26"/>
                  </a:lnTo>
                  <a:lnTo>
                    <a:pt x="321" y="32"/>
                  </a:lnTo>
                  <a:lnTo>
                    <a:pt x="341" y="42"/>
                  </a:lnTo>
                  <a:lnTo>
                    <a:pt x="359" y="53"/>
                  </a:lnTo>
                  <a:lnTo>
                    <a:pt x="375" y="65"/>
                  </a:lnTo>
                  <a:lnTo>
                    <a:pt x="392" y="79"/>
                  </a:lnTo>
                  <a:lnTo>
                    <a:pt x="406" y="95"/>
                  </a:lnTo>
                  <a:lnTo>
                    <a:pt x="418" y="111"/>
                  </a:lnTo>
                  <a:lnTo>
                    <a:pt x="428" y="130"/>
                  </a:lnTo>
                  <a:lnTo>
                    <a:pt x="438" y="150"/>
                  </a:lnTo>
                  <a:lnTo>
                    <a:pt x="447" y="170"/>
                  </a:lnTo>
                  <a:lnTo>
                    <a:pt x="451" y="191"/>
                  </a:lnTo>
                  <a:lnTo>
                    <a:pt x="455" y="213"/>
                  </a:lnTo>
                  <a:lnTo>
                    <a:pt x="457" y="235"/>
                  </a:lnTo>
                  <a:lnTo>
                    <a:pt x="457" y="235"/>
                  </a:lnTo>
                  <a:lnTo>
                    <a:pt x="455" y="258"/>
                  </a:lnTo>
                  <a:lnTo>
                    <a:pt x="451" y="280"/>
                  </a:lnTo>
                  <a:lnTo>
                    <a:pt x="447" y="300"/>
                  </a:lnTo>
                  <a:lnTo>
                    <a:pt x="438" y="321"/>
                  </a:lnTo>
                  <a:lnTo>
                    <a:pt x="428" y="339"/>
                  </a:lnTo>
                  <a:lnTo>
                    <a:pt x="418" y="357"/>
                  </a:lnTo>
                  <a:lnTo>
                    <a:pt x="406" y="376"/>
                  </a:lnTo>
                  <a:lnTo>
                    <a:pt x="392" y="390"/>
                  </a:lnTo>
                  <a:lnTo>
                    <a:pt x="375" y="404"/>
                  </a:lnTo>
                  <a:lnTo>
                    <a:pt x="359" y="416"/>
                  </a:lnTo>
                  <a:lnTo>
                    <a:pt x="341" y="428"/>
                  </a:lnTo>
                  <a:lnTo>
                    <a:pt x="321" y="437"/>
                  </a:lnTo>
                  <a:lnTo>
                    <a:pt x="302" y="445"/>
                  </a:lnTo>
                  <a:lnTo>
                    <a:pt x="280" y="451"/>
                  </a:lnTo>
                  <a:lnTo>
                    <a:pt x="258" y="453"/>
                  </a:lnTo>
                  <a:lnTo>
                    <a:pt x="235" y="455"/>
                  </a:lnTo>
                  <a:lnTo>
                    <a:pt x="235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1898650" y="2589213"/>
              <a:ext cx="212725" cy="266700"/>
            </a:xfrm>
            <a:custGeom>
              <a:avLst/>
              <a:gdLst>
                <a:gd name="T0" fmla="*/ 0 w 134"/>
                <a:gd name="T1" fmla="*/ 166 h 168"/>
                <a:gd name="T2" fmla="*/ 0 w 134"/>
                <a:gd name="T3" fmla="*/ 166 h 168"/>
                <a:gd name="T4" fmla="*/ 21 w 134"/>
                <a:gd name="T5" fmla="*/ 150 h 168"/>
                <a:gd name="T6" fmla="*/ 43 w 134"/>
                <a:gd name="T7" fmla="*/ 128 h 168"/>
                <a:gd name="T8" fmla="*/ 86 w 134"/>
                <a:gd name="T9" fmla="*/ 83 h 168"/>
                <a:gd name="T10" fmla="*/ 134 w 134"/>
                <a:gd name="T11" fmla="*/ 28 h 168"/>
                <a:gd name="T12" fmla="*/ 96 w 134"/>
                <a:gd name="T13" fmla="*/ 0 h 168"/>
                <a:gd name="T14" fmla="*/ 96 w 134"/>
                <a:gd name="T15" fmla="*/ 0 h 168"/>
                <a:gd name="T16" fmla="*/ 57 w 134"/>
                <a:gd name="T17" fmla="*/ 61 h 168"/>
                <a:gd name="T18" fmla="*/ 25 w 134"/>
                <a:gd name="T19" fmla="*/ 116 h 168"/>
                <a:gd name="T20" fmla="*/ 12 w 134"/>
                <a:gd name="T21" fmla="*/ 142 h 168"/>
                <a:gd name="T22" fmla="*/ 0 w 134"/>
                <a:gd name="T23" fmla="*/ 166 h 168"/>
                <a:gd name="T24" fmla="*/ 0 w 134"/>
                <a:gd name="T25" fmla="*/ 166 h 168"/>
                <a:gd name="T26" fmla="*/ 0 w 134"/>
                <a:gd name="T27" fmla="*/ 168 h 168"/>
                <a:gd name="T28" fmla="*/ 0 w 134"/>
                <a:gd name="T29" fmla="*/ 168 h 168"/>
                <a:gd name="T30" fmla="*/ 0 w 134"/>
                <a:gd name="T31" fmla="*/ 166 h 168"/>
                <a:gd name="T32" fmla="*/ 0 w 134"/>
                <a:gd name="T33" fmla="*/ 16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8">
                  <a:moveTo>
                    <a:pt x="0" y="166"/>
                  </a:moveTo>
                  <a:lnTo>
                    <a:pt x="0" y="166"/>
                  </a:lnTo>
                  <a:lnTo>
                    <a:pt x="21" y="150"/>
                  </a:lnTo>
                  <a:lnTo>
                    <a:pt x="43" y="128"/>
                  </a:lnTo>
                  <a:lnTo>
                    <a:pt x="86" y="83"/>
                  </a:lnTo>
                  <a:lnTo>
                    <a:pt x="134" y="28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57" y="61"/>
                  </a:lnTo>
                  <a:lnTo>
                    <a:pt x="25" y="116"/>
                  </a:lnTo>
                  <a:lnTo>
                    <a:pt x="12" y="14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"/>
            <p:cNvSpPr>
              <a:spLocks/>
            </p:cNvSpPr>
            <p:nvPr/>
          </p:nvSpPr>
          <p:spPr bwMode="auto">
            <a:xfrm>
              <a:off x="1898650" y="285273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1631950" y="2643188"/>
              <a:ext cx="266700" cy="212725"/>
            </a:xfrm>
            <a:custGeom>
              <a:avLst/>
              <a:gdLst>
                <a:gd name="T0" fmla="*/ 166 w 168"/>
                <a:gd name="T1" fmla="*/ 132 h 134"/>
                <a:gd name="T2" fmla="*/ 166 w 168"/>
                <a:gd name="T3" fmla="*/ 132 h 134"/>
                <a:gd name="T4" fmla="*/ 150 w 168"/>
                <a:gd name="T5" fmla="*/ 112 h 134"/>
                <a:gd name="T6" fmla="*/ 128 w 168"/>
                <a:gd name="T7" fmla="*/ 92 h 134"/>
                <a:gd name="T8" fmla="*/ 81 w 168"/>
                <a:gd name="T9" fmla="*/ 47 h 134"/>
                <a:gd name="T10" fmla="*/ 28 w 168"/>
                <a:gd name="T11" fmla="*/ 0 h 134"/>
                <a:gd name="T12" fmla="*/ 0 w 168"/>
                <a:gd name="T13" fmla="*/ 37 h 134"/>
                <a:gd name="T14" fmla="*/ 0 w 168"/>
                <a:gd name="T15" fmla="*/ 37 h 134"/>
                <a:gd name="T16" fmla="*/ 61 w 168"/>
                <a:gd name="T17" fmla="*/ 75 h 134"/>
                <a:gd name="T18" fmla="*/ 115 w 168"/>
                <a:gd name="T19" fmla="*/ 108 h 134"/>
                <a:gd name="T20" fmla="*/ 142 w 168"/>
                <a:gd name="T21" fmla="*/ 122 h 134"/>
                <a:gd name="T22" fmla="*/ 166 w 168"/>
                <a:gd name="T23" fmla="*/ 134 h 134"/>
                <a:gd name="T24" fmla="*/ 166 w 168"/>
                <a:gd name="T25" fmla="*/ 134 h 134"/>
                <a:gd name="T26" fmla="*/ 168 w 168"/>
                <a:gd name="T27" fmla="*/ 134 h 134"/>
                <a:gd name="T28" fmla="*/ 168 w 168"/>
                <a:gd name="T29" fmla="*/ 134 h 134"/>
                <a:gd name="T30" fmla="*/ 166 w 168"/>
                <a:gd name="T31" fmla="*/ 132 h 134"/>
                <a:gd name="T32" fmla="*/ 166 w 168"/>
                <a:gd name="T33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8" h="134">
                  <a:moveTo>
                    <a:pt x="166" y="132"/>
                  </a:moveTo>
                  <a:lnTo>
                    <a:pt x="166" y="132"/>
                  </a:lnTo>
                  <a:lnTo>
                    <a:pt x="150" y="112"/>
                  </a:lnTo>
                  <a:lnTo>
                    <a:pt x="128" y="92"/>
                  </a:lnTo>
                  <a:lnTo>
                    <a:pt x="81" y="47"/>
                  </a:lnTo>
                  <a:lnTo>
                    <a:pt x="28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61" y="75"/>
                  </a:lnTo>
                  <a:lnTo>
                    <a:pt x="115" y="108"/>
                  </a:lnTo>
                  <a:lnTo>
                    <a:pt x="142" y="122"/>
                  </a:lnTo>
                  <a:lnTo>
                    <a:pt x="166" y="134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4"/>
                  </a:lnTo>
                  <a:lnTo>
                    <a:pt x="166" y="132"/>
                  </a:lnTo>
                  <a:lnTo>
                    <a:pt x="16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"/>
            <p:cNvSpPr>
              <a:spLocks/>
            </p:cNvSpPr>
            <p:nvPr/>
          </p:nvSpPr>
          <p:spPr bwMode="auto">
            <a:xfrm>
              <a:off x="1895475" y="285273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1898650" y="2701926"/>
              <a:ext cx="293688" cy="153988"/>
            </a:xfrm>
            <a:custGeom>
              <a:avLst/>
              <a:gdLst>
                <a:gd name="T0" fmla="*/ 167 w 185"/>
                <a:gd name="T1" fmla="*/ 0 h 97"/>
                <a:gd name="T2" fmla="*/ 167 w 185"/>
                <a:gd name="T3" fmla="*/ 0 h 97"/>
                <a:gd name="T4" fmla="*/ 102 w 185"/>
                <a:gd name="T5" fmla="*/ 32 h 97"/>
                <a:gd name="T6" fmla="*/ 47 w 185"/>
                <a:gd name="T7" fmla="*/ 65 h 97"/>
                <a:gd name="T8" fmla="*/ 23 w 185"/>
                <a:gd name="T9" fmla="*/ 81 h 97"/>
                <a:gd name="T10" fmla="*/ 0 w 185"/>
                <a:gd name="T11" fmla="*/ 97 h 97"/>
                <a:gd name="T12" fmla="*/ 0 w 185"/>
                <a:gd name="T13" fmla="*/ 97 h 97"/>
                <a:gd name="T14" fmla="*/ 27 w 185"/>
                <a:gd name="T15" fmla="*/ 91 h 97"/>
                <a:gd name="T16" fmla="*/ 57 w 185"/>
                <a:gd name="T17" fmla="*/ 85 h 97"/>
                <a:gd name="T18" fmla="*/ 116 w 185"/>
                <a:gd name="T19" fmla="*/ 67 h 97"/>
                <a:gd name="T20" fmla="*/ 185 w 185"/>
                <a:gd name="T21" fmla="*/ 43 h 97"/>
                <a:gd name="T22" fmla="*/ 167 w 185"/>
                <a:gd name="T2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97">
                  <a:moveTo>
                    <a:pt x="167" y="0"/>
                  </a:moveTo>
                  <a:lnTo>
                    <a:pt x="167" y="0"/>
                  </a:lnTo>
                  <a:lnTo>
                    <a:pt x="102" y="32"/>
                  </a:lnTo>
                  <a:lnTo>
                    <a:pt x="47" y="65"/>
                  </a:lnTo>
                  <a:lnTo>
                    <a:pt x="23" y="81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7" y="91"/>
                  </a:lnTo>
                  <a:lnTo>
                    <a:pt x="57" y="85"/>
                  </a:lnTo>
                  <a:lnTo>
                    <a:pt x="116" y="67"/>
                  </a:lnTo>
                  <a:lnTo>
                    <a:pt x="185" y="4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744663" y="2559051"/>
              <a:ext cx="153988" cy="296863"/>
            </a:xfrm>
            <a:custGeom>
              <a:avLst/>
              <a:gdLst>
                <a:gd name="T0" fmla="*/ 0 w 97"/>
                <a:gd name="T1" fmla="*/ 19 h 187"/>
                <a:gd name="T2" fmla="*/ 0 w 97"/>
                <a:gd name="T3" fmla="*/ 19 h 187"/>
                <a:gd name="T4" fmla="*/ 32 w 97"/>
                <a:gd name="T5" fmla="*/ 84 h 187"/>
                <a:gd name="T6" fmla="*/ 65 w 97"/>
                <a:gd name="T7" fmla="*/ 139 h 187"/>
                <a:gd name="T8" fmla="*/ 81 w 97"/>
                <a:gd name="T9" fmla="*/ 165 h 187"/>
                <a:gd name="T10" fmla="*/ 97 w 97"/>
                <a:gd name="T11" fmla="*/ 187 h 187"/>
                <a:gd name="T12" fmla="*/ 97 w 97"/>
                <a:gd name="T13" fmla="*/ 187 h 187"/>
                <a:gd name="T14" fmla="*/ 91 w 97"/>
                <a:gd name="T15" fmla="*/ 161 h 187"/>
                <a:gd name="T16" fmla="*/ 85 w 97"/>
                <a:gd name="T17" fmla="*/ 131 h 187"/>
                <a:gd name="T18" fmla="*/ 65 w 97"/>
                <a:gd name="T19" fmla="*/ 70 h 187"/>
                <a:gd name="T20" fmla="*/ 42 w 97"/>
                <a:gd name="T21" fmla="*/ 0 h 187"/>
                <a:gd name="T22" fmla="*/ 0 w 97"/>
                <a:gd name="T23" fmla="*/ 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7">
                  <a:moveTo>
                    <a:pt x="0" y="19"/>
                  </a:moveTo>
                  <a:lnTo>
                    <a:pt x="0" y="19"/>
                  </a:lnTo>
                  <a:lnTo>
                    <a:pt x="32" y="84"/>
                  </a:lnTo>
                  <a:lnTo>
                    <a:pt x="65" y="139"/>
                  </a:lnTo>
                  <a:lnTo>
                    <a:pt x="81" y="165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1" y="161"/>
                  </a:lnTo>
                  <a:lnTo>
                    <a:pt x="85" y="131"/>
                  </a:lnTo>
                  <a:lnTo>
                    <a:pt x="65" y="70"/>
                  </a:lnTo>
                  <a:lnTo>
                    <a:pt x="42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1892300" y="2546351"/>
              <a:ext cx="77788" cy="309563"/>
            </a:xfrm>
            <a:custGeom>
              <a:avLst/>
              <a:gdLst>
                <a:gd name="T0" fmla="*/ 4 w 49"/>
                <a:gd name="T1" fmla="*/ 195 h 195"/>
                <a:gd name="T2" fmla="*/ 4 w 49"/>
                <a:gd name="T3" fmla="*/ 195 h 195"/>
                <a:gd name="T4" fmla="*/ 4 w 49"/>
                <a:gd name="T5" fmla="*/ 193 h 195"/>
                <a:gd name="T6" fmla="*/ 4 w 49"/>
                <a:gd name="T7" fmla="*/ 193 h 195"/>
                <a:gd name="T8" fmla="*/ 4 w 49"/>
                <a:gd name="T9" fmla="*/ 195 h 195"/>
                <a:gd name="T10" fmla="*/ 4 w 49"/>
                <a:gd name="T11" fmla="*/ 195 h 195"/>
                <a:gd name="T12" fmla="*/ 12 w 49"/>
                <a:gd name="T13" fmla="*/ 169 h 195"/>
                <a:gd name="T14" fmla="*/ 21 w 49"/>
                <a:gd name="T15" fmla="*/ 141 h 195"/>
                <a:gd name="T16" fmla="*/ 35 w 49"/>
                <a:gd name="T17" fmla="*/ 78 h 195"/>
                <a:gd name="T18" fmla="*/ 49 w 49"/>
                <a:gd name="T19" fmla="*/ 6 h 195"/>
                <a:gd name="T20" fmla="*/ 49 w 49"/>
                <a:gd name="T21" fmla="*/ 6 h 195"/>
                <a:gd name="T22" fmla="*/ 33 w 49"/>
                <a:gd name="T23" fmla="*/ 4 h 195"/>
                <a:gd name="T24" fmla="*/ 4 w 49"/>
                <a:gd name="T25" fmla="*/ 0 h 195"/>
                <a:gd name="T26" fmla="*/ 4 w 49"/>
                <a:gd name="T27" fmla="*/ 0 h 195"/>
                <a:gd name="T28" fmla="*/ 2 w 49"/>
                <a:gd name="T29" fmla="*/ 0 h 195"/>
                <a:gd name="T30" fmla="*/ 2 w 49"/>
                <a:gd name="T31" fmla="*/ 0 h 195"/>
                <a:gd name="T32" fmla="*/ 0 w 49"/>
                <a:gd name="T33" fmla="*/ 73 h 195"/>
                <a:gd name="T34" fmla="*/ 0 w 49"/>
                <a:gd name="T35" fmla="*/ 136 h 195"/>
                <a:gd name="T36" fmla="*/ 0 w 49"/>
                <a:gd name="T37" fmla="*/ 169 h 195"/>
                <a:gd name="T38" fmla="*/ 4 w 49"/>
                <a:gd name="T39" fmla="*/ 195 h 195"/>
                <a:gd name="T40" fmla="*/ 4 w 49"/>
                <a:gd name="T41" fmla="*/ 195 h 195"/>
                <a:gd name="T42" fmla="*/ 4 w 49"/>
                <a:gd name="T43" fmla="*/ 195 h 195"/>
                <a:gd name="T44" fmla="*/ 4 w 49"/>
                <a:gd name="T45" fmla="*/ 195 h 195"/>
                <a:gd name="T46" fmla="*/ 4 w 49"/>
                <a:gd name="T47" fmla="*/ 195 h 195"/>
                <a:gd name="T48" fmla="*/ 4 w 49"/>
                <a:gd name="T4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195">
                  <a:moveTo>
                    <a:pt x="4" y="195"/>
                  </a:moveTo>
                  <a:lnTo>
                    <a:pt x="4" y="195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4" y="195"/>
                  </a:lnTo>
                  <a:lnTo>
                    <a:pt x="4" y="195"/>
                  </a:lnTo>
                  <a:lnTo>
                    <a:pt x="12" y="169"/>
                  </a:lnTo>
                  <a:lnTo>
                    <a:pt x="21" y="141"/>
                  </a:lnTo>
                  <a:lnTo>
                    <a:pt x="35" y="78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33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73"/>
                  </a:lnTo>
                  <a:lnTo>
                    <a:pt x="0" y="136"/>
                  </a:lnTo>
                  <a:lnTo>
                    <a:pt x="0" y="169"/>
                  </a:lnTo>
                  <a:lnTo>
                    <a:pt x="4" y="195"/>
                  </a:lnTo>
                  <a:lnTo>
                    <a:pt x="4" y="195"/>
                  </a:lnTo>
                  <a:lnTo>
                    <a:pt x="4" y="195"/>
                  </a:lnTo>
                  <a:lnTo>
                    <a:pt x="4" y="195"/>
                  </a:lnTo>
                  <a:lnTo>
                    <a:pt x="4" y="195"/>
                  </a:lnTo>
                  <a:lnTo>
                    <a:pt x="4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1589088" y="2782888"/>
              <a:ext cx="309563" cy="79375"/>
            </a:xfrm>
            <a:custGeom>
              <a:avLst/>
              <a:gdLst>
                <a:gd name="T0" fmla="*/ 195 w 195"/>
                <a:gd name="T1" fmla="*/ 46 h 50"/>
                <a:gd name="T2" fmla="*/ 195 w 195"/>
                <a:gd name="T3" fmla="*/ 46 h 50"/>
                <a:gd name="T4" fmla="*/ 193 w 195"/>
                <a:gd name="T5" fmla="*/ 46 h 50"/>
                <a:gd name="T6" fmla="*/ 193 w 195"/>
                <a:gd name="T7" fmla="*/ 46 h 50"/>
                <a:gd name="T8" fmla="*/ 195 w 195"/>
                <a:gd name="T9" fmla="*/ 46 h 50"/>
                <a:gd name="T10" fmla="*/ 195 w 195"/>
                <a:gd name="T11" fmla="*/ 46 h 50"/>
                <a:gd name="T12" fmla="*/ 169 w 195"/>
                <a:gd name="T13" fmla="*/ 36 h 50"/>
                <a:gd name="T14" fmla="*/ 140 w 195"/>
                <a:gd name="T15" fmla="*/ 28 h 50"/>
                <a:gd name="T16" fmla="*/ 77 w 195"/>
                <a:gd name="T17" fmla="*/ 14 h 50"/>
                <a:gd name="T18" fmla="*/ 6 w 195"/>
                <a:gd name="T19" fmla="*/ 0 h 50"/>
                <a:gd name="T20" fmla="*/ 6 w 195"/>
                <a:gd name="T21" fmla="*/ 0 h 50"/>
                <a:gd name="T22" fmla="*/ 4 w 195"/>
                <a:gd name="T23" fmla="*/ 18 h 50"/>
                <a:gd name="T24" fmla="*/ 0 w 195"/>
                <a:gd name="T25" fmla="*/ 46 h 50"/>
                <a:gd name="T26" fmla="*/ 0 w 195"/>
                <a:gd name="T27" fmla="*/ 46 h 50"/>
                <a:gd name="T28" fmla="*/ 0 w 195"/>
                <a:gd name="T29" fmla="*/ 46 h 50"/>
                <a:gd name="T30" fmla="*/ 0 w 195"/>
                <a:gd name="T31" fmla="*/ 46 h 50"/>
                <a:gd name="T32" fmla="*/ 73 w 195"/>
                <a:gd name="T33" fmla="*/ 50 h 50"/>
                <a:gd name="T34" fmla="*/ 136 w 195"/>
                <a:gd name="T35" fmla="*/ 50 h 50"/>
                <a:gd name="T36" fmla="*/ 167 w 195"/>
                <a:gd name="T37" fmla="*/ 48 h 50"/>
                <a:gd name="T38" fmla="*/ 195 w 195"/>
                <a:gd name="T39" fmla="*/ 46 h 50"/>
                <a:gd name="T40" fmla="*/ 195 w 195"/>
                <a:gd name="T41" fmla="*/ 46 h 50"/>
                <a:gd name="T42" fmla="*/ 195 w 195"/>
                <a:gd name="T43" fmla="*/ 46 h 50"/>
                <a:gd name="T44" fmla="*/ 195 w 195"/>
                <a:gd name="T45" fmla="*/ 46 h 50"/>
                <a:gd name="T46" fmla="*/ 195 w 195"/>
                <a:gd name="T47" fmla="*/ 46 h 50"/>
                <a:gd name="T48" fmla="*/ 195 w 195"/>
                <a:gd name="T49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50">
                  <a:moveTo>
                    <a:pt x="195" y="46"/>
                  </a:moveTo>
                  <a:lnTo>
                    <a:pt x="195" y="46"/>
                  </a:lnTo>
                  <a:lnTo>
                    <a:pt x="193" y="46"/>
                  </a:lnTo>
                  <a:lnTo>
                    <a:pt x="193" y="46"/>
                  </a:lnTo>
                  <a:lnTo>
                    <a:pt x="195" y="46"/>
                  </a:lnTo>
                  <a:lnTo>
                    <a:pt x="195" y="46"/>
                  </a:lnTo>
                  <a:lnTo>
                    <a:pt x="169" y="36"/>
                  </a:lnTo>
                  <a:lnTo>
                    <a:pt x="140" y="28"/>
                  </a:lnTo>
                  <a:lnTo>
                    <a:pt x="77" y="14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73" y="50"/>
                  </a:lnTo>
                  <a:lnTo>
                    <a:pt x="136" y="50"/>
                  </a:lnTo>
                  <a:lnTo>
                    <a:pt x="167" y="48"/>
                  </a:lnTo>
                  <a:lnTo>
                    <a:pt x="195" y="46"/>
                  </a:lnTo>
                  <a:lnTo>
                    <a:pt x="195" y="46"/>
                  </a:lnTo>
                  <a:lnTo>
                    <a:pt x="195" y="46"/>
                  </a:lnTo>
                  <a:lnTo>
                    <a:pt x="195" y="46"/>
                  </a:lnTo>
                  <a:lnTo>
                    <a:pt x="195" y="46"/>
                  </a:lnTo>
                  <a:lnTo>
                    <a:pt x="19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1898650" y="2843213"/>
              <a:ext cx="306388" cy="84138"/>
            </a:xfrm>
            <a:custGeom>
              <a:avLst/>
              <a:gdLst>
                <a:gd name="T0" fmla="*/ 0 w 193"/>
                <a:gd name="T1" fmla="*/ 8 h 53"/>
                <a:gd name="T2" fmla="*/ 0 w 193"/>
                <a:gd name="T3" fmla="*/ 8 h 53"/>
                <a:gd name="T4" fmla="*/ 2 w 193"/>
                <a:gd name="T5" fmla="*/ 8 h 53"/>
                <a:gd name="T6" fmla="*/ 2 w 193"/>
                <a:gd name="T7" fmla="*/ 8 h 53"/>
                <a:gd name="T8" fmla="*/ 0 w 193"/>
                <a:gd name="T9" fmla="*/ 8 h 53"/>
                <a:gd name="T10" fmla="*/ 0 w 193"/>
                <a:gd name="T11" fmla="*/ 8 h 53"/>
                <a:gd name="T12" fmla="*/ 25 w 193"/>
                <a:gd name="T13" fmla="*/ 17 h 53"/>
                <a:gd name="T14" fmla="*/ 55 w 193"/>
                <a:gd name="T15" fmla="*/ 25 h 53"/>
                <a:gd name="T16" fmla="*/ 116 w 193"/>
                <a:gd name="T17" fmla="*/ 39 h 53"/>
                <a:gd name="T18" fmla="*/ 189 w 193"/>
                <a:gd name="T19" fmla="*/ 53 h 53"/>
                <a:gd name="T20" fmla="*/ 193 w 193"/>
                <a:gd name="T21" fmla="*/ 8 h 53"/>
                <a:gd name="T22" fmla="*/ 193 w 193"/>
                <a:gd name="T23" fmla="*/ 8 h 53"/>
                <a:gd name="T24" fmla="*/ 193 w 193"/>
                <a:gd name="T25" fmla="*/ 6 h 53"/>
                <a:gd name="T26" fmla="*/ 193 w 193"/>
                <a:gd name="T27" fmla="*/ 6 h 53"/>
                <a:gd name="T28" fmla="*/ 145 w 193"/>
                <a:gd name="T29" fmla="*/ 2 h 53"/>
                <a:gd name="T30" fmla="*/ 98 w 193"/>
                <a:gd name="T31" fmla="*/ 0 h 53"/>
                <a:gd name="T32" fmla="*/ 49 w 193"/>
                <a:gd name="T33" fmla="*/ 2 h 53"/>
                <a:gd name="T34" fmla="*/ 0 w 193"/>
                <a:gd name="T35" fmla="*/ 8 h 53"/>
                <a:gd name="T36" fmla="*/ 0 w 193"/>
                <a:gd name="T37" fmla="*/ 8 h 53"/>
                <a:gd name="T38" fmla="*/ 0 w 193"/>
                <a:gd name="T39" fmla="*/ 8 h 53"/>
                <a:gd name="T40" fmla="*/ 0 w 193"/>
                <a:gd name="T41" fmla="*/ 8 h 53"/>
                <a:gd name="T42" fmla="*/ 0 w 193"/>
                <a:gd name="T43" fmla="*/ 8 h 53"/>
                <a:gd name="T44" fmla="*/ 0 w 193"/>
                <a:gd name="T45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3" h="53">
                  <a:moveTo>
                    <a:pt x="0" y="8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5" y="17"/>
                  </a:lnTo>
                  <a:lnTo>
                    <a:pt x="55" y="25"/>
                  </a:lnTo>
                  <a:lnTo>
                    <a:pt x="116" y="39"/>
                  </a:lnTo>
                  <a:lnTo>
                    <a:pt x="189" y="53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145" y="2"/>
                  </a:lnTo>
                  <a:lnTo>
                    <a:pt x="98" y="0"/>
                  </a:lnTo>
                  <a:lnTo>
                    <a:pt x="49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1601788" y="2855913"/>
              <a:ext cx="296863" cy="155575"/>
            </a:xfrm>
            <a:custGeom>
              <a:avLst/>
              <a:gdLst>
                <a:gd name="T0" fmla="*/ 19 w 187"/>
                <a:gd name="T1" fmla="*/ 98 h 98"/>
                <a:gd name="T2" fmla="*/ 19 w 187"/>
                <a:gd name="T3" fmla="*/ 98 h 98"/>
                <a:gd name="T4" fmla="*/ 84 w 187"/>
                <a:gd name="T5" fmla="*/ 63 h 98"/>
                <a:gd name="T6" fmla="*/ 139 w 187"/>
                <a:gd name="T7" fmla="*/ 33 h 98"/>
                <a:gd name="T8" fmla="*/ 165 w 187"/>
                <a:gd name="T9" fmla="*/ 17 h 98"/>
                <a:gd name="T10" fmla="*/ 187 w 187"/>
                <a:gd name="T11" fmla="*/ 0 h 98"/>
                <a:gd name="T12" fmla="*/ 187 w 187"/>
                <a:gd name="T13" fmla="*/ 0 h 98"/>
                <a:gd name="T14" fmla="*/ 161 w 187"/>
                <a:gd name="T15" fmla="*/ 4 h 98"/>
                <a:gd name="T16" fmla="*/ 130 w 187"/>
                <a:gd name="T17" fmla="*/ 13 h 98"/>
                <a:gd name="T18" fmla="*/ 69 w 187"/>
                <a:gd name="T19" fmla="*/ 31 h 98"/>
                <a:gd name="T20" fmla="*/ 0 w 187"/>
                <a:gd name="T21" fmla="*/ 55 h 98"/>
                <a:gd name="T22" fmla="*/ 19 w 187"/>
                <a:gd name="T2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98">
                  <a:moveTo>
                    <a:pt x="19" y="98"/>
                  </a:moveTo>
                  <a:lnTo>
                    <a:pt x="19" y="98"/>
                  </a:lnTo>
                  <a:lnTo>
                    <a:pt x="84" y="63"/>
                  </a:lnTo>
                  <a:lnTo>
                    <a:pt x="139" y="33"/>
                  </a:lnTo>
                  <a:lnTo>
                    <a:pt x="165" y="17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1" y="4"/>
                  </a:lnTo>
                  <a:lnTo>
                    <a:pt x="130" y="13"/>
                  </a:lnTo>
                  <a:lnTo>
                    <a:pt x="69" y="31"/>
                  </a:lnTo>
                  <a:lnTo>
                    <a:pt x="0" y="55"/>
                  </a:lnTo>
                  <a:lnTo>
                    <a:pt x="19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7"/>
            <p:cNvSpPr>
              <a:spLocks/>
            </p:cNvSpPr>
            <p:nvPr/>
          </p:nvSpPr>
          <p:spPr bwMode="auto">
            <a:xfrm>
              <a:off x="1898650" y="2855913"/>
              <a:ext cx="155575" cy="296863"/>
            </a:xfrm>
            <a:custGeom>
              <a:avLst/>
              <a:gdLst>
                <a:gd name="T0" fmla="*/ 98 w 98"/>
                <a:gd name="T1" fmla="*/ 167 h 187"/>
                <a:gd name="T2" fmla="*/ 98 w 98"/>
                <a:gd name="T3" fmla="*/ 167 h 187"/>
                <a:gd name="T4" fmla="*/ 63 w 98"/>
                <a:gd name="T5" fmla="*/ 104 h 187"/>
                <a:gd name="T6" fmla="*/ 33 w 98"/>
                <a:gd name="T7" fmla="*/ 47 h 187"/>
                <a:gd name="T8" fmla="*/ 17 w 98"/>
                <a:gd name="T9" fmla="*/ 23 h 187"/>
                <a:gd name="T10" fmla="*/ 0 w 98"/>
                <a:gd name="T11" fmla="*/ 0 h 187"/>
                <a:gd name="T12" fmla="*/ 0 w 98"/>
                <a:gd name="T13" fmla="*/ 0 h 187"/>
                <a:gd name="T14" fmla="*/ 4 w 98"/>
                <a:gd name="T15" fmla="*/ 27 h 187"/>
                <a:gd name="T16" fmla="*/ 12 w 98"/>
                <a:gd name="T17" fmla="*/ 57 h 187"/>
                <a:gd name="T18" fmla="*/ 31 w 98"/>
                <a:gd name="T19" fmla="*/ 118 h 187"/>
                <a:gd name="T20" fmla="*/ 55 w 98"/>
                <a:gd name="T21" fmla="*/ 187 h 187"/>
                <a:gd name="T22" fmla="*/ 98 w 98"/>
                <a:gd name="T23" fmla="*/ 16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7">
                  <a:moveTo>
                    <a:pt x="98" y="167"/>
                  </a:moveTo>
                  <a:lnTo>
                    <a:pt x="98" y="167"/>
                  </a:lnTo>
                  <a:lnTo>
                    <a:pt x="63" y="104"/>
                  </a:lnTo>
                  <a:lnTo>
                    <a:pt x="33" y="47"/>
                  </a:lnTo>
                  <a:lnTo>
                    <a:pt x="17" y="2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7"/>
                  </a:lnTo>
                  <a:lnTo>
                    <a:pt x="12" y="57"/>
                  </a:lnTo>
                  <a:lnTo>
                    <a:pt x="31" y="118"/>
                  </a:lnTo>
                  <a:lnTo>
                    <a:pt x="55" y="187"/>
                  </a:lnTo>
                  <a:lnTo>
                    <a:pt x="98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"/>
            <p:cNvSpPr>
              <a:spLocks/>
            </p:cNvSpPr>
            <p:nvPr/>
          </p:nvSpPr>
          <p:spPr bwMode="auto">
            <a:xfrm>
              <a:off x="1898650" y="2855913"/>
              <a:ext cx="268288" cy="214313"/>
            </a:xfrm>
            <a:custGeom>
              <a:avLst/>
              <a:gdLst>
                <a:gd name="T0" fmla="*/ 0 w 169"/>
                <a:gd name="T1" fmla="*/ 0 h 135"/>
                <a:gd name="T2" fmla="*/ 0 w 169"/>
                <a:gd name="T3" fmla="*/ 0 h 135"/>
                <a:gd name="T4" fmla="*/ 19 w 169"/>
                <a:gd name="T5" fmla="*/ 21 h 135"/>
                <a:gd name="T6" fmla="*/ 39 w 169"/>
                <a:gd name="T7" fmla="*/ 43 h 135"/>
                <a:gd name="T8" fmla="*/ 86 w 169"/>
                <a:gd name="T9" fmla="*/ 86 h 135"/>
                <a:gd name="T10" fmla="*/ 141 w 169"/>
                <a:gd name="T11" fmla="*/ 135 h 135"/>
                <a:gd name="T12" fmla="*/ 169 w 169"/>
                <a:gd name="T13" fmla="*/ 96 h 135"/>
                <a:gd name="T14" fmla="*/ 169 w 169"/>
                <a:gd name="T15" fmla="*/ 96 h 135"/>
                <a:gd name="T16" fmla="*/ 108 w 169"/>
                <a:gd name="T17" fmla="*/ 57 h 135"/>
                <a:gd name="T18" fmla="*/ 53 w 169"/>
                <a:gd name="T19" fmla="*/ 27 h 135"/>
                <a:gd name="T20" fmla="*/ 27 w 169"/>
                <a:gd name="T21" fmla="*/ 13 h 135"/>
                <a:gd name="T22" fmla="*/ 0 w 169"/>
                <a:gd name="T23" fmla="*/ 0 h 135"/>
                <a:gd name="T24" fmla="*/ 0 w 169"/>
                <a:gd name="T25" fmla="*/ 0 h 135"/>
                <a:gd name="T26" fmla="*/ 0 w 169"/>
                <a:gd name="T27" fmla="*/ 0 h 135"/>
                <a:gd name="T28" fmla="*/ 0 w 169"/>
                <a:gd name="T29" fmla="*/ 0 h 135"/>
                <a:gd name="T30" fmla="*/ 0 w 169"/>
                <a:gd name="T31" fmla="*/ 0 h 135"/>
                <a:gd name="T32" fmla="*/ 0 w 169"/>
                <a:gd name="T3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9" h="135">
                  <a:moveTo>
                    <a:pt x="0" y="0"/>
                  </a:moveTo>
                  <a:lnTo>
                    <a:pt x="0" y="0"/>
                  </a:lnTo>
                  <a:lnTo>
                    <a:pt x="19" y="21"/>
                  </a:lnTo>
                  <a:lnTo>
                    <a:pt x="39" y="43"/>
                  </a:lnTo>
                  <a:lnTo>
                    <a:pt x="86" y="86"/>
                  </a:lnTo>
                  <a:lnTo>
                    <a:pt x="141" y="135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08" y="57"/>
                  </a:lnTo>
                  <a:lnTo>
                    <a:pt x="53" y="27"/>
                  </a:lnTo>
                  <a:lnTo>
                    <a:pt x="27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1898650" y="285591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0"/>
            <p:cNvSpPr>
              <a:spLocks/>
            </p:cNvSpPr>
            <p:nvPr/>
          </p:nvSpPr>
          <p:spPr bwMode="auto">
            <a:xfrm>
              <a:off x="1895475" y="285591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1"/>
            <p:cNvSpPr>
              <a:spLocks/>
            </p:cNvSpPr>
            <p:nvPr/>
          </p:nvSpPr>
          <p:spPr bwMode="auto">
            <a:xfrm>
              <a:off x="1685925" y="2855913"/>
              <a:ext cx="212725" cy="268288"/>
            </a:xfrm>
            <a:custGeom>
              <a:avLst/>
              <a:gdLst>
                <a:gd name="T0" fmla="*/ 132 w 134"/>
                <a:gd name="T1" fmla="*/ 0 h 169"/>
                <a:gd name="T2" fmla="*/ 132 w 134"/>
                <a:gd name="T3" fmla="*/ 0 h 169"/>
                <a:gd name="T4" fmla="*/ 112 w 134"/>
                <a:gd name="T5" fmla="*/ 19 h 169"/>
                <a:gd name="T6" fmla="*/ 92 w 134"/>
                <a:gd name="T7" fmla="*/ 39 h 169"/>
                <a:gd name="T8" fmla="*/ 47 w 134"/>
                <a:gd name="T9" fmla="*/ 86 h 169"/>
                <a:gd name="T10" fmla="*/ 0 w 134"/>
                <a:gd name="T11" fmla="*/ 141 h 169"/>
                <a:gd name="T12" fmla="*/ 37 w 134"/>
                <a:gd name="T13" fmla="*/ 169 h 169"/>
                <a:gd name="T14" fmla="*/ 37 w 134"/>
                <a:gd name="T15" fmla="*/ 169 h 169"/>
                <a:gd name="T16" fmla="*/ 75 w 134"/>
                <a:gd name="T17" fmla="*/ 108 h 169"/>
                <a:gd name="T18" fmla="*/ 108 w 134"/>
                <a:gd name="T19" fmla="*/ 53 h 169"/>
                <a:gd name="T20" fmla="*/ 122 w 134"/>
                <a:gd name="T21" fmla="*/ 27 h 169"/>
                <a:gd name="T22" fmla="*/ 132 w 134"/>
                <a:gd name="T23" fmla="*/ 2 h 169"/>
                <a:gd name="T24" fmla="*/ 132 w 134"/>
                <a:gd name="T25" fmla="*/ 2 h 169"/>
                <a:gd name="T26" fmla="*/ 134 w 134"/>
                <a:gd name="T27" fmla="*/ 0 h 169"/>
                <a:gd name="T28" fmla="*/ 134 w 134"/>
                <a:gd name="T29" fmla="*/ 0 h 169"/>
                <a:gd name="T30" fmla="*/ 132 w 134"/>
                <a:gd name="T31" fmla="*/ 0 h 169"/>
                <a:gd name="T32" fmla="*/ 132 w 134"/>
                <a:gd name="T3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9">
                  <a:moveTo>
                    <a:pt x="132" y="0"/>
                  </a:moveTo>
                  <a:lnTo>
                    <a:pt x="132" y="0"/>
                  </a:lnTo>
                  <a:lnTo>
                    <a:pt x="112" y="19"/>
                  </a:lnTo>
                  <a:lnTo>
                    <a:pt x="92" y="39"/>
                  </a:lnTo>
                  <a:lnTo>
                    <a:pt x="47" y="86"/>
                  </a:lnTo>
                  <a:lnTo>
                    <a:pt x="0" y="141"/>
                  </a:lnTo>
                  <a:lnTo>
                    <a:pt x="37" y="169"/>
                  </a:lnTo>
                  <a:lnTo>
                    <a:pt x="37" y="169"/>
                  </a:lnTo>
                  <a:lnTo>
                    <a:pt x="75" y="108"/>
                  </a:lnTo>
                  <a:lnTo>
                    <a:pt x="108" y="53"/>
                  </a:lnTo>
                  <a:lnTo>
                    <a:pt x="122" y="27"/>
                  </a:lnTo>
                  <a:lnTo>
                    <a:pt x="132" y="2"/>
                  </a:lnTo>
                  <a:lnTo>
                    <a:pt x="132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2"/>
            <p:cNvSpPr>
              <a:spLocks/>
            </p:cNvSpPr>
            <p:nvPr/>
          </p:nvSpPr>
          <p:spPr bwMode="auto">
            <a:xfrm>
              <a:off x="1825625" y="2855913"/>
              <a:ext cx="79375" cy="306388"/>
            </a:xfrm>
            <a:custGeom>
              <a:avLst/>
              <a:gdLst>
                <a:gd name="T0" fmla="*/ 46 w 50"/>
                <a:gd name="T1" fmla="*/ 0 h 193"/>
                <a:gd name="T2" fmla="*/ 46 w 50"/>
                <a:gd name="T3" fmla="*/ 0 h 193"/>
                <a:gd name="T4" fmla="*/ 46 w 50"/>
                <a:gd name="T5" fmla="*/ 2 h 193"/>
                <a:gd name="T6" fmla="*/ 46 w 50"/>
                <a:gd name="T7" fmla="*/ 2 h 193"/>
                <a:gd name="T8" fmla="*/ 46 w 50"/>
                <a:gd name="T9" fmla="*/ 0 h 193"/>
                <a:gd name="T10" fmla="*/ 46 w 50"/>
                <a:gd name="T11" fmla="*/ 0 h 193"/>
                <a:gd name="T12" fmla="*/ 36 w 50"/>
                <a:gd name="T13" fmla="*/ 25 h 193"/>
                <a:gd name="T14" fmla="*/ 28 w 50"/>
                <a:gd name="T15" fmla="*/ 55 h 193"/>
                <a:gd name="T16" fmla="*/ 14 w 50"/>
                <a:gd name="T17" fmla="*/ 116 h 193"/>
                <a:gd name="T18" fmla="*/ 0 w 50"/>
                <a:gd name="T19" fmla="*/ 189 h 193"/>
                <a:gd name="T20" fmla="*/ 0 w 50"/>
                <a:gd name="T21" fmla="*/ 189 h 193"/>
                <a:gd name="T22" fmla="*/ 18 w 50"/>
                <a:gd name="T23" fmla="*/ 191 h 193"/>
                <a:gd name="T24" fmla="*/ 46 w 50"/>
                <a:gd name="T25" fmla="*/ 193 h 193"/>
                <a:gd name="T26" fmla="*/ 46 w 50"/>
                <a:gd name="T27" fmla="*/ 193 h 193"/>
                <a:gd name="T28" fmla="*/ 46 w 50"/>
                <a:gd name="T29" fmla="*/ 193 h 193"/>
                <a:gd name="T30" fmla="*/ 46 w 50"/>
                <a:gd name="T31" fmla="*/ 193 h 193"/>
                <a:gd name="T32" fmla="*/ 50 w 50"/>
                <a:gd name="T33" fmla="*/ 122 h 193"/>
                <a:gd name="T34" fmla="*/ 50 w 50"/>
                <a:gd name="T35" fmla="*/ 57 h 193"/>
                <a:gd name="T36" fmla="*/ 48 w 50"/>
                <a:gd name="T37" fmla="*/ 27 h 193"/>
                <a:gd name="T38" fmla="*/ 46 w 50"/>
                <a:gd name="T39" fmla="*/ 0 h 193"/>
                <a:gd name="T40" fmla="*/ 46 w 50"/>
                <a:gd name="T41" fmla="*/ 0 h 193"/>
                <a:gd name="T42" fmla="*/ 46 w 50"/>
                <a:gd name="T43" fmla="*/ 0 h 193"/>
                <a:gd name="T44" fmla="*/ 46 w 50"/>
                <a:gd name="T45" fmla="*/ 0 h 193"/>
                <a:gd name="T46" fmla="*/ 46 w 50"/>
                <a:gd name="T47" fmla="*/ 0 h 193"/>
                <a:gd name="T48" fmla="*/ 46 w 50"/>
                <a:gd name="T4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93">
                  <a:moveTo>
                    <a:pt x="46" y="0"/>
                  </a:moveTo>
                  <a:lnTo>
                    <a:pt x="46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5"/>
                  </a:lnTo>
                  <a:lnTo>
                    <a:pt x="28" y="55"/>
                  </a:lnTo>
                  <a:lnTo>
                    <a:pt x="14" y="116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18" y="191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50" y="122"/>
                  </a:lnTo>
                  <a:lnTo>
                    <a:pt x="50" y="57"/>
                  </a:lnTo>
                  <a:lnTo>
                    <a:pt x="48" y="27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3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6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7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29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1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2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33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34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1895475" y="285273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2 h 2"/>
                <a:gd name="T14" fmla="*/ 2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38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39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40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41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2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43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46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0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51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6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8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9"/>
            <p:cNvSpPr>
              <a:spLocks/>
            </p:cNvSpPr>
            <p:nvPr/>
          </p:nvSpPr>
          <p:spPr bwMode="auto">
            <a:xfrm>
              <a:off x="1898650" y="2852738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0 h 2"/>
                <a:gd name="T5" fmla="*/ 0 h 2"/>
                <a:gd name="T6" fmla="*/ 2 h 2"/>
                <a:gd name="T7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0"/>
            <p:cNvSpPr>
              <a:spLocks/>
            </p:cNvSpPr>
            <p:nvPr/>
          </p:nvSpPr>
          <p:spPr bwMode="auto">
            <a:xfrm>
              <a:off x="1895475" y="285591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61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62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3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65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6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68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69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70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71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2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73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76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78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79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0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81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2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83"/>
            <p:cNvSpPr>
              <a:spLocks noChangeArrowheads="1"/>
            </p:cNvSpPr>
            <p:nvPr/>
          </p:nvSpPr>
          <p:spPr bwMode="auto">
            <a:xfrm>
              <a:off x="1898650" y="28559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4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5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6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7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8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89"/>
            <p:cNvSpPr>
              <a:spLocks/>
            </p:cNvSpPr>
            <p:nvPr/>
          </p:nvSpPr>
          <p:spPr bwMode="auto">
            <a:xfrm>
              <a:off x="1898650" y="2855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605088" y="2514601"/>
            <a:ext cx="846138" cy="693738"/>
            <a:chOff x="2605088" y="2514601"/>
            <a:chExt cx="846138" cy="693738"/>
          </a:xfrm>
          <a:solidFill>
            <a:schemeClr val="bg1">
              <a:lumMod val="50000"/>
            </a:schemeClr>
          </a:solidFill>
        </p:grpSpPr>
        <p:sp>
          <p:nvSpPr>
            <p:cNvPr id="165" name="Freeform 90"/>
            <p:cNvSpPr>
              <a:spLocks/>
            </p:cNvSpPr>
            <p:nvPr/>
          </p:nvSpPr>
          <p:spPr bwMode="auto">
            <a:xfrm>
              <a:off x="3028950" y="2559051"/>
              <a:ext cx="228600" cy="114300"/>
            </a:xfrm>
            <a:custGeom>
              <a:avLst/>
              <a:gdLst>
                <a:gd name="T0" fmla="*/ 2 w 144"/>
                <a:gd name="T1" fmla="*/ 72 h 72"/>
                <a:gd name="T2" fmla="*/ 2 w 144"/>
                <a:gd name="T3" fmla="*/ 72 h 72"/>
                <a:gd name="T4" fmla="*/ 46 w 144"/>
                <a:gd name="T5" fmla="*/ 53 h 72"/>
                <a:gd name="T6" fmla="*/ 93 w 144"/>
                <a:gd name="T7" fmla="*/ 35 h 72"/>
                <a:gd name="T8" fmla="*/ 144 w 144"/>
                <a:gd name="T9" fmla="*/ 13 h 72"/>
                <a:gd name="T10" fmla="*/ 103 w 144"/>
                <a:gd name="T11" fmla="*/ 0 h 72"/>
                <a:gd name="T12" fmla="*/ 103 w 144"/>
                <a:gd name="T13" fmla="*/ 0 h 72"/>
                <a:gd name="T14" fmla="*/ 63 w 144"/>
                <a:gd name="T15" fmla="*/ 25 h 72"/>
                <a:gd name="T16" fmla="*/ 28 w 144"/>
                <a:gd name="T17" fmla="*/ 49 h 72"/>
                <a:gd name="T18" fmla="*/ 12 w 144"/>
                <a:gd name="T19" fmla="*/ 59 h 72"/>
                <a:gd name="T20" fmla="*/ 0 w 144"/>
                <a:gd name="T21" fmla="*/ 70 h 72"/>
                <a:gd name="T22" fmla="*/ 0 w 144"/>
                <a:gd name="T23" fmla="*/ 70 h 72"/>
                <a:gd name="T24" fmla="*/ 0 w 144"/>
                <a:gd name="T25" fmla="*/ 72 h 72"/>
                <a:gd name="T26" fmla="*/ 0 w 144"/>
                <a:gd name="T27" fmla="*/ 72 h 72"/>
                <a:gd name="T28" fmla="*/ 2 w 144"/>
                <a:gd name="T29" fmla="*/ 72 h 72"/>
                <a:gd name="T30" fmla="*/ 2 w 144"/>
                <a:gd name="T3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72">
                  <a:moveTo>
                    <a:pt x="2" y="72"/>
                  </a:moveTo>
                  <a:lnTo>
                    <a:pt x="2" y="72"/>
                  </a:lnTo>
                  <a:lnTo>
                    <a:pt x="46" y="53"/>
                  </a:lnTo>
                  <a:lnTo>
                    <a:pt x="93" y="35"/>
                  </a:lnTo>
                  <a:lnTo>
                    <a:pt x="144" y="13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63" y="25"/>
                  </a:lnTo>
                  <a:lnTo>
                    <a:pt x="28" y="49"/>
                  </a:lnTo>
                  <a:lnTo>
                    <a:pt x="12" y="59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2"/>
                  </a:lnTo>
                  <a:lnTo>
                    <a:pt x="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1"/>
            <p:cNvSpPr>
              <a:spLocks/>
            </p:cNvSpPr>
            <p:nvPr/>
          </p:nvSpPr>
          <p:spPr bwMode="auto">
            <a:xfrm>
              <a:off x="3028950" y="267017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2"/>
            <p:cNvSpPr>
              <a:spLocks/>
            </p:cNvSpPr>
            <p:nvPr/>
          </p:nvSpPr>
          <p:spPr bwMode="auto">
            <a:xfrm>
              <a:off x="2738438" y="2582863"/>
              <a:ext cx="290513" cy="90488"/>
            </a:xfrm>
            <a:custGeom>
              <a:avLst/>
              <a:gdLst>
                <a:gd name="T0" fmla="*/ 181 w 183"/>
                <a:gd name="T1" fmla="*/ 55 h 57"/>
                <a:gd name="T2" fmla="*/ 181 w 183"/>
                <a:gd name="T3" fmla="*/ 55 h 57"/>
                <a:gd name="T4" fmla="*/ 140 w 183"/>
                <a:gd name="T5" fmla="*/ 38 h 57"/>
                <a:gd name="T6" fmla="*/ 89 w 183"/>
                <a:gd name="T7" fmla="*/ 20 h 57"/>
                <a:gd name="T8" fmla="*/ 30 w 183"/>
                <a:gd name="T9" fmla="*/ 0 h 57"/>
                <a:gd name="T10" fmla="*/ 0 w 183"/>
                <a:gd name="T11" fmla="*/ 16 h 57"/>
                <a:gd name="T12" fmla="*/ 0 w 183"/>
                <a:gd name="T13" fmla="*/ 16 h 57"/>
                <a:gd name="T14" fmla="*/ 65 w 183"/>
                <a:gd name="T15" fmla="*/ 32 h 57"/>
                <a:gd name="T16" fmla="*/ 126 w 183"/>
                <a:gd name="T17" fmla="*/ 44 h 57"/>
                <a:gd name="T18" fmla="*/ 181 w 183"/>
                <a:gd name="T19" fmla="*/ 57 h 57"/>
                <a:gd name="T20" fmla="*/ 181 w 183"/>
                <a:gd name="T21" fmla="*/ 57 h 57"/>
                <a:gd name="T22" fmla="*/ 183 w 183"/>
                <a:gd name="T23" fmla="*/ 57 h 57"/>
                <a:gd name="T24" fmla="*/ 183 w 183"/>
                <a:gd name="T25" fmla="*/ 57 h 57"/>
                <a:gd name="T26" fmla="*/ 181 w 183"/>
                <a:gd name="T27" fmla="*/ 55 h 57"/>
                <a:gd name="T28" fmla="*/ 181 w 183"/>
                <a:gd name="T2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3" h="57">
                  <a:moveTo>
                    <a:pt x="181" y="55"/>
                  </a:moveTo>
                  <a:lnTo>
                    <a:pt x="181" y="55"/>
                  </a:lnTo>
                  <a:lnTo>
                    <a:pt x="140" y="38"/>
                  </a:lnTo>
                  <a:lnTo>
                    <a:pt x="89" y="20"/>
                  </a:lnTo>
                  <a:lnTo>
                    <a:pt x="3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5" y="32"/>
                  </a:lnTo>
                  <a:lnTo>
                    <a:pt x="126" y="44"/>
                  </a:lnTo>
                  <a:lnTo>
                    <a:pt x="181" y="57"/>
                  </a:lnTo>
                  <a:lnTo>
                    <a:pt x="181" y="57"/>
                  </a:lnTo>
                  <a:lnTo>
                    <a:pt x="183" y="57"/>
                  </a:lnTo>
                  <a:lnTo>
                    <a:pt x="183" y="57"/>
                  </a:lnTo>
                  <a:lnTo>
                    <a:pt x="181" y="55"/>
                  </a:lnTo>
                  <a:lnTo>
                    <a:pt x="1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3"/>
            <p:cNvSpPr>
              <a:spLocks/>
            </p:cNvSpPr>
            <p:nvPr/>
          </p:nvSpPr>
          <p:spPr bwMode="auto">
            <a:xfrm>
              <a:off x="3025775" y="2673351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4"/>
            <p:cNvSpPr>
              <a:spLocks/>
            </p:cNvSpPr>
            <p:nvPr/>
          </p:nvSpPr>
          <p:spPr bwMode="auto">
            <a:xfrm>
              <a:off x="3028950" y="2605088"/>
              <a:ext cx="319088" cy="68263"/>
            </a:xfrm>
            <a:custGeom>
              <a:avLst/>
              <a:gdLst>
                <a:gd name="T0" fmla="*/ 182 w 201"/>
                <a:gd name="T1" fmla="*/ 0 h 43"/>
                <a:gd name="T2" fmla="*/ 182 w 201"/>
                <a:gd name="T3" fmla="*/ 0 h 43"/>
                <a:gd name="T4" fmla="*/ 111 w 201"/>
                <a:gd name="T5" fmla="*/ 14 h 43"/>
                <a:gd name="T6" fmla="*/ 52 w 201"/>
                <a:gd name="T7" fmla="*/ 28 h 43"/>
                <a:gd name="T8" fmla="*/ 0 w 201"/>
                <a:gd name="T9" fmla="*/ 43 h 43"/>
                <a:gd name="T10" fmla="*/ 0 w 201"/>
                <a:gd name="T11" fmla="*/ 43 h 43"/>
                <a:gd name="T12" fmla="*/ 60 w 201"/>
                <a:gd name="T13" fmla="*/ 36 h 43"/>
                <a:gd name="T14" fmla="*/ 128 w 201"/>
                <a:gd name="T15" fmla="*/ 28 h 43"/>
                <a:gd name="T16" fmla="*/ 201 w 201"/>
                <a:gd name="T17" fmla="*/ 18 h 43"/>
                <a:gd name="T18" fmla="*/ 182 w 201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43">
                  <a:moveTo>
                    <a:pt x="182" y="0"/>
                  </a:moveTo>
                  <a:lnTo>
                    <a:pt x="182" y="0"/>
                  </a:lnTo>
                  <a:lnTo>
                    <a:pt x="111" y="14"/>
                  </a:lnTo>
                  <a:lnTo>
                    <a:pt x="52" y="28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60" y="36"/>
                  </a:lnTo>
                  <a:lnTo>
                    <a:pt x="128" y="28"/>
                  </a:lnTo>
                  <a:lnTo>
                    <a:pt x="201" y="18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5"/>
            <p:cNvSpPr>
              <a:spLocks/>
            </p:cNvSpPr>
            <p:nvPr/>
          </p:nvSpPr>
          <p:spPr bwMode="auto">
            <a:xfrm>
              <a:off x="2860675" y="2546351"/>
              <a:ext cx="168275" cy="127000"/>
            </a:xfrm>
            <a:custGeom>
              <a:avLst/>
              <a:gdLst>
                <a:gd name="T0" fmla="*/ 0 w 106"/>
                <a:gd name="T1" fmla="*/ 8 h 80"/>
                <a:gd name="T2" fmla="*/ 0 w 106"/>
                <a:gd name="T3" fmla="*/ 8 h 80"/>
                <a:gd name="T4" fmla="*/ 36 w 106"/>
                <a:gd name="T5" fmla="*/ 35 h 80"/>
                <a:gd name="T6" fmla="*/ 71 w 106"/>
                <a:gd name="T7" fmla="*/ 59 h 80"/>
                <a:gd name="T8" fmla="*/ 106 w 106"/>
                <a:gd name="T9" fmla="*/ 80 h 80"/>
                <a:gd name="T10" fmla="*/ 106 w 106"/>
                <a:gd name="T11" fmla="*/ 80 h 80"/>
                <a:gd name="T12" fmla="*/ 99 w 106"/>
                <a:gd name="T13" fmla="*/ 67 h 80"/>
                <a:gd name="T14" fmla="*/ 91 w 106"/>
                <a:gd name="T15" fmla="*/ 55 h 80"/>
                <a:gd name="T16" fmla="*/ 71 w 106"/>
                <a:gd name="T17" fmla="*/ 29 h 80"/>
                <a:gd name="T18" fmla="*/ 47 w 106"/>
                <a:gd name="T19" fmla="*/ 0 h 80"/>
                <a:gd name="T20" fmla="*/ 0 w 106"/>
                <a:gd name="T21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80">
                  <a:moveTo>
                    <a:pt x="0" y="8"/>
                  </a:moveTo>
                  <a:lnTo>
                    <a:pt x="0" y="8"/>
                  </a:lnTo>
                  <a:lnTo>
                    <a:pt x="36" y="35"/>
                  </a:lnTo>
                  <a:lnTo>
                    <a:pt x="71" y="59"/>
                  </a:lnTo>
                  <a:lnTo>
                    <a:pt x="106" y="80"/>
                  </a:lnTo>
                  <a:lnTo>
                    <a:pt x="106" y="80"/>
                  </a:lnTo>
                  <a:lnTo>
                    <a:pt x="99" y="67"/>
                  </a:lnTo>
                  <a:lnTo>
                    <a:pt x="91" y="55"/>
                  </a:lnTo>
                  <a:lnTo>
                    <a:pt x="71" y="29"/>
                  </a:lnTo>
                  <a:lnTo>
                    <a:pt x="47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6"/>
            <p:cNvSpPr>
              <a:spLocks/>
            </p:cNvSpPr>
            <p:nvPr/>
          </p:nvSpPr>
          <p:spPr bwMode="auto">
            <a:xfrm>
              <a:off x="3021013" y="2540001"/>
              <a:ext cx="84138" cy="133350"/>
            </a:xfrm>
            <a:custGeom>
              <a:avLst/>
              <a:gdLst>
                <a:gd name="T0" fmla="*/ 5 w 53"/>
                <a:gd name="T1" fmla="*/ 84 h 84"/>
                <a:gd name="T2" fmla="*/ 5 w 53"/>
                <a:gd name="T3" fmla="*/ 84 h 84"/>
                <a:gd name="T4" fmla="*/ 5 w 53"/>
                <a:gd name="T5" fmla="*/ 82 h 84"/>
                <a:gd name="T6" fmla="*/ 5 w 53"/>
                <a:gd name="T7" fmla="*/ 82 h 84"/>
                <a:gd name="T8" fmla="*/ 5 w 53"/>
                <a:gd name="T9" fmla="*/ 84 h 84"/>
                <a:gd name="T10" fmla="*/ 5 w 53"/>
                <a:gd name="T11" fmla="*/ 84 h 84"/>
                <a:gd name="T12" fmla="*/ 15 w 53"/>
                <a:gd name="T13" fmla="*/ 71 h 84"/>
                <a:gd name="T14" fmla="*/ 23 w 53"/>
                <a:gd name="T15" fmla="*/ 59 h 84"/>
                <a:gd name="T16" fmla="*/ 39 w 53"/>
                <a:gd name="T17" fmla="*/ 33 h 84"/>
                <a:gd name="T18" fmla="*/ 53 w 53"/>
                <a:gd name="T19" fmla="*/ 4 h 84"/>
                <a:gd name="T20" fmla="*/ 53 w 53"/>
                <a:gd name="T21" fmla="*/ 4 h 84"/>
                <a:gd name="T22" fmla="*/ 5 w 53"/>
                <a:gd name="T23" fmla="*/ 0 h 84"/>
                <a:gd name="T24" fmla="*/ 5 w 53"/>
                <a:gd name="T25" fmla="*/ 0 h 84"/>
                <a:gd name="T26" fmla="*/ 3 w 53"/>
                <a:gd name="T27" fmla="*/ 0 h 84"/>
                <a:gd name="T28" fmla="*/ 3 w 53"/>
                <a:gd name="T29" fmla="*/ 0 h 84"/>
                <a:gd name="T30" fmla="*/ 0 w 53"/>
                <a:gd name="T31" fmla="*/ 33 h 84"/>
                <a:gd name="T32" fmla="*/ 0 w 53"/>
                <a:gd name="T33" fmla="*/ 59 h 84"/>
                <a:gd name="T34" fmla="*/ 0 w 53"/>
                <a:gd name="T35" fmla="*/ 71 h 84"/>
                <a:gd name="T36" fmla="*/ 5 w 53"/>
                <a:gd name="T37" fmla="*/ 84 h 84"/>
                <a:gd name="T38" fmla="*/ 5 w 53"/>
                <a:gd name="T39" fmla="*/ 84 h 84"/>
                <a:gd name="T40" fmla="*/ 5 w 53"/>
                <a:gd name="T41" fmla="*/ 84 h 84"/>
                <a:gd name="T42" fmla="*/ 5 w 53"/>
                <a:gd name="T43" fmla="*/ 84 h 84"/>
                <a:gd name="T44" fmla="*/ 5 w 53"/>
                <a:gd name="T45" fmla="*/ 84 h 84"/>
                <a:gd name="T46" fmla="*/ 5 w 53"/>
                <a:gd name="T4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84">
                  <a:moveTo>
                    <a:pt x="5" y="84"/>
                  </a:moveTo>
                  <a:lnTo>
                    <a:pt x="5" y="84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15" y="71"/>
                  </a:lnTo>
                  <a:lnTo>
                    <a:pt x="23" y="59"/>
                  </a:lnTo>
                  <a:lnTo>
                    <a:pt x="39" y="33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3"/>
                  </a:lnTo>
                  <a:lnTo>
                    <a:pt x="0" y="59"/>
                  </a:lnTo>
                  <a:lnTo>
                    <a:pt x="0" y="71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5" y="84"/>
                  </a:lnTo>
                  <a:lnTo>
                    <a:pt x="5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7"/>
            <p:cNvSpPr>
              <a:spLocks/>
            </p:cNvSpPr>
            <p:nvPr/>
          </p:nvSpPr>
          <p:spPr bwMode="auto">
            <a:xfrm>
              <a:off x="2692400" y="2640013"/>
              <a:ext cx="336550" cy="36513"/>
            </a:xfrm>
            <a:custGeom>
              <a:avLst/>
              <a:gdLst>
                <a:gd name="T0" fmla="*/ 212 w 212"/>
                <a:gd name="T1" fmla="*/ 21 h 23"/>
                <a:gd name="T2" fmla="*/ 212 w 212"/>
                <a:gd name="T3" fmla="*/ 21 h 23"/>
                <a:gd name="T4" fmla="*/ 212 w 212"/>
                <a:gd name="T5" fmla="*/ 21 h 23"/>
                <a:gd name="T6" fmla="*/ 212 w 212"/>
                <a:gd name="T7" fmla="*/ 21 h 23"/>
                <a:gd name="T8" fmla="*/ 212 w 212"/>
                <a:gd name="T9" fmla="*/ 21 h 23"/>
                <a:gd name="T10" fmla="*/ 212 w 212"/>
                <a:gd name="T11" fmla="*/ 21 h 23"/>
                <a:gd name="T12" fmla="*/ 210 w 212"/>
                <a:gd name="T13" fmla="*/ 21 h 23"/>
                <a:gd name="T14" fmla="*/ 210 w 212"/>
                <a:gd name="T15" fmla="*/ 21 h 23"/>
                <a:gd name="T16" fmla="*/ 212 w 212"/>
                <a:gd name="T17" fmla="*/ 21 h 23"/>
                <a:gd name="T18" fmla="*/ 212 w 212"/>
                <a:gd name="T19" fmla="*/ 21 h 23"/>
                <a:gd name="T20" fmla="*/ 151 w 212"/>
                <a:gd name="T21" fmla="*/ 12 h 23"/>
                <a:gd name="T22" fmla="*/ 84 w 212"/>
                <a:gd name="T23" fmla="*/ 6 h 23"/>
                <a:gd name="T24" fmla="*/ 6 w 212"/>
                <a:gd name="T25" fmla="*/ 0 h 23"/>
                <a:gd name="T26" fmla="*/ 6 w 212"/>
                <a:gd name="T27" fmla="*/ 0 h 23"/>
                <a:gd name="T28" fmla="*/ 4 w 212"/>
                <a:gd name="T29" fmla="*/ 8 h 23"/>
                <a:gd name="T30" fmla="*/ 0 w 212"/>
                <a:gd name="T31" fmla="*/ 21 h 23"/>
                <a:gd name="T32" fmla="*/ 0 w 212"/>
                <a:gd name="T33" fmla="*/ 21 h 23"/>
                <a:gd name="T34" fmla="*/ 0 w 212"/>
                <a:gd name="T35" fmla="*/ 21 h 23"/>
                <a:gd name="T36" fmla="*/ 0 w 212"/>
                <a:gd name="T37" fmla="*/ 21 h 23"/>
                <a:gd name="T38" fmla="*/ 79 w 212"/>
                <a:gd name="T39" fmla="*/ 23 h 23"/>
                <a:gd name="T40" fmla="*/ 149 w 212"/>
                <a:gd name="T41" fmla="*/ 23 h 23"/>
                <a:gd name="T42" fmla="*/ 212 w 212"/>
                <a:gd name="T43" fmla="*/ 21 h 23"/>
                <a:gd name="T44" fmla="*/ 212 w 212"/>
                <a:gd name="T4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23">
                  <a:moveTo>
                    <a:pt x="212" y="21"/>
                  </a:moveTo>
                  <a:lnTo>
                    <a:pt x="212" y="21"/>
                  </a:lnTo>
                  <a:lnTo>
                    <a:pt x="212" y="21"/>
                  </a:lnTo>
                  <a:lnTo>
                    <a:pt x="212" y="21"/>
                  </a:lnTo>
                  <a:lnTo>
                    <a:pt x="212" y="21"/>
                  </a:lnTo>
                  <a:lnTo>
                    <a:pt x="212" y="21"/>
                  </a:lnTo>
                  <a:lnTo>
                    <a:pt x="210" y="21"/>
                  </a:lnTo>
                  <a:lnTo>
                    <a:pt x="210" y="21"/>
                  </a:lnTo>
                  <a:lnTo>
                    <a:pt x="212" y="21"/>
                  </a:lnTo>
                  <a:lnTo>
                    <a:pt x="212" y="21"/>
                  </a:lnTo>
                  <a:lnTo>
                    <a:pt x="151" y="12"/>
                  </a:lnTo>
                  <a:lnTo>
                    <a:pt x="84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79" y="23"/>
                  </a:lnTo>
                  <a:lnTo>
                    <a:pt x="149" y="23"/>
                  </a:lnTo>
                  <a:lnTo>
                    <a:pt x="212" y="21"/>
                  </a:lnTo>
                  <a:lnTo>
                    <a:pt x="21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8"/>
            <p:cNvSpPr>
              <a:spLocks/>
            </p:cNvSpPr>
            <p:nvPr/>
          </p:nvSpPr>
          <p:spPr bwMode="auto">
            <a:xfrm>
              <a:off x="3028950" y="2667001"/>
              <a:ext cx="334963" cy="34925"/>
            </a:xfrm>
            <a:custGeom>
              <a:avLst/>
              <a:gdLst>
                <a:gd name="T0" fmla="*/ 0 w 211"/>
                <a:gd name="T1" fmla="*/ 4 h 22"/>
                <a:gd name="T2" fmla="*/ 0 w 211"/>
                <a:gd name="T3" fmla="*/ 4 h 22"/>
                <a:gd name="T4" fmla="*/ 2 w 211"/>
                <a:gd name="T5" fmla="*/ 4 h 22"/>
                <a:gd name="T6" fmla="*/ 2 w 211"/>
                <a:gd name="T7" fmla="*/ 4 h 22"/>
                <a:gd name="T8" fmla="*/ 0 w 211"/>
                <a:gd name="T9" fmla="*/ 4 h 22"/>
                <a:gd name="T10" fmla="*/ 0 w 211"/>
                <a:gd name="T11" fmla="*/ 4 h 22"/>
                <a:gd name="T12" fmla="*/ 58 w 211"/>
                <a:gd name="T13" fmla="*/ 10 h 22"/>
                <a:gd name="T14" fmla="*/ 126 w 211"/>
                <a:gd name="T15" fmla="*/ 16 h 22"/>
                <a:gd name="T16" fmla="*/ 205 w 211"/>
                <a:gd name="T17" fmla="*/ 22 h 22"/>
                <a:gd name="T18" fmla="*/ 211 w 211"/>
                <a:gd name="T19" fmla="*/ 4 h 22"/>
                <a:gd name="T20" fmla="*/ 211 w 211"/>
                <a:gd name="T21" fmla="*/ 4 h 22"/>
                <a:gd name="T22" fmla="*/ 211 w 211"/>
                <a:gd name="T23" fmla="*/ 4 h 22"/>
                <a:gd name="T24" fmla="*/ 211 w 211"/>
                <a:gd name="T25" fmla="*/ 4 h 22"/>
                <a:gd name="T26" fmla="*/ 158 w 211"/>
                <a:gd name="T27" fmla="*/ 2 h 22"/>
                <a:gd name="T28" fmla="*/ 105 w 211"/>
                <a:gd name="T29" fmla="*/ 0 h 22"/>
                <a:gd name="T30" fmla="*/ 52 w 211"/>
                <a:gd name="T31" fmla="*/ 2 h 22"/>
                <a:gd name="T32" fmla="*/ 0 w 211"/>
                <a:gd name="T33" fmla="*/ 4 h 22"/>
                <a:gd name="T34" fmla="*/ 0 w 211"/>
                <a:gd name="T35" fmla="*/ 4 h 22"/>
                <a:gd name="T36" fmla="*/ 0 w 211"/>
                <a:gd name="T37" fmla="*/ 4 h 22"/>
                <a:gd name="T38" fmla="*/ 0 w 211"/>
                <a:gd name="T39" fmla="*/ 4 h 22"/>
                <a:gd name="T40" fmla="*/ 0 w 211"/>
                <a:gd name="T41" fmla="*/ 4 h 22"/>
                <a:gd name="T42" fmla="*/ 0 w 211"/>
                <a:gd name="T4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2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58" y="10"/>
                  </a:lnTo>
                  <a:lnTo>
                    <a:pt x="126" y="16"/>
                  </a:lnTo>
                  <a:lnTo>
                    <a:pt x="205" y="22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158" y="2"/>
                  </a:lnTo>
                  <a:lnTo>
                    <a:pt x="105" y="0"/>
                  </a:lnTo>
                  <a:lnTo>
                    <a:pt x="5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9"/>
            <p:cNvSpPr>
              <a:spLocks/>
            </p:cNvSpPr>
            <p:nvPr/>
          </p:nvSpPr>
          <p:spPr bwMode="auto">
            <a:xfrm>
              <a:off x="2705100" y="2673351"/>
              <a:ext cx="323850" cy="63500"/>
            </a:xfrm>
            <a:custGeom>
              <a:avLst/>
              <a:gdLst>
                <a:gd name="T0" fmla="*/ 21 w 204"/>
                <a:gd name="T1" fmla="*/ 40 h 40"/>
                <a:gd name="T2" fmla="*/ 21 w 204"/>
                <a:gd name="T3" fmla="*/ 40 h 40"/>
                <a:gd name="T4" fmla="*/ 92 w 204"/>
                <a:gd name="T5" fmla="*/ 26 h 40"/>
                <a:gd name="T6" fmla="*/ 151 w 204"/>
                <a:gd name="T7" fmla="*/ 12 h 40"/>
                <a:gd name="T8" fmla="*/ 204 w 204"/>
                <a:gd name="T9" fmla="*/ 0 h 40"/>
                <a:gd name="T10" fmla="*/ 204 w 204"/>
                <a:gd name="T11" fmla="*/ 0 h 40"/>
                <a:gd name="T12" fmla="*/ 143 w 204"/>
                <a:gd name="T13" fmla="*/ 4 h 40"/>
                <a:gd name="T14" fmla="*/ 76 w 204"/>
                <a:gd name="T15" fmla="*/ 12 h 40"/>
                <a:gd name="T16" fmla="*/ 0 w 204"/>
                <a:gd name="T17" fmla="*/ 22 h 40"/>
                <a:gd name="T18" fmla="*/ 21 w 204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40">
                  <a:moveTo>
                    <a:pt x="21" y="40"/>
                  </a:moveTo>
                  <a:lnTo>
                    <a:pt x="21" y="40"/>
                  </a:lnTo>
                  <a:lnTo>
                    <a:pt x="92" y="26"/>
                  </a:lnTo>
                  <a:lnTo>
                    <a:pt x="151" y="12"/>
                  </a:lnTo>
                  <a:lnTo>
                    <a:pt x="204" y="0"/>
                  </a:lnTo>
                  <a:lnTo>
                    <a:pt x="204" y="0"/>
                  </a:lnTo>
                  <a:lnTo>
                    <a:pt x="143" y="4"/>
                  </a:lnTo>
                  <a:lnTo>
                    <a:pt x="76" y="12"/>
                  </a:lnTo>
                  <a:lnTo>
                    <a:pt x="0" y="22"/>
                  </a:lnTo>
                  <a:lnTo>
                    <a:pt x="2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0"/>
            <p:cNvSpPr>
              <a:spLocks/>
            </p:cNvSpPr>
            <p:nvPr/>
          </p:nvSpPr>
          <p:spPr bwMode="auto">
            <a:xfrm>
              <a:off x="3028950" y="2673351"/>
              <a:ext cx="166688" cy="122238"/>
            </a:xfrm>
            <a:custGeom>
              <a:avLst/>
              <a:gdLst>
                <a:gd name="T0" fmla="*/ 105 w 105"/>
                <a:gd name="T1" fmla="*/ 69 h 77"/>
                <a:gd name="T2" fmla="*/ 105 w 105"/>
                <a:gd name="T3" fmla="*/ 69 h 77"/>
                <a:gd name="T4" fmla="*/ 69 w 105"/>
                <a:gd name="T5" fmla="*/ 42 h 77"/>
                <a:gd name="T6" fmla="*/ 34 w 105"/>
                <a:gd name="T7" fmla="*/ 20 h 77"/>
                <a:gd name="T8" fmla="*/ 0 w 105"/>
                <a:gd name="T9" fmla="*/ 0 h 77"/>
                <a:gd name="T10" fmla="*/ 0 w 105"/>
                <a:gd name="T11" fmla="*/ 0 h 77"/>
                <a:gd name="T12" fmla="*/ 6 w 105"/>
                <a:gd name="T13" fmla="*/ 10 h 77"/>
                <a:gd name="T14" fmla="*/ 14 w 105"/>
                <a:gd name="T15" fmla="*/ 22 h 77"/>
                <a:gd name="T16" fmla="*/ 32 w 105"/>
                <a:gd name="T17" fmla="*/ 48 h 77"/>
                <a:gd name="T18" fmla="*/ 58 w 105"/>
                <a:gd name="T19" fmla="*/ 77 h 77"/>
                <a:gd name="T20" fmla="*/ 105 w 105"/>
                <a:gd name="T21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77">
                  <a:moveTo>
                    <a:pt x="105" y="69"/>
                  </a:moveTo>
                  <a:lnTo>
                    <a:pt x="105" y="69"/>
                  </a:lnTo>
                  <a:lnTo>
                    <a:pt x="69" y="42"/>
                  </a:lnTo>
                  <a:lnTo>
                    <a:pt x="34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0"/>
                  </a:lnTo>
                  <a:lnTo>
                    <a:pt x="14" y="22"/>
                  </a:lnTo>
                  <a:lnTo>
                    <a:pt x="32" y="48"/>
                  </a:lnTo>
                  <a:lnTo>
                    <a:pt x="58" y="77"/>
                  </a:lnTo>
                  <a:lnTo>
                    <a:pt x="10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1"/>
            <p:cNvSpPr>
              <a:spLocks/>
            </p:cNvSpPr>
            <p:nvPr/>
          </p:nvSpPr>
          <p:spPr bwMode="auto">
            <a:xfrm>
              <a:off x="3028950" y="2673351"/>
              <a:ext cx="288925" cy="85725"/>
            </a:xfrm>
            <a:custGeom>
              <a:avLst/>
              <a:gdLst>
                <a:gd name="T0" fmla="*/ 0 w 182"/>
                <a:gd name="T1" fmla="*/ 0 h 54"/>
                <a:gd name="T2" fmla="*/ 0 w 182"/>
                <a:gd name="T3" fmla="*/ 0 h 54"/>
                <a:gd name="T4" fmla="*/ 42 w 182"/>
                <a:gd name="T5" fmla="*/ 18 h 54"/>
                <a:gd name="T6" fmla="*/ 93 w 182"/>
                <a:gd name="T7" fmla="*/ 36 h 54"/>
                <a:gd name="T8" fmla="*/ 152 w 182"/>
                <a:gd name="T9" fmla="*/ 54 h 54"/>
                <a:gd name="T10" fmla="*/ 182 w 182"/>
                <a:gd name="T11" fmla="*/ 40 h 54"/>
                <a:gd name="T12" fmla="*/ 182 w 182"/>
                <a:gd name="T13" fmla="*/ 40 h 54"/>
                <a:gd name="T14" fmla="*/ 115 w 182"/>
                <a:gd name="T15" fmla="*/ 24 h 54"/>
                <a:gd name="T16" fmla="*/ 56 w 182"/>
                <a:gd name="T17" fmla="*/ 10 h 54"/>
                <a:gd name="T18" fmla="*/ 2 w 182"/>
                <a:gd name="T19" fmla="*/ 0 h 54"/>
                <a:gd name="T20" fmla="*/ 2 w 182"/>
                <a:gd name="T21" fmla="*/ 0 h 54"/>
                <a:gd name="T22" fmla="*/ 0 w 182"/>
                <a:gd name="T23" fmla="*/ 0 h 54"/>
                <a:gd name="T24" fmla="*/ 0 w 182"/>
                <a:gd name="T25" fmla="*/ 0 h 54"/>
                <a:gd name="T26" fmla="*/ 0 w 182"/>
                <a:gd name="T27" fmla="*/ 0 h 54"/>
                <a:gd name="T28" fmla="*/ 0 w 182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54">
                  <a:moveTo>
                    <a:pt x="0" y="0"/>
                  </a:moveTo>
                  <a:lnTo>
                    <a:pt x="0" y="0"/>
                  </a:lnTo>
                  <a:lnTo>
                    <a:pt x="42" y="18"/>
                  </a:lnTo>
                  <a:lnTo>
                    <a:pt x="93" y="36"/>
                  </a:lnTo>
                  <a:lnTo>
                    <a:pt x="152" y="54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15" y="24"/>
                  </a:lnTo>
                  <a:lnTo>
                    <a:pt x="56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2"/>
            <p:cNvSpPr>
              <a:spLocks/>
            </p:cNvSpPr>
            <p:nvPr/>
          </p:nvSpPr>
          <p:spPr bwMode="auto">
            <a:xfrm>
              <a:off x="3028950" y="267335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3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4"/>
            <p:cNvSpPr>
              <a:spLocks/>
            </p:cNvSpPr>
            <p:nvPr/>
          </p:nvSpPr>
          <p:spPr bwMode="auto">
            <a:xfrm>
              <a:off x="2795588" y="2673351"/>
              <a:ext cx="233363" cy="112713"/>
            </a:xfrm>
            <a:custGeom>
              <a:avLst/>
              <a:gdLst>
                <a:gd name="T0" fmla="*/ 145 w 147"/>
                <a:gd name="T1" fmla="*/ 0 h 71"/>
                <a:gd name="T2" fmla="*/ 145 w 147"/>
                <a:gd name="T3" fmla="*/ 0 h 71"/>
                <a:gd name="T4" fmla="*/ 100 w 147"/>
                <a:gd name="T5" fmla="*/ 16 h 71"/>
                <a:gd name="T6" fmla="*/ 53 w 147"/>
                <a:gd name="T7" fmla="*/ 36 h 71"/>
                <a:gd name="T8" fmla="*/ 0 w 147"/>
                <a:gd name="T9" fmla="*/ 59 h 71"/>
                <a:gd name="T10" fmla="*/ 41 w 147"/>
                <a:gd name="T11" fmla="*/ 71 h 71"/>
                <a:gd name="T12" fmla="*/ 41 w 147"/>
                <a:gd name="T13" fmla="*/ 71 h 71"/>
                <a:gd name="T14" fmla="*/ 84 w 147"/>
                <a:gd name="T15" fmla="*/ 44 h 71"/>
                <a:gd name="T16" fmla="*/ 118 w 147"/>
                <a:gd name="T17" fmla="*/ 22 h 71"/>
                <a:gd name="T18" fmla="*/ 134 w 147"/>
                <a:gd name="T19" fmla="*/ 10 h 71"/>
                <a:gd name="T20" fmla="*/ 147 w 147"/>
                <a:gd name="T21" fmla="*/ 0 h 71"/>
                <a:gd name="T22" fmla="*/ 147 w 147"/>
                <a:gd name="T23" fmla="*/ 0 h 71"/>
                <a:gd name="T24" fmla="*/ 147 w 147"/>
                <a:gd name="T25" fmla="*/ 0 h 71"/>
                <a:gd name="T26" fmla="*/ 147 w 147"/>
                <a:gd name="T27" fmla="*/ 0 h 71"/>
                <a:gd name="T28" fmla="*/ 145 w 147"/>
                <a:gd name="T29" fmla="*/ 0 h 71"/>
                <a:gd name="T30" fmla="*/ 145 w 147"/>
                <a:gd name="T3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71">
                  <a:moveTo>
                    <a:pt x="145" y="0"/>
                  </a:moveTo>
                  <a:lnTo>
                    <a:pt x="145" y="0"/>
                  </a:lnTo>
                  <a:lnTo>
                    <a:pt x="100" y="16"/>
                  </a:lnTo>
                  <a:lnTo>
                    <a:pt x="53" y="36"/>
                  </a:lnTo>
                  <a:lnTo>
                    <a:pt x="0" y="59"/>
                  </a:lnTo>
                  <a:lnTo>
                    <a:pt x="41" y="71"/>
                  </a:lnTo>
                  <a:lnTo>
                    <a:pt x="41" y="71"/>
                  </a:lnTo>
                  <a:lnTo>
                    <a:pt x="84" y="44"/>
                  </a:lnTo>
                  <a:lnTo>
                    <a:pt x="118" y="22"/>
                  </a:lnTo>
                  <a:lnTo>
                    <a:pt x="134" y="1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5"/>
            <p:cNvSpPr>
              <a:spLocks/>
            </p:cNvSpPr>
            <p:nvPr/>
          </p:nvSpPr>
          <p:spPr bwMode="auto">
            <a:xfrm>
              <a:off x="2951163" y="2673351"/>
              <a:ext cx="84138" cy="128588"/>
            </a:xfrm>
            <a:custGeom>
              <a:avLst/>
              <a:gdLst>
                <a:gd name="T0" fmla="*/ 49 w 53"/>
                <a:gd name="T1" fmla="*/ 0 h 81"/>
                <a:gd name="T2" fmla="*/ 49 w 53"/>
                <a:gd name="T3" fmla="*/ 0 h 81"/>
                <a:gd name="T4" fmla="*/ 49 w 53"/>
                <a:gd name="T5" fmla="*/ 0 h 81"/>
                <a:gd name="T6" fmla="*/ 49 w 53"/>
                <a:gd name="T7" fmla="*/ 0 h 81"/>
                <a:gd name="T8" fmla="*/ 49 w 53"/>
                <a:gd name="T9" fmla="*/ 0 h 81"/>
                <a:gd name="T10" fmla="*/ 49 w 53"/>
                <a:gd name="T11" fmla="*/ 0 h 81"/>
                <a:gd name="T12" fmla="*/ 38 w 53"/>
                <a:gd name="T13" fmla="*/ 10 h 81"/>
                <a:gd name="T14" fmla="*/ 30 w 53"/>
                <a:gd name="T15" fmla="*/ 22 h 81"/>
                <a:gd name="T16" fmla="*/ 14 w 53"/>
                <a:gd name="T17" fmla="*/ 48 h 81"/>
                <a:gd name="T18" fmla="*/ 0 w 53"/>
                <a:gd name="T19" fmla="*/ 79 h 81"/>
                <a:gd name="T20" fmla="*/ 0 w 53"/>
                <a:gd name="T21" fmla="*/ 79 h 81"/>
                <a:gd name="T22" fmla="*/ 49 w 53"/>
                <a:gd name="T23" fmla="*/ 81 h 81"/>
                <a:gd name="T24" fmla="*/ 49 w 53"/>
                <a:gd name="T25" fmla="*/ 81 h 81"/>
                <a:gd name="T26" fmla="*/ 49 w 53"/>
                <a:gd name="T27" fmla="*/ 81 h 81"/>
                <a:gd name="T28" fmla="*/ 49 w 53"/>
                <a:gd name="T29" fmla="*/ 81 h 81"/>
                <a:gd name="T30" fmla="*/ 53 w 53"/>
                <a:gd name="T31" fmla="*/ 50 h 81"/>
                <a:gd name="T32" fmla="*/ 53 w 53"/>
                <a:gd name="T33" fmla="*/ 24 h 81"/>
                <a:gd name="T34" fmla="*/ 51 w 53"/>
                <a:gd name="T35" fmla="*/ 10 h 81"/>
                <a:gd name="T36" fmla="*/ 49 w 53"/>
                <a:gd name="T37" fmla="*/ 0 h 81"/>
                <a:gd name="T38" fmla="*/ 49 w 53"/>
                <a:gd name="T39" fmla="*/ 0 h 81"/>
                <a:gd name="T40" fmla="*/ 49 w 53"/>
                <a:gd name="T41" fmla="*/ 0 h 81"/>
                <a:gd name="T42" fmla="*/ 49 w 53"/>
                <a:gd name="T43" fmla="*/ 0 h 81"/>
                <a:gd name="T44" fmla="*/ 49 w 53"/>
                <a:gd name="T45" fmla="*/ 0 h 81"/>
                <a:gd name="T46" fmla="*/ 49 w 53"/>
                <a:gd name="T4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81">
                  <a:moveTo>
                    <a:pt x="49" y="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8" y="10"/>
                  </a:lnTo>
                  <a:lnTo>
                    <a:pt x="30" y="22"/>
                  </a:lnTo>
                  <a:lnTo>
                    <a:pt x="14" y="48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9" y="81"/>
                  </a:lnTo>
                  <a:lnTo>
                    <a:pt x="49" y="81"/>
                  </a:lnTo>
                  <a:lnTo>
                    <a:pt x="49" y="81"/>
                  </a:lnTo>
                  <a:lnTo>
                    <a:pt x="49" y="81"/>
                  </a:lnTo>
                  <a:lnTo>
                    <a:pt x="53" y="50"/>
                  </a:lnTo>
                  <a:lnTo>
                    <a:pt x="53" y="24"/>
                  </a:lnTo>
                  <a:lnTo>
                    <a:pt x="51" y="1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6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7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08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09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0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111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2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3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4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5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6"/>
            <p:cNvSpPr>
              <a:spLocks/>
            </p:cNvSpPr>
            <p:nvPr/>
          </p:nvSpPr>
          <p:spPr bwMode="auto">
            <a:xfrm>
              <a:off x="3028950" y="2673351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7"/>
            <p:cNvSpPr>
              <a:spLocks/>
            </p:cNvSpPr>
            <p:nvPr/>
          </p:nvSpPr>
          <p:spPr bwMode="auto">
            <a:xfrm>
              <a:off x="3025775" y="2670176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2 h 2"/>
                <a:gd name="T14" fmla="*/ 2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8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19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0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21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22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23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4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25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26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27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28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29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30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1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32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33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4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35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36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37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38"/>
            <p:cNvSpPr>
              <a:spLocks/>
            </p:cNvSpPr>
            <p:nvPr/>
          </p:nvSpPr>
          <p:spPr bwMode="auto">
            <a:xfrm>
              <a:off x="3028950" y="2670176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39"/>
            <p:cNvSpPr>
              <a:spLocks/>
            </p:cNvSpPr>
            <p:nvPr/>
          </p:nvSpPr>
          <p:spPr bwMode="auto">
            <a:xfrm>
              <a:off x="3025775" y="267335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0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1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2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3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44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45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46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47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148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49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50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1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2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53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54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55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56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57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158"/>
            <p:cNvSpPr>
              <a:spLocks noChangeArrowheads="1"/>
            </p:cNvSpPr>
            <p:nvPr/>
          </p:nvSpPr>
          <p:spPr bwMode="auto">
            <a:xfrm>
              <a:off x="3028950" y="26733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59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60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61"/>
            <p:cNvSpPr>
              <a:spLocks/>
            </p:cNvSpPr>
            <p:nvPr/>
          </p:nvSpPr>
          <p:spPr bwMode="auto">
            <a:xfrm>
              <a:off x="3028950" y="2673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62"/>
            <p:cNvSpPr>
              <a:spLocks noEditPoints="1"/>
            </p:cNvSpPr>
            <p:nvPr/>
          </p:nvSpPr>
          <p:spPr bwMode="auto">
            <a:xfrm>
              <a:off x="2605088" y="2514601"/>
              <a:ext cx="846138" cy="693738"/>
            </a:xfrm>
            <a:custGeom>
              <a:avLst/>
              <a:gdLst>
                <a:gd name="T0" fmla="*/ 516 w 533"/>
                <a:gd name="T1" fmla="*/ 118 h 437"/>
                <a:gd name="T2" fmla="*/ 521 w 533"/>
                <a:gd name="T3" fmla="*/ 89 h 437"/>
                <a:gd name="T4" fmla="*/ 490 w 533"/>
                <a:gd name="T5" fmla="*/ 51 h 437"/>
                <a:gd name="T6" fmla="*/ 409 w 533"/>
                <a:gd name="T7" fmla="*/ 16 h 437"/>
                <a:gd name="T8" fmla="*/ 267 w 533"/>
                <a:gd name="T9" fmla="*/ 0 h 437"/>
                <a:gd name="T10" fmla="*/ 86 w 533"/>
                <a:gd name="T11" fmla="*/ 28 h 437"/>
                <a:gd name="T12" fmla="*/ 31 w 533"/>
                <a:gd name="T13" fmla="*/ 61 h 437"/>
                <a:gd name="T14" fmla="*/ 10 w 533"/>
                <a:gd name="T15" fmla="*/ 100 h 437"/>
                <a:gd name="T16" fmla="*/ 33 w 533"/>
                <a:gd name="T17" fmla="*/ 152 h 437"/>
                <a:gd name="T18" fmla="*/ 49 w 533"/>
                <a:gd name="T19" fmla="*/ 226 h 437"/>
                <a:gd name="T20" fmla="*/ 71 w 533"/>
                <a:gd name="T21" fmla="*/ 272 h 437"/>
                <a:gd name="T22" fmla="*/ 86 w 533"/>
                <a:gd name="T23" fmla="*/ 335 h 437"/>
                <a:gd name="T24" fmla="*/ 157 w 533"/>
                <a:gd name="T25" fmla="*/ 362 h 437"/>
                <a:gd name="T26" fmla="*/ 226 w 533"/>
                <a:gd name="T27" fmla="*/ 390 h 437"/>
                <a:gd name="T28" fmla="*/ 226 w 533"/>
                <a:gd name="T29" fmla="*/ 398 h 437"/>
                <a:gd name="T30" fmla="*/ 244 w 533"/>
                <a:gd name="T31" fmla="*/ 429 h 437"/>
                <a:gd name="T32" fmla="*/ 269 w 533"/>
                <a:gd name="T33" fmla="*/ 437 h 437"/>
                <a:gd name="T34" fmla="*/ 299 w 533"/>
                <a:gd name="T35" fmla="*/ 423 h 437"/>
                <a:gd name="T36" fmla="*/ 311 w 533"/>
                <a:gd name="T37" fmla="*/ 390 h 437"/>
                <a:gd name="T38" fmla="*/ 313 w 533"/>
                <a:gd name="T39" fmla="*/ 388 h 437"/>
                <a:gd name="T40" fmla="*/ 372 w 533"/>
                <a:gd name="T41" fmla="*/ 366 h 437"/>
                <a:gd name="T42" fmla="*/ 425 w 533"/>
                <a:gd name="T43" fmla="*/ 325 h 437"/>
                <a:gd name="T44" fmla="*/ 464 w 533"/>
                <a:gd name="T45" fmla="*/ 276 h 437"/>
                <a:gd name="T46" fmla="*/ 488 w 533"/>
                <a:gd name="T47" fmla="*/ 224 h 437"/>
                <a:gd name="T48" fmla="*/ 502 w 533"/>
                <a:gd name="T49" fmla="*/ 156 h 437"/>
                <a:gd name="T50" fmla="*/ 313 w 533"/>
                <a:gd name="T51" fmla="*/ 8 h 437"/>
                <a:gd name="T52" fmla="*/ 464 w 533"/>
                <a:gd name="T53" fmla="*/ 47 h 437"/>
                <a:gd name="T54" fmla="*/ 500 w 533"/>
                <a:gd name="T55" fmla="*/ 81 h 437"/>
                <a:gd name="T56" fmla="*/ 502 w 533"/>
                <a:gd name="T57" fmla="*/ 108 h 437"/>
                <a:gd name="T58" fmla="*/ 476 w 533"/>
                <a:gd name="T59" fmla="*/ 142 h 437"/>
                <a:gd name="T60" fmla="*/ 358 w 533"/>
                <a:gd name="T61" fmla="*/ 185 h 437"/>
                <a:gd name="T62" fmla="*/ 218 w 533"/>
                <a:gd name="T63" fmla="*/ 189 h 437"/>
                <a:gd name="T64" fmla="*/ 67 w 533"/>
                <a:gd name="T65" fmla="*/ 150 h 437"/>
                <a:gd name="T66" fmla="*/ 33 w 533"/>
                <a:gd name="T67" fmla="*/ 118 h 437"/>
                <a:gd name="T68" fmla="*/ 29 w 533"/>
                <a:gd name="T69" fmla="*/ 89 h 437"/>
                <a:gd name="T70" fmla="*/ 55 w 533"/>
                <a:gd name="T71" fmla="*/ 55 h 437"/>
                <a:gd name="T72" fmla="*/ 173 w 533"/>
                <a:gd name="T73" fmla="*/ 14 h 437"/>
                <a:gd name="T74" fmla="*/ 167 w 533"/>
                <a:gd name="T75" fmla="*/ 258 h 437"/>
                <a:gd name="T76" fmla="*/ 145 w 533"/>
                <a:gd name="T77" fmla="*/ 246 h 437"/>
                <a:gd name="T78" fmla="*/ 151 w 533"/>
                <a:gd name="T79" fmla="*/ 226 h 437"/>
                <a:gd name="T80" fmla="*/ 175 w 533"/>
                <a:gd name="T81" fmla="*/ 222 h 437"/>
                <a:gd name="T82" fmla="*/ 189 w 533"/>
                <a:gd name="T83" fmla="*/ 240 h 437"/>
                <a:gd name="T84" fmla="*/ 167 w 533"/>
                <a:gd name="T85" fmla="*/ 258 h 437"/>
                <a:gd name="T86" fmla="*/ 283 w 533"/>
                <a:gd name="T87" fmla="*/ 311 h 437"/>
                <a:gd name="T88" fmla="*/ 267 w 533"/>
                <a:gd name="T89" fmla="*/ 293 h 437"/>
                <a:gd name="T90" fmla="*/ 293 w 533"/>
                <a:gd name="T91" fmla="*/ 272 h 437"/>
                <a:gd name="T92" fmla="*/ 315 w 533"/>
                <a:gd name="T93" fmla="*/ 284 h 437"/>
                <a:gd name="T94" fmla="*/ 309 w 533"/>
                <a:gd name="T95" fmla="*/ 307 h 437"/>
                <a:gd name="T96" fmla="*/ 352 w 533"/>
                <a:gd name="T97" fmla="*/ 222 h 437"/>
                <a:gd name="T98" fmla="*/ 321 w 533"/>
                <a:gd name="T99" fmla="*/ 205 h 437"/>
                <a:gd name="T100" fmla="*/ 386 w 533"/>
                <a:gd name="T101" fmla="*/ 187 h 437"/>
                <a:gd name="T102" fmla="*/ 386 w 533"/>
                <a:gd name="T103" fmla="*/ 199 h 437"/>
                <a:gd name="T104" fmla="*/ 352 w 533"/>
                <a:gd name="T105" fmla="*/ 22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437">
                  <a:moveTo>
                    <a:pt x="502" y="156"/>
                  </a:moveTo>
                  <a:lnTo>
                    <a:pt x="533" y="136"/>
                  </a:lnTo>
                  <a:lnTo>
                    <a:pt x="516" y="118"/>
                  </a:lnTo>
                  <a:lnTo>
                    <a:pt x="516" y="118"/>
                  </a:lnTo>
                  <a:lnTo>
                    <a:pt x="521" y="110"/>
                  </a:lnTo>
                  <a:lnTo>
                    <a:pt x="521" y="100"/>
                  </a:lnTo>
                  <a:lnTo>
                    <a:pt x="521" y="100"/>
                  </a:lnTo>
                  <a:lnTo>
                    <a:pt x="521" y="89"/>
                  </a:lnTo>
                  <a:lnTo>
                    <a:pt x="516" y="79"/>
                  </a:lnTo>
                  <a:lnTo>
                    <a:pt x="510" y="69"/>
                  </a:lnTo>
                  <a:lnTo>
                    <a:pt x="502" y="61"/>
                  </a:lnTo>
                  <a:lnTo>
                    <a:pt x="490" y="51"/>
                  </a:lnTo>
                  <a:lnTo>
                    <a:pt x="478" y="43"/>
                  </a:lnTo>
                  <a:lnTo>
                    <a:pt x="464" y="37"/>
                  </a:lnTo>
                  <a:lnTo>
                    <a:pt x="447" y="28"/>
                  </a:lnTo>
                  <a:lnTo>
                    <a:pt x="409" y="16"/>
                  </a:lnTo>
                  <a:lnTo>
                    <a:pt x="364" y="8"/>
                  </a:lnTo>
                  <a:lnTo>
                    <a:pt x="317" y="2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14" y="2"/>
                  </a:lnTo>
                  <a:lnTo>
                    <a:pt x="167" y="8"/>
                  </a:lnTo>
                  <a:lnTo>
                    <a:pt x="122" y="16"/>
                  </a:lnTo>
                  <a:lnTo>
                    <a:pt x="86" y="28"/>
                  </a:lnTo>
                  <a:lnTo>
                    <a:pt x="67" y="37"/>
                  </a:lnTo>
                  <a:lnTo>
                    <a:pt x="53" y="43"/>
                  </a:lnTo>
                  <a:lnTo>
                    <a:pt x="41" y="51"/>
                  </a:lnTo>
                  <a:lnTo>
                    <a:pt x="31" y="61"/>
                  </a:lnTo>
                  <a:lnTo>
                    <a:pt x="21" y="69"/>
                  </a:lnTo>
                  <a:lnTo>
                    <a:pt x="15" y="79"/>
                  </a:lnTo>
                  <a:lnTo>
                    <a:pt x="10" y="89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10"/>
                  </a:lnTo>
                  <a:lnTo>
                    <a:pt x="0" y="116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5" y="163"/>
                  </a:lnTo>
                  <a:lnTo>
                    <a:pt x="17" y="203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53" y="236"/>
                  </a:lnTo>
                  <a:lnTo>
                    <a:pt x="37" y="266"/>
                  </a:lnTo>
                  <a:lnTo>
                    <a:pt x="71" y="272"/>
                  </a:lnTo>
                  <a:lnTo>
                    <a:pt x="71" y="272"/>
                  </a:lnTo>
                  <a:lnTo>
                    <a:pt x="82" y="289"/>
                  </a:lnTo>
                  <a:lnTo>
                    <a:pt x="92" y="305"/>
                  </a:lnTo>
                  <a:lnTo>
                    <a:pt x="86" y="335"/>
                  </a:lnTo>
                  <a:lnTo>
                    <a:pt x="124" y="339"/>
                  </a:lnTo>
                  <a:lnTo>
                    <a:pt x="124" y="339"/>
                  </a:lnTo>
                  <a:lnTo>
                    <a:pt x="141" y="352"/>
                  </a:lnTo>
                  <a:lnTo>
                    <a:pt x="157" y="362"/>
                  </a:lnTo>
                  <a:lnTo>
                    <a:pt x="157" y="390"/>
                  </a:lnTo>
                  <a:lnTo>
                    <a:pt x="199" y="382"/>
                  </a:lnTo>
                  <a:lnTo>
                    <a:pt x="199" y="382"/>
                  </a:lnTo>
                  <a:lnTo>
                    <a:pt x="226" y="390"/>
                  </a:lnTo>
                  <a:lnTo>
                    <a:pt x="226" y="390"/>
                  </a:lnTo>
                  <a:lnTo>
                    <a:pt x="226" y="390"/>
                  </a:lnTo>
                  <a:lnTo>
                    <a:pt x="226" y="390"/>
                  </a:lnTo>
                  <a:lnTo>
                    <a:pt x="226" y="398"/>
                  </a:lnTo>
                  <a:lnTo>
                    <a:pt x="228" y="408"/>
                  </a:lnTo>
                  <a:lnTo>
                    <a:pt x="232" y="417"/>
                  </a:lnTo>
                  <a:lnTo>
                    <a:pt x="238" y="423"/>
                  </a:lnTo>
                  <a:lnTo>
                    <a:pt x="244" y="429"/>
                  </a:lnTo>
                  <a:lnTo>
                    <a:pt x="252" y="433"/>
                  </a:lnTo>
                  <a:lnTo>
                    <a:pt x="260" y="437"/>
                  </a:lnTo>
                  <a:lnTo>
                    <a:pt x="269" y="437"/>
                  </a:lnTo>
                  <a:lnTo>
                    <a:pt x="269" y="437"/>
                  </a:lnTo>
                  <a:lnTo>
                    <a:pt x="277" y="437"/>
                  </a:lnTo>
                  <a:lnTo>
                    <a:pt x="285" y="433"/>
                  </a:lnTo>
                  <a:lnTo>
                    <a:pt x="293" y="429"/>
                  </a:lnTo>
                  <a:lnTo>
                    <a:pt x="299" y="423"/>
                  </a:lnTo>
                  <a:lnTo>
                    <a:pt x="305" y="417"/>
                  </a:lnTo>
                  <a:lnTo>
                    <a:pt x="307" y="408"/>
                  </a:lnTo>
                  <a:lnTo>
                    <a:pt x="311" y="398"/>
                  </a:lnTo>
                  <a:lnTo>
                    <a:pt x="311" y="390"/>
                  </a:lnTo>
                  <a:lnTo>
                    <a:pt x="311" y="390"/>
                  </a:lnTo>
                  <a:lnTo>
                    <a:pt x="311" y="390"/>
                  </a:lnTo>
                  <a:lnTo>
                    <a:pt x="311" y="390"/>
                  </a:lnTo>
                  <a:lnTo>
                    <a:pt x="313" y="388"/>
                  </a:lnTo>
                  <a:lnTo>
                    <a:pt x="334" y="402"/>
                  </a:lnTo>
                  <a:lnTo>
                    <a:pt x="344" y="380"/>
                  </a:lnTo>
                  <a:lnTo>
                    <a:pt x="344" y="380"/>
                  </a:lnTo>
                  <a:lnTo>
                    <a:pt x="372" y="366"/>
                  </a:lnTo>
                  <a:lnTo>
                    <a:pt x="399" y="366"/>
                  </a:lnTo>
                  <a:lnTo>
                    <a:pt x="403" y="345"/>
                  </a:lnTo>
                  <a:lnTo>
                    <a:pt x="403" y="345"/>
                  </a:lnTo>
                  <a:lnTo>
                    <a:pt x="425" y="325"/>
                  </a:lnTo>
                  <a:lnTo>
                    <a:pt x="451" y="323"/>
                  </a:lnTo>
                  <a:lnTo>
                    <a:pt x="449" y="299"/>
                  </a:lnTo>
                  <a:lnTo>
                    <a:pt x="449" y="299"/>
                  </a:lnTo>
                  <a:lnTo>
                    <a:pt x="464" y="276"/>
                  </a:lnTo>
                  <a:lnTo>
                    <a:pt x="478" y="272"/>
                  </a:lnTo>
                  <a:lnTo>
                    <a:pt x="476" y="252"/>
                  </a:lnTo>
                  <a:lnTo>
                    <a:pt x="476" y="252"/>
                  </a:lnTo>
                  <a:lnTo>
                    <a:pt x="488" y="224"/>
                  </a:lnTo>
                  <a:lnTo>
                    <a:pt x="519" y="205"/>
                  </a:lnTo>
                  <a:lnTo>
                    <a:pt x="498" y="187"/>
                  </a:lnTo>
                  <a:lnTo>
                    <a:pt x="498" y="187"/>
                  </a:lnTo>
                  <a:lnTo>
                    <a:pt x="502" y="156"/>
                  </a:lnTo>
                  <a:lnTo>
                    <a:pt x="502" y="156"/>
                  </a:lnTo>
                  <a:close/>
                  <a:moveTo>
                    <a:pt x="267" y="6"/>
                  </a:moveTo>
                  <a:lnTo>
                    <a:pt x="267" y="6"/>
                  </a:lnTo>
                  <a:lnTo>
                    <a:pt x="313" y="8"/>
                  </a:lnTo>
                  <a:lnTo>
                    <a:pt x="358" y="14"/>
                  </a:lnTo>
                  <a:lnTo>
                    <a:pt x="399" y="22"/>
                  </a:lnTo>
                  <a:lnTo>
                    <a:pt x="433" y="35"/>
                  </a:lnTo>
                  <a:lnTo>
                    <a:pt x="464" y="47"/>
                  </a:lnTo>
                  <a:lnTo>
                    <a:pt x="476" y="55"/>
                  </a:lnTo>
                  <a:lnTo>
                    <a:pt x="486" y="63"/>
                  </a:lnTo>
                  <a:lnTo>
                    <a:pt x="494" y="71"/>
                  </a:lnTo>
                  <a:lnTo>
                    <a:pt x="500" y="81"/>
                  </a:lnTo>
                  <a:lnTo>
                    <a:pt x="502" y="89"/>
                  </a:lnTo>
                  <a:lnTo>
                    <a:pt x="504" y="100"/>
                  </a:lnTo>
                  <a:lnTo>
                    <a:pt x="504" y="100"/>
                  </a:lnTo>
                  <a:lnTo>
                    <a:pt x="502" y="108"/>
                  </a:lnTo>
                  <a:lnTo>
                    <a:pt x="500" y="118"/>
                  </a:lnTo>
                  <a:lnTo>
                    <a:pt x="494" y="126"/>
                  </a:lnTo>
                  <a:lnTo>
                    <a:pt x="486" y="134"/>
                  </a:lnTo>
                  <a:lnTo>
                    <a:pt x="476" y="142"/>
                  </a:lnTo>
                  <a:lnTo>
                    <a:pt x="464" y="150"/>
                  </a:lnTo>
                  <a:lnTo>
                    <a:pt x="433" y="165"/>
                  </a:lnTo>
                  <a:lnTo>
                    <a:pt x="399" y="175"/>
                  </a:lnTo>
                  <a:lnTo>
                    <a:pt x="358" y="185"/>
                  </a:lnTo>
                  <a:lnTo>
                    <a:pt x="313" y="189"/>
                  </a:lnTo>
                  <a:lnTo>
                    <a:pt x="267" y="191"/>
                  </a:lnTo>
                  <a:lnTo>
                    <a:pt x="267" y="191"/>
                  </a:lnTo>
                  <a:lnTo>
                    <a:pt x="218" y="189"/>
                  </a:lnTo>
                  <a:lnTo>
                    <a:pt x="173" y="185"/>
                  </a:lnTo>
                  <a:lnTo>
                    <a:pt x="132" y="175"/>
                  </a:lnTo>
                  <a:lnTo>
                    <a:pt x="98" y="165"/>
                  </a:lnTo>
                  <a:lnTo>
                    <a:pt x="67" y="150"/>
                  </a:lnTo>
                  <a:lnTo>
                    <a:pt x="55" y="142"/>
                  </a:lnTo>
                  <a:lnTo>
                    <a:pt x="45" y="134"/>
                  </a:lnTo>
                  <a:lnTo>
                    <a:pt x="37" y="126"/>
                  </a:lnTo>
                  <a:lnTo>
                    <a:pt x="33" y="118"/>
                  </a:lnTo>
                  <a:lnTo>
                    <a:pt x="29" y="108"/>
                  </a:lnTo>
                  <a:lnTo>
                    <a:pt x="27" y="100"/>
                  </a:lnTo>
                  <a:lnTo>
                    <a:pt x="27" y="100"/>
                  </a:lnTo>
                  <a:lnTo>
                    <a:pt x="29" y="89"/>
                  </a:lnTo>
                  <a:lnTo>
                    <a:pt x="33" y="81"/>
                  </a:lnTo>
                  <a:lnTo>
                    <a:pt x="37" y="71"/>
                  </a:lnTo>
                  <a:lnTo>
                    <a:pt x="45" y="63"/>
                  </a:lnTo>
                  <a:lnTo>
                    <a:pt x="55" y="55"/>
                  </a:lnTo>
                  <a:lnTo>
                    <a:pt x="67" y="47"/>
                  </a:lnTo>
                  <a:lnTo>
                    <a:pt x="98" y="35"/>
                  </a:lnTo>
                  <a:lnTo>
                    <a:pt x="132" y="22"/>
                  </a:lnTo>
                  <a:lnTo>
                    <a:pt x="173" y="14"/>
                  </a:lnTo>
                  <a:lnTo>
                    <a:pt x="218" y="8"/>
                  </a:lnTo>
                  <a:lnTo>
                    <a:pt x="267" y="6"/>
                  </a:lnTo>
                  <a:lnTo>
                    <a:pt x="267" y="6"/>
                  </a:lnTo>
                  <a:close/>
                  <a:moveTo>
                    <a:pt x="167" y="258"/>
                  </a:moveTo>
                  <a:lnTo>
                    <a:pt x="167" y="258"/>
                  </a:lnTo>
                  <a:lnTo>
                    <a:pt x="157" y="256"/>
                  </a:lnTo>
                  <a:lnTo>
                    <a:pt x="151" y="252"/>
                  </a:lnTo>
                  <a:lnTo>
                    <a:pt x="145" y="246"/>
                  </a:lnTo>
                  <a:lnTo>
                    <a:pt x="145" y="240"/>
                  </a:lnTo>
                  <a:lnTo>
                    <a:pt x="145" y="240"/>
                  </a:lnTo>
                  <a:lnTo>
                    <a:pt x="145" y="232"/>
                  </a:lnTo>
                  <a:lnTo>
                    <a:pt x="151" y="226"/>
                  </a:lnTo>
                  <a:lnTo>
                    <a:pt x="157" y="222"/>
                  </a:lnTo>
                  <a:lnTo>
                    <a:pt x="167" y="222"/>
                  </a:lnTo>
                  <a:lnTo>
                    <a:pt x="167" y="222"/>
                  </a:lnTo>
                  <a:lnTo>
                    <a:pt x="175" y="222"/>
                  </a:lnTo>
                  <a:lnTo>
                    <a:pt x="183" y="226"/>
                  </a:lnTo>
                  <a:lnTo>
                    <a:pt x="187" y="232"/>
                  </a:lnTo>
                  <a:lnTo>
                    <a:pt x="189" y="240"/>
                  </a:lnTo>
                  <a:lnTo>
                    <a:pt x="189" y="240"/>
                  </a:lnTo>
                  <a:lnTo>
                    <a:pt x="187" y="246"/>
                  </a:lnTo>
                  <a:lnTo>
                    <a:pt x="183" y="252"/>
                  </a:lnTo>
                  <a:lnTo>
                    <a:pt x="175" y="256"/>
                  </a:lnTo>
                  <a:lnTo>
                    <a:pt x="167" y="258"/>
                  </a:lnTo>
                  <a:lnTo>
                    <a:pt x="167" y="258"/>
                  </a:lnTo>
                  <a:close/>
                  <a:moveTo>
                    <a:pt x="293" y="311"/>
                  </a:moveTo>
                  <a:lnTo>
                    <a:pt x="293" y="311"/>
                  </a:lnTo>
                  <a:lnTo>
                    <a:pt x="283" y="311"/>
                  </a:lnTo>
                  <a:lnTo>
                    <a:pt x="275" y="307"/>
                  </a:lnTo>
                  <a:lnTo>
                    <a:pt x="269" y="299"/>
                  </a:lnTo>
                  <a:lnTo>
                    <a:pt x="267" y="293"/>
                  </a:lnTo>
                  <a:lnTo>
                    <a:pt x="267" y="293"/>
                  </a:lnTo>
                  <a:lnTo>
                    <a:pt x="269" y="284"/>
                  </a:lnTo>
                  <a:lnTo>
                    <a:pt x="275" y="278"/>
                  </a:lnTo>
                  <a:lnTo>
                    <a:pt x="283" y="274"/>
                  </a:lnTo>
                  <a:lnTo>
                    <a:pt x="293" y="272"/>
                  </a:lnTo>
                  <a:lnTo>
                    <a:pt x="293" y="272"/>
                  </a:lnTo>
                  <a:lnTo>
                    <a:pt x="301" y="274"/>
                  </a:lnTo>
                  <a:lnTo>
                    <a:pt x="309" y="278"/>
                  </a:lnTo>
                  <a:lnTo>
                    <a:pt x="315" y="284"/>
                  </a:lnTo>
                  <a:lnTo>
                    <a:pt x="317" y="293"/>
                  </a:lnTo>
                  <a:lnTo>
                    <a:pt x="317" y="293"/>
                  </a:lnTo>
                  <a:lnTo>
                    <a:pt x="315" y="299"/>
                  </a:lnTo>
                  <a:lnTo>
                    <a:pt x="309" y="307"/>
                  </a:lnTo>
                  <a:lnTo>
                    <a:pt x="301" y="311"/>
                  </a:lnTo>
                  <a:lnTo>
                    <a:pt x="293" y="311"/>
                  </a:lnTo>
                  <a:lnTo>
                    <a:pt x="293" y="311"/>
                  </a:lnTo>
                  <a:close/>
                  <a:moveTo>
                    <a:pt x="352" y="222"/>
                  </a:moveTo>
                  <a:lnTo>
                    <a:pt x="352" y="222"/>
                  </a:lnTo>
                  <a:lnTo>
                    <a:pt x="340" y="219"/>
                  </a:lnTo>
                  <a:lnTo>
                    <a:pt x="330" y="213"/>
                  </a:lnTo>
                  <a:lnTo>
                    <a:pt x="321" y="205"/>
                  </a:lnTo>
                  <a:lnTo>
                    <a:pt x="317" y="197"/>
                  </a:lnTo>
                  <a:lnTo>
                    <a:pt x="317" y="197"/>
                  </a:lnTo>
                  <a:lnTo>
                    <a:pt x="354" y="193"/>
                  </a:lnTo>
                  <a:lnTo>
                    <a:pt x="386" y="187"/>
                  </a:lnTo>
                  <a:lnTo>
                    <a:pt x="386" y="187"/>
                  </a:lnTo>
                  <a:lnTo>
                    <a:pt x="386" y="193"/>
                  </a:lnTo>
                  <a:lnTo>
                    <a:pt x="386" y="193"/>
                  </a:lnTo>
                  <a:lnTo>
                    <a:pt x="386" y="199"/>
                  </a:lnTo>
                  <a:lnTo>
                    <a:pt x="384" y="203"/>
                  </a:lnTo>
                  <a:lnTo>
                    <a:pt x="376" y="213"/>
                  </a:lnTo>
                  <a:lnTo>
                    <a:pt x="366" y="219"/>
                  </a:lnTo>
                  <a:lnTo>
                    <a:pt x="352" y="222"/>
                  </a:lnTo>
                  <a:lnTo>
                    <a:pt x="352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" name="Freeform 163"/>
          <p:cNvSpPr>
            <a:spLocks/>
          </p:cNvSpPr>
          <p:nvPr/>
        </p:nvSpPr>
        <p:spPr bwMode="auto">
          <a:xfrm>
            <a:off x="3948113" y="2517776"/>
            <a:ext cx="890588" cy="596900"/>
          </a:xfrm>
          <a:custGeom>
            <a:avLst/>
            <a:gdLst>
              <a:gd name="T0" fmla="*/ 561 w 561"/>
              <a:gd name="T1" fmla="*/ 191 h 376"/>
              <a:gd name="T2" fmla="*/ 556 w 561"/>
              <a:gd name="T3" fmla="*/ 175 h 376"/>
              <a:gd name="T4" fmla="*/ 546 w 561"/>
              <a:gd name="T5" fmla="*/ 161 h 376"/>
              <a:gd name="T6" fmla="*/ 530 w 561"/>
              <a:gd name="T7" fmla="*/ 150 h 376"/>
              <a:gd name="T8" fmla="*/ 512 w 561"/>
              <a:gd name="T9" fmla="*/ 146 h 376"/>
              <a:gd name="T10" fmla="*/ 506 w 561"/>
              <a:gd name="T11" fmla="*/ 130 h 376"/>
              <a:gd name="T12" fmla="*/ 489 w 561"/>
              <a:gd name="T13" fmla="*/ 102 h 376"/>
              <a:gd name="T14" fmla="*/ 469 w 561"/>
              <a:gd name="T15" fmla="*/ 75 h 376"/>
              <a:gd name="T16" fmla="*/ 443 w 561"/>
              <a:gd name="T17" fmla="*/ 53 h 376"/>
              <a:gd name="T18" fmla="*/ 410 w 561"/>
              <a:gd name="T19" fmla="*/ 33 h 376"/>
              <a:gd name="T20" fmla="*/ 376 w 561"/>
              <a:gd name="T21" fmla="*/ 18 h 376"/>
              <a:gd name="T22" fmla="*/ 337 w 561"/>
              <a:gd name="T23" fmla="*/ 6 h 376"/>
              <a:gd name="T24" fmla="*/ 296 w 561"/>
              <a:gd name="T25" fmla="*/ 2 h 376"/>
              <a:gd name="T26" fmla="*/ 276 w 561"/>
              <a:gd name="T27" fmla="*/ 0 h 376"/>
              <a:gd name="T28" fmla="*/ 231 w 561"/>
              <a:gd name="T29" fmla="*/ 4 h 376"/>
              <a:gd name="T30" fmla="*/ 189 w 561"/>
              <a:gd name="T31" fmla="*/ 12 h 376"/>
              <a:gd name="T32" fmla="*/ 150 w 561"/>
              <a:gd name="T33" fmla="*/ 28 h 376"/>
              <a:gd name="T34" fmla="*/ 116 w 561"/>
              <a:gd name="T35" fmla="*/ 49 h 376"/>
              <a:gd name="T36" fmla="*/ 85 w 561"/>
              <a:gd name="T37" fmla="*/ 73 h 376"/>
              <a:gd name="T38" fmla="*/ 63 w 561"/>
              <a:gd name="T39" fmla="*/ 100 h 376"/>
              <a:gd name="T40" fmla="*/ 46 w 561"/>
              <a:gd name="T41" fmla="*/ 132 h 376"/>
              <a:gd name="T42" fmla="*/ 36 w 561"/>
              <a:gd name="T43" fmla="*/ 165 h 376"/>
              <a:gd name="T44" fmla="*/ 22 w 561"/>
              <a:gd name="T45" fmla="*/ 173 h 376"/>
              <a:gd name="T46" fmla="*/ 2 w 561"/>
              <a:gd name="T47" fmla="*/ 195 h 376"/>
              <a:gd name="T48" fmla="*/ 0 w 561"/>
              <a:gd name="T49" fmla="*/ 207 h 376"/>
              <a:gd name="T50" fmla="*/ 0 w 561"/>
              <a:gd name="T51" fmla="*/ 217 h 376"/>
              <a:gd name="T52" fmla="*/ 8 w 561"/>
              <a:gd name="T53" fmla="*/ 232 h 376"/>
              <a:gd name="T54" fmla="*/ 22 w 561"/>
              <a:gd name="T55" fmla="*/ 244 h 376"/>
              <a:gd name="T56" fmla="*/ 40 w 561"/>
              <a:gd name="T57" fmla="*/ 252 h 376"/>
              <a:gd name="T58" fmla="*/ 50 w 561"/>
              <a:gd name="T59" fmla="*/ 254 h 376"/>
              <a:gd name="T60" fmla="*/ 65 w 561"/>
              <a:gd name="T61" fmla="*/ 278 h 376"/>
              <a:gd name="T62" fmla="*/ 85 w 561"/>
              <a:gd name="T63" fmla="*/ 303 h 376"/>
              <a:gd name="T64" fmla="*/ 136 w 561"/>
              <a:gd name="T65" fmla="*/ 341 h 376"/>
              <a:gd name="T66" fmla="*/ 201 w 561"/>
              <a:gd name="T67" fmla="*/ 366 h 376"/>
              <a:gd name="T68" fmla="*/ 276 w 561"/>
              <a:gd name="T69" fmla="*/ 376 h 376"/>
              <a:gd name="T70" fmla="*/ 296 w 561"/>
              <a:gd name="T71" fmla="*/ 374 h 376"/>
              <a:gd name="T72" fmla="*/ 337 w 561"/>
              <a:gd name="T73" fmla="*/ 370 h 376"/>
              <a:gd name="T74" fmla="*/ 374 w 561"/>
              <a:gd name="T75" fmla="*/ 360 h 376"/>
              <a:gd name="T76" fmla="*/ 408 w 561"/>
              <a:gd name="T77" fmla="*/ 345 h 376"/>
              <a:gd name="T78" fmla="*/ 439 w 561"/>
              <a:gd name="T79" fmla="*/ 325 h 376"/>
              <a:gd name="T80" fmla="*/ 465 w 561"/>
              <a:gd name="T81" fmla="*/ 305 h 376"/>
              <a:gd name="T82" fmla="*/ 487 w 561"/>
              <a:gd name="T83" fmla="*/ 278 h 376"/>
              <a:gd name="T84" fmla="*/ 504 w 561"/>
              <a:gd name="T85" fmla="*/ 250 h 376"/>
              <a:gd name="T86" fmla="*/ 510 w 561"/>
              <a:gd name="T87" fmla="*/ 236 h 376"/>
              <a:gd name="T88" fmla="*/ 528 w 561"/>
              <a:gd name="T89" fmla="*/ 232 h 376"/>
              <a:gd name="T90" fmla="*/ 544 w 561"/>
              <a:gd name="T91" fmla="*/ 222 h 376"/>
              <a:gd name="T92" fmla="*/ 556 w 561"/>
              <a:gd name="T93" fmla="*/ 207 h 376"/>
              <a:gd name="T94" fmla="*/ 561 w 561"/>
              <a:gd name="T95" fmla="*/ 191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1" h="376">
                <a:moveTo>
                  <a:pt x="561" y="191"/>
                </a:moveTo>
                <a:lnTo>
                  <a:pt x="561" y="191"/>
                </a:lnTo>
                <a:lnTo>
                  <a:pt x="559" y="183"/>
                </a:lnTo>
                <a:lnTo>
                  <a:pt x="556" y="175"/>
                </a:lnTo>
                <a:lnTo>
                  <a:pt x="552" y="167"/>
                </a:lnTo>
                <a:lnTo>
                  <a:pt x="546" y="161"/>
                </a:lnTo>
                <a:lnTo>
                  <a:pt x="538" y="157"/>
                </a:lnTo>
                <a:lnTo>
                  <a:pt x="530" y="150"/>
                </a:lnTo>
                <a:lnTo>
                  <a:pt x="522" y="148"/>
                </a:lnTo>
                <a:lnTo>
                  <a:pt x="512" y="146"/>
                </a:lnTo>
                <a:lnTo>
                  <a:pt x="512" y="146"/>
                </a:lnTo>
                <a:lnTo>
                  <a:pt x="506" y="130"/>
                </a:lnTo>
                <a:lnTo>
                  <a:pt x="498" y="116"/>
                </a:lnTo>
                <a:lnTo>
                  <a:pt x="489" y="102"/>
                </a:lnTo>
                <a:lnTo>
                  <a:pt x="479" y="87"/>
                </a:lnTo>
                <a:lnTo>
                  <a:pt x="469" y="75"/>
                </a:lnTo>
                <a:lnTo>
                  <a:pt x="455" y="63"/>
                </a:lnTo>
                <a:lnTo>
                  <a:pt x="443" y="53"/>
                </a:lnTo>
                <a:lnTo>
                  <a:pt x="426" y="43"/>
                </a:lnTo>
                <a:lnTo>
                  <a:pt x="410" y="33"/>
                </a:lnTo>
                <a:lnTo>
                  <a:pt x="394" y="24"/>
                </a:lnTo>
                <a:lnTo>
                  <a:pt x="376" y="18"/>
                </a:lnTo>
                <a:lnTo>
                  <a:pt x="357" y="12"/>
                </a:lnTo>
                <a:lnTo>
                  <a:pt x="337" y="6"/>
                </a:lnTo>
                <a:lnTo>
                  <a:pt x="319" y="4"/>
                </a:lnTo>
                <a:lnTo>
                  <a:pt x="296" y="2"/>
                </a:lnTo>
                <a:lnTo>
                  <a:pt x="276" y="0"/>
                </a:lnTo>
                <a:lnTo>
                  <a:pt x="276" y="0"/>
                </a:lnTo>
                <a:lnTo>
                  <a:pt x="254" y="2"/>
                </a:lnTo>
                <a:lnTo>
                  <a:pt x="231" y="4"/>
                </a:lnTo>
                <a:lnTo>
                  <a:pt x="209" y="8"/>
                </a:lnTo>
                <a:lnTo>
                  <a:pt x="189" y="12"/>
                </a:lnTo>
                <a:lnTo>
                  <a:pt x="168" y="20"/>
                </a:lnTo>
                <a:lnTo>
                  <a:pt x="150" y="28"/>
                </a:lnTo>
                <a:lnTo>
                  <a:pt x="132" y="37"/>
                </a:lnTo>
                <a:lnTo>
                  <a:pt x="116" y="49"/>
                </a:lnTo>
                <a:lnTo>
                  <a:pt x="99" y="59"/>
                </a:lnTo>
                <a:lnTo>
                  <a:pt x="85" y="73"/>
                </a:lnTo>
                <a:lnTo>
                  <a:pt x="73" y="85"/>
                </a:lnTo>
                <a:lnTo>
                  <a:pt x="63" y="100"/>
                </a:lnTo>
                <a:lnTo>
                  <a:pt x="53" y="116"/>
                </a:lnTo>
                <a:lnTo>
                  <a:pt x="46" y="132"/>
                </a:lnTo>
                <a:lnTo>
                  <a:pt x="40" y="148"/>
                </a:lnTo>
                <a:lnTo>
                  <a:pt x="36" y="165"/>
                </a:lnTo>
                <a:lnTo>
                  <a:pt x="36" y="165"/>
                </a:lnTo>
                <a:lnTo>
                  <a:pt x="22" y="173"/>
                </a:lnTo>
                <a:lnTo>
                  <a:pt x="10" y="183"/>
                </a:lnTo>
                <a:lnTo>
                  <a:pt x="2" y="195"/>
                </a:lnTo>
                <a:lnTo>
                  <a:pt x="0" y="201"/>
                </a:lnTo>
                <a:lnTo>
                  <a:pt x="0" y="207"/>
                </a:lnTo>
                <a:lnTo>
                  <a:pt x="0" y="207"/>
                </a:lnTo>
                <a:lnTo>
                  <a:pt x="0" y="217"/>
                </a:lnTo>
                <a:lnTo>
                  <a:pt x="4" y="224"/>
                </a:lnTo>
                <a:lnTo>
                  <a:pt x="8" y="232"/>
                </a:lnTo>
                <a:lnTo>
                  <a:pt x="14" y="238"/>
                </a:lnTo>
                <a:lnTo>
                  <a:pt x="22" y="244"/>
                </a:lnTo>
                <a:lnTo>
                  <a:pt x="30" y="248"/>
                </a:lnTo>
                <a:lnTo>
                  <a:pt x="40" y="252"/>
                </a:lnTo>
                <a:lnTo>
                  <a:pt x="50" y="254"/>
                </a:lnTo>
                <a:lnTo>
                  <a:pt x="50" y="254"/>
                </a:lnTo>
                <a:lnTo>
                  <a:pt x="57" y="266"/>
                </a:lnTo>
                <a:lnTo>
                  <a:pt x="65" y="278"/>
                </a:lnTo>
                <a:lnTo>
                  <a:pt x="75" y="291"/>
                </a:lnTo>
                <a:lnTo>
                  <a:pt x="85" y="303"/>
                </a:lnTo>
                <a:lnTo>
                  <a:pt x="109" y="323"/>
                </a:lnTo>
                <a:lnTo>
                  <a:pt x="136" y="341"/>
                </a:lnTo>
                <a:lnTo>
                  <a:pt x="168" y="356"/>
                </a:lnTo>
                <a:lnTo>
                  <a:pt x="201" y="366"/>
                </a:lnTo>
                <a:lnTo>
                  <a:pt x="237" y="374"/>
                </a:lnTo>
                <a:lnTo>
                  <a:pt x="276" y="376"/>
                </a:lnTo>
                <a:lnTo>
                  <a:pt x="276" y="376"/>
                </a:lnTo>
                <a:lnTo>
                  <a:pt x="296" y="374"/>
                </a:lnTo>
                <a:lnTo>
                  <a:pt x="317" y="372"/>
                </a:lnTo>
                <a:lnTo>
                  <a:pt x="337" y="370"/>
                </a:lnTo>
                <a:lnTo>
                  <a:pt x="355" y="364"/>
                </a:lnTo>
                <a:lnTo>
                  <a:pt x="374" y="360"/>
                </a:lnTo>
                <a:lnTo>
                  <a:pt x="392" y="352"/>
                </a:lnTo>
                <a:lnTo>
                  <a:pt x="408" y="345"/>
                </a:lnTo>
                <a:lnTo>
                  <a:pt x="424" y="335"/>
                </a:lnTo>
                <a:lnTo>
                  <a:pt x="439" y="325"/>
                </a:lnTo>
                <a:lnTo>
                  <a:pt x="453" y="315"/>
                </a:lnTo>
                <a:lnTo>
                  <a:pt x="465" y="305"/>
                </a:lnTo>
                <a:lnTo>
                  <a:pt x="477" y="293"/>
                </a:lnTo>
                <a:lnTo>
                  <a:pt x="487" y="278"/>
                </a:lnTo>
                <a:lnTo>
                  <a:pt x="496" y="264"/>
                </a:lnTo>
                <a:lnTo>
                  <a:pt x="504" y="250"/>
                </a:lnTo>
                <a:lnTo>
                  <a:pt x="510" y="236"/>
                </a:lnTo>
                <a:lnTo>
                  <a:pt x="510" y="236"/>
                </a:lnTo>
                <a:lnTo>
                  <a:pt x="520" y="234"/>
                </a:lnTo>
                <a:lnTo>
                  <a:pt x="528" y="232"/>
                </a:lnTo>
                <a:lnTo>
                  <a:pt x="538" y="226"/>
                </a:lnTo>
                <a:lnTo>
                  <a:pt x="544" y="222"/>
                </a:lnTo>
                <a:lnTo>
                  <a:pt x="550" y="215"/>
                </a:lnTo>
                <a:lnTo>
                  <a:pt x="556" y="207"/>
                </a:lnTo>
                <a:lnTo>
                  <a:pt x="559" y="199"/>
                </a:lnTo>
                <a:lnTo>
                  <a:pt x="561" y="191"/>
                </a:lnTo>
                <a:lnTo>
                  <a:pt x="561" y="1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1" name="组合 290"/>
          <p:cNvGrpSpPr/>
          <p:nvPr/>
        </p:nvGrpSpPr>
        <p:grpSpPr>
          <a:xfrm>
            <a:off x="5364163" y="2295526"/>
            <a:ext cx="663575" cy="850900"/>
            <a:chOff x="5364163" y="2295526"/>
            <a:chExt cx="663575" cy="850900"/>
          </a:xfrm>
          <a:solidFill>
            <a:schemeClr val="bg1">
              <a:lumMod val="50000"/>
            </a:schemeClr>
          </a:solidFill>
        </p:grpSpPr>
        <p:sp>
          <p:nvSpPr>
            <p:cNvPr id="239" name="Freeform 164"/>
            <p:cNvSpPr>
              <a:spLocks/>
            </p:cNvSpPr>
            <p:nvPr/>
          </p:nvSpPr>
          <p:spPr bwMode="auto">
            <a:xfrm>
              <a:off x="5364163" y="2486026"/>
              <a:ext cx="663575" cy="660400"/>
            </a:xfrm>
            <a:custGeom>
              <a:avLst/>
              <a:gdLst>
                <a:gd name="T0" fmla="*/ 418 w 418"/>
                <a:gd name="T1" fmla="*/ 207 h 416"/>
                <a:gd name="T2" fmla="*/ 414 w 418"/>
                <a:gd name="T3" fmla="*/ 250 h 416"/>
                <a:gd name="T4" fmla="*/ 402 w 418"/>
                <a:gd name="T5" fmla="*/ 288 h 416"/>
                <a:gd name="T6" fmla="*/ 382 w 418"/>
                <a:gd name="T7" fmla="*/ 325 h 416"/>
                <a:gd name="T8" fmla="*/ 357 w 418"/>
                <a:gd name="T9" fmla="*/ 355 h 416"/>
                <a:gd name="T10" fmla="*/ 327 w 418"/>
                <a:gd name="T11" fmla="*/ 382 h 416"/>
                <a:gd name="T12" fmla="*/ 290 w 418"/>
                <a:gd name="T13" fmla="*/ 400 h 416"/>
                <a:gd name="T14" fmla="*/ 252 w 418"/>
                <a:gd name="T15" fmla="*/ 412 h 416"/>
                <a:gd name="T16" fmla="*/ 209 w 418"/>
                <a:gd name="T17" fmla="*/ 416 h 416"/>
                <a:gd name="T18" fmla="*/ 189 w 418"/>
                <a:gd name="T19" fmla="*/ 416 h 416"/>
                <a:gd name="T20" fmla="*/ 146 w 418"/>
                <a:gd name="T21" fmla="*/ 408 h 416"/>
                <a:gd name="T22" fmla="*/ 109 w 418"/>
                <a:gd name="T23" fmla="*/ 392 h 416"/>
                <a:gd name="T24" fmla="*/ 77 w 418"/>
                <a:gd name="T25" fmla="*/ 370 h 416"/>
                <a:gd name="T26" fmla="*/ 49 w 418"/>
                <a:gd name="T27" fmla="*/ 341 h 416"/>
                <a:gd name="T28" fmla="*/ 26 w 418"/>
                <a:gd name="T29" fmla="*/ 307 h 416"/>
                <a:gd name="T30" fmla="*/ 10 w 418"/>
                <a:gd name="T31" fmla="*/ 270 h 416"/>
                <a:gd name="T32" fmla="*/ 2 w 418"/>
                <a:gd name="T33" fmla="*/ 229 h 416"/>
                <a:gd name="T34" fmla="*/ 0 w 418"/>
                <a:gd name="T35" fmla="*/ 207 h 416"/>
                <a:gd name="T36" fmla="*/ 4 w 418"/>
                <a:gd name="T37" fmla="*/ 166 h 416"/>
                <a:gd name="T38" fmla="*/ 16 w 418"/>
                <a:gd name="T39" fmla="*/ 126 h 416"/>
                <a:gd name="T40" fmla="*/ 36 w 418"/>
                <a:gd name="T41" fmla="*/ 91 h 416"/>
                <a:gd name="T42" fmla="*/ 61 w 418"/>
                <a:gd name="T43" fmla="*/ 61 h 416"/>
                <a:gd name="T44" fmla="*/ 93 w 418"/>
                <a:gd name="T45" fmla="*/ 34 h 416"/>
                <a:gd name="T46" fmla="*/ 128 w 418"/>
                <a:gd name="T47" fmla="*/ 16 h 416"/>
                <a:gd name="T48" fmla="*/ 166 w 418"/>
                <a:gd name="T49" fmla="*/ 4 h 416"/>
                <a:gd name="T50" fmla="*/ 209 w 418"/>
                <a:gd name="T51" fmla="*/ 0 h 416"/>
                <a:gd name="T52" fmla="*/ 231 w 418"/>
                <a:gd name="T53" fmla="*/ 0 h 416"/>
                <a:gd name="T54" fmla="*/ 272 w 418"/>
                <a:gd name="T55" fmla="*/ 8 h 416"/>
                <a:gd name="T56" fmla="*/ 309 w 418"/>
                <a:gd name="T57" fmla="*/ 24 h 416"/>
                <a:gd name="T58" fmla="*/ 341 w 418"/>
                <a:gd name="T59" fmla="*/ 46 h 416"/>
                <a:gd name="T60" fmla="*/ 370 w 418"/>
                <a:gd name="T61" fmla="*/ 75 h 416"/>
                <a:gd name="T62" fmla="*/ 394 w 418"/>
                <a:gd name="T63" fmla="*/ 107 h 416"/>
                <a:gd name="T64" fmla="*/ 408 w 418"/>
                <a:gd name="T65" fmla="*/ 146 h 416"/>
                <a:gd name="T66" fmla="*/ 416 w 418"/>
                <a:gd name="T67" fmla="*/ 187 h 416"/>
                <a:gd name="T68" fmla="*/ 418 w 418"/>
                <a:gd name="T69" fmla="*/ 20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8" h="416">
                  <a:moveTo>
                    <a:pt x="418" y="207"/>
                  </a:moveTo>
                  <a:lnTo>
                    <a:pt x="418" y="207"/>
                  </a:lnTo>
                  <a:lnTo>
                    <a:pt x="416" y="229"/>
                  </a:lnTo>
                  <a:lnTo>
                    <a:pt x="414" y="250"/>
                  </a:lnTo>
                  <a:lnTo>
                    <a:pt x="408" y="270"/>
                  </a:lnTo>
                  <a:lnTo>
                    <a:pt x="402" y="288"/>
                  </a:lnTo>
                  <a:lnTo>
                    <a:pt x="394" y="307"/>
                  </a:lnTo>
                  <a:lnTo>
                    <a:pt x="382" y="325"/>
                  </a:lnTo>
                  <a:lnTo>
                    <a:pt x="370" y="341"/>
                  </a:lnTo>
                  <a:lnTo>
                    <a:pt x="357" y="355"/>
                  </a:lnTo>
                  <a:lnTo>
                    <a:pt x="341" y="370"/>
                  </a:lnTo>
                  <a:lnTo>
                    <a:pt x="327" y="382"/>
                  </a:lnTo>
                  <a:lnTo>
                    <a:pt x="309" y="392"/>
                  </a:lnTo>
                  <a:lnTo>
                    <a:pt x="290" y="400"/>
                  </a:lnTo>
                  <a:lnTo>
                    <a:pt x="272" y="408"/>
                  </a:lnTo>
                  <a:lnTo>
                    <a:pt x="252" y="412"/>
                  </a:lnTo>
                  <a:lnTo>
                    <a:pt x="231" y="416"/>
                  </a:lnTo>
                  <a:lnTo>
                    <a:pt x="209" y="416"/>
                  </a:lnTo>
                  <a:lnTo>
                    <a:pt x="209" y="416"/>
                  </a:lnTo>
                  <a:lnTo>
                    <a:pt x="189" y="416"/>
                  </a:lnTo>
                  <a:lnTo>
                    <a:pt x="166" y="412"/>
                  </a:lnTo>
                  <a:lnTo>
                    <a:pt x="146" y="408"/>
                  </a:lnTo>
                  <a:lnTo>
                    <a:pt x="128" y="400"/>
                  </a:lnTo>
                  <a:lnTo>
                    <a:pt x="109" y="392"/>
                  </a:lnTo>
                  <a:lnTo>
                    <a:pt x="93" y="382"/>
                  </a:lnTo>
                  <a:lnTo>
                    <a:pt x="77" y="370"/>
                  </a:lnTo>
                  <a:lnTo>
                    <a:pt x="61" y="355"/>
                  </a:lnTo>
                  <a:lnTo>
                    <a:pt x="49" y="341"/>
                  </a:lnTo>
                  <a:lnTo>
                    <a:pt x="36" y="325"/>
                  </a:lnTo>
                  <a:lnTo>
                    <a:pt x="26" y="307"/>
                  </a:lnTo>
                  <a:lnTo>
                    <a:pt x="16" y="288"/>
                  </a:lnTo>
                  <a:lnTo>
                    <a:pt x="10" y="270"/>
                  </a:lnTo>
                  <a:lnTo>
                    <a:pt x="4" y="250"/>
                  </a:lnTo>
                  <a:lnTo>
                    <a:pt x="2" y="229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2" y="187"/>
                  </a:lnTo>
                  <a:lnTo>
                    <a:pt x="4" y="166"/>
                  </a:lnTo>
                  <a:lnTo>
                    <a:pt x="10" y="146"/>
                  </a:lnTo>
                  <a:lnTo>
                    <a:pt x="16" y="126"/>
                  </a:lnTo>
                  <a:lnTo>
                    <a:pt x="26" y="107"/>
                  </a:lnTo>
                  <a:lnTo>
                    <a:pt x="36" y="91"/>
                  </a:lnTo>
                  <a:lnTo>
                    <a:pt x="49" y="75"/>
                  </a:lnTo>
                  <a:lnTo>
                    <a:pt x="61" y="61"/>
                  </a:lnTo>
                  <a:lnTo>
                    <a:pt x="77" y="46"/>
                  </a:lnTo>
                  <a:lnTo>
                    <a:pt x="93" y="34"/>
                  </a:lnTo>
                  <a:lnTo>
                    <a:pt x="109" y="24"/>
                  </a:lnTo>
                  <a:lnTo>
                    <a:pt x="128" y="16"/>
                  </a:lnTo>
                  <a:lnTo>
                    <a:pt x="146" y="8"/>
                  </a:lnTo>
                  <a:lnTo>
                    <a:pt x="166" y="4"/>
                  </a:lnTo>
                  <a:lnTo>
                    <a:pt x="18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31" y="0"/>
                  </a:lnTo>
                  <a:lnTo>
                    <a:pt x="252" y="4"/>
                  </a:lnTo>
                  <a:lnTo>
                    <a:pt x="272" y="8"/>
                  </a:lnTo>
                  <a:lnTo>
                    <a:pt x="290" y="16"/>
                  </a:lnTo>
                  <a:lnTo>
                    <a:pt x="309" y="24"/>
                  </a:lnTo>
                  <a:lnTo>
                    <a:pt x="327" y="34"/>
                  </a:lnTo>
                  <a:lnTo>
                    <a:pt x="341" y="46"/>
                  </a:lnTo>
                  <a:lnTo>
                    <a:pt x="357" y="61"/>
                  </a:lnTo>
                  <a:lnTo>
                    <a:pt x="370" y="75"/>
                  </a:lnTo>
                  <a:lnTo>
                    <a:pt x="382" y="91"/>
                  </a:lnTo>
                  <a:lnTo>
                    <a:pt x="394" y="107"/>
                  </a:lnTo>
                  <a:lnTo>
                    <a:pt x="402" y="126"/>
                  </a:lnTo>
                  <a:lnTo>
                    <a:pt x="408" y="146"/>
                  </a:lnTo>
                  <a:lnTo>
                    <a:pt x="414" y="166"/>
                  </a:lnTo>
                  <a:lnTo>
                    <a:pt x="416" y="187"/>
                  </a:lnTo>
                  <a:lnTo>
                    <a:pt x="418" y="207"/>
                  </a:lnTo>
                  <a:lnTo>
                    <a:pt x="41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5"/>
            <p:cNvSpPr>
              <a:spLocks/>
            </p:cNvSpPr>
            <p:nvPr/>
          </p:nvSpPr>
          <p:spPr bwMode="auto">
            <a:xfrm>
              <a:off x="5657850" y="2295526"/>
              <a:ext cx="38100" cy="263525"/>
            </a:xfrm>
            <a:custGeom>
              <a:avLst/>
              <a:gdLst>
                <a:gd name="T0" fmla="*/ 0 w 24"/>
                <a:gd name="T1" fmla="*/ 0 h 166"/>
                <a:gd name="T2" fmla="*/ 0 w 24"/>
                <a:gd name="T3" fmla="*/ 0 h 166"/>
                <a:gd name="T4" fmla="*/ 4 w 24"/>
                <a:gd name="T5" fmla="*/ 2 h 166"/>
                <a:gd name="T6" fmla="*/ 8 w 24"/>
                <a:gd name="T7" fmla="*/ 10 h 166"/>
                <a:gd name="T8" fmla="*/ 12 w 24"/>
                <a:gd name="T9" fmla="*/ 22 h 166"/>
                <a:gd name="T10" fmla="*/ 16 w 24"/>
                <a:gd name="T11" fmla="*/ 43 h 166"/>
                <a:gd name="T12" fmla="*/ 20 w 24"/>
                <a:gd name="T13" fmla="*/ 71 h 166"/>
                <a:gd name="T14" fmla="*/ 24 w 24"/>
                <a:gd name="T15" fmla="*/ 112 h 166"/>
                <a:gd name="T16" fmla="*/ 24 w 24"/>
                <a:gd name="T17" fmla="*/ 166 h 166"/>
                <a:gd name="T18" fmla="*/ 0 w 24"/>
                <a:gd name="T1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6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8" y="10"/>
                  </a:lnTo>
                  <a:lnTo>
                    <a:pt x="12" y="22"/>
                  </a:lnTo>
                  <a:lnTo>
                    <a:pt x="16" y="43"/>
                  </a:lnTo>
                  <a:lnTo>
                    <a:pt x="20" y="71"/>
                  </a:lnTo>
                  <a:lnTo>
                    <a:pt x="24" y="112"/>
                  </a:lnTo>
                  <a:lnTo>
                    <a:pt x="24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66"/>
            <p:cNvSpPr>
              <a:spLocks/>
            </p:cNvSpPr>
            <p:nvPr/>
          </p:nvSpPr>
          <p:spPr bwMode="auto">
            <a:xfrm>
              <a:off x="5657850" y="2295526"/>
              <a:ext cx="38100" cy="263525"/>
            </a:xfrm>
            <a:custGeom>
              <a:avLst/>
              <a:gdLst>
                <a:gd name="T0" fmla="*/ 0 w 24"/>
                <a:gd name="T1" fmla="*/ 0 h 166"/>
                <a:gd name="T2" fmla="*/ 0 w 24"/>
                <a:gd name="T3" fmla="*/ 0 h 166"/>
                <a:gd name="T4" fmla="*/ 4 w 24"/>
                <a:gd name="T5" fmla="*/ 2 h 166"/>
                <a:gd name="T6" fmla="*/ 8 w 24"/>
                <a:gd name="T7" fmla="*/ 10 h 166"/>
                <a:gd name="T8" fmla="*/ 12 w 24"/>
                <a:gd name="T9" fmla="*/ 22 h 166"/>
                <a:gd name="T10" fmla="*/ 16 w 24"/>
                <a:gd name="T11" fmla="*/ 43 h 166"/>
                <a:gd name="T12" fmla="*/ 20 w 24"/>
                <a:gd name="T13" fmla="*/ 71 h 166"/>
                <a:gd name="T14" fmla="*/ 24 w 24"/>
                <a:gd name="T15" fmla="*/ 112 h 166"/>
                <a:gd name="T16" fmla="*/ 24 w 24"/>
                <a:gd name="T1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66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8" y="10"/>
                  </a:lnTo>
                  <a:lnTo>
                    <a:pt x="12" y="22"/>
                  </a:lnTo>
                  <a:lnTo>
                    <a:pt x="16" y="43"/>
                  </a:lnTo>
                  <a:lnTo>
                    <a:pt x="20" y="71"/>
                  </a:lnTo>
                  <a:lnTo>
                    <a:pt x="24" y="112"/>
                  </a:lnTo>
                  <a:lnTo>
                    <a:pt x="24" y="1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67"/>
            <p:cNvSpPr>
              <a:spLocks/>
            </p:cNvSpPr>
            <p:nvPr/>
          </p:nvSpPr>
          <p:spPr bwMode="auto">
            <a:xfrm>
              <a:off x="5695950" y="2333626"/>
              <a:ext cx="271463" cy="115888"/>
            </a:xfrm>
            <a:custGeom>
              <a:avLst/>
              <a:gdLst>
                <a:gd name="T0" fmla="*/ 0 w 171"/>
                <a:gd name="T1" fmla="*/ 59 h 73"/>
                <a:gd name="T2" fmla="*/ 0 w 171"/>
                <a:gd name="T3" fmla="*/ 59 h 73"/>
                <a:gd name="T4" fmla="*/ 8 w 171"/>
                <a:gd name="T5" fmla="*/ 47 h 73"/>
                <a:gd name="T6" fmla="*/ 18 w 171"/>
                <a:gd name="T7" fmla="*/ 37 h 73"/>
                <a:gd name="T8" fmla="*/ 26 w 171"/>
                <a:gd name="T9" fmla="*/ 29 h 73"/>
                <a:gd name="T10" fmla="*/ 37 w 171"/>
                <a:gd name="T11" fmla="*/ 21 h 73"/>
                <a:gd name="T12" fmla="*/ 37 w 171"/>
                <a:gd name="T13" fmla="*/ 21 h 73"/>
                <a:gd name="T14" fmla="*/ 57 w 171"/>
                <a:gd name="T15" fmla="*/ 10 h 73"/>
                <a:gd name="T16" fmla="*/ 77 w 171"/>
                <a:gd name="T17" fmla="*/ 4 h 73"/>
                <a:gd name="T18" fmla="*/ 77 w 171"/>
                <a:gd name="T19" fmla="*/ 4 h 73"/>
                <a:gd name="T20" fmla="*/ 100 w 171"/>
                <a:gd name="T21" fmla="*/ 0 h 73"/>
                <a:gd name="T22" fmla="*/ 122 w 171"/>
                <a:gd name="T23" fmla="*/ 0 h 73"/>
                <a:gd name="T24" fmla="*/ 122 w 171"/>
                <a:gd name="T25" fmla="*/ 0 h 73"/>
                <a:gd name="T26" fmla="*/ 134 w 171"/>
                <a:gd name="T27" fmla="*/ 2 h 73"/>
                <a:gd name="T28" fmla="*/ 146 w 171"/>
                <a:gd name="T29" fmla="*/ 4 h 73"/>
                <a:gd name="T30" fmla="*/ 159 w 171"/>
                <a:gd name="T31" fmla="*/ 8 h 73"/>
                <a:gd name="T32" fmla="*/ 171 w 171"/>
                <a:gd name="T33" fmla="*/ 16 h 73"/>
                <a:gd name="T34" fmla="*/ 171 w 171"/>
                <a:gd name="T35" fmla="*/ 16 h 73"/>
                <a:gd name="T36" fmla="*/ 163 w 171"/>
                <a:gd name="T37" fmla="*/ 27 h 73"/>
                <a:gd name="T38" fmla="*/ 155 w 171"/>
                <a:gd name="T39" fmla="*/ 37 h 73"/>
                <a:gd name="T40" fmla="*/ 144 w 171"/>
                <a:gd name="T41" fmla="*/ 45 h 73"/>
                <a:gd name="T42" fmla="*/ 136 w 171"/>
                <a:gd name="T43" fmla="*/ 53 h 73"/>
                <a:gd name="T44" fmla="*/ 136 w 171"/>
                <a:gd name="T45" fmla="*/ 53 h 73"/>
                <a:gd name="T46" fmla="*/ 116 w 171"/>
                <a:gd name="T47" fmla="*/ 63 h 73"/>
                <a:gd name="T48" fmla="*/ 94 w 171"/>
                <a:gd name="T49" fmla="*/ 71 h 73"/>
                <a:gd name="T50" fmla="*/ 94 w 171"/>
                <a:gd name="T51" fmla="*/ 71 h 73"/>
                <a:gd name="T52" fmla="*/ 73 w 171"/>
                <a:gd name="T53" fmla="*/ 73 h 73"/>
                <a:gd name="T54" fmla="*/ 49 w 171"/>
                <a:gd name="T55" fmla="*/ 73 h 73"/>
                <a:gd name="T56" fmla="*/ 49 w 171"/>
                <a:gd name="T57" fmla="*/ 73 h 73"/>
                <a:gd name="T58" fmla="*/ 39 w 171"/>
                <a:gd name="T59" fmla="*/ 73 h 73"/>
                <a:gd name="T60" fmla="*/ 26 w 171"/>
                <a:gd name="T61" fmla="*/ 69 h 73"/>
                <a:gd name="T62" fmla="*/ 12 w 171"/>
                <a:gd name="T63" fmla="*/ 65 h 73"/>
                <a:gd name="T64" fmla="*/ 0 w 171"/>
                <a:gd name="T65" fmla="*/ 59 h 73"/>
                <a:gd name="T66" fmla="*/ 0 w 171"/>
                <a:gd name="T67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73">
                  <a:moveTo>
                    <a:pt x="0" y="59"/>
                  </a:moveTo>
                  <a:lnTo>
                    <a:pt x="0" y="59"/>
                  </a:lnTo>
                  <a:lnTo>
                    <a:pt x="8" y="47"/>
                  </a:lnTo>
                  <a:lnTo>
                    <a:pt x="18" y="37"/>
                  </a:lnTo>
                  <a:lnTo>
                    <a:pt x="26" y="29"/>
                  </a:lnTo>
                  <a:lnTo>
                    <a:pt x="37" y="21"/>
                  </a:lnTo>
                  <a:lnTo>
                    <a:pt x="37" y="21"/>
                  </a:lnTo>
                  <a:lnTo>
                    <a:pt x="57" y="1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100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6" y="4"/>
                  </a:lnTo>
                  <a:lnTo>
                    <a:pt x="159" y="8"/>
                  </a:lnTo>
                  <a:lnTo>
                    <a:pt x="171" y="16"/>
                  </a:lnTo>
                  <a:lnTo>
                    <a:pt x="171" y="16"/>
                  </a:lnTo>
                  <a:lnTo>
                    <a:pt x="163" y="27"/>
                  </a:lnTo>
                  <a:lnTo>
                    <a:pt x="155" y="37"/>
                  </a:lnTo>
                  <a:lnTo>
                    <a:pt x="144" y="45"/>
                  </a:lnTo>
                  <a:lnTo>
                    <a:pt x="136" y="53"/>
                  </a:lnTo>
                  <a:lnTo>
                    <a:pt x="136" y="53"/>
                  </a:lnTo>
                  <a:lnTo>
                    <a:pt x="116" y="63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73" y="73"/>
                  </a:lnTo>
                  <a:lnTo>
                    <a:pt x="49" y="73"/>
                  </a:lnTo>
                  <a:lnTo>
                    <a:pt x="49" y="73"/>
                  </a:lnTo>
                  <a:lnTo>
                    <a:pt x="39" y="73"/>
                  </a:lnTo>
                  <a:lnTo>
                    <a:pt x="26" y="69"/>
                  </a:lnTo>
                  <a:lnTo>
                    <a:pt x="12" y="65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6664325" y="2382838"/>
            <a:ext cx="663575" cy="757238"/>
            <a:chOff x="6664325" y="2382838"/>
            <a:chExt cx="663575" cy="757238"/>
          </a:xfrm>
          <a:solidFill>
            <a:schemeClr val="bg1">
              <a:lumMod val="50000"/>
            </a:schemeClr>
          </a:solidFill>
        </p:grpSpPr>
        <p:sp>
          <p:nvSpPr>
            <p:cNvPr id="243" name="Freeform 168"/>
            <p:cNvSpPr>
              <a:spLocks/>
            </p:cNvSpPr>
            <p:nvPr/>
          </p:nvSpPr>
          <p:spPr bwMode="auto">
            <a:xfrm>
              <a:off x="6664325" y="2570163"/>
              <a:ext cx="663575" cy="569913"/>
            </a:xfrm>
            <a:custGeom>
              <a:avLst/>
              <a:gdLst>
                <a:gd name="T0" fmla="*/ 418 w 418"/>
                <a:gd name="T1" fmla="*/ 172 h 359"/>
                <a:gd name="T2" fmla="*/ 414 w 418"/>
                <a:gd name="T3" fmla="*/ 211 h 359"/>
                <a:gd name="T4" fmla="*/ 402 w 418"/>
                <a:gd name="T5" fmla="*/ 245 h 359"/>
                <a:gd name="T6" fmla="*/ 382 w 418"/>
                <a:gd name="T7" fmla="*/ 278 h 359"/>
                <a:gd name="T8" fmla="*/ 357 w 418"/>
                <a:gd name="T9" fmla="*/ 304 h 359"/>
                <a:gd name="T10" fmla="*/ 327 w 418"/>
                <a:gd name="T11" fmla="*/ 329 h 359"/>
                <a:gd name="T12" fmla="*/ 290 w 418"/>
                <a:gd name="T13" fmla="*/ 345 h 359"/>
                <a:gd name="T14" fmla="*/ 252 w 418"/>
                <a:gd name="T15" fmla="*/ 355 h 359"/>
                <a:gd name="T16" fmla="*/ 209 w 418"/>
                <a:gd name="T17" fmla="*/ 359 h 359"/>
                <a:gd name="T18" fmla="*/ 189 w 418"/>
                <a:gd name="T19" fmla="*/ 359 h 359"/>
                <a:gd name="T20" fmla="*/ 148 w 418"/>
                <a:gd name="T21" fmla="*/ 351 h 359"/>
                <a:gd name="T22" fmla="*/ 109 w 418"/>
                <a:gd name="T23" fmla="*/ 337 h 359"/>
                <a:gd name="T24" fmla="*/ 77 w 418"/>
                <a:gd name="T25" fmla="*/ 317 h 359"/>
                <a:gd name="T26" fmla="*/ 48 w 418"/>
                <a:gd name="T27" fmla="*/ 292 h 359"/>
                <a:gd name="T28" fmla="*/ 26 w 418"/>
                <a:gd name="T29" fmla="*/ 262 h 359"/>
                <a:gd name="T30" fmla="*/ 10 w 418"/>
                <a:gd name="T31" fmla="*/ 227 h 359"/>
                <a:gd name="T32" fmla="*/ 2 w 418"/>
                <a:gd name="T33" fmla="*/ 191 h 359"/>
                <a:gd name="T34" fmla="*/ 0 w 418"/>
                <a:gd name="T35" fmla="*/ 172 h 359"/>
                <a:gd name="T36" fmla="*/ 4 w 418"/>
                <a:gd name="T37" fmla="*/ 136 h 359"/>
                <a:gd name="T38" fmla="*/ 16 w 418"/>
                <a:gd name="T39" fmla="*/ 101 h 359"/>
                <a:gd name="T40" fmla="*/ 36 w 418"/>
                <a:gd name="T41" fmla="*/ 73 h 359"/>
                <a:gd name="T42" fmla="*/ 61 w 418"/>
                <a:gd name="T43" fmla="*/ 48 h 359"/>
                <a:gd name="T44" fmla="*/ 93 w 418"/>
                <a:gd name="T45" fmla="*/ 28 h 359"/>
                <a:gd name="T46" fmla="*/ 128 w 418"/>
                <a:gd name="T47" fmla="*/ 12 h 359"/>
                <a:gd name="T48" fmla="*/ 166 w 418"/>
                <a:gd name="T49" fmla="*/ 4 h 359"/>
                <a:gd name="T50" fmla="*/ 209 w 418"/>
                <a:gd name="T51" fmla="*/ 0 h 359"/>
                <a:gd name="T52" fmla="*/ 231 w 418"/>
                <a:gd name="T53" fmla="*/ 2 h 359"/>
                <a:gd name="T54" fmla="*/ 272 w 418"/>
                <a:gd name="T55" fmla="*/ 8 h 359"/>
                <a:gd name="T56" fmla="*/ 309 w 418"/>
                <a:gd name="T57" fmla="*/ 20 h 359"/>
                <a:gd name="T58" fmla="*/ 343 w 418"/>
                <a:gd name="T59" fmla="*/ 36 h 359"/>
                <a:gd name="T60" fmla="*/ 372 w 418"/>
                <a:gd name="T61" fmla="*/ 58 h 359"/>
                <a:gd name="T62" fmla="*/ 394 w 418"/>
                <a:gd name="T63" fmla="*/ 87 h 359"/>
                <a:gd name="T64" fmla="*/ 408 w 418"/>
                <a:gd name="T65" fmla="*/ 117 h 359"/>
                <a:gd name="T66" fmla="*/ 418 w 418"/>
                <a:gd name="T67" fmla="*/ 154 h 359"/>
                <a:gd name="T68" fmla="*/ 418 w 418"/>
                <a:gd name="T69" fmla="*/ 17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8" h="359">
                  <a:moveTo>
                    <a:pt x="418" y="172"/>
                  </a:moveTo>
                  <a:lnTo>
                    <a:pt x="418" y="172"/>
                  </a:lnTo>
                  <a:lnTo>
                    <a:pt x="418" y="191"/>
                  </a:lnTo>
                  <a:lnTo>
                    <a:pt x="414" y="211"/>
                  </a:lnTo>
                  <a:lnTo>
                    <a:pt x="408" y="227"/>
                  </a:lnTo>
                  <a:lnTo>
                    <a:pt x="402" y="245"/>
                  </a:lnTo>
                  <a:lnTo>
                    <a:pt x="394" y="262"/>
                  </a:lnTo>
                  <a:lnTo>
                    <a:pt x="382" y="278"/>
                  </a:lnTo>
                  <a:lnTo>
                    <a:pt x="372" y="292"/>
                  </a:lnTo>
                  <a:lnTo>
                    <a:pt x="357" y="304"/>
                  </a:lnTo>
                  <a:lnTo>
                    <a:pt x="343" y="317"/>
                  </a:lnTo>
                  <a:lnTo>
                    <a:pt x="327" y="329"/>
                  </a:lnTo>
                  <a:lnTo>
                    <a:pt x="309" y="337"/>
                  </a:lnTo>
                  <a:lnTo>
                    <a:pt x="290" y="345"/>
                  </a:lnTo>
                  <a:lnTo>
                    <a:pt x="272" y="351"/>
                  </a:lnTo>
                  <a:lnTo>
                    <a:pt x="252" y="355"/>
                  </a:lnTo>
                  <a:lnTo>
                    <a:pt x="231" y="359"/>
                  </a:lnTo>
                  <a:lnTo>
                    <a:pt x="209" y="359"/>
                  </a:lnTo>
                  <a:lnTo>
                    <a:pt x="209" y="359"/>
                  </a:lnTo>
                  <a:lnTo>
                    <a:pt x="189" y="359"/>
                  </a:lnTo>
                  <a:lnTo>
                    <a:pt x="166" y="355"/>
                  </a:lnTo>
                  <a:lnTo>
                    <a:pt x="148" y="351"/>
                  </a:lnTo>
                  <a:lnTo>
                    <a:pt x="128" y="345"/>
                  </a:lnTo>
                  <a:lnTo>
                    <a:pt x="109" y="337"/>
                  </a:lnTo>
                  <a:lnTo>
                    <a:pt x="93" y="329"/>
                  </a:lnTo>
                  <a:lnTo>
                    <a:pt x="77" y="317"/>
                  </a:lnTo>
                  <a:lnTo>
                    <a:pt x="61" y="304"/>
                  </a:lnTo>
                  <a:lnTo>
                    <a:pt x="48" y="292"/>
                  </a:lnTo>
                  <a:lnTo>
                    <a:pt x="36" y="278"/>
                  </a:lnTo>
                  <a:lnTo>
                    <a:pt x="26" y="262"/>
                  </a:lnTo>
                  <a:lnTo>
                    <a:pt x="16" y="245"/>
                  </a:lnTo>
                  <a:lnTo>
                    <a:pt x="10" y="227"/>
                  </a:lnTo>
                  <a:lnTo>
                    <a:pt x="4" y="211"/>
                  </a:lnTo>
                  <a:lnTo>
                    <a:pt x="2" y="191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4" y="136"/>
                  </a:lnTo>
                  <a:lnTo>
                    <a:pt x="10" y="117"/>
                  </a:lnTo>
                  <a:lnTo>
                    <a:pt x="16" y="101"/>
                  </a:lnTo>
                  <a:lnTo>
                    <a:pt x="26" y="87"/>
                  </a:lnTo>
                  <a:lnTo>
                    <a:pt x="36" y="73"/>
                  </a:lnTo>
                  <a:lnTo>
                    <a:pt x="48" y="58"/>
                  </a:lnTo>
                  <a:lnTo>
                    <a:pt x="61" y="48"/>
                  </a:lnTo>
                  <a:lnTo>
                    <a:pt x="77" y="36"/>
                  </a:lnTo>
                  <a:lnTo>
                    <a:pt x="93" y="28"/>
                  </a:lnTo>
                  <a:lnTo>
                    <a:pt x="109" y="20"/>
                  </a:lnTo>
                  <a:lnTo>
                    <a:pt x="128" y="12"/>
                  </a:lnTo>
                  <a:lnTo>
                    <a:pt x="148" y="8"/>
                  </a:lnTo>
                  <a:lnTo>
                    <a:pt x="166" y="4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31" y="2"/>
                  </a:lnTo>
                  <a:lnTo>
                    <a:pt x="252" y="4"/>
                  </a:lnTo>
                  <a:lnTo>
                    <a:pt x="272" y="8"/>
                  </a:lnTo>
                  <a:lnTo>
                    <a:pt x="290" y="12"/>
                  </a:lnTo>
                  <a:lnTo>
                    <a:pt x="309" y="20"/>
                  </a:lnTo>
                  <a:lnTo>
                    <a:pt x="327" y="28"/>
                  </a:lnTo>
                  <a:lnTo>
                    <a:pt x="343" y="36"/>
                  </a:lnTo>
                  <a:lnTo>
                    <a:pt x="357" y="48"/>
                  </a:lnTo>
                  <a:lnTo>
                    <a:pt x="372" y="58"/>
                  </a:lnTo>
                  <a:lnTo>
                    <a:pt x="382" y="73"/>
                  </a:lnTo>
                  <a:lnTo>
                    <a:pt x="394" y="87"/>
                  </a:lnTo>
                  <a:lnTo>
                    <a:pt x="402" y="101"/>
                  </a:lnTo>
                  <a:lnTo>
                    <a:pt x="408" y="117"/>
                  </a:lnTo>
                  <a:lnTo>
                    <a:pt x="414" y="136"/>
                  </a:lnTo>
                  <a:lnTo>
                    <a:pt x="418" y="154"/>
                  </a:lnTo>
                  <a:lnTo>
                    <a:pt x="418" y="172"/>
                  </a:lnTo>
                  <a:lnTo>
                    <a:pt x="4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69"/>
            <p:cNvSpPr>
              <a:spLocks/>
            </p:cNvSpPr>
            <p:nvPr/>
          </p:nvSpPr>
          <p:spPr bwMode="auto">
            <a:xfrm>
              <a:off x="6958013" y="2382838"/>
              <a:ext cx="38100" cy="263525"/>
            </a:xfrm>
            <a:custGeom>
              <a:avLst/>
              <a:gdLst>
                <a:gd name="T0" fmla="*/ 0 w 24"/>
                <a:gd name="T1" fmla="*/ 0 h 166"/>
                <a:gd name="T2" fmla="*/ 0 w 24"/>
                <a:gd name="T3" fmla="*/ 0 h 166"/>
                <a:gd name="T4" fmla="*/ 4 w 24"/>
                <a:gd name="T5" fmla="*/ 2 h 166"/>
                <a:gd name="T6" fmla="*/ 8 w 24"/>
                <a:gd name="T7" fmla="*/ 8 h 166"/>
                <a:gd name="T8" fmla="*/ 12 w 24"/>
                <a:gd name="T9" fmla="*/ 22 h 166"/>
                <a:gd name="T10" fmla="*/ 16 w 24"/>
                <a:gd name="T11" fmla="*/ 42 h 166"/>
                <a:gd name="T12" fmla="*/ 20 w 24"/>
                <a:gd name="T13" fmla="*/ 71 h 166"/>
                <a:gd name="T14" fmla="*/ 24 w 24"/>
                <a:gd name="T15" fmla="*/ 111 h 166"/>
                <a:gd name="T16" fmla="*/ 24 w 24"/>
                <a:gd name="T17" fmla="*/ 166 h 166"/>
                <a:gd name="T18" fmla="*/ 0 w 24"/>
                <a:gd name="T1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66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8" y="8"/>
                  </a:lnTo>
                  <a:lnTo>
                    <a:pt x="12" y="22"/>
                  </a:lnTo>
                  <a:lnTo>
                    <a:pt x="16" y="42"/>
                  </a:lnTo>
                  <a:lnTo>
                    <a:pt x="20" y="71"/>
                  </a:lnTo>
                  <a:lnTo>
                    <a:pt x="24" y="111"/>
                  </a:lnTo>
                  <a:lnTo>
                    <a:pt x="24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0"/>
            <p:cNvSpPr>
              <a:spLocks/>
            </p:cNvSpPr>
            <p:nvPr/>
          </p:nvSpPr>
          <p:spPr bwMode="auto">
            <a:xfrm>
              <a:off x="6958013" y="2382838"/>
              <a:ext cx="38100" cy="263525"/>
            </a:xfrm>
            <a:custGeom>
              <a:avLst/>
              <a:gdLst>
                <a:gd name="T0" fmla="*/ 0 w 24"/>
                <a:gd name="T1" fmla="*/ 0 h 166"/>
                <a:gd name="T2" fmla="*/ 0 w 24"/>
                <a:gd name="T3" fmla="*/ 0 h 166"/>
                <a:gd name="T4" fmla="*/ 4 w 24"/>
                <a:gd name="T5" fmla="*/ 2 h 166"/>
                <a:gd name="T6" fmla="*/ 8 w 24"/>
                <a:gd name="T7" fmla="*/ 8 h 166"/>
                <a:gd name="T8" fmla="*/ 12 w 24"/>
                <a:gd name="T9" fmla="*/ 22 h 166"/>
                <a:gd name="T10" fmla="*/ 16 w 24"/>
                <a:gd name="T11" fmla="*/ 42 h 166"/>
                <a:gd name="T12" fmla="*/ 20 w 24"/>
                <a:gd name="T13" fmla="*/ 71 h 166"/>
                <a:gd name="T14" fmla="*/ 24 w 24"/>
                <a:gd name="T15" fmla="*/ 111 h 166"/>
                <a:gd name="T16" fmla="*/ 24 w 24"/>
                <a:gd name="T1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66">
                  <a:moveTo>
                    <a:pt x="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8" y="8"/>
                  </a:lnTo>
                  <a:lnTo>
                    <a:pt x="12" y="22"/>
                  </a:lnTo>
                  <a:lnTo>
                    <a:pt x="16" y="42"/>
                  </a:lnTo>
                  <a:lnTo>
                    <a:pt x="20" y="71"/>
                  </a:lnTo>
                  <a:lnTo>
                    <a:pt x="24" y="111"/>
                  </a:lnTo>
                  <a:lnTo>
                    <a:pt x="24" y="1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1"/>
            <p:cNvSpPr>
              <a:spLocks/>
            </p:cNvSpPr>
            <p:nvPr/>
          </p:nvSpPr>
          <p:spPr bwMode="auto">
            <a:xfrm>
              <a:off x="6996113" y="2420938"/>
              <a:ext cx="274638" cy="115888"/>
            </a:xfrm>
            <a:custGeom>
              <a:avLst/>
              <a:gdLst>
                <a:gd name="T0" fmla="*/ 0 w 173"/>
                <a:gd name="T1" fmla="*/ 59 h 73"/>
                <a:gd name="T2" fmla="*/ 0 w 173"/>
                <a:gd name="T3" fmla="*/ 59 h 73"/>
                <a:gd name="T4" fmla="*/ 8 w 173"/>
                <a:gd name="T5" fmla="*/ 47 h 73"/>
                <a:gd name="T6" fmla="*/ 18 w 173"/>
                <a:gd name="T7" fmla="*/ 37 h 73"/>
                <a:gd name="T8" fmla="*/ 26 w 173"/>
                <a:gd name="T9" fmla="*/ 29 h 73"/>
                <a:gd name="T10" fmla="*/ 37 w 173"/>
                <a:gd name="T11" fmla="*/ 20 h 73"/>
                <a:gd name="T12" fmla="*/ 37 w 173"/>
                <a:gd name="T13" fmla="*/ 20 h 73"/>
                <a:gd name="T14" fmla="*/ 57 w 173"/>
                <a:gd name="T15" fmla="*/ 10 h 73"/>
                <a:gd name="T16" fmla="*/ 77 w 173"/>
                <a:gd name="T17" fmla="*/ 2 h 73"/>
                <a:gd name="T18" fmla="*/ 77 w 173"/>
                <a:gd name="T19" fmla="*/ 2 h 73"/>
                <a:gd name="T20" fmla="*/ 100 w 173"/>
                <a:gd name="T21" fmla="*/ 0 h 73"/>
                <a:gd name="T22" fmla="*/ 122 w 173"/>
                <a:gd name="T23" fmla="*/ 0 h 73"/>
                <a:gd name="T24" fmla="*/ 122 w 173"/>
                <a:gd name="T25" fmla="*/ 0 h 73"/>
                <a:gd name="T26" fmla="*/ 134 w 173"/>
                <a:gd name="T27" fmla="*/ 0 h 73"/>
                <a:gd name="T28" fmla="*/ 146 w 173"/>
                <a:gd name="T29" fmla="*/ 4 h 73"/>
                <a:gd name="T30" fmla="*/ 159 w 173"/>
                <a:gd name="T31" fmla="*/ 8 h 73"/>
                <a:gd name="T32" fmla="*/ 173 w 173"/>
                <a:gd name="T33" fmla="*/ 14 h 73"/>
                <a:gd name="T34" fmla="*/ 173 w 173"/>
                <a:gd name="T35" fmla="*/ 14 h 73"/>
                <a:gd name="T36" fmla="*/ 163 w 173"/>
                <a:gd name="T37" fmla="*/ 27 h 73"/>
                <a:gd name="T38" fmla="*/ 154 w 173"/>
                <a:gd name="T39" fmla="*/ 37 h 73"/>
                <a:gd name="T40" fmla="*/ 144 w 173"/>
                <a:gd name="T41" fmla="*/ 45 h 73"/>
                <a:gd name="T42" fmla="*/ 136 w 173"/>
                <a:gd name="T43" fmla="*/ 53 h 73"/>
                <a:gd name="T44" fmla="*/ 136 w 173"/>
                <a:gd name="T45" fmla="*/ 53 h 73"/>
                <a:gd name="T46" fmla="*/ 116 w 173"/>
                <a:gd name="T47" fmla="*/ 63 h 73"/>
                <a:gd name="T48" fmla="*/ 96 w 173"/>
                <a:gd name="T49" fmla="*/ 69 h 73"/>
                <a:gd name="T50" fmla="*/ 96 w 173"/>
                <a:gd name="T51" fmla="*/ 69 h 73"/>
                <a:gd name="T52" fmla="*/ 73 w 173"/>
                <a:gd name="T53" fmla="*/ 73 h 73"/>
                <a:gd name="T54" fmla="*/ 51 w 173"/>
                <a:gd name="T55" fmla="*/ 73 h 73"/>
                <a:gd name="T56" fmla="*/ 51 w 173"/>
                <a:gd name="T57" fmla="*/ 73 h 73"/>
                <a:gd name="T58" fmla="*/ 39 w 173"/>
                <a:gd name="T59" fmla="*/ 71 h 73"/>
                <a:gd name="T60" fmla="*/ 26 w 173"/>
                <a:gd name="T61" fmla="*/ 69 h 73"/>
                <a:gd name="T62" fmla="*/ 14 w 173"/>
                <a:gd name="T63" fmla="*/ 65 h 73"/>
                <a:gd name="T64" fmla="*/ 0 w 173"/>
                <a:gd name="T65" fmla="*/ 59 h 73"/>
                <a:gd name="T66" fmla="*/ 0 w 173"/>
                <a:gd name="T67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3" h="73">
                  <a:moveTo>
                    <a:pt x="0" y="59"/>
                  </a:moveTo>
                  <a:lnTo>
                    <a:pt x="0" y="59"/>
                  </a:lnTo>
                  <a:lnTo>
                    <a:pt x="8" y="47"/>
                  </a:lnTo>
                  <a:lnTo>
                    <a:pt x="18" y="37"/>
                  </a:lnTo>
                  <a:lnTo>
                    <a:pt x="26" y="29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57" y="10"/>
                  </a:lnTo>
                  <a:lnTo>
                    <a:pt x="77" y="2"/>
                  </a:lnTo>
                  <a:lnTo>
                    <a:pt x="77" y="2"/>
                  </a:lnTo>
                  <a:lnTo>
                    <a:pt x="100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6" y="4"/>
                  </a:lnTo>
                  <a:lnTo>
                    <a:pt x="159" y="8"/>
                  </a:lnTo>
                  <a:lnTo>
                    <a:pt x="173" y="14"/>
                  </a:lnTo>
                  <a:lnTo>
                    <a:pt x="173" y="14"/>
                  </a:lnTo>
                  <a:lnTo>
                    <a:pt x="163" y="27"/>
                  </a:lnTo>
                  <a:lnTo>
                    <a:pt x="154" y="37"/>
                  </a:lnTo>
                  <a:lnTo>
                    <a:pt x="144" y="45"/>
                  </a:lnTo>
                  <a:lnTo>
                    <a:pt x="136" y="53"/>
                  </a:lnTo>
                  <a:lnTo>
                    <a:pt x="136" y="53"/>
                  </a:lnTo>
                  <a:lnTo>
                    <a:pt x="116" y="63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73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39" y="71"/>
                  </a:lnTo>
                  <a:lnTo>
                    <a:pt x="26" y="69"/>
                  </a:lnTo>
                  <a:lnTo>
                    <a:pt x="14" y="65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8018463" y="2255838"/>
            <a:ext cx="596900" cy="896938"/>
            <a:chOff x="8018463" y="2255838"/>
            <a:chExt cx="596900" cy="896938"/>
          </a:xfrm>
          <a:solidFill>
            <a:schemeClr val="bg1">
              <a:lumMod val="50000"/>
            </a:schemeClr>
          </a:solidFill>
        </p:grpSpPr>
        <p:sp>
          <p:nvSpPr>
            <p:cNvPr id="247" name="Freeform 172"/>
            <p:cNvSpPr>
              <a:spLocks/>
            </p:cNvSpPr>
            <p:nvPr/>
          </p:nvSpPr>
          <p:spPr bwMode="auto">
            <a:xfrm>
              <a:off x="8018463" y="2452688"/>
              <a:ext cx="596900" cy="700088"/>
            </a:xfrm>
            <a:custGeom>
              <a:avLst/>
              <a:gdLst>
                <a:gd name="T0" fmla="*/ 315 w 376"/>
                <a:gd name="T1" fmla="*/ 116 h 441"/>
                <a:gd name="T2" fmla="*/ 303 w 376"/>
                <a:gd name="T3" fmla="*/ 72 h 441"/>
                <a:gd name="T4" fmla="*/ 275 w 376"/>
                <a:gd name="T5" fmla="*/ 33 h 441"/>
                <a:gd name="T6" fmla="*/ 236 w 376"/>
                <a:gd name="T7" fmla="*/ 9 h 441"/>
                <a:gd name="T8" fmla="*/ 189 w 376"/>
                <a:gd name="T9" fmla="*/ 0 h 441"/>
                <a:gd name="T10" fmla="*/ 165 w 376"/>
                <a:gd name="T11" fmla="*/ 2 h 441"/>
                <a:gd name="T12" fmla="*/ 120 w 376"/>
                <a:gd name="T13" fmla="*/ 19 h 441"/>
                <a:gd name="T14" fmla="*/ 88 w 376"/>
                <a:gd name="T15" fmla="*/ 51 h 441"/>
                <a:gd name="T16" fmla="*/ 65 w 376"/>
                <a:gd name="T17" fmla="*/ 92 h 441"/>
                <a:gd name="T18" fmla="*/ 61 w 376"/>
                <a:gd name="T19" fmla="*/ 116 h 441"/>
                <a:gd name="T20" fmla="*/ 37 w 376"/>
                <a:gd name="T21" fmla="*/ 145 h 441"/>
                <a:gd name="T22" fmla="*/ 16 w 376"/>
                <a:gd name="T23" fmla="*/ 177 h 441"/>
                <a:gd name="T24" fmla="*/ 4 w 376"/>
                <a:gd name="T25" fmla="*/ 214 h 441"/>
                <a:gd name="T26" fmla="*/ 0 w 376"/>
                <a:gd name="T27" fmla="*/ 254 h 441"/>
                <a:gd name="T28" fmla="*/ 2 w 376"/>
                <a:gd name="T29" fmla="*/ 273 h 441"/>
                <a:gd name="T30" fmla="*/ 10 w 376"/>
                <a:gd name="T31" fmla="*/ 309 h 441"/>
                <a:gd name="T32" fmla="*/ 25 w 376"/>
                <a:gd name="T33" fmla="*/ 344 h 441"/>
                <a:gd name="T34" fmla="*/ 43 w 376"/>
                <a:gd name="T35" fmla="*/ 374 h 441"/>
                <a:gd name="T36" fmla="*/ 69 w 376"/>
                <a:gd name="T37" fmla="*/ 399 h 441"/>
                <a:gd name="T38" fmla="*/ 100 w 376"/>
                <a:gd name="T39" fmla="*/ 419 h 441"/>
                <a:gd name="T40" fmla="*/ 132 w 376"/>
                <a:gd name="T41" fmla="*/ 433 h 441"/>
                <a:gd name="T42" fmla="*/ 169 w 376"/>
                <a:gd name="T43" fmla="*/ 441 h 441"/>
                <a:gd name="T44" fmla="*/ 189 w 376"/>
                <a:gd name="T45" fmla="*/ 441 h 441"/>
                <a:gd name="T46" fmla="*/ 226 w 376"/>
                <a:gd name="T47" fmla="*/ 437 h 441"/>
                <a:gd name="T48" fmla="*/ 260 w 376"/>
                <a:gd name="T49" fmla="*/ 427 h 441"/>
                <a:gd name="T50" fmla="*/ 293 w 376"/>
                <a:gd name="T51" fmla="*/ 409 h 441"/>
                <a:gd name="T52" fmla="*/ 321 w 376"/>
                <a:gd name="T53" fmla="*/ 386 h 441"/>
                <a:gd name="T54" fmla="*/ 344 w 376"/>
                <a:gd name="T55" fmla="*/ 360 h 441"/>
                <a:gd name="T56" fmla="*/ 362 w 376"/>
                <a:gd name="T57" fmla="*/ 328 h 441"/>
                <a:gd name="T58" fmla="*/ 372 w 376"/>
                <a:gd name="T59" fmla="*/ 293 h 441"/>
                <a:gd name="T60" fmla="*/ 376 w 376"/>
                <a:gd name="T61" fmla="*/ 254 h 441"/>
                <a:gd name="T62" fmla="*/ 374 w 376"/>
                <a:gd name="T63" fmla="*/ 234 h 441"/>
                <a:gd name="T64" fmla="*/ 366 w 376"/>
                <a:gd name="T65" fmla="*/ 195 h 441"/>
                <a:gd name="T66" fmla="*/ 350 w 376"/>
                <a:gd name="T67" fmla="*/ 161 h 441"/>
                <a:gd name="T68" fmla="*/ 327 w 376"/>
                <a:gd name="T69" fmla="*/ 130 h 441"/>
                <a:gd name="T70" fmla="*/ 315 w 376"/>
                <a:gd name="T71" fmla="*/ 11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6" h="441">
                  <a:moveTo>
                    <a:pt x="315" y="116"/>
                  </a:moveTo>
                  <a:lnTo>
                    <a:pt x="315" y="116"/>
                  </a:lnTo>
                  <a:lnTo>
                    <a:pt x="311" y="92"/>
                  </a:lnTo>
                  <a:lnTo>
                    <a:pt x="303" y="72"/>
                  </a:lnTo>
                  <a:lnTo>
                    <a:pt x="291" y="51"/>
                  </a:lnTo>
                  <a:lnTo>
                    <a:pt x="275" y="33"/>
                  </a:lnTo>
                  <a:lnTo>
                    <a:pt x="256" y="19"/>
                  </a:lnTo>
                  <a:lnTo>
                    <a:pt x="236" y="9"/>
                  </a:lnTo>
                  <a:lnTo>
                    <a:pt x="214" y="2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65" y="2"/>
                  </a:lnTo>
                  <a:lnTo>
                    <a:pt x="140" y="9"/>
                  </a:lnTo>
                  <a:lnTo>
                    <a:pt x="120" y="19"/>
                  </a:lnTo>
                  <a:lnTo>
                    <a:pt x="102" y="33"/>
                  </a:lnTo>
                  <a:lnTo>
                    <a:pt x="88" y="51"/>
                  </a:lnTo>
                  <a:lnTo>
                    <a:pt x="75" y="72"/>
                  </a:lnTo>
                  <a:lnTo>
                    <a:pt x="65" y="92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49" y="130"/>
                  </a:lnTo>
                  <a:lnTo>
                    <a:pt x="37" y="145"/>
                  </a:lnTo>
                  <a:lnTo>
                    <a:pt x="27" y="161"/>
                  </a:lnTo>
                  <a:lnTo>
                    <a:pt x="16" y="177"/>
                  </a:lnTo>
                  <a:lnTo>
                    <a:pt x="10" y="195"/>
                  </a:lnTo>
                  <a:lnTo>
                    <a:pt x="4" y="214"/>
                  </a:lnTo>
                  <a:lnTo>
                    <a:pt x="2" y="234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2" y="273"/>
                  </a:lnTo>
                  <a:lnTo>
                    <a:pt x="4" y="293"/>
                  </a:lnTo>
                  <a:lnTo>
                    <a:pt x="10" y="309"/>
                  </a:lnTo>
                  <a:lnTo>
                    <a:pt x="16" y="328"/>
                  </a:lnTo>
                  <a:lnTo>
                    <a:pt x="25" y="344"/>
                  </a:lnTo>
                  <a:lnTo>
                    <a:pt x="33" y="360"/>
                  </a:lnTo>
                  <a:lnTo>
                    <a:pt x="43" y="374"/>
                  </a:lnTo>
                  <a:lnTo>
                    <a:pt x="55" y="386"/>
                  </a:lnTo>
                  <a:lnTo>
                    <a:pt x="69" y="399"/>
                  </a:lnTo>
                  <a:lnTo>
                    <a:pt x="83" y="409"/>
                  </a:lnTo>
                  <a:lnTo>
                    <a:pt x="100" y="419"/>
                  </a:lnTo>
                  <a:lnTo>
                    <a:pt x="116" y="427"/>
                  </a:lnTo>
                  <a:lnTo>
                    <a:pt x="132" y="433"/>
                  </a:lnTo>
                  <a:lnTo>
                    <a:pt x="151" y="437"/>
                  </a:lnTo>
                  <a:lnTo>
                    <a:pt x="169" y="441"/>
                  </a:lnTo>
                  <a:lnTo>
                    <a:pt x="189" y="441"/>
                  </a:lnTo>
                  <a:lnTo>
                    <a:pt x="189" y="441"/>
                  </a:lnTo>
                  <a:lnTo>
                    <a:pt x="207" y="441"/>
                  </a:lnTo>
                  <a:lnTo>
                    <a:pt x="226" y="437"/>
                  </a:lnTo>
                  <a:lnTo>
                    <a:pt x="244" y="433"/>
                  </a:lnTo>
                  <a:lnTo>
                    <a:pt x="260" y="427"/>
                  </a:lnTo>
                  <a:lnTo>
                    <a:pt x="279" y="419"/>
                  </a:lnTo>
                  <a:lnTo>
                    <a:pt x="293" y="409"/>
                  </a:lnTo>
                  <a:lnTo>
                    <a:pt x="307" y="399"/>
                  </a:lnTo>
                  <a:lnTo>
                    <a:pt x="321" y="386"/>
                  </a:lnTo>
                  <a:lnTo>
                    <a:pt x="333" y="374"/>
                  </a:lnTo>
                  <a:lnTo>
                    <a:pt x="344" y="360"/>
                  </a:lnTo>
                  <a:lnTo>
                    <a:pt x="354" y="344"/>
                  </a:lnTo>
                  <a:lnTo>
                    <a:pt x="362" y="328"/>
                  </a:lnTo>
                  <a:lnTo>
                    <a:pt x="368" y="309"/>
                  </a:lnTo>
                  <a:lnTo>
                    <a:pt x="372" y="293"/>
                  </a:lnTo>
                  <a:lnTo>
                    <a:pt x="374" y="273"/>
                  </a:lnTo>
                  <a:lnTo>
                    <a:pt x="376" y="254"/>
                  </a:lnTo>
                  <a:lnTo>
                    <a:pt x="376" y="254"/>
                  </a:lnTo>
                  <a:lnTo>
                    <a:pt x="374" y="234"/>
                  </a:lnTo>
                  <a:lnTo>
                    <a:pt x="372" y="214"/>
                  </a:lnTo>
                  <a:lnTo>
                    <a:pt x="366" y="195"/>
                  </a:lnTo>
                  <a:lnTo>
                    <a:pt x="360" y="177"/>
                  </a:lnTo>
                  <a:lnTo>
                    <a:pt x="350" y="161"/>
                  </a:lnTo>
                  <a:lnTo>
                    <a:pt x="340" y="145"/>
                  </a:lnTo>
                  <a:lnTo>
                    <a:pt x="327" y="130"/>
                  </a:lnTo>
                  <a:lnTo>
                    <a:pt x="315" y="116"/>
                  </a:lnTo>
                  <a:lnTo>
                    <a:pt x="31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73"/>
            <p:cNvSpPr>
              <a:spLocks/>
            </p:cNvSpPr>
            <p:nvPr/>
          </p:nvSpPr>
          <p:spPr bwMode="auto">
            <a:xfrm>
              <a:off x="8305800" y="2255838"/>
              <a:ext cx="74613" cy="252413"/>
            </a:xfrm>
            <a:custGeom>
              <a:avLst/>
              <a:gdLst>
                <a:gd name="T0" fmla="*/ 8 w 47"/>
                <a:gd name="T1" fmla="*/ 159 h 159"/>
                <a:gd name="T2" fmla="*/ 8 w 47"/>
                <a:gd name="T3" fmla="*/ 159 h 159"/>
                <a:gd name="T4" fmla="*/ 4 w 47"/>
                <a:gd name="T5" fmla="*/ 141 h 159"/>
                <a:gd name="T6" fmla="*/ 2 w 47"/>
                <a:gd name="T7" fmla="*/ 118 h 159"/>
                <a:gd name="T8" fmla="*/ 0 w 47"/>
                <a:gd name="T9" fmla="*/ 94 h 159"/>
                <a:gd name="T10" fmla="*/ 4 w 47"/>
                <a:gd name="T11" fmla="*/ 68 h 159"/>
                <a:gd name="T12" fmla="*/ 6 w 47"/>
                <a:gd name="T13" fmla="*/ 53 h 159"/>
                <a:gd name="T14" fmla="*/ 10 w 47"/>
                <a:gd name="T15" fmla="*/ 41 h 159"/>
                <a:gd name="T16" fmla="*/ 16 w 47"/>
                <a:gd name="T17" fmla="*/ 29 h 159"/>
                <a:gd name="T18" fmla="*/ 24 w 47"/>
                <a:gd name="T19" fmla="*/ 19 h 159"/>
                <a:gd name="T20" fmla="*/ 35 w 47"/>
                <a:gd name="T21" fmla="*/ 9 h 159"/>
                <a:gd name="T22" fmla="*/ 47 w 47"/>
                <a:gd name="T23" fmla="*/ 0 h 159"/>
                <a:gd name="T24" fmla="*/ 8 w 47"/>
                <a:gd name="T2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59">
                  <a:moveTo>
                    <a:pt x="8" y="159"/>
                  </a:moveTo>
                  <a:lnTo>
                    <a:pt x="8" y="159"/>
                  </a:lnTo>
                  <a:lnTo>
                    <a:pt x="4" y="141"/>
                  </a:lnTo>
                  <a:lnTo>
                    <a:pt x="2" y="118"/>
                  </a:lnTo>
                  <a:lnTo>
                    <a:pt x="0" y="94"/>
                  </a:lnTo>
                  <a:lnTo>
                    <a:pt x="4" y="68"/>
                  </a:lnTo>
                  <a:lnTo>
                    <a:pt x="6" y="53"/>
                  </a:lnTo>
                  <a:lnTo>
                    <a:pt x="10" y="41"/>
                  </a:lnTo>
                  <a:lnTo>
                    <a:pt x="16" y="29"/>
                  </a:lnTo>
                  <a:lnTo>
                    <a:pt x="24" y="19"/>
                  </a:lnTo>
                  <a:lnTo>
                    <a:pt x="35" y="9"/>
                  </a:lnTo>
                  <a:lnTo>
                    <a:pt x="47" y="0"/>
                  </a:lnTo>
                  <a:lnTo>
                    <a:pt x="8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74"/>
            <p:cNvSpPr>
              <a:spLocks/>
            </p:cNvSpPr>
            <p:nvPr/>
          </p:nvSpPr>
          <p:spPr bwMode="auto">
            <a:xfrm>
              <a:off x="8305800" y="2255838"/>
              <a:ext cx="74613" cy="252413"/>
            </a:xfrm>
            <a:custGeom>
              <a:avLst/>
              <a:gdLst>
                <a:gd name="T0" fmla="*/ 8 w 47"/>
                <a:gd name="T1" fmla="*/ 159 h 159"/>
                <a:gd name="T2" fmla="*/ 8 w 47"/>
                <a:gd name="T3" fmla="*/ 159 h 159"/>
                <a:gd name="T4" fmla="*/ 4 w 47"/>
                <a:gd name="T5" fmla="*/ 141 h 159"/>
                <a:gd name="T6" fmla="*/ 2 w 47"/>
                <a:gd name="T7" fmla="*/ 118 h 159"/>
                <a:gd name="T8" fmla="*/ 0 w 47"/>
                <a:gd name="T9" fmla="*/ 94 h 159"/>
                <a:gd name="T10" fmla="*/ 4 w 47"/>
                <a:gd name="T11" fmla="*/ 68 h 159"/>
                <a:gd name="T12" fmla="*/ 6 w 47"/>
                <a:gd name="T13" fmla="*/ 53 h 159"/>
                <a:gd name="T14" fmla="*/ 10 w 47"/>
                <a:gd name="T15" fmla="*/ 41 h 159"/>
                <a:gd name="T16" fmla="*/ 16 w 47"/>
                <a:gd name="T17" fmla="*/ 29 h 159"/>
                <a:gd name="T18" fmla="*/ 24 w 47"/>
                <a:gd name="T19" fmla="*/ 19 h 159"/>
                <a:gd name="T20" fmla="*/ 35 w 47"/>
                <a:gd name="T21" fmla="*/ 9 h 159"/>
                <a:gd name="T22" fmla="*/ 47 w 47"/>
                <a:gd name="T2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59">
                  <a:moveTo>
                    <a:pt x="8" y="159"/>
                  </a:moveTo>
                  <a:lnTo>
                    <a:pt x="8" y="159"/>
                  </a:lnTo>
                  <a:lnTo>
                    <a:pt x="4" y="141"/>
                  </a:lnTo>
                  <a:lnTo>
                    <a:pt x="2" y="118"/>
                  </a:lnTo>
                  <a:lnTo>
                    <a:pt x="0" y="94"/>
                  </a:lnTo>
                  <a:lnTo>
                    <a:pt x="4" y="68"/>
                  </a:lnTo>
                  <a:lnTo>
                    <a:pt x="6" y="53"/>
                  </a:lnTo>
                  <a:lnTo>
                    <a:pt x="10" y="41"/>
                  </a:lnTo>
                  <a:lnTo>
                    <a:pt x="16" y="29"/>
                  </a:lnTo>
                  <a:lnTo>
                    <a:pt x="24" y="19"/>
                  </a:lnTo>
                  <a:lnTo>
                    <a:pt x="35" y="9"/>
                  </a:lnTo>
                  <a:lnTo>
                    <a:pt x="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9134475" y="2386013"/>
            <a:ext cx="565150" cy="669926"/>
            <a:chOff x="9134475" y="2386013"/>
            <a:chExt cx="565150" cy="669926"/>
          </a:xfrm>
          <a:solidFill>
            <a:schemeClr val="bg1">
              <a:lumMod val="50000"/>
            </a:schemeClr>
          </a:solidFill>
        </p:grpSpPr>
        <p:sp>
          <p:nvSpPr>
            <p:cNvPr id="250" name="Freeform 175"/>
            <p:cNvSpPr>
              <a:spLocks/>
            </p:cNvSpPr>
            <p:nvPr/>
          </p:nvSpPr>
          <p:spPr bwMode="auto">
            <a:xfrm>
              <a:off x="9134475" y="2520951"/>
              <a:ext cx="565150" cy="534988"/>
            </a:xfrm>
            <a:custGeom>
              <a:avLst/>
              <a:gdLst>
                <a:gd name="T0" fmla="*/ 356 w 356"/>
                <a:gd name="T1" fmla="*/ 159 h 337"/>
                <a:gd name="T2" fmla="*/ 352 w 356"/>
                <a:gd name="T3" fmla="*/ 195 h 337"/>
                <a:gd name="T4" fmla="*/ 342 w 356"/>
                <a:gd name="T5" fmla="*/ 230 h 337"/>
                <a:gd name="T6" fmla="*/ 325 w 356"/>
                <a:gd name="T7" fmla="*/ 258 h 337"/>
                <a:gd name="T8" fmla="*/ 303 w 356"/>
                <a:gd name="T9" fmla="*/ 285 h 337"/>
                <a:gd name="T10" fmla="*/ 277 w 356"/>
                <a:gd name="T11" fmla="*/ 307 h 337"/>
                <a:gd name="T12" fmla="*/ 246 w 356"/>
                <a:gd name="T13" fmla="*/ 323 h 337"/>
                <a:gd name="T14" fmla="*/ 214 w 356"/>
                <a:gd name="T15" fmla="*/ 333 h 337"/>
                <a:gd name="T16" fmla="*/ 177 w 356"/>
                <a:gd name="T17" fmla="*/ 337 h 337"/>
                <a:gd name="T18" fmla="*/ 159 w 356"/>
                <a:gd name="T19" fmla="*/ 337 h 337"/>
                <a:gd name="T20" fmla="*/ 124 w 356"/>
                <a:gd name="T21" fmla="*/ 329 h 337"/>
                <a:gd name="T22" fmla="*/ 92 w 356"/>
                <a:gd name="T23" fmla="*/ 315 h 337"/>
                <a:gd name="T24" fmla="*/ 63 w 356"/>
                <a:gd name="T25" fmla="*/ 297 h 337"/>
                <a:gd name="T26" fmla="*/ 41 w 356"/>
                <a:gd name="T27" fmla="*/ 272 h 337"/>
                <a:gd name="T28" fmla="*/ 21 w 356"/>
                <a:gd name="T29" fmla="*/ 244 h 337"/>
                <a:gd name="T30" fmla="*/ 6 w 356"/>
                <a:gd name="T31" fmla="*/ 211 h 337"/>
                <a:gd name="T32" fmla="*/ 0 w 356"/>
                <a:gd name="T33" fmla="*/ 177 h 337"/>
                <a:gd name="T34" fmla="*/ 0 w 356"/>
                <a:gd name="T35" fmla="*/ 159 h 337"/>
                <a:gd name="T36" fmla="*/ 2 w 356"/>
                <a:gd name="T37" fmla="*/ 124 h 337"/>
                <a:gd name="T38" fmla="*/ 10 w 356"/>
                <a:gd name="T39" fmla="*/ 94 h 337"/>
                <a:gd name="T40" fmla="*/ 23 w 356"/>
                <a:gd name="T41" fmla="*/ 65 h 337"/>
                <a:gd name="T42" fmla="*/ 41 w 356"/>
                <a:gd name="T43" fmla="*/ 43 h 337"/>
                <a:gd name="T44" fmla="*/ 63 w 356"/>
                <a:gd name="T45" fmla="*/ 24 h 337"/>
                <a:gd name="T46" fmla="*/ 90 w 356"/>
                <a:gd name="T47" fmla="*/ 10 h 337"/>
                <a:gd name="T48" fmla="*/ 120 w 356"/>
                <a:gd name="T49" fmla="*/ 2 h 337"/>
                <a:gd name="T50" fmla="*/ 155 w 356"/>
                <a:gd name="T51" fmla="*/ 0 h 337"/>
                <a:gd name="T52" fmla="*/ 167 w 356"/>
                <a:gd name="T53" fmla="*/ 4 h 337"/>
                <a:gd name="T54" fmla="*/ 187 w 356"/>
                <a:gd name="T55" fmla="*/ 6 h 337"/>
                <a:gd name="T56" fmla="*/ 208 w 356"/>
                <a:gd name="T57" fmla="*/ 2 h 337"/>
                <a:gd name="T58" fmla="*/ 216 w 356"/>
                <a:gd name="T59" fmla="*/ 2 h 337"/>
                <a:gd name="T60" fmla="*/ 260 w 356"/>
                <a:gd name="T61" fmla="*/ 12 h 337"/>
                <a:gd name="T62" fmla="*/ 287 w 356"/>
                <a:gd name="T63" fmla="*/ 24 h 337"/>
                <a:gd name="T64" fmla="*/ 309 w 356"/>
                <a:gd name="T65" fmla="*/ 41 h 337"/>
                <a:gd name="T66" fmla="*/ 327 w 356"/>
                <a:gd name="T67" fmla="*/ 61 h 337"/>
                <a:gd name="T68" fmla="*/ 340 w 356"/>
                <a:gd name="T69" fmla="*/ 85 h 337"/>
                <a:gd name="T70" fmla="*/ 350 w 356"/>
                <a:gd name="T71" fmla="*/ 112 h 337"/>
                <a:gd name="T72" fmla="*/ 356 w 356"/>
                <a:gd name="T73" fmla="*/ 142 h 337"/>
                <a:gd name="T74" fmla="*/ 356 w 356"/>
                <a:gd name="T75" fmla="*/ 15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6" h="337">
                  <a:moveTo>
                    <a:pt x="356" y="159"/>
                  </a:moveTo>
                  <a:lnTo>
                    <a:pt x="356" y="159"/>
                  </a:lnTo>
                  <a:lnTo>
                    <a:pt x="354" y="177"/>
                  </a:lnTo>
                  <a:lnTo>
                    <a:pt x="352" y="195"/>
                  </a:lnTo>
                  <a:lnTo>
                    <a:pt x="348" y="211"/>
                  </a:lnTo>
                  <a:lnTo>
                    <a:pt x="342" y="230"/>
                  </a:lnTo>
                  <a:lnTo>
                    <a:pt x="334" y="244"/>
                  </a:lnTo>
                  <a:lnTo>
                    <a:pt x="325" y="258"/>
                  </a:lnTo>
                  <a:lnTo>
                    <a:pt x="315" y="272"/>
                  </a:lnTo>
                  <a:lnTo>
                    <a:pt x="303" y="285"/>
                  </a:lnTo>
                  <a:lnTo>
                    <a:pt x="291" y="297"/>
                  </a:lnTo>
                  <a:lnTo>
                    <a:pt x="277" y="307"/>
                  </a:lnTo>
                  <a:lnTo>
                    <a:pt x="262" y="315"/>
                  </a:lnTo>
                  <a:lnTo>
                    <a:pt x="246" y="323"/>
                  </a:lnTo>
                  <a:lnTo>
                    <a:pt x="230" y="329"/>
                  </a:lnTo>
                  <a:lnTo>
                    <a:pt x="214" y="333"/>
                  </a:lnTo>
                  <a:lnTo>
                    <a:pt x="195" y="337"/>
                  </a:lnTo>
                  <a:lnTo>
                    <a:pt x="177" y="337"/>
                  </a:lnTo>
                  <a:lnTo>
                    <a:pt x="177" y="337"/>
                  </a:lnTo>
                  <a:lnTo>
                    <a:pt x="159" y="337"/>
                  </a:lnTo>
                  <a:lnTo>
                    <a:pt x="143" y="333"/>
                  </a:lnTo>
                  <a:lnTo>
                    <a:pt x="124" y="329"/>
                  </a:lnTo>
                  <a:lnTo>
                    <a:pt x="108" y="323"/>
                  </a:lnTo>
                  <a:lnTo>
                    <a:pt x="92" y="315"/>
                  </a:lnTo>
                  <a:lnTo>
                    <a:pt x="77" y="307"/>
                  </a:lnTo>
                  <a:lnTo>
                    <a:pt x="63" y="297"/>
                  </a:lnTo>
                  <a:lnTo>
                    <a:pt x="51" y="285"/>
                  </a:lnTo>
                  <a:lnTo>
                    <a:pt x="41" y="272"/>
                  </a:lnTo>
                  <a:lnTo>
                    <a:pt x="29" y="258"/>
                  </a:lnTo>
                  <a:lnTo>
                    <a:pt x="21" y="244"/>
                  </a:lnTo>
                  <a:lnTo>
                    <a:pt x="12" y="230"/>
                  </a:lnTo>
                  <a:lnTo>
                    <a:pt x="6" y="211"/>
                  </a:lnTo>
                  <a:lnTo>
                    <a:pt x="2" y="195"/>
                  </a:lnTo>
                  <a:lnTo>
                    <a:pt x="0" y="17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42"/>
                  </a:lnTo>
                  <a:lnTo>
                    <a:pt x="2" y="124"/>
                  </a:lnTo>
                  <a:lnTo>
                    <a:pt x="4" y="108"/>
                  </a:lnTo>
                  <a:lnTo>
                    <a:pt x="10" y="94"/>
                  </a:lnTo>
                  <a:lnTo>
                    <a:pt x="17" y="79"/>
                  </a:lnTo>
                  <a:lnTo>
                    <a:pt x="23" y="65"/>
                  </a:lnTo>
                  <a:lnTo>
                    <a:pt x="31" y="53"/>
                  </a:lnTo>
                  <a:lnTo>
                    <a:pt x="41" y="43"/>
                  </a:lnTo>
                  <a:lnTo>
                    <a:pt x="51" y="33"/>
                  </a:lnTo>
                  <a:lnTo>
                    <a:pt x="63" y="24"/>
                  </a:lnTo>
                  <a:lnTo>
                    <a:pt x="75" y="16"/>
                  </a:lnTo>
                  <a:lnTo>
                    <a:pt x="90" y="10"/>
                  </a:lnTo>
                  <a:lnTo>
                    <a:pt x="104" y="6"/>
                  </a:lnTo>
                  <a:lnTo>
                    <a:pt x="120" y="2"/>
                  </a:lnTo>
                  <a:lnTo>
                    <a:pt x="136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67" y="4"/>
                  </a:lnTo>
                  <a:lnTo>
                    <a:pt x="179" y="6"/>
                  </a:lnTo>
                  <a:lnTo>
                    <a:pt x="187" y="6"/>
                  </a:lnTo>
                  <a:lnTo>
                    <a:pt x="195" y="4"/>
                  </a:lnTo>
                  <a:lnTo>
                    <a:pt x="208" y="2"/>
                  </a:lnTo>
                  <a:lnTo>
                    <a:pt x="216" y="2"/>
                  </a:lnTo>
                  <a:lnTo>
                    <a:pt x="216" y="2"/>
                  </a:lnTo>
                  <a:lnTo>
                    <a:pt x="246" y="8"/>
                  </a:lnTo>
                  <a:lnTo>
                    <a:pt x="260" y="12"/>
                  </a:lnTo>
                  <a:lnTo>
                    <a:pt x="275" y="18"/>
                  </a:lnTo>
                  <a:lnTo>
                    <a:pt x="287" y="24"/>
                  </a:lnTo>
                  <a:lnTo>
                    <a:pt x="297" y="33"/>
                  </a:lnTo>
                  <a:lnTo>
                    <a:pt x="309" y="41"/>
                  </a:lnTo>
                  <a:lnTo>
                    <a:pt x="317" y="51"/>
                  </a:lnTo>
                  <a:lnTo>
                    <a:pt x="327" y="61"/>
                  </a:lnTo>
                  <a:lnTo>
                    <a:pt x="334" y="73"/>
                  </a:lnTo>
                  <a:lnTo>
                    <a:pt x="340" y="85"/>
                  </a:lnTo>
                  <a:lnTo>
                    <a:pt x="346" y="98"/>
                  </a:lnTo>
                  <a:lnTo>
                    <a:pt x="350" y="112"/>
                  </a:lnTo>
                  <a:lnTo>
                    <a:pt x="354" y="128"/>
                  </a:lnTo>
                  <a:lnTo>
                    <a:pt x="356" y="142"/>
                  </a:lnTo>
                  <a:lnTo>
                    <a:pt x="356" y="159"/>
                  </a:lnTo>
                  <a:lnTo>
                    <a:pt x="356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76"/>
            <p:cNvSpPr>
              <a:spLocks/>
            </p:cNvSpPr>
            <p:nvPr/>
          </p:nvSpPr>
          <p:spPr bwMode="auto">
            <a:xfrm>
              <a:off x="9386888" y="2386013"/>
              <a:ext cx="57150" cy="150813"/>
            </a:xfrm>
            <a:custGeom>
              <a:avLst/>
              <a:gdLst>
                <a:gd name="T0" fmla="*/ 36 w 36"/>
                <a:gd name="T1" fmla="*/ 95 h 95"/>
                <a:gd name="T2" fmla="*/ 36 w 36"/>
                <a:gd name="T3" fmla="*/ 95 h 95"/>
                <a:gd name="T4" fmla="*/ 32 w 36"/>
                <a:gd name="T5" fmla="*/ 89 h 95"/>
                <a:gd name="T6" fmla="*/ 22 w 36"/>
                <a:gd name="T7" fmla="*/ 69 h 95"/>
                <a:gd name="T8" fmla="*/ 10 w 36"/>
                <a:gd name="T9" fmla="*/ 40 h 95"/>
                <a:gd name="T10" fmla="*/ 4 w 36"/>
                <a:gd name="T11" fmla="*/ 22 h 95"/>
                <a:gd name="T12" fmla="*/ 0 w 36"/>
                <a:gd name="T13" fmla="*/ 0 h 95"/>
                <a:gd name="T14" fmla="*/ 36 w 36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95">
                  <a:moveTo>
                    <a:pt x="36" y="95"/>
                  </a:moveTo>
                  <a:lnTo>
                    <a:pt x="36" y="95"/>
                  </a:lnTo>
                  <a:lnTo>
                    <a:pt x="32" y="89"/>
                  </a:lnTo>
                  <a:lnTo>
                    <a:pt x="22" y="69"/>
                  </a:lnTo>
                  <a:lnTo>
                    <a:pt x="10" y="40"/>
                  </a:lnTo>
                  <a:lnTo>
                    <a:pt x="4" y="22"/>
                  </a:lnTo>
                  <a:lnTo>
                    <a:pt x="0" y="0"/>
                  </a:lnTo>
                  <a:lnTo>
                    <a:pt x="3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77"/>
            <p:cNvSpPr>
              <a:spLocks/>
            </p:cNvSpPr>
            <p:nvPr/>
          </p:nvSpPr>
          <p:spPr bwMode="auto">
            <a:xfrm>
              <a:off x="9386888" y="2386013"/>
              <a:ext cx="57150" cy="150813"/>
            </a:xfrm>
            <a:custGeom>
              <a:avLst/>
              <a:gdLst>
                <a:gd name="T0" fmla="*/ 36 w 36"/>
                <a:gd name="T1" fmla="*/ 95 h 95"/>
                <a:gd name="T2" fmla="*/ 36 w 36"/>
                <a:gd name="T3" fmla="*/ 95 h 95"/>
                <a:gd name="T4" fmla="*/ 32 w 36"/>
                <a:gd name="T5" fmla="*/ 89 h 95"/>
                <a:gd name="T6" fmla="*/ 22 w 36"/>
                <a:gd name="T7" fmla="*/ 69 h 95"/>
                <a:gd name="T8" fmla="*/ 10 w 36"/>
                <a:gd name="T9" fmla="*/ 40 h 95"/>
                <a:gd name="T10" fmla="*/ 4 w 36"/>
                <a:gd name="T11" fmla="*/ 22 h 95"/>
                <a:gd name="T12" fmla="*/ 0 w 36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5">
                  <a:moveTo>
                    <a:pt x="36" y="95"/>
                  </a:moveTo>
                  <a:lnTo>
                    <a:pt x="36" y="95"/>
                  </a:lnTo>
                  <a:lnTo>
                    <a:pt x="32" y="89"/>
                  </a:lnTo>
                  <a:lnTo>
                    <a:pt x="22" y="69"/>
                  </a:lnTo>
                  <a:lnTo>
                    <a:pt x="10" y="40"/>
                  </a:lnTo>
                  <a:lnTo>
                    <a:pt x="4" y="2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78"/>
            <p:cNvSpPr>
              <a:spLocks/>
            </p:cNvSpPr>
            <p:nvPr/>
          </p:nvSpPr>
          <p:spPr bwMode="auto">
            <a:xfrm>
              <a:off x="9444038" y="2408238"/>
              <a:ext cx="206375" cy="109538"/>
            </a:xfrm>
            <a:custGeom>
              <a:avLst/>
              <a:gdLst>
                <a:gd name="T0" fmla="*/ 0 w 130"/>
                <a:gd name="T1" fmla="*/ 65 h 69"/>
                <a:gd name="T2" fmla="*/ 0 w 130"/>
                <a:gd name="T3" fmla="*/ 65 h 69"/>
                <a:gd name="T4" fmla="*/ 4 w 130"/>
                <a:gd name="T5" fmla="*/ 55 h 69"/>
                <a:gd name="T6" fmla="*/ 11 w 130"/>
                <a:gd name="T7" fmla="*/ 45 h 69"/>
                <a:gd name="T8" fmla="*/ 23 w 130"/>
                <a:gd name="T9" fmla="*/ 30 h 69"/>
                <a:gd name="T10" fmla="*/ 23 w 130"/>
                <a:gd name="T11" fmla="*/ 30 h 69"/>
                <a:gd name="T12" fmla="*/ 37 w 130"/>
                <a:gd name="T13" fmla="*/ 18 h 69"/>
                <a:gd name="T14" fmla="*/ 53 w 130"/>
                <a:gd name="T15" fmla="*/ 10 h 69"/>
                <a:gd name="T16" fmla="*/ 53 w 130"/>
                <a:gd name="T17" fmla="*/ 10 h 69"/>
                <a:gd name="T18" fmla="*/ 69 w 130"/>
                <a:gd name="T19" fmla="*/ 4 h 69"/>
                <a:gd name="T20" fmla="*/ 88 w 130"/>
                <a:gd name="T21" fmla="*/ 0 h 69"/>
                <a:gd name="T22" fmla="*/ 88 w 130"/>
                <a:gd name="T23" fmla="*/ 0 h 69"/>
                <a:gd name="T24" fmla="*/ 108 w 130"/>
                <a:gd name="T25" fmla="*/ 0 h 69"/>
                <a:gd name="T26" fmla="*/ 118 w 130"/>
                <a:gd name="T27" fmla="*/ 0 h 69"/>
                <a:gd name="T28" fmla="*/ 130 w 130"/>
                <a:gd name="T29" fmla="*/ 4 h 69"/>
                <a:gd name="T30" fmla="*/ 130 w 130"/>
                <a:gd name="T31" fmla="*/ 4 h 69"/>
                <a:gd name="T32" fmla="*/ 124 w 130"/>
                <a:gd name="T33" fmla="*/ 14 h 69"/>
                <a:gd name="T34" fmla="*/ 120 w 130"/>
                <a:gd name="T35" fmla="*/ 24 h 69"/>
                <a:gd name="T36" fmla="*/ 106 w 130"/>
                <a:gd name="T37" fmla="*/ 39 h 69"/>
                <a:gd name="T38" fmla="*/ 106 w 130"/>
                <a:gd name="T39" fmla="*/ 39 h 69"/>
                <a:gd name="T40" fmla="*/ 92 w 130"/>
                <a:gd name="T41" fmla="*/ 51 h 69"/>
                <a:gd name="T42" fmla="*/ 78 w 130"/>
                <a:gd name="T43" fmla="*/ 59 h 69"/>
                <a:gd name="T44" fmla="*/ 78 w 130"/>
                <a:gd name="T45" fmla="*/ 59 h 69"/>
                <a:gd name="T46" fmla="*/ 59 w 130"/>
                <a:gd name="T47" fmla="*/ 65 h 69"/>
                <a:gd name="T48" fmla="*/ 43 w 130"/>
                <a:gd name="T49" fmla="*/ 69 h 69"/>
                <a:gd name="T50" fmla="*/ 43 w 130"/>
                <a:gd name="T51" fmla="*/ 69 h 69"/>
                <a:gd name="T52" fmla="*/ 23 w 130"/>
                <a:gd name="T53" fmla="*/ 69 h 69"/>
                <a:gd name="T54" fmla="*/ 13 w 130"/>
                <a:gd name="T55" fmla="*/ 69 h 69"/>
                <a:gd name="T56" fmla="*/ 0 w 130"/>
                <a:gd name="T57" fmla="*/ 65 h 69"/>
                <a:gd name="T58" fmla="*/ 0 w 130"/>
                <a:gd name="T5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0" h="69">
                  <a:moveTo>
                    <a:pt x="0" y="65"/>
                  </a:moveTo>
                  <a:lnTo>
                    <a:pt x="0" y="65"/>
                  </a:lnTo>
                  <a:lnTo>
                    <a:pt x="4" y="55"/>
                  </a:lnTo>
                  <a:lnTo>
                    <a:pt x="11" y="45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37" y="18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69" y="4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24" y="14"/>
                  </a:lnTo>
                  <a:lnTo>
                    <a:pt x="120" y="24"/>
                  </a:lnTo>
                  <a:lnTo>
                    <a:pt x="106" y="39"/>
                  </a:lnTo>
                  <a:lnTo>
                    <a:pt x="106" y="39"/>
                  </a:lnTo>
                  <a:lnTo>
                    <a:pt x="92" y="51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59" y="65"/>
                  </a:lnTo>
                  <a:lnTo>
                    <a:pt x="43" y="69"/>
                  </a:lnTo>
                  <a:lnTo>
                    <a:pt x="43" y="69"/>
                  </a:lnTo>
                  <a:lnTo>
                    <a:pt x="23" y="69"/>
                  </a:lnTo>
                  <a:lnTo>
                    <a:pt x="13" y="69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10209213" y="2455863"/>
            <a:ext cx="519113" cy="590550"/>
            <a:chOff x="10209213" y="2455863"/>
            <a:chExt cx="519113" cy="590550"/>
          </a:xfrm>
          <a:solidFill>
            <a:schemeClr val="bg1">
              <a:lumMod val="50000"/>
            </a:schemeClr>
          </a:solidFill>
        </p:grpSpPr>
        <p:sp>
          <p:nvSpPr>
            <p:cNvPr id="254" name="Freeform 179"/>
            <p:cNvSpPr>
              <a:spLocks/>
            </p:cNvSpPr>
            <p:nvPr/>
          </p:nvSpPr>
          <p:spPr bwMode="auto">
            <a:xfrm>
              <a:off x="10396538" y="2455863"/>
              <a:ext cx="84138" cy="161925"/>
            </a:xfrm>
            <a:custGeom>
              <a:avLst/>
              <a:gdLst>
                <a:gd name="T0" fmla="*/ 38 w 53"/>
                <a:gd name="T1" fmla="*/ 102 h 102"/>
                <a:gd name="T2" fmla="*/ 38 w 53"/>
                <a:gd name="T3" fmla="*/ 102 h 102"/>
                <a:gd name="T4" fmla="*/ 32 w 53"/>
                <a:gd name="T5" fmla="*/ 94 h 102"/>
                <a:gd name="T6" fmla="*/ 22 w 53"/>
                <a:gd name="T7" fmla="*/ 74 h 102"/>
                <a:gd name="T8" fmla="*/ 10 w 53"/>
                <a:gd name="T9" fmla="*/ 43 h 102"/>
                <a:gd name="T10" fmla="*/ 4 w 53"/>
                <a:gd name="T11" fmla="*/ 23 h 102"/>
                <a:gd name="T12" fmla="*/ 0 w 53"/>
                <a:gd name="T13" fmla="*/ 2 h 102"/>
                <a:gd name="T14" fmla="*/ 18 w 53"/>
                <a:gd name="T15" fmla="*/ 0 h 102"/>
                <a:gd name="T16" fmla="*/ 18 w 53"/>
                <a:gd name="T17" fmla="*/ 0 h 102"/>
                <a:gd name="T18" fmla="*/ 22 w 53"/>
                <a:gd name="T19" fmla="*/ 19 h 102"/>
                <a:gd name="T20" fmla="*/ 28 w 53"/>
                <a:gd name="T21" fmla="*/ 37 h 102"/>
                <a:gd name="T22" fmla="*/ 38 w 53"/>
                <a:gd name="T23" fmla="*/ 65 h 102"/>
                <a:gd name="T24" fmla="*/ 49 w 53"/>
                <a:gd name="T25" fmla="*/ 84 h 102"/>
                <a:gd name="T26" fmla="*/ 53 w 53"/>
                <a:gd name="T27" fmla="*/ 90 h 102"/>
                <a:gd name="T28" fmla="*/ 38 w 53"/>
                <a:gd name="T2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02">
                  <a:moveTo>
                    <a:pt x="38" y="102"/>
                  </a:moveTo>
                  <a:lnTo>
                    <a:pt x="38" y="102"/>
                  </a:lnTo>
                  <a:lnTo>
                    <a:pt x="32" y="94"/>
                  </a:lnTo>
                  <a:lnTo>
                    <a:pt x="22" y="74"/>
                  </a:lnTo>
                  <a:lnTo>
                    <a:pt x="10" y="43"/>
                  </a:lnTo>
                  <a:lnTo>
                    <a:pt x="4" y="23"/>
                  </a:lnTo>
                  <a:lnTo>
                    <a:pt x="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19"/>
                  </a:lnTo>
                  <a:lnTo>
                    <a:pt x="28" y="37"/>
                  </a:lnTo>
                  <a:lnTo>
                    <a:pt x="38" y="65"/>
                  </a:lnTo>
                  <a:lnTo>
                    <a:pt x="49" y="84"/>
                  </a:lnTo>
                  <a:lnTo>
                    <a:pt x="53" y="90"/>
                  </a:lnTo>
                  <a:lnTo>
                    <a:pt x="38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80"/>
            <p:cNvSpPr>
              <a:spLocks/>
            </p:cNvSpPr>
            <p:nvPr/>
          </p:nvSpPr>
          <p:spPr bwMode="auto">
            <a:xfrm>
              <a:off x="10467975" y="2476501"/>
              <a:ext cx="206375" cy="112713"/>
            </a:xfrm>
            <a:custGeom>
              <a:avLst/>
              <a:gdLst>
                <a:gd name="T0" fmla="*/ 0 w 130"/>
                <a:gd name="T1" fmla="*/ 67 h 71"/>
                <a:gd name="T2" fmla="*/ 0 w 130"/>
                <a:gd name="T3" fmla="*/ 67 h 71"/>
                <a:gd name="T4" fmla="*/ 6 w 130"/>
                <a:gd name="T5" fmla="*/ 57 h 71"/>
                <a:gd name="T6" fmla="*/ 12 w 130"/>
                <a:gd name="T7" fmla="*/ 46 h 71"/>
                <a:gd name="T8" fmla="*/ 24 w 130"/>
                <a:gd name="T9" fmla="*/ 32 h 71"/>
                <a:gd name="T10" fmla="*/ 24 w 130"/>
                <a:gd name="T11" fmla="*/ 32 h 71"/>
                <a:gd name="T12" fmla="*/ 38 w 130"/>
                <a:gd name="T13" fmla="*/ 20 h 71"/>
                <a:gd name="T14" fmla="*/ 52 w 130"/>
                <a:gd name="T15" fmla="*/ 12 h 71"/>
                <a:gd name="T16" fmla="*/ 52 w 130"/>
                <a:gd name="T17" fmla="*/ 12 h 71"/>
                <a:gd name="T18" fmla="*/ 71 w 130"/>
                <a:gd name="T19" fmla="*/ 4 h 71"/>
                <a:gd name="T20" fmla="*/ 89 w 130"/>
                <a:gd name="T21" fmla="*/ 2 h 71"/>
                <a:gd name="T22" fmla="*/ 89 w 130"/>
                <a:gd name="T23" fmla="*/ 2 h 71"/>
                <a:gd name="T24" fmla="*/ 107 w 130"/>
                <a:gd name="T25" fmla="*/ 0 h 71"/>
                <a:gd name="T26" fmla="*/ 117 w 130"/>
                <a:gd name="T27" fmla="*/ 2 h 71"/>
                <a:gd name="T28" fmla="*/ 130 w 130"/>
                <a:gd name="T29" fmla="*/ 6 h 71"/>
                <a:gd name="T30" fmla="*/ 130 w 130"/>
                <a:gd name="T31" fmla="*/ 6 h 71"/>
                <a:gd name="T32" fmla="*/ 126 w 130"/>
                <a:gd name="T33" fmla="*/ 16 h 71"/>
                <a:gd name="T34" fmla="*/ 119 w 130"/>
                <a:gd name="T35" fmla="*/ 24 h 71"/>
                <a:gd name="T36" fmla="*/ 107 w 130"/>
                <a:gd name="T37" fmla="*/ 40 h 71"/>
                <a:gd name="T38" fmla="*/ 107 w 130"/>
                <a:gd name="T39" fmla="*/ 40 h 71"/>
                <a:gd name="T40" fmla="*/ 93 w 130"/>
                <a:gd name="T41" fmla="*/ 52 h 71"/>
                <a:gd name="T42" fmla="*/ 77 w 130"/>
                <a:gd name="T43" fmla="*/ 61 h 71"/>
                <a:gd name="T44" fmla="*/ 77 w 130"/>
                <a:gd name="T45" fmla="*/ 61 h 71"/>
                <a:gd name="T46" fmla="*/ 60 w 130"/>
                <a:gd name="T47" fmla="*/ 67 h 71"/>
                <a:gd name="T48" fmla="*/ 42 w 130"/>
                <a:gd name="T49" fmla="*/ 71 h 71"/>
                <a:gd name="T50" fmla="*/ 42 w 130"/>
                <a:gd name="T51" fmla="*/ 71 h 71"/>
                <a:gd name="T52" fmla="*/ 22 w 130"/>
                <a:gd name="T53" fmla="*/ 71 h 71"/>
                <a:gd name="T54" fmla="*/ 12 w 130"/>
                <a:gd name="T55" fmla="*/ 71 h 71"/>
                <a:gd name="T56" fmla="*/ 0 w 130"/>
                <a:gd name="T57" fmla="*/ 67 h 71"/>
                <a:gd name="T58" fmla="*/ 0 w 130"/>
                <a:gd name="T59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0" h="71">
                  <a:moveTo>
                    <a:pt x="0" y="67"/>
                  </a:moveTo>
                  <a:lnTo>
                    <a:pt x="0" y="67"/>
                  </a:lnTo>
                  <a:lnTo>
                    <a:pt x="6" y="57"/>
                  </a:lnTo>
                  <a:lnTo>
                    <a:pt x="12" y="4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71" y="4"/>
                  </a:lnTo>
                  <a:lnTo>
                    <a:pt x="89" y="2"/>
                  </a:lnTo>
                  <a:lnTo>
                    <a:pt x="89" y="2"/>
                  </a:lnTo>
                  <a:lnTo>
                    <a:pt x="107" y="0"/>
                  </a:lnTo>
                  <a:lnTo>
                    <a:pt x="117" y="2"/>
                  </a:lnTo>
                  <a:lnTo>
                    <a:pt x="130" y="6"/>
                  </a:lnTo>
                  <a:lnTo>
                    <a:pt x="130" y="6"/>
                  </a:lnTo>
                  <a:lnTo>
                    <a:pt x="126" y="16"/>
                  </a:lnTo>
                  <a:lnTo>
                    <a:pt x="119" y="2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93" y="52"/>
                  </a:lnTo>
                  <a:lnTo>
                    <a:pt x="77" y="61"/>
                  </a:lnTo>
                  <a:lnTo>
                    <a:pt x="77" y="61"/>
                  </a:lnTo>
                  <a:lnTo>
                    <a:pt x="60" y="67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22" y="71"/>
                  </a:lnTo>
                  <a:lnTo>
                    <a:pt x="12" y="71"/>
                  </a:lnTo>
                  <a:lnTo>
                    <a:pt x="0" y="67"/>
                  </a:lnTo>
                  <a:lnTo>
                    <a:pt x="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81"/>
            <p:cNvSpPr>
              <a:spLocks/>
            </p:cNvSpPr>
            <p:nvPr/>
          </p:nvSpPr>
          <p:spPr bwMode="auto">
            <a:xfrm>
              <a:off x="10209213" y="2592388"/>
              <a:ext cx="519113" cy="454025"/>
            </a:xfrm>
            <a:custGeom>
              <a:avLst/>
              <a:gdLst>
                <a:gd name="T0" fmla="*/ 163 w 327"/>
                <a:gd name="T1" fmla="*/ 4 h 286"/>
                <a:gd name="T2" fmla="*/ 106 w 327"/>
                <a:gd name="T3" fmla="*/ 0 h 286"/>
                <a:gd name="T4" fmla="*/ 77 w 327"/>
                <a:gd name="T5" fmla="*/ 4 h 286"/>
                <a:gd name="T6" fmla="*/ 51 w 327"/>
                <a:gd name="T7" fmla="*/ 12 h 286"/>
                <a:gd name="T8" fmla="*/ 30 w 327"/>
                <a:gd name="T9" fmla="*/ 26 h 286"/>
                <a:gd name="T10" fmla="*/ 12 w 327"/>
                <a:gd name="T11" fmla="*/ 47 h 286"/>
                <a:gd name="T12" fmla="*/ 2 w 327"/>
                <a:gd name="T13" fmla="*/ 71 h 286"/>
                <a:gd name="T14" fmla="*/ 0 w 327"/>
                <a:gd name="T15" fmla="*/ 101 h 286"/>
                <a:gd name="T16" fmla="*/ 2 w 327"/>
                <a:gd name="T17" fmla="*/ 132 h 286"/>
                <a:gd name="T18" fmla="*/ 20 w 327"/>
                <a:gd name="T19" fmla="*/ 193 h 286"/>
                <a:gd name="T20" fmla="*/ 37 w 327"/>
                <a:gd name="T21" fmla="*/ 219 h 286"/>
                <a:gd name="T22" fmla="*/ 55 w 327"/>
                <a:gd name="T23" fmla="*/ 246 h 286"/>
                <a:gd name="T24" fmla="*/ 79 w 327"/>
                <a:gd name="T25" fmla="*/ 266 h 286"/>
                <a:gd name="T26" fmla="*/ 106 w 327"/>
                <a:gd name="T27" fmla="*/ 280 h 286"/>
                <a:gd name="T28" fmla="*/ 136 w 327"/>
                <a:gd name="T29" fmla="*/ 286 h 286"/>
                <a:gd name="T30" fmla="*/ 158 w 327"/>
                <a:gd name="T31" fmla="*/ 284 h 286"/>
                <a:gd name="T32" fmla="*/ 179 w 327"/>
                <a:gd name="T33" fmla="*/ 284 h 286"/>
                <a:gd name="T34" fmla="*/ 181 w 327"/>
                <a:gd name="T35" fmla="*/ 286 h 286"/>
                <a:gd name="T36" fmla="*/ 213 w 327"/>
                <a:gd name="T37" fmla="*/ 282 h 286"/>
                <a:gd name="T38" fmla="*/ 242 w 327"/>
                <a:gd name="T39" fmla="*/ 268 h 286"/>
                <a:gd name="T40" fmla="*/ 266 w 327"/>
                <a:gd name="T41" fmla="*/ 248 h 286"/>
                <a:gd name="T42" fmla="*/ 289 w 327"/>
                <a:gd name="T43" fmla="*/ 223 h 286"/>
                <a:gd name="T44" fmla="*/ 305 w 327"/>
                <a:gd name="T45" fmla="*/ 195 h 286"/>
                <a:gd name="T46" fmla="*/ 323 w 327"/>
                <a:gd name="T47" fmla="*/ 132 h 286"/>
                <a:gd name="T48" fmla="*/ 327 w 327"/>
                <a:gd name="T49" fmla="*/ 101 h 286"/>
                <a:gd name="T50" fmla="*/ 323 w 327"/>
                <a:gd name="T51" fmla="*/ 71 h 286"/>
                <a:gd name="T52" fmla="*/ 315 w 327"/>
                <a:gd name="T53" fmla="*/ 47 h 286"/>
                <a:gd name="T54" fmla="*/ 297 w 327"/>
                <a:gd name="T55" fmla="*/ 26 h 286"/>
                <a:gd name="T56" fmla="*/ 276 w 327"/>
                <a:gd name="T57" fmla="*/ 12 h 286"/>
                <a:gd name="T58" fmla="*/ 250 w 327"/>
                <a:gd name="T59" fmla="*/ 4 h 286"/>
                <a:gd name="T60" fmla="*/ 221 w 327"/>
                <a:gd name="T61" fmla="*/ 0 h 286"/>
                <a:gd name="T62" fmla="*/ 163 w 327"/>
                <a:gd name="T63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7" h="286">
                  <a:moveTo>
                    <a:pt x="163" y="4"/>
                  </a:moveTo>
                  <a:lnTo>
                    <a:pt x="163" y="4"/>
                  </a:lnTo>
                  <a:lnTo>
                    <a:pt x="134" y="0"/>
                  </a:lnTo>
                  <a:lnTo>
                    <a:pt x="106" y="0"/>
                  </a:lnTo>
                  <a:lnTo>
                    <a:pt x="91" y="0"/>
                  </a:lnTo>
                  <a:lnTo>
                    <a:pt x="77" y="4"/>
                  </a:lnTo>
                  <a:lnTo>
                    <a:pt x="63" y="8"/>
                  </a:lnTo>
                  <a:lnTo>
                    <a:pt x="51" y="12"/>
                  </a:lnTo>
                  <a:lnTo>
                    <a:pt x="41" y="20"/>
                  </a:lnTo>
                  <a:lnTo>
                    <a:pt x="30" y="26"/>
                  </a:lnTo>
                  <a:lnTo>
                    <a:pt x="20" y="36"/>
                  </a:lnTo>
                  <a:lnTo>
                    <a:pt x="12" y="47"/>
                  </a:lnTo>
                  <a:lnTo>
                    <a:pt x="6" y="59"/>
                  </a:lnTo>
                  <a:lnTo>
                    <a:pt x="2" y="71"/>
                  </a:lnTo>
                  <a:lnTo>
                    <a:pt x="0" y="87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32"/>
                  </a:lnTo>
                  <a:lnTo>
                    <a:pt x="10" y="162"/>
                  </a:lnTo>
                  <a:lnTo>
                    <a:pt x="20" y="193"/>
                  </a:lnTo>
                  <a:lnTo>
                    <a:pt x="28" y="207"/>
                  </a:lnTo>
                  <a:lnTo>
                    <a:pt x="37" y="219"/>
                  </a:lnTo>
                  <a:lnTo>
                    <a:pt x="45" y="233"/>
                  </a:lnTo>
                  <a:lnTo>
                    <a:pt x="55" y="246"/>
                  </a:lnTo>
                  <a:lnTo>
                    <a:pt x="67" y="256"/>
                  </a:lnTo>
                  <a:lnTo>
                    <a:pt x="79" y="266"/>
                  </a:lnTo>
                  <a:lnTo>
                    <a:pt x="91" y="274"/>
                  </a:lnTo>
                  <a:lnTo>
                    <a:pt x="106" y="280"/>
                  </a:lnTo>
                  <a:lnTo>
                    <a:pt x="120" y="284"/>
                  </a:lnTo>
                  <a:lnTo>
                    <a:pt x="136" y="286"/>
                  </a:lnTo>
                  <a:lnTo>
                    <a:pt x="136" y="286"/>
                  </a:lnTo>
                  <a:lnTo>
                    <a:pt x="158" y="284"/>
                  </a:lnTo>
                  <a:lnTo>
                    <a:pt x="173" y="284"/>
                  </a:lnTo>
                  <a:lnTo>
                    <a:pt x="179" y="284"/>
                  </a:lnTo>
                  <a:lnTo>
                    <a:pt x="181" y="286"/>
                  </a:lnTo>
                  <a:lnTo>
                    <a:pt x="181" y="286"/>
                  </a:lnTo>
                  <a:lnTo>
                    <a:pt x="199" y="284"/>
                  </a:lnTo>
                  <a:lnTo>
                    <a:pt x="213" y="282"/>
                  </a:lnTo>
                  <a:lnTo>
                    <a:pt x="228" y="276"/>
                  </a:lnTo>
                  <a:lnTo>
                    <a:pt x="242" y="268"/>
                  </a:lnTo>
                  <a:lnTo>
                    <a:pt x="256" y="260"/>
                  </a:lnTo>
                  <a:lnTo>
                    <a:pt x="266" y="248"/>
                  </a:lnTo>
                  <a:lnTo>
                    <a:pt x="278" y="238"/>
                  </a:lnTo>
                  <a:lnTo>
                    <a:pt x="289" y="223"/>
                  </a:lnTo>
                  <a:lnTo>
                    <a:pt x="297" y="209"/>
                  </a:lnTo>
                  <a:lnTo>
                    <a:pt x="305" y="195"/>
                  </a:lnTo>
                  <a:lnTo>
                    <a:pt x="317" y="164"/>
                  </a:lnTo>
                  <a:lnTo>
                    <a:pt x="323" y="132"/>
                  </a:lnTo>
                  <a:lnTo>
                    <a:pt x="327" y="101"/>
                  </a:lnTo>
                  <a:lnTo>
                    <a:pt x="327" y="101"/>
                  </a:lnTo>
                  <a:lnTo>
                    <a:pt x="327" y="87"/>
                  </a:lnTo>
                  <a:lnTo>
                    <a:pt x="323" y="71"/>
                  </a:lnTo>
                  <a:lnTo>
                    <a:pt x="319" y="59"/>
                  </a:lnTo>
                  <a:lnTo>
                    <a:pt x="315" y="47"/>
                  </a:lnTo>
                  <a:lnTo>
                    <a:pt x="307" y="36"/>
                  </a:lnTo>
                  <a:lnTo>
                    <a:pt x="297" y="26"/>
                  </a:lnTo>
                  <a:lnTo>
                    <a:pt x="286" y="20"/>
                  </a:lnTo>
                  <a:lnTo>
                    <a:pt x="276" y="12"/>
                  </a:lnTo>
                  <a:lnTo>
                    <a:pt x="262" y="8"/>
                  </a:lnTo>
                  <a:lnTo>
                    <a:pt x="250" y="4"/>
                  </a:lnTo>
                  <a:lnTo>
                    <a:pt x="236" y="0"/>
                  </a:lnTo>
                  <a:lnTo>
                    <a:pt x="221" y="0"/>
                  </a:lnTo>
                  <a:lnTo>
                    <a:pt x="193" y="0"/>
                  </a:lnTo>
                  <a:lnTo>
                    <a:pt x="163" y="4"/>
                  </a:lnTo>
                  <a:lnTo>
                    <a:pt x="16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307975" y="798513"/>
            <a:ext cx="620713" cy="954088"/>
            <a:chOff x="307975" y="798513"/>
            <a:chExt cx="620713" cy="954088"/>
          </a:xfrm>
          <a:solidFill>
            <a:schemeClr val="bg1">
              <a:lumMod val="50000"/>
            </a:schemeClr>
          </a:solidFill>
        </p:grpSpPr>
        <p:sp>
          <p:nvSpPr>
            <p:cNvPr id="257" name="Freeform 182"/>
            <p:cNvSpPr>
              <a:spLocks/>
            </p:cNvSpPr>
            <p:nvPr/>
          </p:nvSpPr>
          <p:spPr bwMode="auto">
            <a:xfrm>
              <a:off x="307975" y="982663"/>
              <a:ext cx="620713" cy="769938"/>
            </a:xfrm>
            <a:custGeom>
              <a:avLst/>
              <a:gdLst>
                <a:gd name="T0" fmla="*/ 320 w 391"/>
                <a:gd name="T1" fmla="*/ 160 h 485"/>
                <a:gd name="T2" fmla="*/ 322 w 391"/>
                <a:gd name="T3" fmla="*/ 136 h 485"/>
                <a:gd name="T4" fmla="*/ 320 w 391"/>
                <a:gd name="T5" fmla="*/ 108 h 485"/>
                <a:gd name="T6" fmla="*/ 311 w 391"/>
                <a:gd name="T7" fmla="*/ 83 h 485"/>
                <a:gd name="T8" fmla="*/ 285 w 391"/>
                <a:gd name="T9" fmla="*/ 40 h 485"/>
                <a:gd name="T10" fmla="*/ 257 w 391"/>
                <a:gd name="T11" fmla="*/ 16 h 485"/>
                <a:gd name="T12" fmla="*/ 234 w 391"/>
                <a:gd name="T13" fmla="*/ 6 h 485"/>
                <a:gd name="T14" fmla="*/ 208 w 391"/>
                <a:gd name="T15" fmla="*/ 0 h 485"/>
                <a:gd name="T16" fmla="*/ 196 w 391"/>
                <a:gd name="T17" fmla="*/ 0 h 485"/>
                <a:gd name="T18" fmla="*/ 171 w 391"/>
                <a:gd name="T19" fmla="*/ 2 h 485"/>
                <a:gd name="T20" fmla="*/ 147 w 391"/>
                <a:gd name="T21" fmla="*/ 10 h 485"/>
                <a:gd name="T22" fmla="*/ 126 w 391"/>
                <a:gd name="T23" fmla="*/ 22 h 485"/>
                <a:gd name="T24" fmla="*/ 92 w 391"/>
                <a:gd name="T25" fmla="*/ 61 h 485"/>
                <a:gd name="T26" fmla="*/ 76 w 391"/>
                <a:gd name="T27" fmla="*/ 95 h 485"/>
                <a:gd name="T28" fmla="*/ 72 w 391"/>
                <a:gd name="T29" fmla="*/ 122 h 485"/>
                <a:gd name="T30" fmla="*/ 70 w 391"/>
                <a:gd name="T31" fmla="*/ 136 h 485"/>
                <a:gd name="T32" fmla="*/ 72 w 391"/>
                <a:gd name="T33" fmla="*/ 160 h 485"/>
                <a:gd name="T34" fmla="*/ 43 w 391"/>
                <a:gd name="T35" fmla="*/ 189 h 485"/>
                <a:gd name="T36" fmla="*/ 21 w 391"/>
                <a:gd name="T37" fmla="*/ 223 h 485"/>
                <a:gd name="T38" fmla="*/ 7 w 391"/>
                <a:gd name="T39" fmla="*/ 260 h 485"/>
                <a:gd name="T40" fmla="*/ 0 w 391"/>
                <a:gd name="T41" fmla="*/ 303 h 485"/>
                <a:gd name="T42" fmla="*/ 3 w 391"/>
                <a:gd name="T43" fmla="*/ 321 h 485"/>
                <a:gd name="T44" fmla="*/ 9 w 391"/>
                <a:gd name="T45" fmla="*/ 357 h 485"/>
                <a:gd name="T46" fmla="*/ 25 w 391"/>
                <a:gd name="T47" fmla="*/ 390 h 485"/>
                <a:gd name="T48" fmla="*/ 45 w 391"/>
                <a:gd name="T49" fmla="*/ 418 h 485"/>
                <a:gd name="T50" fmla="*/ 72 w 391"/>
                <a:gd name="T51" fmla="*/ 443 h 485"/>
                <a:gd name="T52" fmla="*/ 102 w 391"/>
                <a:gd name="T53" fmla="*/ 463 h 485"/>
                <a:gd name="T54" fmla="*/ 139 w 391"/>
                <a:gd name="T55" fmla="*/ 477 h 485"/>
                <a:gd name="T56" fmla="*/ 175 w 391"/>
                <a:gd name="T57" fmla="*/ 485 h 485"/>
                <a:gd name="T58" fmla="*/ 196 w 391"/>
                <a:gd name="T59" fmla="*/ 485 h 485"/>
                <a:gd name="T60" fmla="*/ 234 w 391"/>
                <a:gd name="T61" fmla="*/ 481 h 485"/>
                <a:gd name="T62" fmla="*/ 271 w 391"/>
                <a:gd name="T63" fmla="*/ 471 h 485"/>
                <a:gd name="T64" fmla="*/ 305 w 391"/>
                <a:gd name="T65" fmla="*/ 455 h 485"/>
                <a:gd name="T66" fmla="*/ 334 w 391"/>
                <a:gd name="T67" fmla="*/ 433 h 485"/>
                <a:gd name="T68" fmla="*/ 358 w 391"/>
                <a:gd name="T69" fmla="*/ 404 h 485"/>
                <a:gd name="T70" fmla="*/ 376 w 391"/>
                <a:gd name="T71" fmla="*/ 374 h 485"/>
                <a:gd name="T72" fmla="*/ 387 w 391"/>
                <a:gd name="T73" fmla="*/ 339 h 485"/>
                <a:gd name="T74" fmla="*/ 391 w 391"/>
                <a:gd name="T75" fmla="*/ 303 h 485"/>
                <a:gd name="T76" fmla="*/ 389 w 391"/>
                <a:gd name="T77" fmla="*/ 282 h 485"/>
                <a:gd name="T78" fmla="*/ 380 w 391"/>
                <a:gd name="T79" fmla="*/ 242 h 485"/>
                <a:gd name="T80" fmla="*/ 360 w 391"/>
                <a:gd name="T81" fmla="*/ 205 h 485"/>
                <a:gd name="T82" fmla="*/ 336 w 391"/>
                <a:gd name="T83" fmla="*/ 175 h 485"/>
                <a:gd name="T84" fmla="*/ 320 w 391"/>
                <a:gd name="T85" fmla="*/ 16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1" h="485">
                  <a:moveTo>
                    <a:pt x="320" y="160"/>
                  </a:moveTo>
                  <a:lnTo>
                    <a:pt x="320" y="160"/>
                  </a:lnTo>
                  <a:lnTo>
                    <a:pt x="322" y="136"/>
                  </a:lnTo>
                  <a:lnTo>
                    <a:pt x="322" y="136"/>
                  </a:lnTo>
                  <a:lnTo>
                    <a:pt x="322" y="122"/>
                  </a:lnTo>
                  <a:lnTo>
                    <a:pt x="320" y="108"/>
                  </a:lnTo>
                  <a:lnTo>
                    <a:pt x="315" y="95"/>
                  </a:lnTo>
                  <a:lnTo>
                    <a:pt x="311" y="83"/>
                  </a:lnTo>
                  <a:lnTo>
                    <a:pt x="299" y="61"/>
                  </a:lnTo>
                  <a:lnTo>
                    <a:pt x="285" y="40"/>
                  </a:lnTo>
                  <a:lnTo>
                    <a:pt x="267" y="22"/>
                  </a:lnTo>
                  <a:lnTo>
                    <a:pt x="257" y="16"/>
                  </a:lnTo>
                  <a:lnTo>
                    <a:pt x="244" y="10"/>
                  </a:lnTo>
                  <a:lnTo>
                    <a:pt x="234" y="6"/>
                  </a:lnTo>
                  <a:lnTo>
                    <a:pt x="222" y="2"/>
                  </a:lnTo>
                  <a:lnTo>
                    <a:pt x="208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3" y="0"/>
                  </a:lnTo>
                  <a:lnTo>
                    <a:pt x="171" y="2"/>
                  </a:lnTo>
                  <a:lnTo>
                    <a:pt x="159" y="6"/>
                  </a:lnTo>
                  <a:lnTo>
                    <a:pt x="147" y="10"/>
                  </a:lnTo>
                  <a:lnTo>
                    <a:pt x="137" y="16"/>
                  </a:lnTo>
                  <a:lnTo>
                    <a:pt x="126" y="22"/>
                  </a:lnTo>
                  <a:lnTo>
                    <a:pt x="106" y="40"/>
                  </a:lnTo>
                  <a:lnTo>
                    <a:pt x="92" y="61"/>
                  </a:lnTo>
                  <a:lnTo>
                    <a:pt x="80" y="83"/>
                  </a:lnTo>
                  <a:lnTo>
                    <a:pt x="76" y="95"/>
                  </a:lnTo>
                  <a:lnTo>
                    <a:pt x="74" y="108"/>
                  </a:lnTo>
                  <a:lnTo>
                    <a:pt x="72" y="122"/>
                  </a:lnTo>
                  <a:lnTo>
                    <a:pt x="70" y="136"/>
                  </a:lnTo>
                  <a:lnTo>
                    <a:pt x="70" y="136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57" y="175"/>
                  </a:lnTo>
                  <a:lnTo>
                    <a:pt x="43" y="189"/>
                  </a:lnTo>
                  <a:lnTo>
                    <a:pt x="31" y="205"/>
                  </a:lnTo>
                  <a:lnTo>
                    <a:pt x="21" y="223"/>
                  </a:lnTo>
                  <a:lnTo>
                    <a:pt x="13" y="242"/>
                  </a:lnTo>
                  <a:lnTo>
                    <a:pt x="7" y="260"/>
                  </a:lnTo>
                  <a:lnTo>
                    <a:pt x="3" y="282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" y="321"/>
                  </a:lnTo>
                  <a:lnTo>
                    <a:pt x="5" y="339"/>
                  </a:lnTo>
                  <a:lnTo>
                    <a:pt x="9" y="357"/>
                  </a:lnTo>
                  <a:lnTo>
                    <a:pt x="17" y="374"/>
                  </a:lnTo>
                  <a:lnTo>
                    <a:pt x="25" y="390"/>
                  </a:lnTo>
                  <a:lnTo>
                    <a:pt x="33" y="404"/>
                  </a:lnTo>
                  <a:lnTo>
                    <a:pt x="45" y="418"/>
                  </a:lnTo>
                  <a:lnTo>
                    <a:pt x="57" y="433"/>
                  </a:lnTo>
                  <a:lnTo>
                    <a:pt x="72" y="443"/>
                  </a:lnTo>
                  <a:lnTo>
                    <a:pt x="86" y="455"/>
                  </a:lnTo>
                  <a:lnTo>
                    <a:pt x="102" y="463"/>
                  </a:lnTo>
                  <a:lnTo>
                    <a:pt x="120" y="471"/>
                  </a:lnTo>
                  <a:lnTo>
                    <a:pt x="139" y="477"/>
                  </a:lnTo>
                  <a:lnTo>
                    <a:pt x="157" y="481"/>
                  </a:lnTo>
                  <a:lnTo>
                    <a:pt x="175" y="485"/>
                  </a:lnTo>
                  <a:lnTo>
                    <a:pt x="196" y="485"/>
                  </a:lnTo>
                  <a:lnTo>
                    <a:pt x="196" y="485"/>
                  </a:lnTo>
                  <a:lnTo>
                    <a:pt x="216" y="485"/>
                  </a:lnTo>
                  <a:lnTo>
                    <a:pt x="234" y="481"/>
                  </a:lnTo>
                  <a:lnTo>
                    <a:pt x="254" y="477"/>
                  </a:lnTo>
                  <a:lnTo>
                    <a:pt x="271" y="471"/>
                  </a:lnTo>
                  <a:lnTo>
                    <a:pt x="289" y="463"/>
                  </a:lnTo>
                  <a:lnTo>
                    <a:pt x="305" y="455"/>
                  </a:lnTo>
                  <a:lnTo>
                    <a:pt x="320" y="443"/>
                  </a:lnTo>
                  <a:lnTo>
                    <a:pt x="334" y="433"/>
                  </a:lnTo>
                  <a:lnTo>
                    <a:pt x="346" y="418"/>
                  </a:lnTo>
                  <a:lnTo>
                    <a:pt x="358" y="404"/>
                  </a:lnTo>
                  <a:lnTo>
                    <a:pt x="368" y="390"/>
                  </a:lnTo>
                  <a:lnTo>
                    <a:pt x="376" y="374"/>
                  </a:lnTo>
                  <a:lnTo>
                    <a:pt x="383" y="357"/>
                  </a:lnTo>
                  <a:lnTo>
                    <a:pt x="387" y="339"/>
                  </a:lnTo>
                  <a:lnTo>
                    <a:pt x="391" y="321"/>
                  </a:lnTo>
                  <a:lnTo>
                    <a:pt x="391" y="303"/>
                  </a:lnTo>
                  <a:lnTo>
                    <a:pt x="391" y="303"/>
                  </a:lnTo>
                  <a:lnTo>
                    <a:pt x="389" y="282"/>
                  </a:lnTo>
                  <a:lnTo>
                    <a:pt x="387" y="260"/>
                  </a:lnTo>
                  <a:lnTo>
                    <a:pt x="380" y="242"/>
                  </a:lnTo>
                  <a:lnTo>
                    <a:pt x="372" y="223"/>
                  </a:lnTo>
                  <a:lnTo>
                    <a:pt x="360" y="205"/>
                  </a:lnTo>
                  <a:lnTo>
                    <a:pt x="348" y="189"/>
                  </a:lnTo>
                  <a:lnTo>
                    <a:pt x="336" y="175"/>
                  </a:lnTo>
                  <a:lnTo>
                    <a:pt x="320" y="160"/>
                  </a:lnTo>
                  <a:lnTo>
                    <a:pt x="32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83"/>
            <p:cNvSpPr>
              <a:spLocks/>
            </p:cNvSpPr>
            <p:nvPr/>
          </p:nvSpPr>
          <p:spPr bwMode="auto">
            <a:xfrm>
              <a:off x="479425" y="798513"/>
              <a:ext cx="177800" cy="222250"/>
            </a:xfrm>
            <a:custGeom>
              <a:avLst/>
              <a:gdLst>
                <a:gd name="T0" fmla="*/ 88 w 112"/>
                <a:gd name="T1" fmla="*/ 140 h 140"/>
                <a:gd name="T2" fmla="*/ 88 w 112"/>
                <a:gd name="T3" fmla="*/ 140 h 140"/>
                <a:gd name="T4" fmla="*/ 69 w 112"/>
                <a:gd name="T5" fmla="*/ 120 h 140"/>
                <a:gd name="T6" fmla="*/ 55 w 112"/>
                <a:gd name="T7" fmla="*/ 104 h 140"/>
                <a:gd name="T8" fmla="*/ 55 w 112"/>
                <a:gd name="T9" fmla="*/ 104 h 140"/>
                <a:gd name="T10" fmla="*/ 37 w 112"/>
                <a:gd name="T11" fmla="*/ 77 h 140"/>
                <a:gd name="T12" fmla="*/ 37 w 112"/>
                <a:gd name="T13" fmla="*/ 77 h 140"/>
                <a:gd name="T14" fmla="*/ 23 w 112"/>
                <a:gd name="T15" fmla="*/ 51 h 140"/>
                <a:gd name="T16" fmla="*/ 23 w 112"/>
                <a:gd name="T17" fmla="*/ 51 h 140"/>
                <a:gd name="T18" fmla="*/ 0 w 112"/>
                <a:gd name="T19" fmla="*/ 10 h 140"/>
                <a:gd name="T20" fmla="*/ 0 w 112"/>
                <a:gd name="T21" fmla="*/ 10 h 140"/>
                <a:gd name="T22" fmla="*/ 12 w 112"/>
                <a:gd name="T23" fmla="*/ 4 h 140"/>
                <a:gd name="T24" fmla="*/ 27 w 112"/>
                <a:gd name="T25" fmla="*/ 0 h 140"/>
                <a:gd name="T26" fmla="*/ 41 w 112"/>
                <a:gd name="T27" fmla="*/ 0 h 140"/>
                <a:gd name="T28" fmla="*/ 55 w 112"/>
                <a:gd name="T29" fmla="*/ 2 h 140"/>
                <a:gd name="T30" fmla="*/ 55 w 112"/>
                <a:gd name="T31" fmla="*/ 2 h 140"/>
                <a:gd name="T32" fmla="*/ 69 w 112"/>
                <a:gd name="T33" fmla="*/ 8 h 140"/>
                <a:gd name="T34" fmla="*/ 81 w 112"/>
                <a:gd name="T35" fmla="*/ 16 h 140"/>
                <a:gd name="T36" fmla="*/ 92 w 112"/>
                <a:gd name="T37" fmla="*/ 26 h 140"/>
                <a:gd name="T38" fmla="*/ 100 w 112"/>
                <a:gd name="T39" fmla="*/ 39 h 140"/>
                <a:gd name="T40" fmla="*/ 100 w 112"/>
                <a:gd name="T41" fmla="*/ 39 h 140"/>
                <a:gd name="T42" fmla="*/ 106 w 112"/>
                <a:gd name="T43" fmla="*/ 51 h 140"/>
                <a:gd name="T44" fmla="*/ 110 w 112"/>
                <a:gd name="T45" fmla="*/ 63 h 140"/>
                <a:gd name="T46" fmla="*/ 112 w 112"/>
                <a:gd name="T47" fmla="*/ 77 h 140"/>
                <a:gd name="T48" fmla="*/ 112 w 112"/>
                <a:gd name="T49" fmla="*/ 91 h 140"/>
                <a:gd name="T50" fmla="*/ 112 w 112"/>
                <a:gd name="T51" fmla="*/ 91 h 140"/>
                <a:gd name="T52" fmla="*/ 110 w 112"/>
                <a:gd name="T53" fmla="*/ 104 h 140"/>
                <a:gd name="T54" fmla="*/ 106 w 112"/>
                <a:gd name="T55" fmla="*/ 116 h 140"/>
                <a:gd name="T56" fmla="*/ 98 w 112"/>
                <a:gd name="T57" fmla="*/ 128 h 140"/>
                <a:gd name="T58" fmla="*/ 88 w 112"/>
                <a:gd name="T59" fmla="*/ 140 h 140"/>
                <a:gd name="T60" fmla="*/ 88 w 112"/>
                <a:gd name="T6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" h="140">
                  <a:moveTo>
                    <a:pt x="88" y="140"/>
                  </a:moveTo>
                  <a:lnTo>
                    <a:pt x="88" y="140"/>
                  </a:lnTo>
                  <a:lnTo>
                    <a:pt x="69" y="120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" y="4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69" y="8"/>
                  </a:lnTo>
                  <a:lnTo>
                    <a:pt x="81" y="16"/>
                  </a:lnTo>
                  <a:lnTo>
                    <a:pt x="92" y="26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6" y="51"/>
                  </a:lnTo>
                  <a:lnTo>
                    <a:pt x="110" y="63"/>
                  </a:lnTo>
                  <a:lnTo>
                    <a:pt x="112" y="77"/>
                  </a:lnTo>
                  <a:lnTo>
                    <a:pt x="112" y="91"/>
                  </a:lnTo>
                  <a:lnTo>
                    <a:pt x="112" y="91"/>
                  </a:lnTo>
                  <a:lnTo>
                    <a:pt x="110" y="104"/>
                  </a:lnTo>
                  <a:lnTo>
                    <a:pt x="106" y="116"/>
                  </a:lnTo>
                  <a:lnTo>
                    <a:pt x="98" y="128"/>
                  </a:lnTo>
                  <a:lnTo>
                    <a:pt x="88" y="140"/>
                  </a:lnTo>
                  <a:lnTo>
                    <a:pt x="8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84"/>
            <p:cNvSpPr>
              <a:spLocks/>
            </p:cNvSpPr>
            <p:nvPr/>
          </p:nvSpPr>
          <p:spPr bwMode="auto">
            <a:xfrm>
              <a:off x="650875" y="889001"/>
              <a:ext cx="147638" cy="87313"/>
            </a:xfrm>
            <a:custGeom>
              <a:avLst/>
              <a:gdLst>
                <a:gd name="T0" fmla="*/ 0 w 93"/>
                <a:gd name="T1" fmla="*/ 49 h 55"/>
                <a:gd name="T2" fmla="*/ 0 w 93"/>
                <a:gd name="T3" fmla="*/ 49 h 55"/>
                <a:gd name="T4" fmla="*/ 2 w 93"/>
                <a:gd name="T5" fmla="*/ 41 h 55"/>
                <a:gd name="T6" fmla="*/ 4 w 93"/>
                <a:gd name="T7" fmla="*/ 32 h 55"/>
                <a:gd name="T8" fmla="*/ 12 w 93"/>
                <a:gd name="T9" fmla="*/ 18 h 55"/>
                <a:gd name="T10" fmla="*/ 12 w 93"/>
                <a:gd name="T11" fmla="*/ 18 h 55"/>
                <a:gd name="T12" fmla="*/ 24 w 93"/>
                <a:gd name="T13" fmla="*/ 10 h 55"/>
                <a:gd name="T14" fmla="*/ 36 w 93"/>
                <a:gd name="T15" fmla="*/ 4 h 55"/>
                <a:gd name="T16" fmla="*/ 36 w 93"/>
                <a:gd name="T17" fmla="*/ 4 h 55"/>
                <a:gd name="T18" fmla="*/ 51 w 93"/>
                <a:gd name="T19" fmla="*/ 0 h 55"/>
                <a:gd name="T20" fmla="*/ 65 w 93"/>
                <a:gd name="T21" fmla="*/ 2 h 55"/>
                <a:gd name="T22" fmla="*/ 65 w 93"/>
                <a:gd name="T23" fmla="*/ 2 h 55"/>
                <a:gd name="T24" fmla="*/ 73 w 93"/>
                <a:gd name="T25" fmla="*/ 4 h 55"/>
                <a:gd name="T26" fmla="*/ 79 w 93"/>
                <a:gd name="T27" fmla="*/ 6 h 55"/>
                <a:gd name="T28" fmla="*/ 87 w 93"/>
                <a:gd name="T29" fmla="*/ 12 h 55"/>
                <a:gd name="T30" fmla="*/ 93 w 93"/>
                <a:gd name="T31" fmla="*/ 18 h 55"/>
                <a:gd name="T32" fmla="*/ 93 w 93"/>
                <a:gd name="T33" fmla="*/ 18 h 55"/>
                <a:gd name="T34" fmla="*/ 83 w 93"/>
                <a:gd name="T35" fmla="*/ 30 h 55"/>
                <a:gd name="T36" fmla="*/ 73 w 93"/>
                <a:gd name="T37" fmla="*/ 41 h 55"/>
                <a:gd name="T38" fmla="*/ 73 w 93"/>
                <a:gd name="T39" fmla="*/ 41 h 55"/>
                <a:gd name="T40" fmla="*/ 63 w 93"/>
                <a:gd name="T41" fmla="*/ 47 h 55"/>
                <a:gd name="T42" fmla="*/ 53 w 93"/>
                <a:gd name="T43" fmla="*/ 51 h 55"/>
                <a:gd name="T44" fmla="*/ 53 w 93"/>
                <a:gd name="T45" fmla="*/ 51 h 55"/>
                <a:gd name="T46" fmla="*/ 43 w 93"/>
                <a:gd name="T47" fmla="*/ 53 h 55"/>
                <a:gd name="T48" fmla="*/ 30 w 93"/>
                <a:gd name="T49" fmla="*/ 55 h 55"/>
                <a:gd name="T50" fmla="*/ 30 w 93"/>
                <a:gd name="T51" fmla="*/ 55 h 55"/>
                <a:gd name="T52" fmla="*/ 16 w 93"/>
                <a:gd name="T53" fmla="*/ 53 h 55"/>
                <a:gd name="T54" fmla="*/ 0 w 93"/>
                <a:gd name="T55" fmla="*/ 49 h 55"/>
                <a:gd name="T56" fmla="*/ 0 w 93"/>
                <a:gd name="T5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55">
                  <a:moveTo>
                    <a:pt x="0" y="49"/>
                  </a:moveTo>
                  <a:lnTo>
                    <a:pt x="0" y="49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51" y="0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73" y="4"/>
                  </a:lnTo>
                  <a:lnTo>
                    <a:pt x="79" y="6"/>
                  </a:lnTo>
                  <a:lnTo>
                    <a:pt x="87" y="12"/>
                  </a:lnTo>
                  <a:lnTo>
                    <a:pt x="93" y="18"/>
                  </a:lnTo>
                  <a:lnTo>
                    <a:pt x="93" y="18"/>
                  </a:lnTo>
                  <a:lnTo>
                    <a:pt x="83" y="3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63" y="47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43" y="53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16" y="53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0" name="Freeform 185"/>
          <p:cNvSpPr>
            <a:spLocks/>
          </p:cNvSpPr>
          <p:nvPr/>
        </p:nvSpPr>
        <p:spPr bwMode="auto">
          <a:xfrm>
            <a:off x="1447800" y="933451"/>
            <a:ext cx="787400" cy="790575"/>
          </a:xfrm>
          <a:custGeom>
            <a:avLst/>
            <a:gdLst>
              <a:gd name="T0" fmla="*/ 309 w 496"/>
              <a:gd name="T1" fmla="*/ 114 h 498"/>
              <a:gd name="T2" fmla="*/ 258 w 496"/>
              <a:gd name="T3" fmla="*/ 136 h 498"/>
              <a:gd name="T4" fmla="*/ 246 w 496"/>
              <a:gd name="T5" fmla="*/ 120 h 498"/>
              <a:gd name="T6" fmla="*/ 244 w 496"/>
              <a:gd name="T7" fmla="*/ 104 h 498"/>
              <a:gd name="T8" fmla="*/ 294 w 496"/>
              <a:gd name="T9" fmla="*/ 112 h 498"/>
              <a:gd name="T10" fmla="*/ 345 w 496"/>
              <a:gd name="T11" fmla="*/ 100 h 498"/>
              <a:gd name="T12" fmla="*/ 390 w 496"/>
              <a:gd name="T13" fmla="*/ 73 h 498"/>
              <a:gd name="T14" fmla="*/ 408 w 496"/>
              <a:gd name="T15" fmla="*/ 51 h 498"/>
              <a:gd name="T16" fmla="*/ 425 w 496"/>
              <a:gd name="T17" fmla="*/ 25 h 498"/>
              <a:gd name="T18" fmla="*/ 380 w 496"/>
              <a:gd name="T19" fmla="*/ 15 h 498"/>
              <a:gd name="T20" fmla="*/ 339 w 496"/>
              <a:gd name="T21" fmla="*/ 19 h 498"/>
              <a:gd name="T22" fmla="*/ 292 w 496"/>
              <a:gd name="T23" fmla="*/ 37 h 498"/>
              <a:gd name="T24" fmla="*/ 254 w 496"/>
              <a:gd name="T25" fmla="*/ 69 h 498"/>
              <a:gd name="T26" fmla="*/ 240 w 496"/>
              <a:gd name="T27" fmla="*/ 92 h 498"/>
              <a:gd name="T28" fmla="*/ 219 w 496"/>
              <a:gd name="T29" fmla="*/ 29 h 498"/>
              <a:gd name="T30" fmla="*/ 203 w 496"/>
              <a:gd name="T31" fmla="*/ 4 h 498"/>
              <a:gd name="T32" fmla="*/ 193 w 496"/>
              <a:gd name="T33" fmla="*/ 21 h 498"/>
              <a:gd name="T34" fmla="*/ 191 w 496"/>
              <a:gd name="T35" fmla="*/ 19 h 498"/>
              <a:gd name="T36" fmla="*/ 211 w 496"/>
              <a:gd name="T37" fmla="*/ 63 h 498"/>
              <a:gd name="T38" fmla="*/ 223 w 496"/>
              <a:gd name="T39" fmla="*/ 114 h 498"/>
              <a:gd name="T40" fmla="*/ 185 w 496"/>
              <a:gd name="T41" fmla="*/ 114 h 498"/>
              <a:gd name="T42" fmla="*/ 126 w 496"/>
              <a:gd name="T43" fmla="*/ 128 h 498"/>
              <a:gd name="T44" fmla="*/ 75 w 496"/>
              <a:gd name="T45" fmla="*/ 157 h 498"/>
              <a:gd name="T46" fmla="*/ 34 w 496"/>
              <a:gd name="T47" fmla="*/ 197 h 498"/>
              <a:gd name="T48" fmla="*/ 8 w 496"/>
              <a:gd name="T49" fmla="*/ 248 h 498"/>
              <a:gd name="T50" fmla="*/ 0 w 496"/>
              <a:gd name="T51" fmla="*/ 305 h 498"/>
              <a:gd name="T52" fmla="*/ 4 w 496"/>
              <a:gd name="T53" fmla="*/ 346 h 498"/>
              <a:gd name="T54" fmla="*/ 24 w 496"/>
              <a:gd name="T55" fmla="*/ 399 h 498"/>
              <a:gd name="T56" fmla="*/ 61 w 496"/>
              <a:gd name="T57" fmla="*/ 443 h 498"/>
              <a:gd name="T58" fmla="*/ 108 w 496"/>
              <a:gd name="T59" fmla="*/ 476 h 498"/>
              <a:gd name="T60" fmla="*/ 164 w 496"/>
              <a:gd name="T61" fmla="*/ 494 h 498"/>
              <a:gd name="T62" fmla="*/ 205 w 496"/>
              <a:gd name="T63" fmla="*/ 498 h 498"/>
              <a:gd name="T64" fmla="*/ 246 w 496"/>
              <a:gd name="T65" fmla="*/ 492 h 498"/>
              <a:gd name="T66" fmla="*/ 258 w 496"/>
              <a:gd name="T67" fmla="*/ 478 h 498"/>
              <a:gd name="T68" fmla="*/ 274 w 496"/>
              <a:gd name="T69" fmla="*/ 482 h 498"/>
              <a:gd name="T70" fmla="*/ 331 w 496"/>
              <a:gd name="T71" fmla="*/ 498 h 498"/>
              <a:gd name="T72" fmla="*/ 364 w 496"/>
              <a:gd name="T73" fmla="*/ 494 h 498"/>
              <a:gd name="T74" fmla="*/ 410 w 496"/>
              <a:gd name="T75" fmla="*/ 476 h 498"/>
              <a:gd name="T76" fmla="*/ 447 w 496"/>
              <a:gd name="T77" fmla="*/ 443 h 498"/>
              <a:gd name="T78" fmla="*/ 475 w 496"/>
              <a:gd name="T79" fmla="*/ 399 h 498"/>
              <a:gd name="T80" fmla="*/ 492 w 496"/>
              <a:gd name="T81" fmla="*/ 346 h 498"/>
              <a:gd name="T82" fmla="*/ 496 w 496"/>
              <a:gd name="T83" fmla="*/ 305 h 498"/>
              <a:gd name="T84" fmla="*/ 488 w 496"/>
              <a:gd name="T85" fmla="*/ 248 h 498"/>
              <a:gd name="T86" fmla="*/ 467 w 496"/>
              <a:gd name="T87" fmla="*/ 197 h 498"/>
              <a:gd name="T88" fmla="*/ 435 w 496"/>
              <a:gd name="T89" fmla="*/ 157 h 498"/>
              <a:gd name="T90" fmla="*/ 394 w 496"/>
              <a:gd name="T91" fmla="*/ 128 h 498"/>
              <a:gd name="T92" fmla="*/ 347 w 496"/>
              <a:gd name="T93" fmla="*/ 114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6" h="498">
                <a:moveTo>
                  <a:pt x="331" y="112"/>
                </a:moveTo>
                <a:lnTo>
                  <a:pt x="331" y="112"/>
                </a:lnTo>
                <a:lnTo>
                  <a:pt x="309" y="114"/>
                </a:lnTo>
                <a:lnTo>
                  <a:pt x="290" y="118"/>
                </a:lnTo>
                <a:lnTo>
                  <a:pt x="272" y="126"/>
                </a:lnTo>
                <a:lnTo>
                  <a:pt x="258" y="136"/>
                </a:lnTo>
                <a:lnTo>
                  <a:pt x="258" y="136"/>
                </a:lnTo>
                <a:lnTo>
                  <a:pt x="254" y="126"/>
                </a:lnTo>
                <a:lnTo>
                  <a:pt x="246" y="120"/>
                </a:lnTo>
                <a:lnTo>
                  <a:pt x="246" y="120"/>
                </a:lnTo>
                <a:lnTo>
                  <a:pt x="244" y="104"/>
                </a:lnTo>
                <a:lnTo>
                  <a:pt x="244" y="104"/>
                </a:lnTo>
                <a:lnTo>
                  <a:pt x="256" y="108"/>
                </a:lnTo>
                <a:lnTo>
                  <a:pt x="270" y="110"/>
                </a:lnTo>
                <a:lnTo>
                  <a:pt x="294" y="112"/>
                </a:lnTo>
                <a:lnTo>
                  <a:pt x="294" y="112"/>
                </a:lnTo>
                <a:lnTo>
                  <a:pt x="321" y="108"/>
                </a:lnTo>
                <a:lnTo>
                  <a:pt x="345" y="100"/>
                </a:lnTo>
                <a:lnTo>
                  <a:pt x="345" y="100"/>
                </a:lnTo>
                <a:lnTo>
                  <a:pt x="368" y="88"/>
                </a:lnTo>
                <a:lnTo>
                  <a:pt x="390" y="73"/>
                </a:lnTo>
                <a:lnTo>
                  <a:pt x="390" y="73"/>
                </a:lnTo>
                <a:lnTo>
                  <a:pt x="400" y="63"/>
                </a:lnTo>
                <a:lnTo>
                  <a:pt x="408" y="51"/>
                </a:lnTo>
                <a:lnTo>
                  <a:pt x="416" y="39"/>
                </a:lnTo>
                <a:lnTo>
                  <a:pt x="425" y="25"/>
                </a:lnTo>
                <a:lnTo>
                  <a:pt x="425" y="25"/>
                </a:lnTo>
                <a:lnTo>
                  <a:pt x="408" y="19"/>
                </a:lnTo>
                <a:lnTo>
                  <a:pt x="394" y="17"/>
                </a:lnTo>
                <a:lnTo>
                  <a:pt x="380" y="15"/>
                </a:lnTo>
                <a:lnTo>
                  <a:pt x="366" y="15"/>
                </a:lnTo>
                <a:lnTo>
                  <a:pt x="366" y="15"/>
                </a:lnTo>
                <a:lnTo>
                  <a:pt x="339" y="19"/>
                </a:lnTo>
                <a:lnTo>
                  <a:pt x="315" y="27"/>
                </a:lnTo>
                <a:lnTo>
                  <a:pt x="315" y="27"/>
                </a:lnTo>
                <a:lnTo>
                  <a:pt x="292" y="37"/>
                </a:lnTo>
                <a:lnTo>
                  <a:pt x="270" y="53"/>
                </a:lnTo>
                <a:lnTo>
                  <a:pt x="270" y="53"/>
                </a:lnTo>
                <a:lnTo>
                  <a:pt x="254" y="69"/>
                </a:lnTo>
                <a:lnTo>
                  <a:pt x="248" y="80"/>
                </a:lnTo>
                <a:lnTo>
                  <a:pt x="240" y="92"/>
                </a:lnTo>
                <a:lnTo>
                  <a:pt x="240" y="92"/>
                </a:lnTo>
                <a:lnTo>
                  <a:pt x="233" y="65"/>
                </a:lnTo>
                <a:lnTo>
                  <a:pt x="227" y="45"/>
                </a:lnTo>
                <a:lnTo>
                  <a:pt x="219" y="29"/>
                </a:lnTo>
                <a:lnTo>
                  <a:pt x="213" y="17"/>
                </a:lnTo>
                <a:lnTo>
                  <a:pt x="209" y="8"/>
                </a:lnTo>
                <a:lnTo>
                  <a:pt x="203" y="4"/>
                </a:lnTo>
                <a:lnTo>
                  <a:pt x="199" y="0"/>
                </a:lnTo>
                <a:lnTo>
                  <a:pt x="195" y="0"/>
                </a:lnTo>
                <a:lnTo>
                  <a:pt x="193" y="21"/>
                </a:lnTo>
                <a:lnTo>
                  <a:pt x="193" y="21"/>
                </a:lnTo>
                <a:lnTo>
                  <a:pt x="191" y="19"/>
                </a:lnTo>
                <a:lnTo>
                  <a:pt x="191" y="19"/>
                </a:lnTo>
                <a:lnTo>
                  <a:pt x="193" y="23"/>
                </a:lnTo>
                <a:lnTo>
                  <a:pt x="201" y="35"/>
                </a:lnTo>
                <a:lnTo>
                  <a:pt x="211" y="63"/>
                </a:lnTo>
                <a:lnTo>
                  <a:pt x="217" y="86"/>
                </a:lnTo>
                <a:lnTo>
                  <a:pt x="223" y="114"/>
                </a:lnTo>
                <a:lnTo>
                  <a:pt x="223" y="114"/>
                </a:lnTo>
                <a:lnTo>
                  <a:pt x="205" y="112"/>
                </a:lnTo>
                <a:lnTo>
                  <a:pt x="205" y="112"/>
                </a:lnTo>
                <a:lnTo>
                  <a:pt x="185" y="114"/>
                </a:lnTo>
                <a:lnTo>
                  <a:pt x="164" y="116"/>
                </a:lnTo>
                <a:lnTo>
                  <a:pt x="144" y="122"/>
                </a:lnTo>
                <a:lnTo>
                  <a:pt x="126" y="128"/>
                </a:lnTo>
                <a:lnTo>
                  <a:pt x="108" y="136"/>
                </a:lnTo>
                <a:lnTo>
                  <a:pt x="89" y="147"/>
                </a:lnTo>
                <a:lnTo>
                  <a:pt x="75" y="157"/>
                </a:lnTo>
                <a:lnTo>
                  <a:pt x="61" y="169"/>
                </a:lnTo>
                <a:lnTo>
                  <a:pt x="47" y="183"/>
                </a:lnTo>
                <a:lnTo>
                  <a:pt x="34" y="197"/>
                </a:lnTo>
                <a:lnTo>
                  <a:pt x="24" y="214"/>
                </a:lnTo>
                <a:lnTo>
                  <a:pt x="16" y="230"/>
                </a:lnTo>
                <a:lnTo>
                  <a:pt x="8" y="248"/>
                </a:lnTo>
                <a:lnTo>
                  <a:pt x="4" y="267"/>
                </a:lnTo>
                <a:lnTo>
                  <a:pt x="0" y="287"/>
                </a:lnTo>
                <a:lnTo>
                  <a:pt x="0" y="305"/>
                </a:lnTo>
                <a:lnTo>
                  <a:pt x="0" y="305"/>
                </a:lnTo>
                <a:lnTo>
                  <a:pt x="0" y="325"/>
                </a:lnTo>
                <a:lnTo>
                  <a:pt x="4" y="346"/>
                </a:lnTo>
                <a:lnTo>
                  <a:pt x="8" y="364"/>
                </a:lnTo>
                <a:lnTo>
                  <a:pt x="16" y="380"/>
                </a:lnTo>
                <a:lnTo>
                  <a:pt x="24" y="399"/>
                </a:lnTo>
                <a:lnTo>
                  <a:pt x="34" y="415"/>
                </a:lnTo>
                <a:lnTo>
                  <a:pt x="47" y="429"/>
                </a:lnTo>
                <a:lnTo>
                  <a:pt x="61" y="443"/>
                </a:lnTo>
                <a:lnTo>
                  <a:pt x="75" y="456"/>
                </a:lnTo>
                <a:lnTo>
                  <a:pt x="89" y="466"/>
                </a:lnTo>
                <a:lnTo>
                  <a:pt x="108" y="476"/>
                </a:lnTo>
                <a:lnTo>
                  <a:pt x="126" y="484"/>
                </a:lnTo>
                <a:lnTo>
                  <a:pt x="144" y="490"/>
                </a:lnTo>
                <a:lnTo>
                  <a:pt x="164" y="494"/>
                </a:lnTo>
                <a:lnTo>
                  <a:pt x="185" y="498"/>
                </a:lnTo>
                <a:lnTo>
                  <a:pt x="205" y="498"/>
                </a:lnTo>
                <a:lnTo>
                  <a:pt x="205" y="498"/>
                </a:lnTo>
                <a:lnTo>
                  <a:pt x="229" y="496"/>
                </a:lnTo>
                <a:lnTo>
                  <a:pt x="240" y="494"/>
                </a:lnTo>
                <a:lnTo>
                  <a:pt x="246" y="492"/>
                </a:lnTo>
                <a:lnTo>
                  <a:pt x="252" y="488"/>
                </a:lnTo>
                <a:lnTo>
                  <a:pt x="256" y="482"/>
                </a:lnTo>
                <a:lnTo>
                  <a:pt x="258" y="478"/>
                </a:lnTo>
                <a:lnTo>
                  <a:pt x="260" y="470"/>
                </a:lnTo>
                <a:lnTo>
                  <a:pt x="260" y="470"/>
                </a:lnTo>
                <a:lnTo>
                  <a:pt x="274" y="482"/>
                </a:lnTo>
                <a:lnTo>
                  <a:pt x="290" y="492"/>
                </a:lnTo>
                <a:lnTo>
                  <a:pt x="309" y="496"/>
                </a:lnTo>
                <a:lnTo>
                  <a:pt x="331" y="498"/>
                </a:lnTo>
                <a:lnTo>
                  <a:pt x="331" y="498"/>
                </a:lnTo>
                <a:lnTo>
                  <a:pt x="347" y="498"/>
                </a:lnTo>
                <a:lnTo>
                  <a:pt x="364" y="494"/>
                </a:lnTo>
                <a:lnTo>
                  <a:pt x="380" y="490"/>
                </a:lnTo>
                <a:lnTo>
                  <a:pt x="394" y="484"/>
                </a:lnTo>
                <a:lnTo>
                  <a:pt x="410" y="476"/>
                </a:lnTo>
                <a:lnTo>
                  <a:pt x="422" y="466"/>
                </a:lnTo>
                <a:lnTo>
                  <a:pt x="435" y="456"/>
                </a:lnTo>
                <a:lnTo>
                  <a:pt x="447" y="443"/>
                </a:lnTo>
                <a:lnTo>
                  <a:pt x="459" y="429"/>
                </a:lnTo>
                <a:lnTo>
                  <a:pt x="467" y="415"/>
                </a:lnTo>
                <a:lnTo>
                  <a:pt x="475" y="399"/>
                </a:lnTo>
                <a:lnTo>
                  <a:pt x="483" y="380"/>
                </a:lnTo>
                <a:lnTo>
                  <a:pt x="488" y="364"/>
                </a:lnTo>
                <a:lnTo>
                  <a:pt x="492" y="346"/>
                </a:lnTo>
                <a:lnTo>
                  <a:pt x="496" y="325"/>
                </a:lnTo>
                <a:lnTo>
                  <a:pt x="496" y="305"/>
                </a:lnTo>
                <a:lnTo>
                  <a:pt x="496" y="305"/>
                </a:lnTo>
                <a:lnTo>
                  <a:pt x="496" y="287"/>
                </a:lnTo>
                <a:lnTo>
                  <a:pt x="492" y="267"/>
                </a:lnTo>
                <a:lnTo>
                  <a:pt x="488" y="248"/>
                </a:lnTo>
                <a:lnTo>
                  <a:pt x="483" y="230"/>
                </a:lnTo>
                <a:lnTo>
                  <a:pt x="475" y="214"/>
                </a:lnTo>
                <a:lnTo>
                  <a:pt x="467" y="197"/>
                </a:lnTo>
                <a:lnTo>
                  <a:pt x="459" y="183"/>
                </a:lnTo>
                <a:lnTo>
                  <a:pt x="447" y="169"/>
                </a:lnTo>
                <a:lnTo>
                  <a:pt x="435" y="157"/>
                </a:lnTo>
                <a:lnTo>
                  <a:pt x="422" y="147"/>
                </a:lnTo>
                <a:lnTo>
                  <a:pt x="410" y="136"/>
                </a:lnTo>
                <a:lnTo>
                  <a:pt x="394" y="128"/>
                </a:lnTo>
                <a:lnTo>
                  <a:pt x="380" y="122"/>
                </a:lnTo>
                <a:lnTo>
                  <a:pt x="364" y="116"/>
                </a:lnTo>
                <a:lnTo>
                  <a:pt x="347" y="114"/>
                </a:lnTo>
                <a:lnTo>
                  <a:pt x="331" y="112"/>
                </a:lnTo>
                <a:lnTo>
                  <a:pt x="331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组合 280"/>
          <p:cNvGrpSpPr/>
          <p:nvPr/>
        </p:nvGrpSpPr>
        <p:grpSpPr>
          <a:xfrm>
            <a:off x="2614613" y="850900"/>
            <a:ext cx="871538" cy="895351"/>
            <a:chOff x="2614613" y="850900"/>
            <a:chExt cx="871538" cy="895351"/>
          </a:xfrm>
          <a:solidFill>
            <a:schemeClr val="bg1">
              <a:lumMod val="50000"/>
            </a:schemeClr>
          </a:solidFill>
        </p:grpSpPr>
        <p:sp>
          <p:nvSpPr>
            <p:cNvPr id="261" name="Rectangle 186"/>
            <p:cNvSpPr>
              <a:spLocks noChangeArrowheads="1"/>
            </p:cNvSpPr>
            <p:nvPr/>
          </p:nvSpPr>
          <p:spPr bwMode="auto">
            <a:xfrm>
              <a:off x="2682875" y="1498601"/>
              <a:ext cx="74613" cy="84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87"/>
            <p:cNvSpPr>
              <a:spLocks/>
            </p:cNvSpPr>
            <p:nvPr/>
          </p:nvSpPr>
          <p:spPr bwMode="auto">
            <a:xfrm>
              <a:off x="2682875" y="1373188"/>
              <a:ext cx="74613" cy="93663"/>
            </a:xfrm>
            <a:custGeom>
              <a:avLst/>
              <a:gdLst>
                <a:gd name="T0" fmla="*/ 47 w 47"/>
                <a:gd name="T1" fmla="*/ 0 h 59"/>
                <a:gd name="T2" fmla="*/ 0 w 47"/>
                <a:gd name="T3" fmla="*/ 2 h 59"/>
                <a:gd name="T4" fmla="*/ 0 w 47"/>
                <a:gd name="T5" fmla="*/ 59 h 59"/>
                <a:gd name="T6" fmla="*/ 47 w 47"/>
                <a:gd name="T7" fmla="*/ 59 h 59"/>
                <a:gd name="T8" fmla="*/ 47 w 4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9">
                  <a:moveTo>
                    <a:pt x="47" y="0"/>
                  </a:moveTo>
                  <a:lnTo>
                    <a:pt x="0" y="2"/>
                  </a:lnTo>
                  <a:lnTo>
                    <a:pt x="0" y="59"/>
                  </a:lnTo>
                  <a:lnTo>
                    <a:pt x="47" y="5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88"/>
            <p:cNvSpPr>
              <a:spLocks/>
            </p:cNvSpPr>
            <p:nvPr/>
          </p:nvSpPr>
          <p:spPr bwMode="auto">
            <a:xfrm>
              <a:off x="2682875" y="1276351"/>
              <a:ext cx="74613" cy="66675"/>
            </a:xfrm>
            <a:custGeom>
              <a:avLst/>
              <a:gdLst>
                <a:gd name="T0" fmla="*/ 47 w 47"/>
                <a:gd name="T1" fmla="*/ 0 h 42"/>
                <a:gd name="T2" fmla="*/ 41 w 47"/>
                <a:gd name="T3" fmla="*/ 0 h 42"/>
                <a:gd name="T4" fmla="*/ 0 w 47"/>
                <a:gd name="T5" fmla="*/ 40 h 42"/>
                <a:gd name="T6" fmla="*/ 0 w 47"/>
                <a:gd name="T7" fmla="*/ 42 h 42"/>
                <a:gd name="T8" fmla="*/ 47 w 47"/>
                <a:gd name="T9" fmla="*/ 42 h 42"/>
                <a:gd name="T10" fmla="*/ 47 w 4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7" y="0"/>
                  </a:moveTo>
                  <a:lnTo>
                    <a:pt x="41" y="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89"/>
            <p:cNvSpPr>
              <a:spLocks/>
            </p:cNvSpPr>
            <p:nvPr/>
          </p:nvSpPr>
          <p:spPr bwMode="auto">
            <a:xfrm>
              <a:off x="2682875" y="1614488"/>
              <a:ext cx="74613" cy="68263"/>
            </a:xfrm>
            <a:custGeom>
              <a:avLst/>
              <a:gdLst>
                <a:gd name="T0" fmla="*/ 47 w 47"/>
                <a:gd name="T1" fmla="*/ 0 h 43"/>
                <a:gd name="T2" fmla="*/ 0 w 47"/>
                <a:gd name="T3" fmla="*/ 0 h 43"/>
                <a:gd name="T4" fmla="*/ 0 w 47"/>
                <a:gd name="T5" fmla="*/ 27 h 43"/>
                <a:gd name="T6" fmla="*/ 16 w 47"/>
                <a:gd name="T7" fmla="*/ 43 h 43"/>
                <a:gd name="T8" fmla="*/ 47 w 47"/>
                <a:gd name="T9" fmla="*/ 43 h 43"/>
                <a:gd name="T10" fmla="*/ 47 w 4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47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6" y="43"/>
                  </a:lnTo>
                  <a:lnTo>
                    <a:pt x="47" y="43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190"/>
            <p:cNvSpPr>
              <a:spLocks noChangeArrowheads="1"/>
            </p:cNvSpPr>
            <p:nvPr/>
          </p:nvSpPr>
          <p:spPr bwMode="auto">
            <a:xfrm>
              <a:off x="3008313" y="1495426"/>
              <a:ext cx="84138" cy="84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91"/>
            <p:cNvSpPr>
              <a:spLocks/>
            </p:cNvSpPr>
            <p:nvPr/>
          </p:nvSpPr>
          <p:spPr bwMode="auto">
            <a:xfrm>
              <a:off x="3008313" y="1169988"/>
              <a:ext cx="84138" cy="73025"/>
            </a:xfrm>
            <a:custGeom>
              <a:avLst/>
              <a:gdLst>
                <a:gd name="T0" fmla="*/ 53 w 53"/>
                <a:gd name="T1" fmla="*/ 44 h 46"/>
                <a:gd name="T2" fmla="*/ 53 w 53"/>
                <a:gd name="T3" fmla="*/ 0 h 46"/>
                <a:gd name="T4" fmla="*/ 0 w 53"/>
                <a:gd name="T5" fmla="*/ 0 h 46"/>
                <a:gd name="T6" fmla="*/ 0 w 53"/>
                <a:gd name="T7" fmla="*/ 46 h 46"/>
                <a:gd name="T8" fmla="*/ 53 w 53"/>
                <a:gd name="T9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53" y="44"/>
                  </a:moveTo>
                  <a:lnTo>
                    <a:pt x="53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5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192"/>
            <p:cNvSpPr>
              <a:spLocks noChangeArrowheads="1"/>
            </p:cNvSpPr>
            <p:nvPr/>
          </p:nvSpPr>
          <p:spPr bwMode="auto">
            <a:xfrm>
              <a:off x="3008313" y="1373188"/>
              <a:ext cx="8413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93"/>
            <p:cNvSpPr>
              <a:spLocks/>
            </p:cNvSpPr>
            <p:nvPr/>
          </p:nvSpPr>
          <p:spPr bwMode="auto">
            <a:xfrm>
              <a:off x="3008313" y="1611313"/>
              <a:ext cx="84138" cy="68263"/>
            </a:xfrm>
            <a:custGeom>
              <a:avLst/>
              <a:gdLst>
                <a:gd name="T0" fmla="*/ 0 w 53"/>
                <a:gd name="T1" fmla="*/ 43 h 43"/>
                <a:gd name="T2" fmla="*/ 11 w 53"/>
                <a:gd name="T3" fmla="*/ 43 h 43"/>
                <a:gd name="T4" fmla="*/ 53 w 53"/>
                <a:gd name="T5" fmla="*/ 0 h 43"/>
                <a:gd name="T6" fmla="*/ 0 w 53"/>
                <a:gd name="T7" fmla="*/ 0 h 43"/>
                <a:gd name="T8" fmla="*/ 0 w 5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11" y="43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194"/>
            <p:cNvSpPr>
              <a:spLocks noChangeArrowheads="1"/>
            </p:cNvSpPr>
            <p:nvPr/>
          </p:nvSpPr>
          <p:spPr bwMode="auto">
            <a:xfrm>
              <a:off x="3008313" y="1273176"/>
              <a:ext cx="84138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95"/>
            <p:cNvSpPr>
              <a:spLocks/>
            </p:cNvSpPr>
            <p:nvPr/>
          </p:nvSpPr>
          <p:spPr bwMode="auto">
            <a:xfrm>
              <a:off x="3008313" y="1098551"/>
              <a:ext cx="84138" cy="38100"/>
            </a:xfrm>
            <a:custGeom>
              <a:avLst/>
              <a:gdLst>
                <a:gd name="T0" fmla="*/ 53 w 53"/>
                <a:gd name="T1" fmla="*/ 10 h 24"/>
                <a:gd name="T2" fmla="*/ 53 w 53"/>
                <a:gd name="T3" fmla="*/ 10 h 24"/>
                <a:gd name="T4" fmla="*/ 41 w 53"/>
                <a:gd name="T5" fmla="*/ 6 h 24"/>
                <a:gd name="T6" fmla="*/ 27 w 53"/>
                <a:gd name="T7" fmla="*/ 2 h 24"/>
                <a:gd name="T8" fmla="*/ 15 w 53"/>
                <a:gd name="T9" fmla="*/ 2 h 24"/>
                <a:gd name="T10" fmla="*/ 0 w 53"/>
                <a:gd name="T11" fmla="*/ 0 h 24"/>
                <a:gd name="T12" fmla="*/ 0 w 53"/>
                <a:gd name="T13" fmla="*/ 24 h 24"/>
                <a:gd name="T14" fmla="*/ 53 w 53"/>
                <a:gd name="T15" fmla="*/ 24 h 24"/>
                <a:gd name="T16" fmla="*/ 53 w 53"/>
                <a:gd name="T1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4">
                  <a:moveTo>
                    <a:pt x="53" y="10"/>
                  </a:moveTo>
                  <a:lnTo>
                    <a:pt x="53" y="10"/>
                  </a:lnTo>
                  <a:lnTo>
                    <a:pt x="41" y="6"/>
                  </a:lnTo>
                  <a:lnTo>
                    <a:pt x="27" y="2"/>
                  </a:lnTo>
                  <a:lnTo>
                    <a:pt x="15" y="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53" y="24"/>
                  </a:lnTo>
                  <a:lnTo>
                    <a:pt x="5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96"/>
            <p:cNvSpPr>
              <a:spLocks/>
            </p:cNvSpPr>
            <p:nvPr/>
          </p:nvSpPr>
          <p:spPr bwMode="auto">
            <a:xfrm>
              <a:off x="3124200" y="1273176"/>
              <a:ext cx="68263" cy="66675"/>
            </a:xfrm>
            <a:custGeom>
              <a:avLst/>
              <a:gdLst>
                <a:gd name="T0" fmla="*/ 43 w 43"/>
                <a:gd name="T1" fmla="*/ 40 h 42"/>
                <a:gd name="T2" fmla="*/ 43 w 43"/>
                <a:gd name="T3" fmla="*/ 0 h 42"/>
                <a:gd name="T4" fmla="*/ 0 w 43"/>
                <a:gd name="T5" fmla="*/ 0 h 42"/>
                <a:gd name="T6" fmla="*/ 0 w 43"/>
                <a:gd name="T7" fmla="*/ 42 h 42"/>
                <a:gd name="T8" fmla="*/ 43 w 43"/>
                <a:gd name="T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43" y="40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4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97"/>
            <p:cNvSpPr>
              <a:spLocks/>
            </p:cNvSpPr>
            <p:nvPr/>
          </p:nvSpPr>
          <p:spPr bwMode="auto">
            <a:xfrm>
              <a:off x="3124200" y="1370013"/>
              <a:ext cx="68263" cy="93663"/>
            </a:xfrm>
            <a:custGeom>
              <a:avLst/>
              <a:gdLst>
                <a:gd name="T0" fmla="*/ 0 w 43"/>
                <a:gd name="T1" fmla="*/ 2 h 59"/>
                <a:gd name="T2" fmla="*/ 0 w 43"/>
                <a:gd name="T3" fmla="*/ 59 h 59"/>
                <a:gd name="T4" fmla="*/ 43 w 43"/>
                <a:gd name="T5" fmla="*/ 59 h 59"/>
                <a:gd name="T6" fmla="*/ 43 w 43"/>
                <a:gd name="T7" fmla="*/ 0 h 59"/>
                <a:gd name="T8" fmla="*/ 0 w 43"/>
                <a:gd name="T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9">
                  <a:moveTo>
                    <a:pt x="0" y="2"/>
                  </a:moveTo>
                  <a:lnTo>
                    <a:pt x="0" y="59"/>
                  </a:lnTo>
                  <a:lnTo>
                    <a:pt x="43" y="59"/>
                  </a:lnTo>
                  <a:lnTo>
                    <a:pt x="4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98"/>
            <p:cNvSpPr>
              <a:spLocks/>
            </p:cNvSpPr>
            <p:nvPr/>
          </p:nvSpPr>
          <p:spPr bwMode="auto">
            <a:xfrm>
              <a:off x="3124200" y="1492251"/>
              <a:ext cx="68263" cy="87313"/>
            </a:xfrm>
            <a:custGeom>
              <a:avLst/>
              <a:gdLst>
                <a:gd name="T0" fmla="*/ 0 w 43"/>
                <a:gd name="T1" fmla="*/ 55 h 55"/>
                <a:gd name="T2" fmla="*/ 43 w 43"/>
                <a:gd name="T3" fmla="*/ 12 h 55"/>
                <a:gd name="T4" fmla="*/ 43 w 43"/>
                <a:gd name="T5" fmla="*/ 0 h 55"/>
                <a:gd name="T6" fmla="*/ 0 w 43"/>
                <a:gd name="T7" fmla="*/ 2 h 55"/>
                <a:gd name="T8" fmla="*/ 0 w 43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5">
                  <a:moveTo>
                    <a:pt x="0" y="55"/>
                  </a:moveTo>
                  <a:lnTo>
                    <a:pt x="43" y="12"/>
                  </a:lnTo>
                  <a:lnTo>
                    <a:pt x="43" y="0"/>
                  </a:lnTo>
                  <a:lnTo>
                    <a:pt x="0" y="2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99"/>
            <p:cNvSpPr>
              <a:spLocks/>
            </p:cNvSpPr>
            <p:nvPr/>
          </p:nvSpPr>
          <p:spPr bwMode="auto">
            <a:xfrm>
              <a:off x="3124200" y="1169988"/>
              <a:ext cx="68263" cy="69850"/>
            </a:xfrm>
            <a:custGeom>
              <a:avLst/>
              <a:gdLst>
                <a:gd name="T0" fmla="*/ 0 w 43"/>
                <a:gd name="T1" fmla="*/ 44 h 44"/>
                <a:gd name="T2" fmla="*/ 43 w 43"/>
                <a:gd name="T3" fmla="*/ 44 h 44"/>
                <a:gd name="T4" fmla="*/ 43 w 43"/>
                <a:gd name="T5" fmla="*/ 10 h 44"/>
                <a:gd name="T6" fmla="*/ 33 w 43"/>
                <a:gd name="T7" fmla="*/ 0 h 44"/>
                <a:gd name="T8" fmla="*/ 0 w 43"/>
                <a:gd name="T9" fmla="*/ 0 h 44"/>
                <a:gd name="T10" fmla="*/ 0 w 43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0" y="44"/>
                  </a:moveTo>
                  <a:lnTo>
                    <a:pt x="43" y="44"/>
                  </a:lnTo>
                  <a:lnTo>
                    <a:pt x="43" y="10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00"/>
            <p:cNvSpPr>
              <a:spLocks/>
            </p:cNvSpPr>
            <p:nvPr/>
          </p:nvSpPr>
          <p:spPr bwMode="auto">
            <a:xfrm>
              <a:off x="3124200" y="1127126"/>
              <a:ext cx="14288" cy="9525"/>
            </a:xfrm>
            <a:custGeom>
              <a:avLst/>
              <a:gdLst>
                <a:gd name="T0" fmla="*/ 0 w 9"/>
                <a:gd name="T1" fmla="*/ 0 h 6"/>
                <a:gd name="T2" fmla="*/ 0 w 9"/>
                <a:gd name="T3" fmla="*/ 6 h 6"/>
                <a:gd name="T4" fmla="*/ 9 w 9"/>
                <a:gd name="T5" fmla="*/ 6 h 6"/>
                <a:gd name="T6" fmla="*/ 9 w 9"/>
                <a:gd name="T7" fmla="*/ 6 h 6"/>
                <a:gd name="T8" fmla="*/ 0 w 9"/>
                <a:gd name="T9" fmla="*/ 0 h 6"/>
                <a:gd name="T10" fmla="*/ 0 w 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201"/>
            <p:cNvSpPr>
              <a:spLocks noChangeArrowheads="1"/>
            </p:cNvSpPr>
            <p:nvPr/>
          </p:nvSpPr>
          <p:spPr bwMode="auto">
            <a:xfrm>
              <a:off x="2886075" y="1611313"/>
              <a:ext cx="90488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02"/>
            <p:cNvSpPr>
              <a:spLocks noChangeArrowheads="1"/>
            </p:cNvSpPr>
            <p:nvPr/>
          </p:nvSpPr>
          <p:spPr bwMode="auto">
            <a:xfrm>
              <a:off x="2886075" y="1495426"/>
              <a:ext cx="90488" cy="84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03"/>
            <p:cNvSpPr>
              <a:spLocks noChangeArrowheads="1"/>
            </p:cNvSpPr>
            <p:nvPr/>
          </p:nvSpPr>
          <p:spPr bwMode="auto">
            <a:xfrm>
              <a:off x="2886075" y="1276351"/>
              <a:ext cx="904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04"/>
            <p:cNvSpPr>
              <a:spLocks/>
            </p:cNvSpPr>
            <p:nvPr/>
          </p:nvSpPr>
          <p:spPr bwMode="auto">
            <a:xfrm>
              <a:off x="2886075" y="1711326"/>
              <a:ext cx="90488" cy="34925"/>
            </a:xfrm>
            <a:custGeom>
              <a:avLst/>
              <a:gdLst>
                <a:gd name="T0" fmla="*/ 0 w 57"/>
                <a:gd name="T1" fmla="*/ 0 h 22"/>
                <a:gd name="T2" fmla="*/ 0 w 57"/>
                <a:gd name="T3" fmla="*/ 22 h 22"/>
                <a:gd name="T4" fmla="*/ 0 w 57"/>
                <a:gd name="T5" fmla="*/ 22 h 22"/>
                <a:gd name="T6" fmla="*/ 14 w 57"/>
                <a:gd name="T7" fmla="*/ 20 h 22"/>
                <a:gd name="T8" fmla="*/ 29 w 57"/>
                <a:gd name="T9" fmla="*/ 16 h 22"/>
                <a:gd name="T10" fmla="*/ 43 w 57"/>
                <a:gd name="T11" fmla="*/ 10 h 22"/>
                <a:gd name="T12" fmla="*/ 57 w 57"/>
                <a:gd name="T13" fmla="*/ 4 h 22"/>
                <a:gd name="T14" fmla="*/ 57 w 57"/>
                <a:gd name="T15" fmla="*/ 0 h 22"/>
                <a:gd name="T16" fmla="*/ 0 w 5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2">
                  <a:moveTo>
                    <a:pt x="0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14" y="20"/>
                  </a:lnTo>
                  <a:lnTo>
                    <a:pt x="29" y="16"/>
                  </a:lnTo>
                  <a:lnTo>
                    <a:pt x="43" y="10"/>
                  </a:lnTo>
                  <a:lnTo>
                    <a:pt x="57" y="4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206"/>
            <p:cNvSpPr>
              <a:spLocks noChangeArrowheads="1"/>
            </p:cNvSpPr>
            <p:nvPr/>
          </p:nvSpPr>
          <p:spPr bwMode="auto">
            <a:xfrm>
              <a:off x="2886075" y="1373188"/>
              <a:ext cx="90488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2892425" y="1101725"/>
              <a:ext cx="84138" cy="34925"/>
            </a:xfrm>
            <a:custGeom>
              <a:avLst/>
              <a:gdLst>
                <a:gd name="T0" fmla="*/ 53 w 53"/>
                <a:gd name="T1" fmla="*/ 0 h 22"/>
                <a:gd name="T2" fmla="*/ 53 w 53"/>
                <a:gd name="T3" fmla="*/ 0 h 22"/>
                <a:gd name="T4" fmla="*/ 39 w 53"/>
                <a:gd name="T5" fmla="*/ 4 h 22"/>
                <a:gd name="T6" fmla="*/ 27 w 53"/>
                <a:gd name="T7" fmla="*/ 8 h 22"/>
                <a:gd name="T8" fmla="*/ 12 w 53"/>
                <a:gd name="T9" fmla="*/ 16 h 22"/>
                <a:gd name="T10" fmla="*/ 0 w 53"/>
                <a:gd name="T11" fmla="*/ 22 h 22"/>
                <a:gd name="T12" fmla="*/ 53 w 53"/>
                <a:gd name="T13" fmla="*/ 22 h 22"/>
                <a:gd name="T14" fmla="*/ 53 w 53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2">
                  <a:moveTo>
                    <a:pt x="53" y="0"/>
                  </a:moveTo>
                  <a:lnTo>
                    <a:pt x="53" y="0"/>
                  </a:lnTo>
                  <a:lnTo>
                    <a:pt x="39" y="4"/>
                  </a:lnTo>
                  <a:lnTo>
                    <a:pt x="27" y="8"/>
                  </a:lnTo>
                  <a:lnTo>
                    <a:pt x="12" y="16"/>
                  </a:lnTo>
                  <a:lnTo>
                    <a:pt x="0" y="22"/>
                  </a:lnTo>
                  <a:lnTo>
                    <a:pt x="53" y="22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08"/>
            <p:cNvSpPr>
              <a:spLocks noChangeArrowheads="1"/>
            </p:cNvSpPr>
            <p:nvPr/>
          </p:nvSpPr>
          <p:spPr bwMode="auto">
            <a:xfrm>
              <a:off x="2886075" y="1169988"/>
              <a:ext cx="90488" cy="73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3224213" y="1273175"/>
              <a:ext cx="39688" cy="63500"/>
            </a:xfrm>
            <a:custGeom>
              <a:avLst/>
              <a:gdLst>
                <a:gd name="T0" fmla="*/ 0 w 25"/>
                <a:gd name="T1" fmla="*/ 40 h 40"/>
                <a:gd name="T2" fmla="*/ 25 w 25"/>
                <a:gd name="T3" fmla="*/ 40 h 40"/>
                <a:gd name="T4" fmla="*/ 25 w 25"/>
                <a:gd name="T5" fmla="*/ 40 h 40"/>
                <a:gd name="T6" fmla="*/ 23 w 25"/>
                <a:gd name="T7" fmla="*/ 20 h 40"/>
                <a:gd name="T8" fmla="*/ 17 w 25"/>
                <a:gd name="T9" fmla="*/ 0 h 40"/>
                <a:gd name="T10" fmla="*/ 0 w 25"/>
                <a:gd name="T11" fmla="*/ 0 h 40"/>
                <a:gd name="T12" fmla="*/ 0 w 2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0">
                  <a:moveTo>
                    <a:pt x="0" y="40"/>
                  </a:moveTo>
                  <a:lnTo>
                    <a:pt x="25" y="40"/>
                  </a:lnTo>
                  <a:lnTo>
                    <a:pt x="25" y="40"/>
                  </a:lnTo>
                  <a:lnTo>
                    <a:pt x="23" y="2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3224213" y="1223963"/>
              <a:ext cx="11113" cy="15875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10 h 10"/>
                <a:gd name="T4" fmla="*/ 7 w 7"/>
                <a:gd name="T5" fmla="*/ 10 h 10"/>
                <a:gd name="T6" fmla="*/ 7 w 7"/>
                <a:gd name="T7" fmla="*/ 10 h 10"/>
                <a:gd name="T8" fmla="*/ 0 w 7"/>
                <a:gd name="T9" fmla="*/ 0 h 10"/>
                <a:gd name="T10" fmla="*/ 0 w 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3224213" y="1370013"/>
              <a:ext cx="39688" cy="90487"/>
            </a:xfrm>
            <a:custGeom>
              <a:avLst/>
              <a:gdLst>
                <a:gd name="T0" fmla="*/ 0 w 25"/>
                <a:gd name="T1" fmla="*/ 57 h 57"/>
                <a:gd name="T2" fmla="*/ 5 w 25"/>
                <a:gd name="T3" fmla="*/ 57 h 57"/>
                <a:gd name="T4" fmla="*/ 5 w 25"/>
                <a:gd name="T5" fmla="*/ 57 h 57"/>
                <a:gd name="T6" fmla="*/ 13 w 25"/>
                <a:gd name="T7" fmla="*/ 44 h 57"/>
                <a:gd name="T8" fmla="*/ 19 w 25"/>
                <a:gd name="T9" fmla="*/ 30 h 57"/>
                <a:gd name="T10" fmla="*/ 23 w 25"/>
                <a:gd name="T11" fmla="*/ 16 h 57"/>
                <a:gd name="T12" fmla="*/ 25 w 25"/>
                <a:gd name="T13" fmla="*/ 0 h 57"/>
                <a:gd name="T14" fmla="*/ 0 w 25"/>
                <a:gd name="T15" fmla="*/ 0 h 57"/>
                <a:gd name="T16" fmla="*/ 0 w 25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57">
                  <a:moveTo>
                    <a:pt x="0" y="57"/>
                  </a:moveTo>
                  <a:lnTo>
                    <a:pt x="5" y="57"/>
                  </a:lnTo>
                  <a:lnTo>
                    <a:pt x="5" y="57"/>
                  </a:lnTo>
                  <a:lnTo>
                    <a:pt x="13" y="44"/>
                  </a:lnTo>
                  <a:lnTo>
                    <a:pt x="19" y="30"/>
                  </a:lnTo>
                  <a:lnTo>
                    <a:pt x="23" y="16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2617788" y="1379538"/>
              <a:ext cx="33338" cy="87312"/>
            </a:xfrm>
            <a:custGeom>
              <a:avLst/>
              <a:gdLst>
                <a:gd name="T0" fmla="*/ 21 w 21"/>
                <a:gd name="T1" fmla="*/ 0 h 55"/>
                <a:gd name="T2" fmla="*/ 21 w 21"/>
                <a:gd name="T3" fmla="*/ 0 h 55"/>
                <a:gd name="T4" fmla="*/ 15 w 21"/>
                <a:gd name="T5" fmla="*/ 14 h 55"/>
                <a:gd name="T6" fmla="*/ 9 w 21"/>
                <a:gd name="T7" fmla="*/ 26 h 55"/>
                <a:gd name="T8" fmla="*/ 5 w 21"/>
                <a:gd name="T9" fmla="*/ 40 h 55"/>
                <a:gd name="T10" fmla="*/ 0 w 21"/>
                <a:gd name="T11" fmla="*/ 55 h 55"/>
                <a:gd name="T12" fmla="*/ 21 w 21"/>
                <a:gd name="T13" fmla="*/ 55 h 55"/>
                <a:gd name="T14" fmla="*/ 21 w 21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5">
                  <a:moveTo>
                    <a:pt x="21" y="0"/>
                  </a:moveTo>
                  <a:lnTo>
                    <a:pt x="21" y="0"/>
                  </a:lnTo>
                  <a:lnTo>
                    <a:pt x="15" y="14"/>
                  </a:lnTo>
                  <a:lnTo>
                    <a:pt x="9" y="26"/>
                  </a:lnTo>
                  <a:lnTo>
                    <a:pt x="5" y="40"/>
                  </a:lnTo>
                  <a:lnTo>
                    <a:pt x="0" y="55"/>
                  </a:lnTo>
                  <a:lnTo>
                    <a:pt x="21" y="55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2614613" y="1498600"/>
              <a:ext cx="36513" cy="84137"/>
            </a:xfrm>
            <a:custGeom>
              <a:avLst/>
              <a:gdLst>
                <a:gd name="T0" fmla="*/ 23 w 23"/>
                <a:gd name="T1" fmla="*/ 0 h 53"/>
                <a:gd name="T2" fmla="*/ 0 w 23"/>
                <a:gd name="T3" fmla="*/ 0 h 53"/>
                <a:gd name="T4" fmla="*/ 0 w 23"/>
                <a:gd name="T5" fmla="*/ 0 h 53"/>
                <a:gd name="T6" fmla="*/ 2 w 23"/>
                <a:gd name="T7" fmla="*/ 14 h 53"/>
                <a:gd name="T8" fmla="*/ 2 w 23"/>
                <a:gd name="T9" fmla="*/ 26 h 53"/>
                <a:gd name="T10" fmla="*/ 7 w 23"/>
                <a:gd name="T11" fmla="*/ 41 h 53"/>
                <a:gd name="T12" fmla="*/ 11 w 23"/>
                <a:gd name="T13" fmla="*/ 53 h 53"/>
                <a:gd name="T14" fmla="*/ 23 w 23"/>
                <a:gd name="T15" fmla="*/ 53 h 53"/>
                <a:gd name="T16" fmla="*/ 23 w 23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3">
                  <a:moveTo>
                    <a:pt x="2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4"/>
                  </a:lnTo>
                  <a:lnTo>
                    <a:pt x="2" y="26"/>
                  </a:lnTo>
                  <a:lnTo>
                    <a:pt x="7" y="41"/>
                  </a:lnTo>
                  <a:lnTo>
                    <a:pt x="11" y="53"/>
                  </a:lnTo>
                  <a:lnTo>
                    <a:pt x="23" y="53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2647950" y="161448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2789238" y="1611313"/>
              <a:ext cx="65088" cy="71437"/>
            </a:xfrm>
            <a:custGeom>
              <a:avLst/>
              <a:gdLst>
                <a:gd name="T0" fmla="*/ 0 w 41"/>
                <a:gd name="T1" fmla="*/ 2 h 45"/>
                <a:gd name="T2" fmla="*/ 0 w 41"/>
                <a:gd name="T3" fmla="*/ 45 h 45"/>
                <a:gd name="T4" fmla="*/ 41 w 41"/>
                <a:gd name="T5" fmla="*/ 43 h 45"/>
                <a:gd name="T6" fmla="*/ 41 w 41"/>
                <a:gd name="T7" fmla="*/ 0 h 45"/>
                <a:gd name="T8" fmla="*/ 0 w 41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2"/>
                  </a:moveTo>
                  <a:lnTo>
                    <a:pt x="0" y="45"/>
                  </a:lnTo>
                  <a:lnTo>
                    <a:pt x="41" y="43"/>
                  </a:lnTo>
                  <a:lnTo>
                    <a:pt x="41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2789238" y="1711325"/>
              <a:ext cx="65088" cy="34925"/>
            </a:xfrm>
            <a:custGeom>
              <a:avLst/>
              <a:gdLst>
                <a:gd name="T0" fmla="*/ 0 w 41"/>
                <a:gd name="T1" fmla="*/ 14 h 22"/>
                <a:gd name="T2" fmla="*/ 0 w 41"/>
                <a:gd name="T3" fmla="*/ 14 h 22"/>
                <a:gd name="T4" fmla="*/ 20 w 41"/>
                <a:gd name="T5" fmla="*/ 20 h 22"/>
                <a:gd name="T6" fmla="*/ 41 w 41"/>
                <a:gd name="T7" fmla="*/ 22 h 22"/>
                <a:gd name="T8" fmla="*/ 41 w 41"/>
                <a:gd name="T9" fmla="*/ 0 h 22"/>
                <a:gd name="T10" fmla="*/ 0 w 41"/>
                <a:gd name="T11" fmla="*/ 2 h 22"/>
                <a:gd name="T12" fmla="*/ 0 w 41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2">
                  <a:moveTo>
                    <a:pt x="0" y="14"/>
                  </a:moveTo>
                  <a:lnTo>
                    <a:pt x="0" y="14"/>
                  </a:lnTo>
                  <a:lnTo>
                    <a:pt x="20" y="20"/>
                  </a:lnTo>
                  <a:lnTo>
                    <a:pt x="41" y="22"/>
                  </a:lnTo>
                  <a:lnTo>
                    <a:pt x="41" y="0"/>
                  </a:lnTo>
                  <a:lnTo>
                    <a:pt x="0" y="2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2789238" y="1373188"/>
              <a:ext cx="65088" cy="93662"/>
            </a:xfrm>
            <a:custGeom>
              <a:avLst/>
              <a:gdLst>
                <a:gd name="T0" fmla="*/ 41 w 41"/>
                <a:gd name="T1" fmla="*/ 0 h 59"/>
                <a:gd name="T2" fmla="*/ 0 w 41"/>
                <a:gd name="T3" fmla="*/ 0 h 59"/>
                <a:gd name="T4" fmla="*/ 0 w 41"/>
                <a:gd name="T5" fmla="*/ 59 h 59"/>
                <a:gd name="T6" fmla="*/ 41 w 41"/>
                <a:gd name="T7" fmla="*/ 57 h 59"/>
                <a:gd name="T8" fmla="*/ 41 w 4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9">
                  <a:moveTo>
                    <a:pt x="41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41" y="57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8"/>
            <p:cNvSpPr>
              <a:spLocks noChangeArrowheads="1"/>
            </p:cNvSpPr>
            <p:nvPr/>
          </p:nvSpPr>
          <p:spPr bwMode="auto">
            <a:xfrm>
              <a:off x="2789238" y="1495425"/>
              <a:ext cx="65088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2789238" y="1276350"/>
              <a:ext cx="650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2789238" y="1173163"/>
              <a:ext cx="65088" cy="69850"/>
            </a:xfrm>
            <a:custGeom>
              <a:avLst/>
              <a:gdLst>
                <a:gd name="T0" fmla="*/ 41 w 41"/>
                <a:gd name="T1" fmla="*/ 0 h 44"/>
                <a:gd name="T2" fmla="*/ 0 w 41"/>
                <a:gd name="T3" fmla="*/ 40 h 44"/>
                <a:gd name="T4" fmla="*/ 0 w 41"/>
                <a:gd name="T5" fmla="*/ 44 h 44"/>
                <a:gd name="T6" fmla="*/ 41 w 41"/>
                <a:gd name="T7" fmla="*/ 44 h 44"/>
                <a:gd name="T8" fmla="*/ 41 w 41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41" y="0"/>
                  </a:moveTo>
                  <a:lnTo>
                    <a:pt x="0" y="40"/>
                  </a:lnTo>
                  <a:lnTo>
                    <a:pt x="0" y="44"/>
                  </a:lnTo>
                  <a:lnTo>
                    <a:pt x="41" y="44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2986088" y="850900"/>
              <a:ext cx="500063" cy="506412"/>
            </a:xfrm>
            <a:custGeom>
              <a:avLst/>
              <a:gdLst>
                <a:gd name="T0" fmla="*/ 246 w 315"/>
                <a:gd name="T1" fmla="*/ 205 h 319"/>
                <a:gd name="T2" fmla="*/ 291 w 315"/>
                <a:gd name="T3" fmla="*/ 195 h 319"/>
                <a:gd name="T4" fmla="*/ 315 w 315"/>
                <a:gd name="T5" fmla="*/ 184 h 319"/>
                <a:gd name="T6" fmla="*/ 268 w 315"/>
                <a:gd name="T7" fmla="*/ 166 h 319"/>
                <a:gd name="T8" fmla="*/ 222 w 315"/>
                <a:gd name="T9" fmla="*/ 160 h 319"/>
                <a:gd name="T10" fmla="*/ 177 w 315"/>
                <a:gd name="T11" fmla="*/ 166 h 319"/>
                <a:gd name="T12" fmla="*/ 171 w 315"/>
                <a:gd name="T13" fmla="*/ 168 h 319"/>
                <a:gd name="T14" fmla="*/ 195 w 315"/>
                <a:gd name="T15" fmla="*/ 150 h 319"/>
                <a:gd name="T16" fmla="*/ 228 w 315"/>
                <a:gd name="T17" fmla="*/ 117 h 319"/>
                <a:gd name="T18" fmla="*/ 252 w 315"/>
                <a:gd name="T19" fmla="*/ 79 h 319"/>
                <a:gd name="T20" fmla="*/ 260 w 315"/>
                <a:gd name="T21" fmla="*/ 54 h 319"/>
                <a:gd name="T22" fmla="*/ 216 w 315"/>
                <a:gd name="T23" fmla="*/ 73 h 319"/>
                <a:gd name="T24" fmla="*/ 179 w 315"/>
                <a:gd name="T25" fmla="*/ 103 h 319"/>
                <a:gd name="T26" fmla="*/ 150 w 315"/>
                <a:gd name="T27" fmla="*/ 138 h 319"/>
                <a:gd name="T28" fmla="*/ 146 w 315"/>
                <a:gd name="T29" fmla="*/ 144 h 319"/>
                <a:gd name="T30" fmla="*/ 153 w 315"/>
                <a:gd name="T31" fmla="*/ 115 h 319"/>
                <a:gd name="T32" fmla="*/ 153 w 315"/>
                <a:gd name="T33" fmla="*/ 69 h 319"/>
                <a:gd name="T34" fmla="*/ 142 w 315"/>
                <a:gd name="T35" fmla="*/ 24 h 319"/>
                <a:gd name="T36" fmla="*/ 130 w 315"/>
                <a:gd name="T37" fmla="*/ 0 h 319"/>
                <a:gd name="T38" fmla="*/ 112 w 315"/>
                <a:gd name="T39" fmla="*/ 46 h 319"/>
                <a:gd name="T40" fmla="*/ 108 w 315"/>
                <a:gd name="T41" fmla="*/ 91 h 319"/>
                <a:gd name="T42" fmla="*/ 112 w 315"/>
                <a:gd name="T43" fmla="*/ 138 h 319"/>
                <a:gd name="T44" fmla="*/ 114 w 315"/>
                <a:gd name="T45" fmla="*/ 144 h 319"/>
                <a:gd name="T46" fmla="*/ 98 w 315"/>
                <a:gd name="T47" fmla="*/ 119 h 319"/>
                <a:gd name="T48" fmla="*/ 65 w 315"/>
                <a:gd name="T49" fmla="*/ 87 h 319"/>
                <a:gd name="T50" fmla="*/ 25 w 315"/>
                <a:gd name="T51" fmla="*/ 63 h 319"/>
                <a:gd name="T52" fmla="*/ 0 w 315"/>
                <a:gd name="T53" fmla="*/ 54 h 319"/>
                <a:gd name="T54" fmla="*/ 20 w 315"/>
                <a:gd name="T55" fmla="*/ 99 h 319"/>
                <a:gd name="T56" fmla="*/ 49 w 315"/>
                <a:gd name="T57" fmla="*/ 136 h 319"/>
                <a:gd name="T58" fmla="*/ 85 w 315"/>
                <a:gd name="T59" fmla="*/ 164 h 319"/>
                <a:gd name="T60" fmla="*/ 118 w 315"/>
                <a:gd name="T61" fmla="*/ 180 h 319"/>
                <a:gd name="T62" fmla="*/ 138 w 315"/>
                <a:gd name="T63" fmla="*/ 188 h 319"/>
                <a:gd name="T64" fmla="*/ 138 w 315"/>
                <a:gd name="T65" fmla="*/ 188 h 319"/>
                <a:gd name="T66" fmla="*/ 159 w 315"/>
                <a:gd name="T67" fmla="*/ 233 h 319"/>
                <a:gd name="T68" fmla="*/ 187 w 315"/>
                <a:gd name="T69" fmla="*/ 270 h 319"/>
                <a:gd name="T70" fmla="*/ 224 w 315"/>
                <a:gd name="T71" fmla="*/ 298 h 319"/>
                <a:gd name="T72" fmla="*/ 256 w 315"/>
                <a:gd name="T73" fmla="*/ 314 h 319"/>
                <a:gd name="T74" fmla="*/ 264 w 315"/>
                <a:gd name="T75" fmla="*/ 304 h 319"/>
                <a:gd name="T76" fmla="*/ 248 w 315"/>
                <a:gd name="T77" fmla="*/ 272 h 319"/>
                <a:gd name="T78" fmla="*/ 220 w 315"/>
                <a:gd name="T79" fmla="*/ 237 h 319"/>
                <a:gd name="T80" fmla="*/ 183 w 315"/>
                <a:gd name="T81" fmla="*/ 207 h 319"/>
                <a:gd name="T82" fmla="*/ 177 w 315"/>
                <a:gd name="T83" fmla="*/ 201 h 319"/>
                <a:gd name="T84" fmla="*/ 222 w 315"/>
                <a:gd name="T85" fmla="*/ 20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319">
                  <a:moveTo>
                    <a:pt x="222" y="207"/>
                  </a:moveTo>
                  <a:lnTo>
                    <a:pt x="222" y="207"/>
                  </a:lnTo>
                  <a:lnTo>
                    <a:pt x="246" y="205"/>
                  </a:lnTo>
                  <a:lnTo>
                    <a:pt x="268" y="203"/>
                  </a:lnTo>
                  <a:lnTo>
                    <a:pt x="268" y="203"/>
                  </a:lnTo>
                  <a:lnTo>
                    <a:pt x="291" y="195"/>
                  </a:lnTo>
                  <a:lnTo>
                    <a:pt x="303" y="191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03" y="178"/>
                  </a:lnTo>
                  <a:lnTo>
                    <a:pt x="291" y="172"/>
                  </a:lnTo>
                  <a:lnTo>
                    <a:pt x="268" y="166"/>
                  </a:lnTo>
                  <a:lnTo>
                    <a:pt x="268" y="166"/>
                  </a:lnTo>
                  <a:lnTo>
                    <a:pt x="246" y="162"/>
                  </a:lnTo>
                  <a:lnTo>
                    <a:pt x="222" y="160"/>
                  </a:lnTo>
                  <a:lnTo>
                    <a:pt x="222" y="160"/>
                  </a:lnTo>
                  <a:lnTo>
                    <a:pt x="199" y="162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1" y="168"/>
                  </a:lnTo>
                  <a:lnTo>
                    <a:pt x="171" y="168"/>
                  </a:lnTo>
                  <a:lnTo>
                    <a:pt x="175" y="164"/>
                  </a:lnTo>
                  <a:lnTo>
                    <a:pt x="175" y="164"/>
                  </a:lnTo>
                  <a:lnTo>
                    <a:pt x="195" y="150"/>
                  </a:lnTo>
                  <a:lnTo>
                    <a:pt x="211" y="136"/>
                  </a:lnTo>
                  <a:lnTo>
                    <a:pt x="211" y="136"/>
                  </a:lnTo>
                  <a:lnTo>
                    <a:pt x="228" y="117"/>
                  </a:lnTo>
                  <a:lnTo>
                    <a:pt x="240" y="99"/>
                  </a:lnTo>
                  <a:lnTo>
                    <a:pt x="240" y="99"/>
                  </a:lnTo>
                  <a:lnTo>
                    <a:pt x="252" y="79"/>
                  </a:lnTo>
                  <a:lnTo>
                    <a:pt x="256" y="67"/>
                  </a:lnTo>
                  <a:lnTo>
                    <a:pt x="260" y="54"/>
                  </a:lnTo>
                  <a:lnTo>
                    <a:pt x="260" y="54"/>
                  </a:lnTo>
                  <a:lnTo>
                    <a:pt x="248" y="56"/>
                  </a:lnTo>
                  <a:lnTo>
                    <a:pt x="236" y="63"/>
                  </a:lnTo>
                  <a:lnTo>
                    <a:pt x="216" y="73"/>
                  </a:lnTo>
                  <a:lnTo>
                    <a:pt x="216" y="73"/>
                  </a:lnTo>
                  <a:lnTo>
                    <a:pt x="197" y="87"/>
                  </a:lnTo>
                  <a:lnTo>
                    <a:pt x="179" y="103"/>
                  </a:lnTo>
                  <a:lnTo>
                    <a:pt x="179" y="103"/>
                  </a:lnTo>
                  <a:lnTo>
                    <a:pt x="165" y="119"/>
                  </a:lnTo>
                  <a:lnTo>
                    <a:pt x="150" y="138"/>
                  </a:lnTo>
                  <a:lnTo>
                    <a:pt x="150" y="138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38"/>
                  </a:lnTo>
                  <a:lnTo>
                    <a:pt x="148" y="138"/>
                  </a:lnTo>
                  <a:lnTo>
                    <a:pt x="153" y="115"/>
                  </a:lnTo>
                  <a:lnTo>
                    <a:pt x="155" y="91"/>
                  </a:lnTo>
                  <a:lnTo>
                    <a:pt x="155" y="91"/>
                  </a:lnTo>
                  <a:lnTo>
                    <a:pt x="153" y="69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42" y="24"/>
                  </a:lnTo>
                  <a:lnTo>
                    <a:pt x="136" y="1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4" y="12"/>
                  </a:lnTo>
                  <a:lnTo>
                    <a:pt x="120" y="24"/>
                  </a:lnTo>
                  <a:lnTo>
                    <a:pt x="112" y="46"/>
                  </a:lnTo>
                  <a:lnTo>
                    <a:pt x="112" y="46"/>
                  </a:lnTo>
                  <a:lnTo>
                    <a:pt x="110" y="69"/>
                  </a:lnTo>
                  <a:lnTo>
                    <a:pt x="108" y="91"/>
                  </a:lnTo>
                  <a:lnTo>
                    <a:pt x="108" y="91"/>
                  </a:lnTo>
                  <a:lnTo>
                    <a:pt x="110" y="115"/>
                  </a:lnTo>
                  <a:lnTo>
                    <a:pt x="112" y="138"/>
                  </a:lnTo>
                  <a:lnTo>
                    <a:pt x="112" y="138"/>
                  </a:lnTo>
                  <a:lnTo>
                    <a:pt x="114" y="144"/>
                  </a:lnTo>
                  <a:lnTo>
                    <a:pt x="114" y="144"/>
                  </a:lnTo>
                  <a:lnTo>
                    <a:pt x="112" y="138"/>
                  </a:lnTo>
                  <a:lnTo>
                    <a:pt x="112" y="138"/>
                  </a:lnTo>
                  <a:lnTo>
                    <a:pt x="98" y="119"/>
                  </a:lnTo>
                  <a:lnTo>
                    <a:pt x="81" y="103"/>
                  </a:lnTo>
                  <a:lnTo>
                    <a:pt x="81" y="103"/>
                  </a:lnTo>
                  <a:lnTo>
                    <a:pt x="65" y="87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25" y="63"/>
                  </a:lnTo>
                  <a:lnTo>
                    <a:pt x="14" y="5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4" y="67"/>
                  </a:lnTo>
                  <a:lnTo>
                    <a:pt x="8" y="7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35" y="117"/>
                  </a:lnTo>
                  <a:lnTo>
                    <a:pt x="49" y="136"/>
                  </a:lnTo>
                  <a:lnTo>
                    <a:pt x="49" y="136"/>
                  </a:lnTo>
                  <a:lnTo>
                    <a:pt x="67" y="150"/>
                  </a:lnTo>
                  <a:lnTo>
                    <a:pt x="85" y="164"/>
                  </a:lnTo>
                  <a:lnTo>
                    <a:pt x="85" y="164"/>
                  </a:lnTo>
                  <a:lnTo>
                    <a:pt x="106" y="176"/>
                  </a:lnTo>
                  <a:lnTo>
                    <a:pt x="118" y="180"/>
                  </a:lnTo>
                  <a:lnTo>
                    <a:pt x="130" y="184"/>
                  </a:lnTo>
                  <a:lnTo>
                    <a:pt x="130" y="184"/>
                  </a:lnTo>
                  <a:lnTo>
                    <a:pt x="138" y="188"/>
                  </a:lnTo>
                  <a:lnTo>
                    <a:pt x="138" y="188"/>
                  </a:lnTo>
                  <a:lnTo>
                    <a:pt x="138" y="188"/>
                  </a:lnTo>
                  <a:lnTo>
                    <a:pt x="138" y="188"/>
                  </a:lnTo>
                  <a:lnTo>
                    <a:pt x="142" y="201"/>
                  </a:lnTo>
                  <a:lnTo>
                    <a:pt x="146" y="213"/>
                  </a:lnTo>
                  <a:lnTo>
                    <a:pt x="159" y="233"/>
                  </a:lnTo>
                  <a:lnTo>
                    <a:pt x="159" y="233"/>
                  </a:lnTo>
                  <a:lnTo>
                    <a:pt x="171" y="251"/>
                  </a:lnTo>
                  <a:lnTo>
                    <a:pt x="187" y="270"/>
                  </a:lnTo>
                  <a:lnTo>
                    <a:pt x="187" y="270"/>
                  </a:lnTo>
                  <a:lnTo>
                    <a:pt x="203" y="284"/>
                  </a:lnTo>
                  <a:lnTo>
                    <a:pt x="224" y="298"/>
                  </a:lnTo>
                  <a:lnTo>
                    <a:pt x="224" y="298"/>
                  </a:lnTo>
                  <a:lnTo>
                    <a:pt x="244" y="310"/>
                  </a:lnTo>
                  <a:lnTo>
                    <a:pt x="256" y="314"/>
                  </a:lnTo>
                  <a:lnTo>
                    <a:pt x="268" y="319"/>
                  </a:lnTo>
                  <a:lnTo>
                    <a:pt x="268" y="319"/>
                  </a:lnTo>
                  <a:lnTo>
                    <a:pt x="264" y="304"/>
                  </a:lnTo>
                  <a:lnTo>
                    <a:pt x="260" y="294"/>
                  </a:lnTo>
                  <a:lnTo>
                    <a:pt x="248" y="272"/>
                  </a:lnTo>
                  <a:lnTo>
                    <a:pt x="248" y="272"/>
                  </a:lnTo>
                  <a:lnTo>
                    <a:pt x="234" y="254"/>
                  </a:lnTo>
                  <a:lnTo>
                    <a:pt x="220" y="237"/>
                  </a:lnTo>
                  <a:lnTo>
                    <a:pt x="220" y="237"/>
                  </a:lnTo>
                  <a:lnTo>
                    <a:pt x="203" y="221"/>
                  </a:lnTo>
                  <a:lnTo>
                    <a:pt x="183" y="207"/>
                  </a:lnTo>
                  <a:lnTo>
                    <a:pt x="183" y="207"/>
                  </a:lnTo>
                  <a:lnTo>
                    <a:pt x="169" y="201"/>
                  </a:lnTo>
                  <a:lnTo>
                    <a:pt x="169" y="201"/>
                  </a:lnTo>
                  <a:lnTo>
                    <a:pt x="177" y="201"/>
                  </a:lnTo>
                  <a:lnTo>
                    <a:pt x="177" y="201"/>
                  </a:lnTo>
                  <a:lnTo>
                    <a:pt x="199" y="205"/>
                  </a:lnTo>
                  <a:lnTo>
                    <a:pt x="222" y="207"/>
                  </a:lnTo>
                  <a:lnTo>
                    <a:pt x="222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4054475" y="901700"/>
            <a:ext cx="666750" cy="815975"/>
            <a:chOff x="4054475" y="901700"/>
            <a:chExt cx="666750" cy="815975"/>
          </a:xfrm>
          <a:solidFill>
            <a:schemeClr val="bg1">
              <a:lumMod val="50000"/>
            </a:schemeClr>
          </a:solidFill>
        </p:grpSpPr>
        <p:sp>
          <p:nvSpPr>
            <p:cNvPr id="22" name="Freeform 222"/>
            <p:cNvSpPr>
              <a:spLocks noEditPoints="1"/>
            </p:cNvSpPr>
            <p:nvPr/>
          </p:nvSpPr>
          <p:spPr bwMode="auto">
            <a:xfrm>
              <a:off x="4054475" y="1042988"/>
              <a:ext cx="666750" cy="674687"/>
            </a:xfrm>
            <a:custGeom>
              <a:avLst/>
              <a:gdLst>
                <a:gd name="T0" fmla="*/ 372 w 420"/>
                <a:gd name="T1" fmla="*/ 65 h 425"/>
                <a:gd name="T2" fmla="*/ 335 w 420"/>
                <a:gd name="T3" fmla="*/ 0 h 425"/>
                <a:gd name="T4" fmla="*/ 290 w 420"/>
                <a:gd name="T5" fmla="*/ 25 h 425"/>
                <a:gd name="T6" fmla="*/ 217 w 420"/>
                <a:gd name="T7" fmla="*/ 19 h 425"/>
                <a:gd name="T8" fmla="*/ 168 w 420"/>
                <a:gd name="T9" fmla="*/ 0 h 425"/>
                <a:gd name="T10" fmla="*/ 122 w 420"/>
                <a:gd name="T11" fmla="*/ 27 h 425"/>
                <a:gd name="T12" fmla="*/ 49 w 420"/>
                <a:gd name="T13" fmla="*/ 19 h 425"/>
                <a:gd name="T14" fmla="*/ 18 w 420"/>
                <a:gd name="T15" fmla="*/ 72 h 425"/>
                <a:gd name="T16" fmla="*/ 26 w 420"/>
                <a:gd name="T17" fmla="*/ 145 h 425"/>
                <a:gd name="T18" fmla="*/ 49 w 420"/>
                <a:gd name="T19" fmla="*/ 198 h 425"/>
                <a:gd name="T20" fmla="*/ 85 w 420"/>
                <a:gd name="T21" fmla="*/ 242 h 425"/>
                <a:gd name="T22" fmla="*/ 142 w 420"/>
                <a:gd name="T23" fmla="*/ 281 h 425"/>
                <a:gd name="T24" fmla="*/ 152 w 420"/>
                <a:gd name="T25" fmla="*/ 352 h 425"/>
                <a:gd name="T26" fmla="*/ 172 w 420"/>
                <a:gd name="T27" fmla="*/ 399 h 425"/>
                <a:gd name="T28" fmla="*/ 246 w 420"/>
                <a:gd name="T29" fmla="*/ 407 h 425"/>
                <a:gd name="T30" fmla="*/ 260 w 420"/>
                <a:gd name="T31" fmla="*/ 356 h 425"/>
                <a:gd name="T32" fmla="*/ 278 w 420"/>
                <a:gd name="T33" fmla="*/ 281 h 425"/>
                <a:gd name="T34" fmla="*/ 337 w 420"/>
                <a:gd name="T35" fmla="*/ 242 h 425"/>
                <a:gd name="T36" fmla="*/ 366 w 420"/>
                <a:gd name="T37" fmla="*/ 204 h 425"/>
                <a:gd name="T38" fmla="*/ 386 w 420"/>
                <a:gd name="T39" fmla="*/ 147 h 425"/>
                <a:gd name="T40" fmla="*/ 325 w 420"/>
                <a:gd name="T41" fmla="*/ 59 h 425"/>
                <a:gd name="T42" fmla="*/ 335 w 420"/>
                <a:gd name="T43" fmla="*/ 72 h 425"/>
                <a:gd name="T44" fmla="*/ 311 w 420"/>
                <a:gd name="T45" fmla="*/ 124 h 425"/>
                <a:gd name="T46" fmla="*/ 321 w 420"/>
                <a:gd name="T47" fmla="*/ 139 h 425"/>
                <a:gd name="T48" fmla="*/ 242 w 420"/>
                <a:gd name="T49" fmla="*/ 63 h 425"/>
                <a:gd name="T50" fmla="*/ 252 w 420"/>
                <a:gd name="T51" fmla="*/ 78 h 425"/>
                <a:gd name="T52" fmla="*/ 242 w 420"/>
                <a:gd name="T53" fmla="*/ 124 h 425"/>
                <a:gd name="T54" fmla="*/ 252 w 420"/>
                <a:gd name="T55" fmla="*/ 139 h 425"/>
                <a:gd name="T56" fmla="*/ 229 w 420"/>
                <a:gd name="T57" fmla="*/ 189 h 425"/>
                <a:gd name="T58" fmla="*/ 240 w 420"/>
                <a:gd name="T59" fmla="*/ 202 h 425"/>
                <a:gd name="T60" fmla="*/ 223 w 420"/>
                <a:gd name="T61" fmla="*/ 252 h 425"/>
                <a:gd name="T62" fmla="*/ 201 w 420"/>
                <a:gd name="T63" fmla="*/ 265 h 425"/>
                <a:gd name="T64" fmla="*/ 144 w 420"/>
                <a:gd name="T65" fmla="*/ 51 h 425"/>
                <a:gd name="T66" fmla="*/ 174 w 420"/>
                <a:gd name="T67" fmla="*/ 70 h 425"/>
                <a:gd name="T68" fmla="*/ 201 w 420"/>
                <a:gd name="T69" fmla="*/ 118 h 425"/>
                <a:gd name="T70" fmla="*/ 150 w 420"/>
                <a:gd name="T71" fmla="*/ 116 h 425"/>
                <a:gd name="T72" fmla="*/ 140 w 420"/>
                <a:gd name="T73" fmla="*/ 179 h 425"/>
                <a:gd name="T74" fmla="*/ 172 w 420"/>
                <a:gd name="T75" fmla="*/ 200 h 425"/>
                <a:gd name="T76" fmla="*/ 130 w 420"/>
                <a:gd name="T77" fmla="*/ 118 h 425"/>
                <a:gd name="T78" fmla="*/ 77 w 420"/>
                <a:gd name="T79" fmla="*/ 118 h 425"/>
                <a:gd name="T80" fmla="*/ 59 w 420"/>
                <a:gd name="T81" fmla="*/ 51 h 425"/>
                <a:gd name="T82" fmla="*/ 97 w 420"/>
                <a:gd name="T83" fmla="*/ 65 h 425"/>
                <a:gd name="T84" fmla="*/ 40 w 420"/>
                <a:gd name="T85" fmla="*/ 133 h 425"/>
                <a:gd name="T86" fmla="*/ 30 w 420"/>
                <a:gd name="T87" fmla="*/ 120 h 425"/>
                <a:gd name="T88" fmla="*/ 40 w 420"/>
                <a:gd name="T89" fmla="*/ 133 h 425"/>
                <a:gd name="T90" fmla="*/ 71 w 420"/>
                <a:gd name="T91" fmla="*/ 181 h 425"/>
                <a:gd name="T92" fmla="*/ 87 w 420"/>
                <a:gd name="T93" fmla="*/ 198 h 425"/>
                <a:gd name="T94" fmla="*/ 112 w 420"/>
                <a:gd name="T95" fmla="*/ 244 h 425"/>
                <a:gd name="T96" fmla="*/ 142 w 420"/>
                <a:gd name="T97" fmla="*/ 265 h 425"/>
                <a:gd name="T98" fmla="*/ 164 w 420"/>
                <a:gd name="T99" fmla="*/ 321 h 425"/>
                <a:gd name="T100" fmla="*/ 181 w 420"/>
                <a:gd name="T101" fmla="*/ 338 h 425"/>
                <a:gd name="T102" fmla="*/ 187 w 420"/>
                <a:gd name="T103" fmla="*/ 389 h 425"/>
                <a:gd name="T104" fmla="*/ 240 w 420"/>
                <a:gd name="T105" fmla="*/ 389 h 425"/>
                <a:gd name="T106" fmla="*/ 219 w 420"/>
                <a:gd name="T107" fmla="*/ 321 h 425"/>
                <a:gd name="T108" fmla="*/ 270 w 420"/>
                <a:gd name="T109" fmla="*/ 317 h 425"/>
                <a:gd name="T110" fmla="*/ 274 w 420"/>
                <a:gd name="T111" fmla="*/ 256 h 425"/>
                <a:gd name="T112" fmla="*/ 317 w 420"/>
                <a:gd name="T113" fmla="*/ 244 h 425"/>
                <a:gd name="T114" fmla="*/ 323 w 420"/>
                <a:gd name="T115" fmla="*/ 200 h 425"/>
                <a:gd name="T116" fmla="*/ 349 w 420"/>
                <a:gd name="T117" fmla="*/ 185 h 425"/>
                <a:gd name="T118" fmla="*/ 374 w 420"/>
                <a:gd name="T119" fmla="*/ 120 h 425"/>
                <a:gd name="T120" fmla="*/ 384 w 420"/>
                <a:gd name="T121" fmla="*/ 13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0" h="425">
                  <a:moveTo>
                    <a:pt x="420" y="106"/>
                  </a:moveTo>
                  <a:lnTo>
                    <a:pt x="420" y="106"/>
                  </a:lnTo>
                  <a:lnTo>
                    <a:pt x="418" y="98"/>
                  </a:lnTo>
                  <a:lnTo>
                    <a:pt x="416" y="90"/>
                  </a:lnTo>
                  <a:lnTo>
                    <a:pt x="412" y="82"/>
                  </a:lnTo>
                  <a:lnTo>
                    <a:pt x="408" y="76"/>
                  </a:lnTo>
                  <a:lnTo>
                    <a:pt x="402" y="72"/>
                  </a:lnTo>
                  <a:lnTo>
                    <a:pt x="394" y="67"/>
                  </a:lnTo>
                  <a:lnTo>
                    <a:pt x="386" y="65"/>
                  </a:lnTo>
                  <a:lnTo>
                    <a:pt x="378" y="63"/>
                  </a:lnTo>
                  <a:lnTo>
                    <a:pt x="378" y="63"/>
                  </a:lnTo>
                  <a:lnTo>
                    <a:pt x="372" y="65"/>
                  </a:lnTo>
                  <a:lnTo>
                    <a:pt x="372" y="65"/>
                  </a:lnTo>
                  <a:lnTo>
                    <a:pt x="376" y="55"/>
                  </a:lnTo>
                  <a:lnTo>
                    <a:pt x="378" y="43"/>
                  </a:lnTo>
                  <a:lnTo>
                    <a:pt x="378" y="43"/>
                  </a:lnTo>
                  <a:lnTo>
                    <a:pt x="378" y="35"/>
                  </a:lnTo>
                  <a:lnTo>
                    <a:pt x="374" y="27"/>
                  </a:lnTo>
                  <a:lnTo>
                    <a:pt x="370" y="19"/>
                  </a:lnTo>
                  <a:lnTo>
                    <a:pt x="366" y="13"/>
                  </a:lnTo>
                  <a:lnTo>
                    <a:pt x="359" y="9"/>
                  </a:lnTo>
                  <a:lnTo>
                    <a:pt x="351" y="4"/>
                  </a:lnTo>
                  <a:lnTo>
                    <a:pt x="343" y="2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27" y="2"/>
                  </a:lnTo>
                  <a:lnTo>
                    <a:pt x="319" y="4"/>
                  </a:lnTo>
                  <a:lnTo>
                    <a:pt x="313" y="9"/>
                  </a:lnTo>
                  <a:lnTo>
                    <a:pt x="307" y="13"/>
                  </a:lnTo>
                  <a:lnTo>
                    <a:pt x="300" y="19"/>
                  </a:lnTo>
                  <a:lnTo>
                    <a:pt x="296" y="25"/>
                  </a:lnTo>
                  <a:lnTo>
                    <a:pt x="294" y="33"/>
                  </a:lnTo>
                  <a:lnTo>
                    <a:pt x="294" y="41"/>
                  </a:lnTo>
                  <a:lnTo>
                    <a:pt x="294" y="41"/>
                  </a:lnTo>
                  <a:lnTo>
                    <a:pt x="292" y="33"/>
                  </a:lnTo>
                  <a:lnTo>
                    <a:pt x="290" y="25"/>
                  </a:lnTo>
                  <a:lnTo>
                    <a:pt x="286" y="19"/>
                  </a:lnTo>
                  <a:lnTo>
                    <a:pt x="280" y="13"/>
                  </a:lnTo>
                  <a:lnTo>
                    <a:pt x="274" y="9"/>
                  </a:lnTo>
                  <a:lnTo>
                    <a:pt x="268" y="4"/>
                  </a:lnTo>
                  <a:lnTo>
                    <a:pt x="260" y="2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44" y="2"/>
                  </a:lnTo>
                  <a:lnTo>
                    <a:pt x="235" y="4"/>
                  </a:lnTo>
                  <a:lnTo>
                    <a:pt x="229" y="9"/>
                  </a:lnTo>
                  <a:lnTo>
                    <a:pt x="221" y="13"/>
                  </a:lnTo>
                  <a:lnTo>
                    <a:pt x="217" y="19"/>
                  </a:lnTo>
                  <a:lnTo>
                    <a:pt x="213" y="27"/>
                  </a:lnTo>
                  <a:lnTo>
                    <a:pt x="211" y="35"/>
                  </a:lnTo>
                  <a:lnTo>
                    <a:pt x="209" y="43"/>
                  </a:lnTo>
                  <a:lnTo>
                    <a:pt x="209" y="43"/>
                  </a:lnTo>
                  <a:lnTo>
                    <a:pt x="209" y="35"/>
                  </a:lnTo>
                  <a:lnTo>
                    <a:pt x="207" y="27"/>
                  </a:lnTo>
                  <a:lnTo>
                    <a:pt x="203" y="19"/>
                  </a:lnTo>
                  <a:lnTo>
                    <a:pt x="197" y="13"/>
                  </a:lnTo>
                  <a:lnTo>
                    <a:pt x="191" y="9"/>
                  </a:lnTo>
                  <a:lnTo>
                    <a:pt x="185" y="4"/>
                  </a:lnTo>
                  <a:lnTo>
                    <a:pt x="177" y="2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60" y="2"/>
                  </a:lnTo>
                  <a:lnTo>
                    <a:pt x="152" y="4"/>
                  </a:lnTo>
                  <a:lnTo>
                    <a:pt x="144" y="9"/>
                  </a:lnTo>
                  <a:lnTo>
                    <a:pt x="138" y="13"/>
                  </a:lnTo>
                  <a:lnTo>
                    <a:pt x="134" y="19"/>
                  </a:lnTo>
                  <a:lnTo>
                    <a:pt x="130" y="27"/>
                  </a:lnTo>
                  <a:lnTo>
                    <a:pt x="126" y="35"/>
                  </a:lnTo>
                  <a:lnTo>
                    <a:pt x="126" y="43"/>
                  </a:lnTo>
                  <a:lnTo>
                    <a:pt x="126" y="43"/>
                  </a:lnTo>
                  <a:lnTo>
                    <a:pt x="126" y="35"/>
                  </a:lnTo>
                  <a:lnTo>
                    <a:pt x="122" y="27"/>
                  </a:lnTo>
                  <a:lnTo>
                    <a:pt x="120" y="19"/>
                  </a:lnTo>
                  <a:lnTo>
                    <a:pt x="114" y="13"/>
                  </a:lnTo>
                  <a:lnTo>
                    <a:pt x="107" y="9"/>
                  </a:lnTo>
                  <a:lnTo>
                    <a:pt x="99" y="4"/>
                  </a:lnTo>
                  <a:lnTo>
                    <a:pt x="93" y="2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5" y="2"/>
                  </a:lnTo>
                  <a:lnTo>
                    <a:pt x="67" y="4"/>
                  </a:lnTo>
                  <a:lnTo>
                    <a:pt x="61" y="9"/>
                  </a:lnTo>
                  <a:lnTo>
                    <a:pt x="55" y="13"/>
                  </a:lnTo>
                  <a:lnTo>
                    <a:pt x="49" y="19"/>
                  </a:lnTo>
                  <a:lnTo>
                    <a:pt x="44" y="27"/>
                  </a:lnTo>
                  <a:lnTo>
                    <a:pt x="42" y="35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42" y="55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34" y="65"/>
                  </a:lnTo>
                  <a:lnTo>
                    <a:pt x="26" y="67"/>
                  </a:lnTo>
                  <a:lnTo>
                    <a:pt x="18" y="72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4" y="90"/>
                  </a:lnTo>
                  <a:lnTo>
                    <a:pt x="2" y="9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114"/>
                  </a:lnTo>
                  <a:lnTo>
                    <a:pt x="4" y="122"/>
                  </a:lnTo>
                  <a:lnTo>
                    <a:pt x="8" y="130"/>
                  </a:lnTo>
                  <a:lnTo>
                    <a:pt x="12" y="137"/>
                  </a:lnTo>
                  <a:lnTo>
                    <a:pt x="18" y="141"/>
                  </a:lnTo>
                  <a:lnTo>
                    <a:pt x="26" y="145"/>
                  </a:lnTo>
                  <a:lnTo>
                    <a:pt x="34" y="147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53" y="147"/>
                  </a:lnTo>
                  <a:lnTo>
                    <a:pt x="53" y="147"/>
                  </a:lnTo>
                  <a:lnTo>
                    <a:pt x="44" y="159"/>
                  </a:lnTo>
                  <a:lnTo>
                    <a:pt x="42" y="165"/>
                  </a:lnTo>
                  <a:lnTo>
                    <a:pt x="42" y="173"/>
                  </a:lnTo>
                  <a:lnTo>
                    <a:pt x="42" y="173"/>
                  </a:lnTo>
                  <a:lnTo>
                    <a:pt x="42" y="181"/>
                  </a:lnTo>
                  <a:lnTo>
                    <a:pt x="44" y="189"/>
                  </a:lnTo>
                  <a:lnTo>
                    <a:pt x="49" y="198"/>
                  </a:lnTo>
                  <a:lnTo>
                    <a:pt x="55" y="204"/>
                  </a:lnTo>
                  <a:lnTo>
                    <a:pt x="61" y="208"/>
                  </a:lnTo>
                  <a:lnTo>
                    <a:pt x="67" y="212"/>
                  </a:lnTo>
                  <a:lnTo>
                    <a:pt x="75" y="214"/>
                  </a:lnTo>
                  <a:lnTo>
                    <a:pt x="85" y="216"/>
                  </a:lnTo>
                  <a:lnTo>
                    <a:pt x="85" y="216"/>
                  </a:lnTo>
                  <a:lnTo>
                    <a:pt x="95" y="214"/>
                  </a:lnTo>
                  <a:lnTo>
                    <a:pt x="95" y="214"/>
                  </a:lnTo>
                  <a:lnTo>
                    <a:pt x="91" y="220"/>
                  </a:lnTo>
                  <a:lnTo>
                    <a:pt x="87" y="226"/>
                  </a:lnTo>
                  <a:lnTo>
                    <a:pt x="85" y="234"/>
                  </a:lnTo>
                  <a:lnTo>
                    <a:pt x="85" y="242"/>
                  </a:lnTo>
                  <a:lnTo>
                    <a:pt x="85" y="242"/>
                  </a:lnTo>
                  <a:lnTo>
                    <a:pt x="85" y="250"/>
                  </a:lnTo>
                  <a:lnTo>
                    <a:pt x="87" y="258"/>
                  </a:lnTo>
                  <a:lnTo>
                    <a:pt x="91" y="267"/>
                  </a:lnTo>
                  <a:lnTo>
                    <a:pt x="97" y="273"/>
                  </a:lnTo>
                  <a:lnTo>
                    <a:pt x="103" y="277"/>
                  </a:lnTo>
                  <a:lnTo>
                    <a:pt x="109" y="281"/>
                  </a:lnTo>
                  <a:lnTo>
                    <a:pt x="118" y="283"/>
                  </a:lnTo>
                  <a:lnTo>
                    <a:pt x="126" y="285"/>
                  </a:lnTo>
                  <a:lnTo>
                    <a:pt x="126" y="285"/>
                  </a:lnTo>
                  <a:lnTo>
                    <a:pt x="134" y="283"/>
                  </a:lnTo>
                  <a:lnTo>
                    <a:pt x="142" y="281"/>
                  </a:lnTo>
                  <a:lnTo>
                    <a:pt x="142" y="281"/>
                  </a:lnTo>
                  <a:lnTo>
                    <a:pt x="136" y="287"/>
                  </a:lnTo>
                  <a:lnTo>
                    <a:pt x="130" y="295"/>
                  </a:lnTo>
                  <a:lnTo>
                    <a:pt x="128" y="305"/>
                  </a:lnTo>
                  <a:lnTo>
                    <a:pt x="126" y="313"/>
                  </a:lnTo>
                  <a:lnTo>
                    <a:pt x="126" y="313"/>
                  </a:lnTo>
                  <a:lnTo>
                    <a:pt x="128" y="321"/>
                  </a:lnTo>
                  <a:lnTo>
                    <a:pt x="130" y="330"/>
                  </a:lnTo>
                  <a:lnTo>
                    <a:pt x="134" y="338"/>
                  </a:lnTo>
                  <a:lnTo>
                    <a:pt x="138" y="344"/>
                  </a:lnTo>
                  <a:lnTo>
                    <a:pt x="144" y="348"/>
                  </a:lnTo>
                  <a:lnTo>
                    <a:pt x="152" y="352"/>
                  </a:lnTo>
                  <a:lnTo>
                    <a:pt x="160" y="356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81" y="354"/>
                  </a:lnTo>
                  <a:lnTo>
                    <a:pt x="181" y="354"/>
                  </a:lnTo>
                  <a:lnTo>
                    <a:pt x="174" y="360"/>
                  </a:lnTo>
                  <a:lnTo>
                    <a:pt x="172" y="368"/>
                  </a:lnTo>
                  <a:lnTo>
                    <a:pt x="168" y="374"/>
                  </a:lnTo>
                  <a:lnTo>
                    <a:pt x="168" y="382"/>
                  </a:lnTo>
                  <a:lnTo>
                    <a:pt x="168" y="382"/>
                  </a:lnTo>
                  <a:lnTo>
                    <a:pt x="168" y="393"/>
                  </a:lnTo>
                  <a:lnTo>
                    <a:pt x="172" y="399"/>
                  </a:lnTo>
                  <a:lnTo>
                    <a:pt x="174" y="407"/>
                  </a:lnTo>
                  <a:lnTo>
                    <a:pt x="181" y="413"/>
                  </a:lnTo>
                  <a:lnTo>
                    <a:pt x="187" y="419"/>
                  </a:lnTo>
                  <a:lnTo>
                    <a:pt x="195" y="421"/>
                  </a:lnTo>
                  <a:lnTo>
                    <a:pt x="201" y="425"/>
                  </a:lnTo>
                  <a:lnTo>
                    <a:pt x="211" y="425"/>
                  </a:lnTo>
                  <a:lnTo>
                    <a:pt x="211" y="425"/>
                  </a:lnTo>
                  <a:lnTo>
                    <a:pt x="219" y="425"/>
                  </a:lnTo>
                  <a:lnTo>
                    <a:pt x="227" y="421"/>
                  </a:lnTo>
                  <a:lnTo>
                    <a:pt x="233" y="419"/>
                  </a:lnTo>
                  <a:lnTo>
                    <a:pt x="240" y="413"/>
                  </a:lnTo>
                  <a:lnTo>
                    <a:pt x="246" y="407"/>
                  </a:lnTo>
                  <a:lnTo>
                    <a:pt x="250" y="399"/>
                  </a:lnTo>
                  <a:lnTo>
                    <a:pt x="252" y="393"/>
                  </a:lnTo>
                  <a:lnTo>
                    <a:pt x="252" y="382"/>
                  </a:lnTo>
                  <a:lnTo>
                    <a:pt x="252" y="382"/>
                  </a:lnTo>
                  <a:lnTo>
                    <a:pt x="252" y="374"/>
                  </a:lnTo>
                  <a:lnTo>
                    <a:pt x="250" y="368"/>
                  </a:lnTo>
                  <a:lnTo>
                    <a:pt x="246" y="360"/>
                  </a:lnTo>
                  <a:lnTo>
                    <a:pt x="240" y="354"/>
                  </a:lnTo>
                  <a:lnTo>
                    <a:pt x="240" y="354"/>
                  </a:lnTo>
                  <a:lnTo>
                    <a:pt x="252" y="356"/>
                  </a:lnTo>
                  <a:lnTo>
                    <a:pt x="252" y="356"/>
                  </a:lnTo>
                  <a:lnTo>
                    <a:pt x="260" y="356"/>
                  </a:lnTo>
                  <a:lnTo>
                    <a:pt x="268" y="352"/>
                  </a:lnTo>
                  <a:lnTo>
                    <a:pt x="276" y="348"/>
                  </a:lnTo>
                  <a:lnTo>
                    <a:pt x="282" y="344"/>
                  </a:lnTo>
                  <a:lnTo>
                    <a:pt x="286" y="338"/>
                  </a:lnTo>
                  <a:lnTo>
                    <a:pt x="290" y="330"/>
                  </a:lnTo>
                  <a:lnTo>
                    <a:pt x="294" y="321"/>
                  </a:lnTo>
                  <a:lnTo>
                    <a:pt x="294" y="313"/>
                  </a:lnTo>
                  <a:lnTo>
                    <a:pt x="294" y="313"/>
                  </a:lnTo>
                  <a:lnTo>
                    <a:pt x="292" y="305"/>
                  </a:lnTo>
                  <a:lnTo>
                    <a:pt x="290" y="295"/>
                  </a:lnTo>
                  <a:lnTo>
                    <a:pt x="284" y="287"/>
                  </a:lnTo>
                  <a:lnTo>
                    <a:pt x="278" y="281"/>
                  </a:lnTo>
                  <a:lnTo>
                    <a:pt x="278" y="281"/>
                  </a:lnTo>
                  <a:lnTo>
                    <a:pt x="286" y="283"/>
                  </a:lnTo>
                  <a:lnTo>
                    <a:pt x="294" y="285"/>
                  </a:lnTo>
                  <a:lnTo>
                    <a:pt x="294" y="285"/>
                  </a:lnTo>
                  <a:lnTo>
                    <a:pt x="303" y="283"/>
                  </a:lnTo>
                  <a:lnTo>
                    <a:pt x="311" y="281"/>
                  </a:lnTo>
                  <a:lnTo>
                    <a:pt x="319" y="277"/>
                  </a:lnTo>
                  <a:lnTo>
                    <a:pt x="325" y="273"/>
                  </a:lnTo>
                  <a:lnTo>
                    <a:pt x="329" y="267"/>
                  </a:lnTo>
                  <a:lnTo>
                    <a:pt x="333" y="258"/>
                  </a:lnTo>
                  <a:lnTo>
                    <a:pt x="335" y="250"/>
                  </a:lnTo>
                  <a:lnTo>
                    <a:pt x="337" y="242"/>
                  </a:lnTo>
                  <a:lnTo>
                    <a:pt x="337" y="242"/>
                  </a:lnTo>
                  <a:lnTo>
                    <a:pt x="335" y="234"/>
                  </a:lnTo>
                  <a:lnTo>
                    <a:pt x="333" y="226"/>
                  </a:lnTo>
                  <a:lnTo>
                    <a:pt x="329" y="220"/>
                  </a:lnTo>
                  <a:lnTo>
                    <a:pt x="325" y="214"/>
                  </a:lnTo>
                  <a:lnTo>
                    <a:pt x="325" y="214"/>
                  </a:lnTo>
                  <a:lnTo>
                    <a:pt x="335" y="216"/>
                  </a:lnTo>
                  <a:lnTo>
                    <a:pt x="335" y="216"/>
                  </a:lnTo>
                  <a:lnTo>
                    <a:pt x="345" y="214"/>
                  </a:lnTo>
                  <a:lnTo>
                    <a:pt x="351" y="212"/>
                  </a:lnTo>
                  <a:lnTo>
                    <a:pt x="359" y="208"/>
                  </a:lnTo>
                  <a:lnTo>
                    <a:pt x="366" y="204"/>
                  </a:lnTo>
                  <a:lnTo>
                    <a:pt x="372" y="198"/>
                  </a:lnTo>
                  <a:lnTo>
                    <a:pt x="374" y="189"/>
                  </a:lnTo>
                  <a:lnTo>
                    <a:pt x="378" y="181"/>
                  </a:lnTo>
                  <a:lnTo>
                    <a:pt x="378" y="173"/>
                  </a:lnTo>
                  <a:lnTo>
                    <a:pt x="378" y="173"/>
                  </a:lnTo>
                  <a:lnTo>
                    <a:pt x="378" y="165"/>
                  </a:lnTo>
                  <a:lnTo>
                    <a:pt x="376" y="159"/>
                  </a:lnTo>
                  <a:lnTo>
                    <a:pt x="368" y="147"/>
                  </a:lnTo>
                  <a:lnTo>
                    <a:pt x="368" y="147"/>
                  </a:lnTo>
                  <a:lnTo>
                    <a:pt x="378" y="149"/>
                  </a:lnTo>
                  <a:lnTo>
                    <a:pt x="378" y="149"/>
                  </a:lnTo>
                  <a:lnTo>
                    <a:pt x="386" y="147"/>
                  </a:lnTo>
                  <a:lnTo>
                    <a:pt x="394" y="145"/>
                  </a:lnTo>
                  <a:lnTo>
                    <a:pt x="402" y="141"/>
                  </a:lnTo>
                  <a:lnTo>
                    <a:pt x="408" y="137"/>
                  </a:lnTo>
                  <a:lnTo>
                    <a:pt x="412" y="130"/>
                  </a:lnTo>
                  <a:lnTo>
                    <a:pt x="416" y="122"/>
                  </a:lnTo>
                  <a:lnTo>
                    <a:pt x="418" y="114"/>
                  </a:lnTo>
                  <a:lnTo>
                    <a:pt x="420" y="106"/>
                  </a:lnTo>
                  <a:lnTo>
                    <a:pt x="420" y="106"/>
                  </a:lnTo>
                  <a:close/>
                  <a:moveTo>
                    <a:pt x="311" y="51"/>
                  </a:moveTo>
                  <a:lnTo>
                    <a:pt x="311" y="51"/>
                  </a:lnTo>
                  <a:lnTo>
                    <a:pt x="317" y="55"/>
                  </a:lnTo>
                  <a:lnTo>
                    <a:pt x="325" y="59"/>
                  </a:lnTo>
                  <a:lnTo>
                    <a:pt x="333" y="61"/>
                  </a:lnTo>
                  <a:lnTo>
                    <a:pt x="333" y="61"/>
                  </a:lnTo>
                  <a:lnTo>
                    <a:pt x="339" y="59"/>
                  </a:lnTo>
                  <a:lnTo>
                    <a:pt x="345" y="59"/>
                  </a:lnTo>
                  <a:lnTo>
                    <a:pt x="349" y="55"/>
                  </a:lnTo>
                  <a:lnTo>
                    <a:pt x="355" y="49"/>
                  </a:lnTo>
                  <a:lnTo>
                    <a:pt x="359" y="51"/>
                  </a:lnTo>
                  <a:lnTo>
                    <a:pt x="359" y="51"/>
                  </a:lnTo>
                  <a:lnTo>
                    <a:pt x="347" y="65"/>
                  </a:lnTo>
                  <a:lnTo>
                    <a:pt x="341" y="70"/>
                  </a:lnTo>
                  <a:lnTo>
                    <a:pt x="335" y="72"/>
                  </a:lnTo>
                  <a:lnTo>
                    <a:pt x="335" y="72"/>
                  </a:lnTo>
                  <a:lnTo>
                    <a:pt x="333" y="72"/>
                  </a:lnTo>
                  <a:lnTo>
                    <a:pt x="333" y="72"/>
                  </a:lnTo>
                  <a:lnTo>
                    <a:pt x="327" y="72"/>
                  </a:lnTo>
                  <a:lnTo>
                    <a:pt x="323" y="70"/>
                  </a:lnTo>
                  <a:lnTo>
                    <a:pt x="315" y="63"/>
                  </a:lnTo>
                  <a:lnTo>
                    <a:pt x="309" y="55"/>
                  </a:lnTo>
                  <a:lnTo>
                    <a:pt x="307" y="53"/>
                  </a:lnTo>
                  <a:lnTo>
                    <a:pt x="311" y="51"/>
                  </a:lnTo>
                  <a:close/>
                  <a:moveTo>
                    <a:pt x="298" y="116"/>
                  </a:moveTo>
                  <a:lnTo>
                    <a:pt x="298" y="116"/>
                  </a:lnTo>
                  <a:lnTo>
                    <a:pt x="305" y="122"/>
                  </a:lnTo>
                  <a:lnTo>
                    <a:pt x="311" y="124"/>
                  </a:lnTo>
                  <a:lnTo>
                    <a:pt x="321" y="126"/>
                  </a:lnTo>
                  <a:lnTo>
                    <a:pt x="321" y="126"/>
                  </a:lnTo>
                  <a:lnTo>
                    <a:pt x="327" y="126"/>
                  </a:lnTo>
                  <a:lnTo>
                    <a:pt x="333" y="124"/>
                  </a:lnTo>
                  <a:lnTo>
                    <a:pt x="337" y="120"/>
                  </a:lnTo>
                  <a:lnTo>
                    <a:pt x="343" y="114"/>
                  </a:lnTo>
                  <a:lnTo>
                    <a:pt x="347" y="118"/>
                  </a:lnTo>
                  <a:lnTo>
                    <a:pt x="347" y="118"/>
                  </a:lnTo>
                  <a:lnTo>
                    <a:pt x="335" y="133"/>
                  </a:lnTo>
                  <a:lnTo>
                    <a:pt x="329" y="137"/>
                  </a:lnTo>
                  <a:lnTo>
                    <a:pt x="321" y="139"/>
                  </a:lnTo>
                  <a:lnTo>
                    <a:pt x="321" y="139"/>
                  </a:lnTo>
                  <a:lnTo>
                    <a:pt x="321" y="139"/>
                  </a:lnTo>
                  <a:lnTo>
                    <a:pt x="321" y="139"/>
                  </a:lnTo>
                  <a:lnTo>
                    <a:pt x="315" y="137"/>
                  </a:lnTo>
                  <a:lnTo>
                    <a:pt x="311" y="135"/>
                  </a:lnTo>
                  <a:lnTo>
                    <a:pt x="303" y="128"/>
                  </a:lnTo>
                  <a:lnTo>
                    <a:pt x="296" y="122"/>
                  </a:lnTo>
                  <a:lnTo>
                    <a:pt x="294" y="118"/>
                  </a:lnTo>
                  <a:lnTo>
                    <a:pt x="298" y="116"/>
                  </a:lnTo>
                  <a:close/>
                  <a:moveTo>
                    <a:pt x="227" y="55"/>
                  </a:moveTo>
                  <a:lnTo>
                    <a:pt x="227" y="55"/>
                  </a:lnTo>
                  <a:lnTo>
                    <a:pt x="235" y="61"/>
                  </a:lnTo>
                  <a:lnTo>
                    <a:pt x="242" y="63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6" y="65"/>
                  </a:lnTo>
                  <a:lnTo>
                    <a:pt x="262" y="63"/>
                  </a:lnTo>
                  <a:lnTo>
                    <a:pt x="268" y="59"/>
                  </a:lnTo>
                  <a:lnTo>
                    <a:pt x="274" y="55"/>
                  </a:lnTo>
                  <a:lnTo>
                    <a:pt x="278" y="57"/>
                  </a:lnTo>
                  <a:lnTo>
                    <a:pt x="278" y="57"/>
                  </a:lnTo>
                  <a:lnTo>
                    <a:pt x="266" y="72"/>
                  </a:lnTo>
                  <a:lnTo>
                    <a:pt x="260" y="76"/>
                  </a:lnTo>
                  <a:lnTo>
                    <a:pt x="252" y="78"/>
                  </a:lnTo>
                  <a:lnTo>
                    <a:pt x="252" y="78"/>
                  </a:lnTo>
                  <a:lnTo>
                    <a:pt x="252" y="78"/>
                  </a:lnTo>
                  <a:lnTo>
                    <a:pt x="252" y="78"/>
                  </a:lnTo>
                  <a:lnTo>
                    <a:pt x="246" y="76"/>
                  </a:lnTo>
                  <a:lnTo>
                    <a:pt x="240" y="74"/>
                  </a:lnTo>
                  <a:lnTo>
                    <a:pt x="231" y="67"/>
                  </a:lnTo>
                  <a:lnTo>
                    <a:pt x="227" y="61"/>
                  </a:lnTo>
                  <a:lnTo>
                    <a:pt x="225" y="57"/>
                  </a:lnTo>
                  <a:lnTo>
                    <a:pt x="227" y="55"/>
                  </a:lnTo>
                  <a:close/>
                  <a:moveTo>
                    <a:pt x="227" y="116"/>
                  </a:moveTo>
                  <a:lnTo>
                    <a:pt x="227" y="116"/>
                  </a:lnTo>
                  <a:lnTo>
                    <a:pt x="235" y="122"/>
                  </a:lnTo>
                  <a:lnTo>
                    <a:pt x="242" y="124"/>
                  </a:lnTo>
                  <a:lnTo>
                    <a:pt x="252" y="126"/>
                  </a:lnTo>
                  <a:lnTo>
                    <a:pt x="252" y="126"/>
                  </a:lnTo>
                  <a:lnTo>
                    <a:pt x="256" y="126"/>
                  </a:lnTo>
                  <a:lnTo>
                    <a:pt x="262" y="124"/>
                  </a:lnTo>
                  <a:lnTo>
                    <a:pt x="268" y="120"/>
                  </a:lnTo>
                  <a:lnTo>
                    <a:pt x="274" y="114"/>
                  </a:lnTo>
                  <a:lnTo>
                    <a:pt x="278" y="118"/>
                  </a:lnTo>
                  <a:lnTo>
                    <a:pt x="278" y="118"/>
                  </a:lnTo>
                  <a:lnTo>
                    <a:pt x="266" y="133"/>
                  </a:lnTo>
                  <a:lnTo>
                    <a:pt x="260" y="137"/>
                  </a:lnTo>
                  <a:lnTo>
                    <a:pt x="252" y="139"/>
                  </a:lnTo>
                  <a:lnTo>
                    <a:pt x="252" y="139"/>
                  </a:lnTo>
                  <a:lnTo>
                    <a:pt x="252" y="139"/>
                  </a:lnTo>
                  <a:lnTo>
                    <a:pt x="252" y="139"/>
                  </a:lnTo>
                  <a:lnTo>
                    <a:pt x="246" y="137"/>
                  </a:lnTo>
                  <a:lnTo>
                    <a:pt x="240" y="135"/>
                  </a:lnTo>
                  <a:lnTo>
                    <a:pt x="231" y="128"/>
                  </a:lnTo>
                  <a:lnTo>
                    <a:pt x="227" y="122"/>
                  </a:lnTo>
                  <a:lnTo>
                    <a:pt x="225" y="118"/>
                  </a:lnTo>
                  <a:lnTo>
                    <a:pt x="227" y="116"/>
                  </a:lnTo>
                  <a:close/>
                  <a:moveTo>
                    <a:pt x="215" y="179"/>
                  </a:moveTo>
                  <a:lnTo>
                    <a:pt x="215" y="179"/>
                  </a:lnTo>
                  <a:lnTo>
                    <a:pt x="223" y="185"/>
                  </a:lnTo>
                  <a:lnTo>
                    <a:pt x="229" y="189"/>
                  </a:lnTo>
                  <a:lnTo>
                    <a:pt x="240" y="189"/>
                  </a:lnTo>
                  <a:lnTo>
                    <a:pt x="240" y="189"/>
                  </a:lnTo>
                  <a:lnTo>
                    <a:pt x="244" y="189"/>
                  </a:lnTo>
                  <a:lnTo>
                    <a:pt x="250" y="187"/>
                  </a:lnTo>
                  <a:lnTo>
                    <a:pt x="256" y="185"/>
                  </a:lnTo>
                  <a:lnTo>
                    <a:pt x="262" y="179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54" y="196"/>
                  </a:lnTo>
                  <a:lnTo>
                    <a:pt x="248" y="200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33" y="202"/>
                  </a:lnTo>
                  <a:lnTo>
                    <a:pt x="227" y="200"/>
                  </a:lnTo>
                  <a:lnTo>
                    <a:pt x="219" y="191"/>
                  </a:lnTo>
                  <a:lnTo>
                    <a:pt x="215" y="185"/>
                  </a:lnTo>
                  <a:lnTo>
                    <a:pt x="213" y="183"/>
                  </a:lnTo>
                  <a:lnTo>
                    <a:pt x="215" y="179"/>
                  </a:lnTo>
                  <a:close/>
                  <a:moveTo>
                    <a:pt x="213" y="254"/>
                  </a:moveTo>
                  <a:lnTo>
                    <a:pt x="213" y="254"/>
                  </a:lnTo>
                  <a:lnTo>
                    <a:pt x="217" y="254"/>
                  </a:lnTo>
                  <a:lnTo>
                    <a:pt x="223" y="252"/>
                  </a:lnTo>
                  <a:lnTo>
                    <a:pt x="229" y="250"/>
                  </a:lnTo>
                  <a:lnTo>
                    <a:pt x="235" y="244"/>
                  </a:lnTo>
                  <a:lnTo>
                    <a:pt x="240" y="246"/>
                  </a:lnTo>
                  <a:lnTo>
                    <a:pt x="240" y="246"/>
                  </a:lnTo>
                  <a:lnTo>
                    <a:pt x="227" y="261"/>
                  </a:lnTo>
                  <a:lnTo>
                    <a:pt x="221" y="265"/>
                  </a:lnTo>
                  <a:lnTo>
                    <a:pt x="213" y="267"/>
                  </a:lnTo>
                  <a:lnTo>
                    <a:pt x="213" y="267"/>
                  </a:lnTo>
                  <a:lnTo>
                    <a:pt x="213" y="267"/>
                  </a:lnTo>
                  <a:lnTo>
                    <a:pt x="213" y="267"/>
                  </a:lnTo>
                  <a:lnTo>
                    <a:pt x="207" y="267"/>
                  </a:lnTo>
                  <a:lnTo>
                    <a:pt x="201" y="265"/>
                  </a:lnTo>
                  <a:lnTo>
                    <a:pt x="193" y="256"/>
                  </a:lnTo>
                  <a:lnTo>
                    <a:pt x="189" y="250"/>
                  </a:lnTo>
                  <a:lnTo>
                    <a:pt x="187" y="248"/>
                  </a:lnTo>
                  <a:lnTo>
                    <a:pt x="189" y="244"/>
                  </a:lnTo>
                  <a:lnTo>
                    <a:pt x="189" y="244"/>
                  </a:lnTo>
                  <a:lnTo>
                    <a:pt x="197" y="250"/>
                  </a:lnTo>
                  <a:lnTo>
                    <a:pt x="203" y="254"/>
                  </a:lnTo>
                  <a:lnTo>
                    <a:pt x="213" y="254"/>
                  </a:lnTo>
                  <a:lnTo>
                    <a:pt x="213" y="254"/>
                  </a:lnTo>
                  <a:close/>
                  <a:moveTo>
                    <a:pt x="140" y="53"/>
                  </a:moveTo>
                  <a:lnTo>
                    <a:pt x="144" y="51"/>
                  </a:lnTo>
                  <a:lnTo>
                    <a:pt x="144" y="51"/>
                  </a:lnTo>
                  <a:lnTo>
                    <a:pt x="150" y="55"/>
                  </a:lnTo>
                  <a:lnTo>
                    <a:pt x="158" y="59"/>
                  </a:lnTo>
                  <a:lnTo>
                    <a:pt x="166" y="61"/>
                  </a:lnTo>
                  <a:lnTo>
                    <a:pt x="166" y="61"/>
                  </a:lnTo>
                  <a:lnTo>
                    <a:pt x="172" y="59"/>
                  </a:lnTo>
                  <a:lnTo>
                    <a:pt x="179" y="59"/>
                  </a:lnTo>
                  <a:lnTo>
                    <a:pt x="185" y="55"/>
                  </a:lnTo>
                  <a:lnTo>
                    <a:pt x="189" y="49"/>
                  </a:lnTo>
                  <a:lnTo>
                    <a:pt x="193" y="51"/>
                  </a:lnTo>
                  <a:lnTo>
                    <a:pt x="193" y="51"/>
                  </a:lnTo>
                  <a:lnTo>
                    <a:pt x="183" y="65"/>
                  </a:lnTo>
                  <a:lnTo>
                    <a:pt x="174" y="70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2" y="72"/>
                  </a:lnTo>
                  <a:lnTo>
                    <a:pt x="156" y="70"/>
                  </a:lnTo>
                  <a:lnTo>
                    <a:pt x="148" y="63"/>
                  </a:lnTo>
                  <a:lnTo>
                    <a:pt x="142" y="55"/>
                  </a:lnTo>
                  <a:lnTo>
                    <a:pt x="140" y="53"/>
                  </a:lnTo>
                  <a:lnTo>
                    <a:pt x="140" y="53"/>
                  </a:lnTo>
                  <a:close/>
                  <a:moveTo>
                    <a:pt x="201" y="118"/>
                  </a:moveTo>
                  <a:lnTo>
                    <a:pt x="201" y="118"/>
                  </a:lnTo>
                  <a:lnTo>
                    <a:pt x="189" y="133"/>
                  </a:lnTo>
                  <a:lnTo>
                    <a:pt x="183" y="137"/>
                  </a:lnTo>
                  <a:lnTo>
                    <a:pt x="174" y="139"/>
                  </a:lnTo>
                  <a:lnTo>
                    <a:pt x="174" y="139"/>
                  </a:lnTo>
                  <a:lnTo>
                    <a:pt x="174" y="139"/>
                  </a:lnTo>
                  <a:lnTo>
                    <a:pt x="174" y="139"/>
                  </a:lnTo>
                  <a:lnTo>
                    <a:pt x="168" y="137"/>
                  </a:lnTo>
                  <a:lnTo>
                    <a:pt x="162" y="135"/>
                  </a:lnTo>
                  <a:lnTo>
                    <a:pt x="154" y="128"/>
                  </a:lnTo>
                  <a:lnTo>
                    <a:pt x="150" y="122"/>
                  </a:lnTo>
                  <a:lnTo>
                    <a:pt x="148" y="118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8" y="122"/>
                  </a:lnTo>
                  <a:lnTo>
                    <a:pt x="164" y="124"/>
                  </a:lnTo>
                  <a:lnTo>
                    <a:pt x="174" y="126"/>
                  </a:lnTo>
                  <a:lnTo>
                    <a:pt x="174" y="126"/>
                  </a:lnTo>
                  <a:lnTo>
                    <a:pt x="179" y="126"/>
                  </a:lnTo>
                  <a:lnTo>
                    <a:pt x="185" y="124"/>
                  </a:lnTo>
                  <a:lnTo>
                    <a:pt x="191" y="120"/>
                  </a:lnTo>
                  <a:lnTo>
                    <a:pt x="197" y="114"/>
                  </a:lnTo>
                  <a:lnTo>
                    <a:pt x="201" y="118"/>
                  </a:lnTo>
                  <a:close/>
                  <a:moveTo>
                    <a:pt x="140" y="179"/>
                  </a:moveTo>
                  <a:lnTo>
                    <a:pt x="140" y="179"/>
                  </a:lnTo>
                  <a:lnTo>
                    <a:pt x="148" y="185"/>
                  </a:lnTo>
                  <a:lnTo>
                    <a:pt x="154" y="189"/>
                  </a:lnTo>
                  <a:lnTo>
                    <a:pt x="162" y="189"/>
                  </a:lnTo>
                  <a:lnTo>
                    <a:pt x="162" y="189"/>
                  </a:lnTo>
                  <a:lnTo>
                    <a:pt x="168" y="189"/>
                  </a:lnTo>
                  <a:lnTo>
                    <a:pt x="174" y="187"/>
                  </a:lnTo>
                  <a:lnTo>
                    <a:pt x="181" y="185"/>
                  </a:lnTo>
                  <a:lnTo>
                    <a:pt x="187" y="179"/>
                  </a:lnTo>
                  <a:lnTo>
                    <a:pt x="191" y="181"/>
                  </a:lnTo>
                  <a:lnTo>
                    <a:pt x="191" y="181"/>
                  </a:lnTo>
                  <a:lnTo>
                    <a:pt x="179" y="196"/>
                  </a:lnTo>
                  <a:lnTo>
                    <a:pt x="172" y="200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58" y="202"/>
                  </a:lnTo>
                  <a:lnTo>
                    <a:pt x="152" y="200"/>
                  </a:lnTo>
                  <a:lnTo>
                    <a:pt x="144" y="191"/>
                  </a:lnTo>
                  <a:lnTo>
                    <a:pt x="140" y="185"/>
                  </a:lnTo>
                  <a:lnTo>
                    <a:pt x="138" y="183"/>
                  </a:lnTo>
                  <a:lnTo>
                    <a:pt x="140" y="179"/>
                  </a:lnTo>
                  <a:close/>
                  <a:moveTo>
                    <a:pt x="126" y="114"/>
                  </a:moveTo>
                  <a:lnTo>
                    <a:pt x="130" y="118"/>
                  </a:lnTo>
                  <a:lnTo>
                    <a:pt x="130" y="118"/>
                  </a:lnTo>
                  <a:lnTo>
                    <a:pt x="118" y="133"/>
                  </a:lnTo>
                  <a:lnTo>
                    <a:pt x="112" y="137"/>
                  </a:lnTo>
                  <a:lnTo>
                    <a:pt x="105" y="139"/>
                  </a:lnTo>
                  <a:lnTo>
                    <a:pt x="105" y="139"/>
                  </a:lnTo>
                  <a:lnTo>
                    <a:pt x="103" y="139"/>
                  </a:lnTo>
                  <a:lnTo>
                    <a:pt x="103" y="139"/>
                  </a:lnTo>
                  <a:lnTo>
                    <a:pt x="97" y="137"/>
                  </a:lnTo>
                  <a:lnTo>
                    <a:pt x="93" y="135"/>
                  </a:lnTo>
                  <a:lnTo>
                    <a:pt x="85" y="128"/>
                  </a:lnTo>
                  <a:lnTo>
                    <a:pt x="79" y="122"/>
                  </a:lnTo>
                  <a:lnTo>
                    <a:pt x="77" y="118"/>
                  </a:lnTo>
                  <a:lnTo>
                    <a:pt x="81" y="116"/>
                  </a:lnTo>
                  <a:lnTo>
                    <a:pt x="81" y="116"/>
                  </a:lnTo>
                  <a:lnTo>
                    <a:pt x="87" y="122"/>
                  </a:lnTo>
                  <a:lnTo>
                    <a:pt x="95" y="124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9" y="126"/>
                  </a:lnTo>
                  <a:lnTo>
                    <a:pt x="116" y="124"/>
                  </a:lnTo>
                  <a:lnTo>
                    <a:pt x="120" y="120"/>
                  </a:lnTo>
                  <a:lnTo>
                    <a:pt x="126" y="114"/>
                  </a:lnTo>
                  <a:lnTo>
                    <a:pt x="126" y="114"/>
                  </a:lnTo>
                  <a:close/>
                  <a:moveTo>
                    <a:pt x="59" y="51"/>
                  </a:moveTo>
                  <a:lnTo>
                    <a:pt x="59" y="51"/>
                  </a:lnTo>
                  <a:lnTo>
                    <a:pt x="65" y="55"/>
                  </a:lnTo>
                  <a:lnTo>
                    <a:pt x="73" y="59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87" y="59"/>
                  </a:lnTo>
                  <a:lnTo>
                    <a:pt x="93" y="59"/>
                  </a:lnTo>
                  <a:lnTo>
                    <a:pt x="99" y="55"/>
                  </a:lnTo>
                  <a:lnTo>
                    <a:pt x="103" y="49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97" y="65"/>
                  </a:lnTo>
                  <a:lnTo>
                    <a:pt x="89" y="70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83" y="72"/>
                  </a:lnTo>
                  <a:lnTo>
                    <a:pt x="77" y="72"/>
                  </a:lnTo>
                  <a:lnTo>
                    <a:pt x="71" y="70"/>
                  </a:lnTo>
                  <a:lnTo>
                    <a:pt x="63" y="63"/>
                  </a:lnTo>
                  <a:lnTo>
                    <a:pt x="57" y="55"/>
                  </a:lnTo>
                  <a:lnTo>
                    <a:pt x="55" y="53"/>
                  </a:lnTo>
                  <a:lnTo>
                    <a:pt x="59" y="51"/>
                  </a:lnTo>
                  <a:close/>
                  <a:moveTo>
                    <a:pt x="40" y="133"/>
                  </a:moveTo>
                  <a:lnTo>
                    <a:pt x="40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28" y="130"/>
                  </a:lnTo>
                  <a:lnTo>
                    <a:pt x="20" y="124"/>
                  </a:lnTo>
                  <a:lnTo>
                    <a:pt x="14" y="118"/>
                  </a:lnTo>
                  <a:lnTo>
                    <a:pt x="12" y="114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22" y="116"/>
                  </a:lnTo>
                  <a:lnTo>
                    <a:pt x="30" y="120"/>
                  </a:lnTo>
                  <a:lnTo>
                    <a:pt x="38" y="122"/>
                  </a:lnTo>
                  <a:lnTo>
                    <a:pt x="38" y="122"/>
                  </a:lnTo>
                  <a:lnTo>
                    <a:pt x="44" y="122"/>
                  </a:lnTo>
                  <a:lnTo>
                    <a:pt x="51" y="120"/>
                  </a:lnTo>
                  <a:lnTo>
                    <a:pt x="57" y="116"/>
                  </a:lnTo>
                  <a:lnTo>
                    <a:pt x="61" y="110"/>
                  </a:lnTo>
                  <a:lnTo>
                    <a:pt x="65" y="112"/>
                  </a:lnTo>
                  <a:lnTo>
                    <a:pt x="65" y="112"/>
                  </a:lnTo>
                  <a:lnTo>
                    <a:pt x="53" y="128"/>
                  </a:lnTo>
                  <a:lnTo>
                    <a:pt x="46" y="133"/>
                  </a:lnTo>
                  <a:lnTo>
                    <a:pt x="40" y="133"/>
                  </a:lnTo>
                  <a:lnTo>
                    <a:pt x="40" y="133"/>
                  </a:lnTo>
                  <a:close/>
                  <a:moveTo>
                    <a:pt x="87" y="198"/>
                  </a:moveTo>
                  <a:lnTo>
                    <a:pt x="87" y="198"/>
                  </a:lnTo>
                  <a:lnTo>
                    <a:pt x="87" y="198"/>
                  </a:lnTo>
                  <a:lnTo>
                    <a:pt x="87" y="198"/>
                  </a:lnTo>
                  <a:lnTo>
                    <a:pt x="81" y="198"/>
                  </a:lnTo>
                  <a:lnTo>
                    <a:pt x="75" y="196"/>
                  </a:lnTo>
                  <a:lnTo>
                    <a:pt x="67" y="189"/>
                  </a:lnTo>
                  <a:lnTo>
                    <a:pt x="63" y="183"/>
                  </a:lnTo>
                  <a:lnTo>
                    <a:pt x="61" y="179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71" y="181"/>
                  </a:lnTo>
                  <a:lnTo>
                    <a:pt x="77" y="185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91" y="187"/>
                  </a:lnTo>
                  <a:lnTo>
                    <a:pt x="97" y="185"/>
                  </a:lnTo>
                  <a:lnTo>
                    <a:pt x="103" y="181"/>
                  </a:lnTo>
                  <a:lnTo>
                    <a:pt x="109" y="175"/>
                  </a:lnTo>
                  <a:lnTo>
                    <a:pt x="114" y="177"/>
                  </a:lnTo>
                  <a:lnTo>
                    <a:pt x="114" y="177"/>
                  </a:lnTo>
                  <a:lnTo>
                    <a:pt x="101" y="191"/>
                  </a:lnTo>
                  <a:lnTo>
                    <a:pt x="95" y="198"/>
                  </a:lnTo>
                  <a:lnTo>
                    <a:pt x="87" y="198"/>
                  </a:lnTo>
                  <a:lnTo>
                    <a:pt x="87" y="198"/>
                  </a:lnTo>
                  <a:close/>
                  <a:moveTo>
                    <a:pt x="136" y="267"/>
                  </a:moveTo>
                  <a:lnTo>
                    <a:pt x="136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0" y="267"/>
                  </a:lnTo>
                  <a:lnTo>
                    <a:pt x="124" y="265"/>
                  </a:lnTo>
                  <a:lnTo>
                    <a:pt x="116" y="256"/>
                  </a:lnTo>
                  <a:lnTo>
                    <a:pt x="109" y="250"/>
                  </a:lnTo>
                  <a:lnTo>
                    <a:pt x="107" y="248"/>
                  </a:lnTo>
                  <a:lnTo>
                    <a:pt x="112" y="244"/>
                  </a:lnTo>
                  <a:lnTo>
                    <a:pt x="112" y="244"/>
                  </a:lnTo>
                  <a:lnTo>
                    <a:pt x="118" y="250"/>
                  </a:lnTo>
                  <a:lnTo>
                    <a:pt x="126" y="254"/>
                  </a:lnTo>
                  <a:lnTo>
                    <a:pt x="134" y="254"/>
                  </a:lnTo>
                  <a:lnTo>
                    <a:pt x="134" y="254"/>
                  </a:lnTo>
                  <a:lnTo>
                    <a:pt x="140" y="254"/>
                  </a:lnTo>
                  <a:lnTo>
                    <a:pt x="146" y="252"/>
                  </a:lnTo>
                  <a:lnTo>
                    <a:pt x="152" y="250"/>
                  </a:lnTo>
                  <a:lnTo>
                    <a:pt x="156" y="244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0" y="261"/>
                  </a:lnTo>
                  <a:lnTo>
                    <a:pt x="142" y="265"/>
                  </a:lnTo>
                  <a:lnTo>
                    <a:pt x="136" y="267"/>
                  </a:lnTo>
                  <a:lnTo>
                    <a:pt x="136" y="267"/>
                  </a:lnTo>
                  <a:close/>
                  <a:moveTo>
                    <a:pt x="181" y="338"/>
                  </a:moveTo>
                  <a:lnTo>
                    <a:pt x="181" y="338"/>
                  </a:lnTo>
                  <a:lnTo>
                    <a:pt x="174" y="336"/>
                  </a:lnTo>
                  <a:lnTo>
                    <a:pt x="168" y="334"/>
                  </a:lnTo>
                  <a:lnTo>
                    <a:pt x="160" y="328"/>
                  </a:lnTo>
                  <a:lnTo>
                    <a:pt x="156" y="321"/>
                  </a:lnTo>
                  <a:lnTo>
                    <a:pt x="154" y="317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164" y="321"/>
                  </a:lnTo>
                  <a:lnTo>
                    <a:pt x="170" y="324"/>
                  </a:lnTo>
                  <a:lnTo>
                    <a:pt x="181" y="326"/>
                  </a:lnTo>
                  <a:lnTo>
                    <a:pt x="181" y="326"/>
                  </a:lnTo>
                  <a:lnTo>
                    <a:pt x="185" y="326"/>
                  </a:lnTo>
                  <a:lnTo>
                    <a:pt x="191" y="324"/>
                  </a:lnTo>
                  <a:lnTo>
                    <a:pt x="197" y="319"/>
                  </a:lnTo>
                  <a:lnTo>
                    <a:pt x="203" y="313"/>
                  </a:lnTo>
                  <a:lnTo>
                    <a:pt x="207" y="317"/>
                  </a:lnTo>
                  <a:lnTo>
                    <a:pt x="207" y="317"/>
                  </a:lnTo>
                  <a:lnTo>
                    <a:pt x="195" y="332"/>
                  </a:lnTo>
                  <a:lnTo>
                    <a:pt x="189" y="336"/>
                  </a:lnTo>
                  <a:lnTo>
                    <a:pt x="181" y="338"/>
                  </a:lnTo>
                  <a:lnTo>
                    <a:pt x="181" y="338"/>
                  </a:lnTo>
                  <a:lnTo>
                    <a:pt x="181" y="338"/>
                  </a:lnTo>
                  <a:lnTo>
                    <a:pt x="181" y="338"/>
                  </a:lnTo>
                  <a:close/>
                  <a:moveTo>
                    <a:pt x="213" y="409"/>
                  </a:moveTo>
                  <a:lnTo>
                    <a:pt x="213" y="409"/>
                  </a:lnTo>
                  <a:lnTo>
                    <a:pt x="213" y="409"/>
                  </a:lnTo>
                  <a:lnTo>
                    <a:pt x="213" y="409"/>
                  </a:lnTo>
                  <a:lnTo>
                    <a:pt x="207" y="407"/>
                  </a:lnTo>
                  <a:lnTo>
                    <a:pt x="201" y="405"/>
                  </a:lnTo>
                  <a:lnTo>
                    <a:pt x="193" y="399"/>
                  </a:lnTo>
                  <a:lnTo>
                    <a:pt x="189" y="393"/>
                  </a:lnTo>
                  <a:lnTo>
                    <a:pt x="187" y="389"/>
                  </a:lnTo>
                  <a:lnTo>
                    <a:pt x="189" y="387"/>
                  </a:lnTo>
                  <a:lnTo>
                    <a:pt x="189" y="387"/>
                  </a:lnTo>
                  <a:lnTo>
                    <a:pt x="197" y="393"/>
                  </a:lnTo>
                  <a:lnTo>
                    <a:pt x="203" y="395"/>
                  </a:lnTo>
                  <a:lnTo>
                    <a:pt x="213" y="397"/>
                  </a:lnTo>
                  <a:lnTo>
                    <a:pt x="213" y="397"/>
                  </a:lnTo>
                  <a:lnTo>
                    <a:pt x="217" y="397"/>
                  </a:lnTo>
                  <a:lnTo>
                    <a:pt x="223" y="395"/>
                  </a:lnTo>
                  <a:lnTo>
                    <a:pt x="229" y="391"/>
                  </a:lnTo>
                  <a:lnTo>
                    <a:pt x="235" y="387"/>
                  </a:lnTo>
                  <a:lnTo>
                    <a:pt x="240" y="389"/>
                  </a:lnTo>
                  <a:lnTo>
                    <a:pt x="240" y="389"/>
                  </a:lnTo>
                  <a:lnTo>
                    <a:pt x="227" y="403"/>
                  </a:lnTo>
                  <a:lnTo>
                    <a:pt x="221" y="407"/>
                  </a:lnTo>
                  <a:lnTo>
                    <a:pt x="213" y="409"/>
                  </a:lnTo>
                  <a:lnTo>
                    <a:pt x="213" y="409"/>
                  </a:lnTo>
                  <a:close/>
                  <a:moveTo>
                    <a:pt x="244" y="338"/>
                  </a:moveTo>
                  <a:lnTo>
                    <a:pt x="244" y="338"/>
                  </a:lnTo>
                  <a:lnTo>
                    <a:pt x="244" y="338"/>
                  </a:lnTo>
                  <a:lnTo>
                    <a:pt x="244" y="338"/>
                  </a:lnTo>
                  <a:lnTo>
                    <a:pt x="237" y="336"/>
                  </a:lnTo>
                  <a:lnTo>
                    <a:pt x="231" y="334"/>
                  </a:lnTo>
                  <a:lnTo>
                    <a:pt x="223" y="328"/>
                  </a:lnTo>
                  <a:lnTo>
                    <a:pt x="219" y="321"/>
                  </a:lnTo>
                  <a:lnTo>
                    <a:pt x="217" y="317"/>
                  </a:lnTo>
                  <a:lnTo>
                    <a:pt x="221" y="315"/>
                  </a:lnTo>
                  <a:lnTo>
                    <a:pt x="221" y="315"/>
                  </a:lnTo>
                  <a:lnTo>
                    <a:pt x="227" y="321"/>
                  </a:lnTo>
                  <a:lnTo>
                    <a:pt x="233" y="324"/>
                  </a:lnTo>
                  <a:lnTo>
                    <a:pt x="244" y="326"/>
                  </a:lnTo>
                  <a:lnTo>
                    <a:pt x="244" y="326"/>
                  </a:lnTo>
                  <a:lnTo>
                    <a:pt x="250" y="326"/>
                  </a:lnTo>
                  <a:lnTo>
                    <a:pt x="254" y="324"/>
                  </a:lnTo>
                  <a:lnTo>
                    <a:pt x="260" y="319"/>
                  </a:lnTo>
                  <a:lnTo>
                    <a:pt x="266" y="313"/>
                  </a:lnTo>
                  <a:lnTo>
                    <a:pt x="270" y="317"/>
                  </a:lnTo>
                  <a:lnTo>
                    <a:pt x="270" y="317"/>
                  </a:lnTo>
                  <a:lnTo>
                    <a:pt x="258" y="332"/>
                  </a:lnTo>
                  <a:lnTo>
                    <a:pt x="252" y="336"/>
                  </a:lnTo>
                  <a:lnTo>
                    <a:pt x="244" y="338"/>
                  </a:lnTo>
                  <a:lnTo>
                    <a:pt x="244" y="338"/>
                  </a:lnTo>
                  <a:close/>
                  <a:moveTo>
                    <a:pt x="294" y="267"/>
                  </a:moveTo>
                  <a:lnTo>
                    <a:pt x="294" y="267"/>
                  </a:lnTo>
                  <a:lnTo>
                    <a:pt x="294" y="267"/>
                  </a:lnTo>
                  <a:lnTo>
                    <a:pt x="294" y="267"/>
                  </a:lnTo>
                  <a:lnTo>
                    <a:pt x="288" y="267"/>
                  </a:lnTo>
                  <a:lnTo>
                    <a:pt x="284" y="265"/>
                  </a:lnTo>
                  <a:lnTo>
                    <a:pt x="274" y="256"/>
                  </a:lnTo>
                  <a:lnTo>
                    <a:pt x="270" y="250"/>
                  </a:lnTo>
                  <a:lnTo>
                    <a:pt x="268" y="248"/>
                  </a:lnTo>
                  <a:lnTo>
                    <a:pt x="272" y="244"/>
                  </a:lnTo>
                  <a:lnTo>
                    <a:pt x="272" y="244"/>
                  </a:lnTo>
                  <a:lnTo>
                    <a:pt x="278" y="250"/>
                  </a:lnTo>
                  <a:lnTo>
                    <a:pt x="284" y="254"/>
                  </a:lnTo>
                  <a:lnTo>
                    <a:pt x="294" y="254"/>
                  </a:lnTo>
                  <a:lnTo>
                    <a:pt x="294" y="254"/>
                  </a:lnTo>
                  <a:lnTo>
                    <a:pt x="300" y="254"/>
                  </a:lnTo>
                  <a:lnTo>
                    <a:pt x="307" y="252"/>
                  </a:lnTo>
                  <a:lnTo>
                    <a:pt x="311" y="250"/>
                  </a:lnTo>
                  <a:lnTo>
                    <a:pt x="317" y="244"/>
                  </a:lnTo>
                  <a:lnTo>
                    <a:pt x="321" y="246"/>
                  </a:lnTo>
                  <a:lnTo>
                    <a:pt x="321" y="246"/>
                  </a:lnTo>
                  <a:lnTo>
                    <a:pt x="309" y="261"/>
                  </a:lnTo>
                  <a:lnTo>
                    <a:pt x="303" y="265"/>
                  </a:lnTo>
                  <a:lnTo>
                    <a:pt x="294" y="267"/>
                  </a:lnTo>
                  <a:lnTo>
                    <a:pt x="294" y="267"/>
                  </a:lnTo>
                  <a:close/>
                  <a:moveTo>
                    <a:pt x="335" y="202"/>
                  </a:moveTo>
                  <a:lnTo>
                    <a:pt x="335" y="202"/>
                  </a:lnTo>
                  <a:lnTo>
                    <a:pt x="333" y="202"/>
                  </a:lnTo>
                  <a:lnTo>
                    <a:pt x="333" y="202"/>
                  </a:lnTo>
                  <a:lnTo>
                    <a:pt x="327" y="202"/>
                  </a:lnTo>
                  <a:lnTo>
                    <a:pt x="323" y="200"/>
                  </a:lnTo>
                  <a:lnTo>
                    <a:pt x="315" y="191"/>
                  </a:lnTo>
                  <a:lnTo>
                    <a:pt x="309" y="185"/>
                  </a:lnTo>
                  <a:lnTo>
                    <a:pt x="307" y="183"/>
                  </a:lnTo>
                  <a:lnTo>
                    <a:pt x="311" y="179"/>
                  </a:lnTo>
                  <a:lnTo>
                    <a:pt x="311" y="179"/>
                  </a:lnTo>
                  <a:lnTo>
                    <a:pt x="317" y="185"/>
                  </a:lnTo>
                  <a:lnTo>
                    <a:pt x="325" y="189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9" y="189"/>
                  </a:lnTo>
                  <a:lnTo>
                    <a:pt x="345" y="187"/>
                  </a:lnTo>
                  <a:lnTo>
                    <a:pt x="349" y="185"/>
                  </a:lnTo>
                  <a:lnTo>
                    <a:pt x="355" y="179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47" y="196"/>
                  </a:lnTo>
                  <a:lnTo>
                    <a:pt x="341" y="200"/>
                  </a:lnTo>
                  <a:lnTo>
                    <a:pt x="335" y="202"/>
                  </a:lnTo>
                  <a:lnTo>
                    <a:pt x="335" y="202"/>
                  </a:lnTo>
                  <a:close/>
                  <a:moveTo>
                    <a:pt x="355" y="114"/>
                  </a:moveTo>
                  <a:lnTo>
                    <a:pt x="359" y="112"/>
                  </a:lnTo>
                  <a:lnTo>
                    <a:pt x="359" y="112"/>
                  </a:lnTo>
                  <a:lnTo>
                    <a:pt x="366" y="116"/>
                  </a:lnTo>
                  <a:lnTo>
                    <a:pt x="374" y="120"/>
                  </a:lnTo>
                  <a:lnTo>
                    <a:pt x="382" y="122"/>
                  </a:lnTo>
                  <a:lnTo>
                    <a:pt x="382" y="122"/>
                  </a:lnTo>
                  <a:lnTo>
                    <a:pt x="388" y="122"/>
                  </a:lnTo>
                  <a:lnTo>
                    <a:pt x="394" y="120"/>
                  </a:lnTo>
                  <a:lnTo>
                    <a:pt x="400" y="116"/>
                  </a:lnTo>
                  <a:lnTo>
                    <a:pt x="404" y="110"/>
                  </a:lnTo>
                  <a:lnTo>
                    <a:pt x="408" y="112"/>
                  </a:lnTo>
                  <a:lnTo>
                    <a:pt x="408" y="112"/>
                  </a:lnTo>
                  <a:lnTo>
                    <a:pt x="396" y="128"/>
                  </a:lnTo>
                  <a:lnTo>
                    <a:pt x="390" y="133"/>
                  </a:lnTo>
                  <a:lnTo>
                    <a:pt x="384" y="133"/>
                  </a:lnTo>
                  <a:lnTo>
                    <a:pt x="384" y="133"/>
                  </a:lnTo>
                  <a:lnTo>
                    <a:pt x="382" y="133"/>
                  </a:lnTo>
                  <a:lnTo>
                    <a:pt x="382" y="133"/>
                  </a:lnTo>
                  <a:lnTo>
                    <a:pt x="376" y="133"/>
                  </a:lnTo>
                  <a:lnTo>
                    <a:pt x="372" y="130"/>
                  </a:lnTo>
                  <a:lnTo>
                    <a:pt x="363" y="124"/>
                  </a:lnTo>
                  <a:lnTo>
                    <a:pt x="357" y="118"/>
                  </a:lnTo>
                  <a:lnTo>
                    <a:pt x="355" y="114"/>
                  </a:lnTo>
                  <a:lnTo>
                    <a:pt x="355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4338638" y="930275"/>
              <a:ext cx="47625" cy="203200"/>
            </a:xfrm>
            <a:custGeom>
              <a:avLst/>
              <a:gdLst>
                <a:gd name="T0" fmla="*/ 24 w 30"/>
                <a:gd name="T1" fmla="*/ 128 h 128"/>
                <a:gd name="T2" fmla="*/ 24 w 30"/>
                <a:gd name="T3" fmla="*/ 128 h 128"/>
                <a:gd name="T4" fmla="*/ 28 w 30"/>
                <a:gd name="T5" fmla="*/ 112 h 128"/>
                <a:gd name="T6" fmla="*/ 30 w 30"/>
                <a:gd name="T7" fmla="*/ 96 h 128"/>
                <a:gd name="T8" fmla="*/ 30 w 30"/>
                <a:gd name="T9" fmla="*/ 75 h 128"/>
                <a:gd name="T10" fmla="*/ 30 w 30"/>
                <a:gd name="T11" fmla="*/ 53 h 128"/>
                <a:gd name="T12" fmla="*/ 26 w 30"/>
                <a:gd name="T13" fmla="*/ 33 h 128"/>
                <a:gd name="T14" fmla="*/ 22 w 30"/>
                <a:gd name="T15" fmla="*/ 23 h 128"/>
                <a:gd name="T16" fmla="*/ 16 w 30"/>
                <a:gd name="T17" fmla="*/ 15 h 128"/>
                <a:gd name="T18" fmla="*/ 8 w 30"/>
                <a:gd name="T19" fmla="*/ 6 h 128"/>
                <a:gd name="T20" fmla="*/ 0 w 30"/>
                <a:gd name="T21" fmla="*/ 0 h 128"/>
                <a:gd name="T22" fmla="*/ 24 w 30"/>
                <a:gd name="T2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128">
                  <a:moveTo>
                    <a:pt x="24" y="128"/>
                  </a:moveTo>
                  <a:lnTo>
                    <a:pt x="24" y="128"/>
                  </a:lnTo>
                  <a:lnTo>
                    <a:pt x="28" y="112"/>
                  </a:lnTo>
                  <a:lnTo>
                    <a:pt x="30" y="96"/>
                  </a:lnTo>
                  <a:lnTo>
                    <a:pt x="30" y="75"/>
                  </a:lnTo>
                  <a:lnTo>
                    <a:pt x="30" y="53"/>
                  </a:lnTo>
                  <a:lnTo>
                    <a:pt x="26" y="33"/>
                  </a:lnTo>
                  <a:lnTo>
                    <a:pt x="22" y="23"/>
                  </a:lnTo>
                  <a:lnTo>
                    <a:pt x="16" y="15"/>
                  </a:lnTo>
                  <a:lnTo>
                    <a:pt x="8" y="6"/>
                  </a:lnTo>
                  <a:lnTo>
                    <a:pt x="0" y="0"/>
                  </a:lnTo>
                  <a:lnTo>
                    <a:pt x="2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4338638" y="930275"/>
              <a:ext cx="47625" cy="203200"/>
            </a:xfrm>
            <a:custGeom>
              <a:avLst/>
              <a:gdLst>
                <a:gd name="T0" fmla="*/ 24 w 30"/>
                <a:gd name="T1" fmla="*/ 128 h 128"/>
                <a:gd name="T2" fmla="*/ 24 w 30"/>
                <a:gd name="T3" fmla="*/ 128 h 128"/>
                <a:gd name="T4" fmla="*/ 28 w 30"/>
                <a:gd name="T5" fmla="*/ 112 h 128"/>
                <a:gd name="T6" fmla="*/ 30 w 30"/>
                <a:gd name="T7" fmla="*/ 96 h 128"/>
                <a:gd name="T8" fmla="*/ 30 w 30"/>
                <a:gd name="T9" fmla="*/ 75 h 128"/>
                <a:gd name="T10" fmla="*/ 30 w 30"/>
                <a:gd name="T11" fmla="*/ 53 h 128"/>
                <a:gd name="T12" fmla="*/ 26 w 30"/>
                <a:gd name="T13" fmla="*/ 33 h 128"/>
                <a:gd name="T14" fmla="*/ 22 w 30"/>
                <a:gd name="T15" fmla="*/ 23 h 128"/>
                <a:gd name="T16" fmla="*/ 16 w 30"/>
                <a:gd name="T17" fmla="*/ 15 h 128"/>
                <a:gd name="T18" fmla="*/ 8 w 30"/>
                <a:gd name="T19" fmla="*/ 6 h 128"/>
                <a:gd name="T20" fmla="*/ 0 w 30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4" y="128"/>
                  </a:moveTo>
                  <a:lnTo>
                    <a:pt x="24" y="128"/>
                  </a:lnTo>
                  <a:lnTo>
                    <a:pt x="28" y="112"/>
                  </a:lnTo>
                  <a:lnTo>
                    <a:pt x="30" y="96"/>
                  </a:lnTo>
                  <a:lnTo>
                    <a:pt x="30" y="75"/>
                  </a:lnTo>
                  <a:lnTo>
                    <a:pt x="30" y="53"/>
                  </a:lnTo>
                  <a:lnTo>
                    <a:pt x="26" y="33"/>
                  </a:lnTo>
                  <a:lnTo>
                    <a:pt x="22" y="23"/>
                  </a:lnTo>
                  <a:lnTo>
                    <a:pt x="16" y="15"/>
                  </a:lnTo>
                  <a:lnTo>
                    <a:pt x="8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4386263" y="901700"/>
              <a:ext cx="177800" cy="106362"/>
            </a:xfrm>
            <a:custGeom>
              <a:avLst/>
              <a:gdLst>
                <a:gd name="T0" fmla="*/ 0 w 112"/>
                <a:gd name="T1" fmla="*/ 65 h 67"/>
                <a:gd name="T2" fmla="*/ 0 w 112"/>
                <a:gd name="T3" fmla="*/ 65 h 67"/>
                <a:gd name="T4" fmla="*/ 2 w 112"/>
                <a:gd name="T5" fmla="*/ 55 h 67"/>
                <a:gd name="T6" fmla="*/ 4 w 112"/>
                <a:gd name="T7" fmla="*/ 45 h 67"/>
                <a:gd name="T8" fmla="*/ 8 w 112"/>
                <a:gd name="T9" fmla="*/ 35 h 67"/>
                <a:gd name="T10" fmla="*/ 12 w 112"/>
                <a:gd name="T11" fmla="*/ 28 h 67"/>
                <a:gd name="T12" fmla="*/ 12 w 112"/>
                <a:gd name="T13" fmla="*/ 28 h 67"/>
                <a:gd name="T14" fmla="*/ 18 w 112"/>
                <a:gd name="T15" fmla="*/ 20 h 67"/>
                <a:gd name="T16" fmla="*/ 24 w 112"/>
                <a:gd name="T17" fmla="*/ 14 h 67"/>
                <a:gd name="T18" fmla="*/ 41 w 112"/>
                <a:gd name="T19" fmla="*/ 6 h 67"/>
                <a:gd name="T20" fmla="*/ 41 w 112"/>
                <a:gd name="T21" fmla="*/ 6 h 67"/>
                <a:gd name="T22" fmla="*/ 49 w 112"/>
                <a:gd name="T23" fmla="*/ 2 h 67"/>
                <a:gd name="T24" fmla="*/ 57 w 112"/>
                <a:gd name="T25" fmla="*/ 0 h 67"/>
                <a:gd name="T26" fmla="*/ 67 w 112"/>
                <a:gd name="T27" fmla="*/ 0 h 67"/>
                <a:gd name="T28" fmla="*/ 77 w 112"/>
                <a:gd name="T29" fmla="*/ 0 h 67"/>
                <a:gd name="T30" fmla="*/ 77 w 112"/>
                <a:gd name="T31" fmla="*/ 0 h 67"/>
                <a:gd name="T32" fmla="*/ 87 w 112"/>
                <a:gd name="T33" fmla="*/ 4 h 67"/>
                <a:gd name="T34" fmla="*/ 96 w 112"/>
                <a:gd name="T35" fmla="*/ 8 h 67"/>
                <a:gd name="T36" fmla="*/ 104 w 112"/>
                <a:gd name="T37" fmla="*/ 14 h 67"/>
                <a:gd name="T38" fmla="*/ 112 w 112"/>
                <a:gd name="T39" fmla="*/ 24 h 67"/>
                <a:gd name="T40" fmla="*/ 112 w 112"/>
                <a:gd name="T41" fmla="*/ 24 h 67"/>
                <a:gd name="T42" fmla="*/ 83 w 112"/>
                <a:gd name="T43" fmla="*/ 47 h 67"/>
                <a:gd name="T44" fmla="*/ 83 w 112"/>
                <a:gd name="T45" fmla="*/ 47 h 67"/>
                <a:gd name="T46" fmla="*/ 73 w 112"/>
                <a:gd name="T47" fmla="*/ 53 h 67"/>
                <a:gd name="T48" fmla="*/ 63 w 112"/>
                <a:gd name="T49" fmla="*/ 59 h 67"/>
                <a:gd name="T50" fmla="*/ 63 w 112"/>
                <a:gd name="T51" fmla="*/ 59 h 67"/>
                <a:gd name="T52" fmla="*/ 51 w 112"/>
                <a:gd name="T53" fmla="*/ 63 h 67"/>
                <a:gd name="T54" fmla="*/ 39 w 112"/>
                <a:gd name="T55" fmla="*/ 67 h 67"/>
                <a:gd name="T56" fmla="*/ 39 w 112"/>
                <a:gd name="T57" fmla="*/ 67 h 67"/>
                <a:gd name="T58" fmla="*/ 22 w 112"/>
                <a:gd name="T59" fmla="*/ 67 h 67"/>
                <a:gd name="T60" fmla="*/ 0 w 112"/>
                <a:gd name="T61" fmla="*/ 65 h 67"/>
                <a:gd name="T62" fmla="*/ 0 w 112"/>
                <a:gd name="T63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67">
                  <a:moveTo>
                    <a:pt x="0" y="65"/>
                  </a:moveTo>
                  <a:lnTo>
                    <a:pt x="0" y="65"/>
                  </a:lnTo>
                  <a:lnTo>
                    <a:pt x="2" y="55"/>
                  </a:lnTo>
                  <a:lnTo>
                    <a:pt x="4" y="45"/>
                  </a:lnTo>
                  <a:lnTo>
                    <a:pt x="8" y="35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8" y="20"/>
                  </a:lnTo>
                  <a:lnTo>
                    <a:pt x="24" y="14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9" y="2"/>
                  </a:lnTo>
                  <a:lnTo>
                    <a:pt x="57" y="0"/>
                  </a:lnTo>
                  <a:lnTo>
                    <a:pt x="67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87" y="4"/>
                  </a:lnTo>
                  <a:lnTo>
                    <a:pt x="96" y="8"/>
                  </a:lnTo>
                  <a:lnTo>
                    <a:pt x="104" y="1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73" y="53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1" y="63"/>
                  </a:lnTo>
                  <a:lnTo>
                    <a:pt x="39" y="67"/>
                  </a:lnTo>
                  <a:lnTo>
                    <a:pt x="39" y="67"/>
                  </a:lnTo>
                  <a:lnTo>
                    <a:pt x="22" y="67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4198938" y="939800"/>
              <a:ext cx="184150" cy="87312"/>
            </a:xfrm>
            <a:custGeom>
              <a:avLst/>
              <a:gdLst>
                <a:gd name="T0" fmla="*/ 116 w 116"/>
                <a:gd name="T1" fmla="*/ 51 h 55"/>
                <a:gd name="T2" fmla="*/ 116 w 116"/>
                <a:gd name="T3" fmla="*/ 51 h 55"/>
                <a:gd name="T4" fmla="*/ 98 w 116"/>
                <a:gd name="T5" fmla="*/ 55 h 55"/>
                <a:gd name="T6" fmla="*/ 81 w 116"/>
                <a:gd name="T7" fmla="*/ 55 h 55"/>
                <a:gd name="T8" fmla="*/ 81 w 116"/>
                <a:gd name="T9" fmla="*/ 55 h 55"/>
                <a:gd name="T10" fmla="*/ 67 w 116"/>
                <a:gd name="T11" fmla="*/ 53 h 55"/>
                <a:gd name="T12" fmla="*/ 55 w 116"/>
                <a:gd name="T13" fmla="*/ 51 h 55"/>
                <a:gd name="T14" fmla="*/ 55 w 116"/>
                <a:gd name="T15" fmla="*/ 51 h 55"/>
                <a:gd name="T16" fmla="*/ 43 w 116"/>
                <a:gd name="T17" fmla="*/ 47 h 55"/>
                <a:gd name="T18" fmla="*/ 31 w 116"/>
                <a:gd name="T19" fmla="*/ 43 h 55"/>
                <a:gd name="T20" fmla="*/ 31 w 116"/>
                <a:gd name="T21" fmla="*/ 43 h 55"/>
                <a:gd name="T22" fmla="*/ 0 w 116"/>
                <a:gd name="T23" fmla="*/ 29 h 55"/>
                <a:gd name="T24" fmla="*/ 0 w 116"/>
                <a:gd name="T25" fmla="*/ 29 h 55"/>
                <a:gd name="T26" fmla="*/ 6 w 116"/>
                <a:gd name="T27" fmla="*/ 21 h 55"/>
                <a:gd name="T28" fmla="*/ 12 w 116"/>
                <a:gd name="T29" fmla="*/ 13 h 55"/>
                <a:gd name="T30" fmla="*/ 21 w 116"/>
                <a:gd name="T31" fmla="*/ 7 h 55"/>
                <a:gd name="T32" fmla="*/ 31 w 116"/>
                <a:gd name="T33" fmla="*/ 4 h 55"/>
                <a:gd name="T34" fmla="*/ 31 w 116"/>
                <a:gd name="T35" fmla="*/ 4 h 55"/>
                <a:gd name="T36" fmla="*/ 39 w 116"/>
                <a:gd name="T37" fmla="*/ 0 h 55"/>
                <a:gd name="T38" fmla="*/ 49 w 116"/>
                <a:gd name="T39" fmla="*/ 0 h 55"/>
                <a:gd name="T40" fmla="*/ 59 w 116"/>
                <a:gd name="T41" fmla="*/ 0 h 55"/>
                <a:gd name="T42" fmla="*/ 67 w 116"/>
                <a:gd name="T43" fmla="*/ 2 h 55"/>
                <a:gd name="T44" fmla="*/ 67 w 116"/>
                <a:gd name="T45" fmla="*/ 2 h 55"/>
                <a:gd name="T46" fmla="*/ 83 w 116"/>
                <a:gd name="T47" fmla="*/ 9 h 55"/>
                <a:gd name="T48" fmla="*/ 98 w 116"/>
                <a:gd name="T49" fmla="*/ 19 h 55"/>
                <a:gd name="T50" fmla="*/ 98 w 116"/>
                <a:gd name="T51" fmla="*/ 19 h 55"/>
                <a:gd name="T52" fmla="*/ 104 w 116"/>
                <a:gd name="T53" fmla="*/ 27 h 55"/>
                <a:gd name="T54" fmla="*/ 108 w 116"/>
                <a:gd name="T55" fmla="*/ 33 h 55"/>
                <a:gd name="T56" fmla="*/ 114 w 116"/>
                <a:gd name="T57" fmla="*/ 41 h 55"/>
                <a:gd name="T58" fmla="*/ 116 w 116"/>
                <a:gd name="T59" fmla="*/ 51 h 55"/>
                <a:gd name="T60" fmla="*/ 116 w 116"/>
                <a:gd name="T61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55">
                  <a:moveTo>
                    <a:pt x="116" y="51"/>
                  </a:moveTo>
                  <a:lnTo>
                    <a:pt x="116" y="51"/>
                  </a:lnTo>
                  <a:lnTo>
                    <a:pt x="98" y="55"/>
                  </a:lnTo>
                  <a:lnTo>
                    <a:pt x="81" y="55"/>
                  </a:lnTo>
                  <a:lnTo>
                    <a:pt x="81" y="55"/>
                  </a:lnTo>
                  <a:lnTo>
                    <a:pt x="67" y="53"/>
                  </a:lnTo>
                  <a:lnTo>
                    <a:pt x="55" y="51"/>
                  </a:lnTo>
                  <a:lnTo>
                    <a:pt x="55" y="51"/>
                  </a:lnTo>
                  <a:lnTo>
                    <a:pt x="43" y="47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6" y="21"/>
                  </a:lnTo>
                  <a:lnTo>
                    <a:pt x="12" y="13"/>
                  </a:lnTo>
                  <a:lnTo>
                    <a:pt x="21" y="7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83" y="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104" y="27"/>
                  </a:lnTo>
                  <a:lnTo>
                    <a:pt x="108" y="33"/>
                  </a:lnTo>
                  <a:lnTo>
                    <a:pt x="114" y="41"/>
                  </a:lnTo>
                  <a:lnTo>
                    <a:pt x="116" y="51"/>
                  </a:lnTo>
                  <a:lnTo>
                    <a:pt x="11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5367338" y="898525"/>
            <a:ext cx="666750" cy="738188"/>
            <a:chOff x="5367338" y="898525"/>
            <a:chExt cx="666750" cy="738188"/>
          </a:xfrm>
          <a:solidFill>
            <a:schemeClr val="bg1">
              <a:lumMod val="50000"/>
            </a:schemeClr>
          </a:solidFill>
        </p:grpSpPr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5367338" y="998538"/>
              <a:ext cx="666750" cy="638175"/>
            </a:xfrm>
            <a:custGeom>
              <a:avLst/>
              <a:gdLst>
                <a:gd name="T0" fmla="*/ 6 w 420"/>
                <a:gd name="T1" fmla="*/ 169 h 402"/>
                <a:gd name="T2" fmla="*/ 219 w 420"/>
                <a:gd name="T3" fmla="*/ 402 h 402"/>
                <a:gd name="T4" fmla="*/ 414 w 420"/>
                <a:gd name="T5" fmla="*/ 169 h 402"/>
                <a:gd name="T6" fmla="*/ 286 w 420"/>
                <a:gd name="T7" fmla="*/ 49 h 402"/>
                <a:gd name="T8" fmla="*/ 290 w 420"/>
                <a:gd name="T9" fmla="*/ 71 h 402"/>
                <a:gd name="T10" fmla="*/ 266 w 420"/>
                <a:gd name="T11" fmla="*/ 65 h 402"/>
                <a:gd name="T12" fmla="*/ 262 w 420"/>
                <a:gd name="T13" fmla="*/ 177 h 402"/>
                <a:gd name="T14" fmla="*/ 233 w 420"/>
                <a:gd name="T15" fmla="*/ 30 h 402"/>
                <a:gd name="T16" fmla="*/ 221 w 420"/>
                <a:gd name="T17" fmla="*/ 39 h 402"/>
                <a:gd name="T18" fmla="*/ 223 w 420"/>
                <a:gd name="T19" fmla="*/ 87 h 402"/>
                <a:gd name="T20" fmla="*/ 215 w 420"/>
                <a:gd name="T21" fmla="*/ 193 h 402"/>
                <a:gd name="T22" fmla="*/ 229 w 420"/>
                <a:gd name="T23" fmla="*/ 171 h 402"/>
                <a:gd name="T24" fmla="*/ 250 w 420"/>
                <a:gd name="T25" fmla="*/ 224 h 402"/>
                <a:gd name="T26" fmla="*/ 233 w 420"/>
                <a:gd name="T27" fmla="*/ 207 h 402"/>
                <a:gd name="T28" fmla="*/ 205 w 420"/>
                <a:gd name="T29" fmla="*/ 280 h 402"/>
                <a:gd name="T30" fmla="*/ 175 w 420"/>
                <a:gd name="T31" fmla="*/ 35 h 402"/>
                <a:gd name="T32" fmla="*/ 160 w 420"/>
                <a:gd name="T33" fmla="*/ 32 h 402"/>
                <a:gd name="T34" fmla="*/ 152 w 420"/>
                <a:gd name="T35" fmla="*/ 93 h 402"/>
                <a:gd name="T36" fmla="*/ 148 w 420"/>
                <a:gd name="T37" fmla="*/ 191 h 402"/>
                <a:gd name="T38" fmla="*/ 170 w 420"/>
                <a:gd name="T39" fmla="*/ 177 h 402"/>
                <a:gd name="T40" fmla="*/ 183 w 420"/>
                <a:gd name="T41" fmla="*/ 234 h 402"/>
                <a:gd name="T42" fmla="*/ 152 w 420"/>
                <a:gd name="T43" fmla="*/ 250 h 402"/>
                <a:gd name="T44" fmla="*/ 138 w 420"/>
                <a:gd name="T45" fmla="*/ 272 h 402"/>
                <a:gd name="T46" fmla="*/ 116 w 420"/>
                <a:gd name="T47" fmla="*/ 55 h 402"/>
                <a:gd name="T48" fmla="*/ 128 w 420"/>
                <a:gd name="T49" fmla="*/ 130 h 402"/>
                <a:gd name="T50" fmla="*/ 114 w 420"/>
                <a:gd name="T51" fmla="*/ 114 h 402"/>
                <a:gd name="T52" fmla="*/ 57 w 420"/>
                <a:gd name="T53" fmla="*/ 148 h 402"/>
                <a:gd name="T54" fmla="*/ 42 w 420"/>
                <a:gd name="T55" fmla="*/ 197 h 402"/>
                <a:gd name="T56" fmla="*/ 57 w 420"/>
                <a:gd name="T57" fmla="*/ 199 h 402"/>
                <a:gd name="T58" fmla="*/ 69 w 420"/>
                <a:gd name="T59" fmla="*/ 230 h 402"/>
                <a:gd name="T60" fmla="*/ 83 w 420"/>
                <a:gd name="T61" fmla="*/ 102 h 402"/>
                <a:gd name="T62" fmla="*/ 95 w 420"/>
                <a:gd name="T63" fmla="*/ 93 h 402"/>
                <a:gd name="T64" fmla="*/ 122 w 420"/>
                <a:gd name="T65" fmla="*/ 234 h 402"/>
                <a:gd name="T66" fmla="*/ 97 w 420"/>
                <a:gd name="T67" fmla="*/ 276 h 402"/>
                <a:gd name="T68" fmla="*/ 110 w 420"/>
                <a:gd name="T69" fmla="*/ 284 h 402"/>
                <a:gd name="T70" fmla="*/ 114 w 420"/>
                <a:gd name="T71" fmla="*/ 305 h 402"/>
                <a:gd name="T72" fmla="*/ 122 w 420"/>
                <a:gd name="T73" fmla="*/ 349 h 402"/>
                <a:gd name="T74" fmla="*/ 138 w 420"/>
                <a:gd name="T75" fmla="*/ 366 h 402"/>
                <a:gd name="T76" fmla="*/ 179 w 420"/>
                <a:gd name="T77" fmla="*/ 297 h 402"/>
                <a:gd name="T78" fmla="*/ 158 w 420"/>
                <a:gd name="T79" fmla="*/ 136 h 402"/>
                <a:gd name="T80" fmla="*/ 185 w 420"/>
                <a:gd name="T81" fmla="*/ 140 h 402"/>
                <a:gd name="T82" fmla="*/ 211 w 420"/>
                <a:gd name="T83" fmla="*/ 333 h 402"/>
                <a:gd name="T84" fmla="*/ 229 w 420"/>
                <a:gd name="T85" fmla="*/ 325 h 402"/>
                <a:gd name="T86" fmla="*/ 252 w 420"/>
                <a:gd name="T87" fmla="*/ 311 h 402"/>
                <a:gd name="T88" fmla="*/ 225 w 420"/>
                <a:gd name="T89" fmla="*/ 118 h 402"/>
                <a:gd name="T90" fmla="*/ 274 w 420"/>
                <a:gd name="T91" fmla="*/ 366 h 402"/>
                <a:gd name="T92" fmla="*/ 288 w 420"/>
                <a:gd name="T93" fmla="*/ 343 h 402"/>
                <a:gd name="T94" fmla="*/ 260 w 420"/>
                <a:gd name="T95" fmla="*/ 266 h 402"/>
                <a:gd name="T96" fmla="*/ 274 w 420"/>
                <a:gd name="T97" fmla="*/ 282 h 402"/>
                <a:gd name="T98" fmla="*/ 309 w 420"/>
                <a:gd name="T99" fmla="*/ 317 h 402"/>
                <a:gd name="T100" fmla="*/ 313 w 420"/>
                <a:gd name="T101" fmla="*/ 209 h 402"/>
                <a:gd name="T102" fmla="*/ 292 w 420"/>
                <a:gd name="T103" fmla="*/ 136 h 402"/>
                <a:gd name="T104" fmla="*/ 319 w 420"/>
                <a:gd name="T105" fmla="*/ 140 h 402"/>
                <a:gd name="T106" fmla="*/ 341 w 420"/>
                <a:gd name="T107" fmla="*/ 112 h 402"/>
                <a:gd name="T108" fmla="*/ 337 w 420"/>
                <a:gd name="T109" fmla="*/ 291 h 402"/>
                <a:gd name="T110" fmla="*/ 351 w 420"/>
                <a:gd name="T111" fmla="*/ 282 h 402"/>
                <a:gd name="T112" fmla="*/ 353 w 420"/>
                <a:gd name="T113" fmla="*/ 232 h 402"/>
                <a:gd name="T114" fmla="*/ 370 w 420"/>
                <a:gd name="T115" fmla="*/ 158 h 402"/>
                <a:gd name="T116" fmla="*/ 378 w 420"/>
                <a:gd name="T117" fmla="*/ 144 h 402"/>
                <a:gd name="T118" fmla="*/ 380 w 420"/>
                <a:gd name="T119" fmla="*/ 193 h 402"/>
                <a:gd name="T120" fmla="*/ 388 w 420"/>
                <a:gd name="T121" fmla="*/ 20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0" h="402">
                  <a:moveTo>
                    <a:pt x="414" y="169"/>
                  </a:moveTo>
                  <a:lnTo>
                    <a:pt x="329" y="20"/>
                  </a:lnTo>
                  <a:lnTo>
                    <a:pt x="329" y="20"/>
                  </a:lnTo>
                  <a:lnTo>
                    <a:pt x="323" y="12"/>
                  </a:lnTo>
                  <a:lnTo>
                    <a:pt x="315" y="6"/>
                  </a:lnTo>
                  <a:lnTo>
                    <a:pt x="307" y="2"/>
                  </a:lnTo>
                  <a:lnTo>
                    <a:pt x="296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16" y="2"/>
                  </a:lnTo>
                  <a:lnTo>
                    <a:pt x="105" y="6"/>
                  </a:lnTo>
                  <a:lnTo>
                    <a:pt x="97" y="12"/>
                  </a:lnTo>
                  <a:lnTo>
                    <a:pt x="91" y="20"/>
                  </a:lnTo>
                  <a:lnTo>
                    <a:pt x="6" y="169"/>
                  </a:lnTo>
                  <a:lnTo>
                    <a:pt x="6" y="169"/>
                  </a:lnTo>
                  <a:lnTo>
                    <a:pt x="2" y="177"/>
                  </a:lnTo>
                  <a:lnTo>
                    <a:pt x="0" y="187"/>
                  </a:lnTo>
                  <a:lnTo>
                    <a:pt x="2" y="197"/>
                  </a:lnTo>
                  <a:lnTo>
                    <a:pt x="6" y="207"/>
                  </a:lnTo>
                  <a:lnTo>
                    <a:pt x="91" y="356"/>
                  </a:lnTo>
                  <a:lnTo>
                    <a:pt x="91" y="356"/>
                  </a:lnTo>
                  <a:lnTo>
                    <a:pt x="120" y="376"/>
                  </a:lnTo>
                  <a:lnTo>
                    <a:pt x="134" y="382"/>
                  </a:lnTo>
                  <a:lnTo>
                    <a:pt x="148" y="390"/>
                  </a:lnTo>
                  <a:lnTo>
                    <a:pt x="162" y="394"/>
                  </a:lnTo>
                  <a:lnTo>
                    <a:pt x="179" y="398"/>
                  </a:lnTo>
                  <a:lnTo>
                    <a:pt x="197" y="400"/>
                  </a:lnTo>
                  <a:lnTo>
                    <a:pt x="219" y="402"/>
                  </a:lnTo>
                  <a:lnTo>
                    <a:pt x="219" y="402"/>
                  </a:lnTo>
                  <a:lnTo>
                    <a:pt x="244" y="398"/>
                  </a:lnTo>
                  <a:lnTo>
                    <a:pt x="264" y="394"/>
                  </a:lnTo>
                  <a:lnTo>
                    <a:pt x="284" y="386"/>
                  </a:lnTo>
                  <a:lnTo>
                    <a:pt x="299" y="378"/>
                  </a:lnTo>
                  <a:lnTo>
                    <a:pt x="313" y="370"/>
                  </a:lnTo>
                  <a:lnTo>
                    <a:pt x="321" y="362"/>
                  </a:lnTo>
                  <a:lnTo>
                    <a:pt x="329" y="356"/>
                  </a:lnTo>
                  <a:lnTo>
                    <a:pt x="414" y="207"/>
                  </a:lnTo>
                  <a:lnTo>
                    <a:pt x="414" y="207"/>
                  </a:lnTo>
                  <a:lnTo>
                    <a:pt x="418" y="197"/>
                  </a:lnTo>
                  <a:lnTo>
                    <a:pt x="420" y="187"/>
                  </a:lnTo>
                  <a:lnTo>
                    <a:pt x="418" y="177"/>
                  </a:lnTo>
                  <a:lnTo>
                    <a:pt x="414" y="169"/>
                  </a:lnTo>
                  <a:lnTo>
                    <a:pt x="414" y="169"/>
                  </a:lnTo>
                  <a:close/>
                  <a:moveTo>
                    <a:pt x="290" y="28"/>
                  </a:moveTo>
                  <a:lnTo>
                    <a:pt x="290" y="28"/>
                  </a:lnTo>
                  <a:lnTo>
                    <a:pt x="294" y="30"/>
                  </a:lnTo>
                  <a:lnTo>
                    <a:pt x="296" y="32"/>
                  </a:lnTo>
                  <a:lnTo>
                    <a:pt x="301" y="35"/>
                  </a:lnTo>
                  <a:lnTo>
                    <a:pt x="301" y="39"/>
                  </a:lnTo>
                  <a:lnTo>
                    <a:pt x="301" y="39"/>
                  </a:lnTo>
                  <a:lnTo>
                    <a:pt x="301" y="43"/>
                  </a:lnTo>
                  <a:lnTo>
                    <a:pt x="296" y="47"/>
                  </a:lnTo>
                  <a:lnTo>
                    <a:pt x="294" y="49"/>
                  </a:lnTo>
                  <a:lnTo>
                    <a:pt x="290" y="49"/>
                  </a:lnTo>
                  <a:lnTo>
                    <a:pt x="290" y="49"/>
                  </a:lnTo>
                  <a:lnTo>
                    <a:pt x="286" y="49"/>
                  </a:lnTo>
                  <a:lnTo>
                    <a:pt x="284" y="47"/>
                  </a:lnTo>
                  <a:lnTo>
                    <a:pt x="282" y="43"/>
                  </a:lnTo>
                  <a:lnTo>
                    <a:pt x="280" y="39"/>
                  </a:lnTo>
                  <a:lnTo>
                    <a:pt x="280" y="39"/>
                  </a:lnTo>
                  <a:lnTo>
                    <a:pt x="282" y="35"/>
                  </a:lnTo>
                  <a:lnTo>
                    <a:pt x="284" y="32"/>
                  </a:lnTo>
                  <a:lnTo>
                    <a:pt x="286" y="30"/>
                  </a:lnTo>
                  <a:lnTo>
                    <a:pt x="290" y="28"/>
                  </a:lnTo>
                  <a:lnTo>
                    <a:pt x="290" y="28"/>
                  </a:lnTo>
                  <a:close/>
                  <a:moveTo>
                    <a:pt x="276" y="61"/>
                  </a:moveTo>
                  <a:lnTo>
                    <a:pt x="276" y="61"/>
                  </a:lnTo>
                  <a:lnTo>
                    <a:pt x="282" y="63"/>
                  </a:lnTo>
                  <a:lnTo>
                    <a:pt x="288" y="65"/>
                  </a:lnTo>
                  <a:lnTo>
                    <a:pt x="290" y="71"/>
                  </a:lnTo>
                  <a:lnTo>
                    <a:pt x="292" y="77"/>
                  </a:lnTo>
                  <a:lnTo>
                    <a:pt x="292" y="77"/>
                  </a:lnTo>
                  <a:lnTo>
                    <a:pt x="290" y="83"/>
                  </a:lnTo>
                  <a:lnTo>
                    <a:pt x="288" y="87"/>
                  </a:lnTo>
                  <a:lnTo>
                    <a:pt x="282" y="91"/>
                  </a:lnTo>
                  <a:lnTo>
                    <a:pt x="276" y="93"/>
                  </a:lnTo>
                  <a:lnTo>
                    <a:pt x="276" y="93"/>
                  </a:lnTo>
                  <a:lnTo>
                    <a:pt x="270" y="91"/>
                  </a:lnTo>
                  <a:lnTo>
                    <a:pt x="266" y="87"/>
                  </a:lnTo>
                  <a:lnTo>
                    <a:pt x="262" y="83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2" y="71"/>
                  </a:lnTo>
                  <a:lnTo>
                    <a:pt x="266" y="65"/>
                  </a:lnTo>
                  <a:lnTo>
                    <a:pt x="270" y="63"/>
                  </a:lnTo>
                  <a:lnTo>
                    <a:pt x="276" y="61"/>
                  </a:lnTo>
                  <a:lnTo>
                    <a:pt x="276" y="61"/>
                  </a:lnTo>
                  <a:close/>
                  <a:moveTo>
                    <a:pt x="294" y="177"/>
                  </a:moveTo>
                  <a:lnTo>
                    <a:pt x="294" y="177"/>
                  </a:lnTo>
                  <a:lnTo>
                    <a:pt x="292" y="183"/>
                  </a:lnTo>
                  <a:lnTo>
                    <a:pt x="288" y="189"/>
                  </a:lnTo>
                  <a:lnTo>
                    <a:pt x="284" y="191"/>
                  </a:lnTo>
                  <a:lnTo>
                    <a:pt x="278" y="193"/>
                  </a:lnTo>
                  <a:lnTo>
                    <a:pt x="278" y="193"/>
                  </a:lnTo>
                  <a:lnTo>
                    <a:pt x="272" y="191"/>
                  </a:lnTo>
                  <a:lnTo>
                    <a:pt x="266" y="189"/>
                  </a:lnTo>
                  <a:lnTo>
                    <a:pt x="264" y="183"/>
                  </a:lnTo>
                  <a:lnTo>
                    <a:pt x="262" y="177"/>
                  </a:lnTo>
                  <a:lnTo>
                    <a:pt x="262" y="177"/>
                  </a:lnTo>
                  <a:lnTo>
                    <a:pt x="264" y="171"/>
                  </a:lnTo>
                  <a:lnTo>
                    <a:pt x="266" y="167"/>
                  </a:lnTo>
                  <a:lnTo>
                    <a:pt x="272" y="163"/>
                  </a:lnTo>
                  <a:lnTo>
                    <a:pt x="278" y="161"/>
                  </a:lnTo>
                  <a:lnTo>
                    <a:pt x="278" y="161"/>
                  </a:lnTo>
                  <a:lnTo>
                    <a:pt x="284" y="163"/>
                  </a:lnTo>
                  <a:lnTo>
                    <a:pt x="288" y="167"/>
                  </a:lnTo>
                  <a:lnTo>
                    <a:pt x="292" y="171"/>
                  </a:lnTo>
                  <a:lnTo>
                    <a:pt x="294" y="177"/>
                  </a:lnTo>
                  <a:lnTo>
                    <a:pt x="294" y="177"/>
                  </a:lnTo>
                  <a:close/>
                  <a:moveTo>
                    <a:pt x="231" y="28"/>
                  </a:moveTo>
                  <a:lnTo>
                    <a:pt x="231" y="28"/>
                  </a:lnTo>
                  <a:lnTo>
                    <a:pt x="233" y="30"/>
                  </a:lnTo>
                  <a:lnTo>
                    <a:pt x="238" y="32"/>
                  </a:lnTo>
                  <a:lnTo>
                    <a:pt x="240" y="35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40" y="43"/>
                  </a:lnTo>
                  <a:lnTo>
                    <a:pt x="238" y="47"/>
                  </a:lnTo>
                  <a:lnTo>
                    <a:pt x="233" y="49"/>
                  </a:lnTo>
                  <a:lnTo>
                    <a:pt x="231" y="49"/>
                  </a:lnTo>
                  <a:lnTo>
                    <a:pt x="231" y="49"/>
                  </a:lnTo>
                  <a:lnTo>
                    <a:pt x="227" y="49"/>
                  </a:lnTo>
                  <a:lnTo>
                    <a:pt x="223" y="47"/>
                  </a:lnTo>
                  <a:lnTo>
                    <a:pt x="221" y="43"/>
                  </a:lnTo>
                  <a:lnTo>
                    <a:pt x="221" y="39"/>
                  </a:lnTo>
                  <a:lnTo>
                    <a:pt x="221" y="39"/>
                  </a:lnTo>
                  <a:lnTo>
                    <a:pt x="221" y="35"/>
                  </a:lnTo>
                  <a:lnTo>
                    <a:pt x="223" y="32"/>
                  </a:lnTo>
                  <a:lnTo>
                    <a:pt x="227" y="30"/>
                  </a:lnTo>
                  <a:lnTo>
                    <a:pt x="231" y="28"/>
                  </a:lnTo>
                  <a:lnTo>
                    <a:pt x="231" y="28"/>
                  </a:lnTo>
                  <a:close/>
                  <a:moveTo>
                    <a:pt x="213" y="61"/>
                  </a:moveTo>
                  <a:lnTo>
                    <a:pt x="213" y="61"/>
                  </a:lnTo>
                  <a:lnTo>
                    <a:pt x="219" y="63"/>
                  </a:lnTo>
                  <a:lnTo>
                    <a:pt x="223" y="65"/>
                  </a:lnTo>
                  <a:lnTo>
                    <a:pt x="227" y="71"/>
                  </a:lnTo>
                  <a:lnTo>
                    <a:pt x="229" y="77"/>
                  </a:lnTo>
                  <a:lnTo>
                    <a:pt x="229" y="77"/>
                  </a:lnTo>
                  <a:lnTo>
                    <a:pt x="227" y="83"/>
                  </a:lnTo>
                  <a:lnTo>
                    <a:pt x="223" y="87"/>
                  </a:lnTo>
                  <a:lnTo>
                    <a:pt x="219" y="91"/>
                  </a:lnTo>
                  <a:lnTo>
                    <a:pt x="213" y="93"/>
                  </a:lnTo>
                  <a:lnTo>
                    <a:pt x="213" y="93"/>
                  </a:lnTo>
                  <a:lnTo>
                    <a:pt x="207" y="91"/>
                  </a:lnTo>
                  <a:lnTo>
                    <a:pt x="201" y="87"/>
                  </a:lnTo>
                  <a:lnTo>
                    <a:pt x="199" y="83"/>
                  </a:lnTo>
                  <a:lnTo>
                    <a:pt x="197" y="77"/>
                  </a:lnTo>
                  <a:lnTo>
                    <a:pt x="197" y="77"/>
                  </a:lnTo>
                  <a:lnTo>
                    <a:pt x="199" y="71"/>
                  </a:lnTo>
                  <a:lnTo>
                    <a:pt x="201" y="65"/>
                  </a:lnTo>
                  <a:lnTo>
                    <a:pt x="207" y="63"/>
                  </a:lnTo>
                  <a:lnTo>
                    <a:pt x="213" y="61"/>
                  </a:lnTo>
                  <a:lnTo>
                    <a:pt x="213" y="61"/>
                  </a:lnTo>
                  <a:close/>
                  <a:moveTo>
                    <a:pt x="215" y="193"/>
                  </a:moveTo>
                  <a:lnTo>
                    <a:pt x="215" y="193"/>
                  </a:lnTo>
                  <a:lnTo>
                    <a:pt x="209" y="191"/>
                  </a:lnTo>
                  <a:lnTo>
                    <a:pt x="203" y="189"/>
                  </a:lnTo>
                  <a:lnTo>
                    <a:pt x="201" y="183"/>
                  </a:lnTo>
                  <a:lnTo>
                    <a:pt x="199" y="177"/>
                  </a:lnTo>
                  <a:lnTo>
                    <a:pt x="199" y="177"/>
                  </a:lnTo>
                  <a:lnTo>
                    <a:pt x="201" y="171"/>
                  </a:lnTo>
                  <a:lnTo>
                    <a:pt x="203" y="167"/>
                  </a:lnTo>
                  <a:lnTo>
                    <a:pt x="209" y="163"/>
                  </a:lnTo>
                  <a:lnTo>
                    <a:pt x="215" y="161"/>
                  </a:lnTo>
                  <a:lnTo>
                    <a:pt x="215" y="161"/>
                  </a:lnTo>
                  <a:lnTo>
                    <a:pt x="221" y="163"/>
                  </a:lnTo>
                  <a:lnTo>
                    <a:pt x="225" y="167"/>
                  </a:lnTo>
                  <a:lnTo>
                    <a:pt x="229" y="171"/>
                  </a:lnTo>
                  <a:lnTo>
                    <a:pt x="231" y="177"/>
                  </a:lnTo>
                  <a:lnTo>
                    <a:pt x="231" y="177"/>
                  </a:lnTo>
                  <a:lnTo>
                    <a:pt x="229" y="183"/>
                  </a:lnTo>
                  <a:lnTo>
                    <a:pt x="225" y="189"/>
                  </a:lnTo>
                  <a:lnTo>
                    <a:pt x="221" y="191"/>
                  </a:lnTo>
                  <a:lnTo>
                    <a:pt x="215" y="193"/>
                  </a:lnTo>
                  <a:lnTo>
                    <a:pt x="215" y="193"/>
                  </a:lnTo>
                  <a:close/>
                  <a:moveTo>
                    <a:pt x="233" y="207"/>
                  </a:moveTo>
                  <a:lnTo>
                    <a:pt x="233" y="207"/>
                  </a:lnTo>
                  <a:lnTo>
                    <a:pt x="240" y="209"/>
                  </a:lnTo>
                  <a:lnTo>
                    <a:pt x="246" y="211"/>
                  </a:lnTo>
                  <a:lnTo>
                    <a:pt x="250" y="217"/>
                  </a:lnTo>
                  <a:lnTo>
                    <a:pt x="250" y="224"/>
                  </a:lnTo>
                  <a:lnTo>
                    <a:pt x="250" y="224"/>
                  </a:lnTo>
                  <a:lnTo>
                    <a:pt x="250" y="230"/>
                  </a:lnTo>
                  <a:lnTo>
                    <a:pt x="246" y="234"/>
                  </a:lnTo>
                  <a:lnTo>
                    <a:pt x="240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27" y="238"/>
                  </a:lnTo>
                  <a:lnTo>
                    <a:pt x="223" y="234"/>
                  </a:lnTo>
                  <a:lnTo>
                    <a:pt x="219" y="230"/>
                  </a:lnTo>
                  <a:lnTo>
                    <a:pt x="219" y="224"/>
                  </a:lnTo>
                  <a:lnTo>
                    <a:pt x="219" y="224"/>
                  </a:lnTo>
                  <a:lnTo>
                    <a:pt x="219" y="217"/>
                  </a:lnTo>
                  <a:lnTo>
                    <a:pt x="223" y="211"/>
                  </a:lnTo>
                  <a:lnTo>
                    <a:pt x="227" y="209"/>
                  </a:lnTo>
                  <a:lnTo>
                    <a:pt x="233" y="207"/>
                  </a:lnTo>
                  <a:lnTo>
                    <a:pt x="233" y="207"/>
                  </a:lnTo>
                  <a:close/>
                  <a:moveTo>
                    <a:pt x="211" y="250"/>
                  </a:moveTo>
                  <a:lnTo>
                    <a:pt x="211" y="250"/>
                  </a:lnTo>
                  <a:lnTo>
                    <a:pt x="217" y="252"/>
                  </a:lnTo>
                  <a:lnTo>
                    <a:pt x="223" y="256"/>
                  </a:lnTo>
                  <a:lnTo>
                    <a:pt x="225" y="260"/>
                  </a:lnTo>
                  <a:lnTo>
                    <a:pt x="227" y="266"/>
                  </a:lnTo>
                  <a:lnTo>
                    <a:pt x="227" y="266"/>
                  </a:lnTo>
                  <a:lnTo>
                    <a:pt x="225" y="272"/>
                  </a:lnTo>
                  <a:lnTo>
                    <a:pt x="223" y="278"/>
                  </a:lnTo>
                  <a:lnTo>
                    <a:pt x="217" y="280"/>
                  </a:lnTo>
                  <a:lnTo>
                    <a:pt x="211" y="282"/>
                  </a:lnTo>
                  <a:lnTo>
                    <a:pt x="211" y="282"/>
                  </a:lnTo>
                  <a:lnTo>
                    <a:pt x="205" y="280"/>
                  </a:lnTo>
                  <a:lnTo>
                    <a:pt x="201" y="278"/>
                  </a:lnTo>
                  <a:lnTo>
                    <a:pt x="197" y="272"/>
                  </a:lnTo>
                  <a:lnTo>
                    <a:pt x="195" y="266"/>
                  </a:lnTo>
                  <a:lnTo>
                    <a:pt x="195" y="266"/>
                  </a:lnTo>
                  <a:lnTo>
                    <a:pt x="197" y="260"/>
                  </a:lnTo>
                  <a:lnTo>
                    <a:pt x="201" y="256"/>
                  </a:lnTo>
                  <a:lnTo>
                    <a:pt x="205" y="252"/>
                  </a:lnTo>
                  <a:lnTo>
                    <a:pt x="211" y="250"/>
                  </a:lnTo>
                  <a:lnTo>
                    <a:pt x="211" y="250"/>
                  </a:lnTo>
                  <a:close/>
                  <a:moveTo>
                    <a:pt x="166" y="30"/>
                  </a:moveTo>
                  <a:lnTo>
                    <a:pt x="166" y="30"/>
                  </a:lnTo>
                  <a:lnTo>
                    <a:pt x="170" y="30"/>
                  </a:lnTo>
                  <a:lnTo>
                    <a:pt x="173" y="32"/>
                  </a:lnTo>
                  <a:lnTo>
                    <a:pt x="175" y="35"/>
                  </a:lnTo>
                  <a:lnTo>
                    <a:pt x="177" y="39"/>
                  </a:lnTo>
                  <a:lnTo>
                    <a:pt x="177" y="39"/>
                  </a:lnTo>
                  <a:lnTo>
                    <a:pt x="175" y="43"/>
                  </a:lnTo>
                  <a:lnTo>
                    <a:pt x="173" y="47"/>
                  </a:lnTo>
                  <a:lnTo>
                    <a:pt x="170" y="49"/>
                  </a:lnTo>
                  <a:lnTo>
                    <a:pt x="166" y="49"/>
                  </a:lnTo>
                  <a:lnTo>
                    <a:pt x="166" y="49"/>
                  </a:lnTo>
                  <a:lnTo>
                    <a:pt x="162" y="49"/>
                  </a:lnTo>
                  <a:lnTo>
                    <a:pt x="160" y="47"/>
                  </a:lnTo>
                  <a:lnTo>
                    <a:pt x="158" y="43"/>
                  </a:lnTo>
                  <a:lnTo>
                    <a:pt x="156" y="39"/>
                  </a:lnTo>
                  <a:lnTo>
                    <a:pt x="156" y="39"/>
                  </a:lnTo>
                  <a:lnTo>
                    <a:pt x="158" y="35"/>
                  </a:lnTo>
                  <a:lnTo>
                    <a:pt x="160" y="32"/>
                  </a:lnTo>
                  <a:lnTo>
                    <a:pt x="162" y="30"/>
                  </a:lnTo>
                  <a:lnTo>
                    <a:pt x="166" y="30"/>
                  </a:lnTo>
                  <a:lnTo>
                    <a:pt x="166" y="30"/>
                  </a:lnTo>
                  <a:close/>
                  <a:moveTo>
                    <a:pt x="152" y="61"/>
                  </a:moveTo>
                  <a:lnTo>
                    <a:pt x="152" y="61"/>
                  </a:lnTo>
                  <a:lnTo>
                    <a:pt x="158" y="63"/>
                  </a:lnTo>
                  <a:lnTo>
                    <a:pt x="164" y="65"/>
                  </a:lnTo>
                  <a:lnTo>
                    <a:pt x="168" y="71"/>
                  </a:lnTo>
                  <a:lnTo>
                    <a:pt x="168" y="77"/>
                  </a:lnTo>
                  <a:lnTo>
                    <a:pt x="168" y="77"/>
                  </a:lnTo>
                  <a:lnTo>
                    <a:pt x="168" y="83"/>
                  </a:lnTo>
                  <a:lnTo>
                    <a:pt x="164" y="87"/>
                  </a:lnTo>
                  <a:lnTo>
                    <a:pt x="158" y="91"/>
                  </a:lnTo>
                  <a:lnTo>
                    <a:pt x="152" y="93"/>
                  </a:lnTo>
                  <a:lnTo>
                    <a:pt x="152" y="93"/>
                  </a:lnTo>
                  <a:lnTo>
                    <a:pt x="146" y="91"/>
                  </a:lnTo>
                  <a:lnTo>
                    <a:pt x="142" y="87"/>
                  </a:lnTo>
                  <a:lnTo>
                    <a:pt x="138" y="83"/>
                  </a:lnTo>
                  <a:lnTo>
                    <a:pt x="138" y="77"/>
                  </a:lnTo>
                  <a:lnTo>
                    <a:pt x="138" y="77"/>
                  </a:lnTo>
                  <a:lnTo>
                    <a:pt x="138" y="71"/>
                  </a:lnTo>
                  <a:lnTo>
                    <a:pt x="142" y="65"/>
                  </a:lnTo>
                  <a:lnTo>
                    <a:pt x="146" y="63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54" y="193"/>
                  </a:moveTo>
                  <a:lnTo>
                    <a:pt x="154" y="193"/>
                  </a:lnTo>
                  <a:lnTo>
                    <a:pt x="148" y="191"/>
                  </a:lnTo>
                  <a:lnTo>
                    <a:pt x="144" y="189"/>
                  </a:lnTo>
                  <a:lnTo>
                    <a:pt x="140" y="183"/>
                  </a:lnTo>
                  <a:lnTo>
                    <a:pt x="138" y="177"/>
                  </a:lnTo>
                  <a:lnTo>
                    <a:pt x="138" y="177"/>
                  </a:lnTo>
                  <a:lnTo>
                    <a:pt x="140" y="171"/>
                  </a:lnTo>
                  <a:lnTo>
                    <a:pt x="144" y="167"/>
                  </a:lnTo>
                  <a:lnTo>
                    <a:pt x="148" y="163"/>
                  </a:lnTo>
                  <a:lnTo>
                    <a:pt x="154" y="161"/>
                  </a:lnTo>
                  <a:lnTo>
                    <a:pt x="154" y="161"/>
                  </a:lnTo>
                  <a:lnTo>
                    <a:pt x="160" y="163"/>
                  </a:lnTo>
                  <a:lnTo>
                    <a:pt x="166" y="167"/>
                  </a:lnTo>
                  <a:lnTo>
                    <a:pt x="168" y="171"/>
                  </a:lnTo>
                  <a:lnTo>
                    <a:pt x="170" y="177"/>
                  </a:lnTo>
                  <a:lnTo>
                    <a:pt x="170" y="177"/>
                  </a:lnTo>
                  <a:lnTo>
                    <a:pt x="168" y="183"/>
                  </a:lnTo>
                  <a:lnTo>
                    <a:pt x="166" y="189"/>
                  </a:lnTo>
                  <a:lnTo>
                    <a:pt x="160" y="191"/>
                  </a:lnTo>
                  <a:lnTo>
                    <a:pt x="154" y="193"/>
                  </a:lnTo>
                  <a:lnTo>
                    <a:pt x="154" y="193"/>
                  </a:lnTo>
                  <a:close/>
                  <a:moveTo>
                    <a:pt x="170" y="207"/>
                  </a:moveTo>
                  <a:lnTo>
                    <a:pt x="170" y="207"/>
                  </a:lnTo>
                  <a:lnTo>
                    <a:pt x="177" y="209"/>
                  </a:lnTo>
                  <a:lnTo>
                    <a:pt x="183" y="211"/>
                  </a:lnTo>
                  <a:lnTo>
                    <a:pt x="187" y="217"/>
                  </a:lnTo>
                  <a:lnTo>
                    <a:pt x="187" y="224"/>
                  </a:lnTo>
                  <a:lnTo>
                    <a:pt x="187" y="224"/>
                  </a:lnTo>
                  <a:lnTo>
                    <a:pt x="187" y="230"/>
                  </a:lnTo>
                  <a:lnTo>
                    <a:pt x="183" y="234"/>
                  </a:lnTo>
                  <a:lnTo>
                    <a:pt x="177" y="238"/>
                  </a:lnTo>
                  <a:lnTo>
                    <a:pt x="170" y="238"/>
                  </a:lnTo>
                  <a:lnTo>
                    <a:pt x="170" y="238"/>
                  </a:lnTo>
                  <a:lnTo>
                    <a:pt x="164" y="238"/>
                  </a:lnTo>
                  <a:lnTo>
                    <a:pt x="160" y="234"/>
                  </a:lnTo>
                  <a:lnTo>
                    <a:pt x="156" y="230"/>
                  </a:lnTo>
                  <a:lnTo>
                    <a:pt x="156" y="224"/>
                  </a:lnTo>
                  <a:lnTo>
                    <a:pt x="156" y="224"/>
                  </a:lnTo>
                  <a:lnTo>
                    <a:pt x="156" y="217"/>
                  </a:lnTo>
                  <a:lnTo>
                    <a:pt x="160" y="211"/>
                  </a:lnTo>
                  <a:lnTo>
                    <a:pt x="164" y="209"/>
                  </a:lnTo>
                  <a:lnTo>
                    <a:pt x="170" y="207"/>
                  </a:lnTo>
                  <a:lnTo>
                    <a:pt x="170" y="207"/>
                  </a:lnTo>
                  <a:close/>
                  <a:moveTo>
                    <a:pt x="152" y="250"/>
                  </a:moveTo>
                  <a:lnTo>
                    <a:pt x="152" y="250"/>
                  </a:lnTo>
                  <a:lnTo>
                    <a:pt x="158" y="252"/>
                  </a:lnTo>
                  <a:lnTo>
                    <a:pt x="162" y="256"/>
                  </a:lnTo>
                  <a:lnTo>
                    <a:pt x="166" y="260"/>
                  </a:lnTo>
                  <a:lnTo>
                    <a:pt x="166" y="266"/>
                  </a:lnTo>
                  <a:lnTo>
                    <a:pt x="166" y="266"/>
                  </a:lnTo>
                  <a:lnTo>
                    <a:pt x="166" y="272"/>
                  </a:lnTo>
                  <a:lnTo>
                    <a:pt x="162" y="278"/>
                  </a:lnTo>
                  <a:lnTo>
                    <a:pt x="158" y="280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46" y="280"/>
                  </a:lnTo>
                  <a:lnTo>
                    <a:pt x="140" y="278"/>
                  </a:lnTo>
                  <a:lnTo>
                    <a:pt x="138" y="272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8" y="260"/>
                  </a:lnTo>
                  <a:lnTo>
                    <a:pt x="140" y="256"/>
                  </a:lnTo>
                  <a:lnTo>
                    <a:pt x="146" y="252"/>
                  </a:lnTo>
                  <a:lnTo>
                    <a:pt x="152" y="250"/>
                  </a:lnTo>
                  <a:lnTo>
                    <a:pt x="152" y="250"/>
                  </a:lnTo>
                  <a:close/>
                  <a:moveTo>
                    <a:pt x="116" y="49"/>
                  </a:moveTo>
                  <a:lnTo>
                    <a:pt x="116" y="49"/>
                  </a:lnTo>
                  <a:lnTo>
                    <a:pt x="118" y="49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6" y="55"/>
                  </a:lnTo>
                  <a:lnTo>
                    <a:pt x="112" y="55"/>
                  </a:lnTo>
                  <a:lnTo>
                    <a:pt x="112" y="53"/>
                  </a:lnTo>
                  <a:lnTo>
                    <a:pt x="112" y="53"/>
                  </a:lnTo>
                  <a:lnTo>
                    <a:pt x="112" y="49"/>
                  </a:lnTo>
                  <a:lnTo>
                    <a:pt x="116" y="49"/>
                  </a:lnTo>
                  <a:lnTo>
                    <a:pt x="116" y="49"/>
                  </a:lnTo>
                  <a:close/>
                  <a:moveTo>
                    <a:pt x="114" y="114"/>
                  </a:moveTo>
                  <a:lnTo>
                    <a:pt x="114" y="114"/>
                  </a:lnTo>
                  <a:lnTo>
                    <a:pt x="120" y="116"/>
                  </a:lnTo>
                  <a:lnTo>
                    <a:pt x="124" y="118"/>
                  </a:lnTo>
                  <a:lnTo>
                    <a:pt x="128" y="124"/>
                  </a:lnTo>
                  <a:lnTo>
                    <a:pt x="128" y="130"/>
                  </a:lnTo>
                  <a:lnTo>
                    <a:pt x="128" y="130"/>
                  </a:lnTo>
                  <a:lnTo>
                    <a:pt x="128" y="136"/>
                  </a:lnTo>
                  <a:lnTo>
                    <a:pt x="124" y="140"/>
                  </a:lnTo>
                  <a:lnTo>
                    <a:pt x="120" y="144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07" y="144"/>
                  </a:lnTo>
                  <a:lnTo>
                    <a:pt x="101" y="140"/>
                  </a:lnTo>
                  <a:lnTo>
                    <a:pt x="99" y="136"/>
                  </a:lnTo>
                  <a:lnTo>
                    <a:pt x="97" y="130"/>
                  </a:lnTo>
                  <a:lnTo>
                    <a:pt x="97" y="130"/>
                  </a:lnTo>
                  <a:lnTo>
                    <a:pt x="99" y="124"/>
                  </a:lnTo>
                  <a:lnTo>
                    <a:pt x="101" y="118"/>
                  </a:lnTo>
                  <a:lnTo>
                    <a:pt x="107" y="116"/>
                  </a:lnTo>
                  <a:lnTo>
                    <a:pt x="114" y="114"/>
                  </a:lnTo>
                  <a:lnTo>
                    <a:pt x="114" y="114"/>
                  </a:lnTo>
                  <a:close/>
                  <a:moveTo>
                    <a:pt x="61" y="130"/>
                  </a:moveTo>
                  <a:lnTo>
                    <a:pt x="61" y="130"/>
                  </a:lnTo>
                  <a:lnTo>
                    <a:pt x="63" y="130"/>
                  </a:lnTo>
                  <a:lnTo>
                    <a:pt x="67" y="132"/>
                  </a:lnTo>
                  <a:lnTo>
                    <a:pt x="69" y="136"/>
                  </a:lnTo>
                  <a:lnTo>
                    <a:pt x="69" y="140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67" y="146"/>
                  </a:lnTo>
                  <a:lnTo>
                    <a:pt x="63" y="148"/>
                  </a:lnTo>
                  <a:lnTo>
                    <a:pt x="61" y="148"/>
                  </a:lnTo>
                  <a:lnTo>
                    <a:pt x="61" y="148"/>
                  </a:lnTo>
                  <a:lnTo>
                    <a:pt x="57" y="148"/>
                  </a:lnTo>
                  <a:lnTo>
                    <a:pt x="53" y="146"/>
                  </a:lnTo>
                  <a:lnTo>
                    <a:pt x="51" y="142"/>
                  </a:lnTo>
                  <a:lnTo>
                    <a:pt x="51" y="140"/>
                  </a:lnTo>
                  <a:lnTo>
                    <a:pt x="51" y="140"/>
                  </a:lnTo>
                  <a:lnTo>
                    <a:pt x="51" y="136"/>
                  </a:lnTo>
                  <a:lnTo>
                    <a:pt x="53" y="132"/>
                  </a:lnTo>
                  <a:lnTo>
                    <a:pt x="57" y="130"/>
                  </a:lnTo>
                  <a:lnTo>
                    <a:pt x="61" y="130"/>
                  </a:lnTo>
                  <a:lnTo>
                    <a:pt x="61" y="130"/>
                  </a:lnTo>
                  <a:close/>
                  <a:moveTo>
                    <a:pt x="51" y="203"/>
                  </a:moveTo>
                  <a:lnTo>
                    <a:pt x="51" y="203"/>
                  </a:lnTo>
                  <a:lnTo>
                    <a:pt x="47" y="201"/>
                  </a:lnTo>
                  <a:lnTo>
                    <a:pt x="45" y="199"/>
                  </a:lnTo>
                  <a:lnTo>
                    <a:pt x="42" y="197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42" y="189"/>
                  </a:lnTo>
                  <a:lnTo>
                    <a:pt x="45" y="187"/>
                  </a:lnTo>
                  <a:lnTo>
                    <a:pt x="47" y="185"/>
                  </a:lnTo>
                  <a:lnTo>
                    <a:pt x="51" y="183"/>
                  </a:lnTo>
                  <a:lnTo>
                    <a:pt x="51" y="183"/>
                  </a:lnTo>
                  <a:lnTo>
                    <a:pt x="55" y="185"/>
                  </a:lnTo>
                  <a:lnTo>
                    <a:pt x="57" y="187"/>
                  </a:lnTo>
                  <a:lnTo>
                    <a:pt x="59" y="189"/>
                  </a:lnTo>
                  <a:lnTo>
                    <a:pt x="61" y="193"/>
                  </a:lnTo>
                  <a:lnTo>
                    <a:pt x="61" y="193"/>
                  </a:lnTo>
                  <a:lnTo>
                    <a:pt x="59" y="197"/>
                  </a:lnTo>
                  <a:lnTo>
                    <a:pt x="57" y="199"/>
                  </a:lnTo>
                  <a:lnTo>
                    <a:pt x="55" y="201"/>
                  </a:lnTo>
                  <a:lnTo>
                    <a:pt x="51" y="203"/>
                  </a:lnTo>
                  <a:lnTo>
                    <a:pt x="51" y="203"/>
                  </a:lnTo>
                  <a:close/>
                  <a:moveTo>
                    <a:pt x="69" y="248"/>
                  </a:moveTo>
                  <a:lnTo>
                    <a:pt x="69" y="248"/>
                  </a:lnTo>
                  <a:lnTo>
                    <a:pt x="67" y="248"/>
                  </a:lnTo>
                  <a:lnTo>
                    <a:pt x="63" y="246"/>
                  </a:lnTo>
                  <a:lnTo>
                    <a:pt x="61" y="242"/>
                  </a:lnTo>
                  <a:lnTo>
                    <a:pt x="61" y="238"/>
                  </a:lnTo>
                  <a:lnTo>
                    <a:pt x="61" y="238"/>
                  </a:lnTo>
                  <a:lnTo>
                    <a:pt x="61" y="236"/>
                  </a:lnTo>
                  <a:lnTo>
                    <a:pt x="63" y="232"/>
                  </a:lnTo>
                  <a:lnTo>
                    <a:pt x="67" y="230"/>
                  </a:lnTo>
                  <a:lnTo>
                    <a:pt x="69" y="230"/>
                  </a:lnTo>
                  <a:lnTo>
                    <a:pt x="69" y="230"/>
                  </a:lnTo>
                  <a:lnTo>
                    <a:pt x="73" y="230"/>
                  </a:lnTo>
                  <a:lnTo>
                    <a:pt x="77" y="232"/>
                  </a:lnTo>
                  <a:lnTo>
                    <a:pt x="79" y="236"/>
                  </a:lnTo>
                  <a:lnTo>
                    <a:pt x="79" y="238"/>
                  </a:lnTo>
                  <a:lnTo>
                    <a:pt x="79" y="238"/>
                  </a:lnTo>
                  <a:lnTo>
                    <a:pt x="79" y="242"/>
                  </a:lnTo>
                  <a:lnTo>
                    <a:pt x="77" y="246"/>
                  </a:lnTo>
                  <a:lnTo>
                    <a:pt x="73" y="248"/>
                  </a:lnTo>
                  <a:lnTo>
                    <a:pt x="69" y="248"/>
                  </a:lnTo>
                  <a:lnTo>
                    <a:pt x="69" y="248"/>
                  </a:lnTo>
                  <a:close/>
                  <a:moveTo>
                    <a:pt x="85" y="102"/>
                  </a:moveTo>
                  <a:lnTo>
                    <a:pt x="85" y="102"/>
                  </a:lnTo>
                  <a:lnTo>
                    <a:pt x="83" y="102"/>
                  </a:lnTo>
                  <a:lnTo>
                    <a:pt x="79" y="100"/>
                  </a:lnTo>
                  <a:lnTo>
                    <a:pt x="77" y="95"/>
                  </a:lnTo>
                  <a:lnTo>
                    <a:pt x="77" y="93"/>
                  </a:lnTo>
                  <a:lnTo>
                    <a:pt x="77" y="93"/>
                  </a:lnTo>
                  <a:lnTo>
                    <a:pt x="77" y="89"/>
                  </a:lnTo>
                  <a:lnTo>
                    <a:pt x="79" y="85"/>
                  </a:lnTo>
                  <a:lnTo>
                    <a:pt x="83" y="83"/>
                  </a:lnTo>
                  <a:lnTo>
                    <a:pt x="85" y="83"/>
                  </a:lnTo>
                  <a:lnTo>
                    <a:pt x="85" y="83"/>
                  </a:lnTo>
                  <a:lnTo>
                    <a:pt x="89" y="83"/>
                  </a:lnTo>
                  <a:lnTo>
                    <a:pt x="93" y="85"/>
                  </a:lnTo>
                  <a:lnTo>
                    <a:pt x="95" y="89"/>
                  </a:lnTo>
                  <a:lnTo>
                    <a:pt x="95" y="93"/>
                  </a:lnTo>
                  <a:lnTo>
                    <a:pt x="95" y="93"/>
                  </a:lnTo>
                  <a:lnTo>
                    <a:pt x="95" y="95"/>
                  </a:lnTo>
                  <a:lnTo>
                    <a:pt x="93" y="100"/>
                  </a:lnTo>
                  <a:lnTo>
                    <a:pt x="89" y="102"/>
                  </a:lnTo>
                  <a:lnTo>
                    <a:pt x="85" y="102"/>
                  </a:lnTo>
                  <a:lnTo>
                    <a:pt x="85" y="102"/>
                  </a:lnTo>
                  <a:close/>
                  <a:moveTo>
                    <a:pt x="112" y="207"/>
                  </a:moveTo>
                  <a:lnTo>
                    <a:pt x="112" y="207"/>
                  </a:lnTo>
                  <a:lnTo>
                    <a:pt x="118" y="209"/>
                  </a:lnTo>
                  <a:lnTo>
                    <a:pt x="122" y="211"/>
                  </a:lnTo>
                  <a:lnTo>
                    <a:pt x="126" y="217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6" y="230"/>
                  </a:lnTo>
                  <a:lnTo>
                    <a:pt x="122" y="234"/>
                  </a:lnTo>
                  <a:lnTo>
                    <a:pt x="118" y="238"/>
                  </a:lnTo>
                  <a:lnTo>
                    <a:pt x="112" y="238"/>
                  </a:lnTo>
                  <a:lnTo>
                    <a:pt x="112" y="238"/>
                  </a:lnTo>
                  <a:lnTo>
                    <a:pt x="105" y="238"/>
                  </a:lnTo>
                  <a:lnTo>
                    <a:pt x="99" y="234"/>
                  </a:lnTo>
                  <a:lnTo>
                    <a:pt x="97" y="230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7" y="217"/>
                  </a:lnTo>
                  <a:lnTo>
                    <a:pt x="99" y="211"/>
                  </a:lnTo>
                  <a:lnTo>
                    <a:pt x="105" y="209"/>
                  </a:lnTo>
                  <a:lnTo>
                    <a:pt x="112" y="207"/>
                  </a:lnTo>
                  <a:lnTo>
                    <a:pt x="112" y="207"/>
                  </a:lnTo>
                  <a:close/>
                  <a:moveTo>
                    <a:pt x="97" y="276"/>
                  </a:moveTo>
                  <a:lnTo>
                    <a:pt x="97" y="276"/>
                  </a:lnTo>
                  <a:lnTo>
                    <a:pt x="97" y="272"/>
                  </a:lnTo>
                  <a:lnTo>
                    <a:pt x="99" y="268"/>
                  </a:lnTo>
                  <a:lnTo>
                    <a:pt x="103" y="266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10" y="266"/>
                  </a:lnTo>
                  <a:lnTo>
                    <a:pt x="114" y="268"/>
                  </a:lnTo>
                  <a:lnTo>
                    <a:pt x="116" y="272"/>
                  </a:lnTo>
                  <a:lnTo>
                    <a:pt x="116" y="276"/>
                  </a:lnTo>
                  <a:lnTo>
                    <a:pt x="116" y="276"/>
                  </a:lnTo>
                  <a:lnTo>
                    <a:pt x="116" y="280"/>
                  </a:lnTo>
                  <a:lnTo>
                    <a:pt x="114" y="282"/>
                  </a:lnTo>
                  <a:lnTo>
                    <a:pt x="110" y="284"/>
                  </a:lnTo>
                  <a:lnTo>
                    <a:pt x="107" y="284"/>
                  </a:lnTo>
                  <a:lnTo>
                    <a:pt x="107" y="284"/>
                  </a:lnTo>
                  <a:lnTo>
                    <a:pt x="103" y="284"/>
                  </a:lnTo>
                  <a:lnTo>
                    <a:pt x="99" y="282"/>
                  </a:lnTo>
                  <a:lnTo>
                    <a:pt x="97" y="280"/>
                  </a:lnTo>
                  <a:lnTo>
                    <a:pt x="97" y="276"/>
                  </a:lnTo>
                  <a:lnTo>
                    <a:pt x="97" y="276"/>
                  </a:lnTo>
                  <a:close/>
                  <a:moveTo>
                    <a:pt x="114" y="317"/>
                  </a:moveTo>
                  <a:lnTo>
                    <a:pt x="114" y="317"/>
                  </a:lnTo>
                  <a:lnTo>
                    <a:pt x="110" y="315"/>
                  </a:lnTo>
                  <a:lnTo>
                    <a:pt x="107" y="311"/>
                  </a:lnTo>
                  <a:lnTo>
                    <a:pt x="107" y="311"/>
                  </a:lnTo>
                  <a:lnTo>
                    <a:pt x="110" y="307"/>
                  </a:lnTo>
                  <a:lnTo>
                    <a:pt x="114" y="305"/>
                  </a:lnTo>
                  <a:lnTo>
                    <a:pt x="114" y="305"/>
                  </a:lnTo>
                  <a:lnTo>
                    <a:pt x="118" y="307"/>
                  </a:lnTo>
                  <a:lnTo>
                    <a:pt x="118" y="311"/>
                  </a:lnTo>
                  <a:lnTo>
                    <a:pt x="118" y="311"/>
                  </a:lnTo>
                  <a:lnTo>
                    <a:pt x="118" y="315"/>
                  </a:lnTo>
                  <a:lnTo>
                    <a:pt x="114" y="317"/>
                  </a:lnTo>
                  <a:lnTo>
                    <a:pt x="114" y="317"/>
                  </a:lnTo>
                  <a:close/>
                  <a:moveTo>
                    <a:pt x="138" y="366"/>
                  </a:moveTo>
                  <a:lnTo>
                    <a:pt x="138" y="366"/>
                  </a:lnTo>
                  <a:lnTo>
                    <a:pt x="132" y="364"/>
                  </a:lnTo>
                  <a:lnTo>
                    <a:pt x="126" y="362"/>
                  </a:lnTo>
                  <a:lnTo>
                    <a:pt x="124" y="356"/>
                  </a:lnTo>
                  <a:lnTo>
                    <a:pt x="122" y="349"/>
                  </a:lnTo>
                  <a:lnTo>
                    <a:pt x="122" y="349"/>
                  </a:lnTo>
                  <a:lnTo>
                    <a:pt x="124" y="343"/>
                  </a:lnTo>
                  <a:lnTo>
                    <a:pt x="126" y="339"/>
                  </a:lnTo>
                  <a:lnTo>
                    <a:pt x="132" y="335"/>
                  </a:lnTo>
                  <a:lnTo>
                    <a:pt x="138" y="333"/>
                  </a:lnTo>
                  <a:lnTo>
                    <a:pt x="138" y="333"/>
                  </a:lnTo>
                  <a:lnTo>
                    <a:pt x="144" y="335"/>
                  </a:lnTo>
                  <a:lnTo>
                    <a:pt x="148" y="339"/>
                  </a:lnTo>
                  <a:lnTo>
                    <a:pt x="152" y="343"/>
                  </a:lnTo>
                  <a:lnTo>
                    <a:pt x="152" y="349"/>
                  </a:lnTo>
                  <a:lnTo>
                    <a:pt x="152" y="349"/>
                  </a:lnTo>
                  <a:lnTo>
                    <a:pt x="152" y="356"/>
                  </a:lnTo>
                  <a:lnTo>
                    <a:pt x="148" y="362"/>
                  </a:lnTo>
                  <a:lnTo>
                    <a:pt x="144" y="364"/>
                  </a:lnTo>
                  <a:lnTo>
                    <a:pt x="138" y="366"/>
                  </a:lnTo>
                  <a:lnTo>
                    <a:pt x="138" y="366"/>
                  </a:lnTo>
                  <a:close/>
                  <a:moveTo>
                    <a:pt x="173" y="327"/>
                  </a:moveTo>
                  <a:lnTo>
                    <a:pt x="173" y="327"/>
                  </a:lnTo>
                  <a:lnTo>
                    <a:pt x="166" y="325"/>
                  </a:lnTo>
                  <a:lnTo>
                    <a:pt x="162" y="321"/>
                  </a:lnTo>
                  <a:lnTo>
                    <a:pt x="158" y="317"/>
                  </a:lnTo>
                  <a:lnTo>
                    <a:pt x="156" y="311"/>
                  </a:lnTo>
                  <a:lnTo>
                    <a:pt x="156" y="311"/>
                  </a:lnTo>
                  <a:lnTo>
                    <a:pt x="158" y="305"/>
                  </a:lnTo>
                  <a:lnTo>
                    <a:pt x="162" y="299"/>
                  </a:lnTo>
                  <a:lnTo>
                    <a:pt x="166" y="297"/>
                  </a:lnTo>
                  <a:lnTo>
                    <a:pt x="173" y="295"/>
                  </a:lnTo>
                  <a:lnTo>
                    <a:pt x="173" y="295"/>
                  </a:lnTo>
                  <a:lnTo>
                    <a:pt x="179" y="297"/>
                  </a:lnTo>
                  <a:lnTo>
                    <a:pt x="185" y="299"/>
                  </a:lnTo>
                  <a:lnTo>
                    <a:pt x="187" y="305"/>
                  </a:lnTo>
                  <a:lnTo>
                    <a:pt x="189" y="311"/>
                  </a:lnTo>
                  <a:lnTo>
                    <a:pt x="189" y="311"/>
                  </a:lnTo>
                  <a:lnTo>
                    <a:pt x="187" y="317"/>
                  </a:lnTo>
                  <a:lnTo>
                    <a:pt x="185" y="321"/>
                  </a:lnTo>
                  <a:lnTo>
                    <a:pt x="179" y="325"/>
                  </a:lnTo>
                  <a:lnTo>
                    <a:pt x="173" y="327"/>
                  </a:lnTo>
                  <a:lnTo>
                    <a:pt x="173" y="327"/>
                  </a:lnTo>
                  <a:close/>
                  <a:moveTo>
                    <a:pt x="173" y="146"/>
                  </a:moveTo>
                  <a:lnTo>
                    <a:pt x="173" y="146"/>
                  </a:lnTo>
                  <a:lnTo>
                    <a:pt x="166" y="144"/>
                  </a:lnTo>
                  <a:lnTo>
                    <a:pt x="162" y="140"/>
                  </a:lnTo>
                  <a:lnTo>
                    <a:pt x="158" y="136"/>
                  </a:lnTo>
                  <a:lnTo>
                    <a:pt x="156" y="130"/>
                  </a:lnTo>
                  <a:lnTo>
                    <a:pt x="156" y="130"/>
                  </a:lnTo>
                  <a:lnTo>
                    <a:pt x="158" y="124"/>
                  </a:lnTo>
                  <a:lnTo>
                    <a:pt x="162" y="118"/>
                  </a:lnTo>
                  <a:lnTo>
                    <a:pt x="166" y="116"/>
                  </a:lnTo>
                  <a:lnTo>
                    <a:pt x="173" y="114"/>
                  </a:lnTo>
                  <a:lnTo>
                    <a:pt x="173" y="114"/>
                  </a:lnTo>
                  <a:lnTo>
                    <a:pt x="179" y="116"/>
                  </a:lnTo>
                  <a:lnTo>
                    <a:pt x="185" y="118"/>
                  </a:lnTo>
                  <a:lnTo>
                    <a:pt x="187" y="124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7" y="136"/>
                  </a:lnTo>
                  <a:lnTo>
                    <a:pt x="185" y="140"/>
                  </a:lnTo>
                  <a:lnTo>
                    <a:pt x="179" y="144"/>
                  </a:lnTo>
                  <a:lnTo>
                    <a:pt x="173" y="146"/>
                  </a:lnTo>
                  <a:lnTo>
                    <a:pt x="173" y="146"/>
                  </a:lnTo>
                  <a:close/>
                  <a:moveTo>
                    <a:pt x="211" y="366"/>
                  </a:moveTo>
                  <a:lnTo>
                    <a:pt x="211" y="366"/>
                  </a:lnTo>
                  <a:lnTo>
                    <a:pt x="205" y="364"/>
                  </a:lnTo>
                  <a:lnTo>
                    <a:pt x="199" y="362"/>
                  </a:lnTo>
                  <a:lnTo>
                    <a:pt x="197" y="356"/>
                  </a:lnTo>
                  <a:lnTo>
                    <a:pt x="195" y="349"/>
                  </a:lnTo>
                  <a:lnTo>
                    <a:pt x="195" y="349"/>
                  </a:lnTo>
                  <a:lnTo>
                    <a:pt x="197" y="343"/>
                  </a:lnTo>
                  <a:lnTo>
                    <a:pt x="199" y="339"/>
                  </a:lnTo>
                  <a:lnTo>
                    <a:pt x="205" y="335"/>
                  </a:lnTo>
                  <a:lnTo>
                    <a:pt x="211" y="333"/>
                  </a:lnTo>
                  <a:lnTo>
                    <a:pt x="211" y="333"/>
                  </a:lnTo>
                  <a:lnTo>
                    <a:pt x="217" y="335"/>
                  </a:lnTo>
                  <a:lnTo>
                    <a:pt x="221" y="339"/>
                  </a:lnTo>
                  <a:lnTo>
                    <a:pt x="225" y="343"/>
                  </a:lnTo>
                  <a:lnTo>
                    <a:pt x="225" y="349"/>
                  </a:lnTo>
                  <a:lnTo>
                    <a:pt x="225" y="349"/>
                  </a:lnTo>
                  <a:lnTo>
                    <a:pt x="225" y="356"/>
                  </a:lnTo>
                  <a:lnTo>
                    <a:pt x="221" y="362"/>
                  </a:lnTo>
                  <a:lnTo>
                    <a:pt x="217" y="364"/>
                  </a:lnTo>
                  <a:lnTo>
                    <a:pt x="211" y="366"/>
                  </a:lnTo>
                  <a:lnTo>
                    <a:pt x="211" y="366"/>
                  </a:lnTo>
                  <a:close/>
                  <a:moveTo>
                    <a:pt x="236" y="327"/>
                  </a:moveTo>
                  <a:lnTo>
                    <a:pt x="236" y="327"/>
                  </a:lnTo>
                  <a:lnTo>
                    <a:pt x="229" y="325"/>
                  </a:lnTo>
                  <a:lnTo>
                    <a:pt x="225" y="321"/>
                  </a:lnTo>
                  <a:lnTo>
                    <a:pt x="221" y="317"/>
                  </a:lnTo>
                  <a:lnTo>
                    <a:pt x="219" y="311"/>
                  </a:lnTo>
                  <a:lnTo>
                    <a:pt x="219" y="311"/>
                  </a:lnTo>
                  <a:lnTo>
                    <a:pt x="221" y="305"/>
                  </a:lnTo>
                  <a:lnTo>
                    <a:pt x="225" y="299"/>
                  </a:lnTo>
                  <a:lnTo>
                    <a:pt x="229" y="297"/>
                  </a:lnTo>
                  <a:lnTo>
                    <a:pt x="236" y="295"/>
                  </a:lnTo>
                  <a:lnTo>
                    <a:pt x="236" y="295"/>
                  </a:lnTo>
                  <a:lnTo>
                    <a:pt x="242" y="297"/>
                  </a:lnTo>
                  <a:lnTo>
                    <a:pt x="248" y="299"/>
                  </a:lnTo>
                  <a:lnTo>
                    <a:pt x="250" y="305"/>
                  </a:lnTo>
                  <a:lnTo>
                    <a:pt x="252" y="311"/>
                  </a:lnTo>
                  <a:lnTo>
                    <a:pt x="252" y="311"/>
                  </a:lnTo>
                  <a:lnTo>
                    <a:pt x="250" y="317"/>
                  </a:lnTo>
                  <a:lnTo>
                    <a:pt x="248" y="321"/>
                  </a:lnTo>
                  <a:lnTo>
                    <a:pt x="242" y="325"/>
                  </a:lnTo>
                  <a:lnTo>
                    <a:pt x="236" y="327"/>
                  </a:lnTo>
                  <a:lnTo>
                    <a:pt x="236" y="327"/>
                  </a:lnTo>
                  <a:close/>
                  <a:moveTo>
                    <a:pt x="236" y="146"/>
                  </a:moveTo>
                  <a:lnTo>
                    <a:pt x="236" y="146"/>
                  </a:lnTo>
                  <a:lnTo>
                    <a:pt x="229" y="144"/>
                  </a:lnTo>
                  <a:lnTo>
                    <a:pt x="225" y="140"/>
                  </a:lnTo>
                  <a:lnTo>
                    <a:pt x="221" y="136"/>
                  </a:lnTo>
                  <a:lnTo>
                    <a:pt x="219" y="130"/>
                  </a:lnTo>
                  <a:lnTo>
                    <a:pt x="219" y="130"/>
                  </a:lnTo>
                  <a:lnTo>
                    <a:pt x="221" y="124"/>
                  </a:lnTo>
                  <a:lnTo>
                    <a:pt x="225" y="118"/>
                  </a:lnTo>
                  <a:lnTo>
                    <a:pt x="229" y="116"/>
                  </a:lnTo>
                  <a:lnTo>
                    <a:pt x="236" y="114"/>
                  </a:lnTo>
                  <a:lnTo>
                    <a:pt x="236" y="114"/>
                  </a:lnTo>
                  <a:lnTo>
                    <a:pt x="242" y="116"/>
                  </a:lnTo>
                  <a:lnTo>
                    <a:pt x="248" y="118"/>
                  </a:lnTo>
                  <a:lnTo>
                    <a:pt x="250" y="124"/>
                  </a:lnTo>
                  <a:lnTo>
                    <a:pt x="252" y="130"/>
                  </a:lnTo>
                  <a:lnTo>
                    <a:pt x="252" y="130"/>
                  </a:lnTo>
                  <a:lnTo>
                    <a:pt x="250" y="136"/>
                  </a:lnTo>
                  <a:lnTo>
                    <a:pt x="248" y="140"/>
                  </a:lnTo>
                  <a:lnTo>
                    <a:pt x="242" y="144"/>
                  </a:lnTo>
                  <a:lnTo>
                    <a:pt x="236" y="146"/>
                  </a:lnTo>
                  <a:lnTo>
                    <a:pt x="236" y="146"/>
                  </a:lnTo>
                  <a:close/>
                  <a:moveTo>
                    <a:pt x="274" y="366"/>
                  </a:moveTo>
                  <a:lnTo>
                    <a:pt x="274" y="366"/>
                  </a:lnTo>
                  <a:lnTo>
                    <a:pt x="268" y="364"/>
                  </a:lnTo>
                  <a:lnTo>
                    <a:pt x="264" y="362"/>
                  </a:lnTo>
                  <a:lnTo>
                    <a:pt x="260" y="356"/>
                  </a:lnTo>
                  <a:lnTo>
                    <a:pt x="260" y="349"/>
                  </a:lnTo>
                  <a:lnTo>
                    <a:pt x="260" y="349"/>
                  </a:lnTo>
                  <a:lnTo>
                    <a:pt x="260" y="343"/>
                  </a:lnTo>
                  <a:lnTo>
                    <a:pt x="264" y="339"/>
                  </a:lnTo>
                  <a:lnTo>
                    <a:pt x="268" y="335"/>
                  </a:lnTo>
                  <a:lnTo>
                    <a:pt x="274" y="333"/>
                  </a:lnTo>
                  <a:lnTo>
                    <a:pt x="274" y="333"/>
                  </a:lnTo>
                  <a:lnTo>
                    <a:pt x="280" y="335"/>
                  </a:lnTo>
                  <a:lnTo>
                    <a:pt x="286" y="339"/>
                  </a:lnTo>
                  <a:lnTo>
                    <a:pt x="288" y="343"/>
                  </a:lnTo>
                  <a:lnTo>
                    <a:pt x="290" y="349"/>
                  </a:lnTo>
                  <a:lnTo>
                    <a:pt x="290" y="349"/>
                  </a:lnTo>
                  <a:lnTo>
                    <a:pt x="288" y="356"/>
                  </a:lnTo>
                  <a:lnTo>
                    <a:pt x="286" y="362"/>
                  </a:lnTo>
                  <a:lnTo>
                    <a:pt x="280" y="364"/>
                  </a:lnTo>
                  <a:lnTo>
                    <a:pt x="274" y="366"/>
                  </a:lnTo>
                  <a:lnTo>
                    <a:pt x="274" y="366"/>
                  </a:lnTo>
                  <a:close/>
                  <a:moveTo>
                    <a:pt x="274" y="282"/>
                  </a:moveTo>
                  <a:lnTo>
                    <a:pt x="274" y="282"/>
                  </a:lnTo>
                  <a:lnTo>
                    <a:pt x="268" y="280"/>
                  </a:lnTo>
                  <a:lnTo>
                    <a:pt x="264" y="278"/>
                  </a:lnTo>
                  <a:lnTo>
                    <a:pt x="260" y="272"/>
                  </a:lnTo>
                  <a:lnTo>
                    <a:pt x="260" y="266"/>
                  </a:lnTo>
                  <a:lnTo>
                    <a:pt x="260" y="266"/>
                  </a:lnTo>
                  <a:lnTo>
                    <a:pt x="260" y="260"/>
                  </a:lnTo>
                  <a:lnTo>
                    <a:pt x="264" y="256"/>
                  </a:lnTo>
                  <a:lnTo>
                    <a:pt x="268" y="252"/>
                  </a:lnTo>
                  <a:lnTo>
                    <a:pt x="274" y="250"/>
                  </a:lnTo>
                  <a:lnTo>
                    <a:pt x="274" y="250"/>
                  </a:lnTo>
                  <a:lnTo>
                    <a:pt x="280" y="252"/>
                  </a:lnTo>
                  <a:lnTo>
                    <a:pt x="286" y="256"/>
                  </a:lnTo>
                  <a:lnTo>
                    <a:pt x="288" y="260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88" y="272"/>
                  </a:lnTo>
                  <a:lnTo>
                    <a:pt x="286" y="278"/>
                  </a:lnTo>
                  <a:lnTo>
                    <a:pt x="280" y="280"/>
                  </a:lnTo>
                  <a:lnTo>
                    <a:pt x="274" y="282"/>
                  </a:lnTo>
                  <a:lnTo>
                    <a:pt x="274" y="282"/>
                  </a:lnTo>
                  <a:close/>
                  <a:moveTo>
                    <a:pt x="309" y="317"/>
                  </a:moveTo>
                  <a:lnTo>
                    <a:pt x="309" y="317"/>
                  </a:lnTo>
                  <a:lnTo>
                    <a:pt x="303" y="315"/>
                  </a:lnTo>
                  <a:lnTo>
                    <a:pt x="301" y="311"/>
                  </a:lnTo>
                  <a:lnTo>
                    <a:pt x="301" y="311"/>
                  </a:lnTo>
                  <a:lnTo>
                    <a:pt x="303" y="305"/>
                  </a:lnTo>
                  <a:lnTo>
                    <a:pt x="309" y="303"/>
                  </a:lnTo>
                  <a:lnTo>
                    <a:pt x="309" y="303"/>
                  </a:lnTo>
                  <a:lnTo>
                    <a:pt x="313" y="305"/>
                  </a:lnTo>
                  <a:lnTo>
                    <a:pt x="317" y="311"/>
                  </a:lnTo>
                  <a:lnTo>
                    <a:pt x="317" y="311"/>
                  </a:lnTo>
                  <a:lnTo>
                    <a:pt x="313" y="315"/>
                  </a:lnTo>
                  <a:lnTo>
                    <a:pt x="309" y="317"/>
                  </a:lnTo>
                  <a:lnTo>
                    <a:pt x="309" y="317"/>
                  </a:lnTo>
                  <a:close/>
                  <a:moveTo>
                    <a:pt x="307" y="238"/>
                  </a:moveTo>
                  <a:lnTo>
                    <a:pt x="307" y="238"/>
                  </a:lnTo>
                  <a:lnTo>
                    <a:pt x="301" y="238"/>
                  </a:lnTo>
                  <a:lnTo>
                    <a:pt x="296" y="234"/>
                  </a:lnTo>
                  <a:lnTo>
                    <a:pt x="292" y="230"/>
                  </a:lnTo>
                  <a:lnTo>
                    <a:pt x="290" y="224"/>
                  </a:lnTo>
                  <a:lnTo>
                    <a:pt x="290" y="224"/>
                  </a:lnTo>
                  <a:lnTo>
                    <a:pt x="292" y="217"/>
                  </a:lnTo>
                  <a:lnTo>
                    <a:pt x="296" y="211"/>
                  </a:lnTo>
                  <a:lnTo>
                    <a:pt x="301" y="209"/>
                  </a:lnTo>
                  <a:lnTo>
                    <a:pt x="307" y="207"/>
                  </a:lnTo>
                  <a:lnTo>
                    <a:pt x="307" y="207"/>
                  </a:lnTo>
                  <a:lnTo>
                    <a:pt x="313" y="209"/>
                  </a:lnTo>
                  <a:lnTo>
                    <a:pt x="319" y="211"/>
                  </a:lnTo>
                  <a:lnTo>
                    <a:pt x="321" y="217"/>
                  </a:lnTo>
                  <a:lnTo>
                    <a:pt x="323" y="224"/>
                  </a:lnTo>
                  <a:lnTo>
                    <a:pt x="323" y="224"/>
                  </a:lnTo>
                  <a:lnTo>
                    <a:pt x="321" y="230"/>
                  </a:lnTo>
                  <a:lnTo>
                    <a:pt x="319" y="234"/>
                  </a:lnTo>
                  <a:lnTo>
                    <a:pt x="313" y="238"/>
                  </a:lnTo>
                  <a:lnTo>
                    <a:pt x="307" y="238"/>
                  </a:lnTo>
                  <a:lnTo>
                    <a:pt x="307" y="238"/>
                  </a:lnTo>
                  <a:close/>
                  <a:moveTo>
                    <a:pt x="307" y="146"/>
                  </a:moveTo>
                  <a:lnTo>
                    <a:pt x="307" y="146"/>
                  </a:lnTo>
                  <a:lnTo>
                    <a:pt x="301" y="144"/>
                  </a:lnTo>
                  <a:lnTo>
                    <a:pt x="296" y="140"/>
                  </a:lnTo>
                  <a:lnTo>
                    <a:pt x="292" y="136"/>
                  </a:lnTo>
                  <a:lnTo>
                    <a:pt x="290" y="130"/>
                  </a:lnTo>
                  <a:lnTo>
                    <a:pt x="290" y="130"/>
                  </a:lnTo>
                  <a:lnTo>
                    <a:pt x="292" y="124"/>
                  </a:lnTo>
                  <a:lnTo>
                    <a:pt x="296" y="118"/>
                  </a:lnTo>
                  <a:lnTo>
                    <a:pt x="301" y="116"/>
                  </a:lnTo>
                  <a:lnTo>
                    <a:pt x="307" y="114"/>
                  </a:lnTo>
                  <a:lnTo>
                    <a:pt x="307" y="114"/>
                  </a:lnTo>
                  <a:lnTo>
                    <a:pt x="313" y="116"/>
                  </a:lnTo>
                  <a:lnTo>
                    <a:pt x="319" y="118"/>
                  </a:lnTo>
                  <a:lnTo>
                    <a:pt x="321" y="124"/>
                  </a:lnTo>
                  <a:lnTo>
                    <a:pt x="323" y="130"/>
                  </a:lnTo>
                  <a:lnTo>
                    <a:pt x="323" y="130"/>
                  </a:lnTo>
                  <a:lnTo>
                    <a:pt x="321" y="136"/>
                  </a:lnTo>
                  <a:lnTo>
                    <a:pt x="319" y="140"/>
                  </a:lnTo>
                  <a:lnTo>
                    <a:pt x="313" y="144"/>
                  </a:lnTo>
                  <a:lnTo>
                    <a:pt x="307" y="146"/>
                  </a:lnTo>
                  <a:lnTo>
                    <a:pt x="307" y="146"/>
                  </a:lnTo>
                  <a:close/>
                  <a:moveTo>
                    <a:pt x="341" y="93"/>
                  </a:moveTo>
                  <a:lnTo>
                    <a:pt x="341" y="93"/>
                  </a:lnTo>
                  <a:lnTo>
                    <a:pt x="345" y="93"/>
                  </a:lnTo>
                  <a:lnTo>
                    <a:pt x="347" y="95"/>
                  </a:lnTo>
                  <a:lnTo>
                    <a:pt x="349" y="98"/>
                  </a:lnTo>
                  <a:lnTo>
                    <a:pt x="351" y="102"/>
                  </a:lnTo>
                  <a:lnTo>
                    <a:pt x="351" y="102"/>
                  </a:lnTo>
                  <a:lnTo>
                    <a:pt x="349" y="106"/>
                  </a:lnTo>
                  <a:lnTo>
                    <a:pt x="347" y="110"/>
                  </a:lnTo>
                  <a:lnTo>
                    <a:pt x="345" y="112"/>
                  </a:lnTo>
                  <a:lnTo>
                    <a:pt x="341" y="112"/>
                  </a:lnTo>
                  <a:lnTo>
                    <a:pt x="341" y="112"/>
                  </a:lnTo>
                  <a:lnTo>
                    <a:pt x="337" y="112"/>
                  </a:lnTo>
                  <a:lnTo>
                    <a:pt x="335" y="110"/>
                  </a:lnTo>
                  <a:lnTo>
                    <a:pt x="333" y="106"/>
                  </a:lnTo>
                  <a:lnTo>
                    <a:pt x="331" y="102"/>
                  </a:lnTo>
                  <a:lnTo>
                    <a:pt x="331" y="102"/>
                  </a:lnTo>
                  <a:lnTo>
                    <a:pt x="333" y="98"/>
                  </a:lnTo>
                  <a:lnTo>
                    <a:pt x="335" y="95"/>
                  </a:lnTo>
                  <a:lnTo>
                    <a:pt x="337" y="93"/>
                  </a:lnTo>
                  <a:lnTo>
                    <a:pt x="341" y="93"/>
                  </a:lnTo>
                  <a:lnTo>
                    <a:pt x="341" y="93"/>
                  </a:lnTo>
                  <a:close/>
                  <a:moveTo>
                    <a:pt x="341" y="291"/>
                  </a:moveTo>
                  <a:lnTo>
                    <a:pt x="341" y="291"/>
                  </a:lnTo>
                  <a:lnTo>
                    <a:pt x="337" y="291"/>
                  </a:lnTo>
                  <a:lnTo>
                    <a:pt x="335" y="289"/>
                  </a:lnTo>
                  <a:lnTo>
                    <a:pt x="333" y="286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3" y="278"/>
                  </a:lnTo>
                  <a:lnTo>
                    <a:pt x="335" y="276"/>
                  </a:lnTo>
                  <a:lnTo>
                    <a:pt x="337" y="274"/>
                  </a:lnTo>
                  <a:lnTo>
                    <a:pt x="341" y="272"/>
                  </a:lnTo>
                  <a:lnTo>
                    <a:pt x="341" y="272"/>
                  </a:lnTo>
                  <a:lnTo>
                    <a:pt x="345" y="274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1" y="282"/>
                  </a:lnTo>
                  <a:lnTo>
                    <a:pt x="351" y="282"/>
                  </a:lnTo>
                  <a:lnTo>
                    <a:pt x="349" y="286"/>
                  </a:lnTo>
                  <a:lnTo>
                    <a:pt x="347" y="289"/>
                  </a:lnTo>
                  <a:lnTo>
                    <a:pt x="345" y="291"/>
                  </a:lnTo>
                  <a:lnTo>
                    <a:pt x="341" y="291"/>
                  </a:lnTo>
                  <a:lnTo>
                    <a:pt x="341" y="291"/>
                  </a:lnTo>
                  <a:close/>
                  <a:moveTo>
                    <a:pt x="359" y="248"/>
                  </a:moveTo>
                  <a:lnTo>
                    <a:pt x="359" y="248"/>
                  </a:lnTo>
                  <a:lnTo>
                    <a:pt x="355" y="248"/>
                  </a:lnTo>
                  <a:lnTo>
                    <a:pt x="353" y="246"/>
                  </a:lnTo>
                  <a:lnTo>
                    <a:pt x="351" y="242"/>
                  </a:lnTo>
                  <a:lnTo>
                    <a:pt x="351" y="238"/>
                  </a:lnTo>
                  <a:lnTo>
                    <a:pt x="351" y="238"/>
                  </a:lnTo>
                  <a:lnTo>
                    <a:pt x="351" y="236"/>
                  </a:lnTo>
                  <a:lnTo>
                    <a:pt x="353" y="232"/>
                  </a:lnTo>
                  <a:lnTo>
                    <a:pt x="355" y="230"/>
                  </a:lnTo>
                  <a:lnTo>
                    <a:pt x="359" y="230"/>
                  </a:lnTo>
                  <a:lnTo>
                    <a:pt x="359" y="230"/>
                  </a:lnTo>
                  <a:lnTo>
                    <a:pt x="364" y="230"/>
                  </a:lnTo>
                  <a:lnTo>
                    <a:pt x="366" y="232"/>
                  </a:lnTo>
                  <a:lnTo>
                    <a:pt x="368" y="236"/>
                  </a:lnTo>
                  <a:lnTo>
                    <a:pt x="370" y="238"/>
                  </a:lnTo>
                  <a:lnTo>
                    <a:pt x="370" y="238"/>
                  </a:lnTo>
                  <a:lnTo>
                    <a:pt x="368" y="242"/>
                  </a:lnTo>
                  <a:lnTo>
                    <a:pt x="366" y="246"/>
                  </a:lnTo>
                  <a:lnTo>
                    <a:pt x="364" y="248"/>
                  </a:lnTo>
                  <a:lnTo>
                    <a:pt x="359" y="248"/>
                  </a:lnTo>
                  <a:lnTo>
                    <a:pt x="359" y="248"/>
                  </a:lnTo>
                  <a:close/>
                  <a:moveTo>
                    <a:pt x="370" y="158"/>
                  </a:moveTo>
                  <a:lnTo>
                    <a:pt x="370" y="158"/>
                  </a:lnTo>
                  <a:lnTo>
                    <a:pt x="366" y="156"/>
                  </a:lnTo>
                  <a:lnTo>
                    <a:pt x="364" y="154"/>
                  </a:lnTo>
                  <a:lnTo>
                    <a:pt x="362" y="152"/>
                  </a:lnTo>
                  <a:lnTo>
                    <a:pt x="359" y="148"/>
                  </a:lnTo>
                  <a:lnTo>
                    <a:pt x="359" y="148"/>
                  </a:lnTo>
                  <a:lnTo>
                    <a:pt x="362" y="144"/>
                  </a:lnTo>
                  <a:lnTo>
                    <a:pt x="364" y="142"/>
                  </a:lnTo>
                  <a:lnTo>
                    <a:pt x="366" y="140"/>
                  </a:lnTo>
                  <a:lnTo>
                    <a:pt x="370" y="140"/>
                  </a:lnTo>
                  <a:lnTo>
                    <a:pt x="370" y="140"/>
                  </a:lnTo>
                  <a:lnTo>
                    <a:pt x="374" y="140"/>
                  </a:lnTo>
                  <a:lnTo>
                    <a:pt x="376" y="142"/>
                  </a:lnTo>
                  <a:lnTo>
                    <a:pt x="378" y="144"/>
                  </a:lnTo>
                  <a:lnTo>
                    <a:pt x="380" y="148"/>
                  </a:lnTo>
                  <a:lnTo>
                    <a:pt x="380" y="148"/>
                  </a:lnTo>
                  <a:lnTo>
                    <a:pt x="378" y="152"/>
                  </a:lnTo>
                  <a:lnTo>
                    <a:pt x="376" y="154"/>
                  </a:lnTo>
                  <a:lnTo>
                    <a:pt x="374" y="156"/>
                  </a:lnTo>
                  <a:lnTo>
                    <a:pt x="370" y="158"/>
                  </a:lnTo>
                  <a:lnTo>
                    <a:pt x="370" y="158"/>
                  </a:lnTo>
                  <a:close/>
                  <a:moveTo>
                    <a:pt x="388" y="203"/>
                  </a:moveTo>
                  <a:lnTo>
                    <a:pt x="388" y="203"/>
                  </a:lnTo>
                  <a:lnTo>
                    <a:pt x="384" y="201"/>
                  </a:lnTo>
                  <a:lnTo>
                    <a:pt x="382" y="199"/>
                  </a:lnTo>
                  <a:lnTo>
                    <a:pt x="380" y="197"/>
                  </a:lnTo>
                  <a:lnTo>
                    <a:pt x="380" y="193"/>
                  </a:lnTo>
                  <a:lnTo>
                    <a:pt x="380" y="193"/>
                  </a:lnTo>
                  <a:lnTo>
                    <a:pt x="380" y="189"/>
                  </a:lnTo>
                  <a:lnTo>
                    <a:pt x="382" y="187"/>
                  </a:lnTo>
                  <a:lnTo>
                    <a:pt x="384" y="185"/>
                  </a:lnTo>
                  <a:lnTo>
                    <a:pt x="388" y="183"/>
                  </a:lnTo>
                  <a:lnTo>
                    <a:pt x="388" y="183"/>
                  </a:lnTo>
                  <a:lnTo>
                    <a:pt x="392" y="185"/>
                  </a:lnTo>
                  <a:lnTo>
                    <a:pt x="394" y="187"/>
                  </a:lnTo>
                  <a:lnTo>
                    <a:pt x="396" y="189"/>
                  </a:lnTo>
                  <a:lnTo>
                    <a:pt x="398" y="193"/>
                  </a:lnTo>
                  <a:lnTo>
                    <a:pt x="398" y="193"/>
                  </a:lnTo>
                  <a:lnTo>
                    <a:pt x="396" y="197"/>
                  </a:lnTo>
                  <a:lnTo>
                    <a:pt x="394" y="199"/>
                  </a:lnTo>
                  <a:lnTo>
                    <a:pt x="392" y="201"/>
                  </a:lnTo>
                  <a:lnTo>
                    <a:pt x="388" y="203"/>
                  </a:lnTo>
                  <a:lnTo>
                    <a:pt x="38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5599113" y="898525"/>
              <a:ext cx="225425" cy="80962"/>
            </a:xfrm>
            <a:custGeom>
              <a:avLst/>
              <a:gdLst>
                <a:gd name="T0" fmla="*/ 122 w 142"/>
                <a:gd name="T1" fmla="*/ 51 h 51"/>
                <a:gd name="T2" fmla="*/ 142 w 142"/>
                <a:gd name="T3" fmla="*/ 0 h 51"/>
                <a:gd name="T4" fmla="*/ 128 w 142"/>
                <a:gd name="T5" fmla="*/ 0 h 51"/>
                <a:gd name="T6" fmla="*/ 118 w 142"/>
                <a:gd name="T7" fmla="*/ 10 h 51"/>
                <a:gd name="T8" fmla="*/ 106 w 142"/>
                <a:gd name="T9" fmla="*/ 0 h 51"/>
                <a:gd name="T10" fmla="*/ 94 w 142"/>
                <a:gd name="T11" fmla="*/ 8 h 51"/>
                <a:gd name="T12" fmla="*/ 81 w 142"/>
                <a:gd name="T13" fmla="*/ 0 h 51"/>
                <a:gd name="T14" fmla="*/ 71 w 142"/>
                <a:gd name="T15" fmla="*/ 8 h 51"/>
                <a:gd name="T16" fmla="*/ 61 w 142"/>
                <a:gd name="T17" fmla="*/ 0 h 51"/>
                <a:gd name="T18" fmla="*/ 53 w 142"/>
                <a:gd name="T19" fmla="*/ 6 h 51"/>
                <a:gd name="T20" fmla="*/ 41 w 142"/>
                <a:gd name="T21" fmla="*/ 0 h 51"/>
                <a:gd name="T22" fmla="*/ 31 w 142"/>
                <a:gd name="T23" fmla="*/ 6 h 51"/>
                <a:gd name="T24" fmla="*/ 20 w 142"/>
                <a:gd name="T25" fmla="*/ 0 h 51"/>
                <a:gd name="T26" fmla="*/ 0 w 142"/>
                <a:gd name="T27" fmla="*/ 0 h 51"/>
                <a:gd name="T28" fmla="*/ 20 w 142"/>
                <a:gd name="T29" fmla="*/ 51 h 51"/>
                <a:gd name="T30" fmla="*/ 122 w 142"/>
                <a:gd name="T3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51">
                  <a:moveTo>
                    <a:pt x="122" y="51"/>
                  </a:moveTo>
                  <a:lnTo>
                    <a:pt x="142" y="0"/>
                  </a:lnTo>
                  <a:lnTo>
                    <a:pt x="128" y="0"/>
                  </a:lnTo>
                  <a:lnTo>
                    <a:pt x="118" y="10"/>
                  </a:lnTo>
                  <a:lnTo>
                    <a:pt x="106" y="0"/>
                  </a:lnTo>
                  <a:lnTo>
                    <a:pt x="94" y="8"/>
                  </a:lnTo>
                  <a:lnTo>
                    <a:pt x="81" y="0"/>
                  </a:lnTo>
                  <a:lnTo>
                    <a:pt x="71" y="8"/>
                  </a:lnTo>
                  <a:lnTo>
                    <a:pt x="61" y="0"/>
                  </a:lnTo>
                  <a:lnTo>
                    <a:pt x="53" y="6"/>
                  </a:lnTo>
                  <a:lnTo>
                    <a:pt x="41" y="0"/>
                  </a:lnTo>
                  <a:lnTo>
                    <a:pt x="31" y="6"/>
                  </a:lnTo>
                  <a:lnTo>
                    <a:pt x="20" y="0"/>
                  </a:lnTo>
                  <a:lnTo>
                    <a:pt x="0" y="0"/>
                  </a:lnTo>
                  <a:lnTo>
                    <a:pt x="20" y="51"/>
                  </a:lnTo>
                  <a:lnTo>
                    <a:pt x="12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6667500" y="901700"/>
            <a:ext cx="663575" cy="738188"/>
            <a:chOff x="6667500" y="901700"/>
            <a:chExt cx="663575" cy="738188"/>
          </a:xfrm>
          <a:solidFill>
            <a:schemeClr val="bg1">
              <a:lumMod val="50000"/>
            </a:schemeClr>
          </a:solidFill>
        </p:grpSpPr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6667500" y="1004888"/>
              <a:ext cx="663575" cy="635000"/>
            </a:xfrm>
            <a:custGeom>
              <a:avLst/>
              <a:gdLst>
                <a:gd name="T0" fmla="*/ 4 w 418"/>
                <a:gd name="T1" fmla="*/ 205 h 400"/>
                <a:gd name="T2" fmla="*/ 91 w 418"/>
                <a:gd name="T3" fmla="*/ 354 h 400"/>
                <a:gd name="T4" fmla="*/ 91 w 418"/>
                <a:gd name="T5" fmla="*/ 354 h 400"/>
                <a:gd name="T6" fmla="*/ 120 w 418"/>
                <a:gd name="T7" fmla="*/ 374 h 400"/>
                <a:gd name="T8" fmla="*/ 132 w 418"/>
                <a:gd name="T9" fmla="*/ 382 h 400"/>
                <a:gd name="T10" fmla="*/ 146 w 418"/>
                <a:gd name="T11" fmla="*/ 388 h 400"/>
                <a:gd name="T12" fmla="*/ 160 w 418"/>
                <a:gd name="T13" fmla="*/ 394 h 400"/>
                <a:gd name="T14" fmla="*/ 177 w 418"/>
                <a:gd name="T15" fmla="*/ 396 h 400"/>
                <a:gd name="T16" fmla="*/ 197 w 418"/>
                <a:gd name="T17" fmla="*/ 400 h 400"/>
                <a:gd name="T18" fmla="*/ 217 w 418"/>
                <a:gd name="T19" fmla="*/ 400 h 400"/>
                <a:gd name="T20" fmla="*/ 217 w 418"/>
                <a:gd name="T21" fmla="*/ 400 h 400"/>
                <a:gd name="T22" fmla="*/ 242 w 418"/>
                <a:gd name="T23" fmla="*/ 398 h 400"/>
                <a:gd name="T24" fmla="*/ 264 w 418"/>
                <a:gd name="T25" fmla="*/ 392 h 400"/>
                <a:gd name="T26" fmla="*/ 282 w 418"/>
                <a:gd name="T27" fmla="*/ 384 h 400"/>
                <a:gd name="T28" fmla="*/ 298 w 418"/>
                <a:gd name="T29" fmla="*/ 376 h 400"/>
                <a:gd name="T30" fmla="*/ 311 w 418"/>
                <a:gd name="T31" fmla="*/ 368 h 400"/>
                <a:gd name="T32" fmla="*/ 321 w 418"/>
                <a:gd name="T33" fmla="*/ 362 h 400"/>
                <a:gd name="T34" fmla="*/ 329 w 418"/>
                <a:gd name="T35" fmla="*/ 354 h 400"/>
                <a:gd name="T36" fmla="*/ 414 w 418"/>
                <a:gd name="T37" fmla="*/ 205 h 400"/>
                <a:gd name="T38" fmla="*/ 414 w 418"/>
                <a:gd name="T39" fmla="*/ 205 h 400"/>
                <a:gd name="T40" fmla="*/ 418 w 418"/>
                <a:gd name="T41" fmla="*/ 195 h 400"/>
                <a:gd name="T42" fmla="*/ 418 w 418"/>
                <a:gd name="T43" fmla="*/ 187 h 400"/>
                <a:gd name="T44" fmla="*/ 418 w 418"/>
                <a:gd name="T45" fmla="*/ 177 h 400"/>
                <a:gd name="T46" fmla="*/ 414 w 418"/>
                <a:gd name="T47" fmla="*/ 167 h 400"/>
                <a:gd name="T48" fmla="*/ 329 w 418"/>
                <a:gd name="T49" fmla="*/ 18 h 400"/>
                <a:gd name="T50" fmla="*/ 329 w 418"/>
                <a:gd name="T51" fmla="*/ 18 h 400"/>
                <a:gd name="T52" fmla="*/ 323 w 418"/>
                <a:gd name="T53" fmla="*/ 10 h 400"/>
                <a:gd name="T54" fmla="*/ 315 w 418"/>
                <a:gd name="T55" fmla="*/ 4 h 400"/>
                <a:gd name="T56" fmla="*/ 305 w 418"/>
                <a:gd name="T57" fmla="*/ 0 h 400"/>
                <a:gd name="T58" fmla="*/ 294 w 418"/>
                <a:gd name="T59" fmla="*/ 0 h 400"/>
                <a:gd name="T60" fmla="*/ 124 w 418"/>
                <a:gd name="T61" fmla="*/ 0 h 400"/>
                <a:gd name="T62" fmla="*/ 124 w 418"/>
                <a:gd name="T63" fmla="*/ 0 h 400"/>
                <a:gd name="T64" fmla="*/ 114 w 418"/>
                <a:gd name="T65" fmla="*/ 0 h 400"/>
                <a:gd name="T66" fmla="*/ 103 w 418"/>
                <a:gd name="T67" fmla="*/ 4 h 400"/>
                <a:gd name="T68" fmla="*/ 97 w 418"/>
                <a:gd name="T69" fmla="*/ 10 h 400"/>
                <a:gd name="T70" fmla="*/ 91 w 418"/>
                <a:gd name="T71" fmla="*/ 18 h 400"/>
                <a:gd name="T72" fmla="*/ 4 w 418"/>
                <a:gd name="T73" fmla="*/ 167 h 400"/>
                <a:gd name="T74" fmla="*/ 4 w 418"/>
                <a:gd name="T75" fmla="*/ 167 h 400"/>
                <a:gd name="T76" fmla="*/ 0 w 418"/>
                <a:gd name="T77" fmla="*/ 177 h 400"/>
                <a:gd name="T78" fmla="*/ 0 w 418"/>
                <a:gd name="T79" fmla="*/ 187 h 400"/>
                <a:gd name="T80" fmla="*/ 0 w 418"/>
                <a:gd name="T81" fmla="*/ 195 h 400"/>
                <a:gd name="T82" fmla="*/ 4 w 418"/>
                <a:gd name="T83" fmla="*/ 205 h 400"/>
                <a:gd name="T84" fmla="*/ 4 w 418"/>
                <a:gd name="T85" fmla="*/ 20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8" h="400">
                  <a:moveTo>
                    <a:pt x="4" y="205"/>
                  </a:moveTo>
                  <a:lnTo>
                    <a:pt x="91" y="354"/>
                  </a:lnTo>
                  <a:lnTo>
                    <a:pt x="91" y="354"/>
                  </a:lnTo>
                  <a:lnTo>
                    <a:pt x="120" y="374"/>
                  </a:lnTo>
                  <a:lnTo>
                    <a:pt x="132" y="382"/>
                  </a:lnTo>
                  <a:lnTo>
                    <a:pt x="146" y="388"/>
                  </a:lnTo>
                  <a:lnTo>
                    <a:pt x="160" y="394"/>
                  </a:lnTo>
                  <a:lnTo>
                    <a:pt x="177" y="396"/>
                  </a:lnTo>
                  <a:lnTo>
                    <a:pt x="197" y="400"/>
                  </a:lnTo>
                  <a:lnTo>
                    <a:pt x="217" y="400"/>
                  </a:lnTo>
                  <a:lnTo>
                    <a:pt x="217" y="400"/>
                  </a:lnTo>
                  <a:lnTo>
                    <a:pt x="242" y="398"/>
                  </a:lnTo>
                  <a:lnTo>
                    <a:pt x="264" y="392"/>
                  </a:lnTo>
                  <a:lnTo>
                    <a:pt x="282" y="384"/>
                  </a:lnTo>
                  <a:lnTo>
                    <a:pt x="298" y="376"/>
                  </a:lnTo>
                  <a:lnTo>
                    <a:pt x="311" y="368"/>
                  </a:lnTo>
                  <a:lnTo>
                    <a:pt x="321" y="362"/>
                  </a:lnTo>
                  <a:lnTo>
                    <a:pt x="329" y="354"/>
                  </a:lnTo>
                  <a:lnTo>
                    <a:pt x="414" y="205"/>
                  </a:lnTo>
                  <a:lnTo>
                    <a:pt x="414" y="205"/>
                  </a:lnTo>
                  <a:lnTo>
                    <a:pt x="418" y="195"/>
                  </a:lnTo>
                  <a:lnTo>
                    <a:pt x="418" y="187"/>
                  </a:lnTo>
                  <a:lnTo>
                    <a:pt x="418" y="177"/>
                  </a:lnTo>
                  <a:lnTo>
                    <a:pt x="414" y="167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3" y="10"/>
                  </a:lnTo>
                  <a:lnTo>
                    <a:pt x="315" y="4"/>
                  </a:lnTo>
                  <a:lnTo>
                    <a:pt x="305" y="0"/>
                  </a:lnTo>
                  <a:lnTo>
                    <a:pt x="29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3" y="4"/>
                  </a:lnTo>
                  <a:lnTo>
                    <a:pt x="97" y="10"/>
                  </a:lnTo>
                  <a:lnTo>
                    <a:pt x="91" y="18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0" y="177"/>
                  </a:lnTo>
                  <a:lnTo>
                    <a:pt x="0" y="187"/>
                  </a:lnTo>
                  <a:lnTo>
                    <a:pt x="0" y="195"/>
                  </a:lnTo>
                  <a:lnTo>
                    <a:pt x="4" y="205"/>
                  </a:lnTo>
                  <a:lnTo>
                    <a:pt x="4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6899275" y="901700"/>
              <a:ext cx="222250" cy="84137"/>
            </a:xfrm>
            <a:custGeom>
              <a:avLst/>
              <a:gdLst>
                <a:gd name="T0" fmla="*/ 122 w 140"/>
                <a:gd name="T1" fmla="*/ 53 h 53"/>
                <a:gd name="T2" fmla="*/ 140 w 140"/>
                <a:gd name="T3" fmla="*/ 0 h 53"/>
                <a:gd name="T4" fmla="*/ 128 w 140"/>
                <a:gd name="T5" fmla="*/ 0 h 53"/>
                <a:gd name="T6" fmla="*/ 118 w 140"/>
                <a:gd name="T7" fmla="*/ 10 h 53"/>
                <a:gd name="T8" fmla="*/ 104 w 140"/>
                <a:gd name="T9" fmla="*/ 0 h 53"/>
                <a:gd name="T10" fmla="*/ 94 w 140"/>
                <a:gd name="T11" fmla="*/ 8 h 53"/>
                <a:gd name="T12" fmla="*/ 81 w 140"/>
                <a:gd name="T13" fmla="*/ 0 h 53"/>
                <a:gd name="T14" fmla="*/ 69 w 140"/>
                <a:gd name="T15" fmla="*/ 8 h 53"/>
                <a:gd name="T16" fmla="*/ 59 w 140"/>
                <a:gd name="T17" fmla="*/ 0 h 53"/>
                <a:gd name="T18" fmla="*/ 51 w 140"/>
                <a:gd name="T19" fmla="*/ 6 h 53"/>
                <a:gd name="T20" fmla="*/ 39 w 140"/>
                <a:gd name="T21" fmla="*/ 0 h 53"/>
                <a:gd name="T22" fmla="*/ 31 w 140"/>
                <a:gd name="T23" fmla="*/ 8 h 53"/>
                <a:gd name="T24" fmla="*/ 20 w 140"/>
                <a:gd name="T25" fmla="*/ 0 h 53"/>
                <a:gd name="T26" fmla="*/ 0 w 140"/>
                <a:gd name="T27" fmla="*/ 0 h 53"/>
                <a:gd name="T28" fmla="*/ 18 w 140"/>
                <a:gd name="T29" fmla="*/ 53 h 53"/>
                <a:gd name="T30" fmla="*/ 122 w 140"/>
                <a:gd name="T3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53">
                  <a:moveTo>
                    <a:pt x="122" y="53"/>
                  </a:moveTo>
                  <a:lnTo>
                    <a:pt x="140" y="0"/>
                  </a:lnTo>
                  <a:lnTo>
                    <a:pt x="128" y="0"/>
                  </a:lnTo>
                  <a:lnTo>
                    <a:pt x="118" y="10"/>
                  </a:lnTo>
                  <a:lnTo>
                    <a:pt x="104" y="0"/>
                  </a:lnTo>
                  <a:lnTo>
                    <a:pt x="94" y="8"/>
                  </a:lnTo>
                  <a:lnTo>
                    <a:pt x="81" y="0"/>
                  </a:lnTo>
                  <a:lnTo>
                    <a:pt x="69" y="8"/>
                  </a:lnTo>
                  <a:lnTo>
                    <a:pt x="59" y="0"/>
                  </a:lnTo>
                  <a:lnTo>
                    <a:pt x="51" y="6"/>
                  </a:lnTo>
                  <a:lnTo>
                    <a:pt x="39" y="0"/>
                  </a:lnTo>
                  <a:lnTo>
                    <a:pt x="31" y="8"/>
                  </a:lnTo>
                  <a:lnTo>
                    <a:pt x="20" y="0"/>
                  </a:lnTo>
                  <a:lnTo>
                    <a:pt x="0" y="0"/>
                  </a:lnTo>
                  <a:lnTo>
                    <a:pt x="18" y="53"/>
                  </a:lnTo>
                  <a:lnTo>
                    <a:pt x="122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231"/>
          <p:cNvSpPr>
            <a:spLocks/>
          </p:cNvSpPr>
          <p:nvPr/>
        </p:nvSpPr>
        <p:spPr bwMode="auto">
          <a:xfrm>
            <a:off x="7915275" y="939800"/>
            <a:ext cx="635000" cy="700087"/>
          </a:xfrm>
          <a:custGeom>
            <a:avLst/>
            <a:gdLst>
              <a:gd name="T0" fmla="*/ 378 w 400"/>
              <a:gd name="T1" fmla="*/ 59 h 441"/>
              <a:gd name="T2" fmla="*/ 396 w 400"/>
              <a:gd name="T3" fmla="*/ 25 h 441"/>
              <a:gd name="T4" fmla="*/ 396 w 400"/>
              <a:gd name="T5" fmla="*/ 7 h 441"/>
              <a:gd name="T6" fmla="*/ 368 w 400"/>
              <a:gd name="T7" fmla="*/ 0 h 441"/>
              <a:gd name="T8" fmla="*/ 370 w 400"/>
              <a:gd name="T9" fmla="*/ 61 h 441"/>
              <a:gd name="T10" fmla="*/ 370 w 400"/>
              <a:gd name="T11" fmla="*/ 61 h 441"/>
              <a:gd name="T12" fmla="*/ 364 w 400"/>
              <a:gd name="T13" fmla="*/ 86 h 441"/>
              <a:gd name="T14" fmla="*/ 348 w 400"/>
              <a:gd name="T15" fmla="*/ 120 h 441"/>
              <a:gd name="T16" fmla="*/ 337 w 400"/>
              <a:gd name="T17" fmla="*/ 141 h 441"/>
              <a:gd name="T18" fmla="*/ 325 w 400"/>
              <a:gd name="T19" fmla="*/ 163 h 441"/>
              <a:gd name="T20" fmla="*/ 309 w 400"/>
              <a:gd name="T21" fmla="*/ 187 h 441"/>
              <a:gd name="T22" fmla="*/ 291 w 400"/>
              <a:gd name="T23" fmla="*/ 212 h 441"/>
              <a:gd name="T24" fmla="*/ 268 w 400"/>
              <a:gd name="T25" fmla="*/ 238 h 441"/>
              <a:gd name="T26" fmla="*/ 242 w 400"/>
              <a:gd name="T27" fmla="*/ 265 h 441"/>
              <a:gd name="T28" fmla="*/ 214 w 400"/>
              <a:gd name="T29" fmla="*/ 293 h 441"/>
              <a:gd name="T30" fmla="*/ 179 w 400"/>
              <a:gd name="T31" fmla="*/ 319 h 441"/>
              <a:gd name="T32" fmla="*/ 142 w 400"/>
              <a:gd name="T33" fmla="*/ 346 h 441"/>
              <a:gd name="T34" fmla="*/ 100 w 400"/>
              <a:gd name="T35" fmla="*/ 372 h 441"/>
              <a:gd name="T36" fmla="*/ 53 w 400"/>
              <a:gd name="T37" fmla="*/ 399 h 441"/>
              <a:gd name="T38" fmla="*/ 0 w 400"/>
              <a:gd name="T39" fmla="*/ 423 h 441"/>
              <a:gd name="T40" fmla="*/ 0 w 400"/>
              <a:gd name="T41" fmla="*/ 423 h 441"/>
              <a:gd name="T42" fmla="*/ 6 w 400"/>
              <a:gd name="T43" fmla="*/ 431 h 441"/>
              <a:gd name="T44" fmla="*/ 14 w 400"/>
              <a:gd name="T45" fmla="*/ 437 h 441"/>
              <a:gd name="T46" fmla="*/ 27 w 400"/>
              <a:gd name="T47" fmla="*/ 441 h 441"/>
              <a:gd name="T48" fmla="*/ 27 w 400"/>
              <a:gd name="T49" fmla="*/ 441 h 441"/>
              <a:gd name="T50" fmla="*/ 65 w 400"/>
              <a:gd name="T51" fmla="*/ 441 h 441"/>
              <a:gd name="T52" fmla="*/ 100 w 400"/>
              <a:gd name="T53" fmla="*/ 439 h 441"/>
              <a:gd name="T54" fmla="*/ 132 w 400"/>
              <a:gd name="T55" fmla="*/ 435 h 441"/>
              <a:gd name="T56" fmla="*/ 159 w 400"/>
              <a:gd name="T57" fmla="*/ 429 h 441"/>
              <a:gd name="T58" fmla="*/ 159 w 400"/>
              <a:gd name="T59" fmla="*/ 429 h 441"/>
              <a:gd name="T60" fmla="*/ 197 w 400"/>
              <a:gd name="T61" fmla="*/ 417 h 441"/>
              <a:gd name="T62" fmla="*/ 234 w 400"/>
              <a:gd name="T63" fmla="*/ 401 h 441"/>
              <a:gd name="T64" fmla="*/ 252 w 400"/>
              <a:gd name="T65" fmla="*/ 393 h 441"/>
              <a:gd name="T66" fmla="*/ 270 w 400"/>
              <a:gd name="T67" fmla="*/ 380 h 441"/>
              <a:gd name="T68" fmla="*/ 287 w 400"/>
              <a:gd name="T69" fmla="*/ 368 h 441"/>
              <a:gd name="T70" fmla="*/ 303 w 400"/>
              <a:gd name="T71" fmla="*/ 356 h 441"/>
              <a:gd name="T72" fmla="*/ 303 w 400"/>
              <a:gd name="T73" fmla="*/ 356 h 441"/>
              <a:gd name="T74" fmla="*/ 319 w 400"/>
              <a:gd name="T75" fmla="*/ 342 h 441"/>
              <a:gd name="T76" fmla="*/ 333 w 400"/>
              <a:gd name="T77" fmla="*/ 326 h 441"/>
              <a:gd name="T78" fmla="*/ 348 w 400"/>
              <a:gd name="T79" fmla="*/ 309 h 441"/>
              <a:gd name="T80" fmla="*/ 360 w 400"/>
              <a:gd name="T81" fmla="*/ 291 h 441"/>
              <a:gd name="T82" fmla="*/ 370 w 400"/>
              <a:gd name="T83" fmla="*/ 273 h 441"/>
              <a:gd name="T84" fmla="*/ 380 w 400"/>
              <a:gd name="T85" fmla="*/ 254 h 441"/>
              <a:gd name="T86" fmla="*/ 388 w 400"/>
              <a:gd name="T87" fmla="*/ 234 h 441"/>
              <a:gd name="T88" fmla="*/ 394 w 400"/>
              <a:gd name="T89" fmla="*/ 214 h 441"/>
              <a:gd name="T90" fmla="*/ 394 w 400"/>
              <a:gd name="T91" fmla="*/ 214 h 441"/>
              <a:gd name="T92" fmla="*/ 398 w 400"/>
              <a:gd name="T93" fmla="*/ 193 h 441"/>
              <a:gd name="T94" fmla="*/ 400 w 400"/>
              <a:gd name="T95" fmla="*/ 173 h 441"/>
              <a:gd name="T96" fmla="*/ 400 w 400"/>
              <a:gd name="T97" fmla="*/ 153 h 441"/>
              <a:gd name="T98" fmla="*/ 400 w 400"/>
              <a:gd name="T99" fmla="*/ 135 h 441"/>
              <a:gd name="T100" fmla="*/ 396 w 400"/>
              <a:gd name="T101" fmla="*/ 114 h 441"/>
              <a:gd name="T102" fmla="*/ 392 w 400"/>
              <a:gd name="T103" fmla="*/ 96 h 441"/>
              <a:gd name="T104" fmla="*/ 386 w 400"/>
              <a:gd name="T105" fmla="*/ 78 h 441"/>
              <a:gd name="T106" fmla="*/ 378 w 400"/>
              <a:gd name="T107" fmla="*/ 59 h 441"/>
              <a:gd name="T108" fmla="*/ 378 w 400"/>
              <a:gd name="T109" fmla="*/ 59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0" h="441">
                <a:moveTo>
                  <a:pt x="378" y="59"/>
                </a:moveTo>
                <a:lnTo>
                  <a:pt x="396" y="25"/>
                </a:lnTo>
                <a:lnTo>
                  <a:pt x="396" y="7"/>
                </a:lnTo>
                <a:lnTo>
                  <a:pt x="368" y="0"/>
                </a:lnTo>
                <a:lnTo>
                  <a:pt x="370" y="61"/>
                </a:lnTo>
                <a:lnTo>
                  <a:pt x="370" y="61"/>
                </a:lnTo>
                <a:lnTo>
                  <a:pt x="364" y="86"/>
                </a:lnTo>
                <a:lnTo>
                  <a:pt x="348" y="120"/>
                </a:lnTo>
                <a:lnTo>
                  <a:pt x="337" y="141"/>
                </a:lnTo>
                <a:lnTo>
                  <a:pt x="325" y="163"/>
                </a:lnTo>
                <a:lnTo>
                  <a:pt x="309" y="187"/>
                </a:lnTo>
                <a:lnTo>
                  <a:pt x="291" y="212"/>
                </a:lnTo>
                <a:lnTo>
                  <a:pt x="268" y="238"/>
                </a:lnTo>
                <a:lnTo>
                  <a:pt x="242" y="265"/>
                </a:lnTo>
                <a:lnTo>
                  <a:pt x="214" y="293"/>
                </a:lnTo>
                <a:lnTo>
                  <a:pt x="179" y="319"/>
                </a:lnTo>
                <a:lnTo>
                  <a:pt x="142" y="346"/>
                </a:lnTo>
                <a:lnTo>
                  <a:pt x="100" y="372"/>
                </a:lnTo>
                <a:lnTo>
                  <a:pt x="53" y="399"/>
                </a:lnTo>
                <a:lnTo>
                  <a:pt x="0" y="423"/>
                </a:lnTo>
                <a:lnTo>
                  <a:pt x="0" y="423"/>
                </a:lnTo>
                <a:lnTo>
                  <a:pt x="6" y="431"/>
                </a:lnTo>
                <a:lnTo>
                  <a:pt x="14" y="437"/>
                </a:lnTo>
                <a:lnTo>
                  <a:pt x="27" y="441"/>
                </a:lnTo>
                <a:lnTo>
                  <a:pt x="27" y="441"/>
                </a:lnTo>
                <a:lnTo>
                  <a:pt x="65" y="441"/>
                </a:lnTo>
                <a:lnTo>
                  <a:pt x="100" y="439"/>
                </a:lnTo>
                <a:lnTo>
                  <a:pt x="132" y="435"/>
                </a:lnTo>
                <a:lnTo>
                  <a:pt x="159" y="429"/>
                </a:lnTo>
                <a:lnTo>
                  <a:pt x="159" y="429"/>
                </a:lnTo>
                <a:lnTo>
                  <a:pt x="197" y="417"/>
                </a:lnTo>
                <a:lnTo>
                  <a:pt x="234" y="401"/>
                </a:lnTo>
                <a:lnTo>
                  <a:pt x="252" y="393"/>
                </a:lnTo>
                <a:lnTo>
                  <a:pt x="270" y="380"/>
                </a:lnTo>
                <a:lnTo>
                  <a:pt x="287" y="368"/>
                </a:lnTo>
                <a:lnTo>
                  <a:pt x="303" y="356"/>
                </a:lnTo>
                <a:lnTo>
                  <a:pt x="303" y="356"/>
                </a:lnTo>
                <a:lnTo>
                  <a:pt x="319" y="342"/>
                </a:lnTo>
                <a:lnTo>
                  <a:pt x="333" y="326"/>
                </a:lnTo>
                <a:lnTo>
                  <a:pt x="348" y="309"/>
                </a:lnTo>
                <a:lnTo>
                  <a:pt x="360" y="291"/>
                </a:lnTo>
                <a:lnTo>
                  <a:pt x="370" y="273"/>
                </a:lnTo>
                <a:lnTo>
                  <a:pt x="380" y="254"/>
                </a:lnTo>
                <a:lnTo>
                  <a:pt x="388" y="234"/>
                </a:lnTo>
                <a:lnTo>
                  <a:pt x="394" y="214"/>
                </a:lnTo>
                <a:lnTo>
                  <a:pt x="394" y="214"/>
                </a:lnTo>
                <a:lnTo>
                  <a:pt x="398" y="193"/>
                </a:lnTo>
                <a:lnTo>
                  <a:pt x="400" y="173"/>
                </a:lnTo>
                <a:lnTo>
                  <a:pt x="400" y="153"/>
                </a:lnTo>
                <a:lnTo>
                  <a:pt x="400" y="135"/>
                </a:lnTo>
                <a:lnTo>
                  <a:pt x="396" y="114"/>
                </a:lnTo>
                <a:lnTo>
                  <a:pt x="392" y="96"/>
                </a:lnTo>
                <a:lnTo>
                  <a:pt x="386" y="78"/>
                </a:lnTo>
                <a:lnTo>
                  <a:pt x="378" y="59"/>
                </a:lnTo>
                <a:lnTo>
                  <a:pt x="378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/>
          </p:cNvSpPr>
          <p:nvPr/>
        </p:nvSpPr>
        <p:spPr bwMode="auto">
          <a:xfrm>
            <a:off x="9080500" y="1039813"/>
            <a:ext cx="635000" cy="642937"/>
          </a:xfrm>
          <a:custGeom>
            <a:avLst/>
            <a:gdLst>
              <a:gd name="T0" fmla="*/ 384 w 400"/>
              <a:gd name="T1" fmla="*/ 69 h 405"/>
              <a:gd name="T2" fmla="*/ 372 w 400"/>
              <a:gd name="T3" fmla="*/ 63 h 405"/>
              <a:gd name="T4" fmla="*/ 343 w 400"/>
              <a:gd name="T5" fmla="*/ 63 h 405"/>
              <a:gd name="T6" fmla="*/ 313 w 400"/>
              <a:gd name="T7" fmla="*/ 76 h 405"/>
              <a:gd name="T8" fmla="*/ 264 w 400"/>
              <a:gd name="T9" fmla="*/ 102 h 405"/>
              <a:gd name="T10" fmla="*/ 327 w 400"/>
              <a:gd name="T11" fmla="*/ 45 h 405"/>
              <a:gd name="T12" fmla="*/ 337 w 400"/>
              <a:gd name="T13" fmla="*/ 39 h 405"/>
              <a:gd name="T14" fmla="*/ 341 w 400"/>
              <a:gd name="T15" fmla="*/ 31 h 405"/>
              <a:gd name="T16" fmla="*/ 335 w 400"/>
              <a:gd name="T17" fmla="*/ 21 h 405"/>
              <a:gd name="T18" fmla="*/ 321 w 400"/>
              <a:gd name="T19" fmla="*/ 15 h 405"/>
              <a:gd name="T20" fmla="*/ 290 w 400"/>
              <a:gd name="T21" fmla="*/ 4 h 405"/>
              <a:gd name="T22" fmla="*/ 258 w 400"/>
              <a:gd name="T23" fmla="*/ 0 h 405"/>
              <a:gd name="T24" fmla="*/ 225 w 400"/>
              <a:gd name="T25" fmla="*/ 2 h 405"/>
              <a:gd name="T26" fmla="*/ 191 w 400"/>
              <a:gd name="T27" fmla="*/ 9 h 405"/>
              <a:gd name="T28" fmla="*/ 158 w 400"/>
              <a:gd name="T29" fmla="*/ 23 h 405"/>
              <a:gd name="T30" fmla="*/ 124 w 400"/>
              <a:gd name="T31" fmla="*/ 41 h 405"/>
              <a:gd name="T32" fmla="*/ 93 w 400"/>
              <a:gd name="T33" fmla="*/ 63 h 405"/>
              <a:gd name="T34" fmla="*/ 79 w 400"/>
              <a:gd name="T35" fmla="*/ 78 h 405"/>
              <a:gd name="T36" fmla="*/ 49 w 400"/>
              <a:gd name="T37" fmla="*/ 112 h 405"/>
              <a:gd name="T38" fmla="*/ 26 w 400"/>
              <a:gd name="T39" fmla="*/ 151 h 405"/>
              <a:gd name="T40" fmla="*/ 10 w 400"/>
              <a:gd name="T41" fmla="*/ 189 h 405"/>
              <a:gd name="T42" fmla="*/ 2 w 400"/>
              <a:gd name="T43" fmla="*/ 228 h 405"/>
              <a:gd name="T44" fmla="*/ 2 w 400"/>
              <a:gd name="T45" fmla="*/ 265 h 405"/>
              <a:gd name="T46" fmla="*/ 8 w 400"/>
              <a:gd name="T47" fmla="*/ 301 h 405"/>
              <a:gd name="T48" fmla="*/ 22 w 400"/>
              <a:gd name="T49" fmla="*/ 334 h 405"/>
              <a:gd name="T50" fmla="*/ 44 w 400"/>
              <a:gd name="T51" fmla="*/ 362 h 405"/>
              <a:gd name="T52" fmla="*/ 46 w 400"/>
              <a:gd name="T53" fmla="*/ 364 h 405"/>
              <a:gd name="T54" fmla="*/ 59 w 400"/>
              <a:gd name="T55" fmla="*/ 356 h 405"/>
              <a:gd name="T56" fmla="*/ 79 w 400"/>
              <a:gd name="T57" fmla="*/ 334 h 405"/>
              <a:gd name="T58" fmla="*/ 79 w 400"/>
              <a:gd name="T59" fmla="*/ 334 h 405"/>
              <a:gd name="T60" fmla="*/ 75 w 400"/>
              <a:gd name="T61" fmla="*/ 344 h 405"/>
              <a:gd name="T62" fmla="*/ 69 w 400"/>
              <a:gd name="T63" fmla="*/ 382 h 405"/>
              <a:gd name="T64" fmla="*/ 83 w 400"/>
              <a:gd name="T65" fmla="*/ 389 h 405"/>
              <a:gd name="T66" fmla="*/ 111 w 400"/>
              <a:gd name="T67" fmla="*/ 401 h 405"/>
              <a:gd name="T68" fmla="*/ 144 w 400"/>
              <a:gd name="T69" fmla="*/ 405 h 405"/>
              <a:gd name="T70" fmla="*/ 179 w 400"/>
              <a:gd name="T71" fmla="*/ 405 h 405"/>
              <a:gd name="T72" fmla="*/ 213 w 400"/>
              <a:gd name="T73" fmla="*/ 397 h 405"/>
              <a:gd name="T74" fmla="*/ 248 w 400"/>
              <a:gd name="T75" fmla="*/ 384 h 405"/>
              <a:gd name="T76" fmla="*/ 282 w 400"/>
              <a:gd name="T77" fmla="*/ 366 h 405"/>
              <a:gd name="T78" fmla="*/ 313 w 400"/>
              <a:gd name="T79" fmla="*/ 342 h 405"/>
              <a:gd name="T80" fmla="*/ 329 w 400"/>
              <a:gd name="T81" fmla="*/ 328 h 405"/>
              <a:gd name="T82" fmla="*/ 353 w 400"/>
              <a:gd name="T83" fmla="*/ 295 h 405"/>
              <a:gd name="T84" fmla="*/ 374 w 400"/>
              <a:gd name="T85" fmla="*/ 258 h 405"/>
              <a:gd name="T86" fmla="*/ 388 w 400"/>
              <a:gd name="T87" fmla="*/ 218 h 405"/>
              <a:gd name="T88" fmla="*/ 396 w 400"/>
              <a:gd name="T89" fmla="*/ 179 h 405"/>
              <a:gd name="T90" fmla="*/ 398 w 400"/>
              <a:gd name="T91" fmla="*/ 110 h 405"/>
              <a:gd name="T92" fmla="*/ 394 w 400"/>
              <a:gd name="T93" fmla="*/ 84 h 405"/>
              <a:gd name="T94" fmla="*/ 384 w 400"/>
              <a:gd name="T95" fmla="*/ 6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0" h="405">
                <a:moveTo>
                  <a:pt x="384" y="69"/>
                </a:moveTo>
                <a:lnTo>
                  <a:pt x="384" y="69"/>
                </a:lnTo>
                <a:lnTo>
                  <a:pt x="378" y="65"/>
                </a:lnTo>
                <a:lnTo>
                  <a:pt x="372" y="63"/>
                </a:lnTo>
                <a:lnTo>
                  <a:pt x="357" y="61"/>
                </a:lnTo>
                <a:lnTo>
                  <a:pt x="343" y="63"/>
                </a:lnTo>
                <a:lnTo>
                  <a:pt x="329" y="67"/>
                </a:lnTo>
                <a:lnTo>
                  <a:pt x="313" y="76"/>
                </a:lnTo>
                <a:lnTo>
                  <a:pt x="296" y="84"/>
                </a:lnTo>
                <a:lnTo>
                  <a:pt x="264" y="102"/>
                </a:lnTo>
                <a:lnTo>
                  <a:pt x="327" y="45"/>
                </a:lnTo>
                <a:lnTo>
                  <a:pt x="327" y="45"/>
                </a:lnTo>
                <a:lnTo>
                  <a:pt x="331" y="43"/>
                </a:lnTo>
                <a:lnTo>
                  <a:pt x="337" y="39"/>
                </a:lnTo>
                <a:lnTo>
                  <a:pt x="339" y="35"/>
                </a:lnTo>
                <a:lnTo>
                  <a:pt x="341" y="31"/>
                </a:lnTo>
                <a:lnTo>
                  <a:pt x="339" y="27"/>
                </a:lnTo>
                <a:lnTo>
                  <a:pt x="335" y="21"/>
                </a:lnTo>
                <a:lnTo>
                  <a:pt x="335" y="21"/>
                </a:lnTo>
                <a:lnTo>
                  <a:pt x="321" y="15"/>
                </a:lnTo>
                <a:lnTo>
                  <a:pt x="307" y="9"/>
                </a:lnTo>
                <a:lnTo>
                  <a:pt x="290" y="4"/>
                </a:lnTo>
                <a:lnTo>
                  <a:pt x="274" y="2"/>
                </a:lnTo>
                <a:lnTo>
                  <a:pt x="258" y="0"/>
                </a:lnTo>
                <a:lnTo>
                  <a:pt x="242" y="0"/>
                </a:lnTo>
                <a:lnTo>
                  <a:pt x="225" y="2"/>
                </a:lnTo>
                <a:lnTo>
                  <a:pt x="209" y="4"/>
                </a:lnTo>
                <a:lnTo>
                  <a:pt x="191" y="9"/>
                </a:lnTo>
                <a:lnTo>
                  <a:pt x="174" y="15"/>
                </a:lnTo>
                <a:lnTo>
                  <a:pt x="158" y="23"/>
                </a:lnTo>
                <a:lnTo>
                  <a:pt x="140" y="31"/>
                </a:lnTo>
                <a:lnTo>
                  <a:pt x="124" y="41"/>
                </a:lnTo>
                <a:lnTo>
                  <a:pt x="109" y="51"/>
                </a:lnTo>
                <a:lnTo>
                  <a:pt x="93" y="63"/>
                </a:lnTo>
                <a:lnTo>
                  <a:pt x="79" y="78"/>
                </a:lnTo>
                <a:lnTo>
                  <a:pt x="79" y="78"/>
                </a:lnTo>
                <a:lnTo>
                  <a:pt x="63" y="94"/>
                </a:lnTo>
                <a:lnTo>
                  <a:pt x="49" y="112"/>
                </a:lnTo>
                <a:lnTo>
                  <a:pt x="36" y="130"/>
                </a:lnTo>
                <a:lnTo>
                  <a:pt x="26" y="151"/>
                </a:lnTo>
                <a:lnTo>
                  <a:pt x="18" y="169"/>
                </a:lnTo>
                <a:lnTo>
                  <a:pt x="10" y="189"/>
                </a:lnTo>
                <a:lnTo>
                  <a:pt x="6" y="208"/>
                </a:lnTo>
                <a:lnTo>
                  <a:pt x="2" y="228"/>
                </a:lnTo>
                <a:lnTo>
                  <a:pt x="0" y="246"/>
                </a:lnTo>
                <a:lnTo>
                  <a:pt x="2" y="265"/>
                </a:lnTo>
                <a:lnTo>
                  <a:pt x="4" y="283"/>
                </a:lnTo>
                <a:lnTo>
                  <a:pt x="8" y="301"/>
                </a:lnTo>
                <a:lnTo>
                  <a:pt x="14" y="317"/>
                </a:lnTo>
                <a:lnTo>
                  <a:pt x="22" y="334"/>
                </a:lnTo>
                <a:lnTo>
                  <a:pt x="32" y="348"/>
                </a:lnTo>
                <a:lnTo>
                  <a:pt x="44" y="362"/>
                </a:lnTo>
                <a:lnTo>
                  <a:pt x="44" y="362"/>
                </a:lnTo>
                <a:lnTo>
                  <a:pt x="46" y="364"/>
                </a:lnTo>
                <a:lnTo>
                  <a:pt x="51" y="364"/>
                </a:lnTo>
                <a:lnTo>
                  <a:pt x="59" y="356"/>
                </a:lnTo>
                <a:lnTo>
                  <a:pt x="79" y="334"/>
                </a:lnTo>
                <a:lnTo>
                  <a:pt x="79" y="334"/>
                </a:lnTo>
                <a:lnTo>
                  <a:pt x="81" y="332"/>
                </a:lnTo>
                <a:lnTo>
                  <a:pt x="79" y="334"/>
                </a:lnTo>
                <a:lnTo>
                  <a:pt x="79" y="334"/>
                </a:lnTo>
                <a:lnTo>
                  <a:pt x="75" y="344"/>
                </a:lnTo>
                <a:lnTo>
                  <a:pt x="73" y="356"/>
                </a:lnTo>
                <a:lnTo>
                  <a:pt x="69" y="382"/>
                </a:lnTo>
                <a:lnTo>
                  <a:pt x="69" y="382"/>
                </a:lnTo>
                <a:lnTo>
                  <a:pt x="83" y="389"/>
                </a:lnTo>
                <a:lnTo>
                  <a:pt x="97" y="395"/>
                </a:lnTo>
                <a:lnTo>
                  <a:pt x="111" y="401"/>
                </a:lnTo>
                <a:lnTo>
                  <a:pt x="128" y="403"/>
                </a:lnTo>
                <a:lnTo>
                  <a:pt x="144" y="405"/>
                </a:lnTo>
                <a:lnTo>
                  <a:pt x="162" y="405"/>
                </a:lnTo>
                <a:lnTo>
                  <a:pt x="179" y="405"/>
                </a:lnTo>
                <a:lnTo>
                  <a:pt x="197" y="401"/>
                </a:lnTo>
                <a:lnTo>
                  <a:pt x="213" y="397"/>
                </a:lnTo>
                <a:lnTo>
                  <a:pt x="231" y="391"/>
                </a:lnTo>
                <a:lnTo>
                  <a:pt x="248" y="384"/>
                </a:lnTo>
                <a:lnTo>
                  <a:pt x="264" y="376"/>
                </a:lnTo>
                <a:lnTo>
                  <a:pt x="282" y="366"/>
                </a:lnTo>
                <a:lnTo>
                  <a:pt x="298" y="354"/>
                </a:lnTo>
                <a:lnTo>
                  <a:pt x="313" y="342"/>
                </a:lnTo>
                <a:lnTo>
                  <a:pt x="329" y="328"/>
                </a:lnTo>
                <a:lnTo>
                  <a:pt x="329" y="328"/>
                </a:lnTo>
                <a:lnTo>
                  <a:pt x="341" y="313"/>
                </a:lnTo>
                <a:lnTo>
                  <a:pt x="353" y="295"/>
                </a:lnTo>
                <a:lnTo>
                  <a:pt x="366" y="277"/>
                </a:lnTo>
                <a:lnTo>
                  <a:pt x="374" y="258"/>
                </a:lnTo>
                <a:lnTo>
                  <a:pt x="382" y="238"/>
                </a:lnTo>
                <a:lnTo>
                  <a:pt x="388" y="218"/>
                </a:lnTo>
                <a:lnTo>
                  <a:pt x="392" y="198"/>
                </a:lnTo>
                <a:lnTo>
                  <a:pt x="396" y="179"/>
                </a:lnTo>
                <a:lnTo>
                  <a:pt x="400" y="141"/>
                </a:lnTo>
                <a:lnTo>
                  <a:pt x="398" y="110"/>
                </a:lnTo>
                <a:lnTo>
                  <a:pt x="396" y="96"/>
                </a:lnTo>
                <a:lnTo>
                  <a:pt x="394" y="84"/>
                </a:lnTo>
                <a:lnTo>
                  <a:pt x="388" y="76"/>
                </a:lnTo>
                <a:lnTo>
                  <a:pt x="384" y="69"/>
                </a:lnTo>
                <a:lnTo>
                  <a:pt x="384" y="6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10121900" y="904875"/>
            <a:ext cx="765175" cy="765175"/>
            <a:chOff x="10121900" y="904875"/>
            <a:chExt cx="765175" cy="765175"/>
          </a:xfrm>
          <a:solidFill>
            <a:schemeClr val="bg1">
              <a:lumMod val="50000"/>
            </a:schemeClr>
          </a:solidFill>
        </p:grpSpPr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10121900" y="904875"/>
              <a:ext cx="765175" cy="765175"/>
            </a:xfrm>
            <a:custGeom>
              <a:avLst/>
              <a:gdLst>
                <a:gd name="T0" fmla="*/ 382 w 482"/>
                <a:gd name="T1" fmla="*/ 16 h 482"/>
                <a:gd name="T2" fmla="*/ 400 w 482"/>
                <a:gd name="T3" fmla="*/ 37 h 482"/>
                <a:gd name="T4" fmla="*/ 429 w 482"/>
                <a:gd name="T5" fmla="*/ 79 h 482"/>
                <a:gd name="T6" fmla="*/ 447 w 482"/>
                <a:gd name="T7" fmla="*/ 126 h 482"/>
                <a:gd name="T8" fmla="*/ 457 w 482"/>
                <a:gd name="T9" fmla="*/ 175 h 482"/>
                <a:gd name="T10" fmla="*/ 457 w 482"/>
                <a:gd name="T11" fmla="*/ 224 h 482"/>
                <a:gd name="T12" fmla="*/ 447 w 482"/>
                <a:gd name="T13" fmla="*/ 272 h 482"/>
                <a:gd name="T14" fmla="*/ 429 w 482"/>
                <a:gd name="T15" fmla="*/ 319 h 482"/>
                <a:gd name="T16" fmla="*/ 400 w 482"/>
                <a:gd name="T17" fmla="*/ 362 h 482"/>
                <a:gd name="T18" fmla="*/ 382 w 482"/>
                <a:gd name="T19" fmla="*/ 380 h 482"/>
                <a:gd name="T20" fmla="*/ 341 w 482"/>
                <a:gd name="T21" fmla="*/ 415 h 482"/>
                <a:gd name="T22" fmla="*/ 297 w 482"/>
                <a:gd name="T23" fmla="*/ 437 h 482"/>
                <a:gd name="T24" fmla="*/ 250 w 482"/>
                <a:gd name="T25" fmla="*/ 451 h 482"/>
                <a:gd name="T26" fmla="*/ 199 w 482"/>
                <a:gd name="T27" fmla="*/ 455 h 482"/>
                <a:gd name="T28" fmla="*/ 150 w 482"/>
                <a:gd name="T29" fmla="*/ 451 h 482"/>
                <a:gd name="T30" fmla="*/ 104 w 482"/>
                <a:gd name="T31" fmla="*/ 437 h 482"/>
                <a:gd name="T32" fmla="*/ 59 w 482"/>
                <a:gd name="T33" fmla="*/ 415 h 482"/>
                <a:gd name="T34" fmla="*/ 18 w 482"/>
                <a:gd name="T35" fmla="*/ 380 h 482"/>
                <a:gd name="T36" fmla="*/ 0 w 482"/>
                <a:gd name="T37" fmla="*/ 398 h 482"/>
                <a:gd name="T38" fmla="*/ 45 w 482"/>
                <a:gd name="T39" fmla="*/ 435 h 482"/>
                <a:gd name="T40" fmla="*/ 94 w 482"/>
                <a:gd name="T41" fmla="*/ 461 h 482"/>
                <a:gd name="T42" fmla="*/ 146 w 482"/>
                <a:gd name="T43" fmla="*/ 476 h 482"/>
                <a:gd name="T44" fmla="*/ 199 w 482"/>
                <a:gd name="T45" fmla="*/ 482 h 482"/>
                <a:gd name="T46" fmla="*/ 228 w 482"/>
                <a:gd name="T47" fmla="*/ 480 h 482"/>
                <a:gd name="T48" fmla="*/ 281 w 482"/>
                <a:gd name="T49" fmla="*/ 469 h 482"/>
                <a:gd name="T50" fmla="*/ 331 w 482"/>
                <a:gd name="T51" fmla="*/ 449 h 482"/>
                <a:gd name="T52" fmla="*/ 378 w 482"/>
                <a:gd name="T53" fmla="*/ 419 h 482"/>
                <a:gd name="T54" fmla="*/ 400 w 482"/>
                <a:gd name="T55" fmla="*/ 398 h 482"/>
                <a:gd name="T56" fmla="*/ 437 w 482"/>
                <a:gd name="T57" fmla="*/ 354 h 482"/>
                <a:gd name="T58" fmla="*/ 461 w 482"/>
                <a:gd name="T59" fmla="*/ 305 h 482"/>
                <a:gd name="T60" fmla="*/ 478 w 482"/>
                <a:gd name="T61" fmla="*/ 252 h 482"/>
                <a:gd name="T62" fmla="*/ 482 w 482"/>
                <a:gd name="T63" fmla="*/ 199 h 482"/>
                <a:gd name="T64" fmla="*/ 478 w 482"/>
                <a:gd name="T65" fmla="*/ 144 h 482"/>
                <a:gd name="T66" fmla="*/ 461 w 482"/>
                <a:gd name="T67" fmla="*/ 94 h 482"/>
                <a:gd name="T68" fmla="*/ 437 w 482"/>
                <a:gd name="T69" fmla="*/ 43 h 482"/>
                <a:gd name="T70" fmla="*/ 400 w 482"/>
                <a:gd name="T71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2" h="482">
                  <a:moveTo>
                    <a:pt x="400" y="0"/>
                  </a:moveTo>
                  <a:lnTo>
                    <a:pt x="382" y="16"/>
                  </a:lnTo>
                  <a:lnTo>
                    <a:pt x="382" y="16"/>
                  </a:lnTo>
                  <a:lnTo>
                    <a:pt x="400" y="37"/>
                  </a:lnTo>
                  <a:lnTo>
                    <a:pt x="415" y="57"/>
                  </a:lnTo>
                  <a:lnTo>
                    <a:pt x="429" y="79"/>
                  </a:lnTo>
                  <a:lnTo>
                    <a:pt x="439" y="102"/>
                  </a:lnTo>
                  <a:lnTo>
                    <a:pt x="447" y="126"/>
                  </a:lnTo>
                  <a:lnTo>
                    <a:pt x="453" y="150"/>
                  </a:lnTo>
                  <a:lnTo>
                    <a:pt x="457" y="175"/>
                  </a:lnTo>
                  <a:lnTo>
                    <a:pt x="457" y="199"/>
                  </a:lnTo>
                  <a:lnTo>
                    <a:pt x="457" y="224"/>
                  </a:lnTo>
                  <a:lnTo>
                    <a:pt x="453" y="248"/>
                  </a:lnTo>
                  <a:lnTo>
                    <a:pt x="447" y="272"/>
                  </a:lnTo>
                  <a:lnTo>
                    <a:pt x="439" y="297"/>
                  </a:lnTo>
                  <a:lnTo>
                    <a:pt x="429" y="319"/>
                  </a:lnTo>
                  <a:lnTo>
                    <a:pt x="415" y="341"/>
                  </a:lnTo>
                  <a:lnTo>
                    <a:pt x="400" y="362"/>
                  </a:lnTo>
                  <a:lnTo>
                    <a:pt x="382" y="380"/>
                  </a:lnTo>
                  <a:lnTo>
                    <a:pt x="382" y="380"/>
                  </a:lnTo>
                  <a:lnTo>
                    <a:pt x="362" y="398"/>
                  </a:lnTo>
                  <a:lnTo>
                    <a:pt x="341" y="415"/>
                  </a:lnTo>
                  <a:lnTo>
                    <a:pt x="319" y="427"/>
                  </a:lnTo>
                  <a:lnTo>
                    <a:pt x="297" y="437"/>
                  </a:lnTo>
                  <a:lnTo>
                    <a:pt x="274" y="445"/>
                  </a:lnTo>
                  <a:lnTo>
                    <a:pt x="250" y="451"/>
                  </a:lnTo>
                  <a:lnTo>
                    <a:pt x="226" y="455"/>
                  </a:lnTo>
                  <a:lnTo>
                    <a:pt x="199" y="455"/>
                  </a:lnTo>
                  <a:lnTo>
                    <a:pt x="175" y="455"/>
                  </a:lnTo>
                  <a:lnTo>
                    <a:pt x="150" y="451"/>
                  </a:lnTo>
                  <a:lnTo>
                    <a:pt x="126" y="445"/>
                  </a:lnTo>
                  <a:lnTo>
                    <a:pt x="104" y="437"/>
                  </a:lnTo>
                  <a:lnTo>
                    <a:pt x="81" y="427"/>
                  </a:lnTo>
                  <a:lnTo>
                    <a:pt x="59" y="415"/>
                  </a:lnTo>
                  <a:lnTo>
                    <a:pt x="39" y="398"/>
                  </a:lnTo>
                  <a:lnTo>
                    <a:pt x="18" y="380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22" y="419"/>
                  </a:lnTo>
                  <a:lnTo>
                    <a:pt x="45" y="435"/>
                  </a:lnTo>
                  <a:lnTo>
                    <a:pt x="69" y="449"/>
                  </a:lnTo>
                  <a:lnTo>
                    <a:pt x="94" y="461"/>
                  </a:lnTo>
                  <a:lnTo>
                    <a:pt x="120" y="469"/>
                  </a:lnTo>
                  <a:lnTo>
                    <a:pt x="146" y="476"/>
                  </a:lnTo>
                  <a:lnTo>
                    <a:pt x="173" y="480"/>
                  </a:lnTo>
                  <a:lnTo>
                    <a:pt x="199" y="482"/>
                  </a:lnTo>
                  <a:lnTo>
                    <a:pt x="199" y="482"/>
                  </a:lnTo>
                  <a:lnTo>
                    <a:pt x="228" y="480"/>
                  </a:lnTo>
                  <a:lnTo>
                    <a:pt x="254" y="476"/>
                  </a:lnTo>
                  <a:lnTo>
                    <a:pt x="281" y="469"/>
                  </a:lnTo>
                  <a:lnTo>
                    <a:pt x="307" y="461"/>
                  </a:lnTo>
                  <a:lnTo>
                    <a:pt x="331" y="449"/>
                  </a:lnTo>
                  <a:lnTo>
                    <a:pt x="356" y="435"/>
                  </a:lnTo>
                  <a:lnTo>
                    <a:pt x="378" y="419"/>
                  </a:lnTo>
                  <a:lnTo>
                    <a:pt x="400" y="398"/>
                  </a:lnTo>
                  <a:lnTo>
                    <a:pt x="400" y="398"/>
                  </a:lnTo>
                  <a:lnTo>
                    <a:pt x="419" y="378"/>
                  </a:lnTo>
                  <a:lnTo>
                    <a:pt x="437" y="354"/>
                  </a:lnTo>
                  <a:lnTo>
                    <a:pt x="451" y="329"/>
                  </a:lnTo>
                  <a:lnTo>
                    <a:pt x="461" y="305"/>
                  </a:lnTo>
                  <a:lnTo>
                    <a:pt x="472" y="278"/>
                  </a:lnTo>
                  <a:lnTo>
                    <a:pt x="478" y="252"/>
                  </a:lnTo>
                  <a:lnTo>
                    <a:pt x="482" y="226"/>
                  </a:lnTo>
                  <a:lnTo>
                    <a:pt x="482" y="199"/>
                  </a:lnTo>
                  <a:lnTo>
                    <a:pt x="482" y="173"/>
                  </a:lnTo>
                  <a:lnTo>
                    <a:pt x="478" y="144"/>
                  </a:lnTo>
                  <a:lnTo>
                    <a:pt x="472" y="118"/>
                  </a:lnTo>
                  <a:lnTo>
                    <a:pt x="461" y="94"/>
                  </a:lnTo>
                  <a:lnTo>
                    <a:pt x="451" y="67"/>
                  </a:lnTo>
                  <a:lnTo>
                    <a:pt x="437" y="43"/>
                  </a:lnTo>
                  <a:lnTo>
                    <a:pt x="419" y="20"/>
                  </a:lnTo>
                  <a:lnTo>
                    <a:pt x="400" y="0"/>
                  </a:lnTo>
                  <a:lnTo>
                    <a:pt x="4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 noEditPoints="1"/>
            </p:cNvSpPr>
            <p:nvPr/>
          </p:nvSpPr>
          <p:spPr bwMode="auto">
            <a:xfrm>
              <a:off x="10180638" y="960438"/>
              <a:ext cx="635000" cy="635000"/>
            </a:xfrm>
            <a:custGeom>
              <a:avLst/>
              <a:gdLst>
                <a:gd name="T0" fmla="*/ 361 w 400"/>
                <a:gd name="T1" fmla="*/ 294 h 400"/>
                <a:gd name="T2" fmla="*/ 396 w 400"/>
                <a:gd name="T3" fmla="*/ 211 h 400"/>
                <a:gd name="T4" fmla="*/ 396 w 400"/>
                <a:gd name="T5" fmla="*/ 122 h 400"/>
                <a:gd name="T6" fmla="*/ 361 w 400"/>
                <a:gd name="T7" fmla="*/ 36 h 400"/>
                <a:gd name="T8" fmla="*/ 0 w 400"/>
                <a:gd name="T9" fmla="*/ 333 h 400"/>
                <a:gd name="T10" fmla="*/ 77 w 400"/>
                <a:gd name="T11" fmla="*/ 384 h 400"/>
                <a:gd name="T12" fmla="*/ 164 w 400"/>
                <a:gd name="T13" fmla="*/ 400 h 400"/>
                <a:gd name="T14" fmla="*/ 254 w 400"/>
                <a:gd name="T15" fmla="*/ 384 h 400"/>
                <a:gd name="T16" fmla="*/ 331 w 400"/>
                <a:gd name="T17" fmla="*/ 333 h 400"/>
                <a:gd name="T18" fmla="*/ 341 w 400"/>
                <a:gd name="T19" fmla="*/ 73 h 400"/>
                <a:gd name="T20" fmla="*/ 345 w 400"/>
                <a:gd name="T21" fmla="*/ 83 h 400"/>
                <a:gd name="T22" fmla="*/ 327 w 400"/>
                <a:gd name="T23" fmla="*/ 87 h 400"/>
                <a:gd name="T24" fmla="*/ 323 w 400"/>
                <a:gd name="T25" fmla="*/ 77 h 400"/>
                <a:gd name="T26" fmla="*/ 280 w 400"/>
                <a:gd name="T27" fmla="*/ 223 h 400"/>
                <a:gd name="T28" fmla="*/ 288 w 400"/>
                <a:gd name="T29" fmla="*/ 239 h 400"/>
                <a:gd name="T30" fmla="*/ 282 w 400"/>
                <a:gd name="T31" fmla="*/ 258 h 400"/>
                <a:gd name="T32" fmla="*/ 274 w 400"/>
                <a:gd name="T33" fmla="*/ 241 h 400"/>
                <a:gd name="T34" fmla="*/ 280 w 400"/>
                <a:gd name="T35" fmla="*/ 223 h 400"/>
                <a:gd name="T36" fmla="*/ 304 w 400"/>
                <a:gd name="T37" fmla="*/ 174 h 400"/>
                <a:gd name="T38" fmla="*/ 286 w 400"/>
                <a:gd name="T39" fmla="*/ 174 h 400"/>
                <a:gd name="T40" fmla="*/ 282 w 400"/>
                <a:gd name="T41" fmla="*/ 164 h 400"/>
                <a:gd name="T42" fmla="*/ 300 w 400"/>
                <a:gd name="T43" fmla="*/ 164 h 400"/>
                <a:gd name="T44" fmla="*/ 252 w 400"/>
                <a:gd name="T45" fmla="*/ 264 h 400"/>
                <a:gd name="T46" fmla="*/ 239 w 400"/>
                <a:gd name="T47" fmla="*/ 278 h 400"/>
                <a:gd name="T48" fmla="*/ 221 w 400"/>
                <a:gd name="T49" fmla="*/ 278 h 400"/>
                <a:gd name="T50" fmla="*/ 233 w 400"/>
                <a:gd name="T51" fmla="*/ 264 h 400"/>
                <a:gd name="T52" fmla="*/ 252 w 400"/>
                <a:gd name="T53" fmla="*/ 264 h 400"/>
                <a:gd name="T54" fmla="*/ 225 w 400"/>
                <a:gd name="T55" fmla="*/ 205 h 400"/>
                <a:gd name="T56" fmla="*/ 227 w 400"/>
                <a:gd name="T57" fmla="*/ 223 h 400"/>
                <a:gd name="T58" fmla="*/ 217 w 400"/>
                <a:gd name="T59" fmla="*/ 227 h 400"/>
                <a:gd name="T60" fmla="*/ 215 w 400"/>
                <a:gd name="T61" fmla="*/ 209 h 400"/>
                <a:gd name="T62" fmla="*/ 231 w 400"/>
                <a:gd name="T63" fmla="*/ 144 h 400"/>
                <a:gd name="T64" fmla="*/ 248 w 400"/>
                <a:gd name="T65" fmla="*/ 148 h 400"/>
                <a:gd name="T66" fmla="*/ 256 w 400"/>
                <a:gd name="T67" fmla="*/ 164 h 400"/>
                <a:gd name="T68" fmla="*/ 239 w 400"/>
                <a:gd name="T69" fmla="*/ 160 h 400"/>
                <a:gd name="T70" fmla="*/ 231 w 400"/>
                <a:gd name="T71" fmla="*/ 144 h 400"/>
                <a:gd name="T72" fmla="*/ 166 w 400"/>
                <a:gd name="T73" fmla="*/ 211 h 400"/>
                <a:gd name="T74" fmla="*/ 168 w 400"/>
                <a:gd name="T75" fmla="*/ 229 h 400"/>
                <a:gd name="T76" fmla="*/ 158 w 400"/>
                <a:gd name="T77" fmla="*/ 235 h 400"/>
                <a:gd name="T78" fmla="*/ 156 w 400"/>
                <a:gd name="T79" fmla="*/ 217 h 400"/>
                <a:gd name="T80" fmla="*/ 166 w 400"/>
                <a:gd name="T81" fmla="*/ 282 h 400"/>
                <a:gd name="T82" fmla="*/ 176 w 400"/>
                <a:gd name="T83" fmla="*/ 298 h 400"/>
                <a:gd name="T84" fmla="*/ 158 w 400"/>
                <a:gd name="T85" fmla="*/ 294 h 400"/>
                <a:gd name="T86" fmla="*/ 148 w 400"/>
                <a:gd name="T87" fmla="*/ 278 h 400"/>
                <a:gd name="T88" fmla="*/ 166 w 400"/>
                <a:gd name="T89" fmla="*/ 282 h 400"/>
                <a:gd name="T90" fmla="*/ 89 w 400"/>
                <a:gd name="T91" fmla="*/ 323 h 400"/>
                <a:gd name="T92" fmla="*/ 91 w 400"/>
                <a:gd name="T93" fmla="*/ 313 h 400"/>
                <a:gd name="T94" fmla="*/ 107 w 400"/>
                <a:gd name="T95" fmla="*/ 321 h 400"/>
                <a:gd name="T96" fmla="*/ 105 w 400"/>
                <a:gd name="T97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400">
                  <a:moveTo>
                    <a:pt x="331" y="333"/>
                  </a:moveTo>
                  <a:lnTo>
                    <a:pt x="331" y="333"/>
                  </a:lnTo>
                  <a:lnTo>
                    <a:pt x="347" y="315"/>
                  </a:lnTo>
                  <a:lnTo>
                    <a:pt x="361" y="294"/>
                  </a:lnTo>
                  <a:lnTo>
                    <a:pt x="374" y="276"/>
                  </a:lnTo>
                  <a:lnTo>
                    <a:pt x="384" y="254"/>
                  </a:lnTo>
                  <a:lnTo>
                    <a:pt x="390" y="233"/>
                  </a:lnTo>
                  <a:lnTo>
                    <a:pt x="396" y="211"/>
                  </a:lnTo>
                  <a:lnTo>
                    <a:pt x="398" y="189"/>
                  </a:lnTo>
                  <a:lnTo>
                    <a:pt x="400" y="166"/>
                  </a:lnTo>
                  <a:lnTo>
                    <a:pt x="398" y="144"/>
                  </a:lnTo>
                  <a:lnTo>
                    <a:pt x="396" y="122"/>
                  </a:lnTo>
                  <a:lnTo>
                    <a:pt x="390" y="99"/>
                  </a:lnTo>
                  <a:lnTo>
                    <a:pt x="384" y="77"/>
                  </a:lnTo>
                  <a:lnTo>
                    <a:pt x="374" y="56"/>
                  </a:lnTo>
                  <a:lnTo>
                    <a:pt x="361" y="36"/>
                  </a:lnTo>
                  <a:lnTo>
                    <a:pt x="347" y="18"/>
                  </a:lnTo>
                  <a:lnTo>
                    <a:pt x="331" y="0"/>
                  </a:lnTo>
                  <a:lnTo>
                    <a:pt x="0" y="333"/>
                  </a:lnTo>
                  <a:lnTo>
                    <a:pt x="0" y="333"/>
                  </a:lnTo>
                  <a:lnTo>
                    <a:pt x="16" y="347"/>
                  </a:lnTo>
                  <a:lnTo>
                    <a:pt x="36" y="361"/>
                  </a:lnTo>
                  <a:lnTo>
                    <a:pt x="57" y="373"/>
                  </a:lnTo>
                  <a:lnTo>
                    <a:pt x="77" y="384"/>
                  </a:lnTo>
                  <a:lnTo>
                    <a:pt x="97" y="392"/>
                  </a:lnTo>
                  <a:lnTo>
                    <a:pt x="120" y="396"/>
                  </a:lnTo>
                  <a:lnTo>
                    <a:pt x="142" y="400"/>
                  </a:lnTo>
                  <a:lnTo>
                    <a:pt x="164" y="400"/>
                  </a:lnTo>
                  <a:lnTo>
                    <a:pt x="187" y="400"/>
                  </a:lnTo>
                  <a:lnTo>
                    <a:pt x="209" y="396"/>
                  </a:lnTo>
                  <a:lnTo>
                    <a:pt x="231" y="392"/>
                  </a:lnTo>
                  <a:lnTo>
                    <a:pt x="254" y="384"/>
                  </a:lnTo>
                  <a:lnTo>
                    <a:pt x="274" y="373"/>
                  </a:lnTo>
                  <a:lnTo>
                    <a:pt x="294" y="361"/>
                  </a:lnTo>
                  <a:lnTo>
                    <a:pt x="313" y="347"/>
                  </a:lnTo>
                  <a:lnTo>
                    <a:pt x="331" y="333"/>
                  </a:lnTo>
                  <a:lnTo>
                    <a:pt x="331" y="333"/>
                  </a:lnTo>
                  <a:close/>
                  <a:moveTo>
                    <a:pt x="335" y="73"/>
                  </a:moveTo>
                  <a:lnTo>
                    <a:pt x="335" y="73"/>
                  </a:lnTo>
                  <a:lnTo>
                    <a:pt x="341" y="73"/>
                  </a:lnTo>
                  <a:lnTo>
                    <a:pt x="345" y="77"/>
                  </a:lnTo>
                  <a:lnTo>
                    <a:pt x="351" y="79"/>
                  </a:lnTo>
                  <a:lnTo>
                    <a:pt x="351" y="79"/>
                  </a:lnTo>
                  <a:lnTo>
                    <a:pt x="345" y="83"/>
                  </a:lnTo>
                  <a:lnTo>
                    <a:pt x="341" y="87"/>
                  </a:lnTo>
                  <a:lnTo>
                    <a:pt x="335" y="87"/>
                  </a:lnTo>
                  <a:lnTo>
                    <a:pt x="335" y="87"/>
                  </a:lnTo>
                  <a:lnTo>
                    <a:pt x="327" y="87"/>
                  </a:lnTo>
                  <a:lnTo>
                    <a:pt x="323" y="83"/>
                  </a:lnTo>
                  <a:lnTo>
                    <a:pt x="317" y="79"/>
                  </a:lnTo>
                  <a:lnTo>
                    <a:pt x="317" y="79"/>
                  </a:lnTo>
                  <a:lnTo>
                    <a:pt x="323" y="77"/>
                  </a:lnTo>
                  <a:lnTo>
                    <a:pt x="327" y="73"/>
                  </a:lnTo>
                  <a:lnTo>
                    <a:pt x="335" y="73"/>
                  </a:lnTo>
                  <a:lnTo>
                    <a:pt x="335" y="73"/>
                  </a:lnTo>
                  <a:close/>
                  <a:moveTo>
                    <a:pt x="280" y="223"/>
                  </a:moveTo>
                  <a:lnTo>
                    <a:pt x="280" y="223"/>
                  </a:lnTo>
                  <a:lnTo>
                    <a:pt x="284" y="229"/>
                  </a:lnTo>
                  <a:lnTo>
                    <a:pt x="288" y="233"/>
                  </a:lnTo>
                  <a:lnTo>
                    <a:pt x="288" y="239"/>
                  </a:lnTo>
                  <a:lnTo>
                    <a:pt x="288" y="239"/>
                  </a:lnTo>
                  <a:lnTo>
                    <a:pt x="288" y="248"/>
                  </a:lnTo>
                  <a:lnTo>
                    <a:pt x="284" y="252"/>
                  </a:lnTo>
                  <a:lnTo>
                    <a:pt x="282" y="258"/>
                  </a:lnTo>
                  <a:lnTo>
                    <a:pt x="282" y="258"/>
                  </a:lnTo>
                  <a:lnTo>
                    <a:pt x="278" y="252"/>
                  </a:lnTo>
                  <a:lnTo>
                    <a:pt x="274" y="248"/>
                  </a:lnTo>
                  <a:lnTo>
                    <a:pt x="274" y="241"/>
                  </a:lnTo>
                  <a:lnTo>
                    <a:pt x="274" y="241"/>
                  </a:lnTo>
                  <a:lnTo>
                    <a:pt x="274" y="233"/>
                  </a:lnTo>
                  <a:lnTo>
                    <a:pt x="278" y="229"/>
                  </a:lnTo>
                  <a:lnTo>
                    <a:pt x="280" y="223"/>
                  </a:lnTo>
                  <a:lnTo>
                    <a:pt x="280" y="223"/>
                  </a:lnTo>
                  <a:close/>
                  <a:moveTo>
                    <a:pt x="311" y="170"/>
                  </a:moveTo>
                  <a:lnTo>
                    <a:pt x="311" y="170"/>
                  </a:lnTo>
                  <a:lnTo>
                    <a:pt x="304" y="174"/>
                  </a:lnTo>
                  <a:lnTo>
                    <a:pt x="298" y="176"/>
                  </a:lnTo>
                  <a:lnTo>
                    <a:pt x="292" y="176"/>
                  </a:lnTo>
                  <a:lnTo>
                    <a:pt x="292" y="176"/>
                  </a:lnTo>
                  <a:lnTo>
                    <a:pt x="286" y="174"/>
                  </a:lnTo>
                  <a:lnTo>
                    <a:pt x="280" y="170"/>
                  </a:lnTo>
                  <a:lnTo>
                    <a:pt x="276" y="166"/>
                  </a:lnTo>
                  <a:lnTo>
                    <a:pt x="276" y="166"/>
                  </a:lnTo>
                  <a:lnTo>
                    <a:pt x="282" y="164"/>
                  </a:lnTo>
                  <a:lnTo>
                    <a:pt x="288" y="162"/>
                  </a:lnTo>
                  <a:lnTo>
                    <a:pt x="294" y="162"/>
                  </a:lnTo>
                  <a:lnTo>
                    <a:pt x="294" y="162"/>
                  </a:lnTo>
                  <a:lnTo>
                    <a:pt x="300" y="164"/>
                  </a:lnTo>
                  <a:lnTo>
                    <a:pt x="304" y="166"/>
                  </a:lnTo>
                  <a:lnTo>
                    <a:pt x="311" y="170"/>
                  </a:lnTo>
                  <a:lnTo>
                    <a:pt x="311" y="170"/>
                  </a:lnTo>
                  <a:close/>
                  <a:moveTo>
                    <a:pt x="252" y="264"/>
                  </a:moveTo>
                  <a:lnTo>
                    <a:pt x="252" y="264"/>
                  </a:lnTo>
                  <a:lnTo>
                    <a:pt x="250" y="270"/>
                  </a:lnTo>
                  <a:lnTo>
                    <a:pt x="246" y="274"/>
                  </a:lnTo>
                  <a:lnTo>
                    <a:pt x="239" y="278"/>
                  </a:lnTo>
                  <a:lnTo>
                    <a:pt x="239" y="278"/>
                  </a:lnTo>
                  <a:lnTo>
                    <a:pt x="233" y="280"/>
                  </a:lnTo>
                  <a:lnTo>
                    <a:pt x="227" y="280"/>
                  </a:lnTo>
                  <a:lnTo>
                    <a:pt x="221" y="278"/>
                  </a:lnTo>
                  <a:lnTo>
                    <a:pt x="221" y="278"/>
                  </a:lnTo>
                  <a:lnTo>
                    <a:pt x="223" y="274"/>
                  </a:lnTo>
                  <a:lnTo>
                    <a:pt x="227" y="268"/>
                  </a:lnTo>
                  <a:lnTo>
                    <a:pt x="233" y="264"/>
                  </a:lnTo>
                  <a:lnTo>
                    <a:pt x="233" y="264"/>
                  </a:lnTo>
                  <a:lnTo>
                    <a:pt x="239" y="264"/>
                  </a:lnTo>
                  <a:lnTo>
                    <a:pt x="246" y="264"/>
                  </a:lnTo>
                  <a:lnTo>
                    <a:pt x="252" y="264"/>
                  </a:lnTo>
                  <a:lnTo>
                    <a:pt x="252" y="264"/>
                  </a:lnTo>
                  <a:close/>
                  <a:moveTo>
                    <a:pt x="221" y="199"/>
                  </a:moveTo>
                  <a:lnTo>
                    <a:pt x="221" y="199"/>
                  </a:lnTo>
                  <a:lnTo>
                    <a:pt x="225" y="205"/>
                  </a:lnTo>
                  <a:lnTo>
                    <a:pt x="227" y="209"/>
                  </a:lnTo>
                  <a:lnTo>
                    <a:pt x="229" y="215"/>
                  </a:lnTo>
                  <a:lnTo>
                    <a:pt x="229" y="215"/>
                  </a:lnTo>
                  <a:lnTo>
                    <a:pt x="227" y="223"/>
                  </a:lnTo>
                  <a:lnTo>
                    <a:pt x="225" y="227"/>
                  </a:lnTo>
                  <a:lnTo>
                    <a:pt x="221" y="233"/>
                  </a:lnTo>
                  <a:lnTo>
                    <a:pt x="221" y="233"/>
                  </a:lnTo>
                  <a:lnTo>
                    <a:pt x="217" y="227"/>
                  </a:lnTo>
                  <a:lnTo>
                    <a:pt x="215" y="223"/>
                  </a:lnTo>
                  <a:lnTo>
                    <a:pt x="213" y="215"/>
                  </a:lnTo>
                  <a:lnTo>
                    <a:pt x="213" y="215"/>
                  </a:lnTo>
                  <a:lnTo>
                    <a:pt x="215" y="209"/>
                  </a:lnTo>
                  <a:lnTo>
                    <a:pt x="217" y="205"/>
                  </a:lnTo>
                  <a:lnTo>
                    <a:pt x="221" y="199"/>
                  </a:lnTo>
                  <a:lnTo>
                    <a:pt x="221" y="199"/>
                  </a:lnTo>
                  <a:close/>
                  <a:moveTo>
                    <a:pt x="231" y="144"/>
                  </a:moveTo>
                  <a:lnTo>
                    <a:pt x="231" y="144"/>
                  </a:lnTo>
                  <a:lnTo>
                    <a:pt x="237" y="144"/>
                  </a:lnTo>
                  <a:lnTo>
                    <a:pt x="241" y="146"/>
                  </a:lnTo>
                  <a:lnTo>
                    <a:pt x="248" y="148"/>
                  </a:lnTo>
                  <a:lnTo>
                    <a:pt x="248" y="148"/>
                  </a:lnTo>
                  <a:lnTo>
                    <a:pt x="252" y="154"/>
                  </a:lnTo>
                  <a:lnTo>
                    <a:pt x="256" y="158"/>
                  </a:lnTo>
                  <a:lnTo>
                    <a:pt x="256" y="164"/>
                  </a:lnTo>
                  <a:lnTo>
                    <a:pt x="256" y="164"/>
                  </a:lnTo>
                  <a:lnTo>
                    <a:pt x="250" y="164"/>
                  </a:lnTo>
                  <a:lnTo>
                    <a:pt x="244" y="164"/>
                  </a:lnTo>
                  <a:lnTo>
                    <a:pt x="239" y="160"/>
                  </a:lnTo>
                  <a:lnTo>
                    <a:pt x="239" y="160"/>
                  </a:lnTo>
                  <a:lnTo>
                    <a:pt x="233" y="154"/>
                  </a:lnTo>
                  <a:lnTo>
                    <a:pt x="231" y="150"/>
                  </a:lnTo>
                  <a:lnTo>
                    <a:pt x="231" y="144"/>
                  </a:lnTo>
                  <a:lnTo>
                    <a:pt x="231" y="144"/>
                  </a:lnTo>
                  <a:close/>
                  <a:moveTo>
                    <a:pt x="162" y="207"/>
                  </a:moveTo>
                  <a:lnTo>
                    <a:pt x="162" y="207"/>
                  </a:lnTo>
                  <a:lnTo>
                    <a:pt x="166" y="211"/>
                  </a:lnTo>
                  <a:lnTo>
                    <a:pt x="168" y="217"/>
                  </a:lnTo>
                  <a:lnTo>
                    <a:pt x="168" y="223"/>
                  </a:lnTo>
                  <a:lnTo>
                    <a:pt x="168" y="223"/>
                  </a:lnTo>
                  <a:lnTo>
                    <a:pt x="168" y="229"/>
                  </a:lnTo>
                  <a:lnTo>
                    <a:pt x="166" y="235"/>
                  </a:lnTo>
                  <a:lnTo>
                    <a:pt x="162" y="239"/>
                  </a:lnTo>
                  <a:lnTo>
                    <a:pt x="162" y="239"/>
                  </a:lnTo>
                  <a:lnTo>
                    <a:pt x="158" y="235"/>
                  </a:lnTo>
                  <a:lnTo>
                    <a:pt x="156" y="229"/>
                  </a:lnTo>
                  <a:lnTo>
                    <a:pt x="154" y="223"/>
                  </a:lnTo>
                  <a:lnTo>
                    <a:pt x="154" y="223"/>
                  </a:lnTo>
                  <a:lnTo>
                    <a:pt x="156" y="217"/>
                  </a:lnTo>
                  <a:lnTo>
                    <a:pt x="158" y="211"/>
                  </a:lnTo>
                  <a:lnTo>
                    <a:pt x="162" y="207"/>
                  </a:lnTo>
                  <a:lnTo>
                    <a:pt x="162" y="207"/>
                  </a:lnTo>
                  <a:close/>
                  <a:moveTo>
                    <a:pt x="166" y="282"/>
                  </a:moveTo>
                  <a:lnTo>
                    <a:pt x="166" y="282"/>
                  </a:lnTo>
                  <a:lnTo>
                    <a:pt x="170" y="286"/>
                  </a:lnTo>
                  <a:lnTo>
                    <a:pt x="174" y="292"/>
                  </a:lnTo>
                  <a:lnTo>
                    <a:pt x="176" y="298"/>
                  </a:lnTo>
                  <a:lnTo>
                    <a:pt x="176" y="298"/>
                  </a:lnTo>
                  <a:lnTo>
                    <a:pt x="168" y="298"/>
                  </a:lnTo>
                  <a:lnTo>
                    <a:pt x="164" y="298"/>
                  </a:lnTo>
                  <a:lnTo>
                    <a:pt x="158" y="294"/>
                  </a:lnTo>
                  <a:lnTo>
                    <a:pt x="158" y="294"/>
                  </a:lnTo>
                  <a:lnTo>
                    <a:pt x="152" y="290"/>
                  </a:lnTo>
                  <a:lnTo>
                    <a:pt x="150" y="284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54" y="278"/>
                  </a:lnTo>
                  <a:lnTo>
                    <a:pt x="160" y="280"/>
                  </a:lnTo>
                  <a:lnTo>
                    <a:pt x="166" y="282"/>
                  </a:lnTo>
                  <a:lnTo>
                    <a:pt x="166" y="282"/>
                  </a:lnTo>
                  <a:close/>
                  <a:moveTo>
                    <a:pt x="93" y="329"/>
                  </a:moveTo>
                  <a:lnTo>
                    <a:pt x="93" y="329"/>
                  </a:lnTo>
                  <a:lnTo>
                    <a:pt x="89" y="323"/>
                  </a:lnTo>
                  <a:lnTo>
                    <a:pt x="87" y="317"/>
                  </a:lnTo>
                  <a:lnTo>
                    <a:pt x="85" y="313"/>
                  </a:lnTo>
                  <a:lnTo>
                    <a:pt x="85" y="313"/>
                  </a:lnTo>
                  <a:lnTo>
                    <a:pt x="91" y="313"/>
                  </a:lnTo>
                  <a:lnTo>
                    <a:pt x="97" y="313"/>
                  </a:lnTo>
                  <a:lnTo>
                    <a:pt x="103" y="317"/>
                  </a:lnTo>
                  <a:lnTo>
                    <a:pt x="103" y="317"/>
                  </a:lnTo>
                  <a:lnTo>
                    <a:pt x="107" y="321"/>
                  </a:lnTo>
                  <a:lnTo>
                    <a:pt x="109" y="327"/>
                  </a:lnTo>
                  <a:lnTo>
                    <a:pt x="111" y="333"/>
                  </a:lnTo>
                  <a:lnTo>
                    <a:pt x="111" y="333"/>
                  </a:lnTo>
                  <a:lnTo>
                    <a:pt x="105" y="333"/>
                  </a:lnTo>
                  <a:lnTo>
                    <a:pt x="99" y="331"/>
                  </a:lnTo>
                  <a:lnTo>
                    <a:pt x="93" y="329"/>
                  </a:lnTo>
                  <a:lnTo>
                    <a:pt x="93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35"/>
          <p:cNvSpPr>
            <a:spLocks noEditPoints="1"/>
          </p:cNvSpPr>
          <p:nvPr/>
        </p:nvSpPr>
        <p:spPr bwMode="auto">
          <a:xfrm>
            <a:off x="260350" y="3856038"/>
            <a:ext cx="725488" cy="722312"/>
          </a:xfrm>
          <a:custGeom>
            <a:avLst/>
            <a:gdLst>
              <a:gd name="T0" fmla="*/ 410 w 457"/>
              <a:gd name="T1" fmla="*/ 80 h 455"/>
              <a:gd name="T2" fmla="*/ 453 w 457"/>
              <a:gd name="T3" fmla="*/ 43 h 455"/>
              <a:gd name="T4" fmla="*/ 400 w 457"/>
              <a:gd name="T5" fmla="*/ 69 h 455"/>
              <a:gd name="T6" fmla="*/ 303 w 457"/>
              <a:gd name="T7" fmla="*/ 8 h 455"/>
              <a:gd name="T8" fmla="*/ 193 w 457"/>
              <a:gd name="T9" fmla="*/ 6 h 455"/>
              <a:gd name="T10" fmla="*/ 75 w 457"/>
              <a:gd name="T11" fmla="*/ 69 h 455"/>
              <a:gd name="T12" fmla="*/ 8 w 457"/>
              <a:gd name="T13" fmla="*/ 185 h 455"/>
              <a:gd name="T14" fmla="*/ 8 w 457"/>
              <a:gd name="T15" fmla="*/ 299 h 455"/>
              <a:gd name="T16" fmla="*/ 75 w 457"/>
              <a:gd name="T17" fmla="*/ 405 h 455"/>
              <a:gd name="T18" fmla="*/ 195 w 457"/>
              <a:gd name="T19" fmla="*/ 453 h 455"/>
              <a:gd name="T20" fmla="*/ 305 w 457"/>
              <a:gd name="T21" fmla="*/ 435 h 455"/>
              <a:gd name="T22" fmla="*/ 410 w 457"/>
              <a:gd name="T23" fmla="*/ 352 h 455"/>
              <a:gd name="T24" fmla="*/ 453 w 457"/>
              <a:gd name="T25" fmla="*/ 246 h 455"/>
              <a:gd name="T26" fmla="*/ 455 w 457"/>
              <a:gd name="T27" fmla="*/ 193 h 455"/>
              <a:gd name="T28" fmla="*/ 35 w 457"/>
              <a:gd name="T29" fmla="*/ 147 h 455"/>
              <a:gd name="T30" fmla="*/ 118 w 457"/>
              <a:gd name="T31" fmla="*/ 51 h 455"/>
              <a:gd name="T32" fmla="*/ 238 w 457"/>
              <a:gd name="T33" fmla="*/ 13 h 455"/>
              <a:gd name="T34" fmla="*/ 264 w 457"/>
              <a:gd name="T35" fmla="*/ 29 h 455"/>
              <a:gd name="T36" fmla="*/ 167 w 457"/>
              <a:gd name="T37" fmla="*/ 71 h 455"/>
              <a:gd name="T38" fmla="*/ 67 w 457"/>
              <a:gd name="T39" fmla="*/ 165 h 455"/>
              <a:gd name="T40" fmla="*/ 14 w 457"/>
              <a:gd name="T41" fmla="*/ 234 h 455"/>
              <a:gd name="T42" fmla="*/ 30 w 457"/>
              <a:gd name="T43" fmla="*/ 236 h 455"/>
              <a:gd name="T44" fmla="*/ 110 w 457"/>
              <a:gd name="T45" fmla="*/ 130 h 455"/>
              <a:gd name="T46" fmla="*/ 217 w 457"/>
              <a:gd name="T47" fmla="*/ 55 h 455"/>
              <a:gd name="T48" fmla="*/ 325 w 457"/>
              <a:gd name="T49" fmla="*/ 31 h 455"/>
              <a:gd name="T50" fmla="*/ 317 w 457"/>
              <a:gd name="T51" fmla="*/ 67 h 455"/>
              <a:gd name="T52" fmla="*/ 185 w 457"/>
              <a:gd name="T53" fmla="*/ 126 h 455"/>
              <a:gd name="T54" fmla="*/ 85 w 457"/>
              <a:gd name="T55" fmla="*/ 238 h 455"/>
              <a:gd name="T56" fmla="*/ 41 w 457"/>
              <a:gd name="T57" fmla="*/ 342 h 455"/>
              <a:gd name="T58" fmla="*/ 59 w 457"/>
              <a:gd name="T59" fmla="*/ 368 h 455"/>
              <a:gd name="T60" fmla="*/ 102 w 457"/>
              <a:gd name="T61" fmla="*/ 248 h 455"/>
              <a:gd name="T62" fmla="*/ 179 w 457"/>
              <a:gd name="T63" fmla="*/ 165 h 455"/>
              <a:gd name="T64" fmla="*/ 297 w 457"/>
              <a:gd name="T65" fmla="*/ 90 h 455"/>
              <a:gd name="T66" fmla="*/ 392 w 457"/>
              <a:gd name="T67" fmla="*/ 84 h 455"/>
              <a:gd name="T68" fmla="*/ 260 w 457"/>
              <a:gd name="T69" fmla="*/ 177 h 455"/>
              <a:gd name="T70" fmla="*/ 93 w 457"/>
              <a:gd name="T71" fmla="*/ 327 h 455"/>
              <a:gd name="T72" fmla="*/ 150 w 457"/>
              <a:gd name="T73" fmla="*/ 313 h 455"/>
              <a:gd name="T74" fmla="*/ 325 w 457"/>
              <a:gd name="T75" fmla="*/ 165 h 455"/>
              <a:gd name="T76" fmla="*/ 413 w 457"/>
              <a:gd name="T77" fmla="*/ 108 h 455"/>
              <a:gd name="T78" fmla="*/ 337 w 457"/>
              <a:gd name="T79" fmla="*/ 240 h 455"/>
              <a:gd name="T80" fmla="*/ 228 w 457"/>
              <a:gd name="T81" fmla="*/ 327 h 455"/>
              <a:gd name="T82" fmla="*/ 73 w 457"/>
              <a:gd name="T83" fmla="*/ 384 h 455"/>
              <a:gd name="T84" fmla="*/ 102 w 457"/>
              <a:gd name="T85" fmla="*/ 386 h 455"/>
              <a:gd name="T86" fmla="*/ 238 w 457"/>
              <a:gd name="T87" fmla="*/ 350 h 455"/>
              <a:gd name="T88" fmla="*/ 354 w 457"/>
              <a:gd name="T89" fmla="*/ 256 h 455"/>
              <a:gd name="T90" fmla="*/ 425 w 457"/>
              <a:gd name="T91" fmla="*/ 132 h 455"/>
              <a:gd name="T92" fmla="*/ 443 w 457"/>
              <a:gd name="T93" fmla="*/ 214 h 455"/>
              <a:gd name="T94" fmla="*/ 376 w 457"/>
              <a:gd name="T95" fmla="*/ 299 h 455"/>
              <a:gd name="T96" fmla="*/ 272 w 457"/>
              <a:gd name="T97" fmla="*/ 380 h 455"/>
              <a:gd name="T98" fmla="*/ 138 w 457"/>
              <a:gd name="T99" fmla="*/ 427 h 455"/>
              <a:gd name="T100" fmla="*/ 73 w 457"/>
              <a:gd name="T101" fmla="*/ 386 h 455"/>
              <a:gd name="T102" fmla="*/ 410 w 457"/>
              <a:gd name="T103" fmla="*/ 327 h 455"/>
              <a:gd name="T104" fmla="*/ 321 w 457"/>
              <a:gd name="T105" fmla="*/ 415 h 455"/>
              <a:gd name="T106" fmla="*/ 197 w 457"/>
              <a:gd name="T107" fmla="*/ 441 h 455"/>
              <a:gd name="T108" fmla="*/ 177 w 457"/>
              <a:gd name="T109" fmla="*/ 425 h 455"/>
              <a:gd name="T110" fmla="*/ 303 w 457"/>
              <a:gd name="T111" fmla="*/ 378 h 455"/>
              <a:gd name="T112" fmla="*/ 402 w 457"/>
              <a:gd name="T113" fmla="*/ 287 h 455"/>
              <a:gd name="T114" fmla="*/ 441 w 457"/>
              <a:gd name="T115" fmla="*/ 246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7" h="455">
                <a:moveTo>
                  <a:pt x="455" y="193"/>
                </a:moveTo>
                <a:lnTo>
                  <a:pt x="455" y="193"/>
                </a:lnTo>
                <a:lnTo>
                  <a:pt x="449" y="163"/>
                </a:lnTo>
                <a:lnTo>
                  <a:pt x="441" y="132"/>
                </a:lnTo>
                <a:lnTo>
                  <a:pt x="427" y="106"/>
                </a:lnTo>
                <a:lnTo>
                  <a:pt x="410" y="80"/>
                </a:lnTo>
                <a:lnTo>
                  <a:pt x="410" y="80"/>
                </a:lnTo>
                <a:lnTo>
                  <a:pt x="417" y="73"/>
                </a:lnTo>
                <a:lnTo>
                  <a:pt x="425" y="67"/>
                </a:lnTo>
                <a:lnTo>
                  <a:pt x="439" y="61"/>
                </a:lnTo>
                <a:lnTo>
                  <a:pt x="457" y="55"/>
                </a:lnTo>
                <a:lnTo>
                  <a:pt x="453" y="43"/>
                </a:lnTo>
                <a:lnTo>
                  <a:pt x="453" y="43"/>
                </a:lnTo>
                <a:lnTo>
                  <a:pt x="435" y="49"/>
                </a:lnTo>
                <a:lnTo>
                  <a:pt x="421" y="55"/>
                </a:lnTo>
                <a:lnTo>
                  <a:pt x="408" y="63"/>
                </a:lnTo>
                <a:lnTo>
                  <a:pt x="400" y="69"/>
                </a:lnTo>
                <a:lnTo>
                  <a:pt x="400" y="69"/>
                </a:lnTo>
                <a:lnTo>
                  <a:pt x="388" y="55"/>
                </a:lnTo>
                <a:lnTo>
                  <a:pt x="374" y="43"/>
                </a:lnTo>
                <a:lnTo>
                  <a:pt x="358" y="33"/>
                </a:lnTo>
                <a:lnTo>
                  <a:pt x="339" y="23"/>
                </a:lnTo>
                <a:lnTo>
                  <a:pt x="321" y="15"/>
                </a:lnTo>
                <a:lnTo>
                  <a:pt x="303" y="8"/>
                </a:lnTo>
                <a:lnTo>
                  <a:pt x="282" y="4"/>
                </a:lnTo>
                <a:lnTo>
                  <a:pt x="262" y="0"/>
                </a:lnTo>
                <a:lnTo>
                  <a:pt x="262" y="0"/>
                </a:lnTo>
                <a:lnTo>
                  <a:pt x="238" y="0"/>
                </a:lnTo>
                <a:lnTo>
                  <a:pt x="215" y="2"/>
                </a:lnTo>
                <a:lnTo>
                  <a:pt x="193" y="6"/>
                </a:lnTo>
                <a:lnTo>
                  <a:pt x="173" y="10"/>
                </a:lnTo>
                <a:lnTo>
                  <a:pt x="150" y="19"/>
                </a:lnTo>
                <a:lnTo>
                  <a:pt x="130" y="29"/>
                </a:lnTo>
                <a:lnTo>
                  <a:pt x="112" y="41"/>
                </a:lnTo>
                <a:lnTo>
                  <a:pt x="93" y="53"/>
                </a:lnTo>
                <a:lnTo>
                  <a:pt x="75" y="69"/>
                </a:lnTo>
                <a:lnTo>
                  <a:pt x="61" y="86"/>
                </a:lnTo>
                <a:lnTo>
                  <a:pt x="47" y="104"/>
                </a:lnTo>
                <a:lnTo>
                  <a:pt x="35" y="122"/>
                </a:lnTo>
                <a:lnTo>
                  <a:pt x="24" y="143"/>
                </a:lnTo>
                <a:lnTo>
                  <a:pt x="14" y="163"/>
                </a:lnTo>
                <a:lnTo>
                  <a:pt x="8" y="185"/>
                </a:lnTo>
                <a:lnTo>
                  <a:pt x="4" y="210"/>
                </a:lnTo>
                <a:lnTo>
                  <a:pt x="4" y="210"/>
                </a:lnTo>
                <a:lnTo>
                  <a:pt x="0" y="232"/>
                </a:lnTo>
                <a:lnTo>
                  <a:pt x="2" y="254"/>
                </a:lnTo>
                <a:lnTo>
                  <a:pt x="4" y="277"/>
                </a:lnTo>
                <a:lnTo>
                  <a:pt x="8" y="299"/>
                </a:lnTo>
                <a:lnTo>
                  <a:pt x="14" y="319"/>
                </a:lnTo>
                <a:lnTo>
                  <a:pt x="22" y="338"/>
                </a:lnTo>
                <a:lnTo>
                  <a:pt x="33" y="358"/>
                </a:lnTo>
                <a:lnTo>
                  <a:pt x="45" y="374"/>
                </a:lnTo>
                <a:lnTo>
                  <a:pt x="59" y="390"/>
                </a:lnTo>
                <a:lnTo>
                  <a:pt x="75" y="405"/>
                </a:lnTo>
                <a:lnTo>
                  <a:pt x="91" y="417"/>
                </a:lnTo>
                <a:lnTo>
                  <a:pt x="110" y="429"/>
                </a:lnTo>
                <a:lnTo>
                  <a:pt x="128" y="439"/>
                </a:lnTo>
                <a:lnTo>
                  <a:pt x="150" y="445"/>
                </a:lnTo>
                <a:lnTo>
                  <a:pt x="171" y="451"/>
                </a:lnTo>
                <a:lnTo>
                  <a:pt x="195" y="453"/>
                </a:lnTo>
                <a:lnTo>
                  <a:pt x="195" y="453"/>
                </a:lnTo>
                <a:lnTo>
                  <a:pt x="217" y="455"/>
                </a:lnTo>
                <a:lnTo>
                  <a:pt x="240" y="453"/>
                </a:lnTo>
                <a:lnTo>
                  <a:pt x="262" y="449"/>
                </a:lnTo>
                <a:lnTo>
                  <a:pt x="284" y="443"/>
                </a:lnTo>
                <a:lnTo>
                  <a:pt x="305" y="435"/>
                </a:lnTo>
                <a:lnTo>
                  <a:pt x="325" y="425"/>
                </a:lnTo>
                <a:lnTo>
                  <a:pt x="345" y="415"/>
                </a:lnTo>
                <a:lnTo>
                  <a:pt x="364" y="401"/>
                </a:lnTo>
                <a:lnTo>
                  <a:pt x="380" y="386"/>
                </a:lnTo>
                <a:lnTo>
                  <a:pt x="396" y="370"/>
                </a:lnTo>
                <a:lnTo>
                  <a:pt x="410" y="352"/>
                </a:lnTo>
                <a:lnTo>
                  <a:pt x="423" y="334"/>
                </a:lnTo>
                <a:lnTo>
                  <a:pt x="433" y="313"/>
                </a:lnTo>
                <a:lnTo>
                  <a:pt x="441" y="291"/>
                </a:lnTo>
                <a:lnTo>
                  <a:pt x="449" y="269"/>
                </a:lnTo>
                <a:lnTo>
                  <a:pt x="453" y="246"/>
                </a:lnTo>
                <a:lnTo>
                  <a:pt x="453" y="246"/>
                </a:lnTo>
                <a:lnTo>
                  <a:pt x="455" y="220"/>
                </a:lnTo>
                <a:lnTo>
                  <a:pt x="455" y="193"/>
                </a:lnTo>
                <a:lnTo>
                  <a:pt x="455" y="193"/>
                </a:lnTo>
                <a:lnTo>
                  <a:pt x="455" y="191"/>
                </a:lnTo>
                <a:lnTo>
                  <a:pt x="455" y="191"/>
                </a:lnTo>
                <a:lnTo>
                  <a:pt x="455" y="193"/>
                </a:lnTo>
                <a:lnTo>
                  <a:pt x="455" y="193"/>
                </a:lnTo>
                <a:close/>
                <a:moveTo>
                  <a:pt x="16" y="210"/>
                </a:moveTo>
                <a:lnTo>
                  <a:pt x="16" y="210"/>
                </a:lnTo>
                <a:lnTo>
                  <a:pt x="20" y="187"/>
                </a:lnTo>
                <a:lnTo>
                  <a:pt x="26" y="167"/>
                </a:lnTo>
                <a:lnTo>
                  <a:pt x="35" y="147"/>
                </a:lnTo>
                <a:lnTo>
                  <a:pt x="45" y="128"/>
                </a:lnTo>
                <a:lnTo>
                  <a:pt x="57" y="110"/>
                </a:lnTo>
                <a:lnTo>
                  <a:pt x="69" y="94"/>
                </a:lnTo>
                <a:lnTo>
                  <a:pt x="85" y="78"/>
                </a:lnTo>
                <a:lnTo>
                  <a:pt x="102" y="63"/>
                </a:lnTo>
                <a:lnTo>
                  <a:pt x="118" y="51"/>
                </a:lnTo>
                <a:lnTo>
                  <a:pt x="136" y="41"/>
                </a:lnTo>
                <a:lnTo>
                  <a:pt x="154" y="31"/>
                </a:lnTo>
                <a:lnTo>
                  <a:pt x="175" y="25"/>
                </a:lnTo>
                <a:lnTo>
                  <a:pt x="195" y="19"/>
                </a:lnTo>
                <a:lnTo>
                  <a:pt x="217" y="15"/>
                </a:lnTo>
                <a:lnTo>
                  <a:pt x="238" y="13"/>
                </a:lnTo>
                <a:lnTo>
                  <a:pt x="260" y="15"/>
                </a:lnTo>
                <a:lnTo>
                  <a:pt x="260" y="15"/>
                </a:lnTo>
                <a:lnTo>
                  <a:pt x="282" y="17"/>
                </a:lnTo>
                <a:lnTo>
                  <a:pt x="303" y="23"/>
                </a:lnTo>
                <a:lnTo>
                  <a:pt x="303" y="23"/>
                </a:lnTo>
                <a:lnTo>
                  <a:pt x="264" y="29"/>
                </a:lnTo>
                <a:lnTo>
                  <a:pt x="264" y="29"/>
                </a:lnTo>
                <a:lnTo>
                  <a:pt x="240" y="37"/>
                </a:lnTo>
                <a:lnTo>
                  <a:pt x="213" y="45"/>
                </a:lnTo>
                <a:lnTo>
                  <a:pt x="213" y="45"/>
                </a:lnTo>
                <a:lnTo>
                  <a:pt x="189" y="57"/>
                </a:lnTo>
                <a:lnTo>
                  <a:pt x="167" y="71"/>
                </a:lnTo>
                <a:lnTo>
                  <a:pt x="144" y="86"/>
                </a:lnTo>
                <a:lnTo>
                  <a:pt x="122" y="104"/>
                </a:lnTo>
                <a:lnTo>
                  <a:pt x="122" y="104"/>
                </a:lnTo>
                <a:lnTo>
                  <a:pt x="102" y="122"/>
                </a:lnTo>
                <a:lnTo>
                  <a:pt x="83" y="143"/>
                </a:lnTo>
                <a:lnTo>
                  <a:pt x="67" y="165"/>
                </a:lnTo>
                <a:lnTo>
                  <a:pt x="51" y="187"/>
                </a:lnTo>
                <a:lnTo>
                  <a:pt x="51" y="187"/>
                </a:lnTo>
                <a:lnTo>
                  <a:pt x="30" y="220"/>
                </a:lnTo>
                <a:lnTo>
                  <a:pt x="14" y="256"/>
                </a:lnTo>
                <a:lnTo>
                  <a:pt x="14" y="256"/>
                </a:lnTo>
                <a:lnTo>
                  <a:pt x="14" y="234"/>
                </a:lnTo>
                <a:lnTo>
                  <a:pt x="16" y="210"/>
                </a:lnTo>
                <a:lnTo>
                  <a:pt x="16" y="210"/>
                </a:lnTo>
                <a:close/>
                <a:moveTo>
                  <a:pt x="14" y="262"/>
                </a:moveTo>
                <a:lnTo>
                  <a:pt x="14" y="262"/>
                </a:lnTo>
                <a:lnTo>
                  <a:pt x="30" y="236"/>
                </a:lnTo>
                <a:lnTo>
                  <a:pt x="30" y="236"/>
                </a:lnTo>
                <a:lnTo>
                  <a:pt x="43" y="214"/>
                </a:lnTo>
                <a:lnTo>
                  <a:pt x="59" y="191"/>
                </a:lnTo>
                <a:lnTo>
                  <a:pt x="59" y="191"/>
                </a:lnTo>
                <a:lnTo>
                  <a:pt x="75" y="171"/>
                </a:lnTo>
                <a:lnTo>
                  <a:pt x="91" y="151"/>
                </a:lnTo>
                <a:lnTo>
                  <a:pt x="110" y="130"/>
                </a:lnTo>
                <a:lnTo>
                  <a:pt x="130" y="114"/>
                </a:lnTo>
                <a:lnTo>
                  <a:pt x="130" y="114"/>
                </a:lnTo>
                <a:lnTo>
                  <a:pt x="150" y="96"/>
                </a:lnTo>
                <a:lnTo>
                  <a:pt x="173" y="82"/>
                </a:lnTo>
                <a:lnTo>
                  <a:pt x="195" y="67"/>
                </a:lnTo>
                <a:lnTo>
                  <a:pt x="217" y="55"/>
                </a:lnTo>
                <a:lnTo>
                  <a:pt x="217" y="55"/>
                </a:lnTo>
                <a:lnTo>
                  <a:pt x="240" y="45"/>
                </a:lnTo>
                <a:lnTo>
                  <a:pt x="260" y="37"/>
                </a:lnTo>
                <a:lnTo>
                  <a:pt x="307" y="23"/>
                </a:lnTo>
                <a:lnTo>
                  <a:pt x="307" y="23"/>
                </a:lnTo>
                <a:lnTo>
                  <a:pt x="325" y="31"/>
                </a:lnTo>
                <a:lnTo>
                  <a:pt x="341" y="39"/>
                </a:lnTo>
                <a:lnTo>
                  <a:pt x="358" y="49"/>
                </a:lnTo>
                <a:lnTo>
                  <a:pt x="372" y="59"/>
                </a:lnTo>
                <a:lnTo>
                  <a:pt x="372" y="59"/>
                </a:lnTo>
                <a:lnTo>
                  <a:pt x="345" y="61"/>
                </a:lnTo>
                <a:lnTo>
                  <a:pt x="317" y="67"/>
                </a:lnTo>
                <a:lnTo>
                  <a:pt x="291" y="73"/>
                </a:lnTo>
                <a:lnTo>
                  <a:pt x="264" y="84"/>
                </a:lnTo>
                <a:lnTo>
                  <a:pt x="264" y="84"/>
                </a:lnTo>
                <a:lnTo>
                  <a:pt x="236" y="96"/>
                </a:lnTo>
                <a:lnTo>
                  <a:pt x="211" y="110"/>
                </a:lnTo>
                <a:lnTo>
                  <a:pt x="185" y="126"/>
                </a:lnTo>
                <a:lnTo>
                  <a:pt x="163" y="147"/>
                </a:lnTo>
                <a:lnTo>
                  <a:pt x="163" y="147"/>
                </a:lnTo>
                <a:lnTo>
                  <a:pt x="140" y="167"/>
                </a:lnTo>
                <a:lnTo>
                  <a:pt x="120" y="189"/>
                </a:lnTo>
                <a:lnTo>
                  <a:pt x="102" y="212"/>
                </a:lnTo>
                <a:lnTo>
                  <a:pt x="85" y="238"/>
                </a:lnTo>
                <a:lnTo>
                  <a:pt x="85" y="238"/>
                </a:lnTo>
                <a:lnTo>
                  <a:pt x="71" y="262"/>
                </a:lnTo>
                <a:lnTo>
                  <a:pt x="57" y="289"/>
                </a:lnTo>
                <a:lnTo>
                  <a:pt x="47" y="315"/>
                </a:lnTo>
                <a:lnTo>
                  <a:pt x="41" y="342"/>
                </a:lnTo>
                <a:lnTo>
                  <a:pt x="41" y="342"/>
                </a:lnTo>
                <a:lnTo>
                  <a:pt x="30" y="323"/>
                </a:lnTo>
                <a:lnTo>
                  <a:pt x="24" y="303"/>
                </a:lnTo>
                <a:lnTo>
                  <a:pt x="18" y="285"/>
                </a:lnTo>
                <a:lnTo>
                  <a:pt x="14" y="262"/>
                </a:lnTo>
                <a:lnTo>
                  <a:pt x="14" y="262"/>
                </a:lnTo>
                <a:close/>
                <a:moveTo>
                  <a:pt x="59" y="368"/>
                </a:moveTo>
                <a:lnTo>
                  <a:pt x="59" y="368"/>
                </a:lnTo>
                <a:lnTo>
                  <a:pt x="49" y="356"/>
                </a:lnTo>
                <a:lnTo>
                  <a:pt x="41" y="342"/>
                </a:lnTo>
                <a:lnTo>
                  <a:pt x="41" y="342"/>
                </a:lnTo>
                <a:lnTo>
                  <a:pt x="69" y="293"/>
                </a:lnTo>
                <a:lnTo>
                  <a:pt x="102" y="248"/>
                </a:lnTo>
                <a:lnTo>
                  <a:pt x="102" y="248"/>
                </a:lnTo>
                <a:lnTo>
                  <a:pt x="118" y="226"/>
                </a:lnTo>
                <a:lnTo>
                  <a:pt x="138" y="204"/>
                </a:lnTo>
                <a:lnTo>
                  <a:pt x="156" y="183"/>
                </a:lnTo>
                <a:lnTo>
                  <a:pt x="179" y="165"/>
                </a:lnTo>
                <a:lnTo>
                  <a:pt x="179" y="165"/>
                </a:lnTo>
                <a:lnTo>
                  <a:pt x="199" y="147"/>
                </a:lnTo>
                <a:lnTo>
                  <a:pt x="224" y="130"/>
                </a:lnTo>
                <a:lnTo>
                  <a:pt x="246" y="114"/>
                </a:lnTo>
                <a:lnTo>
                  <a:pt x="270" y="102"/>
                </a:lnTo>
                <a:lnTo>
                  <a:pt x="270" y="102"/>
                </a:lnTo>
                <a:lnTo>
                  <a:pt x="297" y="90"/>
                </a:lnTo>
                <a:lnTo>
                  <a:pt x="321" y="80"/>
                </a:lnTo>
                <a:lnTo>
                  <a:pt x="374" y="61"/>
                </a:lnTo>
                <a:lnTo>
                  <a:pt x="374" y="61"/>
                </a:lnTo>
                <a:lnTo>
                  <a:pt x="392" y="82"/>
                </a:lnTo>
                <a:lnTo>
                  <a:pt x="392" y="82"/>
                </a:lnTo>
                <a:lnTo>
                  <a:pt x="392" y="84"/>
                </a:lnTo>
                <a:lnTo>
                  <a:pt x="394" y="86"/>
                </a:lnTo>
                <a:lnTo>
                  <a:pt x="394" y="86"/>
                </a:lnTo>
                <a:lnTo>
                  <a:pt x="350" y="112"/>
                </a:lnTo>
                <a:lnTo>
                  <a:pt x="307" y="143"/>
                </a:lnTo>
                <a:lnTo>
                  <a:pt x="307" y="143"/>
                </a:lnTo>
                <a:lnTo>
                  <a:pt x="260" y="177"/>
                </a:lnTo>
                <a:lnTo>
                  <a:pt x="215" y="214"/>
                </a:lnTo>
                <a:lnTo>
                  <a:pt x="215" y="214"/>
                </a:lnTo>
                <a:lnTo>
                  <a:pt x="173" y="250"/>
                </a:lnTo>
                <a:lnTo>
                  <a:pt x="132" y="289"/>
                </a:lnTo>
                <a:lnTo>
                  <a:pt x="132" y="289"/>
                </a:lnTo>
                <a:lnTo>
                  <a:pt x="93" y="327"/>
                </a:lnTo>
                <a:lnTo>
                  <a:pt x="59" y="368"/>
                </a:lnTo>
                <a:lnTo>
                  <a:pt x="59" y="368"/>
                </a:lnTo>
                <a:close/>
                <a:moveTo>
                  <a:pt x="59" y="370"/>
                </a:moveTo>
                <a:lnTo>
                  <a:pt x="59" y="370"/>
                </a:lnTo>
                <a:lnTo>
                  <a:pt x="106" y="344"/>
                </a:lnTo>
                <a:lnTo>
                  <a:pt x="150" y="313"/>
                </a:lnTo>
                <a:lnTo>
                  <a:pt x="150" y="313"/>
                </a:lnTo>
                <a:lnTo>
                  <a:pt x="195" y="279"/>
                </a:lnTo>
                <a:lnTo>
                  <a:pt x="240" y="242"/>
                </a:lnTo>
                <a:lnTo>
                  <a:pt x="240" y="242"/>
                </a:lnTo>
                <a:lnTo>
                  <a:pt x="282" y="204"/>
                </a:lnTo>
                <a:lnTo>
                  <a:pt x="325" y="165"/>
                </a:lnTo>
                <a:lnTo>
                  <a:pt x="325" y="165"/>
                </a:lnTo>
                <a:lnTo>
                  <a:pt x="362" y="126"/>
                </a:lnTo>
                <a:lnTo>
                  <a:pt x="398" y="86"/>
                </a:lnTo>
                <a:lnTo>
                  <a:pt x="398" y="86"/>
                </a:lnTo>
                <a:lnTo>
                  <a:pt x="398" y="86"/>
                </a:lnTo>
                <a:lnTo>
                  <a:pt x="413" y="108"/>
                </a:lnTo>
                <a:lnTo>
                  <a:pt x="425" y="130"/>
                </a:lnTo>
                <a:lnTo>
                  <a:pt x="425" y="130"/>
                </a:lnTo>
                <a:lnTo>
                  <a:pt x="392" y="177"/>
                </a:lnTo>
                <a:lnTo>
                  <a:pt x="358" y="220"/>
                </a:lnTo>
                <a:lnTo>
                  <a:pt x="358" y="220"/>
                </a:lnTo>
                <a:lnTo>
                  <a:pt x="337" y="240"/>
                </a:lnTo>
                <a:lnTo>
                  <a:pt x="317" y="260"/>
                </a:lnTo>
                <a:lnTo>
                  <a:pt x="297" y="279"/>
                </a:lnTo>
                <a:lnTo>
                  <a:pt x="274" y="297"/>
                </a:lnTo>
                <a:lnTo>
                  <a:pt x="274" y="297"/>
                </a:lnTo>
                <a:lnTo>
                  <a:pt x="250" y="313"/>
                </a:lnTo>
                <a:lnTo>
                  <a:pt x="228" y="327"/>
                </a:lnTo>
                <a:lnTo>
                  <a:pt x="201" y="342"/>
                </a:lnTo>
                <a:lnTo>
                  <a:pt x="177" y="354"/>
                </a:lnTo>
                <a:lnTo>
                  <a:pt x="177" y="354"/>
                </a:lnTo>
                <a:lnTo>
                  <a:pt x="150" y="362"/>
                </a:lnTo>
                <a:lnTo>
                  <a:pt x="126" y="370"/>
                </a:lnTo>
                <a:lnTo>
                  <a:pt x="73" y="384"/>
                </a:lnTo>
                <a:lnTo>
                  <a:pt x="73" y="384"/>
                </a:lnTo>
                <a:lnTo>
                  <a:pt x="59" y="370"/>
                </a:lnTo>
                <a:lnTo>
                  <a:pt x="59" y="370"/>
                </a:lnTo>
                <a:close/>
                <a:moveTo>
                  <a:pt x="73" y="386"/>
                </a:moveTo>
                <a:lnTo>
                  <a:pt x="73" y="386"/>
                </a:lnTo>
                <a:lnTo>
                  <a:pt x="102" y="386"/>
                </a:lnTo>
                <a:lnTo>
                  <a:pt x="128" y="384"/>
                </a:lnTo>
                <a:lnTo>
                  <a:pt x="154" y="378"/>
                </a:lnTo>
                <a:lnTo>
                  <a:pt x="183" y="372"/>
                </a:lnTo>
                <a:lnTo>
                  <a:pt x="183" y="372"/>
                </a:lnTo>
                <a:lnTo>
                  <a:pt x="209" y="362"/>
                </a:lnTo>
                <a:lnTo>
                  <a:pt x="238" y="350"/>
                </a:lnTo>
                <a:lnTo>
                  <a:pt x="264" y="334"/>
                </a:lnTo>
                <a:lnTo>
                  <a:pt x="289" y="317"/>
                </a:lnTo>
                <a:lnTo>
                  <a:pt x="289" y="317"/>
                </a:lnTo>
                <a:lnTo>
                  <a:pt x="311" y="299"/>
                </a:lnTo>
                <a:lnTo>
                  <a:pt x="333" y="277"/>
                </a:lnTo>
                <a:lnTo>
                  <a:pt x="354" y="256"/>
                </a:lnTo>
                <a:lnTo>
                  <a:pt x="372" y="232"/>
                </a:lnTo>
                <a:lnTo>
                  <a:pt x="372" y="232"/>
                </a:lnTo>
                <a:lnTo>
                  <a:pt x="388" y="208"/>
                </a:lnTo>
                <a:lnTo>
                  <a:pt x="402" y="183"/>
                </a:lnTo>
                <a:lnTo>
                  <a:pt x="415" y="159"/>
                </a:lnTo>
                <a:lnTo>
                  <a:pt x="425" y="132"/>
                </a:lnTo>
                <a:lnTo>
                  <a:pt x="425" y="132"/>
                </a:lnTo>
                <a:lnTo>
                  <a:pt x="433" y="151"/>
                </a:lnTo>
                <a:lnTo>
                  <a:pt x="439" y="171"/>
                </a:lnTo>
                <a:lnTo>
                  <a:pt x="441" y="193"/>
                </a:lnTo>
                <a:lnTo>
                  <a:pt x="443" y="214"/>
                </a:lnTo>
                <a:lnTo>
                  <a:pt x="443" y="214"/>
                </a:lnTo>
                <a:lnTo>
                  <a:pt x="427" y="238"/>
                </a:lnTo>
                <a:lnTo>
                  <a:pt x="427" y="238"/>
                </a:lnTo>
                <a:lnTo>
                  <a:pt x="410" y="258"/>
                </a:lnTo>
                <a:lnTo>
                  <a:pt x="394" y="281"/>
                </a:lnTo>
                <a:lnTo>
                  <a:pt x="394" y="281"/>
                </a:lnTo>
                <a:lnTo>
                  <a:pt x="376" y="299"/>
                </a:lnTo>
                <a:lnTo>
                  <a:pt x="358" y="319"/>
                </a:lnTo>
                <a:lnTo>
                  <a:pt x="337" y="336"/>
                </a:lnTo>
                <a:lnTo>
                  <a:pt x="317" y="352"/>
                </a:lnTo>
                <a:lnTo>
                  <a:pt x="317" y="352"/>
                </a:lnTo>
                <a:lnTo>
                  <a:pt x="295" y="368"/>
                </a:lnTo>
                <a:lnTo>
                  <a:pt x="272" y="380"/>
                </a:lnTo>
                <a:lnTo>
                  <a:pt x="250" y="392"/>
                </a:lnTo>
                <a:lnTo>
                  <a:pt x="226" y="405"/>
                </a:lnTo>
                <a:lnTo>
                  <a:pt x="226" y="405"/>
                </a:lnTo>
                <a:lnTo>
                  <a:pt x="203" y="411"/>
                </a:lnTo>
                <a:lnTo>
                  <a:pt x="183" y="419"/>
                </a:lnTo>
                <a:lnTo>
                  <a:pt x="138" y="427"/>
                </a:lnTo>
                <a:lnTo>
                  <a:pt x="138" y="427"/>
                </a:lnTo>
                <a:lnTo>
                  <a:pt x="120" y="419"/>
                </a:lnTo>
                <a:lnTo>
                  <a:pt x="104" y="409"/>
                </a:lnTo>
                <a:lnTo>
                  <a:pt x="87" y="399"/>
                </a:lnTo>
                <a:lnTo>
                  <a:pt x="73" y="386"/>
                </a:lnTo>
                <a:lnTo>
                  <a:pt x="73" y="386"/>
                </a:lnTo>
                <a:close/>
                <a:moveTo>
                  <a:pt x="441" y="246"/>
                </a:moveTo>
                <a:lnTo>
                  <a:pt x="441" y="246"/>
                </a:lnTo>
                <a:lnTo>
                  <a:pt x="435" y="267"/>
                </a:lnTo>
                <a:lnTo>
                  <a:pt x="429" y="289"/>
                </a:lnTo>
                <a:lnTo>
                  <a:pt x="421" y="307"/>
                </a:lnTo>
                <a:lnTo>
                  <a:pt x="410" y="327"/>
                </a:lnTo>
                <a:lnTo>
                  <a:pt x="398" y="346"/>
                </a:lnTo>
                <a:lnTo>
                  <a:pt x="386" y="362"/>
                </a:lnTo>
                <a:lnTo>
                  <a:pt x="372" y="376"/>
                </a:lnTo>
                <a:lnTo>
                  <a:pt x="356" y="390"/>
                </a:lnTo>
                <a:lnTo>
                  <a:pt x="337" y="405"/>
                </a:lnTo>
                <a:lnTo>
                  <a:pt x="321" y="415"/>
                </a:lnTo>
                <a:lnTo>
                  <a:pt x="301" y="423"/>
                </a:lnTo>
                <a:lnTo>
                  <a:pt x="280" y="431"/>
                </a:lnTo>
                <a:lnTo>
                  <a:pt x="260" y="437"/>
                </a:lnTo>
                <a:lnTo>
                  <a:pt x="240" y="441"/>
                </a:lnTo>
                <a:lnTo>
                  <a:pt x="217" y="441"/>
                </a:lnTo>
                <a:lnTo>
                  <a:pt x="197" y="441"/>
                </a:lnTo>
                <a:lnTo>
                  <a:pt x="197" y="441"/>
                </a:lnTo>
                <a:lnTo>
                  <a:pt x="169" y="437"/>
                </a:lnTo>
                <a:lnTo>
                  <a:pt x="142" y="429"/>
                </a:lnTo>
                <a:lnTo>
                  <a:pt x="142" y="429"/>
                </a:lnTo>
                <a:lnTo>
                  <a:pt x="177" y="425"/>
                </a:lnTo>
                <a:lnTo>
                  <a:pt x="177" y="425"/>
                </a:lnTo>
                <a:lnTo>
                  <a:pt x="203" y="421"/>
                </a:lnTo>
                <a:lnTo>
                  <a:pt x="228" y="413"/>
                </a:lnTo>
                <a:lnTo>
                  <a:pt x="228" y="413"/>
                </a:lnTo>
                <a:lnTo>
                  <a:pt x="254" y="403"/>
                </a:lnTo>
                <a:lnTo>
                  <a:pt x="278" y="392"/>
                </a:lnTo>
                <a:lnTo>
                  <a:pt x="303" y="378"/>
                </a:lnTo>
                <a:lnTo>
                  <a:pt x="325" y="362"/>
                </a:lnTo>
                <a:lnTo>
                  <a:pt x="325" y="362"/>
                </a:lnTo>
                <a:lnTo>
                  <a:pt x="345" y="346"/>
                </a:lnTo>
                <a:lnTo>
                  <a:pt x="366" y="327"/>
                </a:lnTo>
                <a:lnTo>
                  <a:pt x="384" y="307"/>
                </a:lnTo>
                <a:lnTo>
                  <a:pt x="402" y="287"/>
                </a:lnTo>
                <a:lnTo>
                  <a:pt x="402" y="287"/>
                </a:lnTo>
                <a:lnTo>
                  <a:pt x="423" y="254"/>
                </a:lnTo>
                <a:lnTo>
                  <a:pt x="443" y="222"/>
                </a:lnTo>
                <a:lnTo>
                  <a:pt x="443" y="222"/>
                </a:lnTo>
                <a:lnTo>
                  <a:pt x="441" y="246"/>
                </a:lnTo>
                <a:lnTo>
                  <a:pt x="441" y="24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/>
          </p:cNvSpPr>
          <p:nvPr/>
        </p:nvSpPr>
        <p:spPr bwMode="auto">
          <a:xfrm>
            <a:off x="1557338" y="3859213"/>
            <a:ext cx="715963" cy="715962"/>
          </a:xfrm>
          <a:custGeom>
            <a:avLst/>
            <a:gdLst>
              <a:gd name="T0" fmla="*/ 351 w 451"/>
              <a:gd name="T1" fmla="*/ 273 h 451"/>
              <a:gd name="T2" fmla="*/ 351 w 451"/>
              <a:gd name="T3" fmla="*/ 273 h 451"/>
              <a:gd name="T4" fmla="*/ 341 w 451"/>
              <a:gd name="T5" fmla="*/ 281 h 451"/>
              <a:gd name="T6" fmla="*/ 331 w 451"/>
              <a:gd name="T7" fmla="*/ 289 h 451"/>
              <a:gd name="T8" fmla="*/ 311 w 451"/>
              <a:gd name="T9" fmla="*/ 301 h 451"/>
              <a:gd name="T10" fmla="*/ 286 w 451"/>
              <a:gd name="T11" fmla="*/ 307 h 451"/>
              <a:gd name="T12" fmla="*/ 264 w 451"/>
              <a:gd name="T13" fmla="*/ 309 h 451"/>
              <a:gd name="T14" fmla="*/ 240 w 451"/>
              <a:gd name="T15" fmla="*/ 307 h 451"/>
              <a:gd name="T16" fmla="*/ 217 w 451"/>
              <a:gd name="T17" fmla="*/ 301 h 451"/>
              <a:gd name="T18" fmla="*/ 197 w 451"/>
              <a:gd name="T19" fmla="*/ 289 h 451"/>
              <a:gd name="T20" fmla="*/ 187 w 451"/>
              <a:gd name="T21" fmla="*/ 281 h 451"/>
              <a:gd name="T22" fmla="*/ 177 w 451"/>
              <a:gd name="T23" fmla="*/ 273 h 451"/>
              <a:gd name="T24" fmla="*/ 177 w 451"/>
              <a:gd name="T25" fmla="*/ 273 h 451"/>
              <a:gd name="T26" fmla="*/ 169 w 451"/>
              <a:gd name="T27" fmla="*/ 265 h 451"/>
              <a:gd name="T28" fmla="*/ 162 w 451"/>
              <a:gd name="T29" fmla="*/ 254 h 451"/>
              <a:gd name="T30" fmla="*/ 150 w 451"/>
              <a:gd name="T31" fmla="*/ 232 h 451"/>
              <a:gd name="T32" fmla="*/ 144 w 451"/>
              <a:gd name="T33" fmla="*/ 210 h 451"/>
              <a:gd name="T34" fmla="*/ 142 w 451"/>
              <a:gd name="T35" fmla="*/ 187 h 451"/>
              <a:gd name="T36" fmla="*/ 144 w 451"/>
              <a:gd name="T37" fmla="*/ 163 h 451"/>
              <a:gd name="T38" fmla="*/ 150 w 451"/>
              <a:gd name="T39" fmla="*/ 141 h 451"/>
              <a:gd name="T40" fmla="*/ 162 w 451"/>
              <a:gd name="T41" fmla="*/ 120 h 451"/>
              <a:gd name="T42" fmla="*/ 169 w 451"/>
              <a:gd name="T43" fmla="*/ 110 h 451"/>
              <a:gd name="T44" fmla="*/ 177 w 451"/>
              <a:gd name="T45" fmla="*/ 100 h 451"/>
              <a:gd name="T46" fmla="*/ 77 w 451"/>
              <a:gd name="T47" fmla="*/ 0 h 451"/>
              <a:gd name="T48" fmla="*/ 77 w 451"/>
              <a:gd name="T49" fmla="*/ 0 h 451"/>
              <a:gd name="T50" fmla="*/ 59 w 451"/>
              <a:gd name="T51" fmla="*/ 21 h 451"/>
              <a:gd name="T52" fmla="*/ 43 w 451"/>
              <a:gd name="T53" fmla="*/ 41 h 451"/>
              <a:gd name="T54" fmla="*/ 30 w 451"/>
              <a:gd name="T55" fmla="*/ 63 h 451"/>
              <a:gd name="T56" fmla="*/ 18 w 451"/>
              <a:gd name="T57" fmla="*/ 88 h 451"/>
              <a:gd name="T58" fmla="*/ 10 w 451"/>
              <a:gd name="T59" fmla="*/ 112 h 451"/>
              <a:gd name="T60" fmla="*/ 4 w 451"/>
              <a:gd name="T61" fmla="*/ 136 h 451"/>
              <a:gd name="T62" fmla="*/ 0 w 451"/>
              <a:gd name="T63" fmla="*/ 161 h 451"/>
              <a:gd name="T64" fmla="*/ 0 w 451"/>
              <a:gd name="T65" fmla="*/ 187 h 451"/>
              <a:gd name="T66" fmla="*/ 0 w 451"/>
              <a:gd name="T67" fmla="*/ 212 h 451"/>
              <a:gd name="T68" fmla="*/ 4 w 451"/>
              <a:gd name="T69" fmla="*/ 238 h 451"/>
              <a:gd name="T70" fmla="*/ 10 w 451"/>
              <a:gd name="T71" fmla="*/ 262 h 451"/>
              <a:gd name="T72" fmla="*/ 18 w 451"/>
              <a:gd name="T73" fmla="*/ 287 h 451"/>
              <a:gd name="T74" fmla="*/ 30 w 451"/>
              <a:gd name="T75" fmla="*/ 309 h 451"/>
              <a:gd name="T76" fmla="*/ 43 w 451"/>
              <a:gd name="T77" fmla="*/ 332 h 451"/>
              <a:gd name="T78" fmla="*/ 59 w 451"/>
              <a:gd name="T79" fmla="*/ 354 h 451"/>
              <a:gd name="T80" fmla="*/ 77 w 451"/>
              <a:gd name="T81" fmla="*/ 374 h 451"/>
              <a:gd name="T82" fmla="*/ 77 w 451"/>
              <a:gd name="T83" fmla="*/ 374 h 451"/>
              <a:gd name="T84" fmla="*/ 97 w 451"/>
              <a:gd name="T85" fmla="*/ 393 h 451"/>
              <a:gd name="T86" fmla="*/ 118 w 451"/>
              <a:gd name="T87" fmla="*/ 407 h 451"/>
              <a:gd name="T88" fmla="*/ 140 w 451"/>
              <a:gd name="T89" fmla="*/ 421 h 451"/>
              <a:gd name="T90" fmla="*/ 164 w 451"/>
              <a:gd name="T91" fmla="*/ 431 h 451"/>
              <a:gd name="T92" fmla="*/ 189 w 451"/>
              <a:gd name="T93" fmla="*/ 441 h 451"/>
              <a:gd name="T94" fmla="*/ 213 w 451"/>
              <a:gd name="T95" fmla="*/ 447 h 451"/>
              <a:gd name="T96" fmla="*/ 238 w 451"/>
              <a:gd name="T97" fmla="*/ 449 h 451"/>
              <a:gd name="T98" fmla="*/ 264 w 451"/>
              <a:gd name="T99" fmla="*/ 451 h 451"/>
              <a:gd name="T100" fmla="*/ 288 w 451"/>
              <a:gd name="T101" fmla="*/ 449 h 451"/>
              <a:gd name="T102" fmla="*/ 315 w 451"/>
              <a:gd name="T103" fmla="*/ 447 h 451"/>
              <a:gd name="T104" fmla="*/ 339 w 451"/>
              <a:gd name="T105" fmla="*/ 441 h 451"/>
              <a:gd name="T106" fmla="*/ 364 w 451"/>
              <a:gd name="T107" fmla="*/ 431 h 451"/>
              <a:gd name="T108" fmla="*/ 386 w 451"/>
              <a:gd name="T109" fmla="*/ 421 h 451"/>
              <a:gd name="T110" fmla="*/ 410 w 451"/>
              <a:gd name="T111" fmla="*/ 407 h 451"/>
              <a:gd name="T112" fmla="*/ 431 w 451"/>
              <a:gd name="T113" fmla="*/ 393 h 451"/>
              <a:gd name="T114" fmla="*/ 451 w 451"/>
              <a:gd name="T115" fmla="*/ 374 h 451"/>
              <a:gd name="T116" fmla="*/ 351 w 451"/>
              <a:gd name="T117" fmla="*/ 27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1" h="451">
                <a:moveTo>
                  <a:pt x="351" y="273"/>
                </a:moveTo>
                <a:lnTo>
                  <a:pt x="351" y="273"/>
                </a:lnTo>
                <a:lnTo>
                  <a:pt x="341" y="281"/>
                </a:lnTo>
                <a:lnTo>
                  <a:pt x="331" y="289"/>
                </a:lnTo>
                <a:lnTo>
                  <a:pt x="311" y="301"/>
                </a:lnTo>
                <a:lnTo>
                  <a:pt x="286" y="307"/>
                </a:lnTo>
                <a:lnTo>
                  <a:pt x="264" y="309"/>
                </a:lnTo>
                <a:lnTo>
                  <a:pt x="240" y="307"/>
                </a:lnTo>
                <a:lnTo>
                  <a:pt x="217" y="301"/>
                </a:lnTo>
                <a:lnTo>
                  <a:pt x="197" y="289"/>
                </a:lnTo>
                <a:lnTo>
                  <a:pt x="187" y="281"/>
                </a:lnTo>
                <a:lnTo>
                  <a:pt x="177" y="273"/>
                </a:lnTo>
                <a:lnTo>
                  <a:pt x="177" y="273"/>
                </a:lnTo>
                <a:lnTo>
                  <a:pt x="169" y="265"/>
                </a:lnTo>
                <a:lnTo>
                  <a:pt x="162" y="254"/>
                </a:lnTo>
                <a:lnTo>
                  <a:pt x="150" y="232"/>
                </a:lnTo>
                <a:lnTo>
                  <a:pt x="144" y="210"/>
                </a:lnTo>
                <a:lnTo>
                  <a:pt x="142" y="187"/>
                </a:lnTo>
                <a:lnTo>
                  <a:pt x="144" y="163"/>
                </a:lnTo>
                <a:lnTo>
                  <a:pt x="150" y="141"/>
                </a:lnTo>
                <a:lnTo>
                  <a:pt x="162" y="120"/>
                </a:lnTo>
                <a:lnTo>
                  <a:pt x="169" y="110"/>
                </a:lnTo>
                <a:lnTo>
                  <a:pt x="177" y="100"/>
                </a:lnTo>
                <a:lnTo>
                  <a:pt x="77" y="0"/>
                </a:lnTo>
                <a:lnTo>
                  <a:pt x="77" y="0"/>
                </a:lnTo>
                <a:lnTo>
                  <a:pt x="59" y="21"/>
                </a:lnTo>
                <a:lnTo>
                  <a:pt x="43" y="41"/>
                </a:lnTo>
                <a:lnTo>
                  <a:pt x="30" y="63"/>
                </a:lnTo>
                <a:lnTo>
                  <a:pt x="18" y="88"/>
                </a:lnTo>
                <a:lnTo>
                  <a:pt x="10" y="112"/>
                </a:lnTo>
                <a:lnTo>
                  <a:pt x="4" y="136"/>
                </a:lnTo>
                <a:lnTo>
                  <a:pt x="0" y="161"/>
                </a:lnTo>
                <a:lnTo>
                  <a:pt x="0" y="187"/>
                </a:lnTo>
                <a:lnTo>
                  <a:pt x="0" y="212"/>
                </a:lnTo>
                <a:lnTo>
                  <a:pt x="4" y="238"/>
                </a:lnTo>
                <a:lnTo>
                  <a:pt x="10" y="262"/>
                </a:lnTo>
                <a:lnTo>
                  <a:pt x="18" y="287"/>
                </a:lnTo>
                <a:lnTo>
                  <a:pt x="30" y="309"/>
                </a:lnTo>
                <a:lnTo>
                  <a:pt x="43" y="332"/>
                </a:lnTo>
                <a:lnTo>
                  <a:pt x="59" y="354"/>
                </a:lnTo>
                <a:lnTo>
                  <a:pt x="77" y="374"/>
                </a:lnTo>
                <a:lnTo>
                  <a:pt x="77" y="374"/>
                </a:lnTo>
                <a:lnTo>
                  <a:pt x="97" y="393"/>
                </a:lnTo>
                <a:lnTo>
                  <a:pt x="118" y="407"/>
                </a:lnTo>
                <a:lnTo>
                  <a:pt x="140" y="421"/>
                </a:lnTo>
                <a:lnTo>
                  <a:pt x="164" y="431"/>
                </a:lnTo>
                <a:lnTo>
                  <a:pt x="189" y="441"/>
                </a:lnTo>
                <a:lnTo>
                  <a:pt x="213" y="447"/>
                </a:lnTo>
                <a:lnTo>
                  <a:pt x="238" y="449"/>
                </a:lnTo>
                <a:lnTo>
                  <a:pt x="264" y="451"/>
                </a:lnTo>
                <a:lnTo>
                  <a:pt x="288" y="449"/>
                </a:lnTo>
                <a:lnTo>
                  <a:pt x="315" y="447"/>
                </a:lnTo>
                <a:lnTo>
                  <a:pt x="339" y="441"/>
                </a:lnTo>
                <a:lnTo>
                  <a:pt x="364" y="431"/>
                </a:lnTo>
                <a:lnTo>
                  <a:pt x="386" y="421"/>
                </a:lnTo>
                <a:lnTo>
                  <a:pt x="410" y="407"/>
                </a:lnTo>
                <a:lnTo>
                  <a:pt x="431" y="393"/>
                </a:lnTo>
                <a:lnTo>
                  <a:pt x="451" y="374"/>
                </a:lnTo>
                <a:lnTo>
                  <a:pt x="351" y="27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2689225" y="3921125"/>
            <a:ext cx="687388" cy="657225"/>
          </a:xfrm>
          <a:custGeom>
            <a:avLst/>
            <a:gdLst>
              <a:gd name="T0" fmla="*/ 405 w 433"/>
              <a:gd name="T1" fmla="*/ 24 h 414"/>
              <a:gd name="T2" fmla="*/ 376 w 433"/>
              <a:gd name="T3" fmla="*/ 35 h 414"/>
              <a:gd name="T4" fmla="*/ 350 w 433"/>
              <a:gd name="T5" fmla="*/ 53 h 414"/>
              <a:gd name="T6" fmla="*/ 335 w 433"/>
              <a:gd name="T7" fmla="*/ 39 h 414"/>
              <a:gd name="T8" fmla="*/ 319 w 433"/>
              <a:gd name="T9" fmla="*/ 28 h 414"/>
              <a:gd name="T10" fmla="*/ 283 w 433"/>
              <a:gd name="T11" fmla="*/ 10 h 414"/>
              <a:gd name="T12" fmla="*/ 244 w 433"/>
              <a:gd name="T13" fmla="*/ 2 h 414"/>
              <a:gd name="T14" fmla="*/ 205 w 433"/>
              <a:gd name="T15" fmla="*/ 0 h 414"/>
              <a:gd name="T16" fmla="*/ 167 w 433"/>
              <a:gd name="T17" fmla="*/ 6 h 414"/>
              <a:gd name="T18" fmla="*/ 130 w 433"/>
              <a:gd name="T19" fmla="*/ 20 h 414"/>
              <a:gd name="T20" fmla="*/ 94 w 433"/>
              <a:gd name="T21" fmla="*/ 41 h 414"/>
              <a:gd name="T22" fmla="*/ 63 w 433"/>
              <a:gd name="T23" fmla="*/ 69 h 414"/>
              <a:gd name="T24" fmla="*/ 49 w 433"/>
              <a:gd name="T25" fmla="*/ 85 h 414"/>
              <a:gd name="T26" fmla="*/ 25 w 433"/>
              <a:gd name="T27" fmla="*/ 122 h 414"/>
              <a:gd name="T28" fmla="*/ 8 w 433"/>
              <a:gd name="T29" fmla="*/ 160 h 414"/>
              <a:gd name="T30" fmla="*/ 2 w 433"/>
              <a:gd name="T31" fmla="*/ 199 h 414"/>
              <a:gd name="T32" fmla="*/ 0 w 433"/>
              <a:gd name="T33" fmla="*/ 240 h 414"/>
              <a:gd name="T34" fmla="*/ 8 w 433"/>
              <a:gd name="T35" fmla="*/ 278 h 414"/>
              <a:gd name="T36" fmla="*/ 23 w 433"/>
              <a:gd name="T37" fmla="*/ 313 h 414"/>
              <a:gd name="T38" fmla="*/ 45 w 433"/>
              <a:gd name="T39" fmla="*/ 345 h 414"/>
              <a:gd name="T40" fmla="*/ 73 w 433"/>
              <a:gd name="T41" fmla="*/ 374 h 414"/>
              <a:gd name="T42" fmla="*/ 90 w 433"/>
              <a:gd name="T43" fmla="*/ 386 h 414"/>
              <a:gd name="T44" fmla="*/ 124 w 433"/>
              <a:gd name="T45" fmla="*/ 402 h 414"/>
              <a:gd name="T46" fmla="*/ 163 w 433"/>
              <a:gd name="T47" fmla="*/ 412 h 414"/>
              <a:gd name="T48" fmla="*/ 201 w 433"/>
              <a:gd name="T49" fmla="*/ 412 h 414"/>
              <a:gd name="T50" fmla="*/ 240 w 433"/>
              <a:gd name="T51" fmla="*/ 406 h 414"/>
              <a:gd name="T52" fmla="*/ 279 w 433"/>
              <a:gd name="T53" fmla="*/ 394 h 414"/>
              <a:gd name="T54" fmla="*/ 313 w 433"/>
              <a:gd name="T55" fmla="*/ 374 h 414"/>
              <a:gd name="T56" fmla="*/ 346 w 433"/>
              <a:gd name="T57" fmla="*/ 345 h 414"/>
              <a:gd name="T58" fmla="*/ 360 w 433"/>
              <a:gd name="T59" fmla="*/ 329 h 414"/>
              <a:gd name="T60" fmla="*/ 380 w 433"/>
              <a:gd name="T61" fmla="*/ 297 h 414"/>
              <a:gd name="T62" fmla="*/ 396 w 433"/>
              <a:gd name="T63" fmla="*/ 262 h 414"/>
              <a:gd name="T64" fmla="*/ 405 w 433"/>
              <a:gd name="T65" fmla="*/ 228 h 414"/>
              <a:gd name="T66" fmla="*/ 407 w 433"/>
              <a:gd name="T67" fmla="*/ 193 h 414"/>
              <a:gd name="T68" fmla="*/ 405 w 433"/>
              <a:gd name="T69" fmla="*/ 156 h 414"/>
              <a:gd name="T70" fmla="*/ 396 w 433"/>
              <a:gd name="T71" fmla="*/ 124 h 414"/>
              <a:gd name="T72" fmla="*/ 380 w 433"/>
              <a:gd name="T73" fmla="*/ 91 h 414"/>
              <a:gd name="T74" fmla="*/ 360 w 433"/>
              <a:gd name="T75" fmla="*/ 63 h 414"/>
              <a:gd name="T76" fmla="*/ 372 w 433"/>
              <a:gd name="T77" fmla="*/ 55 h 414"/>
              <a:gd name="T78" fmla="*/ 394 w 433"/>
              <a:gd name="T79" fmla="*/ 43 h 414"/>
              <a:gd name="T80" fmla="*/ 405 w 433"/>
              <a:gd name="T81" fmla="*/ 41 h 414"/>
              <a:gd name="T82" fmla="*/ 423 w 433"/>
              <a:gd name="T83" fmla="*/ 45 h 414"/>
              <a:gd name="T84" fmla="*/ 433 w 433"/>
              <a:gd name="T85" fmla="*/ 35 h 414"/>
              <a:gd name="T86" fmla="*/ 419 w 433"/>
              <a:gd name="T87" fmla="*/ 26 h 414"/>
              <a:gd name="T88" fmla="*/ 405 w 433"/>
              <a:gd name="T89" fmla="*/ 2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3" h="414">
                <a:moveTo>
                  <a:pt x="405" y="24"/>
                </a:moveTo>
                <a:lnTo>
                  <a:pt x="405" y="24"/>
                </a:lnTo>
                <a:lnTo>
                  <a:pt x="390" y="28"/>
                </a:lnTo>
                <a:lnTo>
                  <a:pt x="376" y="35"/>
                </a:lnTo>
                <a:lnTo>
                  <a:pt x="364" y="43"/>
                </a:lnTo>
                <a:lnTo>
                  <a:pt x="350" y="53"/>
                </a:lnTo>
                <a:lnTo>
                  <a:pt x="350" y="53"/>
                </a:lnTo>
                <a:lnTo>
                  <a:pt x="335" y="39"/>
                </a:lnTo>
                <a:lnTo>
                  <a:pt x="335" y="39"/>
                </a:lnTo>
                <a:lnTo>
                  <a:pt x="319" y="28"/>
                </a:lnTo>
                <a:lnTo>
                  <a:pt x="301" y="18"/>
                </a:lnTo>
                <a:lnTo>
                  <a:pt x="283" y="10"/>
                </a:lnTo>
                <a:lnTo>
                  <a:pt x="264" y="4"/>
                </a:lnTo>
                <a:lnTo>
                  <a:pt x="244" y="2"/>
                </a:lnTo>
                <a:lnTo>
                  <a:pt x="226" y="0"/>
                </a:lnTo>
                <a:lnTo>
                  <a:pt x="205" y="0"/>
                </a:lnTo>
                <a:lnTo>
                  <a:pt x="187" y="2"/>
                </a:lnTo>
                <a:lnTo>
                  <a:pt x="167" y="6"/>
                </a:lnTo>
                <a:lnTo>
                  <a:pt x="149" y="12"/>
                </a:lnTo>
                <a:lnTo>
                  <a:pt x="130" y="20"/>
                </a:lnTo>
                <a:lnTo>
                  <a:pt x="112" y="28"/>
                </a:lnTo>
                <a:lnTo>
                  <a:pt x="94" y="41"/>
                </a:lnTo>
                <a:lnTo>
                  <a:pt x="77" y="53"/>
                </a:lnTo>
                <a:lnTo>
                  <a:pt x="63" y="69"/>
                </a:lnTo>
                <a:lnTo>
                  <a:pt x="49" y="85"/>
                </a:lnTo>
                <a:lnTo>
                  <a:pt x="49" y="85"/>
                </a:lnTo>
                <a:lnTo>
                  <a:pt x="35" y="102"/>
                </a:lnTo>
                <a:lnTo>
                  <a:pt x="25" y="122"/>
                </a:lnTo>
                <a:lnTo>
                  <a:pt x="16" y="140"/>
                </a:lnTo>
                <a:lnTo>
                  <a:pt x="8" y="160"/>
                </a:lnTo>
                <a:lnTo>
                  <a:pt x="4" y="179"/>
                </a:lnTo>
                <a:lnTo>
                  <a:pt x="2" y="199"/>
                </a:lnTo>
                <a:lnTo>
                  <a:pt x="0" y="219"/>
                </a:lnTo>
                <a:lnTo>
                  <a:pt x="0" y="240"/>
                </a:lnTo>
                <a:lnTo>
                  <a:pt x="4" y="258"/>
                </a:lnTo>
                <a:lnTo>
                  <a:pt x="8" y="278"/>
                </a:lnTo>
                <a:lnTo>
                  <a:pt x="14" y="297"/>
                </a:lnTo>
                <a:lnTo>
                  <a:pt x="23" y="313"/>
                </a:lnTo>
                <a:lnTo>
                  <a:pt x="33" y="331"/>
                </a:lnTo>
                <a:lnTo>
                  <a:pt x="45" y="345"/>
                </a:lnTo>
                <a:lnTo>
                  <a:pt x="57" y="362"/>
                </a:lnTo>
                <a:lnTo>
                  <a:pt x="73" y="374"/>
                </a:lnTo>
                <a:lnTo>
                  <a:pt x="73" y="374"/>
                </a:lnTo>
                <a:lnTo>
                  <a:pt x="90" y="386"/>
                </a:lnTo>
                <a:lnTo>
                  <a:pt x="106" y="396"/>
                </a:lnTo>
                <a:lnTo>
                  <a:pt x="124" y="402"/>
                </a:lnTo>
                <a:lnTo>
                  <a:pt x="144" y="408"/>
                </a:lnTo>
                <a:lnTo>
                  <a:pt x="163" y="412"/>
                </a:lnTo>
                <a:lnTo>
                  <a:pt x="183" y="414"/>
                </a:lnTo>
                <a:lnTo>
                  <a:pt x="201" y="412"/>
                </a:lnTo>
                <a:lnTo>
                  <a:pt x="222" y="410"/>
                </a:lnTo>
                <a:lnTo>
                  <a:pt x="240" y="406"/>
                </a:lnTo>
                <a:lnTo>
                  <a:pt x="260" y="402"/>
                </a:lnTo>
                <a:lnTo>
                  <a:pt x="279" y="394"/>
                </a:lnTo>
                <a:lnTo>
                  <a:pt x="297" y="384"/>
                </a:lnTo>
                <a:lnTo>
                  <a:pt x="313" y="374"/>
                </a:lnTo>
                <a:lnTo>
                  <a:pt x="329" y="360"/>
                </a:lnTo>
                <a:lnTo>
                  <a:pt x="346" y="345"/>
                </a:lnTo>
                <a:lnTo>
                  <a:pt x="360" y="329"/>
                </a:lnTo>
                <a:lnTo>
                  <a:pt x="360" y="329"/>
                </a:lnTo>
                <a:lnTo>
                  <a:pt x="370" y="313"/>
                </a:lnTo>
                <a:lnTo>
                  <a:pt x="380" y="297"/>
                </a:lnTo>
                <a:lnTo>
                  <a:pt x="388" y="280"/>
                </a:lnTo>
                <a:lnTo>
                  <a:pt x="396" y="262"/>
                </a:lnTo>
                <a:lnTo>
                  <a:pt x="400" y="246"/>
                </a:lnTo>
                <a:lnTo>
                  <a:pt x="405" y="228"/>
                </a:lnTo>
                <a:lnTo>
                  <a:pt x="407" y="209"/>
                </a:lnTo>
                <a:lnTo>
                  <a:pt x="407" y="193"/>
                </a:lnTo>
                <a:lnTo>
                  <a:pt x="407" y="175"/>
                </a:lnTo>
                <a:lnTo>
                  <a:pt x="405" y="156"/>
                </a:lnTo>
                <a:lnTo>
                  <a:pt x="400" y="140"/>
                </a:lnTo>
                <a:lnTo>
                  <a:pt x="396" y="124"/>
                </a:lnTo>
                <a:lnTo>
                  <a:pt x="388" y="108"/>
                </a:lnTo>
                <a:lnTo>
                  <a:pt x="380" y="91"/>
                </a:lnTo>
                <a:lnTo>
                  <a:pt x="372" y="77"/>
                </a:lnTo>
                <a:lnTo>
                  <a:pt x="360" y="63"/>
                </a:lnTo>
                <a:lnTo>
                  <a:pt x="360" y="63"/>
                </a:lnTo>
                <a:lnTo>
                  <a:pt x="372" y="55"/>
                </a:lnTo>
                <a:lnTo>
                  <a:pt x="384" y="47"/>
                </a:lnTo>
                <a:lnTo>
                  <a:pt x="394" y="43"/>
                </a:lnTo>
                <a:lnTo>
                  <a:pt x="405" y="41"/>
                </a:lnTo>
                <a:lnTo>
                  <a:pt x="405" y="41"/>
                </a:lnTo>
                <a:lnTo>
                  <a:pt x="415" y="41"/>
                </a:lnTo>
                <a:lnTo>
                  <a:pt x="423" y="45"/>
                </a:lnTo>
                <a:lnTo>
                  <a:pt x="433" y="35"/>
                </a:lnTo>
                <a:lnTo>
                  <a:pt x="433" y="35"/>
                </a:lnTo>
                <a:lnTo>
                  <a:pt x="427" y="28"/>
                </a:lnTo>
                <a:lnTo>
                  <a:pt x="419" y="26"/>
                </a:lnTo>
                <a:lnTo>
                  <a:pt x="413" y="24"/>
                </a:lnTo>
                <a:lnTo>
                  <a:pt x="405" y="24"/>
                </a:lnTo>
                <a:lnTo>
                  <a:pt x="405" y="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4" name="组合 293"/>
          <p:cNvGrpSpPr/>
          <p:nvPr/>
        </p:nvGrpSpPr>
        <p:grpSpPr>
          <a:xfrm>
            <a:off x="4102100" y="3765550"/>
            <a:ext cx="603250" cy="877888"/>
            <a:chOff x="4102100" y="3765550"/>
            <a:chExt cx="603250" cy="877888"/>
          </a:xfrm>
          <a:solidFill>
            <a:schemeClr val="bg1">
              <a:lumMod val="50000"/>
            </a:schemeClr>
          </a:solidFill>
        </p:grpSpPr>
        <p:sp>
          <p:nvSpPr>
            <p:cNvPr id="38" name="Freeform 238"/>
            <p:cNvSpPr>
              <a:spLocks noEditPoints="1"/>
            </p:cNvSpPr>
            <p:nvPr/>
          </p:nvSpPr>
          <p:spPr bwMode="auto">
            <a:xfrm>
              <a:off x="4102100" y="3998913"/>
              <a:ext cx="603250" cy="644525"/>
            </a:xfrm>
            <a:custGeom>
              <a:avLst/>
              <a:gdLst>
                <a:gd name="T0" fmla="*/ 35 w 380"/>
                <a:gd name="T1" fmla="*/ 42 h 406"/>
                <a:gd name="T2" fmla="*/ 0 w 380"/>
                <a:gd name="T3" fmla="*/ 209 h 406"/>
                <a:gd name="T4" fmla="*/ 108 w 380"/>
                <a:gd name="T5" fmla="*/ 365 h 406"/>
                <a:gd name="T6" fmla="*/ 214 w 380"/>
                <a:gd name="T7" fmla="*/ 400 h 406"/>
                <a:gd name="T8" fmla="*/ 346 w 380"/>
                <a:gd name="T9" fmla="*/ 286 h 406"/>
                <a:gd name="T10" fmla="*/ 374 w 380"/>
                <a:gd name="T11" fmla="*/ 99 h 406"/>
                <a:gd name="T12" fmla="*/ 252 w 380"/>
                <a:gd name="T13" fmla="*/ 4 h 406"/>
                <a:gd name="T14" fmla="*/ 155 w 380"/>
                <a:gd name="T15" fmla="*/ 166 h 406"/>
                <a:gd name="T16" fmla="*/ 138 w 380"/>
                <a:gd name="T17" fmla="*/ 177 h 406"/>
                <a:gd name="T18" fmla="*/ 37 w 380"/>
                <a:gd name="T19" fmla="*/ 193 h 406"/>
                <a:gd name="T20" fmla="*/ 37 w 380"/>
                <a:gd name="T21" fmla="*/ 138 h 406"/>
                <a:gd name="T22" fmla="*/ 39 w 380"/>
                <a:gd name="T23" fmla="*/ 191 h 406"/>
                <a:gd name="T24" fmla="*/ 51 w 380"/>
                <a:gd name="T25" fmla="*/ 240 h 406"/>
                <a:gd name="T26" fmla="*/ 65 w 380"/>
                <a:gd name="T27" fmla="*/ 240 h 406"/>
                <a:gd name="T28" fmla="*/ 65 w 380"/>
                <a:gd name="T29" fmla="*/ 124 h 406"/>
                <a:gd name="T30" fmla="*/ 69 w 380"/>
                <a:gd name="T31" fmla="*/ 63 h 406"/>
                <a:gd name="T32" fmla="*/ 69 w 380"/>
                <a:gd name="T33" fmla="*/ 126 h 406"/>
                <a:gd name="T34" fmla="*/ 82 w 380"/>
                <a:gd name="T35" fmla="*/ 154 h 406"/>
                <a:gd name="T36" fmla="*/ 98 w 380"/>
                <a:gd name="T37" fmla="*/ 166 h 406"/>
                <a:gd name="T38" fmla="*/ 102 w 380"/>
                <a:gd name="T39" fmla="*/ 223 h 406"/>
                <a:gd name="T40" fmla="*/ 114 w 380"/>
                <a:gd name="T41" fmla="*/ 250 h 406"/>
                <a:gd name="T42" fmla="*/ 100 w 380"/>
                <a:gd name="T43" fmla="*/ 240 h 406"/>
                <a:gd name="T44" fmla="*/ 112 w 380"/>
                <a:gd name="T45" fmla="*/ 296 h 406"/>
                <a:gd name="T46" fmla="*/ 112 w 380"/>
                <a:gd name="T47" fmla="*/ 335 h 406"/>
                <a:gd name="T48" fmla="*/ 126 w 380"/>
                <a:gd name="T49" fmla="*/ 71 h 406"/>
                <a:gd name="T50" fmla="*/ 142 w 380"/>
                <a:gd name="T51" fmla="*/ 105 h 406"/>
                <a:gd name="T52" fmla="*/ 138 w 380"/>
                <a:gd name="T53" fmla="*/ 250 h 406"/>
                <a:gd name="T54" fmla="*/ 151 w 380"/>
                <a:gd name="T55" fmla="*/ 223 h 406"/>
                <a:gd name="T56" fmla="*/ 155 w 380"/>
                <a:gd name="T57" fmla="*/ 335 h 406"/>
                <a:gd name="T58" fmla="*/ 155 w 380"/>
                <a:gd name="T59" fmla="*/ 296 h 406"/>
                <a:gd name="T60" fmla="*/ 189 w 380"/>
                <a:gd name="T61" fmla="*/ 335 h 406"/>
                <a:gd name="T62" fmla="*/ 189 w 380"/>
                <a:gd name="T63" fmla="*/ 296 h 406"/>
                <a:gd name="T64" fmla="*/ 187 w 380"/>
                <a:gd name="T65" fmla="*/ 264 h 406"/>
                <a:gd name="T66" fmla="*/ 185 w 380"/>
                <a:gd name="T67" fmla="*/ 217 h 406"/>
                <a:gd name="T68" fmla="*/ 193 w 380"/>
                <a:gd name="T69" fmla="*/ 258 h 406"/>
                <a:gd name="T70" fmla="*/ 187 w 380"/>
                <a:gd name="T71" fmla="*/ 166 h 406"/>
                <a:gd name="T72" fmla="*/ 201 w 380"/>
                <a:gd name="T73" fmla="*/ 154 h 406"/>
                <a:gd name="T74" fmla="*/ 199 w 380"/>
                <a:gd name="T75" fmla="*/ 126 h 406"/>
                <a:gd name="T76" fmla="*/ 199 w 380"/>
                <a:gd name="T77" fmla="*/ 63 h 406"/>
                <a:gd name="T78" fmla="*/ 203 w 380"/>
                <a:gd name="T79" fmla="*/ 124 h 406"/>
                <a:gd name="T80" fmla="*/ 224 w 380"/>
                <a:gd name="T81" fmla="*/ 300 h 406"/>
                <a:gd name="T82" fmla="*/ 230 w 380"/>
                <a:gd name="T83" fmla="*/ 333 h 406"/>
                <a:gd name="T84" fmla="*/ 230 w 380"/>
                <a:gd name="T85" fmla="*/ 240 h 406"/>
                <a:gd name="T86" fmla="*/ 244 w 380"/>
                <a:gd name="T87" fmla="*/ 240 h 406"/>
                <a:gd name="T88" fmla="*/ 246 w 380"/>
                <a:gd name="T89" fmla="*/ 191 h 406"/>
                <a:gd name="T90" fmla="*/ 248 w 380"/>
                <a:gd name="T91" fmla="*/ 138 h 406"/>
                <a:gd name="T92" fmla="*/ 248 w 380"/>
                <a:gd name="T93" fmla="*/ 193 h 406"/>
                <a:gd name="T94" fmla="*/ 248 w 380"/>
                <a:gd name="T95" fmla="*/ 81 h 406"/>
                <a:gd name="T96" fmla="*/ 266 w 380"/>
                <a:gd name="T97" fmla="*/ 93 h 406"/>
                <a:gd name="T98" fmla="*/ 262 w 380"/>
                <a:gd name="T99" fmla="*/ 329 h 406"/>
                <a:gd name="T100" fmla="*/ 273 w 380"/>
                <a:gd name="T101" fmla="*/ 315 h 406"/>
                <a:gd name="T102" fmla="*/ 281 w 380"/>
                <a:gd name="T103" fmla="*/ 258 h 406"/>
                <a:gd name="T104" fmla="*/ 289 w 380"/>
                <a:gd name="T105" fmla="*/ 217 h 406"/>
                <a:gd name="T106" fmla="*/ 287 w 380"/>
                <a:gd name="T107" fmla="*/ 264 h 406"/>
                <a:gd name="T108" fmla="*/ 297 w 380"/>
                <a:gd name="T109" fmla="*/ 146 h 406"/>
                <a:gd name="T110" fmla="*/ 309 w 380"/>
                <a:gd name="T111" fmla="*/ 177 h 406"/>
                <a:gd name="T112" fmla="*/ 315 w 380"/>
                <a:gd name="T113" fmla="*/ 250 h 406"/>
                <a:gd name="T114" fmla="*/ 327 w 380"/>
                <a:gd name="T115" fmla="*/ 223 h 406"/>
                <a:gd name="T116" fmla="*/ 321 w 380"/>
                <a:gd name="T117" fmla="*/ 126 h 406"/>
                <a:gd name="T118" fmla="*/ 317 w 380"/>
                <a:gd name="T119" fmla="*/ 65 h 406"/>
                <a:gd name="T120" fmla="*/ 327 w 380"/>
                <a:gd name="T121" fmla="*/ 116 h 406"/>
                <a:gd name="T122" fmla="*/ 350 w 380"/>
                <a:gd name="T123" fmla="*/ 166 h 406"/>
                <a:gd name="T124" fmla="*/ 364 w 380"/>
                <a:gd name="T125" fmla="*/ 154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0" h="406">
                  <a:moveTo>
                    <a:pt x="189" y="0"/>
                  </a:moveTo>
                  <a:lnTo>
                    <a:pt x="189" y="0"/>
                  </a:lnTo>
                  <a:lnTo>
                    <a:pt x="157" y="0"/>
                  </a:lnTo>
                  <a:lnTo>
                    <a:pt x="128" y="4"/>
                  </a:lnTo>
                  <a:lnTo>
                    <a:pt x="104" y="8"/>
                  </a:lnTo>
                  <a:lnTo>
                    <a:pt x="82" y="14"/>
                  </a:lnTo>
                  <a:lnTo>
                    <a:pt x="63" y="22"/>
                  </a:lnTo>
                  <a:lnTo>
                    <a:pt x="47" y="32"/>
                  </a:lnTo>
                  <a:lnTo>
                    <a:pt x="35" y="42"/>
                  </a:lnTo>
                  <a:lnTo>
                    <a:pt x="25" y="55"/>
                  </a:lnTo>
                  <a:lnTo>
                    <a:pt x="16" y="69"/>
                  </a:lnTo>
                  <a:lnTo>
                    <a:pt x="10" y="83"/>
                  </a:lnTo>
                  <a:lnTo>
                    <a:pt x="6" y="99"/>
                  </a:lnTo>
                  <a:lnTo>
                    <a:pt x="2" y="116"/>
                  </a:lnTo>
                  <a:lnTo>
                    <a:pt x="0" y="152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209"/>
                  </a:lnTo>
                  <a:lnTo>
                    <a:pt x="6" y="229"/>
                  </a:lnTo>
                  <a:lnTo>
                    <a:pt x="12" y="250"/>
                  </a:lnTo>
                  <a:lnTo>
                    <a:pt x="23" y="268"/>
                  </a:lnTo>
                  <a:lnTo>
                    <a:pt x="33" y="286"/>
                  </a:lnTo>
                  <a:lnTo>
                    <a:pt x="47" y="305"/>
                  </a:lnTo>
                  <a:lnTo>
                    <a:pt x="61" y="321"/>
                  </a:lnTo>
                  <a:lnTo>
                    <a:pt x="75" y="337"/>
                  </a:lnTo>
                  <a:lnTo>
                    <a:pt x="92" y="351"/>
                  </a:lnTo>
                  <a:lnTo>
                    <a:pt x="108" y="365"/>
                  </a:lnTo>
                  <a:lnTo>
                    <a:pt x="124" y="378"/>
                  </a:lnTo>
                  <a:lnTo>
                    <a:pt x="138" y="388"/>
                  </a:lnTo>
                  <a:lnTo>
                    <a:pt x="155" y="396"/>
                  </a:lnTo>
                  <a:lnTo>
                    <a:pt x="167" y="400"/>
                  </a:lnTo>
                  <a:lnTo>
                    <a:pt x="179" y="404"/>
                  </a:lnTo>
                  <a:lnTo>
                    <a:pt x="189" y="406"/>
                  </a:lnTo>
                  <a:lnTo>
                    <a:pt x="189" y="406"/>
                  </a:lnTo>
                  <a:lnTo>
                    <a:pt x="201" y="404"/>
                  </a:lnTo>
                  <a:lnTo>
                    <a:pt x="214" y="400"/>
                  </a:lnTo>
                  <a:lnTo>
                    <a:pt x="226" y="396"/>
                  </a:lnTo>
                  <a:lnTo>
                    <a:pt x="242" y="388"/>
                  </a:lnTo>
                  <a:lnTo>
                    <a:pt x="256" y="378"/>
                  </a:lnTo>
                  <a:lnTo>
                    <a:pt x="273" y="365"/>
                  </a:lnTo>
                  <a:lnTo>
                    <a:pt x="289" y="351"/>
                  </a:lnTo>
                  <a:lnTo>
                    <a:pt x="305" y="337"/>
                  </a:lnTo>
                  <a:lnTo>
                    <a:pt x="319" y="321"/>
                  </a:lnTo>
                  <a:lnTo>
                    <a:pt x="333" y="305"/>
                  </a:lnTo>
                  <a:lnTo>
                    <a:pt x="346" y="286"/>
                  </a:lnTo>
                  <a:lnTo>
                    <a:pt x="358" y="268"/>
                  </a:lnTo>
                  <a:lnTo>
                    <a:pt x="368" y="250"/>
                  </a:lnTo>
                  <a:lnTo>
                    <a:pt x="374" y="229"/>
                  </a:lnTo>
                  <a:lnTo>
                    <a:pt x="378" y="209"/>
                  </a:lnTo>
                  <a:lnTo>
                    <a:pt x="380" y="191"/>
                  </a:lnTo>
                  <a:lnTo>
                    <a:pt x="380" y="191"/>
                  </a:lnTo>
                  <a:lnTo>
                    <a:pt x="380" y="152"/>
                  </a:lnTo>
                  <a:lnTo>
                    <a:pt x="378" y="116"/>
                  </a:lnTo>
                  <a:lnTo>
                    <a:pt x="374" y="99"/>
                  </a:lnTo>
                  <a:lnTo>
                    <a:pt x="370" y="83"/>
                  </a:lnTo>
                  <a:lnTo>
                    <a:pt x="364" y="69"/>
                  </a:lnTo>
                  <a:lnTo>
                    <a:pt x="356" y="55"/>
                  </a:lnTo>
                  <a:lnTo>
                    <a:pt x="346" y="42"/>
                  </a:lnTo>
                  <a:lnTo>
                    <a:pt x="333" y="32"/>
                  </a:lnTo>
                  <a:lnTo>
                    <a:pt x="317" y="22"/>
                  </a:lnTo>
                  <a:lnTo>
                    <a:pt x="299" y="14"/>
                  </a:lnTo>
                  <a:lnTo>
                    <a:pt x="277" y="8"/>
                  </a:lnTo>
                  <a:lnTo>
                    <a:pt x="252" y="4"/>
                  </a:lnTo>
                  <a:lnTo>
                    <a:pt x="224" y="0"/>
                  </a:lnTo>
                  <a:lnTo>
                    <a:pt x="189" y="0"/>
                  </a:lnTo>
                  <a:lnTo>
                    <a:pt x="189" y="0"/>
                  </a:lnTo>
                  <a:close/>
                  <a:moveTo>
                    <a:pt x="147" y="138"/>
                  </a:moveTo>
                  <a:lnTo>
                    <a:pt x="147" y="138"/>
                  </a:lnTo>
                  <a:lnTo>
                    <a:pt x="151" y="140"/>
                  </a:lnTo>
                  <a:lnTo>
                    <a:pt x="153" y="146"/>
                  </a:lnTo>
                  <a:lnTo>
                    <a:pt x="155" y="154"/>
                  </a:lnTo>
                  <a:lnTo>
                    <a:pt x="155" y="166"/>
                  </a:lnTo>
                  <a:lnTo>
                    <a:pt x="155" y="166"/>
                  </a:lnTo>
                  <a:lnTo>
                    <a:pt x="155" y="177"/>
                  </a:lnTo>
                  <a:lnTo>
                    <a:pt x="153" y="185"/>
                  </a:lnTo>
                  <a:lnTo>
                    <a:pt x="151" y="191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42" y="191"/>
                  </a:lnTo>
                  <a:lnTo>
                    <a:pt x="140" y="185"/>
                  </a:lnTo>
                  <a:lnTo>
                    <a:pt x="138" y="177"/>
                  </a:lnTo>
                  <a:lnTo>
                    <a:pt x="138" y="166"/>
                  </a:lnTo>
                  <a:lnTo>
                    <a:pt x="138" y="166"/>
                  </a:lnTo>
                  <a:lnTo>
                    <a:pt x="138" y="154"/>
                  </a:lnTo>
                  <a:lnTo>
                    <a:pt x="140" y="146"/>
                  </a:lnTo>
                  <a:lnTo>
                    <a:pt x="142" y="140"/>
                  </a:lnTo>
                  <a:lnTo>
                    <a:pt x="147" y="138"/>
                  </a:lnTo>
                  <a:lnTo>
                    <a:pt x="147" y="138"/>
                  </a:lnTo>
                  <a:close/>
                  <a:moveTo>
                    <a:pt x="37" y="193"/>
                  </a:moveTo>
                  <a:lnTo>
                    <a:pt x="37" y="193"/>
                  </a:lnTo>
                  <a:lnTo>
                    <a:pt x="33" y="191"/>
                  </a:lnTo>
                  <a:lnTo>
                    <a:pt x="31" y="185"/>
                  </a:lnTo>
                  <a:lnTo>
                    <a:pt x="29" y="177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54"/>
                  </a:lnTo>
                  <a:lnTo>
                    <a:pt x="31" y="146"/>
                  </a:lnTo>
                  <a:lnTo>
                    <a:pt x="33" y="140"/>
                  </a:lnTo>
                  <a:lnTo>
                    <a:pt x="37" y="138"/>
                  </a:lnTo>
                  <a:lnTo>
                    <a:pt x="37" y="138"/>
                  </a:lnTo>
                  <a:lnTo>
                    <a:pt x="39" y="140"/>
                  </a:lnTo>
                  <a:lnTo>
                    <a:pt x="41" y="146"/>
                  </a:lnTo>
                  <a:lnTo>
                    <a:pt x="43" y="154"/>
                  </a:lnTo>
                  <a:lnTo>
                    <a:pt x="45" y="166"/>
                  </a:lnTo>
                  <a:lnTo>
                    <a:pt x="45" y="166"/>
                  </a:lnTo>
                  <a:lnTo>
                    <a:pt x="43" y="177"/>
                  </a:lnTo>
                  <a:lnTo>
                    <a:pt x="41" y="185"/>
                  </a:lnTo>
                  <a:lnTo>
                    <a:pt x="39" y="191"/>
                  </a:lnTo>
                  <a:lnTo>
                    <a:pt x="37" y="193"/>
                  </a:lnTo>
                  <a:lnTo>
                    <a:pt x="37" y="193"/>
                  </a:lnTo>
                  <a:close/>
                  <a:moveTo>
                    <a:pt x="57" y="264"/>
                  </a:moveTo>
                  <a:lnTo>
                    <a:pt x="57" y="264"/>
                  </a:lnTo>
                  <a:lnTo>
                    <a:pt x="55" y="262"/>
                  </a:lnTo>
                  <a:lnTo>
                    <a:pt x="53" y="258"/>
                  </a:lnTo>
                  <a:lnTo>
                    <a:pt x="51" y="250"/>
                  </a:lnTo>
                  <a:lnTo>
                    <a:pt x="51" y="240"/>
                  </a:lnTo>
                  <a:lnTo>
                    <a:pt x="51" y="240"/>
                  </a:lnTo>
                  <a:lnTo>
                    <a:pt x="51" y="229"/>
                  </a:lnTo>
                  <a:lnTo>
                    <a:pt x="53" y="223"/>
                  </a:lnTo>
                  <a:lnTo>
                    <a:pt x="55" y="217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61" y="217"/>
                  </a:lnTo>
                  <a:lnTo>
                    <a:pt x="63" y="223"/>
                  </a:lnTo>
                  <a:lnTo>
                    <a:pt x="65" y="229"/>
                  </a:lnTo>
                  <a:lnTo>
                    <a:pt x="65" y="240"/>
                  </a:lnTo>
                  <a:lnTo>
                    <a:pt x="65" y="240"/>
                  </a:lnTo>
                  <a:lnTo>
                    <a:pt x="65" y="250"/>
                  </a:lnTo>
                  <a:lnTo>
                    <a:pt x="63" y="258"/>
                  </a:lnTo>
                  <a:lnTo>
                    <a:pt x="61" y="262"/>
                  </a:lnTo>
                  <a:lnTo>
                    <a:pt x="57" y="264"/>
                  </a:lnTo>
                  <a:lnTo>
                    <a:pt x="57" y="264"/>
                  </a:lnTo>
                  <a:close/>
                  <a:moveTo>
                    <a:pt x="69" y="126"/>
                  </a:moveTo>
                  <a:lnTo>
                    <a:pt x="69" y="126"/>
                  </a:lnTo>
                  <a:lnTo>
                    <a:pt x="65" y="124"/>
                  </a:lnTo>
                  <a:lnTo>
                    <a:pt x="63" y="116"/>
                  </a:lnTo>
                  <a:lnTo>
                    <a:pt x="61" y="105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61" y="81"/>
                  </a:lnTo>
                  <a:lnTo>
                    <a:pt x="63" y="71"/>
                  </a:lnTo>
                  <a:lnTo>
                    <a:pt x="65" y="65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73" y="65"/>
                  </a:lnTo>
                  <a:lnTo>
                    <a:pt x="75" y="71"/>
                  </a:lnTo>
                  <a:lnTo>
                    <a:pt x="77" y="81"/>
                  </a:lnTo>
                  <a:lnTo>
                    <a:pt x="79" y="93"/>
                  </a:lnTo>
                  <a:lnTo>
                    <a:pt x="79" y="93"/>
                  </a:lnTo>
                  <a:lnTo>
                    <a:pt x="77" y="105"/>
                  </a:lnTo>
                  <a:lnTo>
                    <a:pt x="75" y="116"/>
                  </a:lnTo>
                  <a:lnTo>
                    <a:pt x="73" y="124"/>
                  </a:lnTo>
                  <a:lnTo>
                    <a:pt x="69" y="126"/>
                  </a:lnTo>
                  <a:lnTo>
                    <a:pt x="69" y="126"/>
                  </a:lnTo>
                  <a:close/>
                  <a:moveTo>
                    <a:pt x="90" y="193"/>
                  </a:moveTo>
                  <a:lnTo>
                    <a:pt x="90" y="193"/>
                  </a:lnTo>
                  <a:lnTo>
                    <a:pt x="88" y="191"/>
                  </a:lnTo>
                  <a:lnTo>
                    <a:pt x="84" y="185"/>
                  </a:lnTo>
                  <a:lnTo>
                    <a:pt x="82" y="177"/>
                  </a:lnTo>
                  <a:lnTo>
                    <a:pt x="82" y="166"/>
                  </a:lnTo>
                  <a:lnTo>
                    <a:pt x="82" y="166"/>
                  </a:lnTo>
                  <a:lnTo>
                    <a:pt x="82" y="154"/>
                  </a:lnTo>
                  <a:lnTo>
                    <a:pt x="84" y="146"/>
                  </a:lnTo>
                  <a:lnTo>
                    <a:pt x="88" y="140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4" y="140"/>
                  </a:lnTo>
                  <a:lnTo>
                    <a:pt x="96" y="146"/>
                  </a:lnTo>
                  <a:lnTo>
                    <a:pt x="98" y="154"/>
                  </a:lnTo>
                  <a:lnTo>
                    <a:pt x="98" y="166"/>
                  </a:lnTo>
                  <a:lnTo>
                    <a:pt x="98" y="166"/>
                  </a:lnTo>
                  <a:lnTo>
                    <a:pt x="98" y="177"/>
                  </a:lnTo>
                  <a:lnTo>
                    <a:pt x="96" y="185"/>
                  </a:lnTo>
                  <a:lnTo>
                    <a:pt x="94" y="191"/>
                  </a:lnTo>
                  <a:lnTo>
                    <a:pt x="90" y="193"/>
                  </a:lnTo>
                  <a:lnTo>
                    <a:pt x="90" y="193"/>
                  </a:lnTo>
                  <a:close/>
                  <a:moveTo>
                    <a:pt x="100" y="240"/>
                  </a:moveTo>
                  <a:lnTo>
                    <a:pt x="100" y="240"/>
                  </a:lnTo>
                  <a:lnTo>
                    <a:pt x="100" y="229"/>
                  </a:lnTo>
                  <a:lnTo>
                    <a:pt x="102" y="223"/>
                  </a:lnTo>
                  <a:lnTo>
                    <a:pt x="104" y="217"/>
                  </a:lnTo>
                  <a:lnTo>
                    <a:pt x="106" y="215"/>
                  </a:lnTo>
                  <a:lnTo>
                    <a:pt x="106" y="215"/>
                  </a:lnTo>
                  <a:lnTo>
                    <a:pt x="110" y="217"/>
                  </a:lnTo>
                  <a:lnTo>
                    <a:pt x="112" y="223"/>
                  </a:lnTo>
                  <a:lnTo>
                    <a:pt x="114" y="229"/>
                  </a:lnTo>
                  <a:lnTo>
                    <a:pt x="114" y="240"/>
                  </a:lnTo>
                  <a:lnTo>
                    <a:pt x="114" y="240"/>
                  </a:lnTo>
                  <a:lnTo>
                    <a:pt x="114" y="250"/>
                  </a:lnTo>
                  <a:lnTo>
                    <a:pt x="112" y="258"/>
                  </a:lnTo>
                  <a:lnTo>
                    <a:pt x="110" y="262"/>
                  </a:lnTo>
                  <a:lnTo>
                    <a:pt x="106" y="264"/>
                  </a:lnTo>
                  <a:lnTo>
                    <a:pt x="106" y="264"/>
                  </a:lnTo>
                  <a:lnTo>
                    <a:pt x="104" y="262"/>
                  </a:lnTo>
                  <a:lnTo>
                    <a:pt x="102" y="258"/>
                  </a:lnTo>
                  <a:lnTo>
                    <a:pt x="100" y="250"/>
                  </a:lnTo>
                  <a:lnTo>
                    <a:pt x="100" y="240"/>
                  </a:lnTo>
                  <a:lnTo>
                    <a:pt x="100" y="240"/>
                  </a:lnTo>
                  <a:close/>
                  <a:moveTo>
                    <a:pt x="112" y="335"/>
                  </a:moveTo>
                  <a:lnTo>
                    <a:pt x="112" y="335"/>
                  </a:lnTo>
                  <a:lnTo>
                    <a:pt x="110" y="333"/>
                  </a:lnTo>
                  <a:lnTo>
                    <a:pt x="108" y="329"/>
                  </a:lnTo>
                  <a:lnTo>
                    <a:pt x="108" y="315"/>
                  </a:lnTo>
                  <a:lnTo>
                    <a:pt x="108" y="315"/>
                  </a:lnTo>
                  <a:lnTo>
                    <a:pt x="108" y="300"/>
                  </a:lnTo>
                  <a:lnTo>
                    <a:pt x="110" y="296"/>
                  </a:lnTo>
                  <a:lnTo>
                    <a:pt x="112" y="296"/>
                  </a:lnTo>
                  <a:lnTo>
                    <a:pt x="112" y="296"/>
                  </a:lnTo>
                  <a:lnTo>
                    <a:pt x="116" y="296"/>
                  </a:lnTo>
                  <a:lnTo>
                    <a:pt x="116" y="300"/>
                  </a:lnTo>
                  <a:lnTo>
                    <a:pt x="118" y="315"/>
                  </a:lnTo>
                  <a:lnTo>
                    <a:pt x="118" y="315"/>
                  </a:lnTo>
                  <a:lnTo>
                    <a:pt x="116" y="329"/>
                  </a:lnTo>
                  <a:lnTo>
                    <a:pt x="116" y="333"/>
                  </a:lnTo>
                  <a:lnTo>
                    <a:pt x="112" y="335"/>
                  </a:lnTo>
                  <a:lnTo>
                    <a:pt x="112" y="335"/>
                  </a:lnTo>
                  <a:close/>
                  <a:moveTo>
                    <a:pt x="132" y="126"/>
                  </a:moveTo>
                  <a:lnTo>
                    <a:pt x="132" y="126"/>
                  </a:lnTo>
                  <a:lnTo>
                    <a:pt x="128" y="124"/>
                  </a:lnTo>
                  <a:lnTo>
                    <a:pt x="126" y="116"/>
                  </a:lnTo>
                  <a:lnTo>
                    <a:pt x="124" y="105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81"/>
                  </a:lnTo>
                  <a:lnTo>
                    <a:pt x="126" y="71"/>
                  </a:lnTo>
                  <a:lnTo>
                    <a:pt x="128" y="6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36" y="65"/>
                  </a:lnTo>
                  <a:lnTo>
                    <a:pt x="140" y="71"/>
                  </a:lnTo>
                  <a:lnTo>
                    <a:pt x="142" y="81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105"/>
                  </a:lnTo>
                  <a:lnTo>
                    <a:pt x="140" y="116"/>
                  </a:lnTo>
                  <a:lnTo>
                    <a:pt x="136" y="124"/>
                  </a:lnTo>
                  <a:lnTo>
                    <a:pt x="132" y="126"/>
                  </a:lnTo>
                  <a:lnTo>
                    <a:pt x="132" y="126"/>
                  </a:lnTo>
                  <a:close/>
                  <a:moveTo>
                    <a:pt x="144" y="264"/>
                  </a:moveTo>
                  <a:lnTo>
                    <a:pt x="144" y="264"/>
                  </a:lnTo>
                  <a:lnTo>
                    <a:pt x="142" y="262"/>
                  </a:lnTo>
                  <a:lnTo>
                    <a:pt x="140" y="258"/>
                  </a:lnTo>
                  <a:lnTo>
                    <a:pt x="138" y="25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29"/>
                  </a:lnTo>
                  <a:lnTo>
                    <a:pt x="140" y="223"/>
                  </a:lnTo>
                  <a:lnTo>
                    <a:pt x="142" y="217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49" y="217"/>
                  </a:lnTo>
                  <a:lnTo>
                    <a:pt x="151" y="223"/>
                  </a:lnTo>
                  <a:lnTo>
                    <a:pt x="151" y="229"/>
                  </a:lnTo>
                  <a:lnTo>
                    <a:pt x="153" y="240"/>
                  </a:lnTo>
                  <a:lnTo>
                    <a:pt x="153" y="240"/>
                  </a:lnTo>
                  <a:lnTo>
                    <a:pt x="151" y="250"/>
                  </a:lnTo>
                  <a:lnTo>
                    <a:pt x="151" y="258"/>
                  </a:lnTo>
                  <a:lnTo>
                    <a:pt x="149" y="262"/>
                  </a:lnTo>
                  <a:lnTo>
                    <a:pt x="144" y="264"/>
                  </a:lnTo>
                  <a:lnTo>
                    <a:pt x="144" y="264"/>
                  </a:lnTo>
                  <a:close/>
                  <a:moveTo>
                    <a:pt x="155" y="335"/>
                  </a:moveTo>
                  <a:lnTo>
                    <a:pt x="155" y="335"/>
                  </a:lnTo>
                  <a:lnTo>
                    <a:pt x="153" y="333"/>
                  </a:lnTo>
                  <a:lnTo>
                    <a:pt x="151" y="329"/>
                  </a:lnTo>
                  <a:lnTo>
                    <a:pt x="149" y="315"/>
                  </a:lnTo>
                  <a:lnTo>
                    <a:pt x="149" y="315"/>
                  </a:lnTo>
                  <a:lnTo>
                    <a:pt x="151" y="300"/>
                  </a:lnTo>
                  <a:lnTo>
                    <a:pt x="153" y="296"/>
                  </a:lnTo>
                  <a:lnTo>
                    <a:pt x="155" y="296"/>
                  </a:lnTo>
                  <a:lnTo>
                    <a:pt x="155" y="296"/>
                  </a:lnTo>
                  <a:lnTo>
                    <a:pt x="157" y="296"/>
                  </a:lnTo>
                  <a:lnTo>
                    <a:pt x="159" y="300"/>
                  </a:lnTo>
                  <a:lnTo>
                    <a:pt x="161" y="315"/>
                  </a:lnTo>
                  <a:lnTo>
                    <a:pt x="161" y="315"/>
                  </a:lnTo>
                  <a:lnTo>
                    <a:pt x="159" y="329"/>
                  </a:lnTo>
                  <a:lnTo>
                    <a:pt x="157" y="333"/>
                  </a:lnTo>
                  <a:lnTo>
                    <a:pt x="155" y="335"/>
                  </a:lnTo>
                  <a:lnTo>
                    <a:pt x="155" y="335"/>
                  </a:lnTo>
                  <a:close/>
                  <a:moveTo>
                    <a:pt x="189" y="335"/>
                  </a:moveTo>
                  <a:lnTo>
                    <a:pt x="189" y="335"/>
                  </a:lnTo>
                  <a:lnTo>
                    <a:pt x="187" y="333"/>
                  </a:lnTo>
                  <a:lnTo>
                    <a:pt x="185" y="329"/>
                  </a:lnTo>
                  <a:lnTo>
                    <a:pt x="183" y="315"/>
                  </a:lnTo>
                  <a:lnTo>
                    <a:pt x="183" y="315"/>
                  </a:lnTo>
                  <a:lnTo>
                    <a:pt x="185" y="300"/>
                  </a:lnTo>
                  <a:lnTo>
                    <a:pt x="187" y="296"/>
                  </a:lnTo>
                  <a:lnTo>
                    <a:pt x="189" y="296"/>
                  </a:lnTo>
                  <a:lnTo>
                    <a:pt x="189" y="296"/>
                  </a:lnTo>
                  <a:lnTo>
                    <a:pt x="191" y="296"/>
                  </a:lnTo>
                  <a:lnTo>
                    <a:pt x="193" y="300"/>
                  </a:lnTo>
                  <a:lnTo>
                    <a:pt x="195" y="315"/>
                  </a:lnTo>
                  <a:lnTo>
                    <a:pt x="195" y="315"/>
                  </a:lnTo>
                  <a:lnTo>
                    <a:pt x="193" y="329"/>
                  </a:lnTo>
                  <a:lnTo>
                    <a:pt x="191" y="333"/>
                  </a:lnTo>
                  <a:lnTo>
                    <a:pt x="189" y="335"/>
                  </a:lnTo>
                  <a:lnTo>
                    <a:pt x="189" y="335"/>
                  </a:lnTo>
                  <a:close/>
                  <a:moveTo>
                    <a:pt x="187" y="264"/>
                  </a:moveTo>
                  <a:lnTo>
                    <a:pt x="187" y="264"/>
                  </a:lnTo>
                  <a:lnTo>
                    <a:pt x="185" y="262"/>
                  </a:lnTo>
                  <a:lnTo>
                    <a:pt x="183" y="258"/>
                  </a:lnTo>
                  <a:lnTo>
                    <a:pt x="181" y="250"/>
                  </a:lnTo>
                  <a:lnTo>
                    <a:pt x="181" y="240"/>
                  </a:lnTo>
                  <a:lnTo>
                    <a:pt x="181" y="240"/>
                  </a:lnTo>
                  <a:lnTo>
                    <a:pt x="181" y="229"/>
                  </a:lnTo>
                  <a:lnTo>
                    <a:pt x="183" y="223"/>
                  </a:lnTo>
                  <a:lnTo>
                    <a:pt x="185" y="217"/>
                  </a:lnTo>
                  <a:lnTo>
                    <a:pt x="187" y="215"/>
                  </a:lnTo>
                  <a:lnTo>
                    <a:pt x="187" y="215"/>
                  </a:lnTo>
                  <a:lnTo>
                    <a:pt x="191" y="217"/>
                  </a:lnTo>
                  <a:lnTo>
                    <a:pt x="193" y="223"/>
                  </a:lnTo>
                  <a:lnTo>
                    <a:pt x="195" y="229"/>
                  </a:lnTo>
                  <a:lnTo>
                    <a:pt x="195" y="240"/>
                  </a:lnTo>
                  <a:lnTo>
                    <a:pt x="195" y="240"/>
                  </a:lnTo>
                  <a:lnTo>
                    <a:pt x="195" y="250"/>
                  </a:lnTo>
                  <a:lnTo>
                    <a:pt x="193" y="258"/>
                  </a:lnTo>
                  <a:lnTo>
                    <a:pt x="191" y="262"/>
                  </a:lnTo>
                  <a:lnTo>
                    <a:pt x="187" y="264"/>
                  </a:lnTo>
                  <a:lnTo>
                    <a:pt x="187" y="264"/>
                  </a:lnTo>
                  <a:close/>
                  <a:moveTo>
                    <a:pt x="195" y="193"/>
                  </a:moveTo>
                  <a:lnTo>
                    <a:pt x="195" y="193"/>
                  </a:lnTo>
                  <a:lnTo>
                    <a:pt x="191" y="191"/>
                  </a:lnTo>
                  <a:lnTo>
                    <a:pt x="189" y="185"/>
                  </a:lnTo>
                  <a:lnTo>
                    <a:pt x="187" y="177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54"/>
                  </a:lnTo>
                  <a:lnTo>
                    <a:pt x="189" y="146"/>
                  </a:lnTo>
                  <a:lnTo>
                    <a:pt x="191" y="140"/>
                  </a:lnTo>
                  <a:lnTo>
                    <a:pt x="195" y="138"/>
                  </a:lnTo>
                  <a:lnTo>
                    <a:pt x="195" y="138"/>
                  </a:lnTo>
                  <a:lnTo>
                    <a:pt x="197" y="140"/>
                  </a:lnTo>
                  <a:lnTo>
                    <a:pt x="199" y="146"/>
                  </a:lnTo>
                  <a:lnTo>
                    <a:pt x="201" y="154"/>
                  </a:lnTo>
                  <a:lnTo>
                    <a:pt x="201" y="166"/>
                  </a:lnTo>
                  <a:lnTo>
                    <a:pt x="201" y="166"/>
                  </a:lnTo>
                  <a:lnTo>
                    <a:pt x="201" y="177"/>
                  </a:lnTo>
                  <a:lnTo>
                    <a:pt x="199" y="185"/>
                  </a:lnTo>
                  <a:lnTo>
                    <a:pt x="197" y="191"/>
                  </a:lnTo>
                  <a:lnTo>
                    <a:pt x="195" y="193"/>
                  </a:lnTo>
                  <a:lnTo>
                    <a:pt x="195" y="193"/>
                  </a:lnTo>
                  <a:close/>
                  <a:moveTo>
                    <a:pt x="199" y="126"/>
                  </a:moveTo>
                  <a:lnTo>
                    <a:pt x="199" y="126"/>
                  </a:lnTo>
                  <a:lnTo>
                    <a:pt x="195" y="124"/>
                  </a:lnTo>
                  <a:lnTo>
                    <a:pt x="193" y="116"/>
                  </a:lnTo>
                  <a:lnTo>
                    <a:pt x="191" y="105"/>
                  </a:lnTo>
                  <a:lnTo>
                    <a:pt x="189" y="93"/>
                  </a:lnTo>
                  <a:lnTo>
                    <a:pt x="189" y="93"/>
                  </a:lnTo>
                  <a:lnTo>
                    <a:pt x="191" y="81"/>
                  </a:lnTo>
                  <a:lnTo>
                    <a:pt x="193" y="71"/>
                  </a:lnTo>
                  <a:lnTo>
                    <a:pt x="195" y="65"/>
                  </a:lnTo>
                  <a:lnTo>
                    <a:pt x="199" y="63"/>
                  </a:lnTo>
                  <a:lnTo>
                    <a:pt x="199" y="63"/>
                  </a:lnTo>
                  <a:lnTo>
                    <a:pt x="203" y="65"/>
                  </a:lnTo>
                  <a:lnTo>
                    <a:pt x="205" y="71"/>
                  </a:lnTo>
                  <a:lnTo>
                    <a:pt x="207" y="81"/>
                  </a:lnTo>
                  <a:lnTo>
                    <a:pt x="210" y="93"/>
                  </a:lnTo>
                  <a:lnTo>
                    <a:pt x="210" y="93"/>
                  </a:lnTo>
                  <a:lnTo>
                    <a:pt x="207" y="105"/>
                  </a:lnTo>
                  <a:lnTo>
                    <a:pt x="205" y="116"/>
                  </a:lnTo>
                  <a:lnTo>
                    <a:pt x="203" y="124"/>
                  </a:lnTo>
                  <a:lnTo>
                    <a:pt x="199" y="126"/>
                  </a:lnTo>
                  <a:lnTo>
                    <a:pt x="199" y="126"/>
                  </a:lnTo>
                  <a:close/>
                  <a:moveTo>
                    <a:pt x="228" y="335"/>
                  </a:moveTo>
                  <a:lnTo>
                    <a:pt x="228" y="335"/>
                  </a:lnTo>
                  <a:lnTo>
                    <a:pt x="226" y="333"/>
                  </a:lnTo>
                  <a:lnTo>
                    <a:pt x="224" y="329"/>
                  </a:lnTo>
                  <a:lnTo>
                    <a:pt x="222" y="315"/>
                  </a:lnTo>
                  <a:lnTo>
                    <a:pt x="222" y="315"/>
                  </a:lnTo>
                  <a:lnTo>
                    <a:pt x="224" y="300"/>
                  </a:lnTo>
                  <a:lnTo>
                    <a:pt x="226" y="296"/>
                  </a:lnTo>
                  <a:lnTo>
                    <a:pt x="228" y="296"/>
                  </a:lnTo>
                  <a:lnTo>
                    <a:pt x="228" y="296"/>
                  </a:lnTo>
                  <a:lnTo>
                    <a:pt x="230" y="296"/>
                  </a:lnTo>
                  <a:lnTo>
                    <a:pt x="232" y="300"/>
                  </a:lnTo>
                  <a:lnTo>
                    <a:pt x="234" y="315"/>
                  </a:lnTo>
                  <a:lnTo>
                    <a:pt x="234" y="315"/>
                  </a:lnTo>
                  <a:lnTo>
                    <a:pt x="232" y="329"/>
                  </a:lnTo>
                  <a:lnTo>
                    <a:pt x="230" y="333"/>
                  </a:lnTo>
                  <a:lnTo>
                    <a:pt x="228" y="335"/>
                  </a:lnTo>
                  <a:lnTo>
                    <a:pt x="228" y="335"/>
                  </a:lnTo>
                  <a:close/>
                  <a:moveTo>
                    <a:pt x="238" y="264"/>
                  </a:moveTo>
                  <a:lnTo>
                    <a:pt x="238" y="264"/>
                  </a:lnTo>
                  <a:lnTo>
                    <a:pt x="234" y="262"/>
                  </a:lnTo>
                  <a:lnTo>
                    <a:pt x="232" y="258"/>
                  </a:lnTo>
                  <a:lnTo>
                    <a:pt x="230" y="250"/>
                  </a:lnTo>
                  <a:lnTo>
                    <a:pt x="230" y="240"/>
                  </a:lnTo>
                  <a:lnTo>
                    <a:pt x="230" y="240"/>
                  </a:lnTo>
                  <a:lnTo>
                    <a:pt x="230" y="229"/>
                  </a:lnTo>
                  <a:lnTo>
                    <a:pt x="232" y="223"/>
                  </a:lnTo>
                  <a:lnTo>
                    <a:pt x="234" y="217"/>
                  </a:lnTo>
                  <a:lnTo>
                    <a:pt x="238" y="215"/>
                  </a:lnTo>
                  <a:lnTo>
                    <a:pt x="238" y="215"/>
                  </a:lnTo>
                  <a:lnTo>
                    <a:pt x="240" y="217"/>
                  </a:lnTo>
                  <a:lnTo>
                    <a:pt x="242" y="223"/>
                  </a:lnTo>
                  <a:lnTo>
                    <a:pt x="244" y="229"/>
                  </a:lnTo>
                  <a:lnTo>
                    <a:pt x="244" y="240"/>
                  </a:lnTo>
                  <a:lnTo>
                    <a:pt x="244" y="240"/>
                  </a:lnTo>
                  <a:lnTo>
                    <a:pt x="244" y="250"/>
                  </a:lnTo>
                  <a:lnTo>
                    <a:pt x="242" y="258"/>
                  </a:lnTo>
                  <a:lnTo>
                    <a:pt x="240" y="262"/>
                  </a:lnTo>
                  <a:lnTo>
                    <a:pt x="238" y="264"/>
                  </a:lnTo>
                  <a:lnTo>
                    <a:pt x="238" y="264"/>
                  </a:lnTo>
                  <a:close/>
                  <a:moveTo>
                    <a:pt x="248" y="193"/>
                  </a:moveTo>
                  <a:lnTo>
                    <a:pt x="248" y="193"/>
                  </a:lnTo>
                  <a:lnTo>
                    <a:pt x="246" y="191"/>
                  </a:lnTo>
                  <a:lnTo>
                    <a:pt x="242" y="185"/>
                  </a:lnTo>
                  <a:lnTo>
                    <a:pt x="242" y="177"/>
                  </a:lnTo>
                  <a:lnTo>
                    <a:pt x="240" y="166"/>
                  </a:lnTo>
                  <a:lnTo>
                    <a:pt x="240" y="166"/>
                  </a:lnTo>
                  <a:lnTo>
                    <a:pt x="242" y="154"/>
                  </a:lnTo>
                  <a:lnTo>
                    <a:pt x="242" y="146"/>
                  </a:lnTo>
                  <a:lnTo>
                    <a:pt x="246" y="140"/>
                  </a:lnTo>
                  <a:lnTo>
                    <a:pt x="248" y="138"/>
                  </a:lnTo>
                  <a:lnTo>
                    <a:pt x="248" y="138"/>
                  </a:lnTo>
                  <a:lnTo>
                    <a:pt x="252" y="140"/>
                  </a:lnTo>
                  <a:lnTo>
                    <a:pt x="254" y="146"/>
                  </a:lnTo>
                  <a:lnTo>
                    <a:pt x="256" y="154"/>
                  </a:lnTo>
                  <a:lnTo>
                    <a:pt x="256" y="166"/>
                  </a:lnTo>
                  <a:lnTo>
                    <a:pt x="256" y="166"/>
                  </a:lnTo>
                  <a:lnTo>
                    <a:pt x="256" y="177"/>
                  </a:lnTo>
                  <a:lnTo>
                    <a:pt x="254" y="185"/>
                  </a:lnTo>
                  <a:lnTo>
                    <a:pt x="252" y="191"/>
                  </a:lnTo>
                  <a:lnTo>
                    <a:pt x="248" y="193"/>
                  </a:lnTo>
                  <a:lnTo>
                    <a:pt x="248" y="193"/>
                  </a:lnTo>
                  <a:close/>
                  <a:moveTo>
                    <a:pt x="256" y="126"/>
                  </a:moveTo>
                  <a:lnTo>
                    <a:pt x="256" y="126"/>
                  </a:lnTo>
                  <a:lnTo>
                    <a:pt x="252" y="124"/>
                  </a:lnTo>
                  <a:lnTo>
                    <a:pt x="250" y="116"/>
                  </a:lnTo>
                  <a:lnTo>
                    <a:pt x="248" y="105"/>
                  </a:lnTo>
                  <a:lnTo>
                    <a:pt x="246" y="93"/>
                  </a:lnTo>
                  <a:lnTo>
                    <a:pt x="246" y="93"/>
                  </a:lnTo>
                  <a:lnTo>
                    <a:pt x="248" y="81"/>
                  </a:lnTo>
                  <a:lnTo>
                    <a:pt x="250" y="71"/>
                  </a:lnTo>
                  <a:lnTo>
                    <a:pt x="252" y="65"/>
                  </a:lnTo>
                  <a:lnTo>
                    <a:pt x="256" y="63"/>
                  </a:lnTo>
                  <a:lnTo>
                    <a:pt x="256" y="63"/>
                  </a:lnTo>
                  <a:lnTo>
                    <a:pt x="260" y="65"/>
                  </a:lnTo>
                  <a:lnTo>
                    <a:pt x="262" y="71"/>
                  </a:lnTo>
                  <a:lnTo>
                    <a:pt x="264" y="81"/>
                  </a:lnTo>
                  <a:lnTo>
                    <a:pt x="266" y="93"/>
                  </a:lnTo>
                  <a:lnTo>
                    <a:pt x="266" y="93"/>
                  </a:lnTo>
                  <a:lnTo>
                    <a:pt x="264" y="105"/>
                  </a:lnTo>
                  <a:lnTo>
                    <a:pt x="262" y="116"/>
                  </a:lnTo>
                  <a:lnTo>
                    <a:pt x="260" y="124"/>
                  </a:lnTo>
                  <a:lnTo>
                    <a:pt x="256" y="126"/>
                  </a:lnTo>
                  <a:lnTo>
                    <a:pt x="256" y="126"/>
                  </a:lnTo>
                  <a:close/>
                  <a:moveTo>
                    <a:pt x="266" y="335"/>
                  </a:moveTo>
                  <a:lnTo>
                    <a:pt x="266" y="335"/>
                  </a:lnTo>
                  <a:lnTo>
                    <a:pt x="264" y="333"/>
                  </a:lnTo>
                  <a:lnTo>
                    <a:pt x="262" y="329"/>
                  </a:lnTo>
                  <a:lnTo>
                    <a:pt x="262" y="315"/>
                  </a:lnTo>
                  <a:lnTo>
                    <a:pt x="262" y="315"/>
                  </a:lnTo>
                  <a:lnTo>
                    <a:pt x="262" y="300"/>
                  </a:lnTo>
                  <a:lnTo>
                    <a:pt x="264" y="296"/>
                  </a:lnTo>
                  <a:lnTo>
                    <a:pt x="266" y="296"/>
                  </a:lnTo>
                  <a:lnTo>
                    <a:pt x="266" y="296"/>
                  </a:lnTo>
                  <a:lnTo>
                    <a:pt x="270" y="296"/>
                  </a:lnTo>
                  <a:lnTo>
                    <a:pt x="273" y="300"/>
                  </a:lnTo>
                  <a:lnTo>
                    <a:pt x="273" y="315"/>
                  </a:lnTo>
                  <a:lnTo>
                    <a:pt x="273" y="315"/>
                  </a:lnTo>
                  <a:lnTo>
                    <a:pt x="273" y="329"/>
                  </a:lnTo>
                  <a:lnTo>
                    <a:pt x="270" y="333"/>
                  </a:lnTo>
                  <a:lnTo>
                    <a:pt x="266" y="335"/>
                  </a:lnTo>
                  <a:lnTo>
                    <a:pt x="266" y="335"/>
                  </a:lnTo>
                  <a:close/>
                  <a:moveTo>
                    <a:pt x="287" y="264"/>
                  </a:moveTo>
                  <a:lnTo>
                    <a:pt x="287" y="264"/>
                  </a:lnTo>
                  <a:lnTo>
                    <a:pt x="283" y="262"/>
                  </a:lnTo>
                  <a:lnTo>
                    <a:pt x="281" y="258"/>
                  </a:lnTo>
                  <a:lnTo>
                    <a:pt x="279" y="250"/>
                  </a:lnTo>
                  <a:lnTo>
                    <a:pt x="279" y="240"/>
                  </a:lnTo>
                  <a:lnTo>
                    <a:pt x="279" y="240"/>
                  </a:lnTo>
                  <a:lnTo>
                    <a:pt x="279" y="229"/>
                  </a:lnTo>
                  <a:lnTo>
                    <a:pt x="281" y="223"/>
                  </a:lnTo>
                  <a:lnTo>
                    <a:pt x="283" y="217"/>
                  </a:lnTo>
                  <a:lnTo>
                    <a:pt x="287" y="215"/>
                  </a:lnTo>
                  <a:lnTo>
                    <a:pt x="287" y="215"/>
                  </a:lnTo>
                  <a:lnTo>
                    <a:pt x="289" y="217"/>
                  </a:lnTo>
                  <a:lnTo>
                    <a:pt x="291" y="223"/>
                  </a:lnTo>
                  <a:lnTo>
                    <a:pt x="293" y="229"/>
                  </a:lnTo>
                  <a:lnTo>
                    <a:pt x="293" y="240"/>
                  </a:lnTo>
                  <a:lnTo>
                    <a:pt x="293" y="240"/>
                  </a:lnTo>
                  <a:lnTo>
                    <a:pt x="293" y="250"/>
                  </a:lnTo>
                  <a:lnTo>
                    <a:pt x="291" y="258"/>
                  </a:lnTo>
                  <a:lnTo>
                    <a:pt x="289" y="262"/>
                  </a:lnTo>
                  <a:lnTo>
                    <a:pt x="287" y="264"/>
                  </a:lnTo>
                  <a:lnTo>
                    <a:pt x="287" y="264"/>
                  </a:lnTo>
                  <a:close/>
                  <a:moveTo>
                    <a:pt x="303" y="193"/>
                  </a:moveTo>
                  <a:lnTo>
                    <a:pt x="303" y="193"/>
                  </a:lnTo>
                  <a:lnTo>
                    <a:pt x="299" y="191"/>
                  </a:lnTo>
                  <a:lnTo>
                    <a:pt x="297" y="185"/>
                  </a:lnTo>
                  <a:lnTo>
                    <a:pt x="295" y="177"/>
                  </a:lnTo>
                  <a:lnTo>
                    <a:pt x="295" y="166"/>
                  </a:lnTo>
                  <a:lnTo>
                    <a:pt x="295" y="166"/>
                  </a:lnTo>
                  <a:lnTo>
                    <a:pt x="295" y="154"/>
                  </a:lnTo>
                  <a:lnTo>
                    <a:pt x="297" y="146"/>
                  </a:lnTo>
                  <a:lnTo>
                    <a:pt x="299" y="140"/>
                  </a:lnTo>
                  <a:lnTo>
                    <a:pt x="303" y="138"/>
                  </a:lnTo>
                  <a:lnTo>
                    <a:pt x="303" y="138"/>
                  </a:lnTo>
                  <a:lnTo>
                    <a:pt x="305" y="140"/>
                  </a:lnTo>
                  <a:lnTo>
                    <a:pt x="309" y="146"/>
                  </a:lnTo>
                  <a:lnTo>
                    <a:pt x="309" y="154"/>
                  </a:lnTo>
                  <a:lnTo>
                    <a:pt x="311" y="166"/>
                  </a:lnTo>
                  <a:lnTo>
                    <a:pt x="311" y="166"/>
                  </a:lnTo>
                  <a:lnTo>
                    <a:pt x="309" y="177"/>
                  </a:lnTo>
                  <a:lnTo>
                    <a:pt x="309" y="185"/>
                  </a:lnTo>
                  <a:lnTo>
                    <a:pt x="305" y="191"/>
                  </a:lnTo>
                  <a:lnTo>
                    <a:pt x="303" y="193"/>
                  </a:lnTo>
                  <a:lnTo>
                    <a:pt x="303" y="193"/>
                  </a:lnTo>
                  <a:close/>
                  <a:moveTo>
                    <a:pt x="321" y="264"/>
                  </a:moveTo>
                  <a:lnTo>
                    <a:pt x="321" y="264"/>
                  </a:lnTo>
                  <a:lnTo>
                    <a:pt x="319" y="262"/>
                  </a:lnTo>
                  <a:lnTo>
                    <a:pt x="317" y="258"/>
                  </a:lnTo>
                  <a:lnTo>
                    <a:pt x="315" y="250"/>
                  </a:lnTo>
                  <a:lnTo>
                    <a:pt x="315" y="240"/>
                  </a:lnTo>
                  <a:lnTo>
                    <a:pt x="315" y="240"/>
                  </a:lnTo>
                  <a:lnTo>
                    <a:pt x="315" y="229"/>
                  </a:lnTo>
                  <a:lnTo>
                    <a:pt x="317" y="223"/>
                  </a:lnTo>
                  <a:lnTo>
                    <a:pt x="319" y="217"/>
                  </a:lnTo>
                  <a:lnTo>
                    <a:pt x="321" y="215"/>
                  </a:lnTo>
                  <a:lnTo>
                    <a:pt x="321" y="215"/>
                  </a:lnTo>
                  <a:lnTo>
                    <a:pt x="325" y="217"/>
                  </a:lnTo>
                  <a:lnTo>
                    <a:pt x="327" y="223"/>
                  </a:lnTo>
                  <a:lnTo>
                    <a:pt x="329" y="229"/>
                  </a:lnTo>
                  <a:lnTo>
                    <a:pt x="329" y="240"/>
                  </a:lnTo>
                  <a:lnTo>
                    <a:pt x="329" y="240"/>
                  </a:lnTo>
                  <a:lnTo>
                    <a:pt x="329" y="250"/>
                  </a:lnTo>
                  <a:lnTo>
                    <a:pt x="327" y="258"/>
                  </a:lnTo>
                  <a:lnTo>
                    <a:pt x="325" y="262"/>
                  </a:lnTo>
                  <a:lnTo>
                    <a:pt x="321" y="264"/>
                  </a:lnTo>
                  <a:lnTo>
                    <a:pt x="321" y="264"/>
                  </a:lnTo>
                  <a:close/>
                  <a:moveTo>
                    <a:pt x="321" y="126"/>
                  </a:moveTo>
                  <a:lnTo>
                    <a:pt x="321" y="126"/>
                  </a:lnTo>
                  <a:lnTo>
                    <a:pt x="317" y="124"/>
                  </a:lnTo>
                  <a:lnTo>
                    <a:pt x="313" y="116"/>
                  </a:lnTo>
                  <a:lnTo>
                    <a:pt x="311" y="105"/>
                  </a:lnTo>
                  <a:lnTo>
                    <a:pt x="311" y="93"/>
                  </a:lnTo>
                  <a:lnTo>
                    <a:pt x="311" y="93"/>
                  </a:lnTo>
                  <a:lnTo>
                    <a:pt x="311" y="81"/>
                  </a:lnTo>
                  <a:lnTo>
                    <a:pt x="313" y="71"/>
                  </a:lnTo>
                  <a:lnTo>
                    <a:pt x="317" y="65"/>
                  </a:lnTo>
                  <a:lnTo>
                    <a:pt x="321" y="63"/>
                  </a:lnTo>
                  <a:lnTo>
                    <a:pt x="321" y="63"/>
                  </a:lnTo>
                  <a:lnTo>
                    <a:pt x="323" y="65"/>
                  </a:lnTo>
                  <a:lnTo>
                    <a:pt x="327" y="71"/>
                  </a:lnTo>
                  <a:lnTo>
                    <a:pt x="329" y="81"/>
                  </a:lnTo>
                  <a:lnTo>
                    <a:pt x="329" y="93"/>
                  </a:lnTo>
                  <a:lnTo>
                    <a:pt x="329" y="93"/>
                  </a:lnTo>
                  <a:lnTo>
                    <a:pt x="329" y="105"/>
                  </a:lnTo>
                  <a:lnTo>
                    <a:pt x="327" y="116"/>
                  </a:lnTo>
                  <a:lnTo>
                    <a:pt x="323" y="124"/>
                  </a:lnTo>
                  <a:lnTo>
                    <a:pt x="321" y="126"/>
                  </a:lnTo>
                  <a:lnTo>
                    <a:pt x="321" y="126"/>
                  </a:lnTo>
                  <a:close/>
                  <a:moveTo>
                    <a:pt x="358" y="193"/>
                  </a:moveTo>
                  <a:lnTo>
                    <a:pt x="358" y="193"/>
                  </a:lnTo>
                  <a:lnTo>
                    <a:pt x="354" y="191"/>
                  </a:lnTo>
                  <a:lnTo>
                    <a:pt x="352" y="185"/>
                  </a:lnTo>
                  <a:lnTo>
                    <a:pt x="350" y="177"/>
                  </a:lnTo>
                  <a:lnTo>
                    <a:pt x="350" y="166"/>
                  </a:lnTo>
                  <a:lnTo>
                    <a:pt x="350" y="166"/>
                  </a:lnTo>
                  <a:lnTo>
                    <a:pt x="350" y="154"/>
                  </a:lnTo>
                  <a:lnTo>
                    <a:pt x="352" y="146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58" y="138"/>
                  </a:lnTo>
                  <a:lnTo>
                    <a:pt x="360" y="140"/>
                  </a:lnTo>
                  <a:lnTo>
                    <a:pt x="362" y="146"/>
                  </a:lnTo>
                  <a:lnTo>
                    <a:pt x="364" y="154"/>
                  </a:lnTo>
                  <a:lnTo>
                    <a:pt x="366" y="166"/>
                  </a:lnTo>
                  <a:lnTo>
                    <a:pt x="366" y="166"/>
                  </a:lnTo>
                  <a:lnTo>
                    <a:pt x="364" y="177"/>
                  </a:lnTo>
                  <a:lnTo>
                    <a:pt x="362" y="185"/>
                  </a:lnTo>
                  <a:lnTo>
                    <a:pt x="360" y="191"/>
                  </a:lnTo>
                  <a:lnTo>
                    <a:pt x="358" y="193"/>
                  </a:lnTo>
                  <a:lnTo>
                    <a:pt x="358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/>
            </p:cNvSpPr>
            <p:nvPr/>
          </p:nvSpPr>
          <p:spPr bwMode="auto">
            <a:xfrm>
              <a:off x="4251325" y="3856038"/>
              <a:ext cx="306388" cy="133350"/>
            </a:xfrm>
            <a:custGeom>
              <a:avLst/>
              <a:gdLst>
                <a:gd name="T0" fmla="*/ 34 w 193"/>
                <a:gd name="T1" fmla="*/ 84 h 84"/>
                <a:gd name="T2" fmla="*/ 193 w 193"/>
                <a:gd name="T3" fmla="*/ 84 h 84"/>
                <a:gd name="T4" fmla="*/ 166 w 193"/>
                <a:gd name="T5" fmla="*/ 55 h 84"/>
                <a:gd name="T6" fmla="*/ 193 w 193"/>
                <a:gd name="T7" fmla="*/ 0 h 84"/>
                <a:gd name="T8" fmla="*/ 193 w 193"/>
                <a:gd name="T9" fmla="*/ 0 h 84"/>
                <a:gd name="T10" fmla="*/ 189 w 193"/>
                <a:gd name="T11" fmla="*/ 0 h 84"/>
                <a:gd name="T12" fmla="*/ 174 w 193"/>
                <a:gd name="T13" fmla="*/ 6 h 84"/>
                <a:gd name="T14" fmla="*/ 164 w 193"/>
                <a:gd name="T15" fmla="*/ 10 h 84"/>
                <a:gd name="T16" fmla="*/ 156 w 193"/>
                <a:gd name="T17" fmla="*/ 19 h 84"/>
                <a:gd name="T18" fmla="*/ 148 w 193"/>
                <a:gd name="T19" fmla="*/ 29 h 84"/>
                <a:gd name="T20" fmla="*/ 140 w 193"/>
                <a:gd name="T21" fmla="*/ 41 h 84"/>
                <a:gd name="T22" fmla="*/ 144 w 193"/>
                <a:gd name="T23" fmla="*/ 0 h 84"/>
                <a:gd name="T24" fmla="*/ 113 w 193"/>
                <a:gd name="T25" fmla="*/ 41 h 84"/>
                <a:gd name="T26" fmla="*/ 67 w 193"/>
                <a:gd name="T27" fmla="*/ 0 h 84"/>
                <a:gd name="T28" fmla="*/ 73 w 193"/>
                <a:gd name="T29" fmla="*/ 41 h 84"/>
                <a:gd name="T30" fmla="*/ 14 w 193"/>
                <a:gd name="T31" fmla="*/ 0 h 84"/>
                <a:gd name="T32" fmla="*/ 36 w 193"/>
                <a:gd name="T33" fmla="*/ 57 h 84"/>
                <a:gd name="T34" fmla="*/ 0 w 193"/>
                <a:gd name="T35" fmla="*/ 84 h 84"/>
                <a:gd name="T36" fmla="*/ 34 w 193"/>
                <a:gd name="T3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84">
                  <a:moveTo>
                    <a:pt x="34" y="84"/>
                  </a:moveTo>
                  <a:lnTo>
                    <a:pt x="193" y="84"/>
                  </a:lnTo>
                  <a:lnTo>
                    <a:pt x="166" y="55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89" y="0"/>
                  </a:lnTo>
                  <a:lnTo>
                    <a:pt x="174" y="6"/>
                  </a:lnTo>
                  <a:lnTo>
                    <a:pt x="164" y="10"/>
                  </a:lnTo>
                  <a:lnTo>
                    <a:pt x="156" y="19"/>
                  </a:lnTo>
                  <a:lnTo>
                    <a:pt x="148" y="29"/>
                  </a:lnTo>
                  <a:lnTo>
                    <a:pt x="140" y="41"/>
                  </a:lnTo>
                  <a:lnTo>
                    <a:pt x="144" y="0"/>
                  </a:lnTo>
                  <a:lnTo>
                    <a:pt x="113" y="41"/>
                  </a:lnTo>
                  <a:lnTo>
                    <a:pt x="67" y="0"/>
                  </a:lnTo>
                  <a:lnTo>
                    <a:pt x="73" y="41"/>
                  </a:lnTo>
                  <a:lnTo>
                    <a:pt x="14" y="0"/>
                  </a:lnTo>
                  <a:lnTo>
                    <a:pt x="36" y="57"/>
                  </a:lnTo>
                  <a:lnTo>
                    <a:pt x="0" y="84"/>
                  </a:lnTo>
                  <a:lnTo>
                    <a:pt x="3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0"/>
            <p:cNvSpPr>
              <a:spLocks/>
            </p:cNvSpPr>
            <p:nvPr/>
          </p:nvSpPr>
          <p:spPr bwMode="auto">
            <a:xfrm>
              <a:off x="4379913" y="3765550"/>
              <a:ext cx="50800" cy="158750"/>
            </a:xfrm>
            <a:custGeom>
              <a:avLst/>
              <a:gdLst>
                <a:gd name="T0" fmla="*/ 26 w 32"/>
                <a:gd name="T1" fmla="*/ 100 h 100"/>
                <a:gd name="T2" fmla="*/ 14 w 32"/>
                <a:gd name="T3" fmla="*/ 96 h 100"/>
                <a:gd name="T4" fmla="*/ 14 w 32"/>
                <a:gd name="T5" fmla="*/ 96 h 100"/>
                <a:gd name="T6" fmla="*/ 16 w 32"/>
                <a:gd name="T7" fmla="*/ 86 h 100"/>
                <a:gd name="T8" fmla="*/ 18 w 32"/>
                <a:gd name="T9" fmla="*/ 76 h 100"/>
                <a:gd name="T10" fmla="*/ 20 w 32"/>
                <a:gd name="T11" fmla="*/ 63 h 100"/>
                <a:gd name="T12" fmla="*/ 20 w 32"/>
                <a:gd name="T13" fmla="*/ 49 h 100"/>
                <a:gd name="T14" fmla="*/ 16 w 32"/>
                <a:gd name="T15" fmla="*/ 35 h 100"/>
                <a:gd name="T16" fmla="*/ 10 w 32"/>
                <a:gd name="T17" fmla="*/ 23 h 100"/>
                <a:gd name="T18" fmla="*/ 6 w 32"/>
                <a:gd name="T19" fmla="*/ 17 h 100"/>
                <a:gd name="T20" fmla="*/ 0 w 32"/>
                <a:gd name="T21" fmla="*/ 13 h 100"/>
                <a:gd name="T22" fmla="*/ 6 w 32"/>
                <a:gd name="T23" fmla="*/ 0 h 100"/>
                <a:gd name="T24" fmla="*/ 6 w 32"/>
                <a:gd name="T25" fmla="*/ 0 h 100"/>
                <a:gd name="T26" fmla="*/ 14 w 32"/>
                <a:gd name="T27" fmla="*/ 7 h 100"/>
                <a:gd name="T28" fmla="*/ 20 w 32"/>
                <a:gd name="T29" fmla="*/ 13 h 100"/>
                <a:gd name="T30" fmla="*/ 24 w 32"/>
                <a:gd name="T31" fmla="*/ 21 h 100"/>
                <a:gd name="T32" fmla="*/ 28 w 32"/>
                <a:gd name="T33" fmla="*/ 29 h 100"/>
                <a:gd name="T34" fmla="*/ 32 w 32"/>
                <a:gd name="T35" fmla="*/ 45 h 100"/>
                <a:gd name="T36" fmla="*/ 32 w 32"/>
                <a:gd name="T37" fmla="*/ 61 h 100"/>
                <a:gd name="T38" fmla="*/ 32 w 32"/>
                <a:gd name="T39" fmla="*/ 76 h 100"/>
                <a:gd name="T40" fmla="*/ 30 w 32"/>
                <a:gd name="T41" fmla="*/ 88 h 100"/>
                <a:gd name="T42" fmla="*/ 26 w 32"/>
                <a:gd name="T43" fmla="*/ 100 h 100"/>
                <a:gd name="T44" fmla="*/ 26 w 32"/>
                <a:gd name="T4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100">
                  <a:moveTo>
                    <a:pt x="26" y="100"/>
                  </a:moveTo>
                  <a:lnTo>
                    <a:pt x="14" y="96"/>
                  </a:lnTo>
                  <a:lnTo>
                    <a:pt x="14" y="96"/>
                  </a:lnTo>
                  <a:lnTo>
                    <a:pt x="16" y="86"/>
                  </a:lnTo>
                  <a:lnTo>
                    <a:pt x="18" y="76"/>
                  </a:lnTo>
                  <a:lnTo>
                    <a:pt x="20" y="63"/>
                  </a:lnTo>
                  <a:lnTo>
                    <a:pt x="20" y="49"/>
                  </a:lnTo>
                  <a:lnTo>
                    <a:pt x="16" y="35"/>
                  </a:lnTo>
                  <a:lnTo>
                    <a:pt x="10" y="23"/>
                  </a:lnTo>
                  <a:lnTo>
                    <a:pt x="6" y="17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lnTo>
                    <a:pt x="14" y="7"/>
                  </a:lnTo>
                  <a:lnTo>
                    <a:pt x="20" y="13"/>
                  </a:lnTo>
                  <a:lnTo>
                    <a:pt x="24" y="21"/>
                  </a:lnTo>
                  <a:lnTo>
                    <a:pt x="28" y="29"/>
                  </a:lnTo>
                  <a:lnTo>
                    <a:pt x="32" y="45"/>
                  </a:lnTo>
                  <a:lnTo>
                    <a:pt x="32" y="61"/>
                  </a:lnTo>
                  <a:lnTo>
                    <a:pt x="32" y="76"/>
                  </a:lnTo>
                  <a:lnTo>
                    <a:pt x="30" y="88"/>
                  </a:lnTo>
                  <a:lnTo>
                    <a:pt x="26" y="100"/>
                  </a:lnTo>
                  <a:lnTo>
                    <a:pt x="26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42"/>
          <p:cNvSpPr>
            <a:spLocks/>
          </p:cNvSpPr>
          <p:nvPr/>
        </p:nvSpPr>
        <p:spPr bwMode="auto">
          <a:xfrm>
            <a:off x="5751513" y="3776663"/>
            <a:ext cx="41275" cy="131762"/>
          </a:xfrm>
          <a:custGeom>
            <a:avLst/>
            <a:gdLst>
              <a:gd name="T0" fmla="*/ 20 w 26"/>
              <a:gd name="T1" fmla="*/ 83 h 83"/>
              <a:gd name="T2" fmla="*/ 12 w 26"/>
              <a:gd name="T3" fmla="*/ 79 h 83"/>
              <a:gd name="T4" fmla="*/ 12 w 26"/>
              <a:gd name="T5" fmla="*/ 79 h 83"/>
              <a:gd name="T6" fmla="*/ 14 w 26"/>
              <a:gd name="T7" fmla="*/ 71 h 83"/>
              <a:gd name="T8" fmla="*/ 16 w 26"/>
              <a:gd name="T9" fmla="*/ 50 h 83"/>
              <a:gd name="T10" fmla="*/ 16 w 26"/>
              <a:gd name="T11" fmla="*/ 40 h 83"/>
              <a:gd name="T12" fmla="*/ 14 w 26"/>
              <a:gd name="T13" fmla="*/ 28 h 83"/>
              <a:gd name="T14" fmla="*/ 8 w 26"/>
              <a:gd name="T15" fmla="*/ 18 h 83"/>
              <a:gd name="T16" fmla="*/ 0 w 26"/>
              <a:gd name="T17" fmla="*/ 10 h 83"/>
              <a:gd name="T18" fmla="*/ 4 w 26"/>
              <a:gd name="T19" fmla="*/ 0 h 83"/>
              <a:gd name="T20" fmla="*/ 4 w 26"/>
              <a:gd name="T21" fmla="*/ 0 h 83"/>
              <a:gd name="T22" fmla="*/ 10 w 26"/>
              <a:gd name="T23" fmla="*/ 6 h 83"/>
              <a:gd name="T24" fmla="*/ 16 w 26"/>
              <a:gd name="T25" fmla="*/ 10 h 83"/>
              <a:gd name="T26" fmla="*/ 22 w 26"/>
              <a:gd name="T27" fmla="*/ 22 h 83"/>
              <a:gd name="T28" fmla="*/ 26 w 26"/>
              <a:gd name="T29" fmla="*/ 36 h 83"/>
              <a:gd name="T30" fmla="*/ 26 w 26"/>
              <a:gd name="T31" fmla="*/ 50 h 83"/>
              <a:gd name="T32" fmla="*/ 26 w 26"/>
              <a:gd name="T33" fmla="*/ 63 h 83"/>
              <a:gd name="T34" fmla="*/ 24 w 26"/>
              <a:gd name="T35" fmla="*/ 73 h 83"/>
              <a:gd name="T36" fmla="*/ 20 w 26"/>
              <a:gd name="T37" fmla="*/ 83 h 83"/>
              <a:gd name="T38" fmla="*/ 20 w 26"/>
              <a:gd name="T3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83">
                <a:moveTo>
                  <a:pt x="20" y="83"/>
                </a:moveTo>
                <a:lnTo>
                  <a:pt x="12" y="79"/>
                </a:lnTo>
                <a:lnTo>
                  <a:pt x="12" y="79"/>
                </a:lnTo>
                <a:lnTo>
                  <a:pt x="14" y="71"/>
                </a:lnTo>
                <a:lnTo>
                  <a:pt x="16" y="50"/>
                </a:lnTo>
                <a:lnTo>
                  <a:pt x="16" y="40"/>
                </a:lnTo>
                <a:lnTo>
                  <a:pt x="14" y="28"/>
                </a:lnTo>
                <a:lnTo>
                  <a:pt x="8" y="18"/>
                </a:lnTo>
                <a:lnTo>
                  <a:pt x="0" y="10"/>
                </a:lnTo>
                <a:lnTo>
                  <a:pt x="4" y="0"/>
                </a:lnTo>
                <a:lnTo>
                  <a:pt x="4" y="0"/>
                </a:lnTo>
                <a:lnTo>
                  <a:pt x="10" y="6"/>
                </a:lnTo>
                <a:lnTo>
                  <a:pt x="16" y="10"/>
                </a:lnTo>
                <a:lnTo>
                  <a:pt x="22" y="22"/>
                </a:lnTo>
                <a:lnTo>
                  <a:pt x="26" y="36"/>
                </a:lnTo>
                <a:lnTo>
                  <a:pt x="26" y="50"/>
                </a:lnTo>
                <a:lnTo>
                  <a:pt x="26" y="63"/>
                </a:lnTo>
                <a:lnTo>
                  <a:pt x="24" y="73"/>
                </a:lnTo>
                <a:lnTo>
                  <a:pt x="20" y="83"/>
                </a:lnTo>
                <a:lnTo>
                  <a:pt x="20" y="8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5" name="组合 294"/>
          <p:cNvGrpSpPr/>
          <p:nvPr/>
        </p:nvGrpSpPr>
        <p:grpSpPr>
          <a:xfrm>
            <a:off x="5434013" y="3827463"/>
            <a:ext cx="665163" cy="838199"/>
            <a:chOff x="5434013" y="3827463"/>
            <a:chExt cx="665163" cy="838199"/>
          </a:xfrm>
          <a:solidFill>
            <a:schemeClr val="bg1">
              <a:lumMod val="50000"/>
            </a:schemeClr>
          </a:solidFill>
        </p:grpSpPr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5621338" y="3827463"/>
              <a:ext cx="303213" cy="134937"/>
            </a:xfrm>
            <a:custGeom>
              <a:avLst/>
              <a:gdLst>
                <a:gd name="T0" fmla="*/ 92 w 191"/>
                <a:gd name="T1" fmla="*/ 83 h 85"/>
                <a:gd name="T2" fmla="*/ 92 w 191"/>
                <a:gd name="T3" fmla="*/ 83 h 85"/>
                <a:gd name="T4" fmla="*/ 122 w 191"/>
                <a:gd name="T5" fmla="*/ 85 h 85"/>
                <a:gd name="T6" fmla="*/ 155 w 191"/>
                <a:gd name="T7" fmla="*/ 85 h 85"/>
                <a:gd name="T8" fmla="*/ 191 w 191"/>
                <a:gd name="T9" fmla="*/ 83 h 85"/>
                <a:gd name="T10" fmla="*/ 163 w 191"/>
                <a:gd name="T11" fmla="*/ 55 h 85"/>
                <a:gd name="T12" fmla="*/ 191 w 191"/>
                <a:gd name="T13" fmla="*/ 0 h 85"/>
                <a:gd name="T14" fmla="*/ 191 w 191"/>
                <a:gd name="T15" fmla="*/ 0 h 85"/>
                <a:gd name="T16" fmla="*/ 185 w 191"/>
                <a:gd name="T17" fmla="*/ 2 h 85"/>
                <a:gd name="T18" fmla="*/ 171 w 191"/>
                <a:gd name="T19" fmla="*/ 6 h 85"/>
                <a:gd name="T20" fmla="*/ 163 w 191"/>
                <a:gd name="T21" fmla="*/ 10 h 85"/>
                <a:gd name="T22" fmla="*/ 155 w 191"/>
                <a:gd name="T23" fmla="*/ 18 h 85"/>
                <a:gd name="T24" fmla="*/ 147 w 191"/>
                <a:gd name="T25" fmla="*/ 28 h 85"/>
                <a:gd name="T26" fmla="*/ 139 w 191"/>
                <a:gd name="T27" fmla="*/ 43 h 85"/>
                <a:gd name="T28" fmla="*/ 143 w 191"/>
                <a:gd name="T29" fmla="*/ 0 h 85"/>
                <a:gd name="T30" fmla="*/ 112 w 191"/>
                <a:gd name="T31" fmla="*/ 43 h 85"/>
                <a:gd name="T32" fmla="*/ 67 w 191"/>
                <a:gd name="T33" fmla="*/ 0 h 85"/>
                <a:gd name="T34" fmla="*/ 73 w 191"/>
                <a:gd name="T35" fmla="*/ 43 h 85"/>
                <a:gd name="T36" fmla="*/ 15 w 191"/>
                <a:gd name="T37" fmla="*/ 0 h 85"/>
                <a:gd name="T38" fmla="*/ 39 w 191"/>
                <a:gd name="T39" fmla="*/ 57 h 85"/>
                <a:gd name="T40" fmla="*/ 0 w 191"/>
                <a:gd name="T41" fmla="*/ 83 h 85"/>
                <a:gd name="T42" fmla="*/ 0 w 191"/>
                <a:gd name="T43" fmla="*/ 83 h 85"/>
                <a:gd name="T44" fmla="*/ 33 w 191"/>
                <a:gd name="T45" fmla="*/ 81 h 85"/>
                <a:gd name="T46" fmla="*/ 63 w 191"/>
                <a:gd name="T47" fmla="*/ 81 h 85"/>
                <a:gd name="T48" fmla="*/ 92 w 191"/>
                <a:gd name="T49" fmla="*/ 83 h 85"/>
                <a:gd name="T50" fmla="*/ 92 w 191"/>
                <a:gd name="T51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1" h="85">
                  <a:moveTo>
                    <a:pt x="92" y="83"/>
                  </a:moveTo>
                  <a:lnTo>
                    <a:pt x="92" y="83"/>
                  </a:lnTo>
                  <a:lnTo>
                    <a:pt x="122" y="85"/>
                  </a:lnTo>
                  <a:lnTo>
                    <a:pt x="155" y="85"/>
                  </a:lnTo>
                  <a:lnTo>
                    <a:pt x="191" y="83"/>
                  </a:lnTo>
                  <a:lnTo>
                    <a:pt x="163" y="55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2"/>
                  </a:lnTo>
                  <a:lnTo>
                    <a:pt x="171" y="6"/>
                  </a:lnTo>
                  <a:lnTo>
                    <a:pt x="163" y="10"/>
                  </a:lnTo>
                  <a:lnTo>
                    <a:pt x="155" y="18"/>
                  </a:lnTo>
                  <a:lnTo>
                    <a:pt x="147" y="28"/>
                  </a:lnTo>
                  <a:lnTo>
                    <a:pt x="139" y="43"/>
                  </a:lnTo>
                  <a:lnTo>
                    <a:pt x="143" y="0"/>
                  </a:lnTo>
                  <a:lnTo>
                    <a:pt x="112" y="43"/>
                  </a:lnTo>
                  <a:lnTo>
                    <a:pt x="67" y="0"/>
                  </a:lnTo>
                  <a:lnTo>
                    <a:pt x="73" y="43"/>
                  </a:lnTo>
                  <a:lnTo>
                    <a:pt x="15" y="0"/>
                  </a:lnTo>
                  <a:lnTo>
                    <a:pt x="39" y="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3" y="81"/>
                  </a:lnTo>
                  <a:lnTo>
                    <a:pt x="63" y="81"/>
                  </a:lnTo>
                  <a:lnTo>
                    <a:pt x="92" y="83"/>
                  </a:lnTo>
                  <a:lnTo>
                    <a:pt x="9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 noEditPoints="1"/>
            </p:cNvSpPr>
            <p:nvPr/>
          </p:nvSpPr>
          <p:spPr bwMode="auto">
            <a:xfrm>
              <a:off x="5434013" y="3968750"/>
              <a:ext cx="665163" cy="696912"/>
            </a:xfrm>
            <a:custGeom>
              <a:avLst/>
              <a:gdLst>
                <a:gd name="T0" fmla="*/ 395 w 419"/>
                <a:gd name="T1" fmla="*/ 80 h 439"/>
                <a:gd name="T2" fmla="*/ 334 w 419"/>
                <a:gd name="T3" fmla="*/ 19 h 439"/>
                <a:gd name="T4" fmla="*/ 236 w 419"/>
                <a:gd name="T5" fmla="*/ 15 h 439"/>
                <a:gd name="T6" fmla="*/ 151 w 419"/>
                <a:gd name="T7" fmla="*/ 9 h 439"/>
                <a:gd name="T8" fmla="*/ 61 w 419"/>
                <a:gd name="T9" fmla="*/ 47 h 439"/>
                <a:gd name="T10" fmla="*/ 7 w 419"/>
                <a:gd name="T11" fmla="*/ 98 h 439"/>
                <a:gd name="T12" fmla="*/ 7 w 419"/>
                <a:gd name="T13" fmla="*/ 177 h 439"/>
                <a:gd name="T14" fmla="*/ 33 w 419"/>
                <a:gd name="T15" fmla="*/ 259 h 439"/>
                <a:gd name="T16" fmla="*/ 80 w 419"/>
                <a:gd name="T17" fmla="*/ 319 h 439"/>
                <a:gd name="T18" fmla="*/ 141 w 419"/>
                <a:gd name="T19" fmla="*/ 378 h 439"/>
                <a:gd name="T20" fmla="*/ 210 w 419"/>
                <a:gd name="T21" fmla="*/ 437 h 439"/>
                <a:gd name="T22" fmla="*/ 261 w 419"/>
                <a:gd name="T23" fmla="*/ 403 h 439"/>
                <a:gd name="T24" fmla="*/ 320 w 419"/>
                <a:gd name="T25" fmla="*/ 340 h 439"/>
                <a:gd name="T26" fmla="*/ 358 w 419"/>
                <a:gd name="T27" fmla="*/ 283 h 439"/>
                <a:gd name="T28" fmla="*/ 395 w 419"/>
                <a:gd name="T29" fmla="*/ 222 h 439"/>
                <a:gd name="T30" fmla="*/ 214 w 419"/>
                <a:gd name="T31" fmla="*/ 92 h 439"/>
                <a:gd name="T32" fmla="*/ 277 w 419"/>
                <a:gd name="T33" fmla="*/ 124 h 439"/>
                <a:gd name="T34" fmla="*/ 305 w 419"/>
                <a:gd name="T35" fmla="*/ 102 h 439"/>
                <a:gd name="T36" fmla="*/ 240 w 419"/>
                <a:gd name="T37" fmla="*/ 139 h 439"/>
                <a:gd name="T38" fmla="*/ 216 w 419"/>
                <a:gd name="T39" fmla="*/ 250 h 439"/>
                <a:gd name="T40" fmla="*/ 189 w 419"/>
                <a:gd name="T41" fmla="*/ 287 h 439"/>
                <a:gd name="T42" fmla="*/ 151 w 419"/>
                <a:gd name="T43" fmla="*/ 254 h 439"/>
                <a:gd name="T44" fmla="*/ 206 w 419"/>
                <a:gd name="T45" fmla="*/ 269 h 439"/>
                <a:gd name="T46" fmla="*/ 143 w 419"/>
                <a:gd name="T47" fmla="*/ 208 h 439"/>
                <a:gd name="T48" fmla="*/ 187 w 419"/>
                <a:gd name="T49" fmla="*/ 193 h 439"/>
                <a:gd name="T50" fmla="*/ 141 w 419"/>
                <a:gd name="T51" fmla="*/ 218 h 439"/>
                <a:gd name="T52" fmla="*/ 104 w 419"/>
                <a:gd name="T53" fmla="*/ 92 h 439"/>
                <a:gd name="T54" fmla="*/ 167 w 419"/>
                <a:gd name="T55" fmla="*/ 124 h 439"/>
                <a:gd name="T56" fmla="*/ 198 w 419"/>
                <a:gd name="T57" fmla="*/ 102 h 439"/>
                <a:gd name="T58" fmla="*/ 131 w 419"/>
                <a:gd name="T59" fmla="*/ 139 h 439"/>
                <a:gd name="T60" fmla="*/ 25 w 419"/>
                <a:gd name="T61" fmla="*/ 118 h 439"/>
                <a:gd name="T62" fmla="*/ 74 w 419"/>
                <a:gd name="T63" fmla="*/ 133 h 439"/>
                <a:gd name="T64" fmla="*/ 61 w 419"/>
                <a:gd name="T65" fmla="*/ 149 h 439"/>
                <a:gd name="T66" fmla="*/ 43 w 419"/>
                <a:gd name="T67" fmla="*/ 193 h 439"/>
                <a:gd name="T68" fmla="*/ 86 w 419"/>
                <a:gd name="T69" fmla="*/ 206 h 439"/>
                <a:gd name="T70" fmla="*/ 70 w 419"/>
                <a:gd name="T71" fmla="*/ 220 h 439"/>
                <a:gd name="T72" fmla="*/ 70 w 419"/>
                <a:gd name="T73" fmla="*/ 285 h 439"/>
                <a:gd name="T74" fmla="*/ 65 w 419"/>
                <a:gd name="T75" fmla="*/ 271 h 439"/>
                <a:gd name="T76" fmla="*/ 120 w 419"/>
                <a:gd name="T77" fmla="*/ 256 h 439"/>
                <a:gd name="T78" fmla="*/ 143 w 419"/>
                <a:gd name="T79" fmla="*/ 346 h 439"/>
                <a:gd name="T80" fmla="*/ 110 w 419"/>
                <a:gd name="T81" fmla="*/ 313 h 439"/>
                <a:gd name="T82" fmla="*/ 171 w 419"/>
                <a:gd name="T83" fmla="*/ 319 h 439"/>
                <a:gd name="T84" fmla="*/ 155 w 419"/>
                <a:gd name="T85" fmla="*/ 344 h 439"/>
                <a:gd name="T86" fmla="*/ 171 w 419"/>
                <a:gd name="T87" fmla="*/ 387 h 439"/>
                <a:gd name="T88" fmla="*/ 200 w 419"/>
                <a:gd name="T89" fmla="*/ 391 h 439"/>
                <a:gd name="T90" fmla="*/ 230 w 419"/>
                <a:gd name="T91" fmla="*/ 380 h 439"/>
                <a:gd name="T92" fmla="*/ 226 w 419"/>
                <a:gd name="T93" fmla="*/ 200 h 439"/>
                <a:gd name="T94" fmla="*/ 291 w 419"/>
                <a:gd name="T95" fmla="*/ 202 h 439"/>
                <a:gd name="T96" fmla="*/ 265 w 419"/>
                <a:gd name="T97" fmla="*/ 238 h 439"/>
                <a:gd name="T98" fmla="*/ 226 w 419"/>
                <a:gd name="T99" fmla="*/ 206 h 439"/>
                <a:gd name="T100" fmla="*/ 259 w 419"/>
                <a:gd name="T101" fmla="*/ 299 h 439"/>
                <a:gd name="T102" fmla="*/ 303 w 419"/>
                <a:gd name="T103" fmla="*/ 313 h 439"/>
                <a:gd name="T104" fmla="*/ 315 w 419"/>
                <a:gd name="T105" fmla="*/ 317 h 439"/>
                <a:gd name="T106" fmla="*/ 322 w 419"/>
                <a:gd name="T107" fmla="*/ 254 h 439"/>
                <a:gd name="T108" fmla="*/ 317 w 419"/>
                <a:gd name="T109" fmla="*/ 240 h 439"/>
                <a:gd name="T110" fmla="*/ 372 w 419"/>
                <a:gd name="T111" fmla="*/ 226 h 439"/>
                <a:gd name="T112" fmla="*/ 360 w 419"/>
                <a:gd name="T113" fmla="*/ 189 h 439"/>
                <a:gd name="T114" fmla="*/ 326 w 419"/>
                <a:gd name="T115" fmla="*/ 155 h 439"/>
                <a:gd name="T116" fmla="*/ 389 w 419"/>
                <a:gd name="T117" fmla="*/ 161 h 439"/>
                <a:gd name="T118" fmla="*/ 372 w 419"/>
                <a:gd name="T119" fmla="*/ 18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9" h="439">
                  <a:moveTo>
                    <a:pt x="419" y="163"/>
                  </a:moveTo>
                  <a:lnTo>
                    <a:pt x="419" y="163"/>
                  </a:lnTo>
                  <a:lnTo>
                    <a:pt x="417" y="155"/>
                  </a:lnTo>
                  <a:lnTo>
                    <a:pt x="417" y="147"/>
                  </a:lnTo>
                  <a:lnTo>
                    <a:pt x="409" y="130"/>
                  </a:lnTo>
                  <a:lnTo>
                    <a:pt x="399" y="118"/>
                  </a:lnTo>
                  <a:lnTo>
                    <a:pt x="387" y="110"/>
                  </a:lnTo>
                  <a:lnTo>
                    <a:pt x="387" y="110"/>
                  </a:lnTo>
                  <a:lnTo>
                    <a:pt x="393" y="96"/>
                  </a:lnTo>
                  <a:lnTo>
                    <a:pt x="395" y="80"/>
                  </a:lnTo>
                  <a:lnTo>
                    <a:pt x="395" y="80"/>
                  </a:lnTo>
                  <a:lnTo>
                    <a:pt x="393" y="67"/>
                  </a:lnTo>
                  <a:lnTo>
                    <a:pt x="391" y="55"/>
                  </a:lnTo>
                  <a:lnTo>
                    <a:pt x="385" y="45"/>
                  </a:lnTo>
                  <a:lnTo>
                    <a:pt x="376" y="37"/>
                  </a:lnTo>
                  <a:lnTo>
                    <a:pt x="368" y="29"/>
                  </a:lnTo>
                  <a:lnTo>
                    <a:pt x="358" y="25"/>
                  </a:lnTo>
                  <a:lnTo>
                    <a:pt x="346" y="21"/>
                  </a:lnTo>
                  <a:lnTo>
                    <a:pt x="334" y="19"/>
                  </a:lnTo>
                  <a:lnTo>
                    <a:pt x="334" y="19"/>
                  </a:lnTo>
                  <a:lnTo>
                    <a:pt x="320" y="21"/>
                  </a:lnTo>
                  <a:lnTo>
                    <a:pt x="320" y="21"/>
                  </a:lnTo>
                  <a:lnTo>
                    <a:pt x="311" y="13"/>
                  </a:lnTo>
                  <a:lnTo>
                    <a:pt x="299" y="7"/>
                  </a:lnTo>
                  <a:lnTo>
                    <a:pt x="287" y="2"/>
                  </a:lnTo>
                  <a:lnTo>
                    <a:pt x="275" y="0"/>
                  </a:lnTo>
                  <a:lnTo>
                    <a:pt x="275" y="0"/>
                  </a:lnTo>
                  <a:lnTo>
                    <a:pt x="261" y="2"/>
                  </a:lnTo>
                  <a:lnTo>
                    <a:pt x="248" y="7"/>
                  </a:lnTo>
                  <a:lnTo>
                    <a:pt x="236" y="15"/>
                  </a:lnTo>
                  <a:lnTo>
                    <a:pt x="228" y="23"/>
                  </a:lnTo>
                  <a:lnTo>
                    <a:pt x="228" y="23"/>
                  </a:lnTo>
                  <a:lnTo>
                    <a:pt x="218" y="15"/>
                  </a:lnTo>
                  <a:lnTo>
                    <a:pt x="208" y="7"/>
                  </a:lnTo>
                  <a:lnTo>
                    <a:pt x="194" y="2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65" y="2"/>
                  </a:lnTo>
                  <a:lnTo>
                    <a:pt x="151" y="9"/>
                  </a:lnTo>
                  <a:lnTo>
                    <a:pt x="151" y="9"/>
                  </a:lnTo>
                  <a:lnTo>
                    <a:pt x="137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8" y="2"/>
                  </a:lnTo>
                  <a:lnTo>
                    <a:pt x="96" y="5"/>
                  </a:lnTo>
                  <a:lnTo>
                    <a:pt x="86" y="11"/>
                  </a:lnTo>
                  <a:lnTo>
                    <a:pt x="78" y="19"/>
                  </a:lnTo>
                  <a:lnTo>
                    <a:pt x="70" y="27"/>
                  </a:lnTo>
                  <a:lnTo>
                    <a:pt x="65" y="37"/>
                  </a:lnTo>
                  <a:lnTo>
                    <a:pt x="61" y="47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49" y="61"/>
                  </a:lnTo>
                  <a:lnTo>
                    <a:pt x="37" y="65"/>
                  </a:lnTo>
                  <a:lnTo>
                    <a:pt x="27" y="72"/>
                  </a:lnTo>
                  <a:lnTo>
                    <a:pt x="19" y="78"/>
                  </a:lnTo>
                  <a:lnTo>
                    <a:pt x="11" y="88"/>
                  </a:lnTo>
                  <a:lnTo>
                    <a:pt x="7" y="98"/>
                  </a:lnTo>
                  <a:lnTo>
                    <a:pt x="3" y="10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3" y="130"/>
                  </a:lnTo>
                  <a:lnTo>
                    <a:pt x="7" y="141"/>
                  </a:lnTo>
                  <a:lnTo>
                    <a:pt x="11" y="151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11" y="169"/>
                  </a:lnTo>
                  <a:lnTo>
                    <a:pt x="7" y="177"/>
                  </a:lnTo>
                  <a:lnTo>
                    <a:pt x="3" y="187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5" y="216"/>
                  </a:lnTo>
                  <a:lnTo>
                    <a:pt x="11" y="230"/>
                  </a:lnTo>
                  <a:lnTo>
                    <a:pt x="21" y="242"/>
                  </a:lnTo>
                  <a:lnTo>
                    <a:pt x="33" y="252"/>
                  </a:lnTo>
                  <a:lnTo>
                    <a:pt x="33" y="252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3" y="269"/>
                  </a:lnTo>
                  <a:lnTo>
                    <a:pt x="37" y="279"/>
                  </a:lnTo>
                  <a:lnTo>
                    <a:pt x="41" y="289"/>
                  </a:lnTo>
                  <a:lnTo>
                    <a:pt x="47" y="297"/>
                  </a:lnTo>
                  <a:lnTo>
                    <a:pt x="53" y="303"/>
                  </a:lnTo>
                  <a:lnTo>
                    <a:pt x="61" y="309"/>
                  </a:lnTo>
                  <a:lnTo>
                    <a:pt x="70" y="315"/>
                  </a:lnTo>
                  <a:lnTo>
                    <a:pt x="80" y="317"/>
                  </a:lnTo>
                  <a:lnTo>
                    <a:pt x="80" y="317"/>
                  </a:lnTo>
                  <a:lnTo>
                    <a:pt x="80" y="319"/>
                  </a:lnTo>
                  <a:lnTo>
                    <a:pt x="80" y="319"/>
                  </a:lnTo>
                  <a:lnTo>
                    <a:pt x="82" y="332"/>
                  </a:lnTo>
                  <a:lnTo>
                    <a:pt x="84" y="342"/>
                  </a:lnTo>
                  <a:lnTo>
                    <a:pt x="90" y="352"/>
                  </a:lnTo>
                  <a:lnTo>
                    <a:pt x="98" y="362"/>
                  </a:lnTo>
                  <a:lnTo>
                    <a:pt x="106" y="368"/>
                  </a:lnTo>
                  <a:lnTo>
                    <a:pt x="116" y="374"/>
                  </a:lnTo>
                  <a:lnTo>
                    <a:pt x="128" y="378"/>
                  </a:lnTo>
                  <a:lnTo>
                    <a:pt x="141" y="378"/>
                  </a:lnTo>
                  <a:lnTo>
                    <a:pt x="141" y="378"/>
                  </a:lnTo>
                  <a:lnTo>
                    <a:pt x="141" y="391"/>
                  </a:lnTo>
                  <a:lnTo>
                    <a:pt x="145" y="403"/>
                  </a:lnTo>
                  <a:lnTo>
                    <a:pt x="151" y="413"/>
                  </a:lnTo>
                  <a:lnTo>
                    <a:pt x="157" y="421"/>
                  </a:lnTo>
                  <a:lnTo>
                    <a:pt x="167" y="429"/>
                  </a:lnTo>
                  <a:lnTo>
                    <a:pt x="177" y="433"/>
                  </a:lnTo>
                  <a:lnTo>
                    <a:pt x="187" y="437"/>
                  </a:lnTo>
                  <a:lnTo>
                    <a:pt x="200" y="439"/>
                  </a:lnTo>
                  <a:lnTo>
                    <a:pt x="200" y="439"/>
                  </a:lnTo>
                  <a:lnTo>
                    <a:pt x="210" y="437"/>
                  </a:lnTo>
                  <a:lnTo>
                    <a:pt x="218" y="435"/>
                  </a:lnTo>
                  <a:lnTo>
                    <a:pt x="226" y="433"/>
                  </a:lnTo>
                  <a:lnTo>
                    <a:pt x="234" y="429"/>
                  </a:lnTo>
                  <a:lnTo>
                    <a:pt x="240" y="423"/>
                  </a:lnTo>
                  <a:lnTo>
                    <a:pt x="246" y="417"/>
                  </a:lnTo>
                  <a:lnTo>
                    <a:pt x="250" y="409"/>
                  </a:lnTo>
                  <a:lnTo>
                    <a:pt x="254" y="403"/>
                  </a:lnTo>
                  <a:lnTo>
                    <a:pt x="254" y="403"/>
                  </a:lnTo>
                  <a:lnTo>
                    <a:pt x="261" y="403"/>
                  </a:lnTo>
                  <a:lnTo>
                    <a:pt x="261" y="403"/>
                  </a:lnTo>
                  <a:lnTo>
                    <a:pt x="273" y="401"/>
                  </a:lnTo>
                  <a:lnTo>
                    <a:pt x="283" y="399"/>
                  </a:lnTo>
                  <a:lnTo>
                    <a:pt x="293" y="393"/>
                  </a:lnTo>
                  <a:lnTo>
                    <a:pt x="301" y="384"/>
                  </a:lnTo>
                  <a:lnTo>
                    <a:pt x="309" y="376"/>
                  </a:lnTo>
                  <a:lnTo>
                    <a:pt x="315" y="366"/>
                  </a:lnTo>
                  <a:lnTo>
                    <a:pt x="317" y="354"/>
                  </a:lnTo>
                  <a:lnTo>
                    <a:pt x="320" y="342"/>
                  </a:lnTo>
                  <a:lnTo>
                    <a:pt x="320" y="342"/>
                  </a:lnTo>
                  <a:lnTo>
                    <a:pt x="320" y="340"/>
                  </a:lnTo>
                  <a:lnTo>
                    <a:pt x="320" y="340"/>
                  </a:lnTo>
                  <a:lnTo>
                    <a:pt x="328" y="336"/>
                  </a:lnTo>
                  <a:lnTo>
                    <a:pt x="336" y="330"/>
                  </a:lnTo>
                  <a:lnTo>
                    <a:pt x="342" y="324"/>
                  </a:lnTo>
                  <a:lnTo>
                    <a:pt x="348" y="317"/>
                  </a:lnTo>
                  <a:lnTo>
                    <a:pt x="352" y="309"/>
                  </a:lnTo>
                  <a:lnTo>
                    <a:pt x="356" y="301"/>
                  </a:lnTo>
                  <a:lnTo>
                    <a:pt x="358" y="293"/>
                  </a:lnTo>
                  <a:lnTo>
                    <a:pt x="358" y="283"/>
                  </a:lnTo>
                  <a:lnTo>
                    <a:pt x="358" y="283"/>
                  </a:lnTo>
                  <a:lnTo>
                    <a:pt x="358" y="277"/>
                  </a:lnTo>
                  <a:lnTo>
                    <a:pt x="358" y="277"/>
                  </a:lnTo>
                  <a:lnTo>
                    <a:pt x="366" y="275"/>
                  </a:lnTo>
                  <a:lnTo>
                    <a:pt x="372" y="269"/>
                  </a:lnTo>
                  <a:lnTo>
                    <a:pt x="385" y="256"/>
                  </a:lnTo>
                  <a:lnTo>
                    <a:pt x="389" y="248"/>
                  </a:lnTo>
                  <a:lnTo>
                    <a:pt x="393" y="240"/>
                  </a:lnTo>
                  <a:lnTo>
                    <a:pt x="393" y="232"/>
                  </a:lnTo>
                  <a:lnTo>
                    <a:pt x="395" y="222"/>
                  </a:lnTo>
                  <a:lnTo>
                    <a:pt x="395" y="222"/>
                  </a:lnTo>
                  <a:lnTo>
                    <a:pt x="393" y="212"/>
                  </a:lnTo>
                  <a:lnTo>
                    <a:pt x="393" y="212"/>
                  </a:lnTo>
                  <a:lnTo>
                    <a:pt x="403" y="202"/>
                  </a:lnTo>
                  <a:lnTo>
                    <a:pt x="411" y="191"/>
                  </a:lnTo>
                  <a:lnTo>
                    <a:pt x="417" y="177"/>
                  </a:lnTo>
                  <a:lnTo>
                    <a:pt x="419" y="163"/>
                  </a:lnTo>
                  <a:lnTo>
                    <a:pt x="419" y="163"/>
                  </a:lnTo>
                  <a:close/>
                  <a:moveTo>
                    <a:pt x="212" y="84"/>
                  </a:moveTo>
                  <a:lnTo>
                    <a:pt x="212" y="84"/>
                  </a:lnTo>
                  <a:lnTo>
                    <a:pt x="214" y="92"/>
                  </a:lnTo>
                  <a:lnTo>
                    <a:pt x="216" y="100"/>
                  </a:lnTo>
                  <a:lnTo>
                    <a:pt x="220" y="108"/>
                  </a:lnTo>
                  <a:lnTo>
                    <a:pt x="226" y="114"/>
                  </a:lnTo>
                  <a:lnTo>
                    <a:pt x="234" y="120"/>
                  </a:lnTo>
                  <a:lnTo>
                    <a:pt x="242" y="122"/>
                  </a:lnTo>
                  <a:lnTo>
                    <a:pt x="250" y="126"/>
                  </a:lnTo>
                  <a:lnTo>
                    <a:pt x="259" y="126"/>
                  </a:lnTo>
                  <a:lnTo>
                    <a:pt x="259" y="126"/>
                  </a:lnTo>
                  <a:lnTo>
                    <a:pt x="269" y="126"/>
                  </a:lnTo>
                  <a:lnTo>
                    <a:pt x="277" y="124"/>
                  </a:lnTo>
                  <a:lnTo>
                    <a:pt x="283" y="120"/>
                  </a:lnTo>
                  <a:lnTo>
                    <a:pt x="291" y="116"/>
                  </a:lnTo>
                  <a:lnTo>
                    <a:pt x="295" y="110"/>
                  </a:lnTo>
                  <a:lnTo>
                    <a:pt x="301" y="102"/>
                  </a:lnTo>
                  <a:lnTo>
                    <a:pt x="305" y="96"/>
                  </a:lnTo>
                  <a:lnTo>
                    <a:pt x="307" y="88"/>
                  </a:lnTo>
                  <a:lnTo>
                    <a:pt x="307" y="88"/>
                  </a:lnTo>
                  <a:lnTo>
                    <a:pt x="307" y="94"/>
                  </a:lnTo>
                  <a:lnTo>
                    <a:pt x="307" y="94"/>
                  </a:lnTo>
                  <a:lnTo>
                    <a:pt x="305" y="102"/>
                  </a:lnTo>
                  <a:lnTo>
                    <a:pt x="303" y="112"/>
                  </a:lnTo>
                  <a:lnTo>
                    <a:pt x="299" y="120"/>
                  </a:lnTo>
                  <a:lnTo>
                    <a:pt x="293" y="128"/>
                  </a:lnTo>
                  <a:lnTo>
                    <a:pt x="285" y="133"/>
                  </a:lnTo>
                  <a:lnTo>
                    <a:pt x="277" y="139"/>
                  </a:lnTo>
                  <a:lnTo>
                    <a:pt x="269" y="141"/>
                  </a:lnTo>
                  <a:lnTo>
                    <a:pt x="259" y="143"/>
                  </a:lnTo>
                  <a:lnTo>
                    <a:pt x="259" y="143"/>
                  </a:lnTo>
                  <a:lnTo>
                    <a:pt x="248" y="141"/>
                  </a:lnTo>
                  <a:lnTo>
                    <a:pt x="240" y="139"/>
                  </a:lnTo>
                  <a:lnTo>
                    <a:pt x="232" y="133"/>
                  </a:lnTo>
                  <a:lnTo>
                    <a:pt x="224" y="128"/>
                  </a:lnTo>
                  <a:lnTo>
                    <a:pt x="218" y="120"/>
                  </a:lnTo>
                  <a:lnTo>
                    <a:pt x="214" y="112"/>
                  </a:lnTo>
                  <a:lnTo>
                    <a:pt x="212" y="102"/>
                  </a:lnTo>
                  <a:lnTo>
                    <a:pt x="210" y="94"/>
                  </a:lnTo>
                  <a:lnTo>
                    <a:pt x="210" y="94"/>
                  </a:lnTo>
                  <a:lnTo>
                    <a:pt x="212" y="84"/>
                  </a:lnTo>
                  <a:lnTo>
                    <a:pt x="212" y="84"/>
                  </a:lnTo>
                  <a:close/>
                  <a:moveTo>
                    <a:pt x="216" y="250"/>
                  </a:moveTo>
                  <a:lnTo>
                    <a:pt x="216" y="250"/>
                  </a:lnTo>
                  <a:lnTo>
                    <a:pt x="216" y="254"/>
                  </a:lnTo>
                  <a:lnTo>
                    <a:pt x="216" y="254"/>
                  </a:lnTo>
                  <a:lnTo>
                    <a:pt x="216" y="261"/>
                  </a:lnTo>
                  <a:lnTo>
                    <a:pt x="214" y="267"/>
                  </a:lnTo>
                  <a:lnTo>
                    <a:pt x="212" y="273"/>
                  </a:lnTo>
                  <a:lnTo>
                    <a:pt x="208" y="277"/>
                  </a:lnTo>
                  <a:lnTo>
                    <a:pt x="202" y="281"/>
                  </a:lnTo>
                  <a:lnTo>
                    <a:pt x="196" y="285"/>
                  </a:lnTo>
                  <a:lnTo>
                    <a:pt x="189" y="287"/>
                  </a:lnTo>
                  <a:lnTo>
                    <a:pt x="183" y="287"/>
                  </a:lnTo>
                  <a:lnTo>
                    <a:pt x="183" y="287"/>
                  </a:lnTo>
                  <a:lnTo>
                    <a:pt x="177" y="287"/>
                  </a:lnTo>
                  <a:lnTo>
                    <a:pt x="171" y="285"/>
                  </a:lnTo>
                  <a:lnTo>
                    <a:pt x="165" y="281"/>
                  </a:lnTo>
                  <a:lnTo>
                    <a:pt x="161" y="277"/>
                  </a:lnTo>
                  <a:lnTo>
                    <a:pt x="157" y="273"/>
                  </a:lnTo>
                  <a:lnTo>
                    <a:pt x="153" y="267"/>
                  </a:lnTo>
                  <a:lnTo>
                    <a:pt x="151" y="261"/>
                  </a:lnTo>
                  <a:lnTo>
                    <a:pt x="151" y="254"/>
                  </a:lnTo>
                  <a:lnTo>
                    <a:pt x="151" y="254"/>
                  </a:lnTo>
                  <a:lnTo>
                    <a:pt x="151" y="246"/>
                  </a:lnTo>
                  <a:lnTo>
                    <a:pt x="151" y="246"/>
                  </a:lnTo>
                  <a:lnTo>
                    <a:pt x="155" y="259"/>
                  </a:lnTo>
                  <a:lnTo>
                    <a:pt x="161" y="269"/>
                  </a:lnTo>
                  <a:lnTo>
                    <a:pt x="171" y="275"/>
                  </a:lnTo>
                  <a:lnTo>
                    <a:pt x="183" y="277"/>
                  </a:lnTo>
                  <a:lnTo>
                    <a:pt x="183" y="277"/>
                  </a:lnTo>
                  <a:lnTo>
                    <a:pt x="196" y="275"/>
                  </a:lnTo>
                  <a:lnTo>
                    <a:pt x="206" y="269"/>
                  </a:lnTo>
                  <a:lnTo>
                    <a:pt x="212" y="261"/>
                  </a:lnTo>
                  <a:lnTo>
                    <a:pt x="216" y="250"/>
                  </a:lnTo>
                  <a:lnTo>
                    <a:pt x="216" y="250"/>
                  </a:lnTo>
                  <a:close/>
                  <a:moveTo>
                    <a:pt x="120" y="187"/>
                  </a:moveTo>
                  <a:lnTo>
                    <a:pt x="120" y="187"/>
                  </a:lnTo>
                  <a:lnTo>
                    <a:pt x="122" y="179"/>
                  </a:lnTo>
                  <a:lnTo>
                    <a:pt x="122" y="179"/>
                  </a:lnTo>
                  <a:lnTo>
                    <a:pt x="124" y="191"/>
                  </a:lnTo>
                  <a:lnTo>
                    <a:pt x="133" y="202"/>
                  </a:lnTo>
                  <a:lnTo>
                    <a:pt x="143" y="208"/>
                  </a:lnTo>
                  <a:lnTo>
                    <a:pt x="155" y="210"/>
                  </a:lnTo>
                  <a:lnTo>
                    <a:pt x="155" y="210"/>
                  </a:lnTo>
                  <a:lnTo>
                    <a:pt x="167" y="208"/>
                  </a:lnTo>
                  <a:lnTo>
                    <a:pt x="175" y="202"/>
                  </a:lnTo>
                  <a:lnTo>
                    <a:pt x="183" y="193"/>
                  </a:lnTo>
                  <a:lnTo>
                    <a:pt x="187" y="183"/>
                  </a:lnTo>
                  <a:lnTo>
                    <a:pt x="187" y="183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7" y="193"/>
                  </a:lnTo>
                  <a:lnTo>
                    <a:pt x="185" y="200"/>
                  </a:lnTo>
                  <a:lnTo>
                    <a:pt x="181" y="206"/>
                  </a:lnTo>
                  <a:lnTo>
                    <a:pt x="177" y="210"/>
                  </a:lnTo>
                  <a:lnTo>
                    <a:pt x="173" y="214"/>
                  </a:lnTo>
                  <a:lnTo>
                    <a:pt x="167" y="218"/>
                  </a:lnTo>
                  <a:lnTo>
                    <a:pt x="161" y="220"/>
                  </a:lnTo>
                  <a:lnTo>
                    <a:pt x="155" y="220"/>
                  </a:lnTo>
                  <a:lnTo>
                    <a:pt x="155" y="220"/>
                  </a:lnTo>
                  <a:lnTo>
                    <a:pt x="147" y="220"/>
                  </a:lnTo>
                  <a:lnTo>
                    <a:pt x="141" y="218"/>
                  </a:lnTo>
                  <a:lnTo>
                    <a:pt x="137" y="214"/>
                  </a:lnTo>
                  <a:lnTo>
                    <a:pt x="131" y="210"/>
                  </a:lnTo>
                  <a:lnTo>
                    <a:pt x="126" y="206"/>
                  </a:lnTo>
                  <a:lnTo>
                    <a:pt x="124" y="200"/>
                  </a:lnTo>
                  <a:lnTo>
                    <a:pt x="122" y="193"/>
                  </a:lnTo>
                  <a:lnTo>
                    <a:pt x="120" y="187"/>
                  </a:lnTo>
                  <a:lnTo>
                    <a:pt x="120" y="187"/>
                  </a:lnTo>
                  <a:close/>
                  <a:moveTo>
                    <a:pt x="102" y="84"/>
                  </a:moveTo>
                  <a:lnTo>
                    <a:pt x="102" y="84"/>
                  </a:lnTo>
                  <a:lnTo>
                    <a:pt x="104" y="92"/>
                  </a:lnTo>
                  <a:lnTo>
                    <a:pt x="108" y="100"/>
                  </a:lnTo>
                  <a:lnTo>
                    <a:pt x="112" y="108"/>
                  </a:lnTo>
                  <a:lnTo>
                    <a:pt x="118" y="114"/>
                  </a:lnTo>
                  <a:lnTo>
                    <a:pt x="126" y="120"/>
                  </a:lnTo>
                  <a:lnTo>
                    <a:pt x="133" y="122"/>
                  </a:lnTo>
                  <a:lnTo>
                    <a:pt x="143" y="126"/>
                  </a:lnTo>
                  <a:lnTo>
                    <a:pt x="151" y="126"/>
                  </a:lnTo>
                  <a:lnTo>
                    <a:pt x="151" y="126"/>
                  </a:lnTo>
                  <a:lnTo>
                    <a:pt x="159" y="126"/>
                  </a:lnTo>
                  <a:lnTo>
                    <a:pt x="167" y="124"/>
                  </a:lnTo>
                  <a:lnTo>
                    <a:pt x="175" y="120"/>
                  </a:lnTo>
                  <a:lnTo>
                    <a:pt x="181" y="116"/>
                  </a:lnTo>
                  <a:lnTo>
                    <a:pt x="187" y="110"/>
                  </a:lnTo>
                  <a:lnTo>
                    <a:pt x="194" y="102"/>
                  </a:lnTo>
                  <a:lnTo>
                    <a:pt x="196" y="96"/>
                  </a:lnTo>
                  <a:lnTo>
                    <a:pt x="198" y="88"/>
                  </a:lnTo>
                  <a:lnTo>
                    <a:pt x="198" y="88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198" y="102"/>
                  </a:lnTo>
                  <a:lnTo>
                    <a:pt x="196" y="112"/>
                  </a:lnTo>
                  <a:lnTo>
                    <a:pt x="191" y="120"/>
                  </a:lnTo>
                  <a:lnTo>
                    <a:pt x="185" y="128"/>
                  </a:lnTo>
                  <a:lnTo>
                    <a:pt x="177" y="133"/>
                  </a:lnTo>
                  <a:lnTo>
                    <a:pt x="169" y="139"/>
                  </a:lnTo>
                  <a:lnTo>
                    <a:pt x="161" y="141"/>
                  </a:lnTo>
                  <a:lnTo>
                    <a:pt x="151" y="143"/>
                  </a:lnTo>
                  <a:lnTo>
                    <a:pt x="151" y="143"/>
                  </a:lnTo>
                  <a:lnTo>
                    <a:pt x="141" y="141"/>
                  </a:lnTo>
                  <a:lnTo>
                    <a:pt x="131" y="139"/>
                  </a:lnTo>
                  <a:lnTo>
                    <a:pt x="122" y="133"/>
                  </a:lnTo>
                  <a:lnTo>
                    <a:pt x="116" y="128"/>
                  </a:lnTo>
                  <a:lnTo>
                    <a:pt x="110" y="120"/>
                  </a:lnTo>
                  <a:lnTo>
                    <a:pt x="106" y="112"/>
                  </a:lnTo>
                  <a:lnTo>
                    <a:pt x="102" y="102"/>
                  </a:lnTo>
                  <a:lnTo>
                    <a:pt x="102" y="94"/>
                  </a:lnTo>
                  <a:lnTo>
                    <a:pt x="102" y="94"/>
                  </a:lnTo>
                  <a:lnTo>
                    <a:pt x="102" y="84"/>
                  </a:lnTo>
                  <a:lnTo>
                    <a:pt x="102" y="84"/>
                  </a:lnTo>
                  <a:close/>
                  <a:moveTo>
                    <a:pt x="25" y="118"/>
                  </a:moveTo>
                  <a:lnTo>
                    <a:pt x="25" y="118"/>
                  </a:lnTo>
                  <a:lnTo>
                    <a:pt x="25" y="112"/>
                  </a:lnTo>
                  <a:lnTo>
                    <a:pt x="25" y="112"/>
                  </a:lnTo>
                  <a:lnTo>
                    <a:pt x="29" y="122"/>
                  </a:lnTo>
                  <a:lnTo>
                    <a:pt x="35" y="133"/>
                  </a:lnTo>
                  <a:lnTo>
                    <a:pt x="43" y="137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65" y="139"/>
                  </a:lnTo>
                  <a:lnTo>
                    <a:pt x="74" y="133"/>
                  </a:lnTo>
                  <a:lnTo>
                    <a:pt x="82" y="124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4" y="124"/>
                  </a:lnTo>
                  <a:lnTo>
                    <a:pt x="82" y="130"/>
                  </a:lnTo>
                  <a:lnTo>
                    <a:pt x="76" y="141"/>
                  </a:lnTo>
                  <a:lnTo>
                    <a:pt x="68" y="147"/>
                  </a:lnTo>
                  <a:lnTo>
                    <a:pt x="61" y="149"/>
                  </a:lnTo>
                  <a:lnTo>
                    <a:pt x="55" y="149"/>
                  </a:lnTo>
                  <a:lnTo>
                    <a:pt x="55" y="149"/>
                  </a:lnTo>
                  <a:lnTo>
                    <a:pt x="49" y="149"/>
                  </a:lnTo>
                  <a:lnTo>
                    <a:pt x="43" y="147"/>
                  </a:lnTo>
                  <a:lnTo>
                    <a:pt x="33" y="141"/>
                  </a:lnTo>
                  <a:lnTo>
                    <a:pt x="27" y="130"/>
                  </a:lnTo>
                  <a:lnTo>
                    <a:pt x="25" y="124"/>
                  </a:lnTo>
                  <a:lnTo>
                    <a:pt x="25" y="118"/>
                  </a:lnTo>
                  <a:lnTo>
                    <a:pt x="25" y="118"/>
                  </a:lnTo>
                  <a:close/>
                  <a:moveTo>
                    <a:pt x="43" y="193"/>
                  </a:moveTo>
                  <a:lnTo>
                    <a:pt x="43" y="193"/>
                  </a:lnTo>
                  <a:lnTo>
                    <a:pt x="43" y="189"/>
                  </a:lnTo>
                  <a:lnTo>
                    <a:pt x="43" y="189"/>
                  </a:lnTo>
                  <a:lnTo>
                    <a:pt x="47" y="198"/>
                  </a:lnTo>
                  <a:lnTo>
                    <a:pt x="51" y="206"/>
                  </a:lnTo>
                  <a:lnTo>
                    <a:pt x="59" y="210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8" y="210"/>
                  </a:lnTo>
                  <a:lnTo>
                    <a:pt x="86" y="206"/>
                  </a:lnTo>
                  <a:lnTo>
                    <a:pt x="92" y="200"/>
                  </a:lnTo>
                  <a:lnTo>
                    <a:pt x="94" y="191"/>
                  </a:lnTo>
                  <a:lnTo>
                    <a:pt x="94" y="191"/>
                  </a:lnTo>
                  <a:lnTo>
                    <a:pt x="94" y="193"/>
                  </a:lnTo>
                  <a:lnTo>
                    <a:pt x="94" y="193"/>
                  </a:lnTo>
                  <a:lnTo>
                    <a:pt x="92" y="204"/>
                  </a:lnTo>
                  <a:lnTo>
                    <a:pt x="88" y="212"/>
                  </a:lnTo>
                  <a:lnTo>
                    <a:pt x="80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59" y="218"/>
                  </a:lnTo>
                  <a:lnTo>
                    <a:pt x="51" y="212"/>
                  </a:lnTo>
                  <a:lnTo>
                    <a:pt x="45" y="204"/>
                  </a:lnTo>
                  <a:lnTo>
                    <a:pt x="43" y="193"/>
                  </a:lnTo>
                  <a:lnTo>
                    <a:pt x="43" y="193"/>
                  </a:lnTo>
                  <a:close/>
                  <a:moveTo>
                    <a:pt x="88" y="291"/>
                  </a:moveTo>
                  <a:lnTo>
                    <a:pt x="88" y="291"/>
                  </a:lnTo>
                  <a:lnTo>
                    <a:pt x="82" y="289"/>
                  </a:lnTo>
                  <a:lnTo>
                    <a:pt x="76" y="287"/>
                  </a:lnTo>
                  <a:lnTo>
                    <a:pt x="70" y="285"/>
                  </a:lnTo>
                  <a:lnTo>
                    <a:pt x="65" y="281"/>
                  </a:lnTo>
                  <a:lnTo>
                    <a:pt x="61" y="275"/>
                  </a:lnTo>
                  <a:lnTo>
                    <a:pt x="57" y="271"/>
                  </a:lnTo>
                  <a:lnTo>
                    <a:pt x="55" y="265"/>
                  </a:lnTo>
                  <a:lnTo>
                    <a:pt x="55" y="256"/>
                  </a:lnTo>
                  <a:lnTo>
                    <a:pt x="55" y="256"/>
                  </a:lnTo>
                  <a:lnTo>
                    <a:pt x="55" y="250"/>
                  </a:lnTo>
                  <a:lnTo>
                    <a:pt x="55" y="250"/>
                  </a:lnTo>
                  <a:lnTo>
                    <a:pt x="59" y="263"/>
                  </a:lnTo>
                  <a:lnTo>
                    <a:pt x="65" y="271"/>
                  </a:lnTo>
                  <a:lnTo>
                    <a:pt x="76" y="277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100" y="277"/>
                  </a:lnTo>
                  <a:lnTo>
                    <a:pt x="110" y="273"/>
                  </a:lnTo>
                  <a:lnTo>
                    <a:pt x="116" y="263"/>
                  </a:lnTo>
                  <a:lnTo>
                    <a:pt x="120" y="252"/>
                  </a:lnTo>
                  <a:lnTo>
                    <a:pt x="120" y="252"/>
                  </a:lnTo>
                  <a:lnTo>
                    <a:pt x="120" y="256"/>
                  </a:lnTo>
                  <a:lnTo>
                    <a:pt x="120" y="256"/>
                  </a:lnTo>
                  <a:lnTo>
                    <a:pt x="120" y="265"/>
                  </a:lnTo>
                  <a:lnTo>
                    <a:pt x="118" y="271"/>
                  </a:lnTo>
                  <a:lnTo>
                    <a:pt x="116" y="275"/>
                  </a:lnTo>
                  <a:lnTo>
                    <a:pt x="112" y="281"/>
                  </a:lnTo>
                  <a:lnTo>
                    <a:pt x="106" y="285"/>
                  </a:lnTo>
                  <a:lnTo>
                    <a:pt x="100" y="287"/>
                  </a:lnTo>
                  <a:lnTo>
                    <a:pt x="94" y="289"/>
                  </a:lnTo>
                  <a:lnTo>
                    <a:pt x="88" y="291"/>
                  </a:lnTo>
                  <a:lnTo>
                    <a:pt x="88" y="291"/>
                  </a:lnTo>
                  <a:close/>
                  <a:moveTo>
                    <a:pt x="143" y="346"/>
                  </a:moveTo>
                  <a:lnTo>
                    <a:pt x="143" y="346"/>
                  </a:lnTo>
                  <a:lnTo>
                    <a:pt x="137" y="346"/>
                  </a:lnTo>
                  <a:lnTo>
                    <a:pt x="131" y="344"/>
                  </a:lnTo>
                  <a:lnTo>
                    <a:pt x="124" y="340"/>
                  </a:lnTo>
                  <a:lnTo>
                    <a:pt x="118" y="336"/>
                  </a:lnTo>
                  <a:lnTo>
                    <a:pt x="114" y="332"/>
                  </a:lnTo>
                  <a:lnTo>
                    <a:pt x="112" y="326"/>
                  </a:lnTo>
                  <a:lnTo>
                    <a:pt x="110" y="319"/>
                  </a:lnTo>
                  <a:lnTo>
                    <a:pt x="110" y="313"/>
                  </a:lnTo>
                  <a:lnTo>
                    <a:pt x="110" y="313"/>
                  </a:lnTo>
                  <a:lnTo>
                    <a:pt x="110" y="307"/>
                  </a:lnTo>
                  <a:lnTo>
                    <a:pt x="110" y="307"/>
                  </a:lnTo>
                  <a:lnTo>
                    <a:pt x="114" y="317"/>
                  </a:lnTo>
                  <a:lnTo>
                    <a:pt x="120" y="328"/>
                  </a:lnTo>
                  <a:lnTo>
                    <a:pt x="131" y="334"/>
                  </a:lnTo>
                  <a:lnTo>
                    <a:pt x="143" y="336"/>
                  </a:lnTo>
                  <a:lnTo>
                    <a:pt x="143" y="336"/>
                  </a:lnTo>
                  <a:lnTo>
                    <a:pt x="155" y="334"/>
                  </a:lnTo>
                  <a:lnTo>
                    <a:pt x="165" y="328"/>
                  </a:lnTo>
                  <a:lnTo>
                    <a:pt x="171" y="319"/>
                  </a:lnTo>
                  <a:lnTo>
                    <a:pt x="175" y="309"/>
                  </a:lnTo>
                  <a:lnTo>
                    <a:pt x="175" y="309"/>
                  </a:lnTo>
                  <a:lnTo>
                    <a:pt x="175" y="313"/>
                  </a:lnTo>
                  <a:lnTo>
                    <a:pt x="175" y="313"/>
                  </a:lnTo>
                  <a:lnTo>
                    <a:pt x="175" y="319"/>
                  </a:lnTo>
                  <a:lnTo>
                    <a:pt x="173" y="326"/>
                  </a:lnTo>
                  <a:lnTo>
                    <a:pt x="169" y="332"/>
                  </a:lnTo>
                  <a:lnTo>
                    <a:pt x="165" y="336"/>
                  </a:lnTo>
                  <a:lnTo>
                    <a:pt x="161" y="340"/>
                  </a:lnTo>
                  <a:lnTo>
                    <a:pt x="155" y="344"/>
                  </a:lnTo>
                  <a:lnTo>
                    <a:pt x="149" y="346"/>
                  </a:lnTo>
                  <a:lnTo>
                    <a:pt x="143" y="346"/>
                  </a:lnTo>
                  <a:lnTo>
                    <a:pt x="143" y="346"/>
                  </a:lnTo>
                  <a:close/>
                  <a:moveTo>
                    <a:pt x="200" y="401"/>
                  </a:moveTo>
                  <a:lnTo>
                    <a:pt x="200" y="401"/>
                  </a:lnTo>
                  <a:lnTo>
                    <a:pt x="191" y="399"/>
                  </a:lnTo>
                  <a:lnTo>
                    <a:pt x="185" y="399"/>
                  </a:lnTo>
                  <a:lnTo>
                    <a:pt x="179" y="395"/>
                  </a:lnTo>
                  <a:lnTo>
                    <a:pt x="175" y="391"/>
                  </a:lnTo>
                  <a:lnTo>
                    <a:pt x="171" y="387"/>
                  </a:lnTo>
                  <a:lnTo>
                    <a:pt x="169" y="380"/>
                  </a:lnTo>
                  <a:lnTo>
                    <a:pt x="167" y="374"/>
                  </a:lnTo>
                  <a:lnTo>
                    <a:pt x="165" y="366"/>
                  </a:lnTo>
                  <a:lnTo>
                    <a:pt x="165" y="366"/>
                  </a:lnTo>
                  <a:lnTo>
                    <a:pt x="167" y="360"/>
                  </a:lnTo>
                  <a:lnTo>
                    <a:pt x="167" y="360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7" y="389"/>
                  </a:lnTo>
                  <a:lnTo>
                    <a:pt x="200" y="391"/>
                  </a:lnTo>
                  <a:lnTo>
                    <a:pt x="200" y="391"/>
                  </a:lnTo>
                  <a:lnTo>
                    <a:pt x="210" y="389"/>
                  </a:lnTo>
                  <a:lnTo>
                    <a:pt x="220" y="382"/>
                  </a:lnTo>
                  <a:lnTo>
                    <a:pt x="228" y="374"/>
                  </a:lnTo>
                  <a:lnTo>
                    <a:pt x="232" y="364"/>
                  </a:lnTo>
                  <a:lnTo>
                    <a:pt x="232" y="364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32" y="374"/>
                  </a:lnTo>
                  <a:lnTo>
                    <a:pt x="230" y="380"/>
                  </a:lnTo>
                  <a:lnTo>
                    <a:pt x="226" y="387"/>
                  </a:lnTo>
                  <a:lnTo>
                    <a:pt x="222" y="391"/>
                  </a:lnTo>
                  <a:lnTo>
                    <a:pt x="218" y="395"/>
                  </a:lnTo>
                  <a:lnTo>
                    <a:pt x="212" y="399"/>
                  </a:lnTo>
                  <a:lnTo>
                    <a:pt x="206" y="399"/>
                  </a:lnTo>
                  <a:lnTo>
                    <a:pt x="200" y="401"/>
                  </a:lnTo>
                  <a:lnTo>
                    <a:pt x="200" y="401"/>
                  </a:lnTo>
                  <a:close/>
                  <a:moveTo>
                    <a:pt x="226" y="206"/>
                  </a:moveTo>
                  <a:lnTo>
                    <a:pt x="226" y="206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30" y="212"/>
                  </a:lnTo>
                  <a:lnTo>
                    <a:pt x="236" y="220"/>
                  </a:lnTo>
                  <a:lnTo>
                    <a:pt x="246" y="226"/>
                  </a:lnTo>
                  <a:lnTo>
                    <a:pt x="259" y="228"/>
                  </a:lnTo>
                  <a:lnTo>
                    <a:pt x="259" y="228"/>
                  </a:lnTo>
                  <a:lnTo>
                    <a:pt x="271" y="226"/>
                  </a:lnTo>
                  <a:lnTo>
                    <a:pt x="281" y="222"/>
                  </a:lnTo>
                  <a:lnTo>
                    <a:pt x="287" y="214"/>
                  </a:lnTo>
                  <a:lnTo>
                    <a:pt x="291" y="202"/>
                  </a:lnTo>
                  <a:lnTo>
                    <a:pt x="291" y="202"/>
                  </a:lnTo>
                  <a:lnTo>
                    <a:pt x="291" y="206"/>
                  </a:lnTo>
                  <a:lnTo>
                    <a:pt x="291" y="206"/>
                  </a:lnTo>
                  <a:lnTo>
                    <a:pt x="291" y="214"/>
                  </a:lnTo>
                  <a:lnTo>
                    <a:pt x="289" y="220"/>
                  </a:lnTo>
                  <a:lnTo>
                    <a:pt x="287" y="224"/>
                  </a:lnTo>
                  <a:lnTo>
                    <a:pt x="283" y="230"/>
                  </a:lnTo>
                  <a:lnTo>
                    <a:pt x="277" y="234"/>
                  </a:lnTo>
                  <a:lnTo>
                    <a:pt x="271" y="236"/>
                  </a:lnTo>
                  <a:lnTo>
                    <a:pt x="265" y="238"/>
                  </a:lnTo>
                  <a:lnTo>
                    <a:pt x="259" y="240"/>
                  </a:lnTo>
                  <a:lnTo>
                    <a:pt x="259" y="240"/>
                  </a:lnTo>
                  <a:lnTo>
                    <a:pt x="252" y="238"/>
                  </a:lnTo>
                  <a:lnTo>
                    <a:pt x="246" y="236"/>
                  </a:lnTo>
                  <a:lnTo>
                    <a:pt x="240" y="234"/>
                  </a:lnTo>
                  <a:lnTo>
                    <a:pt x="234" y="230"/>
                  </a:lnTo>
                  <a:lnTo>
                    <a:pt x="230" y="224"/>
                  </a:lnTo>
                  <a:lnTo>
                    <a:pt x="228" y="220"/>
                  </a:lnTo>
                  <a:lnTo>
                    <a:pt x="226" y="214"/>
                  </a:lnTo>
                  <a:lnTo>
                    <a:pt x="226" y="206"/>
                  </a:lnTo>
                  <a:lnTo>
                    <a:pt x="226" y="206"/>
                  </a:lnTo>
                  <a:close/>
                  <a:moveTo>
                    <a:pt x="291" y="326"/>
                  </a:moveTo>
                  <a:lnTo>
                    <a:pt x="291" y="326"/>
                  </a:lnTo>
                  <a:lnTo>
                    <a:pt x="285" y="326"/>
                  </a:lnTo>
                  <a:lnTo>
                    <a:pt x="279" y="324"/>
                  </a:lnTo>
                  <a:lnTo>
                    <a:pt x="273" y="321"/>
                  </a:lnTo>
                  <a:lnTo>
                    <a:pt x="269" y="317"/>
                  </a:lnTo>
                  <a:lnTo>
                    <a:pt x="265" y="311"/>
                  </a:lnTo>
                  <a:lnTo>
                    <a:pt x="261" y="305"/>
                  </a:lnTo>
                  <a:lnTo>
                    <a:pt x="259" y="299"/>
                  </a:lnTo>
                  <a:lnTo>
                    <a:pt x="259" y="293"/>
                  </a:lnTo>
                  <a:lnTo>
                    <a:pt x="259" y="293"/>
                  </a:lnTo>
                  <a:lnTo>
                    <a:pt x="259" y="287"/>
                  </a:lnTo>
                  <a:lnTo>
                    <a:pt x="259" y="287"/>
                  </a:lnTo>
                  <a:lnTo>
                    <a:pt x="263" y="299"/>
                  </a:lnTo>
                  <a:lnTo>
                    <a:pt x="271" y="307"/>
                  </a:lnTo>
                  <a:lnTo>
                    <a:pt x="281" y="313"/>
                  </a:lnTo>
                  <a:lnTo>
                    <a:pt x="291" y="315"/>
                  </a:lnTo>
                  <a:lnTo>
                    <a:pt x="291" y="315"/>
                  </a:lnTo>
                  <a:lnTo>
                    <a:pt x="303" y="313"/>
                  </a:lnTo>
                  <a:lnTo>
                    <a:pt x="313" y="309"/>
                  </a:lnTo>
                  <a:lnTo>
                    <a:pt x="322" y="299"/>
                  </a:lnTo>
                  <a:lnTo>
                    <a:pt x="326" y="289"/>
                  </a:lnTo>
                  <a:lnTo>
                    <a:pt x="326" y="289"/>
                  </a:lnTo>
                  <a:lnTo>
                    <a:pt x="326" y="293"/>
                  </a:lnTo>
                  <a:lnTo>
                    <a:pt x="326" y="293"/>
                  </a:lnTo>
                  <a:lnTo>
                    <a:pt x="324" y="299"/>
                  </a:lnTo>
                  <a:lnTo>
                    <a:pt x="322" y="305"/>
                  </a:lnTo>
                  <a:lnTo>
                    <a:pt x="320" y="311"/>
                  </a:lnTo>
                  <a:lnTo>
                    <a:pt x="315" y="317"/>
                  </a:lnTo>
                  <a:lnTo>
                    <a:pt x="309" y="321"/>
                  </a:lnTo>
                  <a:lnTo>
                    <a:pt x="305" y="324"/>
                  </a:lnTo>
                  <a:lnTo>
                    <a:pt x="299" y="326"/>
                  </a:lnTo>
                  <a:lnTo>
                    <a:pt x="291" y="326"/>
                  </a:lnTo>
                  <a:lnTo>
                    <a:pt x="291" y="326"/>
                  </a:lnTo>
                  <a:close/>
                  <a:moveTo>
                    <a:pt x="340" y="259"/>
                  </a:moveTo>
                  <a:lnTo>
                    <a:pt x="340" y="259"/>
                  </a:lnTo>
                  <a:lnTo>
                    <a:pt x="334" y="259"/>
                  </a:lnTo>
                  <a:lnTo>
                    <a:pt x="328" y="256"/>
                  </a:lnTo>
                  <a:lnTo>
                    <a:pt x="322" y="254"/>
                  </a:lnTo>
                  <a:lnTo>
                    <a:pt x="317" y="250"/>
                  </a:lnTo>
                  <a:lnTo>
                    <a:pt x="313" y="244"/>
                  </a:lnTo>
                  <a:lnTo>
                    <a:pt x="309" y="238"/>
                  </a:lnTo>
                  <a:lnTo>
                    <a:pt x="307" y="232"/>
                  </a:lnTo>
                  <a:lnTo>
                    <a:pt x="307" y="226"/>
                  </a:lnTo>
                  <a:lnTo>
                    <a:pt x="307" y="226"/>
                  </a:lnTo>
                  <a:lnTo>
                    <a:pt x="307" y="220"/>
                  </a:lnTo>
                  <a:lnTo>
                    <a:pt x="307" y="220"/>
                  </a:lnTo>
                  <a:lnTo>
                    <a:pt x="311" y="230"/>
                  </a:lnTo>
                  <a:lnTo>
                    <a:pt x="317" y="240"/>
                  </a:lnTo>
                  <a:lnTo>
                    <a:pt x="328" y="246"/>
                  </a:lnTo>
                  <a:lnTo>
                    <a:pt x="340" y="248"/>
                  </a:lnTo>
                  <a:lnTo>
                    <a:pt x="340" y="248"/>
                  </a:lnTo>
                  <a:lnTo>
                    <a:pt x="352" y="246"/>
                  </a:lnTo>
                  <a:lnTo>
                    <a:pt x="362" y="240"/>
                  </a:lnTo>
                  <a:lnTo>
                    <a:pt x="368" y="232"/>
                  </a:lnTo>
                  <a:lnTo>
                    <a:pt x="372" y="222"/>
                  </a:lnTo>
                  <a:lnTo>
                    <a:pt x="372" y="222"/>
                  </a:lnTo>
                  <a:lnTo>
                    <a:pt x="372" y="226"/>
                  </a:lnTo>
                  <a:lnTo>
                    <a:pt x="372" y="226"/>
                  </a:lnTo>
                  <a:lnTo>
                    <a:pt x="372" y="232"/>
                  </a:lnTo>
                  <a:lnTo>
                    <a:pt x="370" y="238"/>
                  </a:lnTo>
                  <a:lnTo>
                    <a:pt x="368" y="244"/>
                  </a:lnTo>
                  <a:lnTo>
                    <a:pt x="364" y="250"/>
                  </a:lnTo>
                  <a:lnTo>
                    <a:pt x="358" y="254"/>
                  </a:lnTo>
                  <a:lnTo>
                    <a:pt x="354" y="256"/>
                  </a:lnTo>
                  <a:lnTo>
                    <a:pt x="346" y="259"/>
                  </a:lnTo>
                  <a:lnTo>
                    <a:pt x="340" y="259"/>
                  </a:lnTo>
                  <a:lnTo>
                    <a:pt x="340" y="259"/>
                  </a:lnTo>
                  <a:close/>
                  <a:moveTo>
                    <a:pt x="360" y="189"/>
                  </a:moveTo>
                  <a:lnTo>
                    <a:pt x="360" y="189"/>
                  </a:lnTo>
                  <a:lnTo>
                    <a:pt x="352" y="187"/>
                  </a:lnTo>
                  <a:lnTo>
                    <a:pt x="346" y="185"/>
                  </a:lnTo>
                  <a:lnTo>
                    <a:pt x="340" y="183"/>
                  </a:lnTo>
                  <a:lnTo>
                    <a:pt x="336" y="179"/>
                  </a:lnTo>
                  <a:lnTo>
                    <a:pt x="332" y="173"/>
                  </a:lnTo>
                  <a:lnTo>
                    <a:pt x="328" y="169"/>
                  </a:lnTo>
                  <a:lnTo>
                    <a:pt x="328" y="161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8" y="149"/>
                  </a:lnTo>
                  <a:lnTo>
                    <a:pt x="328" y="149"/>
                  </a:lnTo>
                  <a:lnTo>
                    <a:pt x="330" y="161"/>
                  </a:lnTo>
                  <a:lnTo>
                    <a:pt x="338" y="169"/>
                  </a:lnTo>
                  <a:lnTo>
                    <a:pt x="348" y="175"/>
                  </a:lnTo>
                  <a:lnTo>
                    <a:pt x="360" y="177"/>
                  </a:lnTo>
                  <a:lnTo>
                    <a:pt x="360" y="177"/>
                  </a:lnTo>
                  <a:lnTo>
                    <a:pt x="370" y="175"/>
                  </a:lnTo>
                  <a:lnTo>
                    <a:pt x="380" y="171"/>
                  </a:lnTo>
                  <a:lnTo>
                    <a:pt x="389" y="161"/>
                  </a:lnTo>
                  <a:lnTo>
                    <a:pt x="393" y="151"/>
                  </a:lnTo>
                  <a:lnTo>
                    <a:pt x="393" y="151"/>
                  </a:lnTo>
                  <a:lnTo>
                    <a:pt x="393" y="155"/>
                  </a:lnTo>
                  <a:lnTo>
                    <a:pt x="393" y="155"/>
                  </a:lnTo>
                  <a:lnTo>
                    <a:pt x="393" y="161"/>
                  </a:lnTo>
                  <a:lnTo>
                    <a:pt x="391" y="169"/>
                  </a:lnTo>
                  <a:lnTo>
                    <a:pt x="387" y="173"/>
                  </a:lnTo>
                  <a:lnTo>
                    <a:pt x="383" y="179"/>
                  </a:lnTo>
                  <a:lnTo>
                    <a:pt x="378" y="183"/>
                  </a:lnTo>
                  <a:lnTo>
                    <a:pt x="372" y="185"/>
                  </a:lnTo>
                  <a:lnTo>
                    <a:pt x="366" y="187"/>
                  </a:lnTo>
                  <a:lnTo>
                    <a:pt x="360" y="189"/>
                  </a:lnTo>
                  <a:lnTo>
                    <a:pt x="360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6708775" y="3749675"/>
            <a:ext cx="625475" cy="893762"/>
            <a:chOff x="6708775" y="3749675"/>
            <a:chExt cx="625475" cy="893762"/>
          </a:xfrm>
          <a:solidFill>
            <a:schemeClr val="bg1">
              <a:lumMod val="50000"/>
            </a:schemeClr>
          </a:solidFill>
        </p:grpSpPr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6708775" y="3962400"/>
              <a:ext cx="625475" cy="681037"/>
            </a:xfrm>
            <a:custGeom>
              <a:avLst/>
              <a:gdLst>
                <a:gd name="T0" fmla="*/ 394 w 394"/>
                <a:gd name="T1" fmla="*/ 177 h 429"/>
                <a:gd name="T2" fmla="*/ 390 w 394"/>
                <a:gd name="T3" fmla="*/ 218 h 429"/>
                <a:gd name="T4" fmla="*/ 380 w 394"/>
                <a:gd name="T5" fmla="*/ 263 h 429"/>
                <a:gd name="T6" fmla="*/ 362 w 394"/>
                <a:gd name="T7" fmla="*/ 305 h 429"/>
                <a:gd name="T8" fmla="*/ 337 w 394"/>
                <a:gd name="T9" fmla="*/ 344 h 429"/>
                <a:gd name="T10" fmla="*/ 309 w 394"/>
                <a:gd name="T11" fmla="*/ 378 h 429"/>
                <a:gd name="T12" fmla="*/ 274 w 394"/>
                <a:gd name="T13" fmla="*/ 405 h 429"/>
                <a:gd name="T14" fmla="*/ 238 w 394"/>
                <a:gd name="T15" fmla="*/ 423 h 429"/>
                <a:gd name="T16" fmla="*/ 197 w 394"/>
                <a:gd name="T17" fmla="*/ 429 h 429"/>
                <a:gd name="T18" fmla="*/ 177 w 394"/>
                <a:gd name="T19" fmla="*/ 427 h 429"/>
                <a:gd name="T20" fmla="*/ 138 w 394"/>
                <a:gd name="T21" fmla="*/ 415 h 429"/>
                <a:gd name="T22" fmla="*/ 104 w 394"/>
                <a:gd name="T23" fmla="*/ 393 h 429"/>
                <a:gd name="T24" fmla="*/ 73 w 394"/>
                <a:gd name="T25" fmla="*/ 362 h 429"/>
                <a:gd name="T26" fmla="*/ 45 w 394"/>
                <a:gd name="T27" fmla="*/ 323 h 429"/>
                <a:gd name="T28" fmla="*/ 25 w 394"/>
                <a:gd name="T29" fmla="*/ 283 h 429"/>
                <a:gd name="T30" fmla="*/ 10 w 394"/>
                <a:gd name="T31" fmla="*/ 240 h 429"/>
                <a:gd name="T32" fmla="*/ 2 w 394"/>
                <a:gd name="T33" fmla="*/ 197 h 429"/>
                <a:gd name="T34" fmla="*/ 0 w 394"/>
                <a:gd name="T35" fmla="*/ 177 h 429"/>
                <a:gd name="T36" fmla="*/ 2 w 394"/>
                <a:gd name="T37" fmla="*/ 137 h 429"/>
                <a:gd name="T38" fmla="*/ 10 w 394"/>
                <a:gd name="T39" fmla="*/ 102 h 429"/>
                <a:gd name="T40" fmla="*/ 23 w 394"/>
                <a:gd name="T41" fmla="*/ 69 h 429"/>
                <a:gd name="T42" fmla="*/ 43 w 394"/>
                <a:gd name="T43" fmla="*/ 43 h 429"/>
                <a:gd name="T44" fmla="*/ 69 w 394"/>
                <a:gd name="T45" fmla="*/ 23 h 429"/>
                <a:gd name="T46" fmla="*/ 104 w 394"/>
                <a:gd name="T47" fmla="*/ 9 h 429"/>
                <a:gd name="T48" fmla="*/ 146 w 394"/>
                <a:gd name="T49" fmla="*/ 2 h 429"/>
                <a:gd name="T50" fmla="*/ 197 w 394"/>
                <a:gd name="T51" fmla="*/ 4 h 429"/>
                <a:gd name="T52" fmla="*/ 228 w 394"/>
                <a:gd name="T53" fmla="*/ 2 h 429"/>
                <a:gd name="T54" fmla="*/ 277 w 394"/>
                <a:gd name="T55" fmla="*/ 2 h 429"/>
                <a:gd name="T56" fmla="*/ 315 w 394"/>
                <a:gd name="T57" fmla="*/ 13 h 429"/>
                <a:gd name="T58" fmla="*/ 346 w 394"/>
                <a:gd name="T59" fmla="*/ 31 h 429"/>
                <a:gd name="T60" fmla="*/ 368 w 394"/>
                <a:gd name="T61" fmla="*/ 55 h 429"/>
                <a:gd name="T62" fmla="*/ 382 w 394"/>
                <a:gd name="T63" fmla="*/ 84 h 429"/>
                <a:gd name="T64" fmla="*/ 390 w 394"/>
                <a:gd name="T65" fmla="*/ 118 h 429"/>
                <a:gd name="T66" fmla="*/ 394 w 394"/>
                <a:gd name="T67" fmla="*/ 177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429">
                  <a:moveTo>
                    <a:pt x="394" y="177"/>
                  </a:moveTo>
                  <a:lnTo>
                    <a:pt x="394" y="177"/>
                  </a:lnTo>
                  <a:lnTo>
                    <a:pt x="394" y="197"/>
                  </a:lnTo>
                  <a:lnTo>
                    <a:pt x="390" y="218"/>
                  </a:lnTo>
                  <a:lnTo>
                    <a:pt x="386" y="240"/>
                  </a:lnTo>
                  <a:lnTo>
                    <a:pt x="380" y="263"/>
                  </a:lnTo>
                  <a:lnTo>
                    <a:pt x="372" y="283"/>
                  </a:lnTo>
                  <a:lnTo>
                    <a:pt x="362" y="305"/>
                  </a:lnTo>
                  <a:lnTo>
                    <a:pt x="350" y="323"/>
                  </a:lnTo>
                  <a:lnTo>
                    <a:pt x="337" y="344"/>
                  </a:lnTo>
                  <a:lnTo>
                    <a:pt x="323" y="362"/>
                  </a:lnTo>
                  <a:lnTo>
                    <a:pt x="309" y="378"/>
                  </a:lnTo>
                  <a:lnTo>
                    <a:pt x="293" y="393"/>
                  </a:lnTo>
                  <a:lnTo>
                    <a:pt x="274" y="405"/>
                  </a:lnTo>
                  <a:lnTo>
                    <a:pt x="256" y="415"/>
                  </a:lnTo>
                  <a:lnTo>
                    <a:pt x="238" y="423"/>
                  </a:lnTo>
                  <a:lnTo>
                    <a:pt x="218" y="427"/>
                  </a:lnTo>
                  <a:lnTo>
                    <a:pt x="197" y="429"/>
                  </a:lnTo>
                  <a:lnTo>
                    <a:pt x="197" y="429"/>
                  </a:lnTo>
                  <a:lnTo>
                    <a:pt x="177" y="427"/>
                  </a:lnTo>
                  <a:lnTo>
                    <a:pt x="159" y="423"/>
                  </a:lnTo>
                  <a:lnTo>
                    <a:pt x="138" y="415"/>
                  </a:lnTo>
                  <a:lnTo>
                    <a:pt x="122" y="405"/>
                  </a:lnTo>
                  <a:lnTo>
                    <a:pt x="104" y="393"/>
                  </a:lnTo>
                  <a:lnTo>
                    <a:pt x="88" y="378"/>
                  </a:lnTo>
                  <a:lnTo>
                    <a:pt x="73" y="362"/>
                  </a:lnTo>
                  <a:lnTo>
                    <a:pt x="59" y="344"/>
                  </a:lnTo>
                  <a:lnTo>
                    <a:pt x="45" y="323"/>
                  </a:lnTo>
                  <a:lnTo>
                    <a:pt x="35" y="305"/>
                  </a:lnTo>
                  <a:lnTo>
                    <a:pt x="25" y="283"/>
                  </a:lnTo>
                  <a:lnTo>
                    <a:pt x="16" y="263"/>
                  </a:lnTo>
                  <a:lnTo>
                    <a:pt x="10" y="240"/>
                  </a:lnTo>
                  <a:lnTo>
                    <a:pt x="4" y="218"/>
                  </a:lnTo>
                  <a:lnTo>
                    <a:pt x="2" y="197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0" y="157"/>
                  </a:lnTo>
                  <a:lnTo>
                    <a:pt x="2" y="137"/>
                  </a:lnTo>
                  <a:lnTo>
                    <a:pt x="6" y="118"/>
                  </a:lnTo>
                  <a:lnTo>
                    <a:pt x="10" y="102"/>
                  </a:lnTo>
                  <a:lnTo>
                    <a:pt x="16" y="86"/>
                  </a:lnTo>
                  <a:lnTo>
                    <a:pt x="23" y="69"/>
                  </a:lnTo>
                  <a:lnTo>
                    <a:pt x="33" y="55"/>
                  </a:lnTo>
                  <a:lnTo>
                    <a:pt x="43" y="43"/>
                  </a:lnTo>
                  <a:lnTo>
                    <a:pt x="55" y="33"/>
                  </a:lnTo>
                  <a:lnTo>
                    <a:pt x="69" y="23"/>
                  </a:lnTo>
                  <a:lnTo>
                    <a:pt x="85" y="15"/>
                  </a:lnTo>
                  <a:lnTo>
                    <a:pt x="104" y="9"/>
                  </a:lnTo>
                  <a:lnTo>
                    <a:pt x="124" y="4"/>
                  </a:lnTo>
                  <a:lnTo>
                    <a:pt x="146" y="2"/>
                  </a:lnTo>
                  <a:lnTo>
                    <a:pt x="171" y="2"/>
                  </a:lnTo>
                  <a:lnTo>
                    <a:pt x="197" y="4"/>
                  </a:lnTo>
                  <a:lnTo>
                    <a:pt x="197" y="4"/>
                  </a:lnTo>
                  <a:lnTo>
                    <a:pt x="228" y="2"/>
                  </a:lnTo>
                  <a:lnTo>
                    <a:pt x="254" y="0"/>
                  </a:lnTo>
                  <a:lnTo>
                    <a:pt x="277" y="2"/>
                  </a:lnTo>
                  <a:lnTo>
                    <a:pt x="297" y="6"/>
                  </a:lnTo>
                  <a:lnTo>
                    <a:pt x="315" y="13"/>
                  </a:lnTo>
                  <a:lnTo>
                    <a:pt x="331" y="21"/>
                  </a:lnTo>
                  <a:lnTo>
                    <a:pt x="346" y="31"/>
                  </a:lnTo>
                  <a:lnTo>
                    <a:pt x="358" y="41"/>
                  </a:lnTo>
                  <a:lnTo>
                    <a:pt x="368" y="55"/>
                  </a:lnTo>
                  <a:lnTo>
                    <a:pt x="376" y="69"/>
                  </a:lnTo>
                  <a:lnTo>
                    <a:pt x="382" y="84"/>
                  </a:lnTo>
                  <a:lnTo>
                    <a:pt x="388" y="100"/>
                  </a:lnTo>
                  <a:lnTo>
                    <a:pt x="390" y="118"/>
                  </a:lnTo>
                  <a:lnTo>
                    <a:pt x="394" y="137"/>
                  </a:lnTo>
                  <a:lnTo>
                    <a:pt x="394" y="177"/>
                  </a:lnTo>
                  <a:lnTo>
                    <a:pt x="39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6858000" y="3814763"/>
              <a:ext cx="328613" cy="150812"/>
            </a:xfrm>
            <a:custGeom>
              <a:avLst/>
              <a:gdLst>
                <a:gd name="T0" fmla="*/ 105 w 207"/>
                <a:gd name="T1" fmla="*/ 91 h 95"/>
                <a:gd name="T2" fmla="*/ 105 w 207"/>
                <a:gd name="T3" fmla="*/ 91 h 95"/>
                <a:gd name="T4" fmla="*/ 146 w 207"/>
                <a:gd name="T5" fmla="*/ 89 h 95"/>
                <a:gd name="T6" fmla="*/ 178 w 207"/>
                <a:gd name="T7" fmla="*/ 89 h 95"/>
                <a:gd name="T8" fmla="*/ 207 w 207"/>
                <a:gd name="T9" fmla="*/ 91 h 95"/>
                <a:gd name="T10" fmla="*/ 172 w 207"/>
                <a:gd name="T11" fmla="*/ 55 h 95"/>
                <a:gd name="T12" fmla="*/ 199 w 207"/>
                <a:gd name="T13" fmla="*/ 0 h 95"/>
                <a:gd name="T14" fmla="*/ 199 w 207"/>
                <a:gd name="T15" fmla="*/ 0 h 95"/>
                <a:gd name="T16" fmla="*/ 193 w 207"/>
                <a:gd name="T17" fmla="*/ 2 h 95"/>
                <a:gd name="T18" fmla="*/ 180 w 207"/>
                <a:gd name="T19" fmla="*/ 6 h 95"/>
                <a:gd name="T20" fmla="*/ 170 w 207"/>
                <a:gd name="T21" fmla="*/ 10 h 95"/>
                <a:gd name="T22" fmla="*/ 162 w 207"/>
                <a:gd name="T23" fmla="*/ 18 h 95"/>
                <a:gd name="T24" fmla="*/ 154 w 207"/>
                <a:gd name="T25" fmla="*/ 28 h 95"/>
                <a:gd name="T26" fmla="*/ 148 w 207"/>
                <a:gd name="T27" fmla="*/ 43 h 95"/>
                <a:gd name="T28" fmla="*/ 150 w 207"/>
                <a:gd name="T29" fmla="*/ 0 h 95"/>
                <a:gd name="T30" fmla="*/ 122 w 207"/>
                <a:gd name="T31" fmla="*/ 43 h 95"/>
                <a:gd name="T32" fmla="*/ 75 w 207"/>
                <a:gd name="T33" fmla="*/ 0 h 95"/>
                <a:gd name="T34" fmla="*/ 81 w 207"/>
                <a:gd name="T35" fmla="*/ 43 h 95"/>
                <a:gd name="T36" fmla="*/ 24 w 207"/>
                <a:gd name="T37" fmla="*/ 0 h 95"/>
                <a:gd name="T38" fmla="*/ 46 w 207"/>
                <a:gd name="T39" fmla="*/ 57 h 95"/>
                <a:gd name="T40" fmla="*/ 0 w 207"/>
                <a:gd name="T41" fmla="*/ 95 h 95"/>
                <a:gd name="T42" fmla="*/ 0 w 207"/>
                <a:gd name="T43" fmla="*/ 95 h 95"/>
                <a:gd name="T44" fmla="*/ 12 w 207"/>
                <a:gd name="T45" fmla="*/ 93 h 95"/>
                <a:gd name="T46" fmla="*/ 42 w 207"/>
                <a:gd name="T47" fmla="*/ 89 h 95"/>
                <a:gd name="T48" fmla="*/ 75 w 207"/>
                <a:gd name="T49" fmla="*/ 87 h 95"/>
                <a:gd name="T50" fmla="*/ 91 w 207"/>
                <a:gd name="T51" fmla="*/ 89 h 95"/>
                <a:gd name="T52" fmla="*/ 105 w 207"/>
                <a:gd name="T53" fmla="*/ 91 h 95"/>
                <a:gd name="T54" fmla="*/ 105 w 207"/>
                <a:gd name="T55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95">
                  <a:moveTo>
                    <a:pt x="105" y="91"/>
                  </a:moveTo>
                  <a:lnTo>
                    <a:pt x="105" y="91"/>
                  </a:lnTo>
                  <a:lnTo>
                    <a:pt x="146" y="89"/>
                  </a:lnTo>
                  <a:lnTo>
                    <a:pt x="178" y="89"/>
                  </a:lnTo>
                  <a:lnTo>
                    <a:pt x="207" y="91"/>
                  </a:lnTo>
                  <a:lnTo>
                    <a:pt x="172" y="55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193" y="2"/>
                  </a:lnTo>
                  <a:lnTo>
                    <a:pt x="180" y="6"/>
                  </a:lnTo>
                  <a:lnTo>
                    <a:pt x="170" y="10"/>
                  </a:lnTo>
                  <a:lnTo>
                    <a:pt x="162" y="18"/>
                  </a:lnTo>
                  <a:lnTo>
                    <a:pt x="154" y="28"/>
                  </a:lnTo>
                  <a:lnTo>
                    <a:pt x="148" y="43"/>
                  </a:lnTo>
                  <a:lnTo>
                    <a:pt x="150" y="0"/>
                  </a:lnTo>
                  <a:lnTo>
                    <a:pt x="122" y="43"/>
                  </a:lnTo>
                  <a:lnTo>
                    <a:pt x="75" y="0"/>
                  </a:lnTo>
                  <a:lnTo>
                    <a:pt x="81" y="43"/>
                  </a:lnTo>
                  <a:lnTo>
                    <a:pt x="24" y="0"/>
                  </a:lnTo>
                  <a:lnTo>
                    <a:pt x="46" y="5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2" y="93"/>
                  </a:lnTo>
                  <a:lnTo>
                    <a:pt x="42" y="89"/>
                  </a:lnTo>
                  <a:lnTo>
                    <a:pt x="75" y="87"/>
                  </a:lnTo>
                  <a:lnTo>
                    <a:pt x="91" y="89"/>
                  </a:lnTo>
                  <a:lnTo>
                    <a:pt x="105" y="91"/>
                  </a:lnTo>
                  <a:lnTo>
                    <a:pt x="10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6999288" y="3749675"/>
              <a:ext cx="44450" cy="133350"/>
            </a:xfrm>
            <a:custGeom>
              <a:avLst/>
              <a:gdLst>
                <a:gd name="T0" fmla="*/ 22 w 28"/>
                <a:gd name="T1" fmla="*/ 84 h 84"/>
                <a:gd name="T2" fmla="*/ 12 w 28"/>
                <a:gd name="T3" fmla="*/ 82 h 84"/>
                <a:gd name="T4" fmla="*/ 12 w 28"/>
                <a:gd name="T5" fmla="*/ 82 h 84"/>
                <a:gd name="T6" fmla="*/ 14 w 28"/>
                <a:gd name="T7" fmla="*/ 71 h 84"/>
                <a:gd name="T8" fmla="*/ 16 w 28"/>
                <a:gd name="T9" fmla="*/ 53 h 84"/>
                <a:gd name="T10" fmla="*/ 16 w 28"/>
                <a:gd name="T11" fmla="*/ 41 h 84"/>
                <a:gd name="T12" fmla="*/ 14 w 28"/>
                <a:gd name="T13" fmla="*/ 29 h 84"/>
                <a:gd name="T14" fmla="*/ 8 w 28"/>
                <a:gd name="T15" fmla="*/ 19 h 84"/>
                <a:gd name="T16" fmla="*/ 0 w 28"/>
                <a:gd name="T17" fmla="*/ 10 h 84"/>
                <a:gd name="T18" fmla="*/ 6 w 28"/>
                <a:gd name="T19" fmla="*/ 0 h 84"/>
                <a:gd name="T20" fmla="*/ 6 w 28"/>
                <a:gd name="T21" fmla="*/ 0 h 84"/>
                <a:gd name="T22" fmla="*/ 12 w 28"/>
                <a:gd name="T23" fmla="*/ 6 h 84"/>
                <a:gd name="T24" fmla="*/ 16 w 28"/>
                <a:gd name="T25" fmla="*/ 10 h 84"/>
                <a:gd name="T26" fmla="*/ 24 w 28"/>
                <a:gd name="T27" fmla="*/ 23 h 84"/>
                <a:gd name="T28" fmla="*/ 26 w 28"/>
                <a:gd name="T29" fmla="*/ 37 h 84"/>
                <a:gd name="T30" fmla="*/ 28 w 28"/>
                <a:gd name="T31" fmla="*/ 51 h 84"/>
                <a:gd name="T32" fmla="*/ 26 w 28"/>
                <a:gd name="T33" fmla="*/ 63 h 84"/>
                <a:gd name="T34" fmla="*/ 24 w 28"/>
                <a:gd name="T35" fmla="*/ 73 h 84"/>
                <a:gd name="T36" fmla="*/ 22 w 28"/>
                <a:gd name="T37" fmla="*/ 84 h 84"/>
                <a:gd name="T38" fmla="*/ 22 w 28"/>
                <a:gd name="T3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84">
                  <a:moveTo>
                    <a:pt x="22" y="84"/>
                  </a:moveTo>
                  <a:lnTo>
                    <a:pt x="12" y="82"/>
                  </a:lnTo>
                  <a:lnTo>
                    <a:pt x="12" y="82"/>
                  </a:lnTo>
                  <a:lnTo>
                    <a:pt x="14" y="71"/>
                  </a:lnTo>
                  <a:lnTo>
                    <a:pt x="16" y="53"/>
                  </a:lnTo>
                  <a:lnTo>
                    <a:pt x="16" y="41"/>
                  </a:lnTo>
                  <a:lnTo>
                    <a:pt x="14" y="29"/>
                  </a:lnTo>
                  <a:lnTo>
                    <a:pt x="8" y="19"/>
                  </a:lnTo>
                  <a:lnTo>
                    <a:pt x="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6" y="10"/>
                  </a:lnTo>
                  <a:lnTo>
                    <a:pt x="24" y="23"/>
                  </a:lnTo>
                  <a:lnTo>
                    <a:pt x="26" y="37"/>
                  </a:lnTo>
                  <a:lnTo>
                    <a:pt x="28" y="51"/>
                  </a:lnTo>
                  <a:lnTo>
                    <a:pt x="26" y="63"/>
                  </a:lnTo>
                  <a:lnTo>
                    <a:pt x="24" y="73"/>
                  </a:lnTo>
                  <a:lnTo>
                    <a:pt x="22" y="84"/>
                  </a:lnTo>
                  <a:lnTo>
                    <a:pt x="2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7983538" y="3843338"/>
            <a:ext cx="709613" cy="728662"/>
            <a:chOff x="7983538" y="3843338"/>
            <a:chExt cx="709613" cy="728662"/>
          </a:xfrm>
          <a:solidFill>
            <a:schemeClr val="bg1">
              <a:lumMod val="50000"/>
            </a:schemeClr>
          </a:solidFill>
        </p:grpSpPr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8189913" y="3852863"/>
              <a:ext cx="206375" cy="342900"/>
            </a:xfrm>
            <a:custGeom>
              <a:avLst/>
              <a:gdLst>
                <a:gd name="T0" fmla="*/ 0 w 130"/>
                <a:gd name="T1" fmla="*/ 216 h 216"/>
                <a:gd name="T2" fmla="*/ 0 w 130"/>
                <a:gd name="T3" fmla="*/ 216 h 216"/>
                <a:gd name="T4" fmla="*/ 0 w 130"/>
                <a:gd name="T5" fmla="*/ 203 h 216"/>
                <a:gd name="T6" fmla="*/ 2 w 130"/>
                <a:gd name="T7" fmla="*/ 189 h 216"/>
                <a:gd name="T8" fmla="*/ 4 w 130"/>
                <a:gd name="T9" fmla="*/ 173 h 216"/>
                <a:gd name="T10" fmla="*/ 12 w 130"/>
                <a:gd name="T11" fmla="*/ 157 h 216"/>
                <a:gd name="T12" fmla="*/ 22 w 130"/>
                <a:gd name="T13" fmla="*/ 140 h 216"/>
                <a:gd name="T14" fmla="*/ 28 w 130"/>
                <a:gd name="T15" fmla="*/ 132 h 216"/>
                <a:gd name="T16" fmla="*/ 36 w 130"/>
                <a:gd name="T17" fmla="*/ 126 h 216"/>
                <a:gd name="T18" fmla="*/ 47 w 130"/>
                <a:gd name="T19" fmla="*/ 120 h 216"/>
                <a:gd name="T20" fmla="*/ 57 w 130"/>
                <a:gd name="T21" fmla="*/ 116 h 216"/>
                <a:gd name="T22" fmla="*/ 57 w 130"/>
                <a:gd name="T23" fmla="*/ 116 h 216"/>
                <a:gd name="T24" fmla="*/ 69 w 130"/>
                <a:gd name="T25" fmla="*/ 114 h 216"/>
                <a:gd name="T26" fmla="*/ 79 w 130"/>
                <a:gd name="T27" fmla="*/ 108 h 216"/>
                <a:gd name="T28" fmla="*/ 89 w 130"/>
                <a:gd name="T29" fmla="*/ 100 h 216"/>
                <a:gd name="T30" fmla="*/ 101 w 130"/>
                <a:gd name="T31" fmla="*/ 86 h 216"/>
                <a:gd name="T32" fmla="*/ 106 w 130"/>
                <a:gd name="T33" fmla="*/ 75 h 216"/>
                <a:gd name="T34" fmla="*/ 110 w 130"/>
                <a:gd name="T35" fmla="*/ 63 h 216"/>
                <a:gd name="T36" fmla="*/ 114 w 130"/>
                <a:gd name="T37" fmla="*/ 51 h 216"/>
                <a:gd name="T38" fmla="*/ 118 w 130"/>
                <a:gd name="T39" fmla="*/ 37 h 216"/>
                <a:gd name="T40" fmla="*/ 120 w 130"/>
                <a:gd name="T41" fmla="*/ 19 h 216"/>
                <a:gd name="T42" fmla="*/ 120 w 130"/>
                <a:gd name="T43" fmla="*/ 0 h 216"/>
                <a:gd name="T44" fmla="*/ 130 w 130"/>
                <a:gd name="T45" fmla="*/ 0 h 216"/>
                <a:gd name="T46" fmla="*/ 130 w 130"/>
                <a:gd name="T47" fmla="*/ 0 h 216"/>
                <a:gd name="T48" fmla="*/ 130 w 130"/>
                <a:gd name="T49" fmla="*/ 21 h 216"/>
                <a:gd name="T50" fmla="*/ 128 w 130"/>
                <a:gd name="T51" fmla="*/ 39 h 216"/>
                <a:gd name="T52" fmla="*/ 124 w 130"/>
                <a:gd name="T53" fmla="*/ 55 h 216"/>
                <a:gd name="T54" fmla="*/ 120 w 130"/>
                <a:gd name="T55" fmla="*/ 69 h 216"/>
                <a:gd name="T56" fmla="*/ 114 w 130"/>
                <a:gd name="T57" fmla="*/ 82 h 216"/>
                <a:gd name="T58" fmla="*/ 108 w 130"/>
                <a:gd name="T59" fmla="*/ 92 h 216"/>
                <a:gd name="T60" fmla="*/ 101 w 130"/>
                <a:gd name="T61" fmla="*/ 100 h 216"/>
                <a:gd name="T62" fmla="*/ 95 w 130"/>
                <a:gd name="T63" fmla="*/ 108 h 216"/>
                <a:gd name="T64" fmla="*/ 83 w 130"/>
                <a:gd name="T65" fmla="*/ 118 h 216"/>
                <a:gd name="T66" fmla="*/ 71 w 130"/>
                <a:gd name="T67" fmla="*/ 122 h 216"/>
                <a:gd name="T68" fmla="*/ 63 w 130"/>
                <a:gd name="T69" fmla="*/ 126 h 216"/>
                <a:gd name="T70" fmla="*/ 59 w 130"/>
                <a:gd name="T71" fmla="*/ 126 h 216"/>
                <a:gd name="T72" fmla="*/ 59 w 130"/>
                <a:gd name="T73" fmla="*/ 126 h 216"/>
                <a:gd name="T74" fmla="*/ 49 w 130"/>
                <a:gd name="T75" fmla="*/ 130 h 216"/>
                <a:gd name="T76" fmla="*/ 41 w 130"/>
                <a:gd name="T77" fmla="*/ 134 h 216"/>
                <a:gd name="T78" fmla="*/ 34 w 130"/>
                <a:gd name="T79" fmla="*/ 140 h 216"/>
                <a:gd name="T80" fmla="*/ 28 w 130"/>
                <a:gd name="T81" fmla="*/ 147 h 216"/>
                <a:gd name="T82" fmla="*/ 20 w 130"/>
                <a:gd name="T83" fmla="*/ 161 h 216"/>
                <a:gd name="T84" fmla="*/ 14 w 130"/>
                <a:gd name="T85" fmla="*/ 177 h 216"/>
                <a:gd name="T86" fmla="*/ 10 w 130"/>
                <a:gd name="T87" fmla="*/ 191 h 216"/>
                <a:gd name="T88" fmla="*/ 10 w 130"/>
                <a:gd name="T89" fmla="*/ 203 h 216"/>
                <a:gd name="T90" fmla="*/ 10 w 130"/>
                <a:gd name="T91" fmla="*/ 216 h 216"/>
                <a:gd name="T92" fmla="*/ 0 w 130"/>
                <a:gd name="T93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216">
                  <a:moveTo>
                    <a:pt x="0" y="216"/>
                  </a:moveTo>
                  <a:lnTo>
                    <a:pt x="0" y="216"/>
                  </a:lnTo>
                  <a:lnTo>
                    <a:pt x="0" y="203"/>
                  </a:lnTo>
                  <a:lnTo>
                    <a:pt x="2" y="189"/>
                  </a:lnTo>
                  <a:lnTo>
                    <a:pt x="4" y="173"/>
                  </a:lnTo>
                  <a:lnTo>
                    <a:pt x="12" y="157"/>
                  </a:lnTo>
                  <a:lnTo>
                    <a:pt x="22" y="140"/>
                  </a:lnTo>
                  <a:lnTo>
                    <a:pt x="28" y="132"/>
                  </a:lnTo>
                  <a:lnTo>
                    <a:pt x="36" y="126"/>
                  </a:lnTo>
                  <a:lnTo>
                    <a:pt x="47" y="120"/>
                  </a:lnTo>
                  <a:lnTo>
                    <a:pt x="57" y="116"/>
                  </a:lnTo>
                  <a:lnTo>
                    <a:pt x="57" y="116"/>
                  </a:lnTo>
                  <a:lnTo>
                    <a:pt x="69" y="114"/>
                  </a:lnTo>
                  <a:lnTo>
                    <a:pt x="79" y="108"/>
                  </a:lnTo>
                  <a:lnTo>
                    <a:pt x="89" y="100"/>
                  </a:lnTo>
                  <a:lnTo>
                    <a:pt x="101" y="86"/>
                  </a:lnTo>
                  <a:lnTo>
                    <a:pt x="106" y="75"/>
                  </a:lnTo>
                  <a:lnTo>
                    <a:pt x="110" y="63"/>
                  </a:lnTo>
                  <a:lnTo>
                    <a:pt x="114" y="51"/>
                  </a:lnTo>
                  <a:lnTo>
                    <a:pt x="118" y="37"/>
                  </a:lnTo>
                  <a:lnTo>
                    <a:pt x="120" y="19"/>
                  </a:lnTo>
                  <a:lnTo>
                    <a:pt x="12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21"/>
                  </a:lnTo>
                  <a:lnTo>
                    <a:pt x="128" y="39"/>
                  </a:lnTo>
                  <a:lnTo>
                    <a:pt x="124" y="55"/>
                  </a:lnTo>
                  <a:lnTo>
                    <a:pt x="120" y="69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1" y="100"/>
                  </a:lnTo>
                  <a:lnTo>
                    <a:pt x="95" y="108"/>
                  </a:lnTo>
                  <a:lnTo>
                    <a:pt x="83" y="118"/>
                  </a:lnTo>
                  <a:lnTo>
                    <a:pt x="71" y="122"/>
                  </a:lnTo>
                  <a:lnTo>
                    <a:pt x="63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49" y="130"/>
                  </a:lnTo>
                  <a:lnTo>
                    <a:pt x="41" y="134"/>
                  </a:lnTo>
                  <a:lnTo>
                    <a:pt x="34" y="140"/>
                  </a:lnTo>
                  <a:lnTo>
                    <a:pt x="28" y="147"/>
                  </a:lnTo>
                  <a:lnTo>
                    <a:pt x="20" y="161"/>
                  </a:lnTo>
                  <a:lnTo>
                    <a:pt x="14" y="177"/>
                  </a:lnTo>
                  <a:lnTo>
                    <a:pt x="10" y="191"/>
                  </a:lnTo>
                  <a:lnTo>
                    <a:pt x="10" y="203"/>
                  </a:lnTo>
                  <a:lnTo>
                    <a:pt x="10" y="216"/>
                  </a:ln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8228013" y="3843338"/>
              <a:ext cx="261938" cy="393700"/>
            </a:xfrm>
            <a:custGeom>
              <a:avLst/>
              <a:gdLst>
                <a:gd name="T0" fmla="*/ 165 w 165"/>
                <a:gd name="T1" fmla="*/ 248 h 248"/>
                <a:gd name="T2" fmla="*/ 155 w 165"/>
                <a:gd name="T3" fmla="*/ 246 h 248"/>
                <a:gd name="T4" fmla="*/ 155 w 165"/>
                <a:gd name="T5" fmla="*/ 246 h 248"/>
                <a:gd name="T6" fmla="*/ 157 w 165"/>
                <a:gd name="T7" fmla="*/ 234 h 248"/>
                <a:gd name="T8" fmla="*/ 155 w 165"/>
                <a:gd name="T9" fmla="*/ 222 h 248"/>
                <a:gd name="T10" fmla="*/ 153 w 165"/>
                <a:gd name="T11" fmla="*/ 207 h 248"/>
                <a:gd name="T12" fmla="*/ 149 w 165"/>
                <a:gd name="T13" fmla="*/ 193 h 248"/>
                <a:gd name="T14" fmla="*/ 138 w 165"/>
                <a:gd name="T15" fmla="*/ 179 h 248"/>
                <a:gd name="T16" fmla="*/ 132 w 165"/>
                <a:gd name="T17" fmla="*/ 173 h 248"/>
                <a:gd name="T18" fmla="*/ 124 w 165"/>
                <a:gd name="T19" fmla="*/ 167 h 248"/>
                <a:gd name="T20" fmla="*/ 114 w 165"/>
                <a:gd name="T21" fmla="*/ 161 h 248"/>
                <a:gd name="T22" fmla="*/ 104 w 165"/>
                <a:gd name="T23" fmla="*/ 157 h 248"/>
                <a:gd name="T24" fmla="*/ 104 w 165"/>
                <a:gd name="T25" fmla="*/ 157 h 248"/>
                <a:gd name="T26" fmla="*/ 80 w 165"/>
                <a:gd name="T27" fmla="*/ 146 h 248"/>
                <a:gd name="T28" fmla="*/ 61 w 165"/>
                <a:gd name="T29" fmla="*/ 134 h 248"/>
                <a:gd name="T30" fmla="*/ 43 w 165"/>
                <a:gd name="T31" fmla="*/ 118 h 248"/>
                <a:gd name="T32" fmla="*/ 29 w 165"/>
                <a:gd name="T33" fmla="*/ 100 h 248"/>
                <a:gd name="T34" fmla="*/ 17 w 165"/>
                <a:gd name="T35" fmla="*/ 79 h 248"/>
                <a:gd name="T36" fmla="*/ 8 w 165"/>
                <a:gd name="T37" fmla="*/ 55 h 248"/>
                <a:gd name="T38" fmla="*/ 2 w 165"/>
                <a:gd name="T39" fmla="*/ 29 h 248"/>
                <a:gd name="T40" fmla="*/ 0 w 165"/>
                <a:gd name="T41" fmla="*/ 0 h 248"/>
                <a:gd name="T42" fmla="*/ 10 w 165"/>
                <a:gd name="T43" fmla="*/ 0 h 248"/>
                <a:gd name="T44" fmla="*/ 10 w 165"/>
                <a:gd name="T45" fmla="*/ 0 h 248"/>
                <a:gd name="T46" fmla="*/ 10 w 165"/>
                <a:gd name="T47" fmla="*/ 21 h 248"/>
                <a:gd name="T48" fmla="*/ 14 w 165"/>
                <a:gd name="T49" fmla="*/ 41 h 248"/>
                <a:gd name="T50" fmla="*/ 21 w 165"/>
                <a:gd name="T51" fmla="*/ 63 h 248"/>
                <a:gd name="T52" fmla="*/ 31 w 165"/>
                <a:gd name="T53" fmla="*/ 84 h 248"/>
                <a:gd name="T54" fmla="*/ 43 w 165"/>
                <a:gd name="T55" fmla="*/ 102 h 248"/>
                <a:gd name="T56" fmla="*/ 59 w 165"/>
                <a:gd name="T57" fmla="*/ 120 h 248"/>
                <a:gd name="T58" fmla="*/ 69 w 165"/>
                <a:gd name="T59" fmla="*/ 128 h 248"/>
                <a:gd name="T60" fmla="*/ 82 w 165"/>
                <a:gd name="T61" fmla="*/ 134 h 248"/>
                <a:gd name="T62" fmla="*/ 94 w 165"/>
                <a:gd name="T63" fmla="*/ 140 h 248"/>
                <a:gd name="T64" fmla="*/ 106 w 165"/>
                <a:gd name="T65" fmla="*/ 146 h 248"/>
                <a:gd name="T66" fmla="*/ 106 w 165"/>
                <a:gd name="T67" fmla="*/ 146 h 248"/>
                <a:gd name="T68" fmla="*/ 120 w 165"/>
                <a:gd name="T69" fmla="*/ 153 h 248"/>
                <a:gd name="T70" fmla="*/ 130 w 165"/>
                <a:gd name="T71" fmla="*/ 159 h 248"/>
                <a:gd name="T72" fmla="*/ 140 w 165"/>
                <a:gd name="T73" fmla="*/ 165 h 248"/>
                <a:gd name="T74" fmla="*/ 147 w 165"/>
                <a:gd name="T75" fmla="*/ 173 h 248"/>
                <a:gd name="T76" fmla="*/ 153 w 165"/>
                <a:gd name="T77" fmla="*/ 181 h 248"/>
                <a:gd name="T78" fmla="*/ 159 w 165"/>
                <a:gd name="T79" fmla="*/ 189 h 248"/>
                <a:gd name="T80" fmla="*/ 163 w 165"/>
                <a:gd name="T81" fmla="*/ 207 h 248"/>
                <a:gd name="T82" fmla="*/ 165 w 165"/>
                <a:gd name="T83" fmla="*/ 222 h 248"/>
                <a:gd name="T84" fmla="*/ 165 w 165"/>
                <a:gd name="T85" fmla="*/ 236 h 248"/>
                <a:gd name="T86" fmla="*/ 165 w 165"/>
                <a:gd name="T87" fmla="*/ 248 h 248"/>
                <a:gd name="T88" fmla="*/ 165 w 165"/>
                <a:gd name="T8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248">
                  <a:moveTo>
                    <a:pt x="165" y="248"/>
                  </a:moveTo>
                  <a:lnTo>
                    <a:pt x="155" y="246"/>
                  </a:lnTo>
                  <a:lnTo>
                    <a:pt x="155" y="246"/>
                  </a:lnTo>
                  <a:lnTo>
                    <a:pt x="157" y="234"/>
                  </a:lnTo>
                  <a:lnTo>
                    <a:pt x="155" y="222"/>
                  </a:lnTo>
                  <a:lnTo>
                    <a:pt x="153" y="207"/>
                  </a:lnTo>
                  <a:lnTo>
                    <a:pt x="149" y="193"/>
                  </a:lnTo>
                  <a:lnTo>
                    <a:pt x="138" y="179"/>
                  </a:lnTo>
                  <a:lnTo>
                    <a:pt x="132" y="173"/>
                  </a:lnTo>
                  <a:lnTo>
                    <a:pt x="124" y="167"/>
                  </a:lnTo>
                  <a:lnTo>
                    <a:pt x="114" y="161"/>
                  </a:lnTo>
                  <a:lnTo>
                    <a:pt x="104" y="157"/>
                  </a:lnTo>
                  <a:lnTo>
                    <a:pt x="104" y="157"/>
                  </a:lnTo>
                  <a:lnTo>
                    <a:pt x="80" y="146"/>
                  </a:lnTo>
                  <a:lnTo>
                    <a:pt x="61" y="134"/>
                  </a:lnTo>
                  <a:lnTo>
                    <a:pt x="43" y="118"/>
                  </a:lnTo>
                  <a:lnTo>
                    <a:pt x="29" y="100"/>
                  </a:lnTo>
                  <a:lnTo>
                    <a:pt x="17" y="79"/>
                  </a:lnTo>
                  <a:lnTo>
                    <a:pt x="8" y="55"/>
                  </a:lnTo>
                  <a:lnTo>
                    <a:pt x="2" y="2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1"/>
                  </a:lnTo>
                  <a:lnTo>
                    <a:pt x="14" y="41"/>
                  </a:lnTo>
                  <a:lnTo>
                    <a:pt x="21" y="63"/>
                  </a:lnTo>
                  <a:lnTo>
                    <a:pt x="31" y="84"/>
                  </a:lnTo>
                  <a:lnTo>
                    <a:pt x="43" y="102"/>
                  </a:lnTo>
                  <a:lnTo>
                    <a:pt x="59" y="120"/>
                  </a:lnTo>
                  <a:lnTo>
                    <a:pt x="69" y="128"/>
                  </a:lnTo>
                  <a:lnTo>
                    <a:pt x="82" y="134"/>
                  </a:lnTo>
                  <a:lnTo>
                    <a:pt x="94" y="140"/>
                  </a:lnTo>
                  <a:lnTo>
                    <a:pt x="106" y="146"/>
                  </a:lnTo>
                  <a:lnTo>
                    <a:pt x="106" y="146"/>
                  </a:lnTo>
                  <a:lnTo>
                    <a:pt x="120" y="153"/>
                  </a:lnTo>
                  <a:lnTo>
                    <a:pt x="130" y="159"/>
                  </a:lnTo>
                  <a:lnTo>
                    <a:pt x="140" y="165"/>
                  </a:lnTo>
                  <a:lnTo>
                    <a:pt x="147" y="173"/>
                  </a:lnTo>
                  <a:lnTo>
                    <a:pt x="153" y="181"/>
                  </a:lnTo>
                  <a:lnTo>
                    <a:pt x="159" y="189"/>
                  </a:lnTo>
                  <a:lnTo>
                    <a:pt x="163" y="207"/>
                  </a:lnTo>
                  <a:lnTo>
                    <a:pt x="165" y="222"/>
                  </a:lnTo>
                  <a:lnTo>
                    <a:pt x="165" y="236"/>
                  </a:lnTo>
                  <a:lnTo>
                    <a:pt x="165" y="248"/>
                  </a:lnTo>
                  <a:lnTo>
                    <a:pt x="165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97" name="组合 296"/>
            <p:cNvGrpSpPr/>
            <p:nvPr/>
          </p:nvGrpSpPr>
          <p:grpSpPr>
            <a:xfrm>
              <a:off x="7983538" y="4146550"/>
              <a:ext cx="709613" cy="425450"/>
              <a:chOff x="7983538" y="4146550"/>
              <a:chExt cx="709613" cy="425450"/>
            </a:xfrm>
            <a:grpFill/>
          </p:grpSpPr>
          <p:sp>
            <p:nvSpPr>
              <p:cNvPr id="47" name="Freeform 247"/>
              <p:cNvSpPr>
                <a:spLocks/>
              </p:cNvSpPr>
              <p:nvPr/>
            </p:nvSpPr>
            <p:spPr bwMode="auto">
              <a:xfrm>
                <a:off x="7983538" y="4162425"/>
                <a:ext cx="315913" cy="390525"/>
              </a:xfrm>
              <a:custGeom>
                <a:avLst/>
                <a:gdLst>
                  <a:gd name="T0" fmla="*/ 199 w 199"/>
                  <a:gd name="T1" fmla="*/ 11 h 246"/>
                  <a:gd name="T2" fmla="*/ 199 w 199"/>
                  <a:gd name="T3" fmla="*/ 11 h 246"/>
                  <a:gd name="T4" fmla="*/ 183 w 199"/>
                  <a:gd name="T5" fmla="*/ 4 h 246"/>
                  <a:gd name="T6" fmla="*/ 166 w 199"/>
                  <a:gd name="T7" fmla="*/ 0 h 246"/>
                  <a:gd name="T8" fmla="*/ 148 w 199"/>
                  <a:gd name="T9" fmla="*/ 0 h 246"/>
                  <a:gd name="T10" fmla="*/ 128 w 199"/>
                  <a:gd name="T11" fmla="*/ 4 h 246"/>
                  <a:gd name="T12" fmla="*/ 128 w 199"/>
                  <a:gd name="T13" fmla="*/ 4 h 246"/>
                  <a:gd name="T14" fmla="*/ 114 w 199"/>
                  <a:gd name="T15" fmla="*/ 0 h 246"/>
                  <a:gd name="T16" fmla="*/ 99 w 199"/>
                  <a:gd name="T17" fmla="*/ 0 h 246"/>
                  <a:gd name="T18" fmla="*/ 87 w 199"/>
                  <a:gd name="T19" fmla="*/ 2 h 246"/>
                  <a:gd name="T20" fmla="*/ 75 w 199"/>
                  <a:gd name="T21" fmla="*/ 6 h 246"/>
                  <a:gd name="T22" fmla="*/ 65 w 199"/>
                  <a:gd name="T23" fmla="*/ 11 h 246"/>
                  <a:gd name="T24" fmla="*/ 53 w 199"/>
                  <a:gd name="T25" fmla="*/ 17 h 246"/>
                  <a:gd name="T26" fmla="*/ 45 w 199"/>
                  <a:gd name="T27" fmla="*/ 25 h 246"/>
                  <a:gd name="T28" fmla="*/ 34 w 199"/>
                  <a:gd name="T29" fmla="*/ 33 h 246"/>
                  <a:gd name="T30" fmla="*/ 26 w 199"/>
                  <a:gd name="T31" fmla="*/ 41 h 246"/>
                  <a:gd name="T32" fmla="*/ 20 w 199"/>
                  <a:gd name="T33" fmla="*/ 53 h 246"/>
                  <a:gd name="T34" fmla="*/ 8 w 199"/>
                  <a:gd name="T35" fmla="*/ 76 h 246"/>
                  <a:gd name="T36" fmla="*/ 2 w 199"/>
                  <a:gd name="T37" fmla="*/ 100 h 246"/>
                  <a:gd name="T38" fmla="*/ 0 w 199"/>
                  <a:gd name="T39" fmla="*/ 124 h 246"/>
                  <a:gd name="T40" fmla="*/ 0 w 199"/>
                  <a:gd name="T41" fmla="*/ 124 h 246"/>
                  <a:gd name="T42" fmla="*/ 0 w 199"/>
                  <a:gd name="T43" fmla="*/ 137 h 246"/>
                  <a:gd name="T44" fmla="*/ 2 w 199"/>
                  <a:gd name="T45" fmla="*/ 149 h 246"/>
                  <a:gd name="T46" fmla="*/ 6 w 199"/>
                  <a:gd name="T47" fmla="*/ 161 h 246"/>
                  <a:gd name="T48" fmla="*/ 10 w 199"/>
                  <a:gd name="T49" fmla="*/ 171 h 246"/>
                  <a:gd name="T50" fmla="*/ 22 w 199"/>
                  <a:gd name="T51" fmla="*/ 193 h 246"/>
                  <a:gd name="T52" fmla="*/ 36 w 199"/>
                  <a:gd name="T53" fmla="*/ 210 h 246"/>
                  <a:gd name="T54" fmla="*/ 57 w 199"/>
                  <a:gd name="T55" fmla="*/ 226 h 246"/>
                  <a:gd name="T56" fmla="*/ 79 w 199"/>
                  <a:gd name="T57" fmla="*/ 236 h 246"/>
                  <a:gd name="T58" fmla="*/ 101 w 199"/>
                  <a:gd name="T59" fmla="*/ 244 h 246"/>
                  <a:gd name="T60" fmla="*/ 116 w 199"/>
                  <a:gd name="T61" fmla="*/ 246 h 246"/>
                  <a:gd name="T62" fmla="*/ 128 w 199"/>
                  <a:gd name="T63" fmla="*/ 246 h 246"/>
                  <a:gd name="T64" fmla="*/ 128 w 199"/>
                  <a:gd name="T65" fmla="*/ 246 h 246"/>
                  <a:gd name="T66" fmla="*/ 146 w 199"/>
                  <a:gd name="T67" fmla="*/ 244 h 246"/>
                  <a:gd name="T68" fmla="*/ 164 w 199"/>
                  <a:gd name="T69" fmla="*/ 240 h 246"/>
                  <a:gd name="T70" fmla="*/ 181 w 199"/>
                  <a:gd name="T71" fmla="*/ 236 h 246"/>
                  <a:gd name="T72" fmla="*/ 197 w 199"/>
                  <a:gd name="T73" fmla="*/ 228 h 246"/>
                  <a:gd name="T74" fmla="*/ 197 w 199"/>
                  <a:gd name="T75" fmla="*/ 228 h 246"/>
                  <a:gd name="T76" fmla="*/ 187 w 199"/>
                  <a:gd name="T77" fmla="*/ 218 h 246"/>
                  <a:gd name="T78" fmla="*/ 179 w 199"/>
                  <a:gd name="T79" fmla="*/ 206 h 246"/>
                  <a:gd name="T80" fmla="*/ 171 w 199"/>
                  <a:gd name="T81" fmla="*/ 193 h 246"/>
                  <a:gd name="T82" fmla="*/ 164 w 199"/>
                  <a:gd name="T83" fmla="*/ 181 h 246"/>
                  <a:gd name="T84" fmla="*/ 160 w 199"/>
                  <a:gd name="T85" fmla="*/ 167 h 246"/>
                  <a:gd name="T86" fmla="*/ 156 w 199"/>
                  <a:gd name="T87" fmla="*/ 153 h 246"/>
                  <a:gd name="T88" fmla="*/ 154 w 199"/>
                  <a:gd name="T89" fmla="*/ 139 h 246"/>
                  <a:gd name="T90" fmla="*/ 154 w 199"/>
                  <a:gd name="T91" fmla="*/ 124 h 246"/>
                  <a:gd name="T92" fmla="*/ 154 w 199"/>
                  <a:gd name="T93" fmla="*/ 124 h 246"/>
                  <a:gd name="T94" fmla="*/ 154 w 199"/>
                  <a:gd name="T95" fmla="*/ 110 h 246"/>
                  <a:gd name="T96" fmla="*/ 156 w 199"/>
                  <a:gd name="T97" fmla="*/ 94 h 246"/>
                  <a:gd name="T98" fmla="*/ 160 w 199"/>
                  <a:gd name="T99" fmla="*/ 78 h 246"/>
                  <a:gd name="T100" fmla="*/ 164 w 199"/>
                  <a:gd name="T101" fmla="*/ 63 h 246"/>
                  <a:gd name="T102" fmla="*/ 173 w 199"/>
                  <a:gd name="T103" fmla="*/ 49 h 246"/>
                  <a:gd name="T104" fmla="*/ 179 w 199"/>
                  <a:gd name="T105" fmla="*/ 35 h 246"/>
                  <a:gd name="T106" fmla="*/ 189 w 199"/>
                  <a:gd name="T107" fmla="*/ 23 h 246"/>
                  <a:gd name="T108" fmla="*/ 199 w 199"/>
                  <a:gd name="T109" fmla="*/ 11 h 246"/>
                  <a:gd name="T110" fmla="*/ 199 w 199"/>
                  <a:gd name="T111" fmla="*/ 1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9" h="246">
                    <a:moveTo>
                      <a:pt x="199" y="11"/>
                    </a:moveTo>
                    <a:lnTo>
                      <a:pt x="199" y="11"/>
                    </a:lnTo>
                    <a:lnTo>
                      <a:pt x="183" y="4"/>
                    </a:lnTo>
                    <a:lnTo>
                      <a:pt x="166" y="0"/>
                    </a:lnTo>
                    <a:lnTo>
                      <a:pt x="148" y="0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14" y="0"/>
                    </a:lnTo>
                    <a:lnTo>
                      <a:pt x="99" y="0"/>
                    </a:lnTo>
                    <a:lnTo>
                      <a:pt x="87" y="2"/>
                    </a:lnTo>
                    <a:lnTo>
                      <a:pt x="75" y="6"/>
                    </a:lnTo>
                    <a:lnTo>
                      <a:pt x="65" y="11"/>
                    </a:lnTo>
                    <a:lnTo>
                      <a:pt x="53" y="17"/>
                    </a:lnTo>
                    <a:lnTo>
                      <a:pt x="45" y="25"/>
                    </a:lnTo>
                    <a:lnTo>
                      <a:pt x="34" y="33"/>
                    </a:lnTo>
                    <a:lnTo>
                      <a:pt x="26" y="41"/>
                    </a:lnTo>
                    <a:lnTo>
                      <a:pt x="20" y="53"/>
                    </a:lnTo>
                    <a:lnTo>
                      <a:pt x="8" y="76"/>
                    </a:lnTo>
                    <a:lnTo>
                      <a:pt x="2" y="100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37"/>
                    </a:lnTo>
                    <a:lnTo>
                      <a:pt x="2" y="149"/>
                    </a:lnTo>
                    <a:lnTo>
                      <a:pt x="6" y="161"/>
                    </a:lnTo>
                    <a:lnTo>
                      <a:pt x="10" y="171"/>
                    </a:lnTo>
                    <a:lnTo>
                      <a:pt x="22" y="193"/>
                    </a:lnTo>
                    <a:lnTo>
                      <a:pt x="36" y="210"/>
                    </a:lnTo>
                    <a:lnTo>
                      <a:pt x="57" y="226"/>
                    </a:lnTo>
                    <a:lnTo>
                      <a:pt x="79" y="236"/>
                    </a:lnTo>
                    <a:lnTo>
                      <a:pt x="101" y="244"/>
                    </a:lnTo>
                    <a:lnTo>
                      <a:pt x="116" y="246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46" y="244"/>
                    </a:lnTo>
                    <a:lnTo>
                      <a:pt x="164" y="240"/>
                    </a:lnTo>
                    <a:lnTo>
                      <a:pt x="181" y="236"/>
                    </a:lnTo>
                    <a:lnTo>
                      <a:pt x="197" y="228"/>
                    </a:lnTo>
                    <a:lnTo>
                      <a:pt x="197" y="228"/>
                    </a:lnTo>
                    <a:lnTo>
                      <a:pt x="187" y="218"/>
                    </a:lnTo>
                    <a:lnTo>
                      <a:pt x="179" y="206"/>
                    </a:lnTo>
                    <a:lnTo>
                      <a:pt x="171" y="193"/>
                    </a:lnTo>
                    <a:lnTo>
                      <a:pt x="164" y="181"/>
                    </a:lnTo>
                    <a:lnTo>
                      <a:pt x="160" y="167"/>
                    </a:lnTo>
                    <a:lnTo>
                      <a:pt x="156" y="153"/>
                    </a:lnTo>
                    <a:lnTo>
                      <a:pt x="154" y="139"/>
                    </a:lnTo>
                    <a:lnTo>
                      <a:pt x="154" y="124"/>
                    </a:lnTo>
                    <a:lnTo>
                      <a:pt x="154" y="124"/>
                    </a:lnTo>
                    <a:lnTo>
                      <a:pt x="154" y="110"/>
                    </a:lnTo>
                    <a:lnTo>
                      <a:pt x="156" y="94"/>
                    </a:lnTo>
                    <a:lnTo>
                      <a:pt x="160" y="78"/>
                    </a:lnTo>
                    <a:lnTo>
                      <a:pt x="164" y="63"/>
                    </a:lnTo>
                    <a:lnTo>
                      <a:pt x="173" y="49"/>
                    </a:lnTo>
                    <a:lnTo>
                      <a:pt x="179" y="35"/>
                    </a:lnTo>
                    <a:lnTo>
                      <a:pt x="189" y="23"/>
                    </a:lnTo>
                    <a:lnTo>
                      <a:pt x="199" y="11"/>
                    </a:lnTo>
                    <a:lnTo>
                      <a:pt x="19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50"/>
              <p:cNvSpPr>
                <a:spLocks/>
              </p:cNvSpPr>
              <p:nvPr/>
            </p:nvSpPr>
            <p:spPr bwMode="auto">
              <a:xfrm>
                <a:off x="8250238" y="4146550"/>
                <a:ext cx="442913" cy="425450"/>
              </a:xfrm>
              <a:custGeom>
                <a:avLst/>
                <a:gdLst>
                  <a:gd name="T0" fmla="*/ 279 w 279"/>
                  <a:gd name="T1" fmla="*/ 136 h 268"/>
                  <a:gd name="T2" fmla="*/ 277 w 279"/>
                  <a:gd name="T3" fmla="*/ 163 h 268"/>
                  <a:gd name="T4" fmla="*/ 269 w 279"/>
                  <a:gd name="T5" fmla="*/ 187 h 268"/>
                  <a:gd name="T6" fmla="*/ 257 w 279"/>
                  <a:gd name="T7" fmla="*/ 209 h 268"/>
                  <a:gd name="T8" fmla="*/ 238 w 279"/>
                  <a:gd name="T9" fmla="*/ 230 h 268"/>
                  <a:gd name="T10" fmla="*/ 218 w 279"/>
                  <a:gd name="T11" fmla="*/ 244 h 268"/>
                  <a:gd name="T12" fmla="*/ 194 w 279"/>
                  <a:gd name="T13" fmla="*/ 256 h 268"/>
                  <a:gd name="T14" fmla="*/ 167 w 279"/>
                  <a:gd name="T15" fmla="*/ 264 h 268"/>
                  <a:gd name="T16" fmla="*/ 141 w 279"/>
                  <a:gd name="T17" fmla="*/ 268 h 268"/>
                  <a:gd name="T18" fmla="*/ 126 w 279"/>
                  <a:gd name="T19" fmla="*/ 266 h 268"/>
                  <a:gd name="T20" fmla="*/ 98 w 279"/>
                  <a:gd name="T21" fmla="*/ 262 h 268"/>
                  <a:gd name="T22" fmla="*/ 74 w 279"/>
                  <a:gd name="T23" fmla="*/ 252 h 268"/>
                  <a:gd name="T24" fmla="*/ 51 w 279"/>
                  <a:gd name="T25" fmla="*/ 238 h 268"/>
                  <a:gd name="T26" fmla="*/ 31 w 279"/>
                  <a:gd name="T27" fmla="*/ 220 h 268"/>
                  <a:gd name="T28" fmla="*/ 17 w 279"/>
                  <a:gd name="T29" fmla="*/ 199 h 268"/>
                  <a:gd name="T30" fmla="*/ 7 w 279"/>
                  <a:gd name="T31" fmla="*/ 175 h 268"/>
                  <a:gd name="T32" fmla="*/ 0 w 279"/>
                  <a:gd name="T33" fmla="*/ 149 h 268"/>
                  <a:gd name="T34" fmla="*/ 0 w 279"/>
                  <a:gd name="T35" fmla="*/ 136 h 268"/>
                  <a:gd name="T36" fmla="*/ 3 w 279"/>
                  <a:gd name="T37" fmla="*/ 108 h 268"/>
                  <a:gd name="T38" fmla="*/ 11 w 279"/>
                  <a:gd name="T39" fmla="*/ 81 h 268"/>
                  <a:gd name="T40" fmla="*/ 23 w 279"/>
                  <a:gd name="T41" fmla="*/ 57 h 268"/>
                  <a:gd name="T42" fmla="*/ 39 w 279"/>
                  <a:gd name="T43" fmla="*/ 35 h 268"/>
                  <a:gd name="T44" fmla="*/ 59 w 279"/>
                  <a:gd name="T45" fmla="*/ 18 h 268"/>
                  <a:gd name="T46" fmla="*/ 82 w 279"/>
                  <a:gd name="T47" fmla="*/ 6 h 268"/>
                  <a:gd name="T48" fmla="*/ 110 w 279"/>
                  <a:gd name="T49" fmla="*/ 0 h 268"/>
                  <a:gd name="T50" fmla="*/ 141 w 279"/>
                  <a:gd name="T51" fmla="*/ 4 h 268"/>
                  <a:gd name="T52" fmla="*/ 157 w 279"/>
                  <a:gd name="T53" fmla="*/ 0 h 268"/>
                  <a:gd name="T54" fmla="*/ 185 w 279"/>
                  <a:gd name="T55" fmla="*/ 0 h 268"/>
                  <a:gd name="T56" fmla="*/ 212 w 279"/>
                  <a:gd name="T57" fmla="*/ 8 h 268"/>
                  <a:gd name="T58" fmla="*/ 234 w 279"/>
                  <a:gd name="T59" fmla="*/ 25 h 268"/>
                  <a:gd name="T60" fmla="*/ 252 w 279"/>
                  <a:gd name="T61" fmla="*/ 43 h 268"/>
                  <a:gd name="T62" fmla="*/ 265 w 279"/>
                  <a:gd name="T63" fmla="*/ 67 h 268"/>
                  <a:gd name="T64" fmla="*/ 277 w 279"/>
                  <a:gd name="T65" fmla="*/ 108 h 268"/>
                  <a:gd name="T66" fmla="*/ 279 w 279"/>
                  <a:gd name="T67" fmla="*/ 13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9" h="268">
                    <a:moveTo>
                      <a:pt x="279" y="136"/>
                    </a:moveTo>
                    <a:lnTo>
                      <a:pt x="279" y="136"/>
                    </a:lnTo>
                    <a:lnTo>
                      <a:pt x="279" y="149"/>
                    </a:lnTo>
                    <a:lnTo>
                      <a:pt x="277" y="163"/>
                    </a:lnTo>
                    <a:lnTo>
                      <a:pt x="273" y="175"/>
                    </a:lnTo>
                    <a:lnTo>
                      <a:pt x="269" y="187"/>
                    </a:lnTo>
                    <a:lnTo>
                      <a:pt x="263" y="199"/>
                    </a:lnTo>
                    <a:lnTo>
                      <a:pt x="257" y="209"/>
                    </a:lnTo>
                    <a:lnTo>
                      <a:pt x="248" y="220"/>
                    </a:lnTo>
                    <a:lnTo>
                      <a:pt x="238" y="230"/>
                    </a:lnTo>
                    <a:lnTo>
                      <a:pt x="228" y="238"/>
                    </a:lnTo>
                    <a:lnTo>
                      <a:pt x="218" y="244"/>
                    </a:lnTo>
                    <a:lnTo>
                      <a:pt x="206" y="252"/>
                    </a:lnTo>
                    <a:lnTo>
                      <a:pt x="194" y="256"/>
                    </a:lnTo>
                    <a:lnTo>
                      <a:pt x="181" y="262"/>
                    </a:lnTo>
                    <a:lnTo>
                      <a:pt x="167" y="264"/>
                    </a:lnTo>
                    <a:lnTo>
                      <a:pt x="155" y="266"/>
                    </a:lnTo>
                    <a:lnTo>
                      <a:pt x="141" y="268"/>
                    </a:lnTo>
                    <a:lnTo>
                      <a:pt x="141" y="268"/>
                    </a:lnTo>
                    <a:lnTo>
                      <a:pt x="126" y="266"/>
                    </a:lnTo>
                    <a:lnTo>
                      <a:pt x="112" y="264"/>
                    </a:lnTo>
                    <a:lnTo>
                      <a:pt x="98" y="262"/>
                    </a:lnTo>
                    <a:lnTo>
                      <a:pt x="86" y="256"/>
                    </a:lnTo>
                    <a:lnTo>
                      <a:pt x="74" y="252"/>
                    </a:lnTo>
                    <a:lnTo>
                      <a:pt x="61" y="244"/>
                    </a:lnTo>
                    <a:lnTo>
                      <a:pt x="51" y="238"/>
                    </a:lnTo>
                    <a:lnTo>
                      <a:pt x="41" y="230"/>
                    </a:lnTo>
                    <a:lnTo>
                      <a:pt x="31" y="220"/>
                    </a:lnTo>
                    <a:lnTo>
                      <a:pt x="23" y="209"/>
                    </a:lnTo>
                    <a:lnTo>
                      <a:pt x="17" y="199"/>
                    </a:lnTo>
                    <a:lnTo>
                      <a:pt x="11" y="187"/>
                    </a:lnTo>
                    <a:lnTo>
                      <a:pt x="7" y="175"/>
                    </a:lnTo>
                    <a:lnTo>
                      <a:pt x="3" y="163"/>
                    </a:lnTo>
                    <a:lnTo>
                      <a:pt x="0" y="149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3" y="108"/>
                    </a:lnTo>
                    <a:lnTo>
                      <a:pt x="7" y="96"/>
                    </a:lnTo>
                    <a:lnTo>
                      <a:pt x="11" y="81"/>
                    </a:lnTo>
                    <a:lnTo>
                      <a:pt x="15" y="69"/>
                    </a:lnTo>
                    <a:lnTo>
                      <a:pt x="23" y="57"/>
                    </a:lnTo>
                    <a:lnTo>
                      <a:pt x="29" y="45"/>
                    </a:lnTo>
                    <a:lnTo>
                      <a:pt x="39" y="35"/>
                    </a:lnTo>
                    <a:lnTo>
                      <a:pt x="47" y="27"/>
                    </a:lnTo>
                    <a:lnTo>
                      <a:pt x="59" y="18"/>
                    </a:lnTo>
                    <a:lnTo>
                      <a:pt x="70" y="10"/>
                    </a:lnTo>
                    <a:lnTo>
                      <a:pt x="82" y="6"/>
                    </a:lnTo>
                    <a:lnTo>
                      <a:pt x="96" y="2"/>
                    </a:lnTo>
                    <a:lnTo>
                      <a:pt x="110" y="0"/>
                    </a:lnTo>
                    <a:lnTo>
                      <a:pt x="124" y="0"/>
                    </a:lnTo>
                    <a:lnTo>
                      <a:pt x="141" y="4"/>
                    </a:lnTo>
                    <a:lnTo>
                      <a:pt x="141" y="4"/>
                    </a:lnTo>
                    <a:lnTo>
                      <a:pt x="157" y="0"/>
                    </a:lnTo>
                    <a:lnTo>
                      <a:pt x="171" y="0"/>
                    </a:lnTo>
                    <a:lnTo>
                      <a:pt x="185" y="0"/>
                    </a:lnTo>
                    <a:lnTo>
                      <a:pt x="200" y="4"/>
                    </a:lnTo>
                    <a:lnTo>
                      <a:pt x="212" y="8"/>
                    </a:lnTo>
                    <a:lnTo>
                      <a:pt x="224" y="14"/>
                    </a:lnTo>
                    <a:lnTo>
                      <a:pt x="234" y="25"/>
                    </a:lnTo>
                    <a:lnTo>
                      <a:pt x="244" y="33"/>
                    </a:lnTo>
                    <a:lnTo>
                      <a:pt x="252" y="43"/>
                    </a:lnTo>
                    <a:lnTo>
                      <a:pt x="259" y="55"/>
                    </a:lnTo>
                    <a:lnTo>
                      <a:pt x="265" y="67"/>
                    </a:lnTo>
                    <a:lnTo>
                      <a:pt x="271" y="81"/>
                    </a:lnTo>
                    <a:lnTo>
                      <a:pt x="277" y="108"/>
                    </a:lnTo>
                    <a:lnTo>
                      <a:pt x="279" y="136"/>
                    </a:lnTo>
                    <a:lnTo>
                      <a:pt x="279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8" name="组合 297"/>
          <p:cNvGrpSpPr/>
          <p:nvPr/>
        </p:nvGrpSpPr>
        <p:grpSpPr>
          <a:xfrm>
            <a:off x="9174163" y="3886200"/>
            <a:ext cx="647700" cy="700088"/>
            <a:chOff x="9174163" y="3886200"/>
            <a:chExt cx="647700" cy="700088"/>
          </a:xfrm>
          <a:solidFill>
            <a:schemeClr val="bg1">
              <a:lumMod val="50000"/>
            </a:schemeClr>
          </a:solidFill>
        </p:grpSpPr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9596438" y="4240213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10 w 10"/>
                <a:gd name="T3" fmla="*/ 0 h 10"/>
                <a:gd name="T4" fmla="*/ 8 w 10"/>
                <a:gd name="T5" fmla="*/ 0 h 10"/>
                <a:gd name="T6" fmla="*/ 8 w 10"/>
                <a:gd name="T7" fmla="*/ 0 h 10"/>
                <a:gd name="T8" fmla="*/ 0 w 10"/>
                <a:gd name="T9" fmla="*/ 10 h 10"/>
                <a:gd name="T10" fmla="*/ 10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 noEditPoints="1"/>
            </p:cNvSpPr>
            <p:nvPr/>
          </p:nvSpPr>
          <p:spPr bwMode="auto">
            <a:xfrm>
              <a:off x="9174163" y="4002088"/>
              <a:ext cx="528638" cy="584200"/>
            </a:xfrm>
            <a:custGeom>
              <a:avLst/>
              <a:gdLst>
                <a:gd name="T0" fmla="*/ 300 w 333"/>
                <a:gd name="T1" fmla="*/ 18 h 368"/>
                <a:gd name="T2" fmla="*/ 284 w 333"/>
                <a:gd name="T3" fmla="*/ 6 h 368"/>
                <a:gd name="T4" fmla="*/ 268 w 333"/>
                <a:gd name="T5" fmla="*/ 2 h 368"/>
                <a:gd name="T6" fmla="*/ 239 w 333"/>
                <a:gd name="T7" fmla="*/ 4 h 368"/>
                <a:gd name="T8" fmla="*/ 221 w 333"/>
                <a:gd name="T9" fmla="*/ 16 h 368"/>
                <a:gd name="T10" fmla="*/ 215 w 333"/>
                <a:gd name="T11" fmla="*/ 22 h 368"/>
                <a:gd name="T12" fmla="*/ 233 w 333"/>
                <a:gd name="T13" fmla="*/ 40 h 368"/>
                <a:gd name="T14" fmla="*/ 246 w 333"/>
                <a:gd name="T15" fmla="*/ 57 h 368"/>
                <a:gd name="T16" fmla="*/ 250 w 333"/>
                <a:gd name="T17" fmla="*/ 75 h 368"/>
                <a:gd name="T18" fmla="*/ 244 w 333"/>
                <a:gd name="T19" fmla="*/ 73 h 368"/>
                <a:gd name="T20" fmla="*/ 221 w 333"/>
                <a:gd name="T21" fmla="*/ 55 h 368"/>
                <a:gd name="T22" fmla="*/ 203 w 333"/>
                <a:gd name="T23" fmla="*/ 34 h 368"/>
                <a:gd name="T24" fmla="*/ 136 w 333"/>
                <a:gd name="T25" fmla="*/ 109 h 368"/>
                <a:gd name="T26" fmla="*/ 101 w 333"/>
                <a:gd name="T27" fmla="*/ 152 h 368"/>
                <a:gd name="T28" fmla="*/ 71 w 333"/>
                <a:gd name="T29" fmla="*/ 195 h 368"/>
                <a:gd name="T30" fmla="*/ 85 w 333"/>
                <a:gd name="T31" fmla="*/ 207 h 368"/>
                <a:gd name="T32" fmla="*/ 95 w 333"/>
                <a:gd name="T33" fmla="*/ 229 h 368"/>
                <a:gd name="T34" fmla="*/ 67 w 333"/>
                <a:gd name="T35" fmla="*/ 203 h 368"/>
                <a:gd name="T36" fmla="*/ 34 w 333"/>
                <a:gd name="T37" fmla="*/ 258 h 368"/>
                <a:gd name="T38" fmla="*/ 12 w 333"/>
                <a:gd name="T39" fmla="*/ 305 h 368"/>
                <a:gd name="T40" fmla="*/ 2 w 333"/>
                <a:gd name="T41" fmla="*/ 341 h 368"/>
                <a:gd name="T42" fmla="*/ 2 w 333"/>
                <a:gd name="T43" fmla="*/ 368 h 368"/>
                <a:gd name="T44" fmla="*/ 10 w 333"/>
                <a:gd name="T45" fmla="*/ 368 h 368"/>
                <a:gd name="T46" fmla="*/ 38 w 333"/>
                <a:gd name="T47" fmla="*/ 361 h 368"/>
                <a:gd name="T48" fmla="*/ 91 w 333"/>
                <a:gd name="T49" fmla="*/ 331 h 368"/>
                <a:gd name="T50" fmla="*/ 57 w 333"/>
                <a:gd name="T51" fmla="*/ 300 h 368"/>
                <a:gd name="T52" fmla="*/ 71 w 333"/>
                <a:gd name="T53" fmla="*/ 303 h 368"/>
                <a:gd name="T54" fmla="*/ 83 w 333"/>
                <a:gd name="T55" fmla="*/ 311 h 368"/>
                <a:gd name="T56" fmla="*/ 95 w 333"/>
                <a:gd name="T57" fmla="*/ 329 h 368"/>
                <a:gd name="T58" fmla="*/ 128 w 333"/>
                <a:gd name="T59" fmla="*/ 305 h 368"/>
                <a:gd name="T60" fmla="*/ 197 w 333"/>
                <a:gd name="T61" fmla="*/ 238 h 368"/>
                <a:gd name="T62" fmla="*/ 235 w 333"/>
                <a:gd name="T63" fmla="*/ 195 h 368"/>
                <a:gd name="T64" fmla="*/ 264 w 333"/>
                <a:gd name="T65" fmla="*/ 162 h 368"/>
                <a:gd name="T66" fmla="*/ 231 w 333"/>
                <a:gd name="T67" fmla="*/ 130 h 368"/>
                <a:gd name="T68" fmla="*/ 248 w 333"/>
                <a:gd name="T69" fmla="*/ 128 h 368"/>
                <a:gd name="T70" fmla="*/ 262 w 333"/>
                <a:gd name="T71" fmla="*/ 136 h 368"/>
                <a:gd name="T72" fmla="*/ 274 w 333"/>
                <a:gd name="T73" fmla="*/ 150 h 368"/>
                <a:gd name="T74" fmla="*/ 296 w 333"/>
                <a:gd name="T75" fmla="*/ 124 h 368"/>
                <a:gd name="T76" fmla="*/ 325 w 333"/>
                <a:gd name="T77" fmla="*/ 85 h 368"/>
                <a:gd name="T78" fmla="*/ 333 w 333"/>
                <a:gd name="T79" fmla="*/ 65 h 368"/>
                <a:gd name="T80" fmla="*/ 331 w 333"/>
                <a:gd name="T81" fmla="*/ 53 h 368"/>
                <a:gd name="T82" fmla="*/ 317 w 333"/>
                <a:gd name="T83" fmla="*/ 32 h 368"/>
                <a:gd name="T84" fmla="*/ 300 w 333"/>
                <a:gd name="T85" fmla="*/ 18 h 368"/>
                <a:gd name="T86" fmla="*/ 156 w 333"/>
                <a:gd name="T87" fmla="*/ 142 h 368"/>
                <a:gd name="T88" fmla="*/ 166 w 333"/>
                <a:gd name="T89" fmla="*/ 144 h 368"/>
                <a:gd name="T90" fmla="*/ 181 w 333"/>
                <a:gd name="T91" fmla="*/ 150 h 368"/>
                <a:gd name="T92" fmla="*/ 193 w 333"/>
                <a:gd name="T93" fmla="*/ 168 h 368"/>
                <a:gd name="T94" fmla="*/ 156 w 333"/>
                <a:gd name="T95" fmla="*/ 1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3" h="368">
                  <a:moveTo>
                    <a:pt x="300" y="18"/>
                  </a:moveTo>
                  <a:lnTo>
                    <a:pt x="300" y="18"/>
                  </a:lnTo>
                  <a:lnTo>
                    <a:pt x="292" y="12"/>
                  </a:lnTo>
                  <a:lnTo>
                    <a:pt x="284" y="6"/>
                  </a:lnTo>
                  <a:lnTo>
                    <a:pt x="276" y="2"/>
                  </a:lnTo>
                  <a:lnTo>
                    <a:pt x="268" y="2"/>
                  </a:lnTo>
                  <a:lnTo>
                    <a:pt x="252" y="0"/>
                  </a:lnTo>
                  <a:lnTo>
                    <a:pt x="239" y="4"/>
                  </a:lnTo>
                  <a:lnTo>
                    <a:pt x="229" y="10"/>
                  </a:lnTo>
                  <a:lnTo>
                    <a:pt x="221" y="16"/>
                  </a:lnTo>
                  <a:lnTo>
                    <a:pt x="215" y="22"/>
                  </a:lnTo>
                  <a:lnTo>
                    <a:pt x="215" y="22"/>
                  </a:lnTo>
                  <a:lnTo>
                    <a:pt x="221" y="28"/>
                  </a:lnTo>
                  <a:lnTo>
                    <a:pt x="233" y="40"/>
                  </a:lnTo>
                  <a:lnTo>
                    <a:pt x="241" y="49"/>
                  </a:lnTo>
                  <a:lnTo>
                    <a:pt x="246" y="57"/>
                  </a:lnTo>
                  <a:lnTo>
                    <a:pt x="250" y="67"/>
                  </a:lnTo>
                  <a:lnTo>
                    <a:pt x="250" y="75"/>
                  </a:lnTo>
                  <a:lnTo>
                    <a:pt x="250" y="75"/>
                  </a:lnTo>
                  <a:lnTo>
                    <a:pt x="244" y="73"/>
                  </a:lnTo>
                  <a:lnTo>
                    <a:pt x="235" y="69"/>
                  </a:lnTo>
                  <a:lnTo>
                    <a:pt x="221" y="55"/>
                  </a:lnTo>
                  <a:lnTo>
                    <a:pt x="203" y="34"/>
                  </a:lnTo>
                  <a:lnTo>
                    <a:pt x="203" y="34"/>
                  </a:lnTo>
                  <a:lnTo>
                    <a:pt x="174" y="67"/>
                  </a:lnTo>
                  <a:lnTo>
                    <a:pt x="136" y="109"/>
                  </a:lnTo>
                  <a:lnTo>
                    <a:pt x="136" y="109"/>
                  </a:lnTo>
                  <a:lnTo>
                    <a:pt x="101" y="152"/>
                  </a:lnTo>
                  <a:lnTo>
                    <a:pt x="71" y="195"/>
                  </a:lnTo>
                  <a:lnTo>
                    <a:pt x="71" y="195"/>
                  </a:lnTo>
                  <a:lnTo>
                    <a:pt x="79" y="199"/>
                  </a:lnTo>
                  <a:lnTo>
                    <a:pt x="85" y="207"/>
                  </a:lnTo>
                  <a:lnTo>
                    <a:pt x="89" y="217"/>
                  </a:lnTo>
                  <a:lnTo>
                    <a:pt x="95" y="229"/>
                  </a:lnTo>
                  <a:lnTo>
                    <a:pt x="67" y="203"/>
                  </a:lnTo>
                  <a:lnTo>
                    <a:pt x="67" y="203"/>
                  </a:lnTo>
                  <a:lnTo>
                    <a:pt x="48" y="231"/>
                  </a:lnTo>
                  <a:lnTo>
                    <a:pt x="34" y="258"/>
                  </a:lnTo>
                  <a:lnTo>
                    <a:pt x="22" y="282"/>
                  </a:lnTo>
                  <a:lnTo>
                    <a:pt x="12" y="305"/>
                  </a:lnTo>
                  <a:lnTo>
                    <a:pt x="6" y="325"/>
                  </a:lnTo>
                  <a:lnTo>
                    <a:pt x="2" y="341"/>
                  </a:lnTo>
                  <a:lnTo>
                    <a:pt x="0" y="355"/>
                  </a:lnTo>
                  <a:lnTo>
                    <a:pt x="2" y="368"/>
                  </a:lnTo>
                  <a:lnTo>
                    <a:pt x="2" y="368"/>
                  </a:lnTo>
                  <a:lnTo>
                    <a:pt x="10" y="368"/>
                  </a:lnTo>
                  <a:lnTo>
                    <a:pt x="18" y="368"/>
                  </a:lnTo>
                  <a:lnTo>
                    <a:pt x="38" y="361"/>
                  </a:lnTo>
                  <a:lnTo>
                    <a:pt x="63" y="349"/>
                  </a:lnTo>
                  <a:lnTo>
                    <a:pt x="91" y="331"/>
                  </a:lnTo>
                  <a:lnTo>
                    <a:pt x="57" y="300"/>
                  </a:lnTo>
                  <a:lnTo>
                    <a:pt x="57" y="300"/>
                  </a:lnTo>
                  <a:lnTo>
                    <a:pt x="61" y="300"/>
                  </a:lnTo>
                  <a:lnTo>
                    <a:pt x="71" y="303"/>
                  </a:lnTo>
                  <a:lnTo>
                    <a:pt x="77" y="307"/>
                  </a:lnTo>
                  <a:lnTo>
                    <a:pt x="83" y="311"/>
                  </a:lnTo>
                  <a:lnTo>
                    <a:pt x="89" y="319"/>
                  </a:lnTo>
                  <a:lnTo>
                    <a:pt x="95" y="329"/>
                  </a:lnTo>
                  <a:lnTo>
                    <a:pt x="95" y="329"/>
                  </a:lnTo>
                  <a:lnTo>
                    <a:pt x="128" y="305"/>
                  </a:lnTo>
                  <a:lnTo>
                    <a:pt x="162" y="272"/>
                  </a:lnTo>
                  <a:lnTo>
                    <a:pt x="197" y="238"/>
                  </a:lnTo>
                  <a:lnTo>
                    <a:pt x="235" y="195"/>
                  </a:lnTo>
                  <a:lnTo>
                    <a:pt x="235" y="195"/>
                  </a:lnTo>
                  <a:lnTo>
                    <a:pt x="266" y="160"/>
                  </a:lnTo>
                  <a:lnTo>
                    <a:pt x="264" y="162"/>
                  </a:lnTo>
                  <a:lnTo>
                    <a:pt x="231" y="130"/>
                  </a:lnTo>
                  <a:lnTo>
                    <a:pt x="231" y="130"/>
                  </a:lnTo>
                  <a:lnTo>
                    <a:pt x="239" y="128"/>
                  </a:lnTo>
                  <a:lnTo>
                    <a:pt x="248" y="128"/>
                  </a:lnTo>
                  <a:lnTo>
                    <a:pt x="254" y="132"/>
                  </a:lnTo>
                  <a:lnTo>
                    <a:pt x="262" y="136"/>
                  </a:lnTo>
                  <a:lnTo>
                    <a:pt x="270" y="144"/>
                  </a:lnTo>
                  <a:lnTo>
                    <a:pt x="274" y="150"/>
                  </a:lnTo>
                  <a:lnTo>
                    <a:pt x="274" y="150"/>
                  </a:lnTo>
                  <a:lnTo>
                    <a:pt x="296" y="124"/>
                  </a:lnTo>
                  <a:lnTo>
                    <a:pt x="315" y="101"/>
                  </a:lnTo>
                  <a:lnTo>
                    <a:pt x="325" y="85"/>
                  </a:lnTo>
                  <a:lnTo>
                    <a:pt x="331" y="71"/>
                  </a:lnTo>
                  <a:lnTo>
                    <a:pt x="333" y="65"/>
                  </a:lnTo>
                  <a:lnTo>
                    <a:pt x="333" y="59"/>
                  </a:lnTo>
                  <a:lnTo>
                    <a:pt x="331" y="53"/>
                  </a:lnTo>
                  <a:lnTo>
                    <a:pt x="327" y="44"/>
                  </a:lnTo>
                  <a:lnTo>
                    <a:pt x="317" y="32"/>
                  </a:lnTo>
                  <a:lnTo>
                    <a:pt x="300" y="18"/>
                  </a:lnTo>
                  <a:lnTo>
                    <a:pt x="300" y="18"/>
                  </a:lnTo>
                  <a:close/>
                  <a:moveTo>
                    <a:pt x="156" y="142"/>
                  </a:moveTo>
                  <a:lnTo>
                    <a:pt x="156" y="142"/>
                  </a:lnTo>
                  <a:lnTo>
                    <a:pt x="160" y="142"/>
                  </a:lnTo>
                  <a:lnTo>
                    <a:pt x="166" y="144"/>
                  </a:lnTo>
                  <a:lnTo>
                    <a:pt x="172" y="146"/>
                  </a:lnTo>
                  <a:lnTo>
                    <a:pt x="181" y="150"/>
                  </a:lnTo>
                  <a:lnTo>
                    <a:pt x="187" y="158"/>
                  </a:lnTo>
                  <a:lnTo>
                    <a:pt x="193" y="168"/>
                  </a:lnTo>
                  <a:lnTo>
                    <a:pt x="199" y="183"/>
                  </a:lnTo>
                  <a:lnTo>
                    <a:pt x="15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9656763" y="3886200"/>
              <a:ext cx="165100" cy="144462"/>
            </a:xfrm>
            <a:custGeom>
              <a:avLst/>
              <a:gdLst>
                <a:gd name="T0" fmla="*/ 74 w 104"/>
                <a:gd name="T1" fmla="*/ 69 h 91"/>
                <a:gd name="T2" fmla="*/ 37 w 104"/>
                <a:gd name="T3" fmla="*/ 69 h 91"/>
                <a:gd name="T4" fmla="*/ 59 w 104"/>
                <a:gd name="T5" fmla="*/ 44 h 91"/>
                <a:gd name="T6" fmla="*/ 59 w 104"/>
                <a:gd name="T7" fmla="*/ 44 h 91"/>
                <a:gd name="T8" fmla="*/ 68 w 104"/>
                <a:gd name="T9" fmla="*/ 34 h 91"/>
                <a:gd name="T10" fmla="*/ 70 w 104"/>
                <a:gd name="T11" fmla="*/ 28 h 91"/>
                <a:gd name="T12" fmla="*/ 70 w 104"/>
                <a:gd name="T13" fmla="*/ 26 h 91"/>
                <a:gd name="T14" fmla="*/ 70 w 104"/>
                <a:gd name="T15" fmla="*/ 24 h 91"/>
                <a:gd name="T16" fmla="*/ 70 w 104"/>
                <a:gd name="T17" fmla="*/ 24 h 91"/>
                <a:gd name="T18" fmla="*/ 63 w 104"/>
                <a:gd name="T19" fmla="*/ 24 h 91"/>
                <a:gd name="T20" fmla="*/ 57 w 104"/>
                <a:gd name="T21" fmla="*/ 24 h 91"/>
                <a:gd name="T22" fmla="*/ 49 w 104"/>
                <a:gd name="T23" fmla="*/ 28 h 91"/>
                <a:gd name="T24" fmla="*/ 45 w 104"/>
                <a:gd name="T25" fmla="*/ 32 h 91"/>
                <a:gd name="T26" fmla="*/ 23 w 104"/>
                <a:gd name="T27" fmla="*/ 57 h 91"/>
                <a:gd name="T28" fmla="*/ 21 w 104"/>
                <a:gd name="T29" fmla="*/ 22 h 91"/>
                <a:gd name="T30" fmla="*/ 21 w 104"/>
                <a:gd name="T31" fmla="*/ 22 h 91"/>
                <a:gd name="T32" fmla="*/ 19 w 104"/>
                <a:gd name="T33" fmla="*/ 10 h 91"/>
                <a:gd name="T34" fmla="*/ 15 w 104"/>
                <a:gd name="T35" fmla="*/ 4 h 91"/>
                <a:gd name="T36" fmla="*/ 13 w 104"/>
                <a:gd name="T37" fmla="*/ 2 h 91"/>
                <a:gd name="T38" fmla="*/ 11 w 104"/>
                <a:gd name="T39" fmla="*/ 0 h 91"/>
                <a:gd name="T40" fmla="*/ 11 w 104"/>
                <a:gd name="T41" fmla="*/ 0 h 91"/>
                <a:gd name="T42" fmla="*/ 7 w 104"/>
                <a:gd name="T43" fmla="*/ 4 h 91"/>
                <a:gd name="T44" fmla="*/ 5 w 104"/>
                <a:gd name="T45" fmla="*/ 10 h 91"/>
                <a:gd name="T46" fmla="*/ 0 w 104"/>
                <a:gd name="T47" fmla="*/ 24 h 91"/>
                <a:gd name="T48" fmla="*/ 3 w 104"/>
                <a:gd name="T49" fmla="*/ 81 h 91"/>
                <a:gd name="T50" fmla="*/ 3 w 104"/>
                <a:gd name="T51" fmla="*/ 81 h 91"/>
                <a:gd name="T52" fmla="*/ 3 w 104"/>
                <a:gd name="T53" fmla="*/ 81 h 91"/>
                <a:gd name="T54" fmla="*/ 3 w 104"/>
                <a:gd name="T55" fmla="*/ 81 h 91"/>
                <a:gd name="T56" fmla="*/ 5 w 104"/>
                <a:gd name="T57" fmla="*/ 85 h 91"/>
                <a:gd name="T58" fmla="*/ 5 w 104"/>
                <a:gd name="T59" fmla="*/ 85 h 91"/>
                <a:gd name="T60" fmla="*/ 7 w 104"/>
                <a:gd name="T61" fmla="*/ 87 h 91"/>
                <a:gd name="T62" fmla="*/ 9 w 104"/>
                <a:gd name="T63" fmla="*/ 89 h 91"/>
                <a:gd name="T64" fmla="*/ 9 w 104"/>
                <a:gd name="T65" fmla="*/ 89 h 91"/>
                <a:gd name="T66" fmla="*/ 13 w 104"/>
                <a:gd name="T67" fmla="*/ 91 h 91"/>
                <a:gd name="T68" fmla="*/ 13 w 104"/>
                <a:gd name="T69" fmla="*/ 91 h 91"/>
                <a:gd name="T70" fmla="*/ 13 w 104"/>
                <a:gd name="T71" fmla="*/ 91 h 91"/>
                <a:gd name="T72" fmla="*/ 13 w 104"/>
                <a:gd name="T73" fmla="*/ 91 h 91"/>
                <a:gd name="T74" fmla="*/ 13 w 104"/>
                <a:gd name="T75" fmla="*/ 91 h 91"/>
                <a:gd name="T76" fmla="*/ 13 w 104"/>
                <a:gd name="T77" fmla="*/ 91 h 91"/>
                <a:gd name="T78" fmla="*/ 15 w 104"/>
                <a:gd name="T79" fmla="*/ 91 h 91"/>
                <a:gd name="T80" fmla="*/ 15 w 104"/>
                <a:gd name="T81" fmla="*/ 91 h 91"/>
                <a:gd name="T82" fmla="*/ 17 w 104"/>
                <a:gd name="T83" fmla="*/ 91 h 91"/>
                <a:gd name="T84" fmla="*/ 74 w 104"/>
                <a:gd name="T85" fmla="*/ 89 h 91"/>
                <a:gd name="T86" fmla="*/ 74 w 104"/>
                <a:gd name="T87" fmla="*/ 89 h 91"/>
                <a:gd name="T88" fmla="*/ 90 w 104"/>
                <a:gd name="T89" fmla="*/ 87 h 91"/>
                <a:gd name="T90" fmla="*/ 100 w 104"/>
                <a:gd name="T91" fmla="*/ 85 h 91"/>
                <a:gd name="T92" fmla="*/ 102 w 104"/>
                <a:gd name="T93" fmla="*/ 83 h 91"/>
                <a:gd name="T94" fmla="*/ 104 w 104"/>
                <a:gd name="T95" fmla="*/ 81 h 91"/>
                <a:gd name="T96" fmla="*/ 104 w 104"/>
                <a:gd name="T97" fmla="*/ 81 h 91"/>
                <a:gd name="T98" fmla="*/ 102 w 104"/>
                <a:gd name="T99" fmla="*/ 79 h 91"/>
                <a:gd name="T100" fmla="*/ 100 w 104"/>
                <a:gd name="T101" fmla="*/ 77 h 91"/>
                <a:gd name="T102" fmla="*/ 90 w 104"/>
                <a:gd name="T103" fmla="*/ 73 h 91"/>
                <a:gd name="T104" fmla="*/ 80 w 104"/>
                <a:gd name="T105" fmla="*/ 69 h 91"/>
                <a:gd name="T106" fmla="*/ 74 w 104"/>
                <a:gd name="T107" fmla="*/ 69 h 91"/>
                <a:gd name="T108" fmla="*/ 74 w 104"/>
                <a:gd name="T10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91">
                  <a:moveTo>
                    <a:pt x="74" y="69"/>
                  </a:moveTo>
                  <a:lnTo>
                    <a:pt x="37" y="69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8" y="34"/>
                  </a:lnTo>
                  <a:lnTo>
                    <a:pt x="70" y="28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63" y="24"/>
                  </a:lnTo>
                  <a:lnTo>
                    <a:pt x="57" y="24"/>
                  </a:lnTo>
                  <a:lnTo>
                    <a:pt x="49" y="28"/>
                  </a:lnTo>
                  <a:lnTo>
                    <a:pt x="45" y="32"/>
                  </a:lnTo>
                  <a:lnTo>
                    <a:pt x="23" y="57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19" y="10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7" y="87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91"/>
                  </a:lnTo>
                  <a:lnTo>
                    <a:pt x="13" y="91"/>
                  </a:lnTo>
                  <a:lnTo>
                    <a:pt x="13" y="91"/>
                  </a:lnTo>
                  <a:lnTo>
                    <a:pt x="13" y="91"/>
                  </a:lnTo>
                  <a:lnTo>
                    <a:pt x="13" y="91"/>
                  </a:lnTo>
                  <a:lnTo>
                    <a:pt x="13" y="91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74" y="89"/>
                  </a:lnTo>
                  <a:lnTo>
                    <a:pt x="74" y="89"/>
                  </a:lnTo>
                  <a:lnTo>
                    <a:pt x="90" y="87"/>
                  </a:lnTo>
                  <a:lnTo>
                    <a:pt x="100" y="85"/>
                  </a:lnTo>
                  <a:lnTo>
                    <a:pt x="102" y="83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2" y="79"/>
                  </a:lnTo>
                  <a:lnTo>
                    <a:pt x="100" y="77"/>
                  </a:lnTo>
                  <a:lnTo>
                    <a:pt x="90" y="73"/>
                  </a:lnTo>
                  <a:lnTo>
                    <a:pt x="80" y="69"/>
                  </a:lnTo>
                  <a:lnTo>
                    <a:pt x="74" y="69"/>
                  </a:lnTo>
                  <a:lnTo>
                    <a:pt x="7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10164763" y="3871913"/>
            <a:ext cx="566738" cy="749299"/>
            <a:chOff x="10164763" y="3871913"/>
            <a:chExt cx="566738" cy="749299"/>
          </a:xfrm>
          <a:solidFill>
            <a:schemeClr val="bg1">
              <a:lumMod val="50000"/>
            </a:schemeClr>
          </a:solidFill>
        </p:grpSpPr>
        <p:sp>
          <p:nvSpPr>
            <p:cNvPr id="54" name="Freeform 254"/>
            <p:cNvSpPr>
              <a:spLocks/>
            </p:cNvSpPr>
            <p:nvPr/>
          </p:nvSpPr>
          <p:spPr bwMode="auto">
            <a:xfrm>
              <a:off x="10164763" y="4092575"/>
              <a:ext cx="492125" cy="528637"/>
            </a:xfrm>
            <a:custGeom>
              <a:avLst/>
              <a:gdLst>
                <a:gd name="T0" fmla="*/ 239 w 310"/>
                <a:gd name="T1" fmla="*/ 79 h 333"/>
                <a:gd name="T2" fmla="*/ 237 w 310"/>
                <a:gd name="T3" fmla="*/ 85 h 333"/>
                <a:gd name="T4" fmla="*/ 239 w 310"/>
                <a:gd name="T5" fmla="*/ 97 h 333"/>
                <a:gd name="T6" fmla="*/ 233 w 310"/>
                <a:gd name="T7" fmla="*/ 99 h 333"/>
                <a:gd name="T8" fmla="*/ 225 w 310"/>
                <a:gd name="T9" fmla="*/ 97 h 333"/>
                <a:gd name="T10" fmla="*/ 170 w 310"/>
                <a:gd name="T11" fmla="*/ 160 h 333"/>
                <a:gd name="T12" fmla="*/ 170 w 310"/>
                <a:gd name="T13" fmla="*/ 164 h 333"/>
                <a:gd name="T14" fmla="*/ 170 w 310"/>
                <a:gd name="T15" fmla="*/ 172 h 333"/>
                <a:gd name="T16" fmla="*/ 166 w 310"/>
                <a:gd name="T17" fmla="*/ 172 h 333"/>
                <a:gd name="T18" fmla="*/ 101 w 310"/>
                <a:gd name="T19" fmla="*/ 227 h 333"/>
                <a:gd name="T20" fmla="*/ 97 w 310"/>
                <a:gd name="T21" fmla="*/ 241 h 333"/>
                <a:gd name="T22" fmla="*/ 93 w 310"/>
                <a:gd name="T23" fmla="*/ 246 h 333"/>
                <a:gd name="T24" fmla="*/ 87 w 310"/>
                <a:gd name="T25" fmla="*/ 241 h 333"/>
                <a:gd name="T26" fmla="*/ 85 w 310"/>
                <a:gd name="T27" fmla="*/ 243 h 333"/>
                <a:gd name="T28" fmla="*/ 0 w 310"/>
                <a:gd name="T29" fmla="*/ 329 h 333"/>
                <a:gd name="T30" fmla="*/ 16 w 310"/>
                <a:gd name="T31" fmla="*/ 331 h 333"/>
                <a:gd name="T32" fmla="*/ 48 w 310"/>
                <a:gd name="T33" fmla="*/ 333 h 333"/>
                <a:gd name="T34" fmla="*/ 97 w 310"/>
                <a:gd name="T35" fmla="*/ 327 h 333"/>
                <a:gd name="T36" fmla="*/ 128 w 310"/>
                <a:gd name="T37" fmla="*/ 319 h 333"/>
                <a:gd name="T38" fmla="*/ 136 w 310"/>
                <a:gd name="T39" fmla="*/ 311 h 333"/>
                <a:gd name="T40" fmla="*/ 146 w 310"/>
                <a:gd name="T41" fmla="*/ 302 h 333"/>
                <a:gd name="T42" fmla="*/ 150 w 310"/>
                <a:gd name="T43" fmla="*/ 300 h 333"/>
                <a:gd name="T44" fmla="*/ 158 w 310"/>
                <a:gd name="T45" fmla="*/ 304 h 333"/>
                <a:gd name="T46" fmla="*/ 162 w 310"/>
                <a:gd name="T47" fmla="*/ 304 h 333"/>
                <a:gd name="T48" fmla="*/ 199 w 310"/>
                <a:gd name="T49" fmla="*/ 282 h 333"/>
                <a:gd name="T50" fmla="*/ 231 w 310"/>
                <a:gd name="T51" fmla="*/ 256 h 333"/>
                <a:gd name="T52" fmla="*/ 237 w 310"/>
                <a:gd name="T53" fmla="*/ 250 h 333"/>
                <a:gd name="T54" fmla="*/ 235 w 310"/>
                <a:gd name="T55" fmla="*/ 243 h 333"/>
                <a:gd name="T56" fmla="*/ 235 w 310"/>
                <a:gd name="T57" fmla="*/ 237 h 333"/>
                <a:gd name="T58" fmla="*/ 245 w 310"/>
                <a:gd name="T59" fmla="*/ 235 h 333"/>
                <a:gd name="T60" fmla="*/ 251 w 310"/>
                <a:gd name="T61" fmla="*/ 233 h 333"/>
                <a:gd name="T62" fmla="*/ 268 w 310"/>
                <a:gd name="T63" fmla="*/ 215 h 333"/>
                <a:gd name="T64" fmla="*/ 292 w 310"/>
                <a:gd name="T65" fmla="*/ 170 h 333"/>
                <a:gd name="T66" fmla="*/ 300 w 310"/>
                <a:gd name="T67" fmla="*/ 146 h 333"/>
                <a:gd name="T68" fmla="*/ 298 w 310"/>
                <a:gd name="T69" fmla="*/ 136 h 333"/>
                <a:gd name="T70" fmla="*/ 296 w 310"/>
                <a:gd name="T71" fmla="*/ 126 h 333"/>
                <a:gd name="T72" fmla="*/ 300 w 310"/>
                <a:gd name="T73" fmla="*/ 122 h 333"/>
                <a:gd name="T74" fmla="*/ 306 w 310"/>
                <a:gd name="T75" fmla="*/ 115 h 333"/>
                <a:gd name="T76" fmla="*/ 308 w 310"/>
                <a:gd name="T77" fmla="*/ 113 h 333"/>
                <a:gd name="T78" fmla="*/ 308 w 310"/>
                <a:gd name="T79" fmla="*/ 69 h 333"/>
                <a:gd name="T80" fmla="*/ 302 w 310"/>
                <a:gd name="T81" fmla="*/ 40 h 333"/>
                <a:gd name="T82" fmla="*/ 292 w 310"/>
                <a:gd name="T83" fmla="*/ 12 h 333"/>
                <a:gd name="T84" fmla="*/ 286 w 310"/>
                <a:gd name="T85" fmla="*/ 0 h 333"/>
                <a:gd name="T86" fmla="*/ 239 w 310"/>
                <a:gd name="T87" fmla="*/ 7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333">
                  <a:moveTo>
                    <a:pt x="239" y="79"/>
                  </a:moveTo>
                  <a:lnTo>
                    <a:pt x="239" y="79"/>
                  </a:lnTo>
                  <a:lnTo>
                    <a:pt x="237" y="83"/>
                  </a:lnTo>
                  <a:lnTo>
                    <a:pt x="237" y="85"/>
                  </a:lnTo>
                  <a:lnTo>
                    <a:pt x="239" y="95"/>
                  </a:lnTo>
                  <a:lnTo>
                    <a:pt x="239" y="97"/>
                  </a:lnTo>
                  <a:lnTo>
                    <a:pt x="237" y="99"/>
                  </a:lnTo>
                  <a:lnTo>
                    <a:pt x="233" y="99"/>
                  </a:lnTo>
                  <a:lnTo>
                    <a:pt x="225" y="97"/>
                  </a:lnTo>
                  <a:lnTo>
                    <a:pt x="225" y="97"/>
                  </a:lnTo>
                  <a:lnTo>
                    <a:pt x="205" y="122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70" y="164"/>
                  </a:lnTo>
                  <a:lnTo>
                    <a:pt x="170" y="170"/>
                  </a:lnTo>
                  <a:lnTo>
                    <a:pt x="170" y="172"/>
                  </a:lnTo>
                  <a:lnTo>
                    <a:pt x="168" y="174"/>
                  </a:lnTo>
                  <a:lnTo>
                    <a:pt x="166" y="172"/>
                  </a:lnTo>
                  <a:lnTo>
                    <a:pt x="160" y="170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97" y="241"/>
                  </a:lnTo>
                  <a:lnTo>
                    <a:pt x="95" y="243"/>
                  </a:lnTo>
                  <a:lnTo>
                    <a:pt x="93" y="246"/>
                  </a:lnTo>
                  <a:lnTo>
                    <a:pt x="89" y="243"/>
                  </a:lnTo>
                  <a:lnTo>
                    <a:pt x="87" y="241"/>
                  </a:lnTo>
                  <a:lnTo>
                    <a:pt x="85" y="243"/>
                  </a:lnTo>
                  <a:lnTo>
                    <a:pt x="85" y="243"/>
                  </a:lnTo>
                  <a:lnTo>
                    <a:pt x="42" y="284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16" y="331"/>
                  </a:lnTo>
                  <a:lnTo>
                    <a:pt x="32" y="333"/>
                  </a:lnTo>
                  <a:lnTo>
                    <a:pt x="48" y="333"/>
                  </a:lnTo>
                  <a:lnTo>
                    <a:pt x="65" y="333"/>
                  </a:lnTo>
                  <a:lnTo>
                    <a:pt x="97" y="327"/>
                  </a:lnTo>
                  <a:lnTo>
                    <a:pt x="128" y="319"/>
                  </a:lnTo>
                  <a:lnTo>
                    <a:pt x="128" y="319"/>
                  </a:lnTo>
                  <a:lnTo>
                    <a:pt x="132" y="315"/>
                  </a:lnTo>
                  <a:lnTo>
                    <a:pt x="136" y="311"/>
                  </a:lnTo>
                  <a:lnTo>
                    <a:pt x="140" y="304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50" y="300"/>
                  </a:lnTo>
                  <a:lnTo>
                    <a:pt x="154" y="302"/>
                  </a:lnTo>
                  <a:lnTo>
                    <a:pt x="158" y="304"/>
                  </a:lnTo>
                  <a:lnTo>
                    <a:pt x="162" y="304"/>
                  </a:lnTo>
                  <a:lnTo>
                    <a:pt x="162" y="304"/>
                  </a:lnTo>
                  <a:lnTo>
                    <a:pt x="180" y="294"/>
                  </a:lnTo>
                  <a:lnTo>
                    <a:pt x="199" y="282"/>
                  </a:lnTo>
                  <a:lnTo>
                    <a:pt x="215" y="270"/>
                  </a:lnTo>
                  <a:lnTo>
                    <a:pt x="231" y="256"/>
                  </a:lnTo>
                  <a:lnTo>
                    <a:pt x="231" y="256"/>
                  </a:lnTo>
                  <a:lnTo>
                    <a:pt x="237" y="250"/>
                  </a:lnTo>
                  <a:lnTo>
                    <a:pt x="237" y="250"/>
                  </a:lnTo>
                  <a:lnTo>
                    <a:pt x="235" y="243"/>
                  </a:lnTo>
                  <a:lnTo>
                    <a:pt x="233" y="239"/>
                  </a:lnTo>
                  <a:lnTo>
                    <a:pt x="235" y="237"/>
                  </a:lnTo>
                  <a:lnTo>
                    <a:pt x="239" y="235"/>
                  </a:lnTo>
                  <a:lnTo>
                    <a:pt x="245" y="235"/>
                  </a:lnTo>
                  <a:lnTo>
                    <a:pt x="249" y="235"/>
                  </a:lnTo>
                  <a:lnTo>
                    <a:pt x="251" y="233"/>
                  </a:lnTo>
                  <a:lnTo>
                    <a:pt x="251" y="233"/>
                  </a:lnTo>
                  <a:lnTo>
                    <a:pt x="268" y="215"/>
                  </a:lnTo>
                  <a:lnTo>
                    <a:pt x="282" y="193"/>
                  </a:lnTo>
                  <a:lnTo>
                    <a:pt x="292" y="170"/>
                  </a:lnTo>
                  <a:lnTo>
                    <a:pt x="300" y="146"/>
                  </a:lnTo>
                  <a:lnTo>
                    <a:pt x="300" y="146"/>
                  </a:lnTo>
                  <a:lnTo>
                    <a:pt x="300" y="142"/>
                  </a:lnTo>
                  <a:lnTo>
                    <a:pt x="298" y="136"/>
                  </a:lnTo>
                  <a:lnTo>
                    <a:pt x="298" y="130"/>
                  </a:lnTo>
                  <a:lnTo>
                    <a:pt x="296" y="126"/>
                  </a:lnTo>
                  <a:lnTo>
                    <a:pt x="296" y="126"/>
                  </a:lnTo>
                  <a:lnTo>
                    <a:pt x="300" y="122"/>
                  </a:lnTo>
                  <a:lnTo>
                    <a:pt x="302" y="120"/>
                  </a:lnTo>
                  <a:lnTo>
                    <a:pt x="306" y="115"/>
                  </a:lnTo>
                  <a:lnTo>
                    <a:pt x="308" y="113"/>
                  </a:lnTo>
                  <a:lnTo>
                    <a:pt x="308" y="113"/>
                  </a:lnTo>
                  <a:lnTo>
                    <a:pt x="310" y="83"/>
                  </a:lnTo>
                  <a:lnTo>
                    <a:pt x="308" y="69"/>
                  </a:lnTo>
                  <a:lnTo>
                    <a:pt x="306" y="55"/>
                  </a:lnTo>
                  <a:lnTo>
                    <a:pt x="302" y="40"/>
                  </a:lnTo>
                  <a:lnTo>
                    <a:pt x="298" y="26"/>
                  </a:lnTo>
                  <a:lnTo>
                    <a:pt x="292" y="12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62" y="42"/>
                  </a:lnTo>
                  <a:lnTo>
                    <a:pt x="239" y="79"/>
                  </a:lnTo>
                  <a:lnTo>
                    <a:pt x="23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10587038" y="3871913"/>
              <a:ext cx="144463" cy="277812"/>
            </a:xfrm>
            <a:custGeom>
              <a:avLst/>
              <a:gdLst>
                <a:gd name="T0" fmla="*/ 81 w 91"/>
                <a:gd name="T1" fmla="*/ 0 h 175"/>
                <a:gd name="T2" fmla="*/ 40 w 91"/>
                <a:gd name="T3" fmla="*/ 72 h 175"/>
                <a:gd name="T4" fmla="*/ 0 w 91"/>
                <a:gd name="T5" fmla="*/ 147 h 175"/>
                <a:gd name="T6" fmla="*/ 28 w 91"/>
                <a:gd name="T7" fmla="*/ 124 h 175"/>
                <a:gd name="T8" fmla="*/ 46 w 91"/>
                <a:gd name="T9" fmla="*/ 175 h 175"/>
                <a:gd name="T10" fmla="*/ 59 w 91"/>
                <a:gd name="T11" fmla="*/ 63 h 175"/>
                <a:gd name="T12" fmla="*/ 91 w 91"/>
                <a:gd name="T13" fmla="*/ 7 h 175"/>
                <a:gd name="T14" fmla="*/ 81 w 91"/>
                <a:gd name="T1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175">
                  <a:moveTo>
                    <a:pt x="81" y="0"/>
                  </a:moveTo>
                  <a:lnTo>
                    <a:pt x="40" y="72"/>
                  </a:lnTo>
                  <a:lnTo>
                    <a:pt x="0" y="147"/>
                  </a:lnTo>
                  <a:lnTo>
                    <a:pt x="28" y="124"/>
                  </a:lnTo>
                  <a:lnTo>
                    <a:pt x="46" y="175"/>
                  </a:lnTo>
                  <a:lnTo>
                    <a:pt x="59" y="63"/>
                  </a:lnTo>
                  <a:lnTo>
                    <a:pt x="91" y="7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301625" y="5343525"/>
            <a:ext cx="720725" cy="738188"/>
            <a:chOff x="301625" y="5343525"/>
            <a:chExt cx="720725" cy="738188"/>
          </a:xfrm>
          <a:solidFill>
            <a:schemeClr val="bg1">
              <a:lumMod val="50000"/>
            </a:schemeClr>
          </a:solidFill>
        </p:grpSpPr>
        <p:sp>
          <p:nvSpPr>
            <p:cNvPr id="56" name="Freeform 256"/>
            <p:cNvSpPr>
              <a:spLocks/>
            </p:cNvSpPr>
            <p:nvPr/>
          </p:nvSpPr>
          <p:spPr bwMode="auto">
            <a:xfrm>
              <a:off x="301625" y="5478463"/>
              <a:ext cx="720725" cy="603250"/>
            </a:xfrm>
            <a:custGeom>
              <a:avLst/>
              <a:gdLst>
                <a:gd name="T0" fmla="*/ 228 w 454"/>
                <a:gd name="T1" fmla="*/ 9 h 380"/>
                <a:gd name="T2" fmla="*/ 167 w 454"/>
                <a:gd name="T3" fmla="*/ 4 h 380"/>
                <a:gd name="T4" fmla="*/ 116 w 454"/>
                <a:gd name="T5" fmla="*/ 9 h 380"/>
                <a:gd name="T6" fmla="*/ 78 w 454"/>
                <a:gd name="T7" fmla="*/ 23 h 380"/>
                <a:gd name="T8" fmla="*/ 47 w 454"/>
                <a:gd name="T9" fmla="*/ 45 h 380"/>
                <a:gd name="T10" fmla="*/ 25 w 454"/>
                <a:gd name="T11" fmla="*/ 74 h 380"/>
                <a:gd name="T12" fmla="*/ 11 w 454"/>
                <a:gd name="T13" fmla="*/ 106 h 380"/>
                <a:gd name="T14" fmla="*/ 2 w 454"/>
                <a:gd name="T15" fmla="*/ 143 h 380"/>
                <a:gd name="T16" fmla="*/ 0 w 454"/>
                <a:gd name="T17" fmla="*/ 183 h 380"/>
                <a:gd name="T18" fmla="*/ 2 w 454"/>
                <a:gd name="T19" fmla="*/ 204 h 380"/>
                <a:gd name="T20" fmla="*/ 11 w 454"/>
                <a:gd name="T21" fmla="*/ 242 h 380"/>
                <a:gd name="T22" fmla="*/ 29 w 454"/>
                <a:gd name="T23" fmla="*/ 277 h 380"/>
                <a:gd name="T24" fmla="*/ 53 w 454"/>
                <a:gd name="T25" fmla="*/ 309 h 380"/>
                <a:gd name="T26" fmla="*/ 84 w 454"/>
                <a:gd name="T27" fmla="*/ 336 h 380"/>
                <a:gd name="T28" fmla="*/ 118 w 454"/>
                <a:gd name="T29" fmla="*/ 358 h 380"/>
                <a:gd name="T30" fmla="*/ 159 w 454"/>
                <a:gd name="T31" fmla="*/ 372 h 380"/>
                <a:gd name="T32" fmla="*/ 204 w 454"/>
                <a:gd name="T33" fmla="*/ 380 h 380"/>
                <a:gd name="T34" fmla="*/ 228 w 454"/>
                <a:gd name="T35" fmla="*/ 380 h 380"/>
                <a:gd name="T36" fmla="*/ 273 w 454"/>
                <a:gd name="T37" fmla="*/ 376 h 380"/>
                <a:gd name="T38" fmla="*/ 315 w 454"/>
                <a:gd name="T39" fmla="*/ 366 h 380"/>
                <a:gd name="T40" fmla="*/ 354 w 454"/>
                <a:gd name="T41" fmla="*/ 348 h 380"/>
                <a:gd name="T42" fmla="*/ 387 w 454"/>
                <a:gd name="T43" fmla="*/ 323 h 380"/>
                <a:gd name="T44" fmla="*/ 415 w 454"/>
                <a:gd name="T45" fmla="*/ 293 h 380"/>
                <a:gd name="T46" fmla="*/ 435 w 454"/>
                <a:gd name="T47" fmla="*/ 261 h 380"/>
                <a:gd name="T48" fmla="*/ 450 w 454"/>
                <a:gd name="T49" fmla="*/ 224 h 380"/>
                <a:gd name="T50" fmla="*/ 454 w 454"/>
                <a:gd name="T51" fmla="*/ 183 h 380"/>
                <a:gd name="T52" fmla="*/ 454 w 454"/>
                <a:gd name="T53" fmla="*/ 163 h 380"/>
                <a:gd name="T54" fmla="*/ 447 w 454"/>
                <a:gd name="T55" fmla="*/ 124 h 380"/>
                <a:gd name="T56" fmla="*/ 435 w 454"/>
                <a:gd name="T57" fmla="*/ 88 h 380"/>
                <a:gd name="T58" fmla="*/ 417 w 454"/>
                <a:gd name="T59" fmla="*/ 55 h 380"/>
                <a:gd name="T60" fmla="*/ 391 w 454"/>
                <a:gd name="T61" fmla="*/ 29 h 380"/>
                <a:gd name="T62" fmla="*/ 356 w 454"/>
                <a:gd name="T63" fmla="*/ 11 h 380"/>
                <a:gd name="T64" fmla="*/ 311 w 454"/>
                <a:gd name="T65" fmla="*/ 2 h 380"/>
                <a:gd name="T66" fmla="*/ 258 w 454"/>
                <a:gd name="T67" fmla="*/ 2 h 380"/>
                <a:gd name="T68" fmla="*/ 228 w 454"/>
                <a:gd name="T69" fmla="*/ 9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380">
                  <a:moveTo>
                    <a:pt x="228" y="9"/>
                  </a:moveTo>
                  <a:lnTo>
                    <a:pt x="228" y="9"/>
                  </a:lnTo>
                  <a:lnTo>
                    <a:pt x="195" y="4"/>
                  </a:lnTo>
                  <a:lnTo>
                    <a:pt x="167" y="4"/>
                  </a:lnTo>
                  <a:lnTo>
                    <a:pt x="141" y="4"/>
                  </a:lnTo>
                  <a:lnTo>
                    <a:pt x="116" y="9"/>
                  </a:lnTo>
                  <a:lnTo>
                    <a:pt x="96" y="15"/>
                  </a:lnTo>
                  <a:lnTo>
                    <a:pt x="78" y="23"/>
                  </a:lnTo>
                  <a:lnTo>
                    <a:pt x="61" y="33"/>
                  </a:lnTo>
                  <a:lnTo>
                    <a:pt x="47" y="45"/>
                  </a:lnTo>
                  <a:lnTo>
                    <a:pt x="35" y="57"/>
                  </a:lnTo>
                  <a:lnTo>
                    <a:pt x="25" y="74"/>
                  </a:lnTo>
                  <a:lnTo>
                    <a:pt x="17" y="90"/>
                  </a:lnTo>
                  <a:lnTo>
                    <a:pt x="11" y="106"/>
                  </a:lnTo>
                  <a:lnTo>
                    <a:pt x="7" y="124"/>
                  </a:lnTo>
                  <a:lnTo>
                    <a:pt x="2" y="143"/>
                  </a:lnTo>
                  <a:lnTo>
                    <a:pt x="0" y="163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2" y="204"/>
                  </a:lnTo>
                  <a:lnTo>
                    <a:pt x="4" y="224"/>
                  </a:lnTo>
                  <a:lnTo>
                    <a:pt x="11" y="242"/>
                  </a:lnTo>
                  <a:lnTo>
                    <a:pt x="19" y="261"/>
                  </a:lnTo>
                  <a:lnTo>
                    <a:pt x="29" y="277"/>
                  </a:lnTo>
                  <a:lnTo>
                    <a:pt x="39" y="293"/>
                  </a:lnTo>
                  <a:lnTo>
                    <a:pt x="53" y="309"/>
                  </a:lnTo>
                  <a:lnTo>
                    <a:pt x="67" y="323"/>
                  </a:lnTo>
                  <a:lnTo>
                    <a:pt x="84" y="336"/>
                  </a:lnTo>
                  <a:lnTo>
                    <a:pt x="100" y="348"/>
                  </a:lnTo>
                  <a:lnTo>
                    <a:pt x="118" y="358"/>
                  </a:lnTo>
                  <a:lnTo>
                    <a:pt x="139" y="366"/>
                  </a:lnTo>
                  <a:lnTo>
                    <a:pt x="159" y="372"/>
                  </a:lnTo>
                  <a:lnTo>
                    <a:pt x="181" y="376"/>
                  </a:lnTo>
                  <a:lnTo>
                    <a:pt x="204" y="380"/>
                  </a:lnTo>
                  <a:lnTo>
                    <a:pt x="228" y="380"/>
                  </a:lnTo>
                  <a:lnTo>
                    <a:pt x="228" y="380"/>
                  </a:lnTo>
                  <a:lnTo>
                    <a:pt x="250" y="380"/>
                  </a:lnTo>
                  <a:lnTo>
                    <a:pt x="273" y="376"/>
                  </a:lnTo>
                  <a:lnTo>
                    <a:pt x="295" y="372"/>
                  </a:lnTo>
                  <a:lnTo>
                    <a:pt x="315" y="366"/>
                  </a:lnTo>
                  <a:lnTo>
                    <a:pt x="336" y="358"/>
                  </a:lnTo>
                  <a:lnTo>
                    <a:pt x="354" y="348"/>
                  </a:lnTo>
                  <a:lnTo>
                    <a:pt x="370" y="336"/>
                  </a:lnTo>
                  <a:lnTo>
                    <a:pt x="387" y="323"/>
                  </a:lnTo>
                  <a:lnTo>
                    <a:pt x="403" y="309"/>
                  </a:lnTo>
                  <a:lnTo>
                    <a:pt x="415" y="293"/>
                  </a:lnTo>
                  <a:lnTo>
                    <a:pt x="427" y="277"/>
                  </a:lnTo>
                  <a:lnTo>
                    <a:pt x="435" y="261"/>
                  </a:lnTo>
                  <a:lnTo>
                    <a:pt x="443" y="242"/>
                  </a:lnTo>
                  <a:lnTo>
                    <a:pt x="450" y="224"/>
                  </a:lnTo>
                  <a:lnTo>
                    <a:pt x="452" y="204"/>
                  </a:lnTo>
                  <a:lnTo>
                    <a:pt x="454" y="183"/>
                  </a:lnTo>
                  <a:lnTo>
                    <a:pt x="454" y="183"/>
                  </a:lnTo>
                  <a:lnTo>
                    <a:pt x="454" y="163"/>
                  </a:lnTo>
                  <a:lnTo>
                    <a:pt x="452" y="143"/>
                  </a:lnTo>
                  <a:lnTo>
                    <a:pt x="447" y="124"/>
                  </a:lnTo>
                  <a:lnTo>
                    <a:pt x="443" y="104"/>
                  </a:lnTo>
                  <a:lnTo>
                    <a:pt x="435" y="88"/>
                  </a:lnTo>
                  <a:lnTo>
                    <a:pt x="427" y="72"/>
                  </a:lnTo>
                  <a:lnTo>
                    <a:pt x="417" y="55"/>
                  </a:lnTo>
                  <a:lnTo>
                    <a:pt x="405" y="41"/>
                  </a:lnTo>
                  <a:lnTo>
                    <a:pt x="391" y="29"/>
                  </a:lnTo>
                  <a:lnTo>
                    <a:pt x="374" y="19"/>
                  </a:lnTo>
                  <a:lnTo>
                    <a:pt x="356" y="11"/>
                  </a:lnTo>
                  <a:lnTo>
                    <a:pt x="336" y="4"/>
                  </a:lnTo>
                  <a:lnTo>
                    <a:pt x="311" y="2"/>
                  </a:lnTo>
                  <a:lnTo>
                    <a:pt x="287" y="0"/>
                  </a:lnTo>
                  <a:lnTo>
                    <a:pt x="258" y="2"/>
                  </a:lnTo>
                  <a:lnTo>
                    <a:pt x="228" y="9"/>
                  </a:lnTo>
                  <a:lnTo>
                    <a:pt x="2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/>
            </p:cNvSpPr>
            <p:nvPr/>
          </p:nvSpPr>
          <p:spPr bwMode="auto">
            <a:xfrm>
              <a:off x="582613" y="5343525"/>
              <a:ext cx="158750" cy="134937"/>
            </a:xfrm>
            <a:custGeom>
              <a:avLst/>
              <a:gdLst>
                <a:gd name="T0" fmla="*/ 21 w 100"/>
                <a:gd name="T1" fmla="*/ 81 h 85"/>
                <a:gd name="T2" fmla="*/ 55 w 100"/>
                <a:gd name="T3" fmla="*/ 85 h 85"/>
                <a:gd name="T4" fmla="*/ 55 w 100"/>
                <a:gd name="T5" fmla="*/ 85 h 85"/>
                <a:gd name="T6" fmla="*/ 67 w 100"/>
                <a:gd name="T7" fmla="*/ 83 h 85"/>
                <a:gd name="T8" fmla="*/ 77 w 100"/>
                <a:gd name="T9" fmla="*/ 77 h 85"/>
                <a:gd name="T10" fmla="*/ 86 w 100"/>
                <a:gd name="T11" fmla="*/ 71 h 85"/>
                <a:gd name="T12" fmla="*/ 92 w 100"/>
                <a:gd name="T13" fmla="*/ 61 h 85"/>
                <a:gd name="T14" fmla="*/ 98 w 100"/>
                <a:gd name="T15" fmla="*/ 47 h 85"/>
                <a:gd name="T16" fmla="*/ 100 w 100"/>
                <a:gd name="T17" fmla="*/ 39 h 85"/>
                <a:gd name="T18" fmla="*/ 69 w 100"/>
                <a:gd name="T19" fmla="*/ 61 h 85"/>
                <a:gd name="T20" fmla="*/ 69 w 100"/>
                <a:gd name="T21" fmla="*/ 31 h 85"/>
                <a:gd name="T22" fmla="*/ 47 w 100"/>
                <a:gd name="T23" fmla="*/ 57 h 85"/>
                <a:gd name="T24" fmla="*/ 33 w 100"/>
                <a:gd name="T25" fmla="*/ 0 h 85"/>
                <a:gd name="T26" fmla="*/ 33 w 100"/>
                <a:gd name="T27" fmla="*/ 61 h 85"/>
                <a:gd name="T28" fmla="*/ 0 w 100"/>
                <a:gd name="T29" fmla="*/ 45 h 85"/>
                <a:gd name="T30" fmla="*/ 16 w 100"/>
                <a:gd name="T31" fmla="*/ 73 h 85"/>
                <a:gd name="T32" fmla="*/ 21 w 100"/>
                <a:gd name="T3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85">
                  <a:moveTo>
                    <a:pt x="21" y="81"/>
                  </a:moveTo>
                  <a:lnTo>
                    <a:pt x="55" y="85"/>
                  </a:lnTo>
                  <a:lnTo>
                    <a:pt x="55" y="85"/>
                  </a:lnTo>
                  <a:lnTo>
                    <a:pt x="67" y="83"/>
                  </a:lnTo>
                  <a:lnTo>
                    <a:pt x="77" y="77"/>
                  </a:lnTo>
                  <a:lnTo>
                    <a:pt x="86" y="71"/>
                  </a:lnTo>
                  <a:lnTo>
                    <a:pt x="92" y="61"/>
                  </a:lnTo>
                  <a:lnTo>
                    <a:pt x="98" y="47"/>
                  </a:lnTo>
                  <a:lnTo>
                    <a:pt x="100" y="39"/>
                  </a:lnTo>
                  <a:lnTo>
                    <a:pt x="69" y="61"/>
                  </a:lnTo>
                  <a:lnTo>
                    <a:pt x="69" y="31"/>
                  </a:lnTo>
                  <a:lnTo>
                    <a:pt x="47" y="57"/>
                  </a:lnTo>
                  <a:lnTo>
                    <a:pt x="33" y="0"/>
                  </a:lnTo>
                  <a:lnTo>
                    <a:pt x="33" y="61"/>
                  </a:lnTo>
                  <a:lnTo>
                    <a:pt x="0" y="45"/>
                  </a:lnTo>
                  <a:lnTo>
                    <a:pt x="16" y="73"/>
                  </a:lnTo>
                  <a:lnTo>
                    <a:pt x="21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1608138" y="5314950"/>
            <a:ext cx="614363" cy="763588"/>
            <a:chOff x="1608138" y="5314950"/>
            <a:chExt cx="614363" cy="763588"/>
          </a:xfrm>
          <a:solidFill>
            <a:schemeClr val="bg1">
              <a:lumMod val="50000"/>
            </a:schemeClr>
          </a:solidFill>
        </p:grpSpPr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1608138" y="5456238"/>
              <a:ext cx="614363" cy="622300"/>
            </a:xfrm>
            <a:custGeom>
              <a:avLst/>
              <a:gdLst>
                <a:gd name="T0" fmla="*/ 193 w 387"/>
                <a:gd name="T1" fmla="*/ 6 h 392"/>
                <a:gd name="T2" fmla="*/ 141 w 387"/>
                <a:gd name="T3" fmla="*/ 2 h 392"/>
                <a:gd name="T4" fmla="*/ 100 w 387"/>
                <a:gd name="T5" fmla="*/ 8 h 392"/>
                <a:gd name="T6" fmla="*/ 65 w 387"/>
                <a:gd name="T7" fmla="*/ 23 h 392"/>
                <a:gd name="T8" fmla="*/ 39 w 387"/>
                <a:gd name="T9" fmla="*/ 45 h 392"/>
                <a:gd name="T10" fmla="*/ 21 w 387"/>
                <a:gd name="T11" fmla="*/ 73 h 392"/>
                <a:gd name="T12" fmla="*/ 9 w 387"/>
                <a:gd name="T13" fmla="*/ 108 h 392"/>
                <a:gd name="T14" fmla="*/ 2 w 387"/>
                <a:gd name="T15" fmla="*/ 146 h 392"/>
                <a:gd name="T16" fmla="*/ 0 w 387"/>
                <a:gd name="T17" fmla="*/ 189 h 392"/>
                <a:gd name="T18" fmla="*/ 4 w 387"/>
                <a:gd name="T19" fmla="*/ 230 h 392"/>
                <a:gd name="T20" fmla="*/ 15 w 387"/>
                <a:gd name="T21" fmla="*/ 268 h 392"/>
                <a:gd name="T22" fmla="*/ 33 w 387"/>
                <a:gd name="T23" fmla="*/ 303 h 392"/>
                <a:gd name="T24" fmla="*/ 57 w 387"/>
                <a:gd name="T25" fmla="*/ 333 h 392"/>
                <a:gd name="T26" fmla="*/ 86 w 387"/>
                <a:gd name="T27" fmla="*/ 358 h 392"/>
                <a:gd name="T28" fmla="*/ 118 w 387"/>
                <a:gd name="T29" fmla="*/ 376 h 392"/>
                <a:gd name="T30" fmla="*/ 155 w 387"/>
                <a:gd name="T31" fmla="*/ 388 h 392"/>
                <a:gd name="T32" fmla="*/ 193 w 387"/>
                <a:gd name="T33" fmla="*/ 392 h 392"/>
                <a:gd name="T34" fmla="*/ 214 w 387"/>
                <a:gd name="T35" fmla="*/ 392 h 392"/>
                <a:gd name="T36" fmla="*/ 250 w 387"/>
                <a:gd name="T37" fmla="*/ 384 h 392"/>
                <a:gd name="T38" fmla="*/ 285 w 387"/>
                <a:gd name="T39" fmla="*/ 368 h 392"/>
                <a:gd name="T40" fmla="*/ 315 w 387"/>
                <a:gd name="T41" fmla="*/ 346 h 392"/>
                <a:gd name="T42" fmla="*/ 342 w 387"/>
                <a:gd name="T43" fmla="*/ 317 h 392"/>
                <a:gd name="T44" fmla="*/ 364 w 387"/>
                <a:gd name="T45" fmla="*/ 285 h 392"/>
                <a:gd name="T46" fmla="*/ 378 w 387"/>
                <a:gd name="T47" fmla="*/ 248 h 392"/>
                <a:gd name="T48" fmla="*/ 387 w 387"/>
                <a:gd name="T49" fmla="*/ 209 h 392"/>
                <a:gd name="T50" fmla="*/ 387 w 387"/>
                <a:gd name="T51" fmla="*/ 189 h 392"/>
                <a:gd name="T52" fmla="*/ 380 w 387"/>
                <a:gd name="T53" fmla="*/ 126 h 392"/>
                <a:gd name="T54" fmla="*/ 372 w 387"/>
                <a:gd name="T55" fmla="*/ 90 h 392"/>
                <a:gd name="T56" fmla="*/ 356 w 387"/>
                <a:gd name="T57" fmla="*/ 55 h 392"/>
                <a:gd name="T58" fmla="*/ 334 w 387"/>
                <a:gd name="T59" fmla="*/ 29 h 392"/>
                <a:gd name="T60" fmla="*/ 303 w 387"/>
                <a:gd name="T61" fmla="*/ 10 h 392"/>
                <a:gd name="T62" fmla="*/ 267 w 387"/>
                <a:gd name="T63" fmla="*/ 0 h 392"/>
                <a:gd name="T64" fmla="*/ 220 w 387"/>
                <a:gd name="T65" fmla="*/ 2 h 392"/>
                <a:gd name="T66" fmla="*/ 193 w 387"/>
                <a:gd name="T67" fmla="*/ 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7" h="392">
                  <a:moveTo>
                    <a:pt x="193" y="6"/>
                  </a:moveTo>
                  <a:lnTo>
                    <a:pt x="193" y="6"/>
                  </a:lnTo>
                  <a:lnTo>
                    <a:pt x="167" y="2"/>
                  </a:lnTo>
                  <a:lnTo>
                    <a:pt x="141" y="2"/>
                  </a:lnTo>
                  <a:lnTo>
                    <a:pt x="118" y="4"/>
                  </a:lnTo>
                  <a:lnTo>
                    <a:pt x="100" y="8"/>
                  </a:lnTo>
                  <a:lnTo>
                    <a:pt x="82" y="14"/>
                  </a:lnTo>
                  <a:lnTo>
                    <a:pt x="65" y="23"/>
                  </a:lnTo>
                  <a:lnTo>
                    <a:pt x="51" y="33"/>
                  </a:lnTo>
                  <a:lnTo>
                    <a:pt x="39" y="45"/>
                  </a:lnTo>
                  <a:lnTo>
                    <a:pt x="29" y="59"/>
                  </a:lnTo>
                  <a:lnTo>
                    <a:pt x="21" y="73"/>
                  </a:lnTo>
                  <a:lnTo>
                    <a:pt x="15" y="92"/>
                  </a:lnTo>
                  <a:lnTo>
                    <a:pt x="9" y="108"/>
                  </a:lnTo>
                  <a:lnTo>
                    <a:pt x="4" y="128"/>
                  </a:lnTo>
                  <a:lnTo>
                    <a:pt x="2" y="146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209"/>
                  </a:lnTo>
                  <a:lnTo>
                    <a:pt x="4" y="230"/>
                  </a:lnTo>
                  <a:lnTo>
                    <a:pt x="9" y="248"/>
                  </a:lnTo>
                  <a:lnTo>
                    <a:pt x="15" y="268"/>
                  </a:lnTo>
                  <a:lnTo>
                    <a:pt x="23" y="285"/>
                  </a:lnTo>
                  <a:lnTo>
                    <a:pt x="33" y="303"/>
                  </a:lnTo>
                  <a:lnTo>
                    <a:pt x="43" y="317"/>
                  </a:lnTo>
                  <a:lnTo>
                    <a:pt x="57" y="333"/>
                  </a:lnTo>
                  <a:lnTo>
                    <a:pt x="70" y="346"/>
                  </a:lnTo>
                  <a:lnTo>
                    <a:pt x="86" y="358"/>
                  </a:lnTo>
                  <a:lnTo>
                    <a:pt x="102" y="368"/>
                  </a:lnTo>
                  <a:lnTo>
                    <a:pt x="118" y="376"/>
                  </a:lnTo>
                  <a:lnTo>
                    <a:pt x="137" y="384"/>
                  </a:lnTo>
                  <a:lnTo>
                    <a:pt x="155" y="388"/>
                  </a:lnTo>
                  <a:lnTo>
                    <a:pt x="173" y="392"/>
                  </a:lnTo>
                  <a:lnTo>
                    <a:pt x="193" y="392"/>
                  </a:lnTo>
                  <a:lnTo>
                    <a:pt x="193" y="392"/>
                  </a:lnTo>
                  <a:lnTo>
                    <a:pt x="214" y="392"/>
                  </a:lnTo>
                  <a:lnTo>
                    <a:pt x="232" y="388"/>
                  </a:lnTo>
                  <a:lnTo>
                    <a:pt x="250" y="384"/>
                  </a:lnTo>
                  <a:lnTo>
                    <a:pt x="269" y="376"/>
                  </a:lnTo>
                  <a:lnTo>
                    <a:pt x="285" y="368"/>
                  </a:lnTo>
                  <a:lnTo>
                    <a:pt x="301" y="358"/>
                  </a:lnTo>
                  <a:lnTo>
                    <a:pt x="315" y="346"/>
                  </a:lnTo>
                  <a:lnTo>
                    <a:pt x="330" y="333"/>
                  </a:lnTo>
                  <a:lnTo>
                    <a:pt x="342" y="317"/>
                  </a:lnTo>
                  <a:lnTo>
                    <a:pt x="354" y="303"/>
                  </a:lnTo>
                  <a:lnTo>
                    <a:pt x="364" y="285"/>
                  </a:lnTo>
                  <a:lnTo>
                    <a:pt x="372" y="268"/>
                  </a:lnTo>
                  <a:lnTo>
                    <a:pt x="378" y="248"/>
                  </a:lnTo>
                  <a:lnTo>
                    <a:pt x="382" y="230"/>
                  </a:lnTo>
                  <a:lnTo>
                    <a:pt x="387" y="209"/>
                  </a:lnTo>
                  <a:lnTo>
                    <a:pt x="387" y="189"/>
                  </a:lnTo>
                  <a:lnTo>
                    <a:pt x="387" y="189"/>
                  </a:lnTo>
                  <a:lnTo>
                    <a:pt x="384" y="146"/>
                  </a:lnTo>
                  <a:lnTo>
                    <a:pt x="380" y="126"/>
                  </a:lnTo>
                  <a:lnTo>
                    <a:pt x="376" y="108"/>
                  </a:lnTo>
                  <a:lnTo>
                    <a:pt x="372" y="90"/>
                  </a:lnTo>
                  <a:lnTo>
                    <a:pt x="364" y="71"/>
                  </a:lnTo>
                  <a:lnTo>
                    <a:pt x="356" y="55"/>
                  </a:lnTo>
                  <a:lnTo>
                    <a:pt x="346" y="41"/>
                  </a:lnTo>
                  <a:lnTo>
                    <a:pt x="334" y="29"/>
                  </a:lnTo>
                  <a:lnTo>
                    <a:pt x="319" y="18"/>
                  </a:lnTo>
                  <a:lnTo>
                    <a:pt x="303" y="10"/>
                  </a:lnTo>
                  <a:lnTo>
                    <a:pt x="285" y="4"/>
                  </a:lnTo>
                  <a:lnTo>
                    <a:pt x="267" y="0"/>
                  </a:lnTo>
                  <a:lnTo>
                    <a:pt x="244" y="0"/>
                  </a:lnTo>
                  <a:lnTo>
                    <a:pt x="220" y="2"/>
                  </a:lnTo>
                  <a:lnTo>
                    <a:pt x="193" y="6"/>
                  </a:lnTo>
                  <a:lnTo>
                    <a:pt x="19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1835150" y="5314950"/>
              <a:ext cx="166688" cy="141287"/>
            </a:xfrm>
            <a:custGeom>
              <a:avLst/>
              <a:gdLst>
                <a:gd name="T0" fmla="*/ 22 w 105"/>
                <a:gd name="T1" fmla="*/ 85 h 89"/>
                <a:gd name="T2" fmla="*/ 57 w 105"/>
                <a:gd name="T3" fmla="*/ 89 h 89"/>
                <a:gd name="T4" fmla="*/ 57 w 105"/>
                <a:gd name="T5" fmla="*/ 89 h 89"/>
                <a:gd name="T6" fmla="*/ 71 w 105"/>
                <a:gd name="T7" fmla="*/ 85 h 89"/>
                <a:gd name="T8" fmla="*/ 81 w 105"/>
                <a:gd name="T9" fmla="*/ 81 h 89"/>
                <a:gd name="T10" fmla="*/ 89 w 105"/>
                <a:gd name="T11" fmla="*/ 73 h 89"/>
                <a:gd name="T12" fmla="*/ 95 w 105"/>
                <a:gd name="T13" fmla="*/ 63 h 89"/>
                <a:gd name="T14" fmla="*/ 103 w 105"/>
                <a:gd name="T15" fmla="*/ 47 h 89"/>
                <a:gd name="T16" fmla="*/ 105 w 105"/>
                <a:gd name="T17" fmla="*/ 40 h 89"/>
                <a:gd name="T18" fmla="*/ 73 w 105"/>
                <a:gd name="T19" fmla="*/ 63 h 89"/>
                <a:gd name="T20" fmla="*/ 73 w 105"/>
                <a:gd name="T21" fmla="*/ 30 h 89"/>
                <a:gd name="T22" fmla="*/ 48 w 105"/>
                <a:gd name="T23" fmla="*/ 59 h 89"/>
                <a:gd name="T24" fmla="*/ 36 w 105"/>
                <a:gd name="T25" fmla="*/ 0 h 89"/>
                <a:gd name="T26" fmla="*/ 36 w 105"/>
                <a:gd name="T27" fmla="*/ 63 h 89"/>
                <a:gd name="T28" fmla="*/ 0 w 105"/>
                <a:gd name="T29" fmla="*/ 47 h 89"/>
                <a:gd name="T30" fmla="*/ 18 w 105"/>
                <a:gd name="T31" fmla="*/ 75 h 89"/>
                <a:gd name="T32" fmla="*/ 22 w 105"/>
                <a:gd name="T3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9">
                  <a:moveTo>
                    <a:pt x="22" y="85"/>
                  </a:moveTo>
                  <a:lnTo>
                    <a:pt x="57" y="89"/>
                  </a:lnTo>
                  <a:lnTo>
                    <a:pt x="57" y="89"/>
                  </a:lnTo>
                  <a:lnTo>
                    <a:pt x="71" y="85"/>
                  </a:lnTo>
                  <a:lnTo>
                    <a:pt x="81" y="81"/>
                  </a:lnTo>
                  <a:lnTo>
                    <a:pt x="89" y="73"/>
                  </a:lnTo>
                  <a:lnTo>
                    <a:pt x="95" y="63"/>
                  </a:lnTo>
                  <a:lnTo>
                    <a:pt x="103" y="47"/>
                  </a:lnTo>
                  <a:lnTo>
                    <a:pt x="105" y="40"/>
                  </a:lnTo>
                  <a:lnTo>
                    <a:pt x="73" y="63"/>
                  </a:lnTo>
                  <a:lnTo>
                    <a:pt x="73" y="30"/>
                  </a:lnTo>
                  <a:lnTo>
                    <a:pt x="48" y="59"/>
                  </a:lnTo>
                  <a:lnTo>
                    <a:pt x="36" y="0"/>
                  </a:lnTo>
                  <a:lnTo>
                    <a:pt x="36" y="63"/>
                  </a:lnTo>
                  <a:lnTo>
                    <a:pt x="0" y="47"/>
                  </a:lnTo>
                  <a:lnTo>
                    <a:pt x="18" y="75"/>
                  </a:lnTo>
                  <a:lnTo>
                    <a:pt x="2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2686050" y="5343525"/>
            <a:ext cx="719138" cy="735012"/>
            <a:chOff x="2686050" y="5343525"/>
            <a:chExt cx="719138" cy="735012"/>
          </a:xfrm>
          <a:solidFill>
            <a:schemeClr val="bg1">
              <a:lumMod val="50000"/>
            </a:schemeClr>
          </a:solidFill>
        </p:grpSpPr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2995613" y="5343525"/>
              <a:ext cx="84138" cy="174625"/>
            </a:xfrm>
            <a:custGeom>
              <a:avLst/>
              <a:gdLst>
                <a:gd name="T0" fmla="*/ 43 w 53"/>
                <a:gd name="T1" fmla="*/ 29 h 110"/>
                <a:gd name="T2" fmla="*/ 43 w 53"/>
                <a:gd name="T3" fmla="*/ 29 h 110"/>
                <a:gd name="T4" fmla="*/ 37 w 53"/>
                <a:gd name="T5" fmla="*/ 18 h 110"/>
                <a:gd name="T6" fmla="*/ 29 w 53"/>
                <a:gd name="T7" fmla="*/ 10 h 110"/>
                <a:gd name="T8" fmla="*/ 16 w 53"/>
                <a:gd name="T9" fmla="*/ 4 h 110"/>
                <a:gd name="T10" fmla="*/ 4 w 53"/>
                <a:gd name="T11" fmla="*/ 0 h 110"/>
                <a:gd name="T12" fmla="*/ 0 w 53"/>
                <a:gd name="T13" fmla="*/ 16 h 110"/>
                <a:gd name="T14" fmla="*/ 0 w 53"/>
                <a:gd name="T15" fmla="*/ 16 h 110"/>
                <a:gd name="T16" fmla="*/ 10 w 53"/>
                <a:gd name="T17" fmla="*/ 20 h 110"/>
                <a:gd name="T18" fmla="*/ 16 w 53"/>
                <a:gd name="T19" fmla="*/ 24 h 110"/>
                <a:gd name="T20" fmla="*/ 25 w 53"/>
                <a:gd name="T21" fmla="*/ 31 h 110"/>
                <a:gd name="T22" fmla="*/ 29 w 53"/>
                <a:gd name="T23" fmla="*/ 37 h 110"/>
                <a:gd name="T24" fmla="*/ 29 w 53"/>
                <a:gd name="T25" fmla="*/ 37 h 110"/>
                <a:gd name="T26" fmla="*/ 33 w 53"/>
                <a:gd name="T27" fmla="*/ 49 h 110"/>
                <a:gd name="T28" fmla="*/ 35 w 53"/>
                <a:gd name="T29" fmla="*/ 61 h 110"/>
                <a:gd name="T30" fmla="*/ 35 w 53"/>
                <a:gd name="T31" fmla="*/ 71 h 110"/>
                <a:gd name="T32" fmla="*/ 35 w 53"/>
                <a:gd name="T33" fmla="*/ 83 h 110"/>
                <a:gd name="T34" fmla="*/ 31 w 53"/>
                <a:gd name="T35" fmla="*/ 102 h 110"/>
                <a:gd name="T36" fmla="*/ 29 w 53"/>
                <a:gd name="T37" fmla="*/ 110 h 110"/>
                <a:gd name="T38" fmla="*/ 45 w 53"/>
                <a:gd name="T39" fmla="*/ 110 h 110"/>
                <a:gd name="T40" fmla="*/ 45 w 53"/>
                <a:gd name="T41" fmla="*/ 110 h 110"/>
                <a:gd name="T42" fmla="*/ 49 w 53"/>
                <a:gd name="T43" fmla="*/ 100 h 110"/>
                <a:gd name="T44" fmla="*/ 51 w 53"/>
                <a:gd name="T45" fmla="*/ 81 h 110"/>
                <a:gd name="T46" fmla="*/ 53 w 53"/>
                <a:gd name="T47" fmla="*/ 69 h 110"/>
                <a:gd name="T48" fmla="*/ 51 w 53"/>
                <a:gd name="T49" fmla="*/ 55 h 110"/>
                <a:gd name="T50" fmla="*/ 49 w 53"/>
                <a:gd name="T51" fmla="*/ 43 h 110"/>
                <a:gd name="T52" fmla="*/ 43 w 53"/>
                <a:gd name="T53" fmla="*/ 29 h 110"/>
                <a:gd name="T54" fmla="*/ 43 w 53"/>
                <a:gd name="T55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110">
                  <a:moveTo>
                    <a:pt x="43" y="29"/>
                  </a:moveTo>
                  <a:lnTo>
                    <a:pt x="43" y="29"/>
                  </a:lnTo>
                  <a:lnTo>
                    <a:pt x="37" y="18"/>
                  </a:lnTo>
                  <a:lnTo>
                    <a:pt x="29" y="10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6" y="24"/>
                  </a:lnTo>
                  <a:lnTo>
                    <a:pt x="25" y="31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33" y="49"/>
                  </a:lnTo>
                  <a:lnTo>
                    <a:pt x="35" y="61"/>
                  </a:lnTo>
                  <a:lnTo>
                    <a:pt x="35" y="71"/>
                  </a:lnTo>
                  <a:lnTo>
                    <a:pt x="35" y="83"/>
                  </a:lnTo>
                  <a:lnTo>
                    <a:pt x="31" y="102"/>
                  </a:lnTo>
                  <a:lnTo>
                    <a:pt x="29" y="110"/>
                  </a:lnTo>
                  <a:lnTo>
                    <a:pt x="45" y="110"/>
                  </a:lnTo>
                  <a:lnTo>
                    <a:pt x="45" y="110"/>
                  </a:lnTo>
                  <a:lnTo>
                    <a:pt x="49" y="100"/>
                  </a:lnTo>
                  <a:lnTo>
                    <a:pt x="51" y="81"/>
                  </a:lnTo>
                  <a:lnTo>
                    <a:pt x="53" y="69"/>
                  </a:lnTo>
                  <a:lnTo>
                    <a:pt x="51" y="55"/>
                  </a:lnTo>
                  <a:lnTo>
                    <a:pt x="49" y="43"/>
                  </a:lnTo>
                  <a:lnTo>
                    <a:pt x="43" y="29"/>
                  </a:lnTo>
                  <a:lnTo>
                    <a:pt x="4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 noEditPoints="1"/>
            </p:cNvSpPr>
            <p:nvPr/>
          </p:nvSpPr>
          <p:spPr bwMode="auto">
            <a:xfrm>
              <a:off x="2686050" y="5499100"/>
              <a:ext cx="719138" cy="579437"/>
            </a:xfrm>
            <a:custGeom>
              <a:avLst/>
              <a:gdLst>
                <a:gd name="T0" fmla="*/ 451 w 453"/>
                <a:gd name="T1" fmla="*/ 162 h 365"/>
                <a:gd name="T2" fmla="*/ 433 w 453"/>
                <a:gd name="T3" fmla="*/ 87 h 365"/>
                <a:gd name="T4" fmla="*/ 411 w 453"/>
                <a:gd name="T5" fmla="*/ 59 h 365"/>
                <a:gd name="T6" fmla="*/ 380 w 453"/>
                <a:gd name="T7" fmla="*/ 36 h 365"/>
                <a:gd name="T8" fmla="*/ 354 w 453"/>
                <a:gd name="T9" fmla="*/ 26 h 365"/>
                <a:gd name="T10" fmla="*/ 317 w 453"/>
                <a:gd name="T11" fmla="*/ 8 h 365"/>
                <a:gd name="T12" fmla="*/ 270 w 453"/>
                <a:gd name="T13" fmla="*/ 6 h 365"/>
                <a:gd name="T14" fmla="*/ 238 w 453"/>
                <a:gd name="T15" fmla="*/ 12 h 365"/>
                <a:gd name="T16" fmla="*/ 240 w 453"/>
                <a:gd name="T17" fmla="*/ 16 h 365"/>
                <a:gd name="T18" fmla="*/ 240 w 453"/>
                <a:gd name="T19" fmla="*/ 59 h 365"/>
                <a:gd name="T20" fmla="*/ 234 w 453"/>
                <a:gd name="T21" fmla="*/ 42 h 365"/>
                <a:gd name="T22" fmla="*/ 224 w 453"/>
                <a:gd name="T23" fmla="*/ 12 h 365"/>
                <a:gd name="T24" fmla="*/ 197 w 453"/>
                <a:gd name="T25" fmla="*/ 2 h 365"/>
                <a:gd name="T26" fmla="*/ 157 w 453"/>
                <a:gd name="T27" fmla="*/ 4 h 365"/>
                <a:gd name="T28" fmla="*/ 130 w 453"/>
                <a:gd name="T29" fmla="*/ 8 h 365"/>
                <a:gd name="T30" fmla="*/ 90 w 453"/>
                <a:gd name="T31" fmla="*/ 14 h 365"/>
                <a:gd name="T32" fmla="*/ 55 w 453"/>
                <a:gd name="T33" fmla="*/ 40 h 365"/>
                <a:gd name="T34" fmla="*/ 27 w 453"/>
                <a:gd name="T35" fmla="*/ 81 h 365"/>
                <a:gd name="T36" fmla="*/ 6 w 453"/>
                <a:gd name="T37" fmla="*/ 134 h 365"/>
                <a:gd name="T38" fmla="*/ 0 w 453"/>
                <a:gd name="T39" fmla="*/ 189 h 365"/>
                <a:gd name="T40" fmla="*/ 4 w 453"/>
                <a:gd name="T41" fmla="*/ 223 h 365"/>
                <a:gd name="T42" fmla="*/ 20 w 453"/>
                <a:gd name="T43" fmla="*/ 272 h 365"/>
                <a:gd name="T44" fmla="*/ 49 w 453"/>
                <a:gd name="T45" fmla="*/ 313 h 365"/>
                <a:gd name="T46" fmla="*/ 90 w 453"/>
                <a:gd name="T47" fmla="*/ 343 h 365"/>
                <a:gd name="T48" fmla="*/ 136 w 453"/>
                <a:gd name="T49" fmla="*/ 361 h 365"/>
                <a:gd name="T50" fmla="*/ 171 w 453"/>
                <a:gd name="T51" fmla="*/ 365 h 365"/>
                <a:gd name="T52" fmla="*/ 128 w 453"/>
                <a:gd name="T53" fmla="*/ 306 h 365"/>
                <a:gd name="T54" fmla="*/ 110 w 453"/>
                <a:gd name="T55" fmla="*/ 264 h 365"/>
                <a:gd name="T56" fmla="*/ 92 w 453"/>
                <a:gd name="T57" fmla="*/ 195 h 365"/>
                <a:gd name="T58" fmla="*/ 90 w 453"/>
                <a:gd name="T59" fmla="*/ 146 h 365"/>
                <a:gd name="T60" fmla="*/ 98 w 453"/>
                <a:gd name="T61" fmla="*/ 97 h 365"/>
                <a:gd name="T62" fmla="*/ 128 w 453"/>
                <a:gd name="T63" fmla="*/ 32 h 365"/>
                <a:gd name="T64" fmla="*/ 132 w 453"/>
                <a:gd name="T65" fmla="*/ 34 h 365"/>
                <a:gd name="T66" fmla="*/ 112 w 453"/>
                <a:gd name="T67" fmla="*/ 101 h 365"/>
                <a:gd name="T68" fmla="*/ 106 w 453"/>
                <a:gd name="T69" fmla="*/ 146 h 365"/>
                <a:gd name="T70" fmla="*/ 108 w 453"/>
                <a:gd name="T71" fmla="*/ 193 h 365"/>
                <a:gd name="T72" fmla="*/ 122 w 453"/>
                <a:gd name="T73" fmla="*/ 260 h 365"/>
                <a:gd name="T74" fmla="*/ 148 w 453"/>
                <a:gd name="T75" fmla="*/ 325 h 365"/>
                <a:gd name="T76" fmla="*/ 211 w 453"/>
                <a:gd name="T77" fmla="*/ 365 h 365"/>
                <a:gd name="T78" fmla="*/ 228 w 453"/>
                <a:gd name="T79" fmla="*/ 349 h 365"/>
                <a:gd name="T80" fmla="*/ 240 w 453"/>
                <a:gd name="T81" fmla="*/ 315 h 365"/>
                <a:gd name="T82" fmla="*/ 244 w 453"/>
                <a:gd name="T83" fmla="*/ 319 h 365"/>
                <a:gd name="T84" fmla="*/ 238 w 453"/>
                <a:gd name="T85" fmla="*/ 347 h 365"/>
                <a:gd name="T86" fmla="*/ 283 w 453"/>
                <a:gd name="T87" fmla="*/ 365 h 365"/>
                <a:gd name="T88" fmla="*/ 313 w 453"/>
                <a:gd name="T89" fmla="*/ 361 h 365"/>
                <a:gd name="T90" fmla="*/ 342 w 453"/>
                <a:gd name="T91" fmla="*/ 353 h 365"/>
                <a:gd name="T92" fmla="*/ 358 w 453"/>
                <a:gd name="T93" fmla="*/ 331 h 365"/>
                <a:gd name="T94" fmla="*/ 370 w 453"/>
                <a:gd name="T95" fmla="*/ 290 h 365"/>
                <a:gd name="T96" fmla="*/ 374 w 453"/>
                <a:gd name="T97" fmla="*/ 325 h 365"/>
                <a:gd name="T98" fmla="*/ 356 w 453"/>
                <a:gd name="T99" fmla="*/ 351 h 365"/>
                <a:gd name="T100" fmla="*/ 392 w 453"/>
                <a:gd name="T101" fmla="*/ 323 h 365"/>
                <a:gd name="T102" fmla="*/ 435 w 453"/>
                <a:gd name="T103" fmla="*/ 262 h 365"/>
                <a:gd name="T104" fmla="*/ 453 w 453"/>
                <a:gd name="T105" fmla="*/ 189 h 365"/>
                <a:gd name="T106" fmla="*/ 372 w 453"/>
                <a:gd name="T107" fmla="*/ 111 h 365"/>
                <a:gd name="T108" fmla="*/ 368 w 453"/>
                <a:gd name="T109" fmla="*/ 69 h 365"/>
                <a:gd name="T110" fmla="*/ 352 w 453"/>
                <a:gd name="T111" fmla="*/ 30 h 365"/>
                <a:gd name="T112" fmla="*/ 376 w 453"/>
                <a:gd name="T113" fmla="*/ 54 h 365"/>
                <a:gd name="T114" fmla="*/ 382 w 453"/>
                <a:gd name="T115" fmla="*/ 79 h 365"/>
                <a:gd name="T116" fmla="*/ 372 w 453"/>
                <a:gd name="T117" fmla="*/ 11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3" h="365">
                  <a:moveTo>
                    <a:pt x="453" y="189"/>
                  </a:moveTo>
                  <a:lnTo>
                    <a:pt x="453" y="189"/>
                  </a:lnTo>
                  <a:lnTo>
                    <a:pt x="451" y="162"/>
                  </a:lnTo>
                  <a:lnTo>
                    <a:pt x="447" y="136"/>
                  </a:lnTo>
                  <a:lnTo>
                    <a:pt x="441" y="111"/>
                  </a:lnTo>
                  <a:lnTo>
                    <a:pt x="433" y="87"/>
                  </a:lnTo>
                  <a:lnTo>
                    <a:pt x="427" y="77"/>
                  </a:lnTo>
                  <a:lnTo>
                    <a:pt x="419" y="67"/>
                  </a:lnTo>
                  <a:lnTo>
                    <a:pt x="411" y="59"/>
                  </a:lnTo>
                  <a:lnTo>
                    <a:pt x="402" y="50"/>
                  </a:lnTo>
                  <a:lnTo>
                    <a:pt x="392" y="42"/>
                  </a:lnTo>
                  <a:lnTo>
                    <a:pt x="380" y="36"/>
                  </a:lnTo>
                  <a:lnTo>
                    <a:pt x="366" y="32"/>
                  </a:lnTo>
                  <a:lnTo>
                    <a:pt x="354" y="26"/>
                  </a:lnTo>
                  <a:lnTo>
                    <a:pt x="354" y="26"/>
                  </a:lnTo>
                  <a:lnTo>
                    <a:pt x="344" y="20"/>
                  </a:lnTo>
                  <a:lnTo>
                    <a:pt x="335" y="14"/>
                  </a:lnTo>
                  <a:lnTo>
                    <a:pt x="317" y="8"/>
                  </a:lnTo>
                  <a:lnTo>
                    <a:pt x="299" y="4"/>
                  </a:lnTo>
                  <a:lnTo>
                    <a:pt x="283" y="4"/>
                  </a:lnTo>
                  <a:lnTo>
                    <a:pt x="270" y="6"/>
                  </a:lnTo>
                  <a:lnTo>
                    <a:pt x="258" y="8"/>
                  </a:lnTo>
                  <a:lnTo>
                    <a:pt x="250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40" y="16"/>
                  </a:lnTo>
                  <a:lnTo>
                    <a:pt x="242" y="28"/>
                  </a:lnTo>
                  <a:lnTo>
                    <a:pt x="242" y="46"/>
                  </a:lnTo>
                  <a:lnTo>
                    <a:pt x="240" y="59"/>
                  </a:lnTo>
                  <a:lnTo>
                    <a:pt x="236" y="69"/>
                  </a:lnTo>
                  <a:lnTo>
                    <a:pt x="236" y="69"/>
                  </a:lnTo>
                  <a:lnTo>
                    <a:pt x="234" y="42"/>
                  </a:lnTo>
                  <a:lnTo>
                    <a:pt x="230" y="22"/>
                  </a:lnTo>
                  <a:lnTo>
                    <a:pt x="228" y="16"/>
                  </a:lnTo>
                  <a:lnTo>
                    <a:pt x="224" y="12"/>
                  </a:lnTo>
                  <a:lnTo>
                    <a:pt x="224" y="12"/>
                  </a:lnTo>
                  <a:lnTo>
                    <a:pt x="218" y="8"/>
                  </a:lnTo>
                  <a:lnTo>
                    <a:pt x="197" y="2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57" y="4"/>
                  </a:lnTo>
                  <a:lnTo>
                    <a:pt x="142" y="12"/>
                  </a:lnTo>
                  <a:lnTo>
                    <a:pt x="142" y="12"/>
                  </a:lnTo>
                  <a:lnTo>
                    <a:pt x="130" y="8"/>
                  </a:lnTo>
                  <a:lnTo>
                    <a:pt x="116" y="6"/>
                  </a:lnTo>
                  <a:lnTo>
                    <a:pt x="104" y="8"/>
                  </a:lnTo>
                  <a:lnTo>
                    <a:pt x="90" y="14"/>
                  </a:lnTo>
                  <a:lnTo>
                    <a:pt x="77" y="20"/>
                  </a:lnTo>
                  <a:lnTo>
                    <a:pt x="65" y="28"/>
                  </a:lnTo>
                  <a:lnTo>
                    <a:pt x="55" y="40"/>
                  </a:lnTo>
                  <a:lnTo>
                    <a:pt x="45" y="52"/>
                  </a:lnTo>
                  <a:lnTo>
                    <a:pt x="35" y="67"/>
                  </a:lnTo>
                  <a:lnTo>
                    <a:pt x="27" y="81"/>
                  </a:lnTo>
                  <a:lnTo>
                    <a:pt x="18" y="97"/>
                  </a:lnTo>
                  <a:lnTo>
                    <a:pt x="12" y="115"/>
                  </a:lnTo>
                  <a:lnTo>
                    <a:pt x="6" y="134"/>
                  </a:lnTo>
                  <a:lnTo>
                    <a:pt x="2" y="152"/>
                  </a:lnTo>
                  <a:lnTo>
                    <a:pt x="0" y="170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207"/>
                  </a:lnTo>
                  <a:lnTo>
                    <a:pt x="4" y="223"/>
                  </a:lnTo>
                  <a:lnTo>
                    <a:pt x="8" y="241"/>
                  </a:lnTo>
                  <a:lnTo>
                    <a:pt x="12" y="258"/>
                  </a:lnTo>
                  <a:lnTo>
                    <a:pt x="20" y="272"/>
                  </a:lnTo>
                  <a:lnTo>
                    <a:pt x="29" y="288"/>
                  </a:lnTo>
                  <a:lnTo>
                    <a:pt x="39" y="300"/>
                  </a:lnTo>
                  <a:lnTo>
                    <a:pt x="49" y="313"/>
                  </a:lnTo>
                  <a:lnTo>
                    <a:pt x="61" y="325"/>
                  </a:lnTo>
                  <a:lnTo>
                    <a:pt x="75" y="335"/>
                  </a:lnTo>
                  <a:lnTo>
                    <a:pt x="90" y="343"/>
                  </a:lnTo>
                  <a:lnTo>
                    <a:pt x="104" y="351"/>
                  </a:lnTo>
                  <a:lnTo>
                    <a:pt x="120" y="357"/>
                  </a:lnTo>
                  <a:lnTo>
                    <a:pt x="136" y="361"/>
                  </a:lnTo>
                  <a:lnTo>
                    <a:pt x="153" y="365"/>
                  </a:lnTo>
                  <a:lnTo>
                    <a:pt x="171" y="365"/>
                  </a:lnTo>
                  <a:lnTo>
                    <a:pt x="171" y="365"/>
                  </a:lnTo>
                  <a:lnTo>
                    <a:pt x="155" y="347"/>
                  </a:lnTo>
                  <a:lnTo>
                    <a:pt x="140" y="329"/>
                  </a:lnTo>
                  <a:lnTo>
                    <a:pt x="128" y="306"/>
                  </a:lnTo>
                  <a:lnTo>
                    <a:pt x="118" y="286"/>
                  </a:lnTo>
                  <a:lnTo>
                    <a:pt x="118" y="286"/>
                  </a:lnTo>
                  <a:lnTo>
                    <a:pt x="110" y="264"/>
                  </a:lnTo>
                  <a:lnTo>
                    <a:pt x="102" y="241"/>
                  </a:lnTo>
                  <a:lnTo>
                    <a:pt x="96" y="217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90" y="170"/>
                  </a:lnTo>
                  <a:lnTo>
                    <a:pt x="90" y="146"/>
                  </a:lnTo>
                  <a:lnTo>
                    <a:pt x="94" y="122"/>
                  </a:lnTo>
                  <a:lnTo>
                    <a:pt x="98" y="97"/>
                  </a:lnTo>
                  <a:lnTo>
                    <a:pt x="98" y="97"/>
                  </a:lnTo>
                  <a:lnTo>
                    <a:pt x="106" y="75"/>
                  </a:lnTo>
                  <a:lnTo>
                    <a:pt x="116" y="52"/>
                  </a:lnTo>
                  <a:lnTo>
                    <a:pt x="128" y="32"/>
                  </a:lnTo>
                  <a:lnTo>
                    <a:pt x="142" y="14"/>
                  </a:lnTo>
                  <a:lnTo>
                    <a:pt x="142" y="14"/>
                  </a:lnTo>
                  <a:lnTo>
                    <a:pt x="132" y="34"/>
                  </a:lnTo>
                  <a:lnTo>
                    <a:pt x="124" y="56"/>
                  </a:lnTo>
                  <a:lnTo>
                    <a:pt x="118" y="79"/>
                  </a:lnTo>
                  <a:lnTo>
                    <a:pt x="112" y="101"/>
                  </a:lnTo>
                  <a:lnTo>
                    <a:pt x="112" y="101"/>
                  </a:lnTo>
                  <a:lnTo>
                    <a:pt x="108" y="124"/>
                  </a:lnTo>
                  <a:lnTo>
                    <a:pt x="106" y="146"/>
                  </a:lnTo>
                  <a:lnTo>
                    <a:pt x="106" y="168"/>
                  </a:lnTo>
                  <a:lnTo>
                    <a:pt x="108" y="193"/>
                  </a:lnTo>
                  <a:lnTo>
                    <a:pt x="108" y="193"/>
                  </a:lnTo>
                  <a:lnTo>
                    <a:pt x="112" y="215"/>
                  </a:lnTo>
                  <a:lnTo>
                    <a:pt x="116" y="237"/>
                  </a:lnTo>
                  <a:lnTo>
                    <a:pt x="122" y="26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48" y="325"/>
                  </a:lnTo>
                  <a:lnTo>
                    <a:pt x="159" y="345"/>
                  </a:lnTo>
                  <a:lnTo>
                    <a:pt x="171" y="365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20" y="357"/>
                  </a:lnTo>
                  <a:lnTo>
                    <a:pt x="228" y="349"/>
                  </a:lnTo>
                  <a:lnTo>
                    <a:pt x="232" y="339"/>
                  </a:lnTo>
                  <a:lnTo>
                    <a:pt x="236" y="331"/>
                  </a:lnTo>
                  <a:lnTo>
                    <a:pt x="240" y="315"/>
                  </a:lnTo>
                  <a:lnTo>
                    <a:pt x="240" y="306"/>
                  </a:lnTo>
                  <a:lnTo>
                    <a:pt x="240" y="306"/>
                  </a:lnTo>
                  <a:lnTo>
                    <a:pt x="244" y="319"/>
                  </a:lnTo>
                  <a:lnTo>
                    <a:pt x="242" y="329"/>
                  </a:lnTo>
                  <a:lnTo>
                    <a:pt x="240" y="339"/>
                  </a:lnTo>
                  <a:lnTo>
                    <a:pt x="238" y="347"/>
                  </a:lnTo>
                  <a:lnTo>
                    <a:pt x="230" y="361"/>
                  </a:lnTo>
                  <a:lnTo>
                    <a:pt x="226" y="365"/>
                  </a:lnTo>
                  <a:lnTo>
                    <a:pt x="283" y="365"/>
                  </a:lnTo>
                  <a:lnTo>
                    <a:pt x="283" y="365"/>
                  </a:lnTo>
                  <a:lnTo>
                    <a:pt x="297" y="365"/>
                  </a:lnTo>
                  <a:lnTo>
                    <a:pt x="313" y="361"/>
                  </a:lnTo>
                  <a:lnTo>
                    <a:pt x="327" y="359"/>
                  </a:lnTo>
                  <a:lnTo>
                    <a:pt x="342" y="353"/>
                  </a:lnTo>
                  <a:lnTo>
                    <a:pt x="342" y="353"/>
                  </a:lnTo>
                  <a:lnTo>
                    <a:pt x="352" y="343"/>
                  </a:lnTo>
                  <a:lnTo>
                    <a:pt x="358" y="331"/>
                  </a:lnTo>
                  <a:lnTo>
                    <a:pt x="358" y="331"/>
                  </a:lnTo>
                  <a:lnTo>
                    <a:pt x="366" y="313"/>
                  </a:lnTo>
                  <a:lnTo>
                    <a:pt x="370" y="290"/>
                  </a:lnTo>
                  <a:lnTo>
                    <a:pt x="370" y="290"/>
                  </a:lnTo>
                  <a:lnTo>
                    <a:pt x="374" y="302"/>
                  </a:lnTo>
                  <a:lnTo>
                    <a:pt x="376" y="313"/>
                  </a:lnTo>
                  <a:lnTo>
                    <a:pt x="374" y="325"/>
                  </a:lnTo>
                  <a:lnTo>
                    <a:pt x="370" y="337"/>
                  </a:lnTo>
                  <a:lnTo>
                    <a:pt x="370" y="337"/>
                  </a:lnTo>
                  <a:lnTo>
                    <a:pt x="356" y="351"/>
                  </a:lnTo>
                  <a:lnTo>
                    <a:pt x="356" y="351"/>
                  </a:lnTo>
                  <a:lnTo>
                    <a:pt x="376" y="339"/>
                  </a:lnTo>
                  <a:lnTo>
                    <a:pt x="392" y="323"/>
                  </a:lnTo>
                  <a:lnTo>
                    <a:pt x="409" y="304"/>
                  </a:lnTo>
                  <a:lnTo>
                    <a:pt x="425" y="284"/>
                  </a:lnTo>
                  <a:lnTo>
                    <a:pt x="435" y="262"/>
                  </a:lnTo>
                  <a:lnTo>
                    <a:pt x="445" y="237"/>
                  </a:lnTo>
                  <a:lnTo>
                    <a:pt x="451" y="213"/>
                  </a:lnTo>
                  <a:lnTo>
                    <a:pt x="453" y="189"/>
                  </a:lnTo>
                  <a:lnTo>
                    <a:pt x="453" y="189"/>
                  </a:lnTo>
                  <a:close/>
                  <a:moveTo>
                    <a:pt x="372" y="111"/>
                  </a:moveTo>
                  <a:lnTo>
                    <a:pt x="372" y="111"/>
                  </a:lnTo>
                  <a:lnTo>
                    <a:pt x="372" y="89"/>
                  </a:lnTo>
                  <a:lnTo>
                    <a:pt x="368" y="69"/>
                  </a:lnTo>
                  <a:lnTo>
                    <a:pt x="368" y="69"/>
                  </a:lnTo>
                  <a:lnTo>
                    <a:pt x="362" y="48"/>
                  </a:lnTo>
                  <a:lnTo>
                    <a:pt x="352" y="30"/>
                  </a:lnTo>
                  <a:lnTo>
                    <a:pt x="352" y="30"/>
                  </a:lnTo>
                  <a:lnTo>
                    <a:pt x="362" y="36"/>
                  </a:lnTo>
                  <a:lnTo>
                    <a:pt x="370" y="44"/>
                  </a:lnTo>
                  <a:lnTo>
                    <a:pt x="376" y="54"/>
                  </a:lnTo>
                  <a:lnTo>
                    <a:pt x="382" y="67"/>
                  </a:lnTo>
                  <a:lnTo>
                    <a:pt x="382" y="67"/>
                  </a:lnTo>
                  <a:lnTo>
                    <a:pt x="382" y="79"/>
                  </a:lnTo>
                  <a:lnTo>
                    <a:pt x="382" y="91"/>
                  </a:lnTo>
                  <a:lnTo>
                    <a:pt x="378" y="101"/>
                  </a:lnTo>
                  <a:lnTo>
                    <a:pt x="372" y="111"/>
                  </a:lnTo>
                  <a:lnTo>
                    <a:pt x="372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4067175" y="5314950"/>
            <a:ext cx="715963" cy="738188"/>
            <a:chOff x="4067175" y="5314950"/>
            <a:chExt cx="715963" cy="738188"/>
          </a:xfrm>
          <a:solidFill>
            <a:schemeClr val="bg1">
              <a:lumMod val="50000"/>
            </a:schemeClr>
          </a:solidFill>
        </p:grpSpPr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4376738" y="5314950"/>
              <a:ext cx="84138" cy="174625"/>
            </a:xfrm>
            <a:custGeom>
              <a:avLst/>
              <a:gdLst>
                <a:gd name="T0" fmla="*/ 43 w 53"/>
                <a:gd name="T1" fmla="*/ 28 h 110"/>
                <a:gd name="T2" fmla="*/ 43 w 53"/>
                <a:gd name="T3" fmla="*/ 28 h 110"/>
                <a:gd name="T4" fmla="*/ 37 w 53"/>
                <a:gd name="T5" fmla="*/ 18 h 110"/>
                <a:gd name="T6" fmla="*/ 26 w 53"/>
                <a:gd name="T7" fmla="*/ 10 h 110"/>
                <a:gd name="T8" fmla="*/ 16 w 53"/>
                <a:gd name="T9" fmla="*/ 4 h 110"/>
                <a:gd name="T10" fmla="*/ 4 w 53"/>
                <a:gd name="T11" fmla="*/ 0 h 110"/>
                <a:gd name="T12" fmla="*/ 0 w 53"/>
                <a:gd name="T13" fmla="*/ 16 h 110"/>
                <a:gd name="T14" fmla="*/ 0 w 53"/>
                <a:gd name="T15" fmla="*/ 16 h 110"/>
                <a:gd name="T16" fmla="*/ 8 w 53"/>
                <a:gd name="T17" fmla="*/ 20 h 110"/>
                <a:gd name="T18" fmla="*/ 16 w 53"/>
                <a:gd name="T19" fmla="*/ 24 h 110"/>
                <a:gd name="T20" fmla="*/ 22 w 53"/>
                <a:gd name="T21" fmla="*/ 30 h 110"/>
                <a:gd name="T22" fmla="*/ 28 w 53"/>
                <a:gd name="T23" fmla="*/ 36 h 110"/>
                <a:gd name="T24" fmla="*/ 28 w 53"/>
                <a:gd name="T25" fmla="*/ 36 h 110"/>
                <a:gd name="T26" fmla="*/ 32 w 53"/>
                <a:gd name="T27" fmla="*/ 49 h 110"/>
                <a:gd name="T28" fmla="*/ 34 w 53"/>
                <a:gd name="T29" fmla="*/ 61 h 110"/>
                <a:gd name="T30" fmla="*/ 34 w 53"/>
                <a:gd name="T31" fmla="*/ 71 h 110"/>
                <a:gd name="T32" fmla="*/ 34 w 53"/>
                <a:gd name="T33" fmla="*/ 83 h 110"/>
                <a:gd name="T34" fmla="*/ 30 w 53"/>
                <a:gd name="T35" fmla="*/ 101 h 110"/>
                <a:gd name="T36" fmla="*/ 28 w 53"/>
                <a:gd name="T37" fmla="*/ 110 h 110"/>
                <a:gd name="T38" fmla="*/ 45 w 53"/>
                <a:gd name="T39" fmla="*/ 110 h 110"/>
                <a:gd name="T40" fmla="*/ 45 w 53"/>
                <a:gd name="T41" fmla="*/ 110 h 110"/>
                <a:gd name="T42" fmla="*/ 47 w 53"/>
                <a:gd name="T43" fmla="*/ 99 h 110"/>
                <a:gd name="T44" fmla="*/ 51 w 53"/>
                <a:gd name="T45" fmla="*/ 81 h 110"/>
                <a:gd name="T46" fmla="*/ 53 w 53"/>
                <a:gd name="T47" fmla="*/ 69 h 110"/>
                <a:gd name="T48" fmla="*/ 51 w 53"/>
                <a:gd name="T49" fmla="*/ 55 h 110"/>
                <a:gd name="T50" fmla="*/ 49 w 53"/>
                <a:gd name="T51" fmla="*/ 42 h 110"/>
                <a:gd name="T52" fmla="*/ 43 w 53"/>
                <a:gd name="T53" fmla="*/ 28 h 110"/>
                <a:gd name="T54" fmla="*/ 43 w 53"/>
                <a:gd name="T55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110">
                  <a:moveTo>
                    <a:pt x="43" y="28"/>
                  </a:moveTo>
                  <a:lnTo>
                    <a:pt x="43" y="28"/>
                  </a:lnTo>
                  <a:lnTo>
                    <a:pt x="37" y="18"/>
                  </a:lnTo>
                  <a:lnTo>
                    <a:pt x="26" y="10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20"/>
                  </a:lnTo>
                  <a:lnTo>
                    <a:pt x="16" y="24"/>
                  </a:lnTo>
                  <a:lnTo>
                    <a:pt x="22" y="3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49"/>
                  </a:lnTo>
                  <a:lnTo>
                    <a:pt x="34" y="61"/>
                  </a:lnTo>
                  <a:lnTo>
                    <a:pt x="34" y="71"/>
                  </a:lnTo>
                  <a:lnTo>
                    <a:pt x="34" y="83"/>
                  </a:lnTo>
                  <a:lnTo>
                    <a:pt x="30" y="101"/>
                  </a:lnTo>
                  <a:lnTo>
                    <a:pt x="28" y="110"/>
                  </a:lnTo>
                  <a:lnTo>
                    <a:pt x="45" y="110"/>
                  </a:lnTo>
                  <a:lnTo>
                    <a:pt x="45" y="110"/>
                  </a:lnTo>
                  <a:lnTo>
                    <a:pt x="47" y="99"/>
                  </a:lnTo>
                  <a:lnTo>
                    <a:pt x="51" y="81"/>
                  </a:lnTo>
                  <a:lnTo>
                    <a:pt x="53" y="69"/>
                  </a:lnTo>
                  <a:lnTo>
                    <a:pt x="51" y="55"/>
                  </a:lnTo>
                  <a:lnTo>
                    <a:pt x="49" y="42"/>
                  </a:lnTo>
                  <a:lnTo>
                    <a:pt x="43" y="28"/>
                  </a:lnTo>
                  <a:lnTo>
                    <a:pt x="4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3"/>
            <p:cNvSpPr>
              <a:spLocks noEditPoints="1"/>
            </p:cNvSpPr>
            <p:nvPr/>
          </p:nvSpPr>
          <p:spPr bwMode="auto">
            <a:xfrm>
              <a:off x="4067175" y="5456238"/>
              <a:ext cx="715963" cy="596900"/>
            </a:xfrm>
            <a:custGeom>
              <a:avLst/>
              <a:gdLst>
                <a:gd name="T0" fmla="*/ 351 w 451"/>
                <a:gd name="T1" fmla="*/ 29 h 376"/>
                <a:gd name="T2" fmla="*/ 335 w 451"/>
                <a:gd name="T3" fmla="*/ 16 h 376"/>
                <a:gd name="T4" fmla="*/ 299 w 451"/>
                <a:gd name="T5" fmla="*/ 6 h 376"/>
                <a:gd name="T6" fmla="*/ 270 w 451"/>
                <a:gd name="T7" fmla="*/ 6 h 376"/>
                <a:gd name="T8" fmla="*/ 248 w 451"/>
                <a:gd name="T9" fmla="*/ 12 h 376"/>
                <a:gd name="T10" fmla="*/ 238 w 451"/>
                <a:gd name="T11" fmla="*/ 12 h 376"/>
                <a:gd name="T12" fmla="*/ 234 w 451"/>
                <a:gd name="T13" fmla="*/ 14 h 376"/>
                <a:gd name="T14" fmla="*/ 223 w 451"/>
                <a:gd name="T15" fmla="*/ 12 h 376"/>
                <a:gd name="T16" fmla="*/ 217 w 451"/>
                <a:gd name="T17" fmla="*/ 8 h 376"/>
                <a:gd name="T18" fmla="*/ 185 w 451"/>
                <a:gd name="T19" fmla="*/ 0 h 376"/>
                <a:gd name="T20" fmla="*/ 156 w 451"/>
                <a:gd name="T21" fmla="*/ 4 h 376"/>
                <a:gd name="T22" fmla="*/ 142 w 451"/>
                <a:gd name="T23" fmla="*/ 12 h 376"/>
                <a:gd name="T24" fmla="*/ 116 w 451"/>
                <a:gd name="T25" fmla="*/ 8 h 376"/>
                <a:gd name="T26" fmla="*/ 89 w 451"/>
                <a:gd name="T27" fmla="*/ 14 h 376"/>
                <a:gd name="T28" fmla="*/ 65 w 451"/>
                <a:gd name="T29" fmla="*/ 31 h 376"/>
                <a:gd name="T30" fmla="*/ 43 w 451"/>
                <a:gd name="T31" fmla="*/ 53 h 376"/>
                <a:gd name="T32" fmla="*/ 26 w 451"/>
                <a:gd name="T33" fmla="*/ 83 h 376"/>
                <a:gd name="T34" fmla="*/ 12 w 451"/>
                <a:gd name="T35" fmla="*/ 116 h 376"/>
                <a:gd name="T36" fmla="*/ 2 w 451"/>
                <a:gd name="T37" fmla="*/ 153 h 376"/>
                <a:gd name="T38" fmla="*/ 0 w 451"/>
                <a:gd name="T39" fmla="*/ 189 h 376"/>
                <a:gd name="T40" fmla="*/ 4 w 451"/>
                <a:gd name="T41" fmla="*/ 222 h 376"/>
                <a:gd name="T42" fmla="*/ 18 w 451"/>
                <a:gd name="T43" fmla="*/ 268 h 376"/>
                <a:gd name="T44" fmla="*/ 41 w 451"/>
                <a:gd name="T45" fmla="*/ 303 h 376"/>
                <a:gd name="T46" fmla="*/ 73 w 451"/>
                <a:gd name="T47" fmla="*/ 333 h 376"/>
                <a:gd name="T48" fmla="*/ 93 w 451"/>
                <a:gd name="T49" fmla="*/ 350 h 376"/>
                <a:gd name="T50" fmla="*/ 130 w 451"/>
                <a:gd name="T51" fmla="*/ 364 h 376"/>
                <a:gd name="T52" fmla="*/ 160 w 451"/>
                <a:gd name="T53" fmla="*/ 368 h 376"/>
                <a:gd name="T54" fmla="*/ 189 w 451"/>
                <a:gd name="T55" fmla="*/ 366 h 376"/>
                <a:gd name="T56" fmla="*/ 189 w 451"/>
                <a:gd name="T57" fmla="*/ 366 h 376"/>
                <a:gd name="T58" fmla="*/ 223 w 451"/>
                <a:gd name="T59" fmla="*/ 374 h 376"/>
                <a:gd name="T60" fmla="*/ 252 w 451"/>
                <a:gd name="T61" fmla="*/ 376 h 376"/>
                <a:gd name="T62" fmla="*/ 280 w 451"/>
                <a:gd name="T63" fmla="*/ 366 h 376"/>
                <a:gd name="T64" fmla="*/ 301 w 451"/>
                <a:gd name="T65" fmla="*/ 368 h 376"/>
                <a:gd name="T66" fmla="*/ 327 w 451"/>
                <a:gd name="T67" fmla="*/ 368 h 376"/>
                <a:gd name="T68" fmla="*/ 347 w 451"/>
                <a:gd name="T69" fmla="*/ 360 h 376"/>
                <a:gd name="T70" fmla="*/ 355 w 451"/>
                <a:gd name="T71" fmla="*/ 354 h 376"/>
                <a:gd name="T72" fmla="*/ 355 w 451"/>
                <a:gd name="T73" fmla="*/ 352 h 376"/>
                <a:gd name="T74" fmla="*/ 376 w 451"/>
                <a:gd name="T75" fmla="*/ 340 h 376"/>
                <a:gd name="T76" fmla="*/ 408 w 451"/>
                <a:gd name="T77" fmla="*/ 305 h 376"/>
                <a:gd name="T78" fmla="*/ 435 w 451"/>
                <a:gd name="T79" fmla="*/ 262 h 376"/>
                <a:gd name="T80" fmla="*/ 449 w 451"/>
                <a:gd name="T81" fmla="*/ 214 h 376"/>
                <a:gd name="T82" fmla="*/ 451 w 451"/>
                <a:gd name="T83" fmla="*/ 189 h 376"/>
                <a:gd name="T84" fmla="*/ 447 w 451"/>
                <a:gd name="T85" fmla="*/ 136 h 376"/>
                <a:gd name="T86" fmla="*/ 433 w 451"/>
                <a:gd name="T87" fmla="*/ 90 h 376"/>
                <a:gd name="T88" fmla="*/ 418 w 451"/>
                <a:gd name="T89" fmla="*/ 69 h 376"/>
                <a:gd name="T90" fmla="*/ 402 w 451"/>
                <a:gd name="T91" fmla="*/ 51 h 376"/>
                <a:gd name="T92" fmla="*/ 380 w 451"/>
                <a:gd name="T93" fmla="*/ 37 h 376"/>
                <a:gd name="T94" fmla="*/ 351 w 451"/>
                <a:gd name="T95" fmla="*/ 29 h 376"/>
                <a:gd name="T96" fmla="*/ 142 w 451"/>
                <a:gd name="T97" fmla="*/ 14 h 376"/>
                <a:gd name="T98" fmla="*/ 140 w 451"/>
                <a:gd name="T99" fmla="*/ 18 h 376"/>
                <a:gd name="T100" fmla="*/ 142 w 451"/>
                <a:gd name="T101" fmla="*/ 1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1" h="376">
                  <a:moveTo>
                    <a:pt x="351" y="29"/>
                  </a:moveTo>
                  <a:lnTo>
                    <a:pt x="351" y="29"/>
                  </a:lnTo>
                  <a:lnTo>
                    <a:pt x="343" y="21"/>
                  </a:lnTo>
                  <a:lnTo>
                    <a:pt x="335" y="16"/>
                  </a:lnTo>
                  <a:lnTo>
                    <a:pt x="317" y="8"/>
                  </a:lnTo>
                  <a:lnTo>
                    <a:pt x="299" y="6"/>
                  </a:lnTo>
                  <a:lnTo>
                    <a:pt x="282" y="4"/>
                  </a:lnTo>
                  <a:lnTo>
                    <a:pt x="270" y="6"/>
                  </a:lnTo>
                  <a:lnTo>
                    <a:pt x="258" y="8"/>
                  </a:lnTo>
                  <a:lnTo>
                    <a:pt x="24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4" y="14"/>
                  </a:lnTo>
                  <a:lnTo>
                    <a:pt x="229" y="14"/>
                  </a:lnTo>
                  <a:lnTo>
                    <a:pt x="223" y="12"/>
                  </a:lnTo>
                  <a:lnTo>
                    <a:pt x="223" y="12"/>
                  </a:lnTo>
                  <a:lnTo>
                    <a:pt x="217" y="8"/>
                  </a:lnTo>
                  <a:lnTo>
                    <a:pt x="197" y="2"/>
                  </a:lnTo>
                  <a:lnTo>
                    <a:pt x="185" y="0"/>
                  </a:lnTo>
                  <a:lnTo>
                    <a:pt x="171" y="2"/>
                  </a:lnTo>
                  <a:lnTo>
                    <a:pt x="156" y="4"/>
                  </a:lnTo>
                  <a:lnTo>
                    <a:pt x="142" y="12"/>
                  </a:lnTo>
                  <a:lnTo>
                    <a:pt x="142" y="12"/>
                  </a:lnTo>
                  <a:lnTo>
                    <a:pt x="128" y="8"/>
                  </a:lnTo>
                  <a:lnTo>
                    <a:pt x="116" y="8"/>
                  </a:lnTo>
                  <a:lnTo>
                    <a:pt x="101" y="10"/>
                  </a:lnTo>
                  <a:lnTo>
                    <a:pt x="89" y="14"/>
                  </a:lnTo>
                  <a:lnTo>
                    <a:pt x="77" y="21"/>
                  </a:lnTo>
                  <a:lnTo>
                    <a:pt x="65" y="31"/>
                  </a:lnTo>
                  <a:lnTo>
                    <a:pt x="55" y="41"/>
                  </a:lnTo>
                  <a:lnTo>
                    <a:pt x="43" y="53"/>
                  </a:lnTo>
                  <a:lnTo>
                    <a:pt x="34" y="67"/>
                  </a:lnTo>
                  <a:lnTo>
                    <a:pt x="26" y="83"/>
                  </a:lnTo>
                  <a:lnTo>
                    <a:pt x="18" y="100"/>
                  </a:lnTo>
                  <a:lnTo>
                    <a:pt x="12" y="116"/>
                  </a:lnTo>
                  <a:lnTo>
                    <a:pt x="6" y="134"/>
                  </a:lnTo>
                  <a:lnTo>
                    <a:pt x="2" y="153"/>
                  </a:lnTo>
                  <a:lnTo>
                    <a:pt x="0" y="171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4" y="222"/>
                  </a:lnTo>
                  <a:lnTo>
                    <a:pt x="10" y="248"/>
                  </a:lnTo>
                  <a:lnTo>
                    <a:pt x="18" y="268"/>
                  </a:lnTo>
                  <a:lnTo>
                    <a:pt x="28" y="287"/>
                  </a:lnTo>
                  <a:lnTo>
                    <a:pt x="41" y="303"/>
                  </a:lnTo>
                  <a:lnTo>
                    <a:pt x="55" y="319"/>
                  </a:lnTo>
                  <a:lnTo>
                    <a:pt x="73" y="333"/>
                  </a:lnTo>
                  <a:lnTo>
                    <a:pt x="93" y="350"/>
                  </a:lnTo>
                  <a:lnTo>
                    <a:pt x="93" y="350"/>
                  </a:lnTo>
                  <a:lnTo>
                    <a:pt x="114" y="358"/>
                  </a:lnTo>
                  <a:lnTo>
                    <a:pt x="130" y="364"/>
                  </a:lnTo>
                  <a:lnTo>
                    <a:pt x="146" y="368"/>
                  </a:lnTo>
                  <a:lnTo>
                    <a:pt x="160" y="368"/>
                  </a:lnTo>
                  <a:lnTo>
                    <a:pt x="181" y="368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199" y="370"/>
                  </a:lnTo>
                  <a:lnTo>
                    <a:pt x="223" y="374"/>
                  </a:lnTo>
                  <a:lnTo>
                    <a:pt x="238" y="376"/>
                  </a:lnTo>
                  <a:lnTo>
                    <a:pt x="252" y="376"/>
                  </a:lnTo>
                  <a:lnTo>
                    <a:pt x="268" y="372"/>
                  </a:lnTo>
                  <a:lnTo>
                    <a:pt x="280" y="366"/>
                  </a:lnTo>
                  <a:lnTo>
                    <a:pt x="280" y="366"/>
                  </a:lnTo>
                  <a:lnTo>
                    <a:pt x="301" y="368"/>
                  </a:lnTo>
                  <a:lnTo>
                    <a:pt x="317" y="368"/>
                  </a:lnTo>
                  <a:lnTo>
                    <a:pt x="327" y="368"/>
                  </a:lnTo>
                  <a:lnTo>
                    <a:pt x="337" y="366"/>
                  </a:lnTo>
                  <a:lnTo>
                    <a:pt x="347" y="360"/>
                  </a:lnTo>
                  <a:lnTo>
                    <a:pt x="355" y="354"/>
                  </a:lnTo>
                  <a:lnTo>
                    <a:pt x="355" y="354"/>
                  </a:lnTo>
                  <a:lnTo>
                    <a:pt x="360" y="350"/>
                  </a:lnTo>
                  <a:lnTo>
                    <a:pt x="355" y="352"/>
                  </a:lnTo>
                  <a:lnTo>
                    <a:pt x="355" y="352"/>
                  </a:lnTo>
                  <a:lnTo>
                    <a:pt x="376" y="340"/>
                  </a:lnTo>
                  <a:lnTo>
                    <a:pt x="392" y="323"/>
                  </a:lnTo>
                  <a:lnTo>
                    <a:pt x="408" y="305"/>
                  </a:lnTo>
                  <a:lnTo>
                    <a:pt x="423" y="285"/>
                  </a:lnTo>
                  <a:lnTo>
                    <a:pt x="435" y="262"/>
                  </a:lnTo>
                  <a:lnTo>
                    <a:pt x="445" y="238"/>
                  </a:lnTo>
                  <a:lnTo>
                    <a:pt x="449" y="214"/>
                  </a:lnTo>
                  <a:lnTo>
                    <a:pt x="451" y="189"/>
                  </a:lnTo>
                  <a:lnTo>
                    <a:pt x="451" y="189"/>
                  </a:lnTo>
                  <a:lnTo>
                    <a:pt x="451" y="163"/>
                  </a:lnTo>
                  <a:lnTo>
                    <a:pt x="447" y="136"/>
                  </a:lnTo>
                  <a:lnTo>
                    <a:pt x="441" y="112"/>
                  </a:lnTo>
                  <a:lnTo>
                    <a:pt x="433" y="90"/>
                  </a:lnTo>
                  <a:lnTo>
                    <a:pt x="427" y="79"/>
                  </a:lnTo>
                  <a:lnTo>
                    <a:pt x="418" y="69"/>
                  </a:lnTo>
                  <a:lnTo>
                    <a:pt x="410" y="59"/>
                  </a:lnTo>
                  <a:lnTo>
                    <a:pt x="402" y="51"/>
                  </a:lnTo>
                  <a:lnTo>
                    <a:pt x="390" y="43"/>
                  </a:lnTo>
                  <a:lnTo>
                    <a:pt x="380" y="37"/>
                  </a:lnTo>
                  <a:lnTo>
                    <a:pt x="366" y="33"/>
                  </a:lnTo>
                  <a:lnTo>
                    <a:pt x="351" y="29"/>
                  </a:lnTo>
                  <a:lnTo>
                    <a:pt x="351" y="29"/>
                  </a:lnTo>
                  <a:close/>
                  <a:moveTo>
                    <a:pt x="142" y="14"/>
                  </a:moveTo>
                  <a:lnTo>
                    <a:pt x="142" y="14"/>
                  </a:lnTo>
                  <a:lnTo>
                    <a:pt x="140" y="18"/>
                  </a:lnTo>
                  <a:lnTo>
                    <a:pt x="140" y="18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Freeform 264"/>
          <p:cNvSpPr>
            <a:spLocks noEditPoints="1"/>
          </p:cNvSpPr>
          <p:nvPr/>
        </p:nvSpPr>
        <p:spPr bwMode="auto">
          <a:xfrm>
            <a:off x="5408613" y="5384800"/>
            <a:ext cx="728663" cy="739775"/>
          </a:xfrm>
          <a:custGeom>
            <a:avLst/>
            <a:gdLst>
              <a:gd name="T0" fmla="*/ 447 w 459"/>
              <a:gd name="T1" fmla="*/ 200 h 466"/>
              <a:gd name="T2" fmla="*/ 455 w 459"/>
              <a:gd name="T3" fmla="*/ 165 h 466"/>
              <a:gd name="T4" fmla="*/ 437 w 459"/>
              <a:gd name="T5" fmla="*/ 145 h 466"/>
              <a:gd name="T6" fmla="*/ 378 w 459"/>
              <a:gd name="T7" fmla="*/ 66 h 466"/>
              <a:gd name="T8" fmla="*/ 376 w 459"/>
              <a:gd name="T9" fmla="*/ 45 h 466"/>
              <a:gd name="T10" fmla="*/ 358 w 459"/>
              <a:gd name="T11" fmla="*/ 27 h 466"/>
              <a:gd name="T12" fmla="*/ 346 w 459"/>
              <a:gd name="T13" fmla="*/ 25 h 466"/>
              <a:gd name="T14" fmla="*/ 346 w 459"/>
              <a:gd name="T15" fmla="*/ 25 h 466"/>
              <a:gd name="T16" fmla="*/ 346 w 459"/>
              <a:gd name="T17" fmla="*/ 25 h 466"/>
              <a:gd name="T18" fmla="*/ 346 w 459"/>
              <a:gd name="T19" fmla="*/ 25 h 466"/>
              <a:gd name="T20" fmla="*/ 329 w 459"/>
              <a:gd name="T21" fmla="*/ 29 h 466"/>
              <a:gd name="T22" fmla="*/ 254 w 459"/>
              <a:gd name="T23" fmla="*/ 11 h 466"/>
              <a:gd name="T24" fmla="*/ 228 w 459"/>
              <a:gd name="T25" fmla="*/ 0 h 466"/>
              <a:gd name="T26" fmla="*/ 197 w 459"/>
              <a:gd name="T27" fmla="*/ 19 h 466"/>
              <a:gd name="T28" fmla="*/ 112 w 459"/>
              <a:gd name="T29" fmla="*/ 31 h 466"/>
              <a:gd name="T30" fmla="*/ 84 w 459"/>
              <a:gd name="T31" fmla="*/ 37 h 466"/>
              <a:gd name="T32" fmla="*/ 71 w 459"/>
              <a:gd name="T33" fmla="*/ 61 h 466"/>
              <a:gd name="T34" fmla="*/ 29 w 459"/>
              <a:gd name="T35" fmla="*/ 143 h 466"/>
              <a:gd name="T36" fmla="*/ 0 w 459"/>
              <a:gd name="T37" fmla="*/ 165 h 466"/>
              <a:gd name="T38" fmla="*/ 4 w 459"/>
              <a:gd name="T39" fmla="*/ 191 h 466"/>
              <a:gd name="T40" fmla="*/ 12 w 459"/>
              <a:gd name="T41" fmla="*/ 273 h 466"/>
              <a:gd name="T42" fmla="*/ 4 w 459"/>
              <a:gd name="T43" fmla="*/ 307 h 466"/>
              <a:gd name="T44" fmla="*/ 23 w 459"/>
              <a:gd name="T45" fmla="*/ 328 h 466"/>
              <a:gd name="T46" fmla="*/ 75 w 459"/>
              <a:gd name="T47" fmla="*/ 399 h 466"/>
              <a:gd name="T48" fmla="*/ 88 w 459"/>
              <a:gd name="T49" fmla="*/ 433 h 466"/>
              <a:gd name="T50" fmla="*/ 108 w 459"/>
              <a:gd name="T51" fmla="*/ 439 h 466"/>
              <a:gd name="T52" fmla="*/ 205 w 459"/>
              <a:gd name="T53" fmla="*/ 448 h 466"/>
              <a:gd name="T54" fmla="*/ 226 w 459"/>
              <a:gd name="T55" fmla="*/ 466 h 466"/>
              <a:gd name="T56" fmla="*/ 236 w 459"/>
              <a:gd name="T57" fmla="*/ 466 h 466"/>
              <a:gd name="T58" fmla="*/ 264 w 459"/>
              <a:gd name="T59" fmla="*/ 448 h 466"/>
              <a:gd name="T60" fmla="*/ 342 w 459"/>
              <a:gd name="T61" fmla="*/ 437 h 466"/>
              <a:gd name="T62" fmla="*/ 368 w 459"/>
              <a:gd name="T63" fmla="*/ 433 h 466"/>
              <a:gd name="T64" fmla="*/ 382 w 459"/>
              <a:gd name="T65" fmla="*/ 409 h 466"/>
              <a:gd name="T66" fmla="*/ 431 w 459"/>
              <a:gd name="T67" fmla="*/ 320 h 466"/>
              <a:gd name="T68" fmla="*/ 457 w 459"/>
              <a:gd name="T69" fmla="*/ 295 h 466"/>
              <a:gd name="T70" fmla="*/ 455 w 459"/>
              <a:gd name="T71" fmla="*/ 269 h 466"/>
              <a:gd name="T72" fmla="*/ 277 w 459"/>
              <a:gd name="T73" fmla="*/ 171 h 466"/>
              <a:gd name="T74" fmla="*/ 264 w 459"/>
              <a:gd name="T75" fmla="*/ 181 h 466"/>
              <a:gd name="T76" fmla="*/ 244 w 459"/>
              <a:gd name="T77" fmla="*/ 187 h 466"/>
              <a:gd name="T78" fmla="*/ 222 w 459"/>
              <a:gd name="T79" fmla="*/ 157 h 466"/>
              <a:gd name="T80" fmla="*/ 238 w 459"/>
              <a:gd name="T81" fmla="*/ 171 h 466"/>
              <a:gd name="T82" fmla="*/ 252 w 459"/>
              <a:gd name="T83" fmla="*/ 179 h 466"/>
              <a:gd name="T84" fmla="*/ 268 w 459"/>
              <a:gd name="T85" fmla="*/ 159 h 466"/>
              <a:gd name="T86" fmla="*/ 260 w 459"/>
              <a:gd name="T87" fmla="*/ 139 h 466"/>
              <a:gd name="T88" fmla="*/ 228 w 459"/>
              <a:gd name="T89" fmla="*/ 137 h 466"/>
              <a:gd name="T90" fmla="*/ 207 w 459"/>
              <a:gd name="T91" fmla="*/ 149 h 466"/>
              <a:gd name="T92" fmla="*/ 205 w 459"/>
              <a:gd name="T93" fmla="*/ 179 h 466"/>
              <a:gd name="T94" fmla="*/ 230 w 459"/>
              <a:gd name="T95" fmla="*/ 228 h 466"/>
              <a:gd name="T96" fmla="*/ 205 w 459"/>
              <a:gd name="T97" fmla="*/ 204 h 466"/>
              <a:gd name="T98" fmla="*/ 197 w 459"/>
              <a:gd name="T99" fmla="*/ 153 h 466"/>
              <a:gd name="T100" fmla="*/ 216 w 459"/>
              <a:gd name="T101" fmla="*/ 133 h 466"/>
              <a:gd name="T102" fmla="*/ 240 w 459"/>
              <a:gd name="T103" fmla="*/ 126 h 466"/>
              <a:gd name="T104" fmla="*/ 266 w 459"/>
              <a:gd name="T105" fmla="*/ 133 h 466"/>
              <a:gd name="T106" fmla="*/ 277 w 459"/>
              <a:gd name="T107" fmla="*/ 17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9" h="466">
                <a:moveTo>
                  <a:pt x="449" y="261"/>
                </a:moveTo>
                <a:lnTo>
                  <a:pt x="415" y="230"/>
                </a:lnTo>
                <a:lnTo>
                  <a:pt x="447" y="200"/>
                </a:lnTo>
                <a:lnTo>
                  <a:pt x="447" y="200"/>
                </a:lnTo>
                <a:lnTo>
                  <a:pt x="453" y="191"/>
                </a:lnTo>
                <a:lnTo>
                  <a:pt x="455" y="183"/>
                </a:lnTo>
                <a:lnTo>
                  <a:pt x="457" y="175"/>
                </a:lnTo>
                <a:lnTo>
                  <a:pt x="455" y="165"/>
                </a:lnTo>
                <a:lnTo>
                  <a:pt x="455" y="165"/>
                </a:lnTo>
                <a:lnTo>
                  <a:pt x="451" y="157"/>
                </a:lnTo>
                <a:lnTo>
                  <a:pt x="445" y="151"/>
                </a:lnTo>
                <a:lnTo>
                  <a:pt x="437" y="145"/>
                </a:lnTo>
                <a:lnTo>
                  <a:pt x="429" y="143"/>
                </a:lnTo>
                <a:lnTo>
                  <a:pt x="368" y="135"/>
                </a:lnTo>
                <a:lnTo>
                  <a:pt x="378" y="66"/>
                </a:lnTo>
                <a:lnTo>
                  <a:pt x="378" y="66"/>
                </a:lnTo>
                <a:lnTo>
                  <a:pt x="380" y="59"/>
                </a:lnTo>
                <a:lnTo>
                  <a:pt x="380" y="59"/>
                </a:lnTo>
                <a:lnTo>
                  <a:pt x="378" y="51"/>
                </a:lnTo>
                <a:lnTo>
                  <a:pt x="376" y="45"/>
                </a:lnTo>
                <a:lnTo>
                  <a:pt x="374" y="39"/>
                </a:lnTo>
                <a:lnTo>
                  <a:pt x="370" y="35"/>
                </a:lnTo>
                <a:lnTo>
                  <a:pt x="364" y="31"/>
                </a:lnTo>
                <a:lnTo>
                  <a:pt x="358" y="27"/>
                </a:lnTo>
                <a:lnTo>
                  <a:pt x="352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46" y="25"/>
                </a:lnTo>
                <a:lnTo>
                  <a:pt x="338" y="27"/>
                </a:lnTo>
                <a:lnTo>
                  <a:pt x="329" y="29"/>
                </a:lnTo>
                <a:lnTo>
                  <a:pt x="279" y="57"/>
                </a:lnTo>
                <a:lnTo>
                  <a:pt x="258" y="19"/>
                </a:lnTo>
                <a:lnTo>
                  <a:pt x="258" y="19"/>
                </a:lnTo>
                <a:lnTo>
                  <a:pt x="254" y="11"/>
                </a:lnTo>
                <a:lnTo>
                  <a:pt x="246" y="5"/>
                </a:lnTo>
                <a:lnTo>
                  <a:pt x="238" y="3"/>
                </a:lnTo>
                <a:lnTo>
                  <a:pt x="228" y="0"/>
                </a:lnTo>
                <a:lnTo>
                  <a:pt x="228" y="0"/>
                </a:lnTo>
                <a:lnTo>
                  <a:pt x="220" y="3"/>
                </a:lnTo>
                <a:lnTo>
                  <a:pt x="212" y="5"/>
                </a:lnTo>
                <a:lnTo>
                  <a:pt x="203" y="11"/>
                </a:lnTo>
                <a:lnTo>
                  <a:pt x="197" y="19"/>
                </a:lnTo>
                <a:lnTo>
                  <a:pt x="177" y="63"/>
                </a:lnTo>
                <a:lnTo>
                  <a:pt x="120" y="35"/>
                </a:lnTo>
                <a:lnTo>
                  <a:pt x="120" y="35"/>
                </a:lnTo>
                <a:lnTo>
                  <a:pt x="112" y="31"/>
                </a:lnTo>
                <a:lnTo>
                  <a:pt x="104" y="31"/>
                </a:lnTo>
                <a:lnTo>
                  <a:pt x="104" y="31"/>
                </a:lnTo>
                <a:lnTo>
                  <a:pt x="94" y="33"/>
                </a:lnTo>
                <a:lnTo>
                  <a:pt x="84" y="37"/>
                </a:lnTo>
                <a:lnTo>
                  <a:pt x="84" y="37"/>
                </a:lnTo>
                <a:lnTo>
                  <a:pt x="77" y="45"/>
                </a:lnTo>
                <a:lnTo>
                  <a:pt x="73" y="53"/>
                </a:lnTo>
                <a:lnTo>
                  <a:pt x="71" y="61"/>
                </a:lnTo>
                <a:lnTo>
                  <a:pt x="71" y="72"/>
                </a:lnTo>
                <a:lnTo>
                  <a:pt x="84" y="135"/>
                </a:lnTo>
                <a:lnTo>
                  <a:pt x="29" y="143"/>
                </a:lnTo>
                <a:lnTo>
                  <a:pt x="29" y="143"/>
                </a:lnTo>
                <a:lnTo>
                  <a:pt x="19" y="145"/>
                </a:lnTo>
                <a:lnTo>
                  <a:pt x="12" y="151"/>
                </a:lnTo>
                <a:lnTo>
                  <a:pt x="6" y="157"/>
                </a:lnTo>
                <a:lnTo>
                  <a:pt x="0" y="165"/>
                </a:lnTo>
                <a:lnTo>
                  <a:pt x="0" y="165"/>
                </a:lnTo>
                <a:lnTo>
                  <a:pt x="0" y="175"/>
                </a:lnTo>
                <a:lnTo>
                  <a:pt x="0" y="183"/>
                </a:lnTo>
                <a:lnTo>
                  <a:pt x="4" y="191"/>
                </a:lnTo>
                <a:lnTo>
                  <a:pt x="10" y="200"/>
                </a:lnTo>
                <a:lnTo>
                  <a:pt x="47" y="236"/>
                </a:lnTo>
                <a:lnTo>
                  <a:pt x="12" y="273"/>
                </a:lnTo>
                <a:lnTo>
                  <a:pt x="12" y="273"/>
                </a:lnTo>
                <a:lnTo>
                  <a:pt x="6" y="281"/>
                </a:lnTo>
                <a:lnTo>
                  <a:pt x="2" y="289"/>
                </a:lnTo>
                <a:lnTo>
                  <a:pt x="2" y="297"/>
                </a:lnTo>
                <a:lnTo>
                  <a:pt x="4" y="307"/>
                </a:lnTo>
                <a:lnTo>
                  <a:pt x="4" y="307"/>
                </a:lnTo>
                <a:lnTo>
                  <a:pt x="8" y="315"/>
                </a:lnTo>
                <a:lnTo>
                  <a:pt x="14" y="322"/>
                </a:lnTo>
                <a:lnTo>
                  <a:pt x="23" y="328"/>
                </a:lnTo>
                <a:lnTo>
                  <a:pt x="33" y="330"/>
                </a:lnTo>
                <a:lnTo>
                  <a:pt x="86" y="336"/>
                </a:lnTo>
                <a:lnTo>
                  <a:pt x="75" y="399"/>
                </a:lnTo>
                <a:lnTo>
                  <a:pt x="75" y="399"/>
                </a:lnTo>
                <a:lnTo>
                  <a:pt x="73" y="409"/>
                </a:lnTo>
                <a:lnTo>
                  <a:pt x="77" y="417"/>
                </a:lnTo>
                <a:lnTo>
                  <a:pt x="81" y="425"/>
                </a:lnTo>
                <a:lnTo>
                  <a:pt x="88" y="433"/>
                </a:lnTo>
                <a:lnTo>
                  <a:pt x="88" y="433"/>
                </a:lnTo>
                <a:lnTo>
                  <a:pt x="98" y="437"/>
                </a:lnTo>
                <a:lnTo>
                  <a:pt x="108" y="439"/>
                </a:lnTo>
                <a:lnTo>
                  <a:pt x="108" y="439"/>
                </a:lnTo>
                <a:lnTo>
                  <a:pt x="116" y="437"/>
                </a:lnTo>
                <a:lnTo>
                  <a:pt x="124" y="435"/>
                </a:lnTo>
                <a:lnTo>
                  <a:pt x="181" y="405"/>
                </a:lnTo>
                <a:lnTo>
                  <a:pt x="205" y="448"/>
                </a:lnTo>
                <a:lnTo>
                  <a:pt x="205" y="448"/>
                </a:lnTo>
                <a:lnTo>
                  <a:pt x="210" y="456"/>
                </a:lnTo>
                <a:lnTo>
                  <a:pt x="218" y="462"/>
                </a:lnTo>
                <a:lnTo>
                  <a:pt x="226" y="466"/>
                </a:lnTo>
                <a:lnTo>
                  <a:pt x="234" y="466"/>
                </a:lnTo>
                <a:lnTo>
                  <a:pt x="234" y="466"/>
                </a:lnTo>
                <a:lnTo>
                  <a:pt x="236" y="466"/>
                </a:lnTo>
                <a:lnTo>
                  <a:pt x="236" y="466"/>
                </a:lnTo>
                <a:lnTo>
                  <a:pt x="244" y="464"/>
                </a:lnTo>
                <a:lnTo>
                  <a:pt x="252" y="462"/>
                </a:lnTo>
                <a:lnTo>
                  <a:pt x="260" y="456"/>
                </a:lnTo>
                <a:lnTo>
                  <a:pt x="264" y="448"/>
                </a:lnTo>
                <a:lnTo>
                  <a:pt x="283" y="409"/>
                </a:lnTo>
                <a:lnTo>
                  <a:pt x="333" y="435"/>
                </a:lnTo>
                <a:lnTo>
                  <a:pt x="333" y="435"/>
                </a:lnTo>
                <a:lnTo>
                  <a:pt x="342" y="437"/>
                </a:lnTo>
                <a:lnTo>
                  <a:pt x="350" y="439"/>
                </a:lnTo>
                <a:lnTo>
                  <a:pt x="350" y="439"/>
                </a:lnTo>
                <a:lnTo>
                  <a:pt x="360" y="437"/>
                </a:lnTo>
                <a:lnTo>
                  <a:pt x="368" y="433"/>
                </a:lnTo>
                <a:lnTo>
                  <a:pt x="368" y="433"/>
                </a:lnTo>
                <a:lnTo>
                  <a:pt x="376" y="425"/>
                </a:lnTo>
                <a:lnTo>
                  <a:pt x="380" y="417"/>
                </a:lnTo>
                <a:lnTo>
                  <a:pt x="382" y="409"/>
                </a:lnTo>
                <a:lnTo>
                  <a:pt x="382" y="399"/>
                </a:lnTo>
                <a:lnTo>
                  <a:pt x="370" y="330"/>
                </a:lnTo>
                <a:lnTo>
                  <a:pt x="431" y="320"/>
                </a:lnTo>
                <a:lnTo>
                  <a:pt x="431" y="320"/>
                </a:lnTo>
                <a:lnTo>
                  <a:pt x="441" y="315"/>
                </a:lnTo>
                <a:lnTo>
                  <a:pt x="449" y="311"/>
                </a:lnTo>
                <a:lnTo>
                  <a:pt x="455" y="303"/>
                </a:lnTo>
                <a:lnTo>
                  <a:pt x="457" y="295"/>
                </a:lnTo>
                <a:lnTo>
                  <a:pt x="457" y="295"/>
                </a:lnTo>
                <a:lnTo>
                  <a:pt x="459" y="287"/>
                </a:lnTo>
                <a:lnTo>
                  <a:pt x="459" y="277"/>
                </a:lnTo>
                <a:lnTo>
                  <a:pt x="455" y="269"/>
                </a:lnTo>
                <a:lnTo>
                  <a:pt x="449" y="261"/>
                </a:lnTo>
                <a:lnTo>
                  <a:pt x="449" y="261"/>
                </a:lnTo>
                <a:close/>
                <a:moveTo>
                  <a:pt x="277" y="171"/>
                </a:moveTo>
                <a:lnTo>
                  <a:pt x="277" y="171"/>
                </a:lnTo>
                <a:lnTo>
                  <a:pt x="275" y="173"/>
                </a:lnTo>
                <a:lnTo>
                  <a:pt x="275" y="173"/>
                </a:lnTo>
                <a:lnTo>
                  <a:pt x="273" y="175"/>
                </a:lnTo>
                <a:lnTo>
                  <a:pt x="264" y="181"/>
                </a:lnTo>
                <a:lnTo>
                  <a:pt x="256" y="187"/>
                </a:lnTo>
                <a:lnTo>
                  <a:pt x="250" y="187"/>
                </a:lnTo>
                <a:lnTo>
                  <a:pt x="244" y="187"/>
                </a:lnTo>
                <a:lnTo>
                  <a:pt x="244" y="187"/>
                </a:lnTo>
                <a:lnTo>
                  <a:pt x="238" y="185"/>
                </a:lnTo>
                <a:lnTo>
                  <a:pt x="232" y="177"/>
                </a:lnTo>
                <a:lnTo>
                  <a:pt x="226" y="169"/>
                </a:lnTo>
                <a:lnTo>
                  <a:pt x="222" y="157"/>
                </a:lnTo>
                <a:lnTo>
                  <a:pt x="230" y="155"/>
                </a:lnTo>
                <a:lnTo>
                  <a:pt x="230" y="155"/>
                </a:lnTo>
                <a:lnTo>
                  <a:pt x="234" y="165"/>
                </a:lnTo>
                <a:lnTo>
                  <a:pt x="238" y="171"/>
                </a:lnTo>
                <a:lnTo>
                  <a:pt x="242" y="177"/>
                </a:lnTo>
                <a:lnTo>
                  <a:pt x="246" y="179"/>
                </a:lnTo>
                <a:lnTo>
                  <a:pt x="246" y="179"/>
                </a:lnTo>
                <a:lnTo>
                  <a:pt x="252" y="179"/>
                </a:lnTo>
                <a:lnTo>
                  <a:pt x="258" y="175"/>
                </a:lnTo>
                <a:lnTo>
                  <a:pt x="268" y="167"/>
                </a:lnTo>
                <a:lnTo>
                  <a:pt x="268" y="167"/>
                </a:lnTo>
                <a:lnTo>
                  <a:pt x="268" y="159"/>
                </a:lnTo>
                <a:lnTo>
                  <a:pt x="266" y="151"/>
                </a:lnTo>
                <a:lnTo>
                  <a:pt x="264" y="145"/>
                </a:lnTo>
                <a:lnTo>
                  <a:pt x="260" y="139"/>
                </a:lnTo>
                <a:lnTo>
                  <a:pt x="260" y="139"/>
                </a:lnTo>
                <a:lnTo>
                  <a:pt x="256" y="137"/>
                </a:lnTo>
                <a:lnTo>
                  <a:pt x="250" y="135"/>
                </a:lnTo>
                <a:lnTo>
                  <a:pt x="240" y="135"/>
                </a:lnTo>
                <a:lnTo>
                  <a:pt x="228" y="137"/>
                </a:lnTo>
                <a:lnTo>
                  <a:pt x="228" y="137"/>
                </a:lnTo>
                <a:lnTo>
                  <a:pt x="220" y="139"/>
                </a:lnTo>
                <a:lnTo>
                  <a:pt x="212" y="143"/>
                </a:lnTo>
                <a:lnTo>
                  <a:pt x="207" y="149"/>
                </a:lnTo>
                <a:lnTo>
                  <a:pt x="205" y="155"/>
                </a:lnTo>
                <a:lnTo>
                  <a:pt x="205" y="155"/>
                </a:lnTo>
                <a:lnTo>
                  <a:pt x="203" y="167"/>
                </a:lnTo>
                <a:lnTo>
                  <a:pt x="205" y="179"/>
                </a:lnTo>
                <a:lnTo>
                  <a:pt x="210" y="191"/>
                </a:lnTo>
                <a:lnTo>
                  <a:pt x="214" y="202"/>
                </a:lnTo>
                <a:lnTo>
                  <a:pt x="224" y="220"/>
                </a:lnTo>
                <a:lnTo>
                  <a:pt x="230" y="228"/>
                </a:lnTo>
                <a:lnTo>
                  <a:pt x="224" y="234"/>
                </a:lnTo>
                <a:lnTo>
                  <a:pt x="224" y="234"/>
                </a:lnTo>
                <a:lnTo>
                  <a:pt x="218" y="224"/>
                </a:lnTo>
                <a:lnTo>
                  <a:pt x="205" y="204"/>
                </a:lnTo>
                <a:lnTo>
                  <a:pt x="199" y="191"/>
                </a:lnTo>
                <a:lnTo>
                  <a:pt x="195" y="179"/>
                </a:lnTo>
                <a:lnTo>
                  <a:pt x="195" y="165"/>
                </a:lnTo>
                <a:lnTo>
                  <a:pt x="197" y="153"/>
                </a:lnTo>
                <a:lnTo>
                  <a:pt x="197" y="153"/>
                </a:lnTo>
                <a:lnTo>
                  <a:pt x="201" y="145"/>
                </a:lnTo>
                <a:lnTo>
                  <a:pt x="207" y="137"/>
                </a:lnTo>
                <a:lnTo>
                  <a:pt x="216" y="133"/>
                </a:lnTo>
                <a:lnTo>
                  <a:pt x="226" y="128"/>
                </a:lnTo>
                <a:lnTo>
                  <a:pt x="226" y="128"/>
                </a:lnTo>
                <a:lnTo>
                  <a:pt x="230" y="126"/>
                </a:lnTo>
                <a:lnTo>
                  <a:pt x="240" y="126"/>
                </a:lnTo>
                <a:lnTo>
                  <a:pt x="252" y="126"/>
                </a:lnTo>
                <a:lnTo>
                  <a:pt x="260" y="128"/>
                </a:lnTo>
                <a:lnTo>
                  <a:pt x="266" y="133"/>
                </a:lnTo>
                <a:lnTo>
                  <a:pt x="266" y="133"/>
                </a:lnTo>
                <a:lnTo>
                  <a:pt x="270" y="141"/>
                </a:lnTo>
                <a:lnTo>
                  <a:pt x="275" y="149"/>
                </a:lnTo>
                <a:lnTo>
                  <a:pt x="277" y="159"/>
                </a:lnTo>
                <a:lnTo>
                  <a:pt x="277" y="171"/>
                </a:lnTo>
                <a:lnTo>
                  <a:pt x="277" y="17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2" name="组合 301"/>
          <p:cNvGrpSpPr/>
          <p:nvPr/>
        </p:nvGrpSpPr>
        <p:grpSpPr>
          <a:xfrm>
            <a:off x="6651625" y="5437188"/>
            <a:ext cx="696913" cy="706437"/>
            <a:chOff x="6651625" y="5437188"/>
            <a:chExt cx="696913" cy="706437"/>
          </a:xfrm>
          <a:solidFill>
            <a:schemeClr val="bg1">
              <a:lumMod val="50000"/>
            </a:schemeClr>
          </a:solidFill>
        </p:grpSpPr>
        <p:sp>
          <p:nvSpPr>
            <p:cNvPr id="65" name="Freeform 265"/>
            <p:cNvSpPr>
              <a:spLocks/>
            </p:cNvSpPr>
            <p:nvPr/>
          </p:nvSpPr>
          <p:spPr bwMode="auto">
            <a:xfrm>
              <a:off x="7099300" y="5437188"/>
              <a:ext cx="249238" cy="244475"/>
            </a:xfrm>
            <a:custGeom>
              <a:avLst/>
              <a:gdLst>
                <a:gd name="T0" fmla="*/ 152 w 157"/>
                <a:gd name="T1" fmla="*/ 81 h 154"/>
                <a:gd name="T2" fmla="*/ 152 w 157"/>
                <a:gd name="T3" fmla="*/ 81 h 154"/>
                <a:gd name="T4" fmla="*/ 126 w 157"/>
                <a:gd name="T5" fmla="*/ 57 h 154"/>
                <a:gd name="T6" fmla="*/ 146 w 157"/>
                <a:gd name="T7" fmla="*/ 24 h 154"/>
                <a:gd name="T8" fmla="*/ 138 w 157"/>
                <a:gd name="T9" fmla="*/ 16 h 154"/>
                <a:gd name="T10" fmla="*/ 106 w 157"/>
                <a:gd name="T11" fmla="*/ 35 h 154"/>
                <a:gd name="T12" fmla="*/ 106 w 157"/>
                <a:gd name="T13" fmla="*/ 35 h 154"/>
                <a:gd name="T14" fmla="*/ 73 w 157"/>
                <a:gd name="T15" fmla="*/ 4 h 154"/>
                <a:gd name="T16" fmla="*/ 73 w 157"/>
                <a:gd name="T17" fmla="*/ 4 h 154"/>
                <a:gd name="T18" fmla="*/ 69 w 157"/>
                <a:gd name="T19" fmla="*/ 0 h 154"/>
                <a:gd name="T20" fmla="*/ 65 w 157"/>
                <a:gd name="T21" fmla="*/ 0 h 154"/>
                <a:gd name="T22" fmla="*/ 59 w 157"/>
                <a:gd name="T23" fmla="*/ 0 h 154"/>
                <a:gd name="T24" fmla="*/ 53 w 157"/>
                <a:gd name="T25" fmla="*/ 0 h 154"/>
                <a:gd name="T26" fmla="*/ 41 w 157"/>
                <a:gd name="T27" fmla="*/ 6 h 154"/>
                <a:gd name="T28" fmla="*/ 28 w 157"/>
                <a:gd name="T29" fmla="*/ 14 h 154"/>
                <a:gd name="T30" fmla="*/ 8 w 157"/>
                <a:gd name="T31" fmla="*/ 30 h 154"/>
                <a:gd name="T32" fmla="*/ 0 w 157"/>
                <a:gd name="T33" fmla="*/ 41 h 154"/>
                <a:gd name="T34" fmla="*/ 77 w 157"/>
                <a:gd name="T35" fmla="*/ 51 h 154"/>
                <a:gd name="T36" fmla="*/ 65 w 157"/>
                <a:gd name="T37" fmla="*/ 106 h 154"/>
                <a:gd name="T38" fmla="*/ 116 w 157"/>
                <a:gd name="T39" fmla="*/ 89 h 154"/>
                <a:gd name="T40" fmla="*/ 114 w 157"/>
                <a:gd name="T41" fmla="*/ 154 h 154"/>
                <a:gd name="T42" fmla="*/ 114 w 157"/>
                <a:gd name="T43" fmla="*/ 154 h 154"/>
                <a:gd name="T44" fmla="*/ 124 w 157"/>
                <a:gd name="T45" fmla="*/ 146 h 154"/>
                <a:gd name="T46" fmla="*/ 140 w 157"/>
                <a:gd name="T47" fmla="*/ 126 h 154"/>
                <a:gd name="T48" fmla="*/ 148 w 157"/>
                <a:gd name="T49" fmla="*/ 114 h 154"/>
                <a:gd name="T50" fmla="*/ 154 w 157"/>
                <a:gd name="T51" fmla="*/ 102 h 154"/>
                <a:gd name="T52" fmla="*/ 157 w 157"/>
                <a:gd name="T53" fmla="*/ 91 h 154"/>
                <a:gd name="T54" fmla="*/ 154 w 157"/>
                <a:gd name="T55" fmla="*/ 85 h 154"/>
                <a:gd name="T56" fmla="*/ 152 w 157"/>
                <a:gd name="T57" fmla="*/ 81 h 154"/>
                <a:gd name="T58" fmla="*/ 152 w 157"/>
                <a:gd name="T59" fmla="*/ 8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4">
                  <a:moveTo>
                    <a:pt x="152" y="81"/>
                  </a:moveTo>
                  <a:lnTo>
                    <a:pt x="152" y="81"/>
                  </a:lnTo>
                  <a:lnTo>
                    <a:pt x="126" y="57"/>
                  </a:lnTo>
                  <a:lnTo>
                    <a:pt x="146" y="24"/>
                  </a:lnTo>
                  <a:lnTo>
                    <a:pt x="138" y="16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69" y="0"/>
                  </a:lnTo>
                  <a:lnTo>
                    <a:pt x="65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8" y="30"/>
                  </a:lnTo>
                  <a:lnTo>
                    <a:pt x="0" y="41"/>
                  </a:lnTo>
                  <a:lnTo>
                    <a:pt x="77" y="51"/>
                  </a:lnTo>
                  <a:lnTo>
                    <a:pt x="65" y="106"/>
                  </a:lnTo>
                  <a:lnTo>
                    <a:pt x="116" y="89"/>
                  </a:lnTo>
                  <a:lnTo>
                    <a:pt x="114" y="154"/>
                  </a:lnTo>
                  <a:lnTo>
                    <a:pt x="114" y="154"/>
                  </a:lnTo>
                  <a:lnTo>
                    <a:pt x="124" y="146"/>
                  </a:lnTo>
                  <a:lnTo>
                    <a:pt x="140" y="126"/>
                  </a:lnTo>
                  <a:lnTo>
                    <a:pt x="148" y="114"/>
                  </a:lnTo>
                  <a:lnTo>
                    <a:pt x="154" y="102"/>
                  </a:lnTo>
                  <a:lnTo>
                    <a:pt x="157" y="91"/>
                  </a:lnTo>
                  <a:lnTo>
                    <a:pt x="154" y="85"/>
                  </a:lnTo>
                  <a:lnTo>
                    <a:pt x="152" y="81"/>
                  </a:lnTo>
                  <a:lnTo>
                    <a:pt x="152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6651625" y="5514975"/>
              <a:ext cx="615950" cy="628650"/>
            </a:xfrm>
            <a:custGeom>
              <a:avLst/>
              <a:gdLst>
                <a:gd name="T0" fmla="*/ 349 w 388"/>
                <a:gd name="T1" fmla="*/ 10 h 396"/>
                <a:gd name="T2" fmla="*/ 282 w 388"/>
                <a:gd name="T3" fmla="*/ 0 h 396"/>
                <a:gd name="T4" fmla="*/ 282 w 388"/>
                <a:gd name="T5" fmla="*/ 0 h 396"/>
                <a:gd name="T6" fmla="*/ 256 w 388"/>
                <a:gd name="T7" fmla="*/ 16 h 396"/>
                <a:gd name="T8" fmla="*/ 193 w 388"/>
                <a:gd name="T9" fmla="*/ 59 h 396"/>
                <a:gd name="T10" fmla="*/ 156 w 388"/>
                <a:gd name="T11" fmla="*/ 85 h 396"/>
                <a:gd name="T12" fmla="*/ 117 w 388"/>
                <a:gd name="T13" fmla="*/ 114 h 396"/>
                <a:gd name="T14" fmla="*/ 85 w 388"/>
                <a:gd name="T15" fmla="*/ 142 h 396"/>
                <a:gd name="T16" fmla="*/ 56 w 388"/>
                <a:gd name="T17" fmla="*/ 168 h 396"/>
                <a:gd name="T18" fmla="*/ 56 w 388"/>
                <a:gd name="T19" fmla="*/ 168 h 396"/>
                <a:gd name="T20" fmla="*/ 34 w 388"/>
                <a:gd name="T21" fmla="*/ 191 h 396"/>
                <a:gd name="T22" fmla="*/ 34 w 388"/>
                <a:gd name="T23" fmla="*/ 191 h 396"/>
                <a:gd name="T24" fmla="*/ 26 w 388"/>
                <a:gd name="T25" fmla="*/ 199 h 396"/>
                <a:gd name="T26" fmla="*/ 20 w 388"/>
                <a:gd name="T27" fmla="*/ 209 h 396"/>
                <a:gd name="T28" fmla="*/ 10 w 388"/>
                <a:gd name="T29" fmla="*/ 229 h 396"/>
                <a:gd name="T30" fmla="*/ 2 w 388"/>
                <a:gd name="T31" fmla="*/ 252 h 396"/>
                <a:gd name="T32" fmla="*/ 0 w 388"/>
                <a:gd name="T33" fmla="*/ 276 h 396"/>
                <a:gd name="T34" fmla="*/ 2 w 388"/>
                <a:gd name="T35" fmla="*/ 298 h 396"/>
                <a:gd name="T36" fmla="*/ 10 w 388"/>
                <a:gd name="T37" fmla="*/ 321 h 396"/>
                <a:gd name="T38" fmla="*/ 20 w 388"/>
                <a:gd name="T39" fmla="*/ 341 h 396"/>
                <a:gd name="T40" fmla="*/ 26 w 388"/>
                <a:gd name="T41" fmla="*/ 351 h 396"/>
                <a:gd name="T42" fmla="*/ 34 w 388"/>
                <a:gd name="T43" fmla="*/ 359 h 396"/>
                <a:gd name="T44" fmla="*/ 34 w 388"/>
                <a:gd name="T45" fmla="*/ 359 h 396"/>
                <a:gd name="T46" fmla="*/ 44 w 388"/>
                <a:gd name="T47" fmla="*/ 368 h 396"/>
                <a:gd name="T48" fmla="*/ 54 w 388"/>
                <a:gd name="T49" fmla="*/ 376 h 396"/>
                <a:gd name="T50" fmla="*/ 75 w 388"/>
                <a:gd name="T51" fmla="*/ 386 h 396"/>
                <a:gd name="T52" fmla="*/ 97 w 388"/>
                <a:gd name="T53" fmla="*/ 392 h 396"/>
                <a:gd name="T54" fmla="*/ 119 w 388"/>
                <a:gd name="T55" fmla="*/ 396 h 396"/>
                <a:gd name="T56" fmla="*/ 144 w 388"/>
                <a:gd name="T57" fmla="*/ 392 h 396"/>
                <a:gd name="T58" fmla="*/ 164 w 388"/>
                <a:gd name="T59" fmla="*/ 386 h 396"/>
                <a:gd name="T60" fmla="*/ 187 w 388"/>
                <a:gd name="T61" fmla="*/ 376 h 396"/>
                <a:gd name="T62" fmla="*/ 197 w 388"/>
                <a:gd name="T63" fmla="*/ 368 h 396"/>
                <a:gd name="T64" fmla="*/ 205 w 388"/>
                <a:gd name="T65" fmla="*/ 359 h 396"/>
                <a:gd name="T66" fmla="*/ 205 w 388"/>
                <a:gd name="T67" fmla="*/ 359 h 396"/>
                <a:gd name="T68" fmla="*/ 213 w 388"/>
                <a:gd name="T69" fmla="*/ 353 h 396"/>
                <a:gd name="T70" fmla="*/ 221 w 388"/>
                <a:gd name="T71" fmla="*/ 345 h 396"/>
                <a:gd name="T72" fmla="*/ 221 w 388"/>
                <a:gd name="T73" fmla="*/ 345 h 396"/>
                <a:gd name="T74" fmla="*/ 262 w 388"/>
                <a:gd name="T75" fmla="*/ 298 h 396"/>
                <a:gd name="T76" fmla="*/ 294 w 388"/>
                <a:gd name="T77" fmla="*/ 256 h 396"/>
                <a:gd name="T78" fmla="*/ 323 w 388"/>
                <a:gd name="T79" fmla="*/ 217 h 396"/>
                <a:gd name="T80" fmla="*/ 347 w 388"/>
                <a:gd name="T81" fmla="*/ 185 h 396"/>
                <a:gd name="T82" fmla="*/ 376 w 388"/>
                <a:gd name="T83" fmla="*/ 138 h 396"/>
                <a:gd name="T84" fmla="*/ 386 w 388"/>
                <a:gd name="T85" fmla="*/ 120 h 396"/>
                <a:gd name="T86" fmla="*/ 388 w 388"/>
                <a:gd name="T87" fmla="*/ 53 h 396"/>
                <a:gd name="T88" fmla="*/ 337 w 388"/>
                <a:gd name="T89" fmla="*/ 67 h 396"/>
                <a:gd name="T90" fmla="*/ 349 w 388"/>
                <a:gd name="T91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8" h="396">
                  <a:moveTo>
                    <a:pt x="349" y="10"/>
                  </a:moveTo>
                  <a:lnTo>
                    <a:pt x="282" y="0"/>
                  </a:lnTo>
                  <a:lnTo>
                    <a:pt x="282" y="0"/>
                  </a:lnTo>
                  <a:lnTo>
                    <a:pt x="256" y="16"/>
                  </a:lnTo>
                  <a:lnTo>
                    <a:pt x="193" y="59"/>
                  </a:lnTo>
                  <a:lnTo>
                    <a:pt x="156" y="85"/>
                  </a:lnTo>
                  <a:lnTo>
                    <a:pt x="117" y="114"/>
                  </a:lnTo>
                  <a:lnTo>
                    <a:pt x="85" y="14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34" y="191"/>
                  </a:lnTo>
                  <a:lnTo>
                    <a:pt x="34" y="191"/>
                  </a:lnTo>
                  <a:lnTo>
                    <a:pt x="26" y="199"/>
                  </a:lnTo>
                  <a:lnTo>
                    <a:pt x="20" y="209"/>
                  </a:lnTo>
                  <a:lnTo>
                    <a:pt x="10" y="229"/>
                  </a:lnTo>
                  <a:lnTo>
                    <a:pt x="2" y="252"/>
                  </a:lnTo>
                  <a:lnTo>
                    <a:pt x="0" y="276"/>
                  </a:lnTo>
                  <a:lnTo>
                    <a:pt x="2" y="298"/>
                  </a:lnTo>
                  <a:lnTo>
                    <a:pt x="10" y="321"/>
                  </a:lnTo>
                  <a:lnTo>
                    <a:pt x="20" y="341"/>
                  </a:lnTo>
                  <a:lnTo>
                    <a:pt x="26" y="351"/>
                  </a:lnTo>
                  <a:lnTo>
                    <a:pt x="34" y="359"/>
                  </a:lnTo>
                  <a:lnTo>
                    <a:pt x="34" y="359"/>
                  </a:lnTo>
                  <a:lnTo>
                    <a:pt x="44" y="368"/>
                  </a:lnTo>
                  <a:lnTo>
                    <a:pt x="54" y="376"/>
                  </a:lnTo>
                  <a:lnTo>
                    <a:pt x="75" y="386"/>
                  </a:lnTo>
                  <a:lnTo>
                    <a:pt x="97" y="392"/>
                  </a:lnTo>
                  <a:lnTo>
                    <a:pt x="119" y="396"/>
                  </a:lnTo>
                  <a:lnTo>
                    <a:pt x="144" y="392"/>
                  </a:lnTo>
                  <a:lnTo>
                    <a:pt x="164" y="386"/>
                  </a:lnTo>
                  <a:lnTo>
                    <a:pt x="187" y="376"/>
                  </a:lnTo>
                  <a:lnTo>
                    <a:pt x="197" y="368"/>
                  </a:lnTo>
                  <a:lnTo>
                    <a:pt x="205" y="359"/>
                  </a:lnTo>
                  <a:lnTo>
                    <a:pt x="205" y="359"/>
                  </a:lnTo>
                  <a:lnTo>
                    <a:pt x="213" y="353"/>
                  </a:lnTo>
                  <a:lnTo>
                    <a:pt x="221" y="345"/>
                  </a:lnTo>
                  <a:lnTo>
                    <a:pt x="221" y="345"/>
                  </a:lnTo>
                  <a:lnTo>
                    <a:pt x="262" y="298"/>
                  </a:lnTo>
                  <a:lnTo>
                    <a:pt x="294" y="256"/>
                  </a:lnTo>
                  <a:lnTo>
                    <a:pt x="323" y="217"/>
                  </a:lnTo>
                  <a:lnTo>
                    <a:pt x="347" y="185"/>
                  </a:lnTo>
                  <a:lnTo>
                    <a:pt x="376" y="138"/>
                  </a:lnTo>
                  <a:lnTo>
                    <a:pt x="386" y="120"/>
                  </a:lnTo>
                  <a:lnTo>
                    <a:pt x="388" y="53"/>
                  </a:lnTo>
                  <a:lnTo>
                    <a:pt x="337" y="67"/>
                  </a:lnTo>
                  <a:lnTo>
                    <a:pt x="34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Freeform 267"/>
          <p:cNvSpPr>
            <a:spLocks noEditPoints="1"/>
          </p:cNvSpPr>
          <p:nvPr/>
        </p:nvSpPr>
        <p:spPr bwMode="auto">
          <a:xfrm>
            <a:off x="7989888" y="5424488"/>
            <a:ext cx="738188" cy="687387"/>
          </a:xfrm>
          <a:custGeom>
            <a:avLst/>
            <a:gdLst>
              <a:gd name="T0" fmla="*/ 463 w 465"/>
              <a:gd name="T1" fmla="*/ 0 h 433"/>
              <a:gd name="T2" fmla="*/ 370 w 465"/>
              <a:gd name="T3" fmla="*/ 28 h 433"/>
              <a:gd name="T4" fmla="*/ 323 w 465"/>
              <a:gd name="T5" fmla="*/ 41 h 433"/>
              <a:gd name="T6" fmla="*/ 288 w 465"/>
              <a:gd name="T7" fmla="*/ 55 h 433"/>
              <a:gd name="T8" fmla="*/ 260 w 465"/>
              <a:gd name="T9" fmla="*/ 67 h 433"/>
              <a:gd name="T10" fmla="*/ 223 w 465"/>
              <a:gd name="T11" fmla="*/ 95 h 433"/>
              <a:gd name="T12" fmla="*/ 195 w 465"/>
              <a:gd name="T13" fmla="*/ 126 h 433"/>
              <a:gd name="T14" fmla="*/ 160 w 465"/>
              <a:gd name="T15" fmla="*/ 160 h 433"/>
              <a:gd name="T16" fmla="*/ 134 w 465"/>
              <a:gd name="T17" fmla="*/ 179 h 433"/>
              <a:gd name="T18" fmla="*/ 106 w 465"/>
              <a:gd name="T19" fmla="*/ 205 h 433"/>
              <a:gd name="T20" fmla="*/ 75 w 465"/>
              <a:gd name="T21" fmla="*/ 240 h 433"/>
              <a:gd name="T22" fmla="*/ 47 w 465"/>
              <a:gd name="T23" fmla="*/ 288 h 433"/>
              <a:gd name="T24" fmla="*/ 18 w 465"/>
              <a:gd name="T25" fmla="*/ 335 h 433"/>
              <a:gd name="T26" fmla="*/ 0 w 465"/>
              <a:gd name="T27" fmla="*/ 394 h 433"/>
              <a:gd name="T28" fmla="*/ 41 w 465"/>
              <a:gd name="T29" fmla="*/ 433 h 433"/>
              <a:gd name="T30" fmla="*/ 97 w 465"/>
              <a:gd name="T31" fmla="*/ 414 h 433"/>
              <a:gd name="T32" fmla="*/ 140 w 465"/>
              <a:gd name="T33" fmla="*/ 392 h 433"/>
              <a:gd name="T34" fmla="*/ 189 w 465"/>
              <a:gd name="T35" fmla="*/ 362 h 433"/>
              <a:gd name="T36" fmla="*/ 223 w 465"/>
              <a:gd name="T37" fmla="*/ 329 h 433"/>
              <a:gd name="T38" fmla="*/ 248 w 465"/>
              <a:gd name="T39" fmla="*/ 301 h 433"/>
              <a:gd name="T40" fmla="*/ 274 w 465"/>
              <a:gd name="T41" fmla="*/ 272 h 433"/>
              <a:gd name="T42" fmla="*/ 307 w 465"/>
              <a:gd name="T43" fmla="*/ 244 h 433"/>
              <a:gd name="T44" fmla="*/ 335 w 465"/>
              <a:gd name="T45" fmla="*/ 215 h 433"/>
              <a:gd name="T46" fmla="*/ 362 w 465"/>
              <a:gd name="T47" fmla="*/ 177 h 433"/>
              <a:gd name="T48" fmla="*/ 374 w 465"/>
              <a:gd name="T49" fmla="*/ 146 h 433"/>
              <a:gd name="T50" fmla="*/ 392 w 465"/>
              <a:gd name="T51" fmla="*/ 108 h 433"/>
              <a:gd name="T52" fmla="*/ 406 w 465"/>
              <a:gd name="T53" fmla="*/ 79 h 433"/>
              <a:gd name="T54" fmla="*/ 57 w 465"/>
              <a:gd name="T55" fmla="*/ 317 h 433"/>
              <a:gd name="T56" fmla="*/ 61 w 465"/>
              <a:gd name="T57" fmla="*/ 303 h 433"/>
              <a:gd name="T58" fmla="*/ 65 w 465"/>
              <a:gd name="T59" fmla="*/ 315 h 433"/>
              <a:gd name="T60" fmla="*/ 89 w 465"/>
              <a:gd name="T61" fmla="*/ 260 h 433"/>
              <a:gd name="T62" fmla="*/ 99 w 465"/>
              <a:gd name="T63" fmla="*/ 270 h 433"/>
              <a:gd name="T64" fmla="*/ 83 w 465"/>
              <a:gd name="T65" fmla="*/ 266 h 433"/>
              <a:gd name="T66" fmla="*/ 106 w 465"/>
              <a:gd name="T67" fmla="*/ 335 h 433"/>
              <a:gd name="T68" fmla="*/ 132 w 465"/>
              <a:gd name="T69" fmla="*/ 215 h 433"/>
              <a:gd name="T70" fmla="*/ 128 w 465"/>
              <a:gd name="T71" fmla="*/ 229 h 433"/>
              <a:gd name="T72" fmla="*/ 134 w 465"/>
              <a:gd name="T73" fmla="*/ 374 h 433"/>
              <a:gd name="T74" fmla="*/ 126 w 465"/>
              <a:gd name="T75" fmla="*/ 295 h 433"/>
              <a:gd name="T76" fmla="*/ 217 w 465"/>
              <a:gd name="T77" fmla="*/ 138 h 433"/>
              <a:gd name="T78" fmla="*/ 211 w 465"/>
              <a:gd name="T79" fmla="*/ 150 h 433"/>
              <a:gd name="T80" fmla="*/ 207 w 465"/>
              <a:gd name="T81" fmla="*/ 136 h 433"/>
              <a:gd name="T82" fmla="*/ 193 w 465"/>
              <a:gd name="T83" fmla="*/ 242 h 433"/>
              <a:gd name="T84" fmla="*/ 187 w 465"/>
              <a:gd name="T85" fmla="*/ 175 h 433"/>
              <a:gd name="T86" fmla="*/ 171 w 465"/>
              <a:gd name="T87" fmla="*/ 179 h 433"/>
              <a:gd name="T88" fmla="*/ 175 w 465"/>
              <a:gd name="T89" fmla="*/ 349 h 433"/>
              <a:gd name="T90" fmla="*/ 164 w 465"/>
              <a:gd name="T91" fmla="*/ 258 h 433"/>
              <a:gd name="T92" fmla="*/ 189 w 465"/>
              <a:gd name="T93" fmla="*/ 276 h 433"/>
              <a:gd name="T94" fmla="*/ 207 w 465"/>
              <a:gd name="T95" fmla="*/ 307 h 433"/>
              <a:gd name="T96" fmla="*/ 223 w 465"/>
              <a:gd name="T97" fmla="*/ 205 h 433"/>
              <a:gd name="T98" fmla="*/ 234 w 465"/>
              <a:gd name="T99" fmla="*/ 191 h 433"/>
              <a:gd name="T100" fmla="*/ 248 w 465"/>
              <a:gd name="T101" fmla="*/ 286 h 433"/>
              <a:gd name="T102" fmla="*/ 278 w 465"/>
              <a:gd name="T103" fmla="*/ 250 h 433"/>
              <a:gd name="T104" fmla="*/ 276 w 465"/>
              <a:gd name="T105" fmla="*/ 97 h 433"/>
              <a:gd name="T106" fmla="*/ 274 w 465"/>
              <a:gd name="T107" fmla="*/ 83 h 433"/>
              <a:gd name="T108" fmla="*/ 284 w 465"/>
              <a:gd name="T109" fmla="*/ 93 h 433"/>
              <a:gd name="T110" fmla="*/ 299 w 465"/>
              <a:gd name="T111" fmla="*/ 118 h 433"/>
              <a:gd name="T112" fmla="*/ 313 w 465"/>
              <a:gd name="T113" fmla="*/ 203 h 433"/>
              <a:gd name="T114" fmla="*/ 341 w 465"/>
              <a:gd name="T115" fmla="*/ 162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65" h="433">
                <a:moveTo>
                  <a:pt x="402" y="41"/>
                </a:moveTo>
                <a:lnTo>
                  <a:pt x="402" y="41"/>
                </a:lnTo>
                <a:lnTo>
                  <a:pt x="414" y="32"/>
                </a:lnTo>
                <a:lnTo>
                  <a:pt x="429" y="26"/>
                </a:lnTo>
                <a:lnTo>
                  <a:pt x="445" y="18"/>
                </a:lnTo>
                <a:lnTo>
                  <a:pt x="465" y="14"/>
                </a:lnTo>
                <a:lnTo>
                  <a:pt x="463" y="0"/>
                </a:lnTo>
                <a:lnTo>
                  <a:pt x="463" y="0"/>
                </a:lnTo>
                <a:lnTo>
                  <a:pt x="439" y="4"/>
                </a:lnTo>
                <a:lnTo>
                  <a:pt x="418" y="12"/>
                </a:lnTo>
                <a:lnTo>
                  <a:pt x="402" y="20"/>
                </a:lnTo>
                <a:lnTo>
                  <a:pt x="390" y="30"/>
                </a:lnTo>
                <a:lnTo>
                  <a:pt x="390" y="30"/>
                </a:lnTo>
                <a:lnTo>
                  <a:pt x="380" y="28"/>
                </a:lnTo>
                <a:lnTo>
                  <a:pt x="370" y="28"/>
                </a:lnTo>
                <a:lnTo>
                  <a:pt x="370" y="28"/>
                </a:lnTo>
                <a:lnTo>
                  <a:pt x="353" y="26"/>
                </a:lnTo>
                <a:lnTo>
                  <a:pt x="345" y="26"/>
                </a:lnTo>
                <a:lnTo>
                  <a:pt x="337" y="28"/>
                </a:lnTo>
                <a:lnTo>
                  <a:pt x="337" y="28"/>
                </a:lnTo>
                <a:lnTo>
                  <a:pt x="333" y="30"/>
                </a:lnTo>
                <a:lnTo>
                  <a:pt x="331" y="34"/>
                </a:lnTo>
                <a:lnTo>
                  <a:pt x="327" y="38"/>
                </a:lnTo>
                <a:lnTo>
                  <a:pt x="323" y="41"/>
                </a:lnTo>
                <a:lnTo>
                  <a:pt x="323" y="41"/>
                </a:lnTo>
                <a:lnTo>
                  <a:pt x="317" y="43"/>
                </a:lnTo>
                <a:lnTo>
                  <a:pt x="311" y="43"/>
                </a:lnTo>
                <a:lnTo>
                  <a:pt x="303" y="43"/>
                </a:lnTo>
                <a:lnTo>
                  <a:pt x="295" y="45"/>
                </a:lnTo>
                <a:lnTo>
                  <a:pt x="295" y="45"/>
                </a:lnTo>
                <a:lnTo>
                  <a:pt x="293" y="49"/>
                </a:lnTo>
                <a:lnTo>
                  <a:pt x="288" y="55"/>
                </a:lnTo>
                <a:lnTo>
                  <a:pt x="286" y="59"/>
                </a:lnTo>
                <a:lnTo>
                  <a:pt x="282" y="63"/>
                </a:lnTo>
                <a:lnTo>
                  <a:pt x="282" y="63"/>
                </a:lnTo>
                <a:lnTo>
                  <a:pt x="276" y="65"/>
                </a:lnTo>
                <a:lnTo>
                  <a:pt x="270" y="65"/>
                </a:lnTo>
                <a:lnTo>
                  <a:pt x="264" y="65"/>
                </a:lnTo>
                <a:lnTo>
                  <a:pt x="260" y="67"/>
                </a:lnTo>
                <a:lnTo>
                  <a:pt x="260" y="67"/>
                </a:lnTo>
                <a:lnTo>
                  <a:pt x="254" y="73"/>
                </a:lnTo>
                <a:lnTo>
                  <a:pt x="252" y="79"/>
                </a:lnTo>
                <a:lnTo>
                  <a:pt x="248" y="85"/>
                </a:lnTo>
                <a:lnTo>
                  <a:pt x="244" y="89"/>
                </a:lnTo>
                <a:lnTo>
                  <a:pt x="244" y="89"/>
                </a:lnTo>
                <a:lnTo>
                  <a:pt x="238" y="91"/>
                </a:lnTo>
                <a:lnTo>
                  <a:pt x="230" y="93"/>
                </a:lnTo>
                <a:lnTo>
                  <a:pt x="223" y="95"/>
                </a:lnTo>
                <a:lnTo>
                  <a:pt x="217" y="97"/>
                </a:lnTo>
                <a:lnTo>
                  <a:pt x="217" y="97"/>
                </a:lnTo>
                <a:lnTo>
                  <a:pt x="211" y="103"/>
                </a:lnTo>
                <a:lnTo>
                  <a:pt x="209" y="110"/>
                </a:lnTo>
                <a:lnTo>
                  <a:pt x="205" y="116"/>
                </a:lnTo>
                <a:lnTo>
                  <a:pt x="201" y="122"/>
                </a:lnTo>
                <a:lnTo>
                  <a:pt x="201" y="122"/>
                </a:lnTo>
                <a:lnTo>
                  <a:pt x="195" y="126"/>
                </a:lnTo>
                <a:lnTo>
                  <a:pt x="189" y="128"/>
                </a:lnTo>
                <a:lnTo>
                  <a:pt x="181" y="128"/>
                </a:lnTo>
                <a:lnTo>
                  <a:pt x="175" y="132"/>
                </a:lnTo>
                <a:lnTo>
                  <a:pt x="175" y="132"/>
                </a:lnTo>
                <a:lnTo>
                  <a:pt x="171" y="138"/>
                </a:lnTo>
                <a:lnTo>
                  <a:pt x="167" y="146"/>
                </a:lnTo>
                <a:lnTo>
                  <a:pt x="164" y="154"/>
                </a:lnTo>
                <a:lnTo>
                  <a:pt x="160" y="160"/>
                </a:lnTo>
                <a:lnTo>
                  <a:pt x="160" y="160"/>
                </a:lnTo>
                <a:lnTo>
                  <a:pt x="154" y="162"/>
                </a:lnTo>
                <a:lnTo>
                  <a:pt x="150" y="164"/>
                </a:lnTo>
                <a:lnTo>
                  <a:pt x="144" y="166"/>
                </a:lnTo>
                <a:lnTo>
                  <a:pt x="140" y="169"/>
                </a:lnTo>
                <a:lnTo>
                  <a:pt x="140" y="169"/>
                </a:lnTo>
                <a:lnTo>
                  <a:pt x="136" y="173"/>
                </a:lnTo>
                <a:lnTo>
                  <a:pt x="134" y="179"/>
                </a:lnTo>
                <a:lnTo>
                  <a:pt x="132" y="185"/>
                </a:lnTo>
                <a:lnTo>
                  <a:pt x="130" y="191"/>
                </a:lnTo>
                <a:lnTo>
                  <a:pt x="130" y="191"/>
                </a:lnTo>
                <a:lnTo>
                  <a:pt x="124" y="195"/>
                </a:lnTo>
                <a:lnTo>
                  <a:pt x="118" y="199"/>
                </a:lnTo>
                <a:lnTo>
                  <a:pt x="112" y="201"/>
                </a:lnTo>
                <a:lnTo>
                  <a:pt x="106" y="205"/>
                </a:lnTo>
                <a:lnTo>
                  <a:pt x="106" y="205"/>
                </a:lnTo>
                <a:lnTo>
                  <a:pt x="104" y="211"/>
                </a:lnTo>
                <a:lnTo>
                  <a:pt x="99" y="217"/>
                </a:lnTo>
                <a:lnTo>
                  <a:pt x="97" y="223"/>
                </a:lnTo>
                <a:lnTo>
                  <a:pt x="95" y="227"/>
                </a:lnTo>
                <a:lnTo>
                  <a:pt x="95" y="227"/>
                </a:lnTo>
                <a:lnTo>
                  <a:pt x="89" y="234"/>
                </a:lnTo>
                <a:lnTo>
                  <a:pt x="83" y="236"/>
                </a:lnTo>
                <a:lnTo>
                  <a:pt x="75" y="240"/>
                </a:lnTo>
                <a:lnTo>
                  <a:pt x="71" y="246"/>
                </a:lnTo>
                <a:lnTo>
                  <a:pt x="71" y="246"/>
                </a:lnTo>
                <a:lnTo>
                  <a:pt x="67" y="252"/>
                </a:lnTo>
                <a:lnTo>
                  <a:pt x="63" y="262"/>
                </a:lnTo>
                <a:lnTo>
                  <a:pt x="61" y="270"/>
                </a:lnTo>
                <a:lnTo>
                  <a:pt x="57" y="276"/>
                </a:lnTo>
                <a:lnTo>
                  <a:pt x="57" y="276"/>
                </a:lnTo>
                <a:lnTo>
                  <a:pt x="47" y="288"/>
                </a:lnTo>
                <a:lnTo>
                  <a:pt x="34" y="299"/>
                </a:lnTo>
                <a:lnTo>
                  <a:pt x="34" y="299"/>
                </a:lnTo>
                <a:lnTo>
                  <a:pt x="32" y="305"/>
                </a:lnTo>
                <a:lnTo>
                  <a:pt x="30" y="311"/>
                </a:lnTo>
                <a:lnTo>
                  <a:pt x="30" y="317"/>
                </a:lnTo>
                <a:lnTo>
                  <a:pt x="28" y="323"/>
                </a:lnTo>
                <a:lnTo>
                  <a:pt x="28" y="323"/>
                </a:lnTo>
                <a:lnTo>
                  <a:pt x="18" y="335"/>
                </a:lnTo>
                <a:lnTo>
                  <a:pt x="12" y="341"/>
                </a:lnTo>
                <a:lnTo>
                  <a:pt x="8" y="347"/>
                </a:lnTo>
                <a:lnTo>
                  <a:pt x="8" y="347"/>
                </a:lnTo>
                <a:lnTo>
                  <a:pt x="6" y="355"/>
                </a:lnTo>
                <a:lnTo>
                  <a:pt x="4" y="364"/>
                </a:lnTo>
                <a:lnTo>
                  <a:pt x="2" y="380"/>
                </a:lnTo>
                <a:lnTo>
                  <a:pt x="2" y="380"/>
                </a:lnTo>
                <a:lnTo>
                  <a:pt x="0" y="394"/>
                </a:lnTo>
                <a:lnTo>
                  <a:pt x="0" y="408"/>
                </a:lnTo>
                <a:lnTo>
                  <a:pt x="2" y="418"/>
                </a:lnTo>
                <a:lnTo>
                  <a:pt x="8" y="427"/>
                </a:lnTo>
                <a:lnTo>
                  <a:pt x="8" y="427"/>
                </a:lnTo>
                <a:lnTo>
                  <a:pt x="8" y="427"/>
                </a:lnTo>
                <a:lnTo>
                  <a:pt x="16" y="431"/>
                </a:lnTo>
                <a:lnTo>
                  <a:pt x="28" y="433"/>
                </a:lnTo>
                <a:lnTo>
                  <a:pt x="41" y="433"/>
                </a:lnTo>
                <a:lnTo>
                  <a:pt x="55" y="429"/>
                </a:lnTo>
                <a:lnTo>
                  <a:pt x="55" y="429"/>
                </a:lnTo>
                <a:lnTo>
                  <a:pt x="69" y="427"/>
                </a:lnTo>
                <a:lnTo>
                  <a:pt x="77" y="427"/>
                </a:lnTo>
                <a:lnTo>
                  <a:pt x="87" y="425"/>
                </a:lnTo>
                <a:lnTo>
                  <a:pt x="87" y="425"/>
                </a:lnTo>
                <a:lnTo>
                  <a:pt x="91" y="420"/>
                </a:lnTo>
                <a:lnTo>
                  <a:pt x="97" y="414"/>
                </a:lnTo>
                <a:lnTo>
                  <a:pt x="110" y="404"/>
                </a:lnTo>
                <a:lnTo>
                  <a:pt x="110" y="404"/>
                </a:lnTo>
                <a:lnTo>
                  <a:pt x="116" y="402"/>
                </a:lnTo>
                <a:lnTo>
                  <a:pt x="122" y="400"/>
                </a:lnTo>
                <a:lnTo>
                  <a:pt x="128" y="400"/>
                </a:lnTo>
                <a:lnTo>
                  <a:pt x="134" y="396"/>
                </a:lnTo>
                <a:lnTo>
                  <a:pt x="134" y="396"/>
                </a:lnTo>
                <a:lnTo>
                  <a:pt x="140" y="392"/>
                </a:lnTo>
                <a:lnTo>
                  <a:pt x="146" y="386"/>
                </a:lnTo>
                <a:lnTo>
                  <a:pt x="156" y="376"/>
                </a:lnTo>
                <a:lnTo>
                  <a:pt x="156" y="376"/>
                </a:lnTo>
                <a:lnTo>
                  <a:pt x="164" y="372"/>
                </a:lnTo>
                <a:lnTo>
                  <a:pt x="173" y="370"/>
                </a:lnTo>
                <a:lnTo>
                  <a:pt x="181" y="366"/>
                </a:lnTo>
                <a:lnTo>
                  <a:pt x="189" y="362"/>
                </a:lnTo>
                <a:lnTo>
                  <a:pt x="189" y="362"/>
                </a:lnTo>
                <a:lnTo>
                  <a:pt x="193" y="355"/>
                </a:lnTo>
                <a:lnTo>
                  <a:pt x="197" y="349"/>
                </a:lnTo>
                <a:lnTo>
                  <a:pt x="201" y="343"/>
                </a:lnTo>
                <a:lnTo>
                  <a:pt x="205" y="337"/>
                </a:lnTo>
                <a:lnTo>
                  <a:pt x="205" y="337"/>
                </a:lnTo>
                <a:lnTo>
                  <a:pt x="211" y="333"/>
                </a:lnTo>
                <a:lnTo>
                  <a:pt x="217" y="331"/>
                </a:lnTo>
                <a:lnTo>
                  <a:pt x="223" y="329"/>
                </a:lnTo>
                <a:lnTo>
                  <a:pt x="227" y="327"/>
                </a:lnTo>
                <a:lnTo>
                  <a:pt x="227" y="327"/>
                </a:lnTo>
                <a:lnTo>
                  <a:pt x="232" y="321"/>
                </a:lnTo>
                <a:lnTo>
                  <a:pt x="236" y="315"/>
                </a:lnTo>
                <a:lnTo>
                  <a:pt x="240" y="309"/>
                </a:lnTo>
                <a:lnTo>
                  <a:pt x="244" y="303"/>
                </a:lnTo>
                <a:lnTo>
                  <a:pt x="244" y="303"/>
                </a:lnTo>
                <a:lnTo>
                  <a:pt x="248" y="301"/>
                </a:lnTo>
                <a:lnTo>
                  <a:pt x="254" y="299"/>
                </a:lnTo>
                <a:lnTo>
                  <a:pt x="260" y="297"/>
                </a:lnTo>
                <a:lnTo>
                  <a:pt x="266" y="292"/>
                </a:lnTo>
                <a:lnTo>
                  <a:pt x="266" y="292"/>
                </a:lnTo>
                <a:lnTo>
                  <a:pt x="268" y="288"/>
                </a:lnTo>
                <a:lnTo>
                  <a:pt x="270" y="282"/>
                </a:lnTo>
                <a:lnTo>
                  <a:pt x="270" y="276"/>
                </a:lnTo>
                <a:lnTo>
                  <a:pt x="274" y="272"/>
                </a:lnTo>
                <a:lnTo>
                  <a:pt x="274" y="272"/>
                </a:lnTo>
                <a:lnTo>
                  <a:pt x="280" y="268"/>
                </a:lnTo>
                <a:lnTo>
                  <a:pt x="288" y="264"/>
                </a:lnTo>
                <a:lnTo>
                  <a:pt x="297" y="262"/>
                </a:lnTo>
                <a:lnTo>
                  <a:pt x="303" y="258"/>
                </a:lnTo>
                <a:lnTo>
                  <a:pt x="303" y="258"/>
                </a:lnTo>
                <a:lnTo>
                  <a:pt x="305" y="252"/>
                </a:lnTo>
                <a:lnTo>
                  <a:pt x="307" y="244"/>
                </a:lnTo>
                <a:lnTo>
                  <a:pt x="309" y="238"/>
                </a:lnTo>
                <a:lnTo>
                  <a:pt x="311" y="232"/>
                </a:lnTo>
                <a:lnTo>
                  <a:pt x="311" y="232"/>
                </a:lnTo>
                <a:lnTo>
                  <a:pt x="317" y="225"/>
                </a:lnTo>
                <a:lnTo>
                  <a:pt x="323" y="223"/>
                </a:lnTo>
                <a:lnTo>
                  <a:pt x="331" y="219"/>
                </a:lnTo>
                <a:lnTo>
                  <a:pt x="335" y="215"/>
                </a:lnTo>
                <a:lnTo>
                  <a:pt x="335" y="215"/>
                </a:lnTo>
                <a:lnTo>
                  <a:pt x="339" y="209"/>
                </a:lnTo>
                <a:lnTo>
                  <a:pt x="339" y="203"/>
                </a:lnTo>
                <a:lnTo>
                  <a:pt x="341" y="195"/>
                </a:lnTo>
                <a:lnTo>
                  <a:pt x="343" y="189"/>
                </a:lnTo>
                <a:lnTo>
                  <a:pt x="343" y="189"/>
                </a:lnTo>
                <a:lnTo>
                  <a:pt x="349" y="185"/>
                </a:lnTo>
                <a:lnTo>
                  <a:pt x="356" y="181"/>
                </a:lnTo>
                <a:lnTo>
                  <a:pt x="362" y="177"/>
                </a:lnTo>
                <a:lnTo>
                  <a:pt x="366" y="173"/>
                </a:lnTo>
                <a:lnTo>
                  <a:pt x="366" y="173"/>
                </a:lnTo>
                <a:lnTo>
                  <a:pt x="368" y="169"/>
                </a:lnTo>
                <a:lnTo>
                  <a:pt x="368" y="160"/>
                </a:lnTo>
                <a:lnTo>
                  <a:pt x="370" y="154"/>
                </a:lnTo>
                <a:lnTo>
                  <a:pt x="370" y="150"/>
                </a:lnTo>
                <a:lnTo>
                  <a:pt x="370" y="150"/>
                </a:lnTo>
                <a:lnTo>
                  <a:pt x="374" y="146"/>
                </a:lnTo>
                <a:lnTo>
                  <a:pt x="380" y="144"/>
                </a:lnTo>
                <a:lnTo>
                  <a:pt x="384" y="140"/>
                </a:lnTo>
                <a:lnTo>
                  <a:pt x="388" y="136"/>
                </a:lnTo>
                <a:lnTo>
                  <a:pt x="388" y="136"/>
                </a:lnTo>
                <a:lnTo>
                  <a:pt x="390" y="130"/>
                </a:lnTo>
                <a:lnTo>
                  <a:pt x="390" y="122"/>
                </a:lnTo>
                <a:lnTo>
                  <a:pt x="392" y="114"/>
                </a:lnTo>
                <a:lnTo>
                  <a:pt x="392" y="108"/>
                </a:lnTo>
                <a:lnTo>
                  <a:pt x="392" y="108"/>
                </a:lnTo>
                <a:lnTo>
                  <a:pt x="396" y="103"/>
                </a:lnTo>
                <a:lnTo>
                  <a:pt x="400" y="101"/>
                </a:lnTo>
                <a:lnTo>
                  <a:pt x="402" y="99"/>
                </a:lnTo>
                <a:lnTo>
                  <a:pt x="406" y="95"/>
                </a:lnTo>
                <a:lnTo>
                  <a:pt x="406" y="95"/>
                </a:lnTo>
                <a:lnTo>
                  <a:pt x="406" y="87"/>
                </a:lnTo>
                <a:lnTo>
                  <a:pt x="406" y="79"/>
                </a:lnTo>
                <a:lnTo>
                  <a:pt x="406" y="63"/>
                </a:lnTo>
                <a:lnTo>
                  <a:pt x="406" y="63"/>
                </a:lnTo>
                <a:lnTo>
                  <a:pt x="404" y="51"/>
                </a:lnTo>
                <a:lnTo>
                  <a:pt x="402" y="41"/>
                </a:lnTo>
                <a:lnTo>
                  <a:pt x="402" y="41"/>
                </a:lnTo>
                <a:close/>
                <a:moveTo>
                  <a:pt x="61" y="319"/>
                </a:moveTo>
                <a:lnTo>
                  <a:pt x="61" y="319"/>
                </a:lnTo>
                <a:lnTo>
                  <a:pt x="57" y="317"/>
                </a:lnTo>
                <a:lnTo>
                  <a:pt x="55" y="315"/>
                </a:lnTo>
                <a:lnTo>
                  <a:pt x="53" y="313"/>
                </a:lnTo>
                <a:lnTo>
                  <a:pt x="53" y="311"/>
                </a:lnTo>
                <a:lnTo>
                  <a:pt x="53" y="311"/>
                </a:lnTo>
                <a:lnTo>
                  <a:pt x="53" y="307"/>
                </a:lnTo>
                <a:lnTo>
                  <a:pt x="55" y="305"/>
                </a:lnTo>
                <a:lnTo>
                  <a:pt x="57" y="303"/>
                </a:lnTo>
                <a:lnTo>
                  <a:pt x="61" y="303"/>
                </a:lnTo>
                <a:lnTo>
                  <a:pt x="61" y="303"/>
                </a:lnTo>
                <a:lnTo>
                  <a:pt x="63" y="303"/>
                </a:lnTo>
                <a:lnTo>
                  <a:pt x="65" y="305"/>
                </a:lnTo>
                <a:lnTo>
                  <a:pt x="67" y="307"/>
                </a:lnTo>
                <a:lnTo>
                  <a:pt x="67" y="311"/>
                </a:lnTo>
                <a:lnTo>
                  <a:pt x="67" y="311"/>
                </a:lnTo>
                <a:lnTo>
                  <a:pt x="67" y="313"/>
                </a:lnTo>
                <a:lnTo>
                  <a:pt x="65" y="315"/>
                </a:lnTo>
                <a:lnTo>
                  <a:pt x="63" y="317"/>
                </a:lnTo>
                <a:lnTo>
                  <a:pt x="61" y="319"/>
                </a:lnTo>
                <a:lnTo>
                  <a:pt x="61" y="319"/>
                </a:lnTo>
                <a:close/>
                <a:moveTo>
                  <a:pt x="83" y="266"/>
                </a:moveTo>
                <a:lnTo>
                  <a:pt x="83" y="266"/>
                </a:lnTo>
                <a:lnTo>
                  <a:pt x="85" y="264"/>
                </a:lnTo>
                <a:lnTo>
                  <a:pt x="85" y="260"/>
                </a:lnTo>
                <a:lnTo>
                  <a:pt x="89" y="260"/>
                </a:lnTo>
                <a:lnTo>
                  <a:pt x="91" y="258"/>
                </a:lnTo>
                <a:lnTo>
                  <a:pt x="91" y="258"/>
                </a:lnTo>
                <a:lnTo>
                  <a:pt x="95" y="260"/>
                </a:lnTo>
                <a:lnTo>
                  <a:pt x="97" y="260"/>
                </a:lnTo>
                <a:lnTo>
                  <a:pt x="99" y="264"/>
                </a:lnTo>
                <a:lnTo>
                  <a:pt x="99" y="266"/>
                </a:lnTo>
                <a:lnTo>
                  <a:pt x="99" y="266"/>
                </a:lnTo>
                <a:lnTo>
                  <a:pt x="99" y="270"/>
                </a:lnTo>
                <a:lnTo>
                  <a:pt x="97" y="272"/>
                </a:lnTo>
                <a:lnTo>
                  <a:pt x="95" y="274"/>
                </a:lnTo>
                <a:lnTo>
                  <a:pt x="91" y="274"/>
                </a:lnTo>
                <a:lnTo>
                  <a:pt x="91" y="274"/>
                </a:lnTo>
                <a:lnTo>
                  <a:pt x="89" y="274"/>
                </a:lnTo>
                <a:lnTo>
                  <a:pt x="85" y="272"/>
                </a:lnTo>
                <a:lnTo>
                  <a:pt x="85" y="270"/>
                </a:lnTo>
                <a:lnTo>
                  <a:pt x="83" y="266"/>
                </a:lnTo>
                <a:lnTo>
                  <a:pt x="83" y="266"/>
                </a:lnTo>
                <a:close/>
                <a:moveTo>
                  <a:pt x="106" y="335"/>
                </a:moveTo>
                <a:lnTo>
                  <a:pt x="95" y="335"/>
                </a:lnTo>
                <a:lnTo>
                  <a:pt x="89" y="327"/>
                </a:lnTo>
                <a:lnTo>
                  <a:pt x="95" y="319"/>
                </a:lnTo>
                <a:lnTo>
                  <a:pt x="106" y="319"/>
                </a:lnTo>
                <a:lnTo>
                  <a:pt x="110" y="327"/>
                </a:lnTo>
                <a:lnTo>
                  <a:pt x="106" y="335"/>
                </a:lnTo>
                <a:close/>
                <a:moveTo>
                  <a:pt x="120" y="221"/>
                </a:moveTo>
                <a:lnTo>
                  <a:pt x="120" y="221"/>
                </a:lnTo>
                <a:lnTo>
                  <a:pt x="122" y="219"/>
                </a:lnTo>
                <a:lnTo>
                  <a:pt x="124" y="215"/>
                </a:lnTo>
                <a:lnTo>
                  <a:pt x="126" y="215"/>
                </a:lnTo>
                <a:lnTo>
                  <a:pt x="128" y="213"/>
                </a:lnTo>
                <a:lnTo>
                  <a:pt x="128" y="213"/>
                </a:lnTo>
                <a:lnTo>
                  <a:pt x="132" y="215"/>
                </a:lnTo>
                <a:lnTo>
                  <a:pt x="134" y="215"/>
                </a:lnTo>
                <a:lnTo>
                  <a:pt x="136" y="219"/>
                </a:lnTo>
                <a:lnTo>
                  <a:pt x="136" y="221"/>
                </a:lnTo>
                <a:lnTo>
                  <a:pt x="136" y="221"/>
                </a:lnTo>
                <a:lnTo>
                  <a:pt x="136" y="225"/>
                </a:lnTo>
                <a:lnTo>
                  <a:pt x="134" y="227"/>
                </a:lnTo>
                <a:lnTo>
                  <a:pt x="132" y="229"/>
                </a:lnTo>
                <a:lnTo>
                  <a:pt x="128" y="229"/>
                </a:lnTo>
                <a:lnTo>
                  <a:pt x="128" y="229"/>
                </a:lnTo>
                <a:lnTo>
                  <a:pt x="126" y="229"/>
                </a:lnTo>
                <a:lnTo>
                  <a:pt x="124" y="227"/>
                </a:lnTo>
                <a:lnTo>
                  <a:pt x="122" y="225"/>
                </a:lnTo>
                <a:lnTo>
                  <a:pt x="120" y="221"/>
                </a:lnTo>
                <a:lnTo>
                  <a:pt x="120" y="221"/>
                </a:lnTo>
                <a:close/>
                <a:moveTo>
                  <a:pt x="140" y="374"/>
                </a:moveTo>
                <a:lnTo>
                  <a:pt x="134" y="374"/>
                </a:lnTo>
                <a:lnTo>
                  <a:pt x="130" y="368"/>
                </a:lnTo>
                <a:lnTo>
                  <a:pt x="134" y="362"/>
                </a:lnTo>
                <a:lnTo>
                  <a:pt x="140" y="362"/>
                </a:lnTo>
                <a:lnTo>
                  <a:pt x="144" y="368"/>
                </a:lnTo>
                <a:lnTo>
                  <a:pt x="140" y="374"/>
                </a:lnTo>
                <a:close/>
                <a:moveTo>
                  <a:pt x="142" y="303"/>
                </a:moveTo>
                <a:lnTo>
                  <a:pt x="132" y="303"/>
                </a:lnTo>
                <a:lnTo>
                  <a:pt x="126" y="295"/>
                </a:lnTo>
                <a:lnTo>
                  <a:pt x="132" y="284"/>
                </a:lnTo>
                <a:lnTo>
                  <a:pt x="142" y="284"/>
                </a:lnTo>
                <a:lnTo>
                  <a:pt x="146" y="295"/>
                </a:lnTo>
                <a:lnTo>
                  <a:pt x="142" y="303"/>
                </a:lnTo>
                <a:close/>
                <a:moveTo>
                  <a:pt x="211" y="136"/>
                </a:moveTo>
                <a:lnTo>
                  <a:pt x="211" y="136"/>
                </a:lnTo>
                <a:lnTo>
                  <a:pt x="213" y="136"/>
                </a:lnTo>
                <a:lnTo>
                  <a:pt x="217" y="138"/>
                </a:lnTo>
                <a:lnTo>
                  <a:pt x="219" y="140"/>
                </a:lnTo>
                <a:lnTo>
                  <a:pt x="219" y="142"/>
                </a:lnTo>
                <a:lnTo>
                  <a:pt x="219" y="142"/>
                </a:lnTo>
                <a:lnTo>
                  <a:pt x="219" y="146"/>
                </a:lnTo>
                <a:lnTo>
                  <a:pt x="217" y="148"/>
                </a:lnTo>
                <a:lnTo>
                  <a:pt x="213" y="150"/>
                </a:lnTo>
                <a:lnTo>
                  <a:pt x="211" y="150"/>
                </a:lnTo>
                <a:lnTo>
                  <a:pt x="211" y="150"/>
                </a:lnTo>
                <a:lnTo>
                  <a:pt x="207" y="150"/>
                </a:lnTo>
                <a:lnTo>
                  <a:pt x="205" y="148"/>
                </a:lnTo>
                <a:lnTo>
                  <a:pt x="203" y="146"/>
                </a:lnTo>
                <a:lnTo>
                  <a:pt x="203" y="142"/>
                </a:lnTo>
                <a:lnTo>
                  <a:pt x="203" y="142"/>
                </a:lnTo>
                <a:lnTo>
                  <a:pt x="203" y="140"/>
                </a:lnTo>
                <a:lnTo>
                  <a:pt x="205" y="138"/>
                </a:lnTo>
                <a:lnTo>
                  <a:pt x="207" y="136"/>
                </a:lnTo>
                <a:lnTo>
                  <a:pt x="211" y="136"/>
                </a:lnTo>
                <a:lnTo>
                  <a:pt x="211" y="136"/>
                </a:lnTo>
                <a:close/>
                <a:moveTo>
                  <a:pt x="199" y="234"/>
                </a:moveTo>
                <a:lnTo>
                  <a:pt x="207" y="234"/>
                </a:lnTo>
                <a:lnTo>
                  <a:pt x="213" y="242"/>
                </a:lnTo>
                <a:lnTo>
                  <a:pt x="207" y="250"/>
                </a:lnTo>
                <a:lnTo>
                  <a:pt x="199" y="250"/>
                </a:lnTo>
                <a:lnTo>
                  <a:pt x="193" y="242"/>
                </a:lnTo>
                <a:lnTo>
                  <a:pt x="199" y="234"/>
                </a:lnTo>
                <a:close/>
                <a:moveTo>
                  <a:pt x="179" y="166"/>
                </a:moveTo>
                <a:lnTo>
                  <a:pt x="179" y="166"/>
                </a:lnTo>
                <a:lnTo>
                  <a:pt x="181" y="169"/>
                </a:lnTo>
                <a:lnTo>
                  <a:pt x="183" y="169"/>
                </a:lnTo>
                <a:lnTo>
                  <a:pt x="185" y="173"/>
                </a:lnTo>
                <a:lnTo>
                  <a:pt x="187" y="175"/>
                </a:lnTo>
                <a:lnTo>
                  <a:pt x="187" y="175"/>
                </a:lnTo>
                <a:lnTo>
                  <a:pt x="185" y="179"/>
                </a:lnTo>
                <a:lnTo>
                  <a:pt x="183" y="181"/>
                </a:lnTo>
                <a:lnTo>
                  <a:pt x="181" y="183"/>
                </a:lnTo>
                <a:lnTo>
                  <a:pt x="179" y="183"/>
                </a:lnTo>
                <a:lnTo>
                  <a:pt x="179" y="183"/>
                </a:lnTo>
                <a:lnTo>
                  <a:pt x="175" y="183"/>
                </a:lnTo>
                <a:lnTo>
                  <a:pt x="173" y="181"/>
                </a:lnTo>
                <a:lnTo>
                  <a:pt x="171" y="179"/>
                </a:lnTo>
                <a:lnTo>
                  <a:pt x="171" y="175"/>
                </a:lnTo>
                <a:lnTo>
                  <a:pt x="171" y="175"/>
                </a:lnTo>
                <a:lnTo>
                  <a:pt x="171" y="173"/>
                </a:lnTo>
                <a:lnTo>
                  <a:pt x="173" y="169"/>
                </a:lnTo>
                <a:lnTo>
                  <a:pt x="175" y="169"/>
                </a:lnTo>
                <a:lnTo>
                  <a:pt x="179" y="166"/>
                </a:lnTo>
                <a:lnTo>
                  <a:pt x="179" y="166"/>
                </a:lnTo>
                <a:close/>
                <a:moveTo>
                  <a:pt x="175" y="349"/>
                </a:moveTo>
                <a:lnTo>
                  <a:pt x="167" y="349"/>
                </a:lnTo>
                <a:lnTo>
                  <a:pt x="164" y="343"/>
                </a:lnTo>
                <a:lnTo>
                  <a:pt x="167" y="337"/>
                </a:lnTo>
                <a:lnTo>
                  <a:pt x="175" y="337"/>
                </a:lnTo>
                <a:lnTo>
                  <a:pt x="179" y="343"/>
                </a:lnTo>
                <a:lnTo>
                  <a:pt x="175" y="349"/>
                </a:lnTo>
                <a:close/>
                <a:moveTo>
                  <a:pt x="175" y="258"/>
                </a:moveTo>
                <a:lnTo>
                  <a:pt x="164" y="258"/>
                </a:lnTo>
                <a:lnTo>
                  <a:pt x="160" y="250"/>
                </a:lnTo>
                <a:lnTo>
                  <a:pt x="164" y="242"/>
                </a:lnTo>
                <a:lnTo>
                  <a:pt x="175" y="242"/>
                </a:lnTo>
                <a:lnTo>
                  <a:pt x="181" y="250"/>
                </a:lnTo>
                <a:lnTo>
                  <a:pt x="175" y="258"/>
                </a:lnTo>
                <a:close/>
                <a:moveTo>
                  <a:pt x="189" y="295"/>
                </a:moveTo>
                <a:lnTo>
                  <a:pt x="183" y="284"/>
                </a:lnTo>
                <a:lnTo>
                  <a:pt x="189" y="276"/>
                </a:lnTo>
                <a:lnTo>
                  <a:pt x="199" y="276"/>
                </a:lnTo>
                <a:lnTo>
                  <a:pt x="203" y="284"/>
                </a:lnTo>
                <a:lnTo>
                  <a:pt x="199" y="295"/>
                </a:lnTo>
                <a:lnTo>
                  <a:pt x="189" y="295"/>
                </a:lnTo>
                <a:close/>
                <a:moveTo>
                  <a:pt x="213" y="319"/>
                </a:moveTo>
                <a:lnTo>
                  <a:pt x="207" y="319"/>
                </a:lnTo>
                <a:lnTo>
                  <a:pt x="203" y="313"/>
                </a:lnTo>
                <a:lnTo>
                  <a:pt x="207" y="307"/>
                </a:lnTo>
                <a:lnTo>
                  <a:pt x="213" y="307"/>
                </a:lnTo>
                <a:lnTo>
                  <a:pt x="217" y="313"/>
                </a:lnTo>
                <a:lnTo>
                  <a:pt x="213" y="319"/>
                </a:lnTo>
                <a:close/>
                <a:moveTo>
                  <a:pt x="223" y="221"/>
                </a:moveTo>
                <a:lnTo>
                  <a:pt x="213" y="221"/>
                </a:lnTo>
                <a:lnTo>
                  <a:pt x="209" y="213"/>
                </a:lnTo>
                <a:lnTo>
                  <a:pt x="213" y="205"/>
                </a:lnTo>
                <a:lnTo>
                  <a:pt x="223" y="205"/>
                </a:lnTo>
                <a:lnTo>
                  <a:pt x="230" y="213"/>
                </a:lnTo>
                <a:lnTo>
                  <a:pt x="223" y="221"/>
                </a:lnTo>
                <a:close/>
                <a:moveTo>
                  <a:pt x="223" y="191"/>
                </a:moveTo>
                <a:lnTo>
                  <a:pt x="219" y="183"/>
                </a:lnTo>
                <a:lnTo>
                  <a:pt x="223" y="175"/>
                </a:lnTo>
                <a:lnTo>
                  <a:pt x="234" y="175"/>
                </a:lnTo>
                <a:lnTo>
                  <a:pt x="240" y="183"/>
                </a:lnTo>
                <a:lnTo>
                  <a:pt x="234" y="191"/>
                </a:lnTo>
                <a:lnTo>
                  <a:pt x="223" y="191"/>
                </a:lnTo>
                <a:close/>
                <a:moveTo>
                  <a:pt x="248" y="286"/>
                </a:moveTo>
                <a:lnTo>
                  <a:pt x="240" y="286"/>
                </a:lnTo>
                <a:lnTo>
                  <a:pt x="238" y="280"/>
                </a:lnTo>
                <a:lnTo>
                  <a:pt x="240" y="274"/>
                </a:lnTo>
                <a:lnTo>
                  <a:pt x="248" y="274"/>
                </a:lnTo>
                <a:lnTo>
                  <a:pt x="252" y="280"/>
                </a:lnTo>
                <a:lnTo>
                  <a:pt x="248" y="286"/>
                </a:lnTo>
                <a:close/>
                <a:moveTo>
                  <a:pt x="264" y="169"/>
                </a:moveTo>
                <a:lnTo>
                  <a:pt x="258" y="160"/>
                </a:lnTo>
                <a:lnTo>
                  <a:pt x="264" y="150"/>
                </a:lnTo>
                <a:lnTo>
                  <a:pt x="274" y="150"/>
                </a:lnTo>
                <a:lnTo>
                  <a:pt x="278" y="160"/>
                </a:lnTo>
                <a:lnTo>
                  <a:pt x="274" y="169"/>
                </a:lnTo>
                <a:lnTo>
                  <a:pt x="264" y="169"/>
                </a:lnTo>
                <a:close/>
                <a:moveTo>
                  <a:pt x="278" y="250"/>
                </a:moveTo>
                <a:lnTo>
                  <a:pt x="272" y="250"/>
                </a:lnTo>
                <a:lnTo>
                  <a:pt x="268" y="244"/>
                </a:lnTo>
                <a:lnTo>
                  <a:pt x="272" y="238"/>
                </a:lnTo>
                <a:lnTo>
                  <a:pt x="278" y="238"/>
                </a:lnTo>
                <a:lnTo>
                  <a:pt x="282" y="244"/>
                </a:lnTo>
                <a:lnTo>
                  <a:pt x="278" y="250"/>
                </a:lnTo>
                <a:close/>
                <a:moveTo>
                  <a:pt x="276" y="97"/>
                </a:moveTo>
                <a:lnTo>
                  <a:pt x="276" y="97"/>
                </a:lnTo>
                <a:lnTo>
                  <a:pt x="274" y="97"/>
                </a:lnTo>
                <a:lnTo>
                  <a:pt x="270" y="95"/>
                </a:lnTo>
                <a:lnTo>
                  <a:pt x="270" y="93"/>
                </a:lnTo>
                <a:lnTo>
                  <a:pt x="268" y="91"/>
                </a:lnTo>
                <a:lnTo>
                  <a:pt x="268" y="91"/>
                </a:lnTo>
                <a:lnTo>
                  <a:pt x="270" y="87"/>
                </a:lnTo>
                <a:lnTo>
                  <a:pt x="270" y="85"/>
                </a:lnTo>
                <a:lnTo>
                  <a:pt x="274" y="83"/>
                </a:lnTo>
                <a:lnTo>
                  <a:pt x="276" y="83"/>
                </a:lnTo>
                <a:lnTo>
                  <a:pt x="276" y="83"/>
                </a:lnTo>
                <a:lnTo>
                  <a:pt x="280" y="83"/>
                </a:lnTo>
                <a:lnTo>
                  <a:pt x="282" y="85"/>
                </a:lnTo>
                <a:lnTo>
                  <a:pt x="284" y="87"/>
                </a:lnTo>
                <a:lnTo>
                  <a:pt x="284" y="91"/>
                </a:lnTo>
                <a:lnTo>
                  <a:pt x="284" y="91"/>
                </a:lnTo>
                <a:lnTo>
                  <a:pt x="284" y="93"/>
                </a:lnTo>
                <a:lnTo>
                  <a:pt x="282" y="95"/>
                </a:lnTo>
                <a:lnTo>
                  <a:pt x="280" y="97"/>
                </a:lnTo>
                <a:lnTo>
                  <a:pt x="276" y="97"/>
                </a:lnTo>
                <a:lnTo>
                  <a:pt x="276" y="97"/>
                </a:lnTo>
                <a:close/>
                <a:moveTo>
                  <a:pt x="290" y="136"/>
                </a:moveTo>
                <a:lnTo>
                  <a:pt x="284" y="126"/>
                </a:lnTo>
                <a:lnTo>
                  <a:pt x="290" y="118"/>
                </a:lnTo>
                <a:lnTo>
                  <a:pt x="299" y="118"/>
                </a:lnTo>
                <a:lnTo>
                  <a:pt x="305" y="126"/>
                </a:lnTo>
                <a:lnTo>
                  <a:pt x="299" y="136"/>
                </a:lnTo>
                <a:lnTo>
                  <a:pt x="290" y="136"/>
                </a:lnTo>
                <a:close/>
                <a:moveTo>
                  <a:pt x="313" y="215"/>
                </a:moveTo>
                <a:lnTo>
                  <a:pt x="305" y="215"/>
                </a:lnTo>
                <a:lnTo>
                  <a:pt x="303" y="209"/>
                </a:lnTo>
                <a:lnTo>
                  <a:pt x="305" y="203"/>
                </a:lnTo>
                <a:lnTo>
                  <a:pt x="313" y="203"/>
                </a:lnTo>
                <a:lnTo>
                  <a:pt x="317" y="209"/>
                </a:lnTo>
                <a:lnTo>
                  <a:pt x="313" y="215"/>
                </a:lnTo>
                <a:close/>
                <a:moveTo>
                  <a:pt x="337" y="169"/>
                </a:moveTo>
                <a:lnTo>
                  <a:pt x="331" y="169"/>
                </a:lnTo>
                <a:lnTo>
                  <a:pt x="327" y="162"/>
                </a:lnTo>
                <a:lnTo>
                  <a:pt x="331" y="156"/>
                </a:lnTo>
                <a:lnTo>
                  <a:pt x="337" y="156"/>
                </a:lnTo>
                <a:lnTo>
                  <a:pt x="341" y="162"/>
                </a:lnTo>
                <a:lnTo>
                  <a:pt x="337" y="16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8"/>
          <p:cNvSpPr>
            <a:spLocks/>
          </p:cNvSpPr>
          <p:nvPr/>
        </p:nvSpPr>
        <p:spPr bwMode="auto">
          <a:xfrm>
            <a:off x="8921750" y="5424488"/>
            <a:ext cx="815975" cy="650875"/>
          </a:xfrm>
          <a:custGeom>
            <a:avLst/>
            <a:gdLst>
              <a:gd name="T0" fmla="*/ 482 w 514"/>
              <a:gd name="T1" fmla="*/ 20 h 410"/>
              <a:gd name="T2" fmla="*/ 496 w 514"/>
              <a:gd name="T3" fmla="*/ 14 h 410"/>
              <a:gd name="T4" fmla="*/ 498 w 514"/>
              <a:gd name="T5" fmla="*/ 12 h 410"/>
              <a:gd name="T6" fmla="*/ 484 w 514"/>
              <a:gd name="T7" fmla="*/ 2 h 410"/>
              <a:gd name="T8" fmla="*/ 466 w 514"/>
              <a:gd name="T9" fmla="*/ 0 h 410"/>
              <a:gd name="T10" fmla="*/ 466 w 514"/>
              <a:gd name="T11" fmla="*/ 2 h 410"/>
              <a:gd name="T12" fmla="*/ 466 w 514"/>
              <a:gd name="T13" fmla="*/ 18 h 410"/>
              <a:gd name="T14" fmla="*/ 443 w 514"/>
              <a:gd name="T15" fmla="*/ 67 h 410"/>
              <a:gd name="T16" fmla="*/ 425 w 514"/>
              <a:gd name="T17" fmla="*/ 65 h 410"/>
              <a:gd name="T18" fmla="*/ 425 w 514"/>
              <a:gd name="T19" fmla="*/ 63 h 410"/>
              <a:gd name="T20" fmla="*/ 394 w 514"/>
              <a:gd name="T21" fmla="*/ 124 h 410"/>
              <a:gd name="T22" fmla="*/ 376 w 514"/>
              <a:gd name="T23" fmla="*/ 150 h 410"/>
              <a:gd name="T24" fmla="*/ 386 w 514"/>
              <a:gd name="T25" fmla="*/ 124 h 410"/>
              <a:gd name="T26" fmla="*/ 411 w 514"/>
              <a:gd name="T27" fmla="*/ 61 h 410"/>
              <a:gd name="T28" fmla="*/ 396 w 514"/>
              <a:gd name="T29" fmla="*/ 59 h 410"/>
              <a:gd name="T30" fmla="*/ 376 w 514"/>
              <a:gd name="T31" fmla="*/ 65 h 410"/>
              <a:gd name="T32" fmla="*/ 366 w 514"/>
              <a:gd name="T33" fmla="*/ 77 h 410"/>
              <a:gd name="T34" fmla="*/ 360 w 514"/>
              <a:gd name="T35" fmla="*/ 89 h 410"/>
              <a:gd name="T36" fmla="*/ 356 w 514"/>
              <a:gd name="T37" fmla="*/ 110 h 410"/>
              <a:gd name="T38" fmla="*/ 342 w 514"/>
              <a:gd name="T39" fmla="*/ 144 h 410"/>
              <a:gd name="T40" fmla="*/ 323 w 514"/>
              <a:gd name="T41" fmla="*/ 179 h 410"/>
              <a:gd name="T42" fmla="*/ 287 w 514"/>
              <a:gd name="T43" fmla="*/ 223 h 410"/>
              <a:gd name="T44" fmla="*/ 228 w 514"/>
              <a:gd name="T45" fmla="*/ 274 h 410"/>
              <a:gd name="T46" fmla="*/ 165 w 514"/>
              <a:gd name="T47" fmla="*/ 317 h 410"/>
              <a:gd name="T48" fmla="*/ 104 w 514"/>
              <a:gd name="T49" fmla="*/ 349 h 410"/>
              <a:gd name="T50" fmla="*/ 14 w 514"/>
              <a:gd name="T51" fmla="*/ 386 h 410"/>
              <a:gd name="T52" fmla="*/ 0 w 514"/>
              <a:gd name="T53" fmla="*/ 390 h 410"/>
              <a:gd name="T54" fmla="*/ 6 w 514"/>
              <a:gd name="T55" fmla="*/ 398 h 410"/>
              <a:gd name="T56" fmla="*/ 29 w 514"/>
              <a:gd name="T57" fmla="*/ 408 h 410"/>
              <a:gd name="T58" fmla="*/ 67 w 514"/>
              <a:gd name="T59" fmla="*/ 410 h 410"/>
              <a:gd name="T60" fmla="*/ 77 w 514"/>
              <a:gd name="T61" fmla="*/ 408 h 410"/>
              <a:gd name="T62" fmla="*/ 149 w 514"/>
              <a:gd name="T63" fmla="*/ 396 h 410"/>
              <a:gd name="T64" fmla="*/ 266 w 514"/>
              <a:gd name="T65" fmla="*/ 362 h 410"/>
              <a:gd name="T66" fmla="*/ 356 w 514"/>
              <a:gd name="T67" fmla="*/ 319 h 410"/>
              <a:gd name="T68" fmla="*/ 421 w 514"/>
              <a:gd name="T69" fmla="*/ 272 h 410"/>
              <a:gd name="T70" fmla="*/ 466 w 514"/>
              <a:gd name="T71" fmla="*/ 225 h 410"/>
              <a:gd name="T72" fmla="*/ 494 w 514"/>
              <a:gd name="T73" fmla="*/ 185 h 410"/>
              <a:gd name="T74" fmla="*/ 512 w 514"/>
              <a:gd name="T75" fmla="*/ 142 h 410"/>
              <a:gd name="T76" fmla="*/ 514 w 514"/>
              <a:gd name="T77" fmla="*/ 134 h 410"/>
              <a:gd name="T78" fmla="*/ 512 w 514"/>
              <a:gd name="T79" fmla="*/ 110 h 410"/>
              <a:gd name="T80" fmla="*/ 500 w 514"/>
              <a:gd name="T81" fmla="*/ 91 h 410"/>
              <a:gd name="T82" fmla="*/ 482 w 514"/>
              <a:gd name="T83" fmla="*/ 77 h 410"/>
              <a:gd name="T84" fmla="*/ 459 w 514"/>
              <a:gd name="T85" fmla="*/ 7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14" h="410">
                <a:moveTo>
                  <a:pt x="459" y="71"/>
                </a:moveTo>
                <a:lnTo>
                  <a:pt x="482" y="20"/>
                </a:lnTo>
                <a:lnTo>
                  <a:pt x="482" y="20"/>
                </a:lnTo>
                <a:lnTo>
                  <a:pt x="496" y="14"/>
                </a:lnTo>
                <a:lnTo>
                  <a:pt x="496" y="14"/>
                </a:lnTo>
                <a:lnTo>
                  <a:pt x="498" y="12"/>
                </a:lnTo>
                <a:lnTo>
                  <a:pt x="494" y="8"/>
                </a:lnTo>
                <a:lnTo>
                  <a:pt x="484" y="2"/>
                </a:lnTo>
                <a:lnTo>
                  <a:pt x="470" y="0"/>
                </a:lnTo>
                <a:lnTo>
                  <a:pt x="466" y="0"/>
                </a:lnTo>
                <a:lnTo>
                  <a:pt x="466" y="2"/>
                </a:lnTo>
                <a:lnTo>
                  <a:pt x="466" y="2"/>
                </a:lnTo>
                <a:lnTo>
                  <a:pt x="466" y="14"/>
                </a:lnTo>
                <a:lnTo>
                  <a:pt x="466" y="18"/>
                </a:lnTo>
                <a:lnTo>
                  <a:pt x="443" y="67"/>
                </a:lnTo>
                <a:lnTo>
                  <a:pt x="443" y="67"/>
                </a:lnTo>
                <a:lnTo>
                  <a:pt x="425" y="65"/>
                </a:lnTo>
                <a:lnTo>
                  <a:pt x="425" y="65"/>
                </a:lnTo>
                <a:lnTo>
                  <a:pt x="425" y="63"/>
                </a:lnTo>
                <a:lnTo>
                  <a:pt x="425" y="63"/>
                </a:lnTo>
                <a:lnTo>
                  <a:pt x="411" y="95"/>
                </a:lnTo>
                <a:lnTo>
                  <a:pt x="394" y="124"/>
                </a:lnTo>
                <a:lnTo>
                  <a:pt x="376" y="156"/>
                </a:lnTo>
                <a:lnTo>
                  <a:pt x="376" y="150"/>
                </a:lnTo>
                <a:lnTo>
                  <a:pt x="376" y="150"/>
                </a:lnTo>
                <a:lnTo>
                  <a:pt x="386" y="124"/>
                </a:lnTo>
                <a:lnTo>
                  <a:pt x="407" y="65"/>
                </a:lnTo>
                <a:lnTo>
                  <a:pt x="411" y="61"/>
                </a:lnTo>
                <a:lnTo>
                  <a:pt x="411" y="61"/>
                </a:lnTo>
                <a:lnTo>
                  <a:pt x="396" y="59"/>
                </a:lnTo>
                <a:lnTo>
                  <a:pt x="384" y="61"/>
                </a:lnTo>
                <a:lnTo>
                  <a:pt x="376" y="65"/>
                </a:lnTo>
                <a:lnTo>
                  <a:pt x="370" y="71"/>
                </a:lnTo>
                <a:lnTo>
                  <a:pt x="366" y="77"/>
                </a:lnTo>
                <a:lnTo>
                  <a:pt x="362" y="83"/>
                </a:lnTo>
                <a:lnTo>
                  <a:pt x="360" y="89"/>
                </a:lnTo>
                <a:lnTo>
                  <a:pt x="360" y="89"/>
                </a:lnTo>
                <a:lnTo>
                  <a:pt x="356" y="110"/>
                </a:lnTo>
                <a:lnTo>
                  <a:pt x="350" y="128"/>
                </a:lnTo>
                <a:lnTo>
                  <a:pt x="342" y="144"/>
                </a:lnTo>
                <a:lnTo>
                  <a:pt x="333" y="162"/>
                </a:lnTo>
                <a:lnTo>
                  <a:pt x="323" y="179"/>
                </a:lnTo>
                <a:lnTo>
                  <a:pt x="311" y="193"/>
                </a:lnTo>
                <a:lnTo>
                  <a:pt x="287" y="223"/>
                </a:lnTo>
                <a:lnTo>
                  <a:pt x="258" y="250"/>
                </a:lnTo>
                <a:lnTo>
                  <a:pt x="228" y="274"/>
                </a:lnTo>
                <a:lnTo>
                  <a:pt x="197" y="297"/>
                </a:lnTo>
                <a:lnTo>
                  <a:pt x="165" y="317"/>
                </a:lnTo>
                <a:lnTo>
                  <a:pt x="134" y="333"/>
                </a:lnTo>
                <a:lnTo>
                  <a:pt x="104" y="349"/>
                </a:lnTo>
                <a:lnTo>
                  <a:pt x="51" y="372"/>
                </a:lnTo>
                <a:lnTo>
                  <a:pt x="14" y="386"/>
                </a:lnTo>
                <a:lnTo>
                  <a:pt x="0" y="390"/>
                </a:lnTo>
                <a:lnTo>
                  <a:pt x="0" y="390"/>
                </a:lnTo>
                <a:lnTo>
                  <a:pt x="2" y="394"/>
                </a:lnTo>
                <a:lnTo>
                  <a:pt x="6" y="398"/>
                </a:lnTo>
                <a:lnTo>
                  <a:pt x="16" y="404"/>
                </a:lnTo>
                <a:lnTo>
                  <a:pt x="29" y="408"/>
                </a:lnTo>
                <a:lnTo>
                  <a:pt x="43" y="410"/>
                </a:lnTo>
                <a:lnTo>
                  <a:pt x="67" y="410"/>
                </a:lnTo>
                <a:lnTo>
                  <a:pt x="77" y="408"/>
                </a:lnTo>
                <a:lnTo>
                  <a:pt x="77" y="408"/>
                </a:lnTo>
                <a:lnTo>
                  <a:pt x="114" y="402"/>
                </a:lnTo>
                <a:lnTo>
                  <a:pt x="149" y="396"/>
                </a:lnTo>
                <a:lnTo>
                  <a:pt x="211" y="380"/>
                </a:lnTo>
                <a:lnTo>
                  <a:pt x="266" y="362"/>
                </a:lnTo>
                <a:lnTo>
                  <a:pt x="315" y="341"/>
                </a:lnTo>
                <a:lnTo>
                  <a:pt x="356" y="319"/>
                </a:lnTo>
                <a:lnTo>
                  <a:pt x="390" y="297"/>
                </a:lnTo>
                <a:lnTo>
                  <a:pt x="421" y="272"/>
                </a:lnTo>
                <a:lnTo>
                  <a:pt x="445" y="250"/>
                </a:lnTo>
                <a:lnTo>
                  <a:pt x="466" y="225"/>
                </a:lnTo>
                <a:lnTo>
                  <a:pt x="482" y="205"/>
                </a:lnTo>
                <a:lnTo>
                  <a:pt x="494" y="185"/>
                </a:lnTo>
                <a:lnTo>
                  <a:pt x="502" y="169"/>
                </a:lnTo>
                <a:lnTo>
                  <a:pt x="512" y="142"/>
                </a:lnTo>
                <a:lnTo>
                  <a:pt x="514" y="134"/>
                </a:lnTo>
                <a:lnTo>
                  <a:pt x="514" y="134"/>
                </a:lnTo>
                <a:lnTo>
                  <a:pt x="514" y="120"/>
                </a:lnTo>
                <a:lnTo>
                  <a:pt x="512" y="110"/>
                </a:lnTo>
                <a:lnTo>
                  <a:pt x="508" y="99"/>
                </a:lnTo>
                <a:lnTo>
                  <a:pt x="500" y="91"/>
                </a:lnTo>
                <a:lnTo>
                  <a:pt x="492" y="83"/>
                </a:lnTo>
                <a:lnTo>
                  <a:pt x="482" y="77"/>
                </a:lnTo>
                <a:lnTo>
                  <a:pt x="459" y="71"/>
                </a:lnTo>
                <a:lnTo>
                  <a:pt x="459" y="7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1" name="组合 300"/>
          <p:cNvGrpSpPr/>
          <p:nvPr/>
        </p:nvGrpSpPr>
        <p:grpSpPr>
          <a:xfrm>
            <a:off x="10264775" y="5375275"/>
            <a:ext cx="628650" cy="746125"/>
            <a:chOff x="10264775" y="5375275"/>
            <a:chExt cx="628650" cy="746125"/>
          </a:xfrm>
          <a:solidFill>
            <a:schemeClr val="bg1">
              <a:lumMod val="50000"/>
            </a:schemeClr>
          </a:solidFill>
        </p:grpSpPr>
        <p:sp>
          <p:nvSpPr>
            <p:cNvPr id="69" name="Freeform 269"/>
            <p:cNvSpPr>
              <a:spLocks noEditPoints="1"/>
            </p:cNvSpPr>
            <p:nvPr/>
          </p:nvSpPr>
          <p:spPr bwMode="auto">
            <a:xfrm>
              <a:off x="10264775" y="5465763"/>
              <a:ext cx="628650" cy="655637"/>
            </a:xfrm>
            <a:custGeom>
              <a:avLst/>
              <a:gdLst>
                <a:gd name="T0" fmla="*/ 205 w 396"/>
                <a:gd name="T1" fmla="*/ 19 h 413"/>
                <a:gd name="T2" fmla="*/ 132 w 396"/>
                <a:gd name="T3" fmla="*/ 2 h 413"/>
                <a:gd name="T4" fmla="*/ 79 w 396"/>
                <a:gd name="T5" fmla="*/ 0 h 413"/>
                <a:gd name="T6" fmla="*/ 40 w 396"/>
                <a:gd name="T7" fmla="*/ 12 h 413"/>
                <a:gd name="T8" fmla="*/ 16 w 396"/>
                <a:gd name="T9" fmla="*/ 35 h 413"/>
                <a:gd name="T10" fmla="*/ 4 w 396"/>
                <a:gd name="T11" fmla="*/ 69 h 413"/>
                <a:gd name="T12" fmla="*/ 0 w 396"/>
                <a:gd name="T13" fmla="*/ 110 h 413"/>
                <a:gd name="T14" fmla="*/ 6 w 396"/>
                <a:gd name="T15" fmla="*/ 157 h 413"/>
                <a:gd name="T16" fmla="*/ 16 w 396"/>
                <a:gd name="T17" fmla="*/ 208 h 413"/>
                <a:gd name="T18" fmla="*/ 38 w 396"/>
                <a:gd name="T19" fmla="*/ 281 h 413"/>
                <a:gd name="T20" fmla="*/ 67 w 396"/>
                <a:gd name="T21" fmla="*/ 338 h 413"/>
                <a:gd name="T22" fmla="*/ 91 w 396"/>
                <a:gd name="T23" fmla="*/ 370 h 413"/>
                <a:gd name="T24" fmla="*/ 119 w 396"/>
                <a:gd name="T25" fmla="*/ 397 h 413"/>
                <a:gd name="T26" fmla="*/ 152 w 396"/>
                <a:gd name="T27" fmla="*/ 411 h 413"/>
                <a:gd name="T28" fmla="*/ 191 w 396"/>
                <a:gd name="T29" fmla="*/ 411 h 413"/>
                <a:gd name="T30" fmla="*/ 213 w 396"/>
                <a:gd name="T31" fmla="*/ 405 h 413"/>
                <a:gd name="T32" fmla="*/ 256 w 396"/>
                <a:gd name="T33" fmla="*/ 409 h 413"/>
                <a:gd name="T34" fmla="*/ 290 w 396"/>
                <a:gd name="T35" fmla="*/ 403 h 413"/>
                <a:gd name="T36" fmla="*/ 317 w 396"/>
                <a:gd name="T37" fmla="*/ 386 h 413"/>
                <a:gd name="T38" fmla="*/ 339 w 396"/>
                <a:gd name="T39" fmla="*/ 362 h 413"/>
                <a:gd name="T40" fmla="*/ 355 w 396"/>
                <a:gd name="T41" fmla="*/ 331 h 413"/>
                <a:gd name="T42" fmla="*/ 369 w 396"/>
                <a:gd name="T43" fmla="*/ 295 h 413"/>
                <a:gd name="T44" fmla="*/ 386 w 396"/>
                <a:gd name="T45" fmla="*/ 212 h 413"/>
                <a:gd name="T46" fmla="*/ 392 w 396"/>
                <a:gd name="T47" fmla="*/ 173 h 413"/>
                <a:gd name="T48" fmla="*/ 396 w 396"/>
                <a:gd name="T49" fmla="*/ 110 h 413"/>
                <a:gd name="T50" fmla="*/ 392 w 396"/>
                <a:gd name="T51" fmla="*/ 69 h 413"/>
                <a:gd name="T52" fmla="*/ 375 w 396"/>
                <a:gd name="T53" fmla="*/ 37 h 413"/>
                <a:gd name="T54" fmla="*/ 347 w 396"/>
                <a:gd name="T55" fmla="*/ 12 h 413"/>
                <a:gd name="T56" fmla="*/ 304 w 396"/>
                <a:gd name="T57" fmla="*/ 2 h 413"/>
                <a:gd name="T58" fmla="*/ 243 w 396"/>
                <a:gd name="T59" fmla="*/ 8 h 413"/>
                <a:gd name="T60" fmla="*/ 205 w 396"/>
                <a:gd name="T61" fmla="*/ 19 h 413"/>
                <a:gd name="T62" fmla="*/ 211 w 396"/>
                <a:gd name="T63" fmla="*/ 384 h 413"/>
                <a:gd name="T64" fmla="*/ 191 w 396"/>
                <a:gd name="T65" fmla="*/ 378 h 413"/>
                <a:gd name="T66" fmla="*/ 182 w 396"/>
                <a:gd name="T67" fmla="*/ 374 h 413"/>
                <a:gd name="T68" fmla="*/ 174 w 396"/>
                <a:gd name="T69" fmla="*/ 366 h 413"/>
                <a:gd name="T70" fmla="*/ 211 w 396"/>
                <a:gd name="T71" fmla="*/ 372 h 413"/>
                <a:gd name="T72" fmla="*/ 227 w 396"/>
                <a:gd name="T73" fmla="*/ 370 h 413"/>
                <a:gd name="T74" fmla="*/ 245 w 396"/>
                <a:gd name="T75" fmla="*/ 366 h 413"/>
                <a:gd name="T76" fmla="*/ 231 w 396"/>
                <a:gd name="T77" fmla="*/ 378 h 413"/>
                <a:gd name="T78" fmla="*/ 211 w 396"/>
                <a:gd name="T79" fmla="*/ 38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6" h="413">
                  <a:moveTo>
                    <a:pt x="205" y="19"/>
                  </a:moveTo>
                  <a:lnTo>
                    <a:pt x="205" y="19"/>
                  </a:lnTo>
                  <a:lnTo>
                    <a:pt x="166" y="8"/>
                  </a:lnTo>
                  <a:lnTo>
                    <a:pt x="132" y="2"/>
                  </a:lnTo>
                  <a:lnTo>
                    <a:pt x="103" y="0"/>
                  </a:lnTo>
                  <a:lnTo>
                    <a:pt x="79" y="0"/>
                  </a:lnTo>
                  <a:lnTo>
                    <a:pt x="56" y="4"/>
                  </a:lnTo>
                  <a:lnTo>
                    <a:pt x="40" y="12"/>
                  </a:lnTo>
                  <a:lnTo>
                    <a:pt x="26" y="23"/>
                  </a:lnTo>
                  <a:lnTo>
                    <a:pt x="16" y="35"/>
                  </a:lnTo>
                  <a:lnTo>
                    <a:pt x="8" y="51"/>
                  </a:lnTo>
                  <a:lnTo>
                    <a:pt x="4" y="69"/>
                  </a:lnTo>
                  <a:lnTo>
                    <a:pt x="2" y="88"/>
                  </a:lnTo>
                  <a:lnTo>
                    <a:pt x="0" y="110"/>
                  </a:lnTo>
                  <a:lnTo>
                    <a:pt x="2" y="132"/>
                  </a:lnTo>
                  <a:lnTo>
                    <a:pt x="6" y="157"/>
                  </a:lnTo>
                  <a:lnTo>
                    <a:pt x="16" y="208"/>
                  </a:lnTo>
                  <a:lnTo>
                    <a:pt x="16" y="208"/>
                  </a:lnTo>
                  <a:lnTo>
                    <a:pt x="26" y="242"/>
                  </a:lnTo>
                  <a:lnTo>
                    <a:pt x="38" y="281"/>
                  </a:lnTo>
                  <a:lnTo>
                    <a:pt x="56" y="319"/>
                  </a:lnTo>
                  <a:lnTo>
                    <a:pt x="67" y="338"/>
                  </a:lnTo>
                  <a:lnTo>
                    <a:pt x="79" y="356"/>
                  </a:lnTo>
                  <a:lnTo>
                    <a:pt x="91" y="370"/>
                  </a:lnTo>
                  <a:lnTo>
                    <a:pt x="103" y="384"/>
                  </a:lnTo>
                  <a:lnTo>
                    <a:pt x="119" y="397"/>
                  </a:lnTo>
                  <a:lnTo>
                    <a:pt x="134" y="405"/>
                  </a:lnTo>
                  <a:lnTo>
                    <a:pt x="152" y="411"/>
                  </a:lnTo>
                  <a:lnTo>
                    <a:pt x="170" y="413"/>
                  </a:lnTo>
                  <a:lnTo>
                    <a:pt x="191" y="411"/>
                  </a:lnTo>
                  <a:lnTo>
                    <a:pt x="213" y="405"/>
                  </a:lnTo>
                  <a:lnTo>
                    <a:pt x="213" y="405"/>
                  </a:lnTo>
                  <a:lnTo>
                    <a:pt x="235" y="409"/>
                  </a:lnTo>
                  <a:lnTo>
                    <a:pt x="256" y="409"/>
                  </a:lnTo>
                  <a:lnTo>
                    <a:pt x="274" y="407"/>
                  </a:lnTo>
                  <a:lnTo>
                    <a:pt x="290" y="403"/>
                  </a:lnTo>
                  <a:lnTo>
                    <a:pt x="304" y="397"/>
                  </a:lnTo>
                  <a:lnTo>
                    <a:pt x="317" y="386"/>
                  </a:lnTo>
                  <a:lnTo>
                    <a:pt x="329" y="376"/>
                  </a:lnTo>
                  <a:lnTo>
                    <a:pt x="339" y="362"/>
                  </a:lnTo>
                  <a:lnTo>
                    <a:pt x="347" y="348"/>
                  </a:lnTo>
                  <a:lnTo>
                    <a:pt x="355" y="331"/>
                  </a:lnTo>
                  <a:lnTo>
                    <a:pt x="363" y="313"/>
                  </a:lnTo>
                  <a:lnTo>
                    <a:pt x="369" y="295"/>
                  </a:lnTo>
                  <a:lnTo>
                    <a:pt x="377" y="254"/>
                  </a:lnTo>
                  <a:lnTo>
                    <a:pt x="386" y="212"/>
                  </a:lnTo>
                  <a:lnTo>
                    <a:pt x="386" y="212"/>
                  </a:lnTo>
                  <a:lnTo>
                    <a:pt x="392" y="173"/>
                  </a:lnTo>
                  <a:lnTo>
                    <a:pt x="396" y="130"/>
                  </a:lnTo>
                  <a:lnTo>
                    <a:pt x="396" y="110"/>
                  </a:lnTo>
                  <a:lnTo>
                    <a:pt x="394" y="90"/>
                  </a:lnTo>
                  <a:lnTo>
                    <a:pt x="392" y="69"/>
                  </a:lnTo>
                  <a:lnTo>
                    <a:pt x="384" y="51"/>
                  </a:lnTo>
                  <a:lnTo>
                    <a:pt x="375" y="37"/>
                  </a:lnTo>
                  <a:lnTo>
                    <a:pt x="363" y="23"/>
                  </a:lnTo>
                  <a:lnTo>
                    <a:pt x="347" y="12"/>
                  </a:lnTo>
                  <a:lnTo>
                    <a:pt x="327" y="4"/>
                  </a:lnTo>
                  <a:lnTo>
                    <a:pt x="304" y="2"/>
                  </a:lnTo>
                  <a:lnTo>
                    <a:pt x="276" y="2"/>
                  </a:lnTo>
                  <a:lnTo>
                    <a:pt x="243" y="8"/>
                  </a:lnTo>
                  <a:lnTo>
                    <a:pt x="205" y="19"/>
                  </a:lnTo>
                  <a:lnTo>
                    <a:pt x="205" y="19"/>
                  </a:lnTo>
                  <a:close/>
                  <a:moveTo>
                    <a:pt x="211" y="384"/>
                  </a:moveTo>
                  <a:lnTo>
                    <a:pt x="211" y="384"/>
                  </a:lnTo>
                  <a:lnTo>
                    <a:pt x="201" y="382"/>
                  </a:lnTo>
                  <a:lnTo>
                    <a:pt x="191" y="378"/>
                  </a:lnTo>
                  <a:lnTo>
                    <a:pt x="191" y="378"/>
                  </a:lnTo>
                  <a:lnTo>
                    <a:pt x="182" y="374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93" y="370"/>
                  </a:lnTo>
                  <a:lnTo>
                    <a:pt x="211" y="372"/>
                  </a:lnTo>
                  <a:lnTo>
                    <a:pt x="211" y="372"/>
                  </a:lnTo>
                  <a:lnTo>
                    <a:pt x="227" y="370"/>
                  </a:lnTo>
                  <a:lnTo>
                    <a:pt x="245" y="366"/>
                  </a:lnTo>
                  <a:lnTo>
                    <a:pt x="245" y="366"/>
                  </a:lnTo>
                  <a:lnTo>
                    <a:pt x="239" y="374"/>
                  </a:lnTo>
                  <a:lnTo>
                    <a:pt x="231" y="378"/>
                  </a:lnTo>
                  <a:lnTo>
                    <a:pt x="221" y="382"/>
                  </a:lnTo>
                  <a:lnTo>
                    <a:pt x="211" y="384"/>
                  </a:lnTo>
                  <a:lnTo>
                    <a:pt x="211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0"/>
            <p:cNvSpPr>
              <a:spLocks/>
            </p:cNvSpPr>
            <p:nvPr/>
          </p:nvSpPr>
          <p:spPr bwMode="auto">
            <a:xfrm>
              <a:off x="10493375" y="5375275"/>
              <a:ext cx="184150" cy="109537"/>
            </a:xfrm>
            <a:custGeom>
              <a:avLst/>
              <a:gdLst>
                <a:gd name="T0" fmla="*/ 40 w 116"/>
                <a:gd name="T1" fmla="*/ 63 h 69"/>
                <a:gd name="T2" fmla="*/ 40 w 116"/>
                <a:gd name="T3" fmla="*/ 63 h 69"/>
                <a:gd name="T4" fmla="*/ 55 w 116"/>
                <a:gd name="T5" fmla="*/ 69 h 69"/>
                <a:gd name="T6" fmla="*/ 63 w 116"/>
                <a:gd name="T7" fmla="*/ 69 h 69"/>
                <a:gd name="T8" fmla="*/ 67 w 116"/>
                <a:gd name="T9" fmla="*/ 69 h 69"/>
                <a:gd name="T10" fmla="*/ 69 w 116"/>
                <a:gd name="T11" fmla="*/ 67 h 69"/>
                <a:gd name="T12" fmla="*/ 69 w 116"/>
                <a:gd name="T13" fmla="*/ 67 h 69"/>
                <a:gd name="T14" fmla="*/ 75 w 116"/>
                <a:gd name="T15" fmla="*/ 67 h 69"/>
                <a:gd name="T16" fmla="*/ 83 w 116"/>
                <a:gd name="T17" fmla="*/ 63 h 69"/>
                <a:gd name="T18" fmla="*/ 97 w 116"/>
                <a:gd name="T19" fmla="*/ 51 h 69"/>
                <a:gd name="T20" fmla="*/ 116 w 116"/>
                <a:gd name="T21" fmla="*/ 35 h 69"/>
                <a:gd name="T22" fmla="*/ 85 w 116"/>
                <a:gd name="T23" fmla="*/ 43 h 69"/>
                <a:gd name="T24" fmla="*/ 85 w 116"/>
                <a:gd name="T25" fmla="*/ 27 h 69"/>
                <a:gd name="T26" fmla="*/ 67 w 116"/>
                <a:gd name="T27" fmla="*/ 45 h 69"/>
                <a:gd name="T28" fmla="*/ 67 w 116"/>
                <a:gd name="T29" fmla="*/ 0 h 69"/>
                <a:gd name="T30" fmla="*/ 55 w 116"/>
                <a:gd name="T31" fmla="*/ 0 h 69"/>
                <a:gd name="T32" fmla="*/ 55 w 116"/>
                <a:gd name="T33" fmla="*/ 0 h 69"/>
                <a:gd name="T34" fmla="*/ 55 w 116"/>
                <a:gd name="T35" fmla="*/ 47 h 69"/>
                <a:gd name="T36" fmla="*/ 55 w 116"/>
                <a:gd name="T37" fmla="*/ 47 h 69"/>
                <a:gd name="T38" fmla="*/ 55 w 116"/>
                <a:gd name="T39" fmla="*/ 51 h 69"/>
                <a:gd name="T40" fmla="*/ 53 w 116"/>
                <a:gd name="T41" fmla="*/ 51 h 69"/>
                <a:gd name="T42" fmla="*/ 47 w 116"/>
                <a:gd name="T43" fmla="*/ 51 h 69"/>
                <a:gd name="T44" fmla="*/ 36 w 116"/>
                <a:gd name="T45" fmla="*/ 49 h 69"/>
                <a:gd name="T46" fmla="*/ 28 w 116"/>
                <a:gd name="T47" fmla="*/ 43 h 69"/>
                <a:gd name="T48" fmla="*/ 8 w 116"/>
                <a:gd name="T49" fmla="*/ 29 h 69"/>
                <a:gd name="T50" fmla="*/ 0 w 116"/>
                <a:gd name="T51" fmla="*/ 23 h 69"/>
                <a:gd name="T52" fmla="*/ 0 w 116"/>
                <a:gd name="T53" fmla="*/ 23 h 69"/>
                <a:gd name="T54" fmla="*/ 2 w 116"/>
                <a:gd name="T55" fmla="*/ 29 h 69"/>
                <a:gd name="T56" fmla="*/ 10 w 116"/>
                <a:gd name="T57" fmla="*/ 39 h 69"/>
                <a:gd name="T58" fmla="*/ 16 w 116"/>
                <a:gd name="T59" fmla="*/ 47 h 69"/>
                <a:gd name="T60" fmla="*/ 22 w 116"/>
                <a:gd name="T61" fmla="*/ 53 h 69"/>
                <a:gd name="T62" fmla="*/ 30 w 116"/>
                <a:gd name="T63" fmla="*/ 59 h 69"/>
                <a:gd name="T64" fmla="*/ 40 w 116"/>
                <a:gd name="T65" fmla="*/ 63 h 69"/>
                <a:gd name="T66" fmla="*/ 40 w 116"/>
                <a:gd name="T6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69">
                  <a:moveTo>
                    <a:pt x="40" y="63"/>
                  </a:moveTo>
                  <a:lnTo>
                    <a:pt x="40" y="63"/>
                  </a:lnTo>
                  <a:lnTo>
                    <a:pt x="55" y="69"/>
                  </a:lnTo>
                  <a:lnTo>
                    <a:pt x="63" y="69"/>
                  </a:lnTo>
                  <a:lnTo>
                    <a:pt x="67" y="69"/>
                  </a:lnTo>
                  <a:lnTo>
                    <a:pt x="69" y="67"/>
                  </a:lnTo>
                  <a:lnTo>
                    <a:pt x="69" y="67"/>
                  </a:lnTo>
                  <a:lnTo>
                    <a:pt x="75" y="67"/>
                  </a:lnTo>
                  <a:lnTo>
                    <a:pt x="83" y="63"/>
                  </a:lnTo>
                  <a:lnTo>
                    <a:pt x="97" y="51"/>
                  </a:lnTo>
                  <a:lnTo>
                    <a:pt x="116" y="35"/>
                  </a:lnTo>
                  <a:lnTo>
                    <a:pt x="85" y="43"/>
                  </a:lnTo>
                  <a:lnTo>
                    <a:pt x="85" y="27"/>
                  </a:lnTo>
                  <a:lnTo>
                    <a:pt x="67" y="45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7" y="51"/>
                  </a:lnTo>
                  <a:lnTo>
                    <a:pt x="36" y="49"/>
                  </a:lnTo>
                  <a:lnTo>
                    <a:pt x="28" y="43"/>
                  </a:lnTo>
                  <a:lnTo>
                    <a:pt x="8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29"/>
                  </a:lnTo>
                  <a:lnTo>
                    <a:pt x="10" y="39"/>
                  </a:lnTo>
                  <a:lnTo>
                    <a:pt x="16" y="47"/>
                  </a:lnTo>
                  <a:lnTo>
                    <a:pt x="22" y="53"/>
                  </a:lnTo>
                  <a:lnTo>
                    <a:pt x="30" y="59"/>
                  </a:lnTo>
                  <a:lnTo>
                    <a:pt x="40" y="63"/>
                  </a:lnTo>
                  <a:lnTo>
                    <a:pt x="4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Freeform 271"/>
          <p:cNvSpPr>
            <a:spLocks/>
          </p:cNvSpPr>
          <p:nvPr/>
        </p:nvSpPr>
        <p:spPr bwMode="auto">
          <a:xfrm>
            <a:off x="11393488" y="873125"/>
            <a:ext cx="628650" cy="835025"/>
          </a:xfrm>
          <a:custGeom>
            <a:avLst/>
            <a:gdLst>
              <a:gd name="T0" fmla="*/ 394 w 396"/>
              <a:gd name="T1" fmla="*/ 290 h 526"/>
              <a:gd name="T2" fmla="*/ 341 w 396"/>
              <a:gd name="T3" fmla="*/ 185 h 526"/>
              <a:gd name="T4" fmla="*/ 268 w 396"/>
              <a:gd name="T5" fmla="*/ 136 h 526"/>
              <a:gd name="T6" fmla="*/ 258 w 396"/>
              <a:gd name="T7" fmla="*/ 111 h 526"/>
              <a:gd name="T8" fmla="*/ 262 w 396"/>
              <a:gd name="T9" fmla="*/ 85 h 526"/>
              <a:gd name="T10" fmla="*/ 272 w 396"/>
              <a:gd name="T11" fmla="*/ 73 h 526"/>
              <a:gd name="T12" fmla="*/ 309 w 396"/>
              <a:gd name="T13" fmla="*/ 65 h 526"/>
              <a:gd name="T14" fmla="*/ 270 w 396"/>
              <a:gd name="T15" fmla="*/ 67 h 526"/>
              <a:gd name="T16" fmla="*/ 248 w 396"/>
              <a:gd name="T17" fmla="*/ 87 h 526"/>
              <a:gd name="T18" fmla="*/ 252 w 396"/>
              <a:gd name="T19" fmla="*/ 55 h 526"/>
              <a:gd name="T20" fmla="*/ 294 w 396"/>
              <a:gd name="T21" fmla="*/ 0 h 526"/>
              <a:gd name="T22" fmla="*/ 250 w 396"/>
              <a:gd name="T23" fmla="*/ 34 h 526"/>
              <a:gd name="T24" fmla="*/ 229 w 396"/>
              <a:gd name="T25" fmla="*/ 67 h 526"/>
              <a:gd name="T26" fmla="*/ 227 w 396"/>
              <a:gd name="T27" fmla="*/ 89 h 526"/>
              <a:gd name="T28" fmla="*/ 223 w 396"/>
              <a:gd name="T29" fmla="*/ 83 h 526"/>
              <a:gd name="T30" fmla="*/ 221 w 396"/>
              <a:gd name="T31" fmla="*/ 61 h 526"/>
              <a:gd name="T32" fmla="*/ 244 w 396"/>
              <a:gd name="T33" fmla="*/ 30 h 526"/>
              <a:gd name="T34" fmla="*/ 215 w 396"/>
              <a:gd name="T35" fmla="*/ 57 h 526"/>
              <a:gd name="T36" fmla="*/ 209 w 396"/>
              <a:gd name="T37" fmla="*/ 77 h 526"/>
              <a:gd name="T38" fmla="*/ 199 w 396"/>
              <a:gd name="T39" fmla="*/ 101 h 526"/>
              <a:gd name="T40" fmla="*/ 201 w 396"/>
              <a:gd name="T41" fmla="*/ 91 h 526"/>
              <a:gd name="T42" fmla="*/ 197 w 396"/>
              <a:gd name="T43" fmla="*/ 75 h 526"/>
              <a:gd name="T44" fmla="*/ 164 w 396"/>
              <a:gd name="T45" fmla="*/ 32 h 526"/>
              <a:gd name="T46" fmla="*/ 148 w 396"/>
              <a:gd name="T47" fmla="*/ 24 h 526"/>
              <a:gd name="T48" fmla="*/ 179 w 396"/>
              <a:gd name="T49" fmla="*/ 67 h 526"/>
              <a:gd name="T50" fmla="*/ 179 w 396"/>
              <a:gd name="T51" fmla="*/ 83 h 526"/>
              <a:gd name="T52" fmla="*/ 158 w 396"/>
              <a:gd name="T53" fmla="*/ 63 h 526"/>
              <a:gd name="T54" fmla="*/ 132 w 396"/>
              <a:gd name="T55" fmla="*/ 40 h 526"/>
              <a:gd name="T56" fmla="*/ 71 w 396"/>
              <a:gd name="T57" fmla="*/ 32 h 526"/>
              <a:gd name="T58" fmla="*/ 114 w 396"/>
              <a:gd name="T59" fmla="*/ 44 h 526"/>
              <a:gd name="T60" fmla="*/ 142 w 396"/>
              <a:gd name="T61" fmla="*/ 73 h 526"/>
              <a:gd name="T62" fmla="*/ 132 w 396"/>
              <a:gd name="T63" fmla="*/ 69 h 526"/>
              <a:gd name="T64" fmla="*/ 109 w 396"/>
              <a:gd name="T65" fmla="*/ 61 h 526"/>
              <a:gd name="T66" fmla="*/ 87 w 396"/>
              <a:gd name="T67" fmla="*/ 67 h 526"/>
              <a:gd name="T68" fmla="*/ 120 w 396"/>
              <a:gd name="T69" fmla="*/ 85 h 526"/>
              <a:gd name="T70" fmla="*/ 140 w 396"/>
              <a:gd name="T71" fmla="*/ 111 h 526"/>
              <a:gd name="T72" fmla="*/ 130 w 396"/>
              <a:gd name="T73" fmla="*/ 134 h 526"/>
              <a:gd name="T74" fmla="*/ 75 w 396"/>
              <a:gd name="T75" fmla="*/ 164 h 526"/>
              <a:gd name="T76" fmla="*/ 8 w 396"/>
              <a:gd name="T77" fmla="*/ 260 h 526"/>
              <a:gd name="T78" fmla="*/ 0 w 396"/>
              <a:gd name="T79" fmla="*/ 321 h 526"/>
              <a:gd name="T80" fmla="*/ 12 w 396"/>
              <a:gd name="T81" fmla="*/ 392 h 526"/>
              <a:gd name="T82" fmla="*/ 49 w 396"/>
              <a:gd name="T83" fmla="*/ 453 h 526"/>
              <a:gd name="T84" fmla="*/ 101 w 396"/>
              <a:gd name="T85" fmla="*/ 496 h 526"/>
              <a:gd name="T86" fmla="*/ 168 w 396"/>
              <a:gd name="T87" fmla="*/ 518 h 526"/>
              <a:gd name="T88" fmla="*/ 185 w 396"/>
              <a:gd name="T89" fmla="*/ 526 h 526"/>
              <a:gd name="T90" fmla="*/ 215 w 396"/>
              <a:gd name="T91" fmla="*/ 520 h 526"/>
              <a:gd name="T92" fmla="*/ 270 w 396"/>
              <a:gd name="T93" fmla="*/ 508 h 526"/>
              <a:gd name="T94" fmla="*/ 331 w 396"/>
              <a:gd name="T95" fmla="*/ 469 h 526"/>
              <a:gd name="T96" fmla="*/ 376 w 396"/>
              <a:gd name="T97" fmla="*/ 412 h 526"/>
              <a:gd name="T98" fmla="*/ 396 w 396"/>
              <a:gd name="T99" fmla="*/ 341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6" h="526">
                <a:moveTo>
                  <a:pt x="396" y="321"/>
                </a:moveTo>
                <a:lnTo>
                  <a:pt x="396" y="321"/>
                </a:lnTo>
                <a:lnTo>
                  <a:pt x="396" y="307"/>
                </a:lnTo>
                <a:lnTo>
                  <a:pt x="394" y="290"/>
                </a:lnTo>
                <a:lnTo>
                  <a:pt x="388" y="260"/>
                </a:lnTo>
                <a:lnTo>
                  <a:pt x="376" y="233"/>
                </a:lnTo>
                <a:lnTo>
                  <a:pt x="361" y="207"/>
                </a:lnTo>
                <a:lnTo>
                  <a:pt x="341" y="185"/>
                </a:lnTo>
                <a:lnTo>
                  <a:pt x="321" y="164"/>
                </a:lnTo>
                <a:lnTo>
                  <a:pt x="296" y="148"/>
                </a:lnTo>
                <a:lnTo>
                  <a:pt x="268" y="136"/>
                </a:lnTo>
                <a:lnTo>
                  <a:pt x="268" y="136"/>
                </a:lnTo>
                <a:lnTo>
                  <a:pt x="266" y="134"/>
                </a:lnTo>
                <a:lnTo>
                  <a:pt x="262" y="126"/>
                </a:lnTo>
                <a:lnTo>
                  <a:pt x="258" y="120"/>
                </a:lnTo>
                <a:lnTo>
                  <a:pt x="258" y="111"/>
                </a:lnTo>
                <a:lnTo>
                  <a:pt x="258" y="101"/>
                </a:lnTo>
                <a:lnTo>
                  <a:pt x="260" y="89"/>
                </a:lnTo>
                <a:lnTo>
                  <a:pt x="260" y="89"/>
                </a:lnTo>
                <a:lnTo>
                  <a:pt x="262" y="85"/>
                </a:lnTo>
                <a:lnTo>
                  <a:pt x="262" y="85"/>
                </a:lnTo>
                <a:lnTo>
                  <a:pt x="266" y="79"/>
                </a:lnTo>
                <a:lnTo>
                  <a:pt x="272" y="73"/>
                </a:lnTo>
                <a:lnTo>
                  <a:pt x="272" y="73"/>
                </a:lnTo>
                <a:lnTo>
                  <a:pt x="280" y="69"/>
                </a:lnTo>
                <a:lnTo>
                  <a:pt x="290" y="67"/>
                </a:lnTo>
                <a:lnTo>
                  <a:pt x="309" y="65"/>
                </a:lnTo>
                <a:lnTo>
                  <a:pt x="309" y="65"/>
                </a:lnTo>
                <a:lnTo>
                  <a:pt x="288" y="63"/>
                </a:lnTo>
                <a:lnTo>
                  <a:pt x="280" y="65"/>
                </a:lnTo>
                <a:lnTo>
                  <a:pt x="270" y="67"/>
                </a:lnTo>
                <a:lnTo>
                  <a:pt x="270" y="67"/>
                </a:lnTo>
                <a:lnTo>
                  <a:pt x="260" y="71"/>
                </a:lnTo>
                <a:lnTo>
                  <a:pt x="252" y="79"/>
                </a:lnTo>
                <a:lnTo>
                  <a:pt x="252" y="79"/>
                </a:lnTo>
                <a:lnTo>
                  <a:pt x="248" y="87"/>
                </a:lnTo>
                <a:lnTo>
                  <a:pt x="248" y="87"/>
                </a:lnTo>
                <a:lnTo>
                  <a:pt x="248" y="71"/>
                </a:lnTo>
                <a:lnTo>
                  <a:pt x="252" y="55"/>
                </a:lnTo>
                <a:lnTo>
                  <a:pt x="252" y="55"/>
                </a:lnTo>
                <a:lnTo>
                  <a:pt x="260" y="40"/>
                </a:lnTo>
                <a:lnTo>
                  <a:pt x="270" y="26"/>
                </a:lnTo>
                <a:lnTo>
                  <a:pt x="282" y="12"/>
                </a:lnTo>
                <a:lnTo>
                  <a:pt x="294" y="0"/>
                </a:lnTo>
                <a:lnTo>
                  <a:pt x="294" y="0"/>
                </a:lnTo>
                <a:lnTo>
                  <a:pt x="280" y="8"/>
                </a:lnTo>
                <a:lnTo>
                  <a:pt x="264" y="20"/>
                </a:lnTo>
                <a:lnTo>
                  <a:pt x="250" y="34"/>
                </a:lnTo>
                <a:lnTo>
                  <a:pt x="240" y="49"/>
                </a:lnTo>
                <a:lnTo>
                  <a:pt x="240" y="49"/>
                </a:lnTo>
                <a:lnTo>
                  <a:pt x="233" y="59"/>
                </a:lnTo>
                <a:lnTo>
                  <a:pt x="229" y="67"/>
                </a:lnTo>
                <a:lnTo>
                  <a:pt x="227" y="77"/>
                </a:lnTo>
                <a:lnTo>
                  <a:pt x="227" y="89"/>
                </a:lnTo>
                <a:lnTo>
                  <a:pt x="227" y="89"/>
                </a:lnTo>
                <a:lnTo>
                  <a:pt x="227" y="89"/>
                </a:lnTo>
                <a:lnTo>
                  <a:pt x="227" y="89"/>
                </a:lnTo>
                <a:lnTo>
                  <a:pt x="227" y="89"/>
                </a:lnTo>
                <a:lnTo>
                  <a:pt x="227" y="89"/>
                </a:lnTo>
                <a:lnTo>
                  <a:pt x="223" y="83"/>
                </a:lnTo>
                <a:lnTo>
                  <a:pt x="219" y="77"/>
                </a:lnTo>
                <a:lnTo>
                  <a:pt x="219" y="77"/>
                </a:lnTo>
                <a:lnTo>
                  <a:pt x="219" y="69"/>
                </a:lnTo>
                <a:lnTo>
                  <a:pt x="221" y="61"/>
                </a:lnTo>
                <a:lnTo>
                  <a:pt x="221" y="61"/>
                </a:lnTo>
                <a:lnTo>
                  <a:pt x="225" y="53"/>
                </a:lnTo>
                <a:lnTo>
                  <a:pt x="231" y="44"/>
                </a:lnTo>
                <a:lnTo>
                  <a:pt x="244" y="30"/>
                </a:lnTo>
                <a:lnTo>
                  <a:pt x="244" y="30"/>
                </a:lnTo>
                <a:lnTo>
                  <a:pt x="227" y="42"/>
                </a:lnTo>
                <a:lnTo>
                  <a:pt x="221" y="49"/>
                </a:lnTo>
                <a:lnTo>
                  <a:pt x="215" y="57"/>
                </a:lnTo>
                <a:lnTo>
                  <a:pt x="215" y="57"/>
                </a:lnTo>
                <a:lnTo>
                  <a:pt x="211" y="67"/>
                </a:lnTo>
                <a:lnTo>
                  <a:pt x="209" y="77"/>
                </a:lnTo>
                <a:lnTo>
                  <a:pt x="209" y="77"/>
                </a:lnTo>
                <a:lnTo>
                  <a:pt x="207" y="83"/>
                </a:lnTo>
                <a:lnTo>
                  <a:pt x="203" y="89"/>
                </a:lnTo>
                <a:lnTo>
                  <a:pt x="199" y="97"/>
                </a:lnTo>
                <a:lnTo>
                  <a:pt x="199" y="101"/>
                </a:lnTo>
                <a:lnTo>
                  <a:pt x="199" y="101"/>
                </a:lnTo>
                <a:lnTo>
                  <a:pt x="199" y="99"/>
                </a:lnTo>
                <a:lnTo>
                  <a:pt x="199" y="95"/>
                </a:lnTo>
                <a:lnTo>
                  <a:pt x="201" y="91"/>
                </a:lnTo>
                <a:lnTo>
                  <a:pt x="201" y="89"/>
                </a:lnTo>
                <a:lnTo>
                  <a:pt x="201" y="89"/>
                </a:lnTo>
                <a:lnTo>
                  <a:pt x="201" y="89"/>
                </a:lnTo>
                <a:lnTo>
                  <a:pt x="197" y="75"/>
                </a:lnTo>
                <a:lnTo>
                  <a:pt x="191" y="61"/>
                </a:lnTo>
                <a:lnTo>
                  <a:pt x="191" y="61"/>
                </a:lnTo>
                <a:lnTo>
                  <a:pt x="179" y="46"/>
                </a:lnTo>
                <a:lnTo>
                  <a:pt x="164" y="32"/>
                </a:lnTo>
                <a:lnTo>
                  <a:pt x="150" y="22"/>
                </a:lnTo>
                <a:lnTo>
                  <a:pt x="134" y="12"/>
                </a:lnTo>
                <a:lnTo>
                  <a:pt x="134" y="12"/>
                </a:lnTo>
                <a:lnTo>
                  <a:pt x="148" y="24"/>
                </a:lnTo>
                <a:lnTo>
                  <a:pt x="160" y="38"/>
                </a:lnTo>
                <a:lnTo>
                  <a:pt x="170" y="53"/>
                </a:lnTo>
                <a:lnTo>
                  <a:pt x="179" y="67"/>
                </a:lnTo>
                <a:lnTo>
                  <a:pt x="179" y="67"/>
                </a:lnTo>
                <a:lnTo>
                  <a:pt x="181" y="79"/>
                </a:lnTo>
                <a:lnTo>
                  <a:pt x="181" y="89"/>
                </a:lnTo>
                <a:lnTo>
                  <a:pt x="181" y="89"/>
                </a:lnTo>
                <a:lnTo>
                  <a:pt x="179" y="83"/>
                </a:lnTo>
                <a:lnTo>
                  <a:pt x="170" y="77"/>
                </a:lnTo>
                <a:lnTo>
                  <a:pt x="164" y="69"/>
                </a:lnTo>
                <a:lnTo>
                  <a:pt x="158" y="63"/>
                </a:lnTo>
                <a:lnTo>
                  <a:pt x="158" y="63"/>
                </a:lnTo>
                <a:lnTo>
                  <a:pt x="152" y="57"/>
                </a:lnTo>
                <a:lnTo>
                  <a:pt x="146" y="51"/>
                </a:lnTo>
                <a:lnTo>
                  <a:pt x="132" y="40"/>
                </a:lnTo>
                <a:lnTo>
                  <a:pt x="132" y="40"/>
                </a:lnTo>
                <a:lnTo>
                  <a:pt x="118" y="36"/>
                </a:lnTo>
                <a:lnTo>
                  <a:pt x="101" y="32"/>
                </a:lnTo>
                <a:lnTo>
                  <a:pt x="85" y="30"/>
                </a:lnTo>
                <a:lnTo>
                  <a:pt x="71" y="32"/>
                </a:lnTo>
                <a:lnTo>
                  <a:pt x="71" y="32"/>
                </a:lnTo>
                <a:lnTo>
                  <a:pt x="85" y="34"/>
                </a:lnTo>
                <a:lnTo>
                  <a:pt x="99" y="38"/>
                </a:lnTo>
                <a:lnTo>
                  <a:pt x="114" y="44"/>
                </a:lnTo>
                <a:lnTo>
                  <a:pt x="126" y="51"/>
                </a:lnTo>
                <a:lnTo>
                  <a:pt x="126" y="51"/>
                </a:lnTo>
                <a:lnTo>
                  <a:pt x="136" y="61"/>
                </a:lnTo>
                <a:lnTo>
                  <a:pt x="142" y="73"/>
                </a:lnTo>
                <a:lnTo>
                  <a:pt x="142" y="73"/>
                </a:lnTo>
                <a:lnTo>
                  <a:pt x="144" y="75"/>
                </a:lnTo>
                <a:lnTo>
                  <a:pt x="144" y="75"/>
                </a:lnTo>
                <a:lnTo>
                  <a:pt x="132" y="69"/>
                </a:lnTo>
                <a:lnTo>
                  <a:pt x="132" y="69"/>
                </a:lnTo>
                <a:lnTo>
                  <a:pt x="122" y="63"/>
                </a:lnTo>
                <a:lnTo>
                  <a:pt x="109" y="61"/>
                </a:lnTo>
                <a:lnTo>
                  <a:pt x="109" y="61"/>
                </a:lnTo>
                <a:lnTo>
                  <a:pt x="89" y="61"/>
                </a:lnTo>
                <a:lnTo>
                  <a:pt x="67" y="63"/>
                </a:lnTo>
                <a:lnTo>
                  <a:pt x="67" y="63"/>
                </a:lnTo>
                <a:lnTo>
                  <a:pt x="87" y="67"/>
                </a:lnTo>
                <a:lnTo>
                  <a:pt x="105" y="75"/>
                </a:lnTo>
                <a:lnTo>
                  <a:pt x="105" y="75"/>
                </a:lnTo>
                <a:lnTo>
                  <a:pt x="114" y="79"/>
                </a:lnTo>
                <a:lnTo>
                  <a:pt x="120" y="85"/>
                </a:lnTo>
                <a:lnTo>
                  <a:pt x="120" y="85"/>
                </a:lnTo>
                <a:lnTo>
                  <a:pt x="136" y="103"/>
                </a:lnTo>
                <a:lnTo>
                  <a:pt x="136" y="103"/>
                </a:lnTo>
                <a:lnTo>
                  <a:pt x="140" y="111"/>
                </a:lnTo>
                <a:lnTo>
                  <a:pt x="140" y="118"/>
                </a:lnTo>
                <a:lnTo>
                  <a:pt x="140" y="124"/>
                </a:lnTo>
                <a:lnTo>
                  <a:pt x="138" y="128"/>
                </a:lnTo>
                <a:lnTo>
                  <a:pt x="130" y="134"/>
                </a:lnTo>
                <a:lnTo>
                  <a:pt x="126" y="136"/>
                </a:lnTo>
                <a:lnTo>
                  <a:pt x="126" y="136"/>
                </a:lnTo>
                <a:lnTo>
                  <a:pt x="99" y="148"/>
                </a:lnTo>
                <a:lnTo>
                  <a:pt x="75" y="164"/>
                </a:lnTo>
                <a:lnTo>
                  <a:pt x="53" y="185"/>
                </a:lnTo>
                <a:lnTo>
                  <a:pt x="34" y="207"/>
                </a:lnTo>
                <a:lnTo>
                  <a:pt x="20" y="233"/>
                </a:lnTo>
                <a:lnTo>
                  <a:pt x="8" y="260"/>
                </a:lnTo>
                <a:lnTo>
                  <a:pt x="2" y="290"/>
                </a:lnTo>
                <a:lnTo>
                  <a:pt x="0" y="307"/>
                </a:lnTo>
                <a:lnTo>
                  <a:pt x="0" y="321"/>
                </a:lnTo>
                <a:lnTo>
                  <a:pt x="0" y="321"/>
                </a:lnTo>
                <a:lnTo>
                  <a:pt x="0" y="339"/>
                </a:lnTo>
                <a:lnTo>
                  <a:pt x="2" y="357"/>
                </a:lnTo>
                <a:lnTo>
                  <a:pt x="6" y="376"/>
                </a:lnTo>
                <a:lnTo>
                  <a:pt x="12" y="392"/>
                </a:lnTo>
                <a:lnTo>
                  <a:pt x="18" y="408"/>
                </a:lnTo>
                <a:lnTo>
                  <a:pt x="28" y="424"/>
                </a:lnTo>
                <a:lnTo>
                  <a:pt x="36" y="439"/>
                </a:lnTo>
                <a:lnTo>
                  <a:pt x="49" y="453"/>
                </a:lnTo>
                <a:lnTo>
                  <a:pt x="59" y="465"/>
                </a:lnTo>
                <a:lnTo>
                  <a:pt x="73" y="475"/>
                </a:lnTo>
                <a:lnTo>
                  <a:pt x="87" y="485"/>
                </a:lnTo>
                <a:lnTo>
                  <a:pt x="101" y="496"/>
                </a:lnTo>
                <a:lnTo>
                  <a:pt x="118" y="504"/>
                </a:lnTo>
                <a:lnTo>
                  <a:pt x="134" y="510"/>
                </a:lnTo>
                <a:lnTo>
                  <a:pt x="150" y="514"/>
                </a:lnTo>
                <a:lnTo>
                  <a:pt x="168" y="518"/>
                </a:lnTo>
                <a:lnTo>
                  <a:pt x="168" y="518"/>
                </a:lnTo>
                <a:lnTo>
                  <a:pt x="172" y="522"/>
                </a:lnTo>
                <a:lnTo>
                  <a:pt x="179" y="524"/>
                </a:lnTo>
                <a:lnTo>
                  <a:pt x="185" y="526"/>
                </a:lnTo>
                <a:lnTo>
                  <a:pt x="193" y="526"/>
                </a:lnTo>
                <a:lnTo>
                  <a:pt x="193" y="526"/>
                </a:lnTo>
                <a:lnTo>
                  <a:pt x="207" y="524"/>
                </a:lnTo>
                <a:lnTo>
                  <a:pt x="215" y="520"/>
                </a:lnTo>
                <a:lnTo>
                  <a:pt x="215" y="520"/>
                </a:lnTo>
                <a:lnTo>
                  <a:pt x="233" y="518"/>
                </a:lnTo>
                <a:lnTo>
                  <a:pt x="252" y="512"/>
                </a:lnTo>
                <a:lnTo>
                  <a:pt x="270" y="508"/>
                </a:lnTo>
                <a:lnTo>
                  <a:pt x="286" y="500"/>
                </a:lnTo>
                <a:lnTo>
                  <a:pt x="303" y="491"/>
                </a:lnTo>
                <a:lnTo>
                  <a:pt x="317" y="479"/>
                </a:lnTo>
                <a:lnTo>
                  <a:pt x="331" y="469"/>
                </a:lnTo>
                <a:lnTo>
                  <a:pt x="345" y="457"/>
                </a:lnTo>
                <a:lnTo>
                  <a:pt x="355" y="443"/>
                </a:lnTo>
                <a:lnTo>
                  <a:pt x="366" y="426"/>
                </a:lnTo>
                <a:lnTo>
                  <a:pt x="376" y="412"/>
                </a:lnTo>
                <a:lnTo>
                  <a:pt x="382" y="396"/>
                </a:lnTo>
                <a:lnTo>
                  <a:pt x="388" y="378"/>
                </a:lnTo>
                <a:lnTo>
                  <a:pt x="394" y="359"/>
                </a:lnTo>
                <a:lnTo>
                  <a:pt x="396" y="341"/>
                </a:lnTo>
                <a:lnTo>
                  <a:pt x="396" y="321"/>
                </a:lnTo>
                <a:lnTo>
                  <a:pt x="396" y="3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6" name="组合 285"/>
          <p:cNvGrpSpPr/>
          <p:nvPr/>
        </p:nvGrpSpPr>
        <p:grpSpPr>
          <a:xfrm>
            <a:off x="11406188" y="2343150"/>
            <a:ext cx="603250" cy="715962"/>
            <a:chOff x="11406188" y="2343150"/>
            <a:chExt cx="603250" cy="715962"/>
          </a:xfrm>
          <a:solidFill>
            <a:schemeClr val="bg1">
              <a:lumMod val="50000"/>
            </a:schemeClr>
          </a:solidFill>
        </p:grpSpPr>
        <p:sp>
          <p:nvSpPr>
            <p:cNvPr id="72" name="Rectangle 272"/>
            <p:cNvSpPr>
              <a:spLocks noChangeArrowheads="1"/>
            </p:cNvSpPr>
            <p:nvPr/>
          </p:nvSpPr>
          <p:spPr bwMode="auto">
            <a:xfrm>
              <a:off x="11831638" y="300196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3"/>
            <p:cNvSpPr>
              <a:spLocks/>
            </p:cNvSpPr>
            <p:nvPr/>
          </p:nvSpPr>
          <p:spPr bwMode="auto">
            <a:xfrm>
              <a:off x="11406188" y="2343150"/>
              <a:ext cx="512763" cy="715962"/>
            </a:xfrm>
            <a:custGeom>
              <a:avLst/>
              <a:gdLst>
                <a:gd name="T0" fmla="*/ 262 w 323"/>
                <a:gd name="T1" fmla="*/ 169 h 451"/>
                <a:gd name="T2" fmla="*/ 248 w 323"/>
                <a:gd name="T3" fmla="*/ 155 h 451"/>
                <a:gd name="T4" fmla="*/ 229 w 323"/>
                <a:gd name="T5" fmla="*/ 130 h 451"/>
                <a:gd name="T6" fmla="*/ 211 w 323"/>
                <a:gd name="T7" fmla="*/ 94 h 451"/>
                <a:gd name="T8" fmla="*/ 201 w 323"/>
                <a:gd name="T9" fmla="*/ 41 h 451"/>
                <a:gd name="T10" fmla="*/ 199 w 323"/>
                <a:gd name="T11" fmla="*/ 8 h 451"/>
                <a:gd name="T12" fmla="*/ 195 w 323"/>
                <a:gd name="T13" fmla="*/ 0 h 451"/>
                <a:gd name="T14" fmla="*/ 193 w 323"/>
                <a:gd name="T15" fmla="*/ 8 h 451"/>
                <a:gd name="T16" fmla="*/ 183 w 323"/>
                <a:gd name="T17" fmla="*/ 84 h 451"/>
                <a:gd name="T18" fmla="*/ 177 w 323"/>
                <a:gd name="T19" fmla="*/ 110 h 451"/>
                <a:gd name="T20" fmla="*/ 175 w 323"/>
                <a:gd name="T21" fmla="*/ 112 h 451"/>
                <a:gd name="T22" fmla="*/ 173 w 323"/>
                <a:gd name="T23" fmla="*/ 106 h 451"/>
                <a:gd name="T24" fmla="*/ 175 w 323"/>
                <a:gd name="T25" fmla="*/ 65 h 451"/>
                <a:gd name="T26" fmla="*/ 179 w 323"/>
                <a:gd name="T27" fmla="*/ 27 h 451"/>
                <a:gd name="T28" fmla="*/ 175 w 323"/>
                <a:gd name="T29" fmla="*/ 23 h 451"/>
                <a:gd name="T30" fmla="*/ 173 w 323"/>
                <a:gd name="T31" fmla="*/ 45 h 451"/>
                <a:gd name="T32" fmla="*/ 160 w 323"/>
                <a:gd name="T33" fmla="*/ 90 h 451"/>
                <a:gd name="T34" fmla="*/ 136 w 323"/>
                <a:gd name="T35" fmla="*/ 149 h 451"/>
                <a:gd name="T36" fmla="*/ 99 w 323"/>
                <a:gd name="T37" fmla="*/ 208 h 451"/>
                <a:gd name="T38" fmla="*/ 67 w 323"/>
                <a:gd name="T39" fmla="*/ 244 h 451"/>
                <a:gd name="T40" fmla="*/ 85 w 323"/>
                <a:gd name="T41" fmla="*/ 216 h 451"/>
                <a:gd name="T42" fmla="*/ 110 w 323"/>
                <a:gd name="T43" fmla="*/ 177 h 451"/>
                <a:gd name="T44" fmla="*/ 114 w 323"/>
                <a:gd name="T45" fmla="*/ 171 h 451"/>
                <a:gd name="T46" fmla="*/ 104 w 323"/>
                <a:gd name="T47" fmla="*/ 175 h 451"/>
                <a:gd name="T48" fmla="*/ 93 w 323"/>
                <a:gd name="T49" fmla="*/ 179 h 451"/>
                <a:gd name="T50" fmla="*/ 71 w 323"/>
                <a:gd name="T51" fmla="*/ 191 h 451"/>
                <a:gd name="T52" fmla="*/ 43 w 323"/>
                <a:gd name="T53" fmla="*/ 212 h 451"/>
                <a:gd name="T54" fmla="*/ 20 w 323"/>
                <a:gd name="T55" fmla="*/ 236 h 451"/>
                <a:gd name="T56" fmla="*/ 6 w 323"/>
                <a:gd name="T57" fmla="*/ 264 h 451"/>
                <a:gd name="T58" fmla="*/ 0 w 323"/>
                <a:gd name="T59" fmla="*/ 295 h 451"/>
                <a:gd name="T60" fmla="*/ 2 w 323"/>
                <a:gd name="T61" fmla="*/ 313 h 451"/>
                <a:gd name="T62" fmla="*/ 16 w 323"/>
                <a:gd name="T63" fmla="*/ 348 h 451"/>
                <a:gd name="T64" fmla="*/ 28 w 323"/>
                <a:gd name="T65" fmla="*/ 364 h 451"/>
                <a:gd name="T66" fmla="*/ 51 w 323"/>
                <a:gd name="T67" fmla="*/ 382 h 451"/>
                <a:gd name="T68" fmla="*/ 75 w 323"/>
                <a:gd name="T69" fmla="*/ 399 h 451"/>
                <a:gd name="T70" fmla="*/ 75 w 323"/>
                <a:gd name="T71" fmla="*/ 392 h 451"/>
                <a:gd name="T72" fmla="*/ 65 w 323"/>
                <a:gd name="T73" fmla="*/ 360 h 451"/>
                <a:gd name="T74" fmla="*/ 69 w 323"/>
                <a:gd name="T75" fmla="*/ 368 h 451"/>
                <a:gd name="T76" fmla="*/ 83 w 323"/>
                <a:gd name="T77" fmla="*/ 397 h 451"/>
                <a:gd name="T78" fmla="*/ 87 w 323"/>
                <a:gd name="T79" fmla="*/ 405 h 451"/>
                <a:gd name="T80" fmla="*/ 104 w 323"/>
                <a:gd name="T81" fmla="*/ 417 h 451"/>
                <a:gd name="T82" fmla="*/ 118 w 323"/>
                <a:gd name="T83" fmla="*/ 421 h 451"/>
                <a:gd name="T84" fmla="*/ 156 w 323"/>
                <a:gd name="T85" fmla="*/ 427 h 451"/>
                <a:gd name="T86" fmla="*/ 162 w 323"/>
                <a:gd name="T87" fmla="*/ 429 h 451"/>
                <a:gd name="T88" fmla="*/ 173 w 323"/>
                <a:gd name="T89" fmla="*/ 427 h 451"/>
                <a:gd name="T90" fmla="*/ 183 w 323"/>
                <a:gd name="T91" fmla="*/ 431 h 451"/>
                <a:gd name="T92" fmla="*/ 197 w 323"/>
                <a:gd name="T93" fmla="*/ 431 h 451"/>
                <a:gd name="T94" fmla="*/ 201 w 323"/>
                <a:gd name="T95" fmla="*/ 427 h 451"/>
                <a:gd name="T96" fmla="*/ 213 w 323"/>
                <a:gd name="T97" fmla="*/ 429 h 451"/>
                <a:gd name="T98" fmla="*/ 215 w 323"/>
                <a:gd name="T99" fmla="*/ 429 h 451"/>
                <a:gd name="T100" fmla="*/ 223 w 323"/>
                <a:gd name="T101" fmla="*/ 429 h 451"/>
                <a:gd name="T102" fmla="*/ 236 w 323"/>
                <a:gd name="T103" fmla="*/ 427 h 451"/>
                <a:gd name="T104" fmla="*/ 254 w 323"/>
                <a:gd name="T105" fmla="*/ 419 h 451"/>
                <a:gd name="T106" fmla="*/ 262 w 323"/>
                <a:gd name="T107" fmla="*/ 415 h 451"/>
                <a:gd name="T108" fmla="*/ 262 w 323"/>
                <a:gd name="T109" fmla="*/ 415 h 451"/>
                <a:gd name="T110" fmla="*/ 264 w 323"/>
                <a:gd name="T111" fmla="*/ 413 h 451"/>
                <a:gd name="T112" fmla="*/ 288 w 323"/>
                <a:gd name="T113" fmla="*/ 388 h 451"/>
                <a:gd name="T114" fmla="*/ 305 w 323"/>
                <a:gd name="T115" fmla="*/ 366 h 451"/>
                <a:gd name="T116" fmla="*/ 317 w 323"/>
                <a:gd name="T117" fmla="*/ 338 h 451"/>
                <a:gd name="T118" fmla="*/ 323 w 323"/>
                <a:gd name="T119" fmla="*/ 303 h 451"/>
                <a:gd name="T120" fmla="*/ 319 w 323"/>
                <a:gd name="T121" fmla="*/ 262 h 451"/>
                <a:gd name="T122" fmla="*/ 299 w 323"/>
                <a:gd name="T123" fmla="*/ 218 h 451"/>
                <a:gd name="T124" fmla="*/ 262 w 323"/>
                <a:gd name="T125" fmla="*/ 169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3" h="451">
                  <a:moveTo>
                    <a:pt x="262" y="169"/>
                  </a:moveTo>
                  <a:lnTo>
                    <a:pt x="262" y="169"/>
                  </a:lnTo>
                  <a:lnTo>
                    <a:pt x="262" y="169"/>
                  </a:lnTo>
                  <a:lnTo>
                    <a:pt x="248" y="155"/>
                  </a:lnTo>
                  <a:lnTo>
                    <a:pt x="238" y="145"/>
                  </a:lnTo>
                  <a:lnTo>
                    <a:pt x="229" y="130"/>
                  </a:lnTo>
                  <a:lnTo>
                    <a:pt x="219" y="114"/>
                  </a:lnTo>
                  <a:lnTo>
                    <a:pt x="211" y="94"/>
                  </a:lnTo>
                  <a:lnTo>
                    <a:pt x="205" y="69"/>
                  </a:lnTo>
                  <a:lnTo>
                    <a:pt x="201" y="41"/>
                  </a:lnTo>
                  <a:lnTo>
                    <a:pt x="201" y="41"/>
                  </a:lnTo>
                  <a:lnTo>
                    <a:pt x="199" y="8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3" y="2"/>
                  </a:lnTo>
                  <a:lnTo>
                    <a:pt x="193" y="8"/>
                  </a:lnTo>
                  <a:lnTo>
                    <a:pt x="189" y="29"/>
                  </a:lnTo>
                  <a:lnTo>
                    <a:pt x="183" y="84"/>
                  </a:lnTo>
                  <a:lnTo>
                    <a:pt x="179" y="104"/>
                  </a:lnTo>
                  <a:lnTo>
                    <a:pt x="177" y="110"/>
                  </a:lnTo>
                  <a:lnTo>
                    <a:pt x="175" y="112"/>
                  </a:lnTo>
                  <a:lnTo>
                    <a:pt x="175" y="112"/>
                  </a:lnTo>
                  <a:lnTo>
                    <a:pt x="173" y="110"/>
                  </a:lnTo>
                  <a:lnTo>
                    <a:pt x="173" y="106"/>
                  </a:lnTo>
                  <a:lnTo>
                    <a:pt x="171" y="96"/>
                  </a:lnTo>
                  <a:lnTo>
                    <a:pt x="175" y="65"/>
                  </a:lnTo>
                  <a:lnTo>
                    <a:pt x="179" y="35"/>
                  </a:lnTo>
                  <a:lnTo>
                    <a:pt x="179" y="27"/>
                  </a:lnTo>
                  <a:lnTo>
                    <a:pt x="177" y="23"/>
                  </a:lnTo>
                  <a:lnTo>
                    <a:pt x="175" y="23"/>
                  </a:lnTo>
                  <a:lnTo>
                    <a:pt x="175" y="23"/>
                  </a:lnTo>
                  <a:lnTo>
                    <a:pt x="173" y="45"/>
                  </a:lnTo>
                  <a:lnTo>
                    <a:pt x="167" y="69"/>
                  </a:lnTo>
                  <a:lnTo>
                    <a:pt x="160" y="90"/>
                  </a:lnTo>
                  <a:lnTo>
                    <a:pt x="152" y="110"/>
                  </a:lnTo>
                  <a:lnTo>
                    <a:pt x="136" y="149"/>
                  </a:lnTo>
                  <a:lnTo>
                    <a:pt x="118" y="181"/>
                  </a:lnTo>
                  <a:lnTo>
                    <a:pt x="99" y="208"/>
                  </a:lnTo>
                  <a:lnTo>
                    <a:pt x="83" y="228"/>
                  </a:lnTo>
                  <a:lnTo>
                    <a:pt x="67" y="244"/>
                  </a:lnTo>
                  <a:lnTo>
                    <a:pt x="67" y="244"/>
                  </a:lnTo>
                  <a:lnTo>
                    <a:pt x="85" y="216"/>
                  </a:lnTo>
                  <a:lnTo>
                    <a:pt x="110" y="177"/>
                  </a:lnTo>
                  <a:lnTo>
                    <a:pt x="110" y="177"/>
                  </a:lnTo>
                  <a:lnTo>
                    <a:pt x="114" y="171"/>
                  </a:lnTo>
                  <a:lnTo>
                    <a:pt x="114" y="171"/>
                  </a:lnTo>
                  <a:lnTo>
                    <a:pt x="112" y="171"/>
                  </a:lnTo>
                  <a:lnTo>
                    <a:pt x="104" y="175"/>
                  </a:lnTo>
                  <a:lnTo>
                    <a:pt x="104" y="175"/>
                  </a:lnTo>
                  <a:lnTo>
                    <a:pt x="93" y="179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57" y="199"/>
                  </a:lnTo>
                  <a:lnTo>
                    <a:pt x="43" y="212"/>
                  </a:lnTo>
                  <a:lnTo>
                    <a:pt x="30" y="224"/>
                  </a:lnTo>
                  <a:lnTo>
                    <a:pt x="20" y="236"/>
                  </a:lnTo>
                  <a:lnTo>
                    <a:pt x="12" y="248"/>
                  </a:lnTo>
                  <a:lnTo>
                    <a:pt x="6" y="264"/>
                  </a:lnTo>
                  <a:lnTo>
                    <a:pt x="2" y="279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2" y="313"/>
                  </a:lnTo>
                  <a:lnTo>
                    <a:pt x="8" y="332"/>
                  </a:lnTo>
                  <a:lnTo>
                    <a:pt x="16" y="348"/>
                  </a:lnTo>
                  <a:lnTo>
                    <a:pt x="28" y="364"/>
                  </a:lnTo>
                  <a:lnTo>
                    <a:pt x="28" y="364"/>
                  </a:lnTo>
                  <a:lnTo>
                    <a:pt x="38" y="372"/>
                  </a:lnTo>
                  <a:lnTo>
                    <a:pt x="51" y="382"/>
                  </a:lnTo>
                  <a:lnTo>
                    <a:pt x="75" y="399"/>
                  </a:lnTo>
                  <a:lnTo>
                    <a:pt x="75" y="399"/>
                  </a:lnTo>
                  <a:lnTo>
                    <a:pt x="77" y="397"/>
                  </a:lnTo>
                  <a:lnTo>
                    <a:pt x="75" y="392"/>
                  </a:lnTo>
                  <a:lnTo>
                    <a:pt x="73" y="380"/>
                  </a:lnTo>
                  <a:lnTo>
                    <a:pt x="65" y="360"/>
                  </a:lnTo>
                  <a:lnTo>
                    <a:pt x="65" y="360"/>
                  </a:lnTo>
                  <a:lnTo>
                    <a:pt x="69" y="368"/>
                  </a:lnTo>
                  <a:lnTo>
                    <a:pt x="75" y="382"/>
                  </a:lnTo>
                  <a:lnTo>
                    <a:pt x="83" y="397"/>
                  </a:lnTo>
                  <a:lnTo>
                    <a:pt x="87" y="405"/>
                  </a:lnTo>
                  <a:lnTo>
                    <a:pt x="87" y="405"/>
                  </a:lnTo>
                  <a:lnTo>
                    <a:pt x="93" y="411"/>
                  </a:lnTo>
                  <a:lnTo>
                    <a:pt x="104" y="417"/>
                  </a:lnTo>
                  <a:lnTo>
                    <a:pt x="118" y="421"/>
                  </a:lnTo>
                  <a:lnTo>
                    <a:pt x="118" y="421"/>
                  </a:lnTo>
                  <a:lnTo>
                    <a:pt x="138" y="425"/>
                  </a:lnTo>
                  <a:lnTo>
                    <a:pt x="156" y="427"/>
                  </a:lnTo>
                  <a:lnTo>
                    <a:pt x="154" y="429"/>
                  </a:lnTo>
                  <a:lnTo>
                    <a:pt x="162" y="429"/>
                  </a:lnTo>
                  <a:lnTo>
                    <a:pt x="162" y="443"/>
                  </a:lnTo>
                  <a:lnTo>
                    <a:pt x="173" y="427"/>
                  </a:lnTo>
                  <a:lnTo>
                    <a:pt x="173" y="451"/>
                  </a:lnTo>
                  <a:lnTo>
                    <a:pt x="183" y="431"/>
                  </a:lnTo>
                  <a:lnTo>
                    <a:pt x="197" y="451"/>
                  </a:lnTo>
                  <a:lnTo>
                    <a:pt x="197" y="431"/>
                  </a:lnTo>
                  <a:lnTo>
                    <a:pt x="217" y="451"/>
                  </a:lnTo>
                  <a:lnTo>
                    <a:pt x="201" y="427"/>
                  </a:lnTo>
                  <a:lnTo>
                    <a:pt x="201" y="427"/>
                  </a:lnTo>
                  <a:lnTo>
                    <a:pt x="213" y="429"/>
                  </a:lnTo>
                  <a:lnTo>
                    <a:pt x="217" y="431"/>
                  </a:lnTo>
                  <a:lnTo>
                    <a:pt x="215" y="429"/>
                  </a:lnTo>
                  <a:lnTo>
                    <a:pt x="215" y="429"/>
                  </a:lnTo>
                  <a:lnTo>
                    <a:pt x="223" y="429"/>
                  </a:lnTo>
                  <a:lnTo>
                    <a:pt x="223" y="429"/>
                  </a:lnTo>
                  <a:lnTo>
                    <a:pt x="236" y="427"/>
                  </a:lnTo>
                  <a:lnTo>
                    <a:pt x="246" y="423"/>
                  </a:lnTo>
                  <a:lnTo>
                    <a:pt x="254" y="419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62" y="415"/>
                  </a:lnTo>
                  <a:lnTo>
                    <a:pt x="264" y="413"/>
                  </a:lnTo>
                  <a:lnTo>
                    <a:pt x="264" y="413"/>
                  </a:lnTo>
                  <a:lnTo>
                    <a:pt x="274" y="405"/>
                  </a:lnTo>
                  <a:lnTo>
                    <a:pt x="288" y="388"/>
                  </a:lnTo>
                  <a:lnTo>
                    <a:pt x="297" y="378"/>
                  </a:lnTo>
                  <a:lnTo>
                    <a:pt x="305" y="366"/>
                  </a:lnTo>
                  <a:lnTo>
                    <a:pt x="311" y="352"/>
                  </a:lnTo>
                  <a:lnTo>
                    <a:pt x="317" y="338"/>
                  </a:lnTo>
                  <a:lnTo>
                    <a:pt x="321" y="321"/>
                  </a:lnTo>
                  <a:lnTo>
                    <a:pt x="323" y="303"/>
                  </a:lnTo>
                  <a:lnTo>
                    <a:pt x="321" y="283"/>
                  </a:lnTo>
                  <a:lnTo>
                    <a:pt x="319" y="262"/>
                  </a:lnTo>
                  <a:lnTo>
                    <a:pt x="311" y="242"/>
                  </a:lnTo>
                  <a:lnTo>
                    <a:pt x="299" y="218"/>
                  </a:lnTo>
                  <a:lnTo>
                    <a:pt x="282" y="195"/>
                  </a:lnTo>
                  <a:lnTo>
                    <a:pt x="262" y="169"/>
                  </a:lnTo>
                  <a:lnTo>
                    <a:pt x="262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11831638" y="2620963"/>
              <a:ext cx="177800" cy="381000"/>
            </a:xfrm>
            <a:custGeom>
              <a:avLst/>
              <a:gdLst>
                <a:gd name="T0" fmla="*/ 18 w 112"/>
                <a:gd name="T1" fmla="*/ 4 h 240"/>
                <a:gd name="T2" fmla="*/ 18 w 112"/>
                <a:gd name="T3" fmla="*/ 4 h 240"/>
                <a:gd name="T4" fmla="*/ 8 w 112"/>
                <a:gd name="T5" fmla="*/ 0 h 240"/>
                <a:gd name="T6" fmla="*/ 8 w 112"/>
                <a:gd name="T7" fmla="*/ 0 h 240"/>
                <a:gd name="T8" fmla="*/ 22 w 112"/>
                <a:gd name="T9" fmla="*/ 14 h 240"/>
                <a:gd name="T10" fmla="*/ 43 w 112"/>
                <a:gd name="T11" fmla="*/ 35 h 240"/>
                <a:gd name="T12" fmla="*/ 51 w 112"/>
                <a:gd name="T13" fmla="*/ 47 h 240"/>
                <a:gd name="T14" fmla="*/ 61 w 112"/>
                <a:gd name="T15" fmla="*/ 59 h 240"/>
                <a:gd name="T16" fmla="*/ 67 w 112"/>
                <a:gd name="T17" fmla="*/ 73 h 240"/>
                <a:gd name="T18" fmla="*/ 73 w 112"/>
                <a:gd name="T19" fmla="*/ 89 h 240"/>
                <a:gd name="T20" fmla="*/ 77 w 112"/>
                <a:gd name="T21" fmla="*/ 106 h 240"/>
                <a:gd name="T22" fmla="*/ 79 w 112"/>
                <a:gd name="T23" fmla="*/ 124 h 240"/>
                <a:gd name="T24" fmla="*/ 77 w 112"/>
                <a:gd name="T25" fmla="*/ 142 h 240"/>
                <a:gd name="T26" fmla="*/ 71 w 112"/>
                <a:gd name="T27" fmla="*/ 161 h 240"/>
                <a:gd name="T28" fmla="*/ 61 w 112"/>
                <a:gd name="T29" fmla="*/ 179 h 240"/>
                <a:gd name="T30" fmla="*/ 47 w 112"/>
                <a:gd name="T31" fmla="*/ 199 h 240"/>
                <a:gd name="T32" fmla="*/ 27 w 112"/>
                <a:gd name="T33" fmla="*/ 217 h 240"/>
                <a:gd name="T34" fmla="*/ 2 w 112"/>
                <a:gd name="T35" fmla="*/ 238 h 240"/>
                <a:gd name="T36" fmla="*/ 2 w 112"/>
                <a:gd name="T37" fmla="*/ 238 h 240"/>
                <a:gd name="T38" fmla="*/ 0 w 112"/>
                <a:gd name="T39" fmla="*/ 240 h 240"/>
                <a:gd name="T40" fmla="*/ 0 w 112"/>
                <a:gd name="T41" fmla="*/ 240 h 240"/>
                <a:gd name="T42" fmla="*/ 24 w 112"/>
                <a:gd name="T43" fmla="*/ 230 h 240"/>
                <a:gd name="T44" fmla="*/ 45 w 112"/>
                <a:gd name="T45" fmla="*/ 220 h 240"/>
                <a:gd name="T46" fmla="*/ 63 w 112"/>
                <a:gd name="T47" fmla="*/ 207 h 240"/>
                <a:gd name="T48" fmla="*/ 79 w 112"/>
                <a:gd name="T49" fmla="*/ 191 h 240"/>
                <a:gd name="T50" fmla="*/ 94 w 112"/>
                <a:gd name="T51" fmla="*/ 175 h 240"/>
                <a:gd name="T52" fmla="*/ 104 w 112"/>
                <a:gd name="T53" fmla="*/ 159 h 240"/>
                <a:gd name="T54" fmla="*/ 110 w 112"/>
                <a:gd name="T55" fmla="*/ 138 h 240"/>
                <a:gd name="T56" fmla="*/ 112 w 112"/>
                <a:gd name="T57" fmla="*/ 120 h 240"/>
                <a:gd name="T58" fmla="*/ 112 w 112"/>
                <a:gd name="T59" fmla="*/ 120 h 240"/>
                <a:gd name="T60" fmla="*/ 110 w 112"/>
                <a:gd name="T61" fmla="*/ 102 h 240"/>
                <a:gd name="T62" fmla="*/ 104 w 112"/>
                <a:gd name="T63" fmla="*/ 83 h 240"/>
                <a:gd name="T64" fmla="*/ 96 w 112"/>
                <a:gd name="T65" fmla="*/ 67 h 240"/>
                <a:gd name="T66" fmla="*/ 85 w 112"/>
                <a:gd name="T67" fmla="*/ 53 h 240"/>
                <a:gd name="T68" fmla="*/ 71 w 112"/>
                <a:gd name="T69" fmla="*/ 39 h 240"/>
                <a:gd name="T70" fmla="*/ 55 w 112"/>
                <a:gd name="T71" fmla="*/ 26 h 240"/>
                <a:gd name="T72" fmla="*/ 39 w 112"/>
                <a:gd name="T73" fmla="*/ 14 h 240"/>
                <a:gd name="T74" fmla="*/ 18 w 112"/>
                <a:gd name="T75" fmla="*/ 4 h 240"/>
                <a:gd name="T76" fmla="*/ 18 w 112"/>
                <a:gd name="T77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240">
                  <a:moveTo>
                    <a:pt x="18" y="4"/>
                  </a:moveTo>
                  <a:lnTo>
                    <a:pt x="1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2" y="14"/>
                  </a:lnTo>
                  <a:lnTo>
                    <a:pt x="43" y="35"/>
                  </a:lnTo>
                  <a:lnTo>
                    <a:pt x="51" y="47"/>
                  </a:lnTo>
                  <a:lnTo>
                    <a:pt x="61" y="59"/>
                  </a:lnTo>
                  <a:lnTo>
                    <a:pt x="67" y="73"/>
                  </a:lnTo>
                  <a:lnTo>
                    <a:pt x="73" y="89"/>
                  </a:lnTo>
                  <a:lnTo>
                    <a:pt x="77" y="106"/>
                  </a:lnTo>
                  <a:lnTo>
                    <a:pt x="79" y="124"/>
                  </a:lnTo>
                  <a:lnTo>
                    <a:pt x="77" y="142"/>
                  </a:lnTo>
                  <a:lnTo>
                    <a:pt x="71" y="161"/>
                  </a:lnTo>
                  <a:lnTo>
                    <a:pt x="61" y="179"/>
                  </a:lnTo>
                  <a:lnTo>
                    <a:pt x="47" y="199"/>
                  </a:lnTo>
                  <a:lnTo>
                    <a:pt x="27" y="217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4" y="230"/>
                  </a:lnTo>
                  <a:lnTo>
                    <a:pt x="45" y="220"/>
                  </a:lnTo>
                  <a:lnTo>
                    <a:pt x="63" y="207"/>
                  </a:lnTo>
                  <a:lnTo>
                    <a:pt x="79" y="191"/>
                  </a:lnTo>
                  <a:lnTo>
                    <a:pt x="94" y="175"/>
                  </a:lnTo>
                  <a:lnTo>
                    <a:pt x="104" y="159"/>
                  </a:lnTo>
                  <a:lnTo>
                    <a:pt x="110" y="13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0" y="102"/>
                  </a:lnTo>
                  <a:lnTo>
                    <a:pt x="104" y="83"/>
                  </a:lnTo>
                  <a:lnTo>
                    <a:pt x="96" y="67"/>
                  </a:lnTo>
                  <a:lnTo>
                    <a:pt x="85" y="53"/>
                  </a:lnTo>
                  <a:lnTo>
                    <a:pt x="71" y="39"/>
                  </a:lnTo>
                  <a:lnTo>
                    <a:pt x="55" y="26"/>
                  </a:lnTo>
                  <a:lnTo>
                    <a:pt x="39" y="14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11831638" y="2611438"/>
              <a:ext cx="12700" cy="9525"/>
            </a:xfrm>
            <a:custGeom>
              <a:avLst/>
              <a:gdLst>
                <a:gd name="T0" fmla="*/ 8 w 8"/>
                <a:gd name="T1" fmla="*/ 6 h 6"/>
                <a:gd name="T2" fmla="*/ 8 w 8"/>
                <a:gd name="T3" fmla="*/ 6 h 6"/>
                <a:gd name="T4" fmla="*/ 0 w 8"/>
                <a:gd name="T5" fmla="*/ 0 h 6"/>
                <a:gd name="T6" fmla="*/ 0 w 8"/>
                <a:gd name="T7" fmla="*/ 0 h 6"/>
                <a:gd name="T8" fmla="*/ 8 w 8"/>
                <a:gd name="T9" fmla="*/ 6 h 6"/>
                <a:gd name="T10" fmla="*/ 8 w 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/>
            </p:cNvSpPr>
            <p:nvPr/>
          </p:nvSpPr>
          <p:spPr bwMode="auto">
            <a:xfrm>
              <a:off x="11831638" y="3001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11453813" y="3937000"/>
            <a:ext cx="506413" cy="712787"/>
            <a:chOff x="11453813" y="3937000"/>
            <a:chExt cx="506413" cy="712787"/>
          </a:xfrm>
          <a:solidFill>
            <a:schemeClr val="bg1">
              <a:lumMod val="50000"/>
            </a:schemeClr>
          </a:solidFill>
        </p:grpSpPr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11453813" y="4117975"/>
              <a:ext cx="506413" cy="531812"/>
            </a:xfrm>
            <a:custGeom>
              <a:avLst/>
              <a:gdLst>
                <a:gd name="T0" fmla="*/ 244 w 319"/>
                <a:gd name="T1" fmla="*/ 2 h 335"/>
                <a:gd name="T2" fmla="*/ 159 w 319"/>
                <a:gd name="T3" fmla="*/ 4 h 335"/>
                <a:gd name="T4" fmla="*/ 122 w 319"/>
                <a:gd name="T5" fmla="*/ 0 h 335"/>
                <a:gd name="T6" fmla="*/ 78 w 319"/>
                <a:gd name="T7" fmla="*/ 4 h 335"/>
                <a:gd name="T8" fmla="*/ 65 w 319"/>
                <a:gd name="T9" fmla="*/ 8 h 335"/>
                <a:gd name="T10" fmla="*/ 39 w 319"/>
                <a:gd name="T11" fmla="*/ 26 h 335"/>
                <a:gd name="T12" fmla="*/ 19 w 319"/>
                <a:gd name="T13" fmla="*/ 51 h 335"/>
                <a:gd name="T14" fmla="*/ 4 w 319"/>
                <a:gd name="T15" fmla="*/ 85 h 335"/>
                <a:gd name="T16" fmla="*/ 0 w 319"/>
                <a:gd name="T17" fmla="*/ 122 h 335"/>
                <a:gd name="T18" fmla="*/ 2 w 319"/>
                <a:gd name="T19" fmla="*/ 140 h 335"/>
                <a:gd name="T20" fmla="*/ 4 w 319"/>
                <a:gd name="T21" fmla="*/ 152 h 335"/>
                <a:gd name="T22" fmla="*/ 17 w 319"/>
                <a:gd name="T23" fmla="*/ 177 h 335"/>
                <a:gd name="T24" fmla="*/ 43 w 319"/>
                <a:gd name="T25" fmla="*/ 209 h 335"/>
                <a:gd name="T26" fmla="*/ 90 w 319"/>
                <a:gd name="T27" fmla="*/ 244 h 335"/>
                <a:gd name="T28" fmla="*/ 151 w 319"/>
                <a:gd name="T29" fmla="*/ 276 h 335"/>
                <a:gd name="T30" fmla="*/ 153 w 319"/>
                <a:gd name="T31" fmla="*/ 282 h 335"/>
                <a:gd name="T32" fmla="*/ 153 w 319"/>
                <a:gd name="T33" fmla="*/ 284 h 335"/>
                <a:gd name="T34" fmla="*/ 149 w 319"/>
                <a:gd name="T35" fmla="*/ 286 h 335"/>
                <a:gd name="T36" fmla="*/ 137 w 319"/>
                <a:gd name="T37" fmla="*/ 290 h 335"/>
                <a:gd name="T38" fmla="*/ 114 w 319"/>
                <a:gd name="T39" fmla="*/ 295 h 335"/>
                <a:gd name="T40" fmla="*/ 92 w 319"/>
                <a:gd name="T41" fmla="*/ 303 h 335"/>
                <a:gd name="T42" fmla="*/ 90 w 319"/>
                <a:gd name="T43" fmla="*/ 307 h 335"/>
                <a:gd name="T44" fmla="*/ 88 w 319"/>
                <a:gd name="T45" fmla="*/ 311 h 335"/>
                <a:gd name="T46" fmla="*/ 90 w 319"/>
                <a:gd name="T47" fmla="*/ 321 h 335"/>
                <a:gd name="T48" fmla="*/ 94 w 319"/>
                <a:gd name="T49" fmla="*/ 325 h 335"/>
                <a:gd name="T50" fmla="*/ 100 w 319"/>
                <a:gd name="T51" fmla="*/ 329 h 335"/>
                <a:gd name="T52" fmla="*/ 120 w 319"/>
                <a:gd name="T53" fmla="*/ 335 h 335"/>
                <a:gd name="T54" fmla="*/ 104 w 319"/>
                <a:gd name="T55" fmla="*/ 321 h 335"/>
                <a:gd name="T56" fmla="*/ 98 w 319"/>
                <a:gd name="T57" fmla="*/ 315 h 335"/>
                <a:gd name="T58" fmla="*/ 98 w 319"/>
                <a:gd name="T59" fmla="*/ 315 h 335"/>
                <a:gd name="T60" fmla="*/ 100 w 319"/>
                <a:gd name="T61" fmla="*/ 315 h 335"/>
                <a:gd name="T62" fmla="*/ 118 w 319"/>
                <a:gd name="T63" fmla="*/ 309 h 335"/>
                <a:gd name="T64" fmla="*/ 139 w 319"/>
                <a:gd name="T65" fmla="*/ 307 h 335"/>
                <a:gd name="T66" fmla="*/ 139 w 319"/>
                <a:gd name="T67" fmla="*/ 307 h 335"/>
                <a:gd name="T68" fmla="*/ 149 w 319"/>
                <a:gd name="T69" fmla="*/ 305 h 335"/>
                <a:gd name="T70" fmla="*/ 157 w 319"/>
                <a:gd name="T71" fmla="*/ 299 h 335"/>
                <a:gd name="T72" fmla="*/ 165 w 319"/>
                <a:gd name="T73" fmla="*/ 288 h 335"/>
                <a:gd name="T74" fmla="*/ 167 w 319"/>
                <a:gd name="T75" fmla="*/ 284 h 335"/>
                <a:gd name="T76" fmla="*/ 165 w 319"/>
                <a:gd name="T77" fmla="*/ 278 h 335"/>
                <a:gd name="T78" fmla="*/ 222 w 319"/>
                <a:gd name="T79" fmla="*/ 248 h 335"/>
                <a:gd name="T80" fmla="*/ 273 w 319"/>
                <a:gd name="T81" fmla="*/ 211 h 335"/>
                <a:gd name="T82" fmla="*/ 293 w 319"/>
                <a:gd name="T83" fmla="*/ 189 h 335"/>
                <a:gd name="T84" fmla="*/ 309 w 319"/>
                <a:gd name="T85" fmla="*/ 165 h 335"/>
                <a:gd name="T86" fmla="*/ 317 w 319"/>
                <a:gd name="T87" fmla="*/ 140 h 335"/>
                <a:gd name="T88" fmla="*/ 319 w 319"/>
                <a:gd name="T89" fmla="*/ 122 h 335"/>
                <a:gd name="T90" fmla="*/ 317 w 319"/>
                <a:gd name="T91" fmla="*/ 93 h 335"/>
                <a:gd name="T92" fmla="*/ 303 w 319"/>
                <a:gd name="T93" fmla="*/ 47 h 335"/>
                <a:gd name="T94" fmla="*/ 281 w 319"/>
                <a:gd name="T95" fmla="*/ 18 h 335"/>
                <a:gd name="T96" fmla="*/ 254 w 319"/>
                <a:gd name="T97" fmla="*/ 4 h 335"/>
                <a:gd name="T98" fmla="*/ 244 w 319"/>
                <a:gd name="T99" fmla="*/ 2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9" h="335">
                  <a:moveTo>
                    <a:pt x="244" y="2"/>
                  </a:moveTo>
                  <a:lnTo>
                    <a:pt x="244" y="2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49" y="2"/>
                  </a:lnTo>
                  <a:lnTo>
                    <a:pt x="122" y="0"/>
                  </a:lnTo>
                  <a:lnTo>
                    <a:pt x="92" y="2"/>
                  </a:lnTo>
                  <a:lnTo>
                    <a:pt x="78" y="4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51" y="16"/>
                  </a:lnTo>
                  <a:lnTo>
                    <a:pt x="39" y="26"/>
                  </a:lnTo>
                  <a:lnTo>
                    <a:pt x="27" y="39"/>
                  </a:lnTo>
                  <a:lnTo>
                    <a:pt x="19" y="51"/>
                  </a:lnTo>
                  <a:lnTo>
                    <a:pt x="11" y="67"/>
                  </a:lnTo>
                  <a:lnTo>
                    <a:pt x="4" y="85"/>
                  </a:lnTo>
                  <a:lnTo>
                    <a:pt x="2" y="104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4" y="152"/>
                  </a:lnTo>
                  <a:lnTo>
                    <a:pt x="8" y="165"/>
                  </a:lnTo>
                  <a:lnTo>
                    <a:pt x="17" y="177"/>
                  </a:lnTo>
                  <a:lnTo>
                    <a:pt x="25" y="187"/>
                  </a:lnTo>
                  <a:lnTo>
                    <a:pt x="43" y="209"/>
                  </a:lnTo>
                  <a:lnTo>
                    <a:pt x="67" y="227"/>
                  </a:lnTo>
                  <a:lnTo>
                    <a:pt x="90" y="244"/>
                  </a:lnTo>
                  <a:lnTo>
                    <a:pt x="114" y="258"/>
                  </a:lnTo>
                  <a:lnTo>
                    <a:pt x="151" y="276"/>
                  </a:lnTo>
                  <a:lnTo>
                    <a:pt x="151" y="276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4"/>
                  </a:lnTo>
                  <a:lnTo>
                    <a:pt x="149" y="286"/>
                  </a:lnTo>
                  <a:lnTo>
                    <a:pt x="149" y="286"/>
                  </a:lnTo>
                  <a:lnTo>
                    <a:pt x="137" y="290"/>
                  </a:lnTo>
                  <a:lnTo>
                    <a:pt x="137" y="290"/>
                  </a:lnTo>
                  <a:lnTo>
                    <a:pt x="114" y="295"/>
                  </a:lnTo>
                  <a:lnTo>
                    <a:pt x="114" y="295"/>
                  </a:lnTo>
                  <a:lnTo>
                    <a:pt x="104" y="297"/>
                  </a:lnTo>
                  <a:lnTo>
                    <a:pt x="92" y="303"/>
                  </a:lnTo>
                  <a:lnTo>
                    <a:pt x="92" y="303"/>
                  </a:lnTo>
                  <a:lnTo>
                    <a:pt x="90" y="307"/>
                  </a:lnTo>
                  <a:lnTo>
                    <a:pt x="88" y="311"/>
                  </a:lnTo>
                  <a:lnTo>
                    <a:pt x="88" y="311"/>
                  </a:lnTo>
                  <a:lnTo>
                    <a:pt x="88" y="317"/>
                  </a:lnTo>
                  <a:lnTo>
                    <a:pt x="90" y="321"/>
                  </a:lnTo>
                  <a:lnTo>
                    <a:pt x="90" y="321"/>
                  </a:lnTo>
                  <a:lnTo>
                    <a:pt x="94" y="325"/>
                  </a:lnTo>
                  <a:lnTo>
                    <a:pt x="100" y="329"/>
                  </a:lnTo>
                  <a:lnTo>
                    <a:pt x="100" y="329"/>
                  </a:lnTo>
                  <a:lnTo>
                    <a:pt x="110" y="333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104" y="321"/>
                  </a:lnTo>
                  <a:lnTo>
                    <a:pt x="104" y="321"/>
                  </a:lnTo>
                  <a:lnTo>
                    <a:pt x="98" y="315"/>
                  </a:lnTo>
                  <a:lnTo>
                    <a:pt x="98" y="315"/>
                  </a:lnTo>
                  <a:lnTo>
                    <a:pt x="98" y="315"/>
                  </a:lnTo>
                  <a:lnTo>
                    <a:pt x="100" y="315"/>
                  </a:lnTo>
                  <a:lnTo>
                    <a:pt x="100" y="315"/>
                  </a:lnTo>
                  <a:lnTo>
                    <a:pt x="108" y="311"/>
                  </a:lnTo>
                  <a:lnTo>
                    <a:pt x="118" y="309"/>
                  </a:lnTo>
                  <a:lnTo>
                    <a:pt x="118" y="309"/>
                  </a:lnTo>
                  <a:lnTo>
                    <a:pt x="139" y="307"/>
                  </a:lnTo>
                  <a:lnTo>
                    <a:pt x="139" y="307"/>
                  </a:lnTo>
                  <a:lnTo>
                    <a:pt x="139" y="307"/>
                  </a:lnTo>
                  <a:lnTo>
                    <a:pt x="139" y="307"/>
                  </a:lnTo>
                  <a:lnTo>
                    <a:pt x="149" y="305"/>
                  </a:lnTo>
                  <a:lnTo>
                    <a:pt x="157" y="299"/>
                  </a:lnTo>
                  <a:lnTo>
                    <a:pt x="157" y="299"/>
                  </a:lnTo>
                  <a:lnTo>
                    <a:pt x="163" y="295"/>
                  </a:lnTo>
                  <a:lnTo>
                    <a:pt x="165" y="288"/>
                  </a:lnTo>
                  <a:lnTo>
                    <a:pt x="165" y="288"/>
                  </a:lnTo>
                  <a:lnTo>
                    <a:pt x="167" y="284"/>
                  </a:lnTo>
                  <a:lnTo>
                    <a:pt x="165" y="278"/>
                  </a:lnTo>
                  <a:lnTo>
                    <a:pt x="165" y="278"/>
                  </a:lnTo>
                  <a:lnTo>
                    <a:pt x="197" y="262"/>
                  </a:lnTo>
                  <a:lnTo>
                    <a:pt x="222" y="248"/>
                  </a:lnTo>
                  <a:lnTo>
                    <a:pt x="248" y="232"/>
                  </a:lnTo>
                  <a:lnTo>
                    <a:pt x="273" y="211"/>
                  </a:lnTo>
                  <a:lnTo>
                    <a:pt x="283" y="201"/>
                  </a:lnTo>
                  <a:lnTo>
                    <a:pt x="293" y="189"/>
                  </a:lnTo>
                  <a:lnTo>
                    <a:pt x="303" y="177"/>
                  </a:lnTo>
                  <a:lnTo>
                    <a:pt x="309" y="165"/>
                  </a:lnTo>
                  <a:lnTo>
                    <a:pt x="315" y="152"/>
                  </a:lnTo>
                  <a:lnTo>
                    <a:pt x="317" y="140"/>
                  </a:lnTo>
                  <a:lnTo>
                    <a:pt x="317" y="140"/>
                  </a:lnTo>
                  <a:lnTo>
                    <a:pt x="319" y="122"/>
                  </a:lnTo>
                  <a:lnTo>
                    <a:pt x="319" y="122"/>
                  </a:lnTo>
                  <a:lnTo>
                    <a:pt x="317" y="93"/>
                  </a:lnTo>
                  <a:lnTo>
                    <a:pt x="311" y="69"/>
                  </a:lnTo>
                  <a:lnTo>
                    <a:pt x="303" y="47"/>
                  </a:lnTo>
                  <a:lnTo>
                    <a:pt x="291" y="30"/>
                  </a:lnTo>
                  <a:lnTo>
                    <a:pt x="281" y="18"/>
                  </a:lnTo>
                  <a:lnTo>
                    <a:pt x="269" y="10"/>
                  </a:lnTo>
                  <a:lnTo>
                    <a:pt x="254" y="4"/>
                  </a:lnTo>
                  <a:lnTo>
                    <a:pt x="244" y="2"/>
                  </a:lnTo>
                  <a:lnTo>
                    <a:pt x="24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/>
            </p:cNvSpPr>
            <p:nvPr/>
          </p:nvSpPr>
          <p:spPr bwMode="auto">
            <a:xfrm>
              <a:off x="11593513" y="3937000"/>
              <a:ext cx="257175" cy="180975"/>
            </a:xfrm>
            <a:custGeom>
              <a:avLst/>
              <a:gdLst>
                <a:gd name="T0" fmla="*/ 81 w 162"/>
                <a:gd name="T1" fmla="*/ 114 h 114"/>
                <a:gd name="T2" fmla="*/ 79 w 162"/>
                <a:gd name="T3" fmla="*/ 112 h 114"/>
                <a:gd name="T4" fmla="*/ 81 w 162"/>
                <a:gd name="T5" fmla="*/ 112 h 114"/>
                <a:gd name="T6" fmla="*/ 81 w 162"/>
                <a:gd name="T7" fmla="*/ 112 h 114"/>
                <a:gd name="T8" fmla="*/ 81 w 162"/>
                <a:gd name="T9" fmla="*/ 114 h 114"/>
                <a:gd name="T10" fmla="*/ 87 w 162"/>
                <a:gd name="T11" fmla="*/ 114 h 114"/>
                <a:gd name="T12" fmla="*/ 111 w 162"/>
                <a:gd name="T13" fmla="*/ 96 h 114"/>
                <a:gd name="T14" fmla="*/ 128 w 162"/>
                <a:gd name="T15" fmla="*/ 81 h 114"/>
                <a:gd name="T16" fmla="*/ 154 w 162"/>
                <a:gd name="T17" fmla="*/ 51 h 114"/>
                <a:gd name="T18" fmla="*/ 162 w 162"/>
                <a:gd name="T19" fmla="*/ 37 h 114"/>
                <a:gd name="T20" fmla="*/ 160 w 162"/>
                <a:gd name="T21" fmla="*/ 35 h 114"/>
                <a:gd name="T22" fmla="*/ 154 w 162"/>
                <a:gd name="T23" fmla="*/ 35 h 114"/>
                <a:gd name="T24" fmla="*/ 130 w 162"/>
                <a:gd name="T25" fmla="*/ 51 h 114"/>
                <a:gd name="T26" fmla="*/ 114 w 162"/>
                <a:gd name="T27" fmla="*/ 67 h 114"/>
                <a:gd name="T28" fmla="*/ 101 w 162"/>
                <a:gd name="T29" fmla="*/ 73 h 114"/>
                <a:gd name="T30" fmla="*/ 95 w 162"/>
                <a:gd name="T31" fmla="*/ 69 h 114"/>
                <a:gd name="T32" fmla="*/ 91 w 162"/>
                <a:gd name="T33" fmla="*/ 57 h 114"/>
                <a:gd name="T34" fmla="*/ 91 w 162"/>
                <a:gd name="T35" fmla="*/ 35 h 114"/>
                <a:gd name="T36" fmla="*/ 85 w 162"/>
                <a:gd name="T37" fmla="*/ 6 h 114"/>
                <a:gd name="T38" fmla="*/ 81 w 162"/>
                <a:gd name="T39" fmla="*/ 0 h 114"/>
                <a:gd name="T40" fmla="*/ 79 w 162"/>
                <a:gd name="T41" fmla="*/ 2 h 114"/>
                <a:gd name="T42" fmla="*/ 73 w 162"/>
                <a:gd name="T43" fmla="*/ 16 h 114"/>
                <a:gd name="T44" fmla="*/ 71 w 162"/>
                <a:gd name="T45" fmla="*/ 57 h 114"/>
                <a:gd name="T46" fmla="*/ 69 w 162"/>
                <a:gd name="T47" fmla="*/ 67 h 114"/>
                <a:gd name="T48" fmla="*/ 63 w 162"/>
                <a:gd name="T49" fmla="*/ 71 h 114"/>
                <a:gd name="T50" fmla="*/ 57 w 162"/>
                <a:gd name="T51" fmla="*/ 71 h 114"/>
                <a:gd name="T52" fmla="*/ 49 w 162"/>
                <a:gd name="T53" fmla="*/ 67 h 114"/>
                <a:gd name="T54" fmla="*/ 18 w 162"/>
                <a:gd name="T55" fmla="*/ 41 h 114"/>
                <a:gd name="T56" fmla="*/ 4 w 162"/>
                <a:gd name="T57" fmla="*/ 35 h 114"/>
                <a:gd name="T58" fmla="*/ 2 w 162"/>
                <a:gd name="T59" fmla="*/ 35 h 114"/>
                <a:gd name="T60" fmla="*/ 2 w 162"/>
                <a:gd name="T61" fmla="*/ 41 h 114"/>
                <a:gd name="T62" fmla="*/ 18 w 162"/>
                <a:gd name="T63" fmla="*/ 65 h 114"/>
                <a:gd name="T64" fmla="*/ 32 w 162"/>
                <a:gd name="T65" fmla="*/ 81 h 114"/>
                <a:gd name="T66" fmla="*/ 63 w 162"/>
                <a:gd name="T67" fmla="*/ 108 h 114"/>
                <a:gd name="T68" fmla="*/ 77 w 162"/>
                <a:gd name="T69" fmla="*/ 114 h 114"/>
                <a:gd name="T70" fmla="*/ 81 w 162"/>
                <a:gd name="T7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2" h="114">
                  <a:moveTo>
                    <a:pt x="81" y="114"/>
                  </a:moveTo>
                  <a:lnTo>
                    <a:pt x="81" y="114"/>
                  </a:lnTo>
                  <a:lnTo>
                    <a:pt x="79" y="112"/>
                  </a:lnTo>
                  <a:lnTo>
                    <a:pt x="79" y="112"/>
                  </a:lnTo>
                  <a:lnTo>
                    <a:pt x="81" y="112"/>
                  </a:lnTo>
                  <a:lnTo>
                    <a:pt x="81" y="112"/>
                  </a:lnTo>
                  <a:lnTo>
                    <a:pt x="81" y="112"/>
                  </a:lnTo>
                  <a:lnTo>
                    <a:pt x="81" y="112"/>
                  </a:lnTo>
                  <a:lnTo>
                    <a:pt x="81" y="114"/>
                  </a:lnTo>
                  <a:lnTo>
                    <a:pt x="81" y="114"/>
                  </a:lnTo>
                  <a:lnTo>
                    <a:pt x="83" y="114"/>
                  </a:lnTo>
                  <a:lnTo>
                    <a:pt x="87" y="114"/>
                  </a:lnTo>
                  <a:lnTo>
                    <a:pt x="97" y="108"/>
                  </a:lnTo>
                  <a:lnTo>
                    <a:pt x="111" y="96"/>
                  </a:lnTo>
                  <a:lnTo>
                    <a:pt x="128" y="81"/>
                  </a:lnTo>
                  <a:lnTo>
                    <a:pt x="128" y="81"/>
                  </a:lnTo>
                  <a:lnTo>
                    <a:pt x="144" y="65"/>
                  </a:lnTo>
                  <a:lnTo>
                    <a:pt x="154" y="51"/>
                  </a:lnTo>
                  <a:lnTo>
                    <a:pt x="160" y="41"/>
                  </a:lnTo>
                  <a:lnTo>
                    <a:pt x="162" y="37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58" y="35"/>
                  </a:lnTo>
                  <a:lnTo>
                    <a:pt x="154" y="35"/>
                  </a:lnTo>
                  <a:lnTo>
                    <a:pt x="144" y="41"/>
                  </a:lnTo>
                  <a:lnTo>
                    <a:pt x="130" y="51"/>
                  </a:lnTo>
                  <a:lnTo>
                    <a:pt x="114" y="67"/>
                  </a:lnTo>
                  <a:lnTo>
                    <a:pt x="114" y="67"/>
                  </a:lnTo>
                  <a:lnTo>
                    <a:pt x="105" y="71"/>
                  </a:lnTo>
                  <a:lnTo>
                    <a:pt x="101" y="73"/>
                  </a:lnTo>
                  <a:lnTo>
                    <a:pt x="99" y="71"/>
                  </a:lnTo>
                  <a:lnTo>
                    <a:pt x="95" y="69"/>
                  </a:lnTo>
                  <a:lnTo>
                    <a:pt x="93" y="67"/>
                  </a:lnTo>
                  <a:lnTo>
                    <a:pt x="91" y="57"/>
                  </a:lnTo>
                  <a:lnTo>
                    <a:pt x="91" y="57"/>
                  </a:lnTo>
                  <a:lnTo>
                    <a:pt x="91" y="35"/>
                  </a:lnTo>
                  <a:lnTo>
                    <a:pt x="89" y="16"/>
                  </a:lnTo>
                  <a:lnTo>
                    <a:pt x="85" y="6"/>
                  </a:lnTo>
                  <a:lnTo>
                    <a:pt x="83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9" y="2"/>
                  </a:lnTo>
                  <a:lnTo>
                    <a:pt x="77" y="6"/>
                  </a:lnTo>
                  <a:lnTo>
                    <a:pt x="73" y="16"/>
                  </a:lnTo>
                  <a:lnTo>
                    <a:pt x="71" y="35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69" y="67"/>
                  </a:lnTo>
                  <a:lnTo>
                    <a:pt x="67" y="69"/>
                  </a:lnTo>
                  <a:lnTo>
                    <a:pt x="63" y="71"/>
                  </a:lnTo>
                  <a:lnTo>
                    <a:pt x="59" y="73"/>
                  </a:lnTo>
                  <a:lnTo>
                    <a:pt x="57" y="71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32" y="51"/>
                  </a:lnTo>
                  <a:lnTo>
                    <a:pt x="18" y="41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37"/>
                  </a:lnTo>
                  <a:lnTo>
                    <a:pt x="2" y="41"/>
                  </a:lnTo>
                  <a:lnTo>
                    <a:pt x="8" y="51"/>
                  </a:lnTo>
                  <a:lnTo>
                    <a:pt x="18" y="65"/>
                  </a:lnTo>
                  <a:lnTo>
                    <a:pt x="32" y="81"/>
                  </a:lnTo>
                  <a:lnTo>
                    <a:pt x="32" y="81"/>
                  </a:lnTo>
                  <a:lnTo>
                    <a:pt x="49" y="96"/>
                  </a:lnTo>
                  <a:lnTo>
                    <a:pt x="63" y="108"/>
                  </a:lnTo>
                  <a:lnTo>
                    <a:pt x="75" y="114"/>
                  </a:lnTo>
                  <a:lnTo>
                    <a:pt x="77" y="114"/>
                  </a:lnTo>
                  <a:lnTo>
                    <a:pt x="81" y="114"/>
                  </a:lnTo>
                  <a:lnTo>
                    <a:pt x="8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279"/>
          <p:cNvSpPr>
            <a:spLocks noEditPoints="1"/>
          </p:cNvSpPr>
          <p:nvPr/>
        </p:nvSpPr>
        <p:spPr bwMode="auto">
          <a:xfrm>
            <a:off x="11444288" y="5405438"/>
            <a:ext cx="552450" cy="554037"/>
          </a:xfrm>
          <a:custGeom>
            <a:avLst/>
            <a:gdLst>
              <a:gd name="T0" fmla="*/ 311 w 348"/>
              <a:gd name="T1" fmla="*/ 38 h 349"/>
              <a:gd name="T2" fmla="*/ 285 w 348"/>
              <a:gd name="T3" fmla="*/ 20 h 349"/>
              <a:gd name="T4" fmla="*/ 258 w 348"/>
              <a:gd name="T5" fmla="*/ 8 h 349"/>
              <a:gd name="T6" fmla="*/ 226 w 348"/>
              <a:gd name="T7" fmla="*/ 2 h 349"/>
              <a:gd name="T8" fmla="*/ 193 w 348"/>
              <a:gd name="T9" fmla="*/ 2 h 349"/>
              <a:gd name="T10" fmla="*/ 161 w 348"/>
              <a:gd name="T11" fmla="*/ 8 h 349"/>
              <a:gd name="T12" fmla="*/ 126 w 348"/>
              <a:gd name="T13" fmla="*/ 22 h 349"/>
              <a:gd name="T14" fmla="*/ 96 w 348"/>
              <a:gd name="T15" fmla="*/ 40 h 349"/>
              <a:gd name="T16" fmla="*/ 65 w 348"/>
              <a:gd name="T17" fmla="*/ 65 h 349"/>
              <a:gd name="T18" fmla="*/ 53 w 348"/>
              <a:gd name="T19" fmla="*/ 81 h 349"/>
              <a:gd name="T20" fmla="*/ 31 w 348"/>
              <a:gd name="T21" fmla="*/ 111 h 349"/>
              <a:gd name="T22" fmla="*/ 14 w 348"/>
              <a:gd name="T23" fmla="*/ 144 h 349"/>
              <a:gd name="T24" fmla="*/ 4 w 348"/>
              <a:gd name="T25" fmla="*/ 176 h 349"/>
              <a:gd name="T26" fmla="*/ 0 w 348"/>
              <a:gd name="T27" fmla="*/ 209 h 349"/>
              <a:gd name="T28" fmla="*/ 4 w 348"/>
              <a:gd name="T29" fmla="*/ 241 h 349"/>
              <a:gd name="T30" fmla="*/ 12 w 348"/>
              <a:gd name="T31" fmla="*/ 272 h 349"/>
              <a:gd name="T32" fmla="*/ 29 w 348"/>
              <a:gd name="T33" fmla="*/ 298 h 349"/>
              <a:gd name="T34" fmla="*/ 39 w 348"/>
              <a:gd name="T35" fmla="*/ 311 h 349"/>
              <a:gd name="T36" fmla="*/ 63 w 348"/>
              <a:gd name="T37" fmla="*/ 329 h 349"/>
              <a:gd name="T38" fmla="*/ 92 w 348"/>
              <a:gd name="T39" fmla="*/ 341 h 349"/>
              <a:gd name="T40" fmla="*/ 122 w 348"/>
              <a:gd name="T41" fmla="*/ 347 h 349"/>
              <a:gd name="T42" fmla="*/ 157 w 348"/>
              <a:gd name="T43" fmla="*/ 347 h 349"/>
              <a:gd name="T44" fmla="*/ 189 w 348"/>
              <a:gd name="T45" fmla="*/ 341 h 349"/>
              <a:gd name="T46" fmla="*/ 222 w 348"/>
              <a:gd name="T47" fmla="*/ 327 h 349"/>
              <a:gd name="T48" fmla="*/ 254 w 348"/>
              <a:gd name="T49" fmla="*/ 309 h 349"/>
              <a:gd name="T50" fmla="*/ 283 w 348"/>
              <a:gd name="T51" fmla="*/ 284 h 349"/>
              <a:gd name="T52" fmla="*/ 297 w 348"/>
              <a:gd name="T53" fmla="*/ 268 h 349"/>
              <a:gd name="T54" fmla="*/ 319 w 348"/>
              <a:gd name="T55" fmla="*/ 237 h 349"/>
              <a:gd name="T56" fmla="*/ 336 w 348"/>
              <a:gd name="T57" fmla="*/ 205 h 349"/>
              <a:gd name="T58" fmla="*/ 346 w 348"/>
              <a:gd name="T59" fmla="*/ 172 h 349"/>
              <a:gd name="T60" fmla="*/ 348 w 348"/>
              <a:gd name="T61" fmla="*/ 140 h 349"/>
              <a:gd name="T62" fmla="*/ 346 w 348"/>
              <a:gd name="T63" fmla="*/ 107 h 349"/>
              <a:gd name="T64" fmla="*/ 338 w 348"/>
              <a:gd name="T65" fmla="*/ 77 h 349"/>
              <a:gd name="T66" fmla="*/ 321 w 348"/>
              <a:gd name="T67" fmla="*/ 50 h 349"/>
              <a:gd name="T68" fmla="*/ 311 w 348"/>
              <a:gd name="T69" fmla="*/ 38 h 349"/>
              <a:gd name="T70" fmla="*/ 224 w 348"/>
              <a:gd name="T71" fmla="*/ 217 h 349"/>
              <a:gd name="T72" fmla="*/ 226 w 348"/>
              <a:gd name="T73" fmla="*/ 201 h 349"/>
              <a:gd name="T74" fmla="*/ 218 w 348"/>
              <a:gd name="T75" fmla="*/ 166 h 349"/>
              <a:gd name="T76" fmla="*/ 199 w 348"/>
              <a:gd name="T77" fmla="*/ 140 h 349"/>
              <a:gd name="T78" fmla="*/ 173 w 348"/>
              <a:gd name="T79" fmla="*/ 122 h 349"/>
              <a:gd name="T80" fmla="*/ 138 w 348"/>
              <a:gd name="T81" fmla="*/ 113 h 349"/>
              <a:gd name="T82" fmla="*/ 126 w 348"/>
              <a:gd name="T83" fmla="*/ 115 h 349"/>
              <a:gd name="T84" fmla="*/ 130 w 348"/>
              <a:gd name="T85" fmla="*/ 101 h 349"/>
              <a:gd name="T86" fmla="*/ 145 w 348"/>
              <a:gd name="T87" fmla="*/ 77 h 349"/>
              <a:gd name="T88" fmla="*/ 167 w 348"/>
              <a:gd name="T89" fmla="*/ 59 h 349"/>
              <a:gd name="T90" fmla="*/ 195 w 348"/>
              <a:gd name="T91" fmla="*/ 48 h 349"/>
              <a:gd name="T92" fmla="*/ 210 w 348"/>
              <a:gd name="T93" fmla="*/ 46 h 349"/>
              <a:gd name="T94" fmla="*/ 244 w 348"/>
              <a:gd name="T95" fmla="*/ 53 h 349"/>
              <a:gd name="T96" fmla="*/ 271 w 348"/>
              <a:gd name="T97" fmla="*/ 71 h 349"/>
              <a:gd name="T98" fmla="*/ 291 w 348"/>
              <a:gd name="T99" fmla="*/ 99 h 349"/>
              <a:gd name="T100" fmla="*/ 297 w 348"/>
              <a:gd name="T101" fmla="*/ 132 h 349"/>
              <a:gd name="T102" fmla="*/ 295 w 348"/>
              <a:gd name="T103" fmla="*/ 148 h 349"/>
              <a:gd name="T104" fmla="*/ 285 w 348"/>
              <a:gd name="T105" fmla="*/ 176 h 349"/>
              <a:gd name="T106" fmla="*/ 264 w 348"/>
              <a:gd name="T107" fmla="*/ 199 h 349"/>
              <a:gd name="T108" fmla="*/ 238 w 348"/>
              <a:gd name="T109" fmla="*/ 215 h 349"/>
              <a:gd name="T110" fmla="*/ 224 w 348"/>
              <a:gd name="T111" fmla="*/ 217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8" h="349">
                <a:moveTo>
                  <a:pt x="311" y="38"/>
                </a:moveTo>
                <a:lnTo>
                  <a:pt x="311" y="38"/>
                </a:lnTo>
                <a:lnTo>
                  <a:pt x="299" y="28"/>
                </a:lnTo>
                <a:lnTo>
                  <a:pt x="285" y="20"/>
                </a:lnTo>
                <a:lnTo>
                  <a:pt x="273" y="12"/>
                </a:lnTo>
                <a:lnTo>
                  <a:pt x="258" y="8"/>
                </a:lnTo>
                <a:lnTo>
                  <a:pt x="242" y="4"/>
                </a:lnTo>
                <a:lnTo>
                  <a:pt x="226" y="2"/>
                </a:lnTo>
                <a:lnTo>
                  <a:pt x="210" y="0"/>
                </a:lnTo>
                <a:lnTo>
                  <a:pt x="193" y="2"/>
                </a:lnTo>
                <a:lnTo>
                  <a:pt x="177" y="4"/>
                </a:lnTo>
                <a:lnTo>
                  <a:pt x="161" y="8"/>
                </a:lnTo>
                <a:lnTo>
                  <a:pt x="145" y="14"/>
                </a:lnTo>
                <a:lnTo>
                  <a:pt x="126" y="22"/>
                </a:lnTo>
                <a:lnTo>
                  <a:pt x="112" y="30"/>
                </a:lnTo>
                <a:lnTo>
                  <a:pt x="96" y="40"/>
                </a:lnTo>
                <a:lnTo>
                  <a:pt x="80" y="53"/>
                </a:lnTo>
                <a:lnTo>
                  <a:pt x="65" y="65"/>
                </a:lnTo>
                <a:lnTo>
                  <a:pt x="65" y="65"/>
                </a:lnTo>
                <a:lnTo>
                  <a:pt x="53" y="81"/>
                </a:lnTo>
                <a:lnTo>
                  <a:pt x="41" y="95"/>
                </a:lnTo>
                <a:lnTo>
                  <a:pt x="31" y="111"/>
                </a:lnTo>
                <a:lnTo>
                  <a:pt x="23" y="128"/>
                </a:lnTo>
                <a:lnTo>
                  <a:pt x="14" y="144"/>
                </a:lnTo>
                <a:lnTo>
                  <a:pt x="8" y="160"/>
                </a:lnTo>
                <a:lnTo>
                  <a:pt x="4" y="176"/>
                </a:lnTo>
                <a:lnTo>
                  <a:pt x="2" y="193"/>
                </a:lnTo>
                <a:lnTo>
                  <a:pt x="0" y="209"/>
                </a:lnTo>
                <a:lnTo>
                  <a:pt x="2" y="225"/>
                </a:lnTo>
                <a:lnTo>
                  <a:pt x="4" y="241"/>
                </a:lnTo>
                <a:lnTo>
                  <a:pt x="8" y="258"/>
                </a:lnTo>
                <a:lnTo>
                  <a:pt x="12" y="272"/>
                </a:lnTo>
                <a:lnTo>
                  <a:pt x="21" y="286"/>
                </a:lnTo>
                <a:lnTo>
                  <a:pt x="29" y="298"/>
                </a:lnTo>
                <a:lnTo>
                  <a:pt x="39" y="311"/>
                </a:lnTo>
                <a:lnTo>
                  <a:pt x="39" y="311"/>
                </a:lnTo>
                <a:lnTo>
                  <a:pt x="51" y="321"/>
                </a:lnTo>
                <a:lnTo>
                  <a:pt x="63" y="329"/>
                </a:lnTo>
                <a:lnTo>
                  <a:pt x="77" y="337"/>
                </a:lnTo>
                <a:lnTo>
                  <a:pt x="92" y="341"/>
                </a:lnTo>
                <a:lnTo>
                  <a:pt x="108" y="345"/>
                </a:lnTo>
                <a:lnTo>
                  <a:pt x="122" y="347"/>
                </a:lnTo>
                <a:lnTo>
                  <a:pt x="138" y="349"/>
                </a:lnTo>
                <a:lnTo>
                  <a:pt x="157" y="347"/>
                </a:lnTo>
                <a:lnTo>
                  <a:pt x="173" y="345"/>
                </a:lnTo>
                <a:lnTo>
                  <a:pt x="189" y="341"/>
                </a:lnTo>
                <a:lnTo>
                  <a:pt x="205" y="335"/>
                </a:lnTo>
                <a:lnTo>
                  <a:pt x="222" y="327"/>
                </a:lnTo>
                <a:lnTo>
                  <a:pt x="238" y="319"/>
                </a:lnTo>
                <a:lnTo>
                  <a:pt x="254" y="309"/>
                </a:lnTo>
                <a:lnTo>
                  <a:pt x="268" y="296"/>
                </a:lnTo>
                <a:lnTo>
                  <a:pt x="283" y="284"/>
                </a:lnTo>
                <a:lnTo>
                  <a:pt x="283" y="284"/>
                </a:lnTo>
                <a:lnTo>
                  <a:pt x="297" y="268"/>
                </a:lnTo>
                <a:lnTo>
                  <a:pt x="309" y="254"/>
                </a:lnTo>
                <a:lnTo>
                  <a:pt x="319" y="237"/>
                </a:lnTo>
                <a:lnTo>
                  <a:pt x="327" y="221"/>
                </a:lnTo>
                <a:lnTo>
                  <a:pt x="336" y="205"/>
                </a:lnTo>
                <a:lnTo>
                  <a:pt x="342" y="189"/>
                </a:lnTo>
                <a:lnTo>
                  <a:pt x="346" y="172"/>
                </a:lnTo>
                <a:lnTo>
                  <a:pt x="348" y="156"/>
                </a:lnTo>
                <a:lnTo>
                  <a:pt x="348" y="140"/>
                </a:lnTo>
                <a:lnTo>
                  <a:pt x="348" y="124"/>
                </a:lnTo>
                <a:lnTo>
                  <a:pt x="346" y="107"/>
                </a:lnTo>
                <a:lnTo>
                  <a:pt x="342" y="91"/>
                </a:lnTo>
                <a:lnTo>
                  <a:pt x="338" y="77"/>
                </a:lnTo>
                <a:lnTo>
                  <a:pt x="329" y="63"/>
                </a:lnTo>
                <a:lnTo>
                  <a:pt x="321" y="50"/>
                </a:lnTo>
                <a:lnTo>
                  <a:pt x="311" y="38"/>
                </a:lnTo>
                <a:lnTo>
                  <a:pt x="311" y="38"/>
                </a:lnTo>
                <a:close/>
                <a:moveTo>
                  <a:pt x="224" y="217"/>
                </a:moveTo>
                <a:lnTo>
                  <a:pt x="224" y="217"/>
                </a:lnTo>
                <a:lnTo>
                  <a:pt x="226" y="201"/>
                </a:lnTo>
                <a:lnTo>
                  <a:pt x="226" y="201"/>
                </a:lnTo>
                <a:lnTo>
                  <a:pt x="224" y="183"/>
                </a:lnTo>
                <a:lnTo>
                  <a:pt x="218" y="166"/>
                </a:lnTo>
                <a:lnTo>
                  <a:pt x="212" y="152"/>
                </a:lnTo>
                <a:lnTo>
                  <a:pt x="199" y="140"/>
                </a:lnTo>
                <a:lnTo>
                  <a:pt x="187" y="130"/>
                </a:lnTo>
                <a:lnTo>
                  <a:pt x="173" y="122"/>
                </a:lnTo>
                <a:lnTo>
                  <a:pt x="157" y="115"/>
                </a:lnTo>
                <a:lnTo>
                  <a:pt x="138" y="113"/>
                </a:lnTo>
                <a:lnTo>
                  <a:pt x="138" y="113"/>
                </a:lnTo>
                <a:lnTo>
                  <a:pt x="126" y="115"/>
                </a:lnTo>
                <a:lnTo>
                  <a:pt x="126" y="115"/>
                </a:lnTo>
                <a:lnTo>
                  <a:pt x="130" y="101"/>
                </a:lnTo>
                <a:lnTo>
                  <a:pt x="136" y="87"/>
                </a:lnTo>
                <a:lnTo>
                  <a:pt x="145" y="77"/>
                </a:lnTo>
                <a:lnTo>
                  <a:pt x="155" y="67"/>
                </a:lnTo>
                <a:lnTo>
                  <a:pt x="167" y="59"/>
                </a:lnTo>
                <a:lnTo>
                  <a:pt x="181" y="50"/>
                </a:lnTo>
                <a:lnTo>
                  <a:pt x="195" y="48"/>
                </a:lnTo>
                <a:lnTo>
                  <a:pt x="210" y="46"/>
                </a:lnTo>
                <a:lnTo>
                  <a:pt x="210" y="46"/>
                </a:lnTo>
                <a:lnTo>
                  <a:pt x="228" y="48"/>
                </a:lnTo>
                <a:lnTo>
                  <a:pt x="244" y="53"/>
                </a:lnTo>
                <a:lnTo>
                  <a:pt x="258" y="61"/>
                </a:lnTo>
                <a:lnTo>
                  <a:pt x="271" y="71"/>
                </a:lnTo>
                <a:lnTo>
                  <a:pt x="283" y="85"/>
                </a:lnTo>
                <a:lnTo>
                  <a:pt x="291" y="99"/>
                </a:lnTo>
                <a:lnTo>
                  <a:pt x="295" y="115"/>
                </a:lnTo>
                <a:lnTo>
                  <a:pt x="297" y="132"/>
                </a:lnTo>
                <a:lnTo>
                  <a:pt x="297" y="132"/>
                </a:lnTo>
                <a:lnTo>
                  <a:pt x="295" y="148"/>
                </a:lnTo>
                <a:lnTo>
                  <a:pt x="291" y="164"/>
                </a:lnTo>
                <a:lnTo>
                  <a:pt x="285" y="176"/>
                </a:lnTo>
                <a:lnTo>
                  <a:pt x="277" y="189"/>
                </a:lnTo>
                <a:lnTo>
                  <a:pt x="264" y="199"/>
                </a:lnTo>
                <a:lnTo>
                  <a:pt x="252" y="209"/>
                </a:lnTo>
                <a:lnTo>
                  <a:pt x="238" y="215"/>
                </a:lnTo>
                <a:lnTo>
                  <a:pt x="224" y="217"/>
                </a:lnTo>
                <a:lnTo>
                  <a:pt x="224" y="21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358563" y="933451"/>
            <a:ext cx="557213" cy="555625"/>
          </a:xfrm>
          <a:custGeom>
            <a:avLst/>
            <a:gdLst>
              <a:gd name="T0" fmla="*/ 312 w 351"/>
              <a:gd name="T1" fmla="*/ 40 h 350"/>
              <a:gd name="T2" fmla="*/ 288 w 351"/>
              <a:gd name="T3" fmla="*/ 20 h 350"/>
              <a:gd name="T4" fmla="*/ 258 w 351"/>
              <a:gd name="T5" fmla="*/ 8 h 350"/>
              <a:gd name="T6" fmla="*/ 228 w 351"/>
              <a:gd name="T7" fmla="*/ 2 h 350"/>
              <a:gd name="T8" fmla="*/ 195 w 351"/>
              <a:gd name="T9" fmla="*/ 2 h 350"/>
              <a:gd name="T10" fmla="*/ 161 w 351"/>
              <a:gd name="T11" fmla="*/ 8 h 350"/>
              <a:gd name="T12" fmla="*/ 127 w 351"/>
              <a:gd name="T13" fmla="*/ 22 h 350"/>
              <a:gd name="T14" fmla="*/ 95 w 351"/>
              <a:gd name="T15" fmla="*/ 40 h 350"/>
              <a:gd name="T16" fmla="*/ 65 w 351"/>
              <a:gd name="T17" fmla="*/ 66 h 350"/>
              <a:gd name="T18" fmla="*/ 54 w 351"/>
              <a:gd name="T19" fmla="*/ 82 h 350"/>
              <a:gd name="T20" fmla="*/ 30 w 351"/>
              <a:gd name="T21" fmla="*/ 112 h 350"/>
              <a:gd name="T22" fmla="*/ 14 w 351"/>
              <a:gd name="T23" fmla="*/ 145 h 350"/>
              <a:gd name="T24" fmla="*/ 4 w 351"/>
              <a:gd name="T25" fmla="*/ 177 h 350"/>
              <a:gd name="T26" fmla="*/ 0 w 351"/>
              <a:gd name="T27" fmla="*/ 211 h 350"/>
              <a:gd name="T28" fmla="*/ 4 w 351"/>
              <a:gd name="T29" fmla="*/ 243 h 350"/>
              <a:gd name="T30" fmla="*/ 12 w 351"/>
              <a:gd name="T31" fmla="*/ 274 h 350"/>
              <a:gd name="T32" fmla="*/ 28 w 351"/>
              <a:gd name="T33" fmla="*/ 300 h 350"/>
              <a:gd name="T34" fmla="*/ 40 w 351"/>
              <a:gd name="T35" fmla="*/ 312 h 350"/>
              <a:gd name="T36" fmla="*/ 63 w 351"/>
              <a:gd name="T37" fmla="*/ 332 h 350"/>
              <a:gd name="T38" fmla="*/ 93 w 351"/>
              <a:gd name="T39" fmla="*/ 344 h 350"/>
              <a:gd name="T40" fmla="*/ 123 w 351"/>
              <a:gd name="T41" fmla="*/ 350 h 350"/>
              <a:gd name="T42" fmla="*/ 157 w 351"/>
              <a:gd name="T43" fmla="*/ 350 h 350"/>
              <a:gd name="T44" fmla="*/ 191 w 351"/>
              <a:gd name="T45" fmla="*/ 342 h 350"/>
              <a:gd name="T46" fmla="*/ 224 w 351"/>
              <a:gd name="T47" fmla="*/ 330 h 350"/>
              <a:gd name="T48" fmla="*/ 256 w 351"/>
              <a:gd name="T49" fmla="*/ 310 h 350"/>
              <a:gd name="T50" fmla="*/ 286 w 351"/>
              <a:gd name="T51" fmla="*/ 284 h 350"/>
              <a:gd name="T52" fmla="*/ 298 w 351"/>
              <a:gd name="T53" fmla="*/ 270 h 350"/>
              <a:gd name="T54" fmla="*/ 322 w 351"/>
              <a:gd name="T55" fmla="*/ 241 h 350"/>
              <a:gd name="T56" fmla="*/ 337 w 351"/>
              <a:gd name="T57" fmla="*/ 207 h 350"/>
              <a:gd name="T58" fmla="*/ 347 w 351"/>
              <a:gd name="T59" fmla="*/ 173 h 350"/>
              <a:gd name="T60" fmla="*/ 351 w 351"/>
              <a:gd name="T61" fmla="*/ 139 h 350"/>
              <a:gd name="T62" fmla="*/ 347 w 351"/>
              <a:gd name="T63" fmla="*/ 108 h 350"/>
              <a:gd name="T64" fmla="*/ 337 w 351"/>
              <a:gd name="T65" fmla="*/ 78 h 350"/>
              <a:gd name="T66" fmla="*/ 322 w 351"/>
              <a:gd name="T67" fmla="*/ 52 h 350"/>
              <a:gd name="T68" fmla="*/ 312 w 351"/>
              <a:gd name="T69" fmla="*/ 4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1" h="350">
                <a:moveTo>
                  <a:pt x="312" y="40"/>
                </a:moveTo>
                <a:lnTo>
                  <a:pt x="312" y="40"/>
                </a:lnTo>
                <a:lnTo>
                  <a:pt x="300" y="28"/>
                </a:lnTo>
                <a:lnTo>
                  <a:pt x="288" y="20"/>
                </a:lnTo>
                <a:lnTo>
                  <a:pt x="274" y="12"/>
                </a:lnTo>
                <a:lnTo>
                  <a:pt x="258" y="8"/>
                </a:lnTo>
                <a:lnTo>
                  <a:pt x="244" y="4"/>
                </a:lnTo>
                <a:lnTo>
                  <a:pt x="228" y="2"/>
                </a:lnTo>
                <a:lnTo>
                  <a:pt x="210" y="0"/>
                </a:lnTo>
                <a:lnTo>
                  <a:pt x="195" y="2"/>
                </a:lnTo>
                <a:lnTo>
                  <a:pt x="179" y="4"/>
                </a:lnTo>
                <a:lnTo>
                  <a:pt x="161" y="8"/>
                </a:lnTo>
                <a:lnTo>
                  <a:pt x="145" y="14"/>
                </a:lnTo>
                <a:lnTo>
                  <a:pt x="127" y="22"/>
                </a:lnTo>
                <a:lnTo>
                  <a:pt x="111" y="30"/>
                </a:lnTo>
                <a:lnTo>
                  <a:pt x="95" y="40"/>
                </a:lnTo>
                <a:lnTo>
                  <a:pt x="81" y="52"/>
                </a:lnTo>
                <a:lnTo>
                  <a:pt x="65" y="66"/>
                </a:lnTo>
                <a:lnTo>
                  <a:pt x="65" y="66"/>
                </a:lnTo>
                <a:lnTo>
                  <a:pt x="54" y="82"/>
                </a:lnTo>
                <a:lnTo>
                  <a:pt x="42" y="96"/>
                </a:lnTo>
                <a:lnTo>
                  <a:pt x="30" y="112"/>
                </a:lnTo>
                <a:lnTo>
                  <a:pt x="22" y="127"/>
                </a:lnTo>
                <a:lnTo>
                  <a:pt x="14" y="145"/>
                </a:lnTo>
                <a:lnTo>
                  <a:pt x="8" y="161"/>
                </a:lnTo>
                <a:lnTo>
                  <a:pt x="4" y="177"/>
                </a:lnTo>
                <a:lnTo>
                  <a:pt x="2" y="195"/>
                </a:lnTo>
                <a:lnTo>
                  <a:pt x="0" y="211"/>
                </a:lnTo>
                <a:lnTo>
                  <a:pt x="2" y="227"/>
                </a:lnTo>
                <a:lnTo>
                  <a:pt x="4" y="243"/>
                </a:lnTo>
                <a:lnTo>
                  <a:pt x="8" y="259"/>
                </a:lnTo>
                <a:lnTo>
                  <a:pt x="12" y="274"/>
                </a:lnTo>
                <a:lnTo>
                  <a:pt x="20" y="288"/>
                </a:lnTo>
                <a:lnTo>
                  <a:pt x="28" y="300"/>
                </a:lnTo>
                <a:lnTo>
                  <a:pt x="40" y="312"/>
                </a:lnTo>
                <a:lnTo>
                  <a:pt x="40" y="312"/>
                </a:lnTo>
                <a:lnTo>
                  <a:pt x="52" y="322"/>
                </a:lnTo>
                <a:lnTo>
                  <a:pt x="63" y="332"/>
                </a:lnTo>
                <a:lnTo>
                  <a:pt x="77" y="338"/>
                </a:lnTo>
                <a:lnTo>
                  <a:pt x="93" y="344"/>
                </a:lnTo>
                <a:lnTo>
                  <a:pt x="107" y="348"/>
                </a:lnTo>
                <a:lnTo>
                  <a:pt x="123" y="350"/>
                </a:lnTo>
                <a:lnTo>
                  <a:pt x="141" y="350"/>
                </a:lnTo>
                <a:lnTo>
                  <a:pt x="157" y="350"/>
                </a:lnTo>
                <a:lnTo>
                  <a:pt x="173" y="348"/>
                </a:lnTo>
                <a:lnTo>
                  <a:pt x="191" y="342"/>
                </a:lnTo>
                <a:lnTo>
                  <a:pt x="206" y="338"/>
                </a:lnTo>
                <a:lnTo>
                  <a:pt x="224" y="330"/>
                </a:lnTo>
                <a:lnTo>
                  <a:pt x="240" y="320"/>
                </a:lnTo>
                <a:lnTo>
                  <a:pt x="256" y="310"/>
                </a:lnTo>
                <a:lnTo>
                  <a:pt x="270" y="298"/>
                </a:lnTo>
                <a:lnTo>
                  <a:pt x="286" y="284"/>
                </a:lnTo>
                <a:lnTo>
                  <a:pt x="286" y="284"/>
                </a:lnTo>
                <a:lnTo>
                  <a:pt x="298" y="270"/>
                </a:lnTo>
                <a:lnTo>
                  <a:pt x="310" y="257"/>
                </a:lnTo>
                <a:lnTo>
                  <a:pt x="322" y="241"/>
                </a:lnTo>
                <a:lnTo>
                  <a:pt x="330" y="223"/>
                </a:lnTo>
                <a:lnTo>
                  <a:pt x="337" y="207"/>
                </a:lnTo>
                <a:lnTo>
                  <a:pt x="343" y="191"/>
                </a:lnTo>
                <a:lnTo>
                  <a:pt x="347" y="173"/>
                </a:lnTo>
                <a:lnTo>
                  <a:pt x="349" y="157"/>
                </a:lnTo>
                <a:lnTo>
                  <a:pt x="351" y="139"/>
                </a:lnTo>
                <a:lnTo>
                  <a:pt x="349" y="124"/>
                </a:lnTo>
                <a:lnTo>
                  <a:pt x="347" y="108"/>
                </a:lnTo>
                <a:lnTo>
                  <a:pt x="343" y="94"/>
                </a:lnTo>
                <a:lnTo>
                  <a:pt x="337" y="78"/>
                </a:lnTo>
                <a:lnTo>
                  <a:pt x="332" y="64"/>
                </a:lnTo>
                <a:lnTo>
                  <a:pt x="322" y="52"/>
                </a:lnTo>
                <a:lnTo>
                  <a:pt x="312" y="40"/>
                </a:lnTo>
                <a:lnTo>
                  <a:pt x="312" y="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1304588" y="2695576"/>
            <a:ext cx="693738" cy="488950"/>
          </a:xfrm>
          <a:custGeom>
            <a:avLst/>
            <a:gdLst>
              <a:gd name="T0" fmla="*/ 437 w 437"/>
              <a:gd name="T1" fmla="*/ 127 h 308"/>
              <a:gd name="T2" fmla="*/ 433 w 437"/>
              <a:gd name="T3" fmla="*/ 165 h 308"/>
              <a:gd name="T4" fmla="*/ 423 w 437"/>
              <a:gd name="T5" fmla="*/ 199 h 308"/>
              <a:gd name="T6" fmla="*/ 405 w 437"/>
              <a:gd name="T7" fmla="*/ 231 h 308"/>
              <a:gd name="T8" fmla="*/ 383 w 437"/>
              <a:gd name="T9" fmla="*/ 256 h 308"/>
              <a:gd name="T10" fmla="*/ 356 w 437"/>
              <a:gd name="T11" fmla="*/ 278 h 308"/>
              <a:gd name="T12" fmla="*/ 324 w 437"/>
              <a:gd name="T13" fmla="*/ 294 h 308"/>
              <a:gd name="T14" fmla="*/ 288 w 437"/>
              <a:gd name="T15" fmla="*/ 304 h 308"/>
              <a:gd name="T16" fmla="*/ 248 w 437"/>
              <a:gd name="T17" fmla="*/ 308 h 308"/>
              <a:gd name="T18" fmla="*/ 207 w 437"/>
              <a:gd name="T19" fmla="*/ 306 h 308"/>
              <a:gd name="T20" fmla="*/ 143 w 437"/>
              <a:gd name="T21" fmla="*/ 296 h 308"/>
              <a:gd name="T22" fmla="*/ 101 w 437"/>
              <a:gd name="T23" fmla="*/ 284 h 308"/>
              <a:gd name="T24" fmla="*/ 66 w 437"/>
              <a:gd name="T25" fmla="*/ 268 h 308"/>
              <a:gd name="T26" fmla="*/ 36 w 437"/>
              <a:gd name="T27" fmla="*/ 246 h 308"/>
              <a:gd name="T28" fmla="*/ 14 w 437"/>
              <a:gd name="T29" fmla="*/ 219 h 308"/>
              <a:gd name="T30" fmla="*/ 2 w 437"/>
              <a:gd name="T31" fmla="*/ 185 h 308"/>
              <a:gd name="T32" fmla="*/ 0 w 437"/>
              <a:gd name="T33" fmla="*/ 167 h 308"/>
              <a:gd name="T34" fmla="*/ 4 w 437"/>
              <a:gd name="T35" fmla="*/ 131 h 308"/>
              <a:gd name="T36" fmla="*/ 10 w 437"/>
              <a:gd name="T37" fmla="*/ 100 h 308"/>
              <a:gd name="T38" fmla="*/ 24 w 437"/>
              <a:gd name="T39" fmla="*/ 74 h 308"/>
              <a:gd name="T40" fmla="*/ 42 w 437"/>
              <a:gd name="T41" fmla="*/ 54 h 308"/>
              <a:gd name="T42" fmla="*/ 66 w 437"/>
              <a:gd name="T43" fmla="*/ 40 h 308"/>
              <a:gd name="T44" fmla="*/ 93 w 437"/>
              <a:gd name="T45" fmla="*/ 28 h 308"/>
              <a:gd name="T46" fmla="*/ 127 w 437"/>
              <a:gd name="T47" fmla="*/ 22 h 308"/>
              <a:gd name="T48" fmla="*/ 165 w 437"/>
              <a:gd name="T49" fmla="*/ 20 h 308"/>
              <a:gd name="T50" fmla="*/ 207 w 437"/>
              <a:gd name="T51" fmla="*/ 16 h 308"/>
              <a:gd name="T52" fmla="*/ 288 w 437"/>
              <a:gd name="T53" fmla="*/ 2 h 308"/>
              <a:gd name="T54" fmla="*/ 326 w 437"/>
              <a:gd name="T55" fmla="*/ 0 h 308"/>
              <a:gd name="T56" fmla="*/ 362 w 437"/>
              <a:gd name="T57" fmla="*/ 8 h 308"/>
              <a:gd name="T58" fmla="*/ 391 w 437"/>
              <a:gd name="T59" fmla="*/ 28 h 308"/>
              <a:gd name="T60" fmla="*/ 417 w 437"/>
              <a:gd name="T61" fmla="*/ 66 h 308"/>
              <a:gd name="T62" fmla="*/ 437 w 437"/>
              <a:gd name="T63" fmla="*/ 12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7" h="308">
                <a:moveTo>
                  <a:pt x="437" y="127"/>
                </a:moveTo>
                <a:lnTo>
                  <a:pt x="437" y="127"/>
                </a:lnTo>
                <a:lnTo>
                  <a:pt x="435" y="147"/>
                </a:lnTo>
                <a:lnTo>
                  <a:pt x="433" y="165"/>
                </a:lnTo>
                <a:lnTo>
                  <a:pt x="429" y="183"/>
                </a:lnTo>
                <a:lnTo>
                  <a:pt x="423" y="199"/>
                </a:lnTo>
                <a:lnTo>
                  <a:pt x="415" y="215"/>
                </a:lnTo>
                <a:lnTo>
                  <a:pt x="405" y="231"/>
                </a:lnTo>
                <a:lnTo>
                  <a:pt x="395" y="245"/>
                </a:lnTo>
                <a:lnTo>
                  <a:pt x="383" y="256"/>
                </a:lnTo>
                <a:lnTo>
                  <a:pt x="369" y="268"/>
                </a:lnTo>
                <a:lnTo>
                  <a:pt x="356" y="278"/>
                </a:lnTo>
                <a:lnTo>
                  <a:pt x="340" y="286"/>
                </a:lnTo>
                <a:lnTo>
                  <a:pt x="324" y="294"/>
                </a:lnTo>
                <a:lnTo>
                  <a:pt x="306" y="300"/>
                </a:lnTo>
                <a:lnTo>
                  <a:pt x="288" y="304"/>
                </a:lnTo>
                <a:lnTo>
                  <a:pt x="268" y="306"/>
                </a:lnTo>
                <a:lnTo>
                  <a:pt x="248" y="308"/>
                </a:lnTo>
                <a:lnTo>
                  <a:pt x="248" y="308"/>
                </a:lnTo>
                <a:lnTo>
                  <a:pt x="207" y="306"/>
                </a:lnTo>
                <a:lnTo>
                  <a:pt x="163" y="300"/>
                </a:lnTo>
                <a:lnTo>
                  <a:pt x="143" y="296"/>
                </a:lnTo>
                <a:lnTo>
                  <a:pt x="121" y="290"/>
                </a:lnTo>
                <a:lnTo>
                  <a:pt x="101" y="284"/>
                </a:lnTo>
                <a:lnTo>
                  <a:pt x="84" y="276"/>
                </a:lnTo>
                <a:lnTo>
                  <a:pt x="66" y="268"/>
                </a:lnTo>
                <a:lnTo>
                  <a:pt x="50" y="256"/>
                </a:lnTo>
                <a:lnTo>
                  <a:pt x="36" y="246"/>
                </a:lnTo>
                <a:lnTo>
                  <a:pt x="24" y="233"/>
                </a:lnTo>
                <a:lnTo>
                  <a:pt x="14" y="219"/>
                </a:lnTo>
                <a:lnTo>
                  <a:pt x="6" y="203"/>
                </a:lnTo>
                <a:lnTo>
                  <a:pt x="2" y="185"/>
                </a:lnTo>
                <a:lnTo>
                  <a:pt x="0" y="167"/>
                </a:lnTo>
                <a:lnTo>
                  <a:pt x="0" y="167"/>
                </a:lnTo>
                <a:lnTo>
                  <a:pt x="2" y="147"/>
                </a:lnTo>
                <a:lnTo>
                  <a:pt x="4" y="131"/>
                </a:lnTo>
                <a:lnTo>
                  <a:pt x="6" y="115"/>
                </a:lnTo>
                <a:lnTo>
                  <a:pt x="10" y="100"/>
                </a:lnTo>
                <a:lnTo>
                  <a:pt x="16" y="86"/>
                </a:lnTo>
                <a:lnTo>
                  <a:pt x="24" y="74"/>
                </a:lnTo>
                <a:lnTo>
                  <a:pt x="32" y="64"/>
                </a:lnTo>
                <a:lnTo>
                  <a:pt x="42" y="54"/>
                </a:lnTo>
                <a:lnTo>
                  <a:pt x="52" y="46"/>
                </a:lnTo>
                <a:lnTo>
                  <a:pt x="66" y="40"/>
                </a:lnTo>
                <a:lnTo>
                  <a:pt x="78" y="34"/>
                </a:lnTo>
                <a:lnTo>
                  <a:pt x="93" y="28"/>
                </a:lnTo>
                <a:lnTo>
                  <a:pt x="109" y="24"/>
                </a:lnTo>
                <a:lnTo>
                  <a:pt x="127" y="22"/>
                </a:lnTo>
                <a:lnTo>
                  <a:pt x="165" y="20"/>
                </a:lnTo>
                <a:lnTo>
                  <a:pt x="165" y="20"/>
                </a:lnTo>
                <a:lnTo>
                  <a:pt x="185" y="20"/>
                </a:lnTo>
                <a:lnTo>
                  <a:pt x="207" y="16"/>
                </a:lnTo>
                <a:lnTo>
                  <a:pt x="248" y="10"/>
                </a:lnTo>
                <a:lnTo>
                  <a:pt x="288" y="2"/>
                </a:lnTo>
                <a:lnTo>
                  <a:pt x="308" y="0"/>
                </a:lnTo>
                <a:lnTo>
                  <a:pt x="326" y="0"/>
                </a:lnTo>
                <a:lnTo>
                  <a:pt x="344" y="2"/>
                </a:lnTo>
                <a:lnTo>
                  <a:pt x="362" y="8"/>
                </a:lnTo>
                <a:lnTo>
                  <a:pt x="377" y="16"/>
                </a:lnTo>
                <a:lnTo>
                  <a:pt x="391" y="28"/>
                </a:lnTo>
                <a:lnTo>
                  <a:pt x="405" y="44"/>
                </a:lnTo>
                <a:lnTo>
                  <a:pt x="417" y="66"/>
                </a:lnTo>
                <a:lnTo>
                  <a:pt x="427" y="94"/>
                </a:lnTo>
                <a:lnTo>
                  <a:pt x="437" y="127"/>
                </a:lnTo>
                <a:lnTo>
                  <a:pt x="437" y="1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11323638" y="4064001"/>
            <a:ext cx="655638" cy="400050"/>
            <a:chOff x="11323638" y="4064001"/>
            <a:chExt cx="655638" cy="400050"/>
          </a:xfrm>
          <a:solidFill>
            <a:schemeClr val="bg1">
              <a:lumMod val="50000"/>
            </a:schemeClr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323638" y="4064001"/>
              <a:ext cx="655638" cy="400050"/>
            </a:xfrm>
            <a:custGeom>
              <a:avLst/>
              <a:gdLst>
                <a:gd name="T0" fmla="*/ 401 w 413"/>
                <a:gd name="T1" fmla="*/ 52 h 252"/>
                <a:gd name="T2" fmla="*/ 383 w 413"/>
                <a:gd name="T3" fmla="*/ 26 h 252"/>
                <a:gd name="T4" fmla="*/ 363 w 413"/>
                <a:gd name="T5" fmla="*/ 10 h 252"/>
                <a:gd name="T6" fmla="*/ 346 w 413"/>
                <a:gd name="T7" fmla="*/ 2 h 252"/>
                <a:gd name="T8" fmla="*/ 328 w 413"/>
                <a:gd name="T9" fmla="*/ 2 h 252"/>
                <a:gd name="T10" fmla="*/ 294 w 413"/>
                <a:gd name="T11" fmla="*/ 18 h 252"/>
                <a:gd name="T12" fmla="*/ 260 w 413"/>
                <a:gd name="T13" fmla="*/ 42 h 252"/>
                <a:gd name="T14" fmla="*/ 270 w 413"/>
                <a:gd name="T15" fmla="*/ 50 h 252"/>
                <a:gd name="T16" fmla="*/ 274 w 413"/>
                <a:gd name="T17" fmla="*/ 60 h 252"/>
                <a:gd name="T18" fmla="*/ 272 w 413"/>
                <a:gd name="T19" fmla="*/ 66 h 252"/>
                <a:gd name="T20" fmla="*/ 262 w 413"/>
                <a:gd name="T21" fmla="*/ 77 h 252"/>
                <a:gd name="T22" fmla="*/ 246 w 413"/>
                <a:gd name="T23" fmla="*/ 85 h 252"/>
                <a:gd name="T24" fmla="*/ 224 w 413"/>
                <a:gd name="T25" fmla="*/ 89 h 252"/>
                <a:gd name="T26" fmla="*/ 211 w 413"/>
                <a:gd name="T27" fmla="*/ 91 h 252"/>
                <a:gd name="T28" fmla="*/ 187 w 413"/>
                <a:gd name="T29" fmla="*/ 87 h 252"/>
                <a:gd name="T30" fmla="*/ 167 w 413"/>
                <a:gd name="T31" fmla="*/ 81 h 252"/>
                <a:gd name="T32" fmla="*/ 155 w 413"/>
                <a:gd name="T33" fmla="*/ 71 h 252"/>
                <a:gd name="T34" fmla="*/ 149 w 413"/>
                <a:gd name="T35" fmla="*/ 60 h 252"/>
                <a:gd name="T36" fmla="*/ 151 w 413"/>
                <a:gd name="T37" fmla="*/ 54 h 252"/>
                <a:gd name="T38" fmla="*/ 161 w 413"/>
                <a:gd name="T39" fmla="*/ 44 h 252"/>
                <a:gd name="T40" fmla="*/ 169 w 413"/>
                <a:gd name="T41" fmla="*/ 38 h 252"/>
                <a:gd name="T42" fmla="*/ 115 w 413"/>
                <a:gd name="T43" fmla="*/ 14 h 252"/>
                <a:gd name="T44" fmla="*/ 68 w 413"/>
                <a:gd name="T45" fmla="*/ 0 h 252"/>
                <a:gd name="T46" fmla="*/ 46 w 413"/>
                <a:gd name="T47" fmla="*/ 2 h 252"/>
                <a:gd name="T48" fmla="*/ 30 w 413"/>
                <a:gd name="T49" fmla="*/ 10 h 252"/>
                <a:gd name="T50" fmla="*/ 14 w 413"/>
                <a:gd name="T51" fmla="*/ 26 h 252"/>
                <a:gd name="T52" fmla="*/ 4 w 413"/>
                <a:gd name="T53" fmla="*/ 52 h 252"/>
                <a:gd name="T54" fmla="*/ 0 w 413"/>
                <a:gd name="T55" fmla="*/ 71 h 252"/>
                <a:gd name="T56" fmla="*/ 4 w 413"/>
                <a:gd name="T57" fmla="*/ 107 h 252"/>
                <a:gd name="T58" fmla="*/ 16 w 413"/>
                <a:gd name="T59" fmla="*/ 143 h 252"/>
                <a:gd name="T60" fmla="*/ 40 w 413"/>
                <a:gd name="T61" fmla="*/ 175 h 252"/>
                <a:gd name="T62" fmla="*/ 68 w 413"/>
                <a:gd name="T63" fmla="*/ 203 h 252"/>
                <a:gd name="T64" fmla="*/ 103 w 413"/>
                <a:gd name="T65" fmla="*/ 224 h 252"/>
                <a:gd name="T66" fmla="*/ 141 w 413"/>
                <a:gd name="T67" fmla="*/ 242 h 252"/>
                <a:gd name="T68" fmla="*/ 181 w 413"/>
                <a:gd name="T69" fmla="*/ 250 h 252"/>
                <a:gd name="T70" fmla="*/ 203 w 413"/>
                <a:gd name="T71" fmla="*/ 252 h 252"/>
                <a:gd name="T72" fmla="*/ 244 w 413"/>
                <a:gd name="T73" fmla="*/ 248 h 252"/>
                <a:gd name="T74" fmla="*/ 288 w 413"/>
                <a:gd name="T75" fmla="*/ 236 h 252"/>
                <a:gd name="T76" fmla="*/ 328 w 413"/>
                <a:gd name="T77" fmla="*/ 218 h 252"/>
                <a:gd name="T78" fmla="*/ 363 w 413"/>
                <a:gd name="T79" fmla="*/ 195 h 252"/>
                <a:gd name="T80" fmla="*/ 391 w 413"/>
                <a:gd name="T81" fmla="*/ 165 h 252"/>
                <a:gd name="T82" fmla="*/ 409 w 413"/>
                <a:gd name="T83" fmla="*/ 131 h 252"/>
                <a:gd name="T84" fmla="*/ 413 w 413"/>
                <a:gd name="T85" fmla="*/ 93 h 252"/>
                <a:gd name="T86" fmla="*/ 401 w 413"/>
                <a:gd name="T87" fmla="*/ 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3" h="252">
                  <a:moveTo>
                    <a:pt x="401" y="52"/>
                  </a:moveTo>
                  <a:lnTo>
                    <a:pt x="401" y="52"/>
                  </a:lnTo>
                  <a:lnTo>
                    <a:pt x="391" y="38"/>
                  </a:lnTo>
                  <a:lnTo>
                    <a:pt x="383" y="26"/>
                  </a:lnTo>
                  <a:lnTo>
                    <a:pt x="373" y="16"/>
                  </a:lnTo>
                  <a:lnTo>
                    <a:pt x="363" y="10"/>
                  </a:lnTo>
                  <a:lnTo>
                    <a:pt x="356" y="4"/>
                  </a:lnTo>
                  <a:lnTo>
                    <a:pt x="346" y="2"/>
                  </a:lnTo>
                  <a:lnTo>
                    <a:pt x="338" y="2"/>
                  </a:lnTo>
                  <a:lnTo>
                    <a:pt x="328" y="2"/>
                  </a:lnTo>
                  <a:lnTo>
                    <a:pt x="312" y="8"/>
                  </a:lnTo>
                  <a:lnTo>
                    <a:pt x="294" y="18"/>
                  </a:lnTo>
                  <a:lnTo>
                    <a:pt x="260" y="42"/>
                  </a:lnTo>
                  <a:lnTo>
                    <a:pt x="260" y="42"/>
                  </a:lnTo>
                  <a:lnTo>
                    <a:pt x="266" y="46"/>
                  </a:lnTo>
                  <a:lnTo>
                    <a:pt x="270" y="50"/>
                  </a:lnTo>
                  <a:lnTo>
                    <a:pt x="272" y="56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2" y="66"/>
                  </a:lnTo>
                  <a:lnTo>
                    <a:pt x="268" y="71"/>
                  </a:lnTo>
                  <a:lnTo>
                    <a:pt x="262" y="77"/>
                  </a:lnTo>
                  <a:lnTo>
                    <a:pt x="254" y="81"/>
                  </a:lnTo>
                  <a:lnTo>
                    <a:pt x="246" y="85"/>
                  </a:lnTo>
                  <a:lnTo>
                    <a:pt x="236" y="87"/>
                  </a:lnTo>
                  <a:lnTo>
                    <a:pt x="224" y="89"/>
                  </a:lnTo>
                  <a:lnTo>
                    <a:pt x="211" y="91"/>
                  </a:lnTo>
                  <a:lnTo>
                    <a:pt x="211" y="91"/>
                  </a:lnTo>
                  <a:lnTo>
                    <a:pt x="199" y="89"/>
                  </a:lnTo>
                  <a:lnTo>
                    <a:pt x="187" y="87"/>
                  </a:lnTo>
                  <a:lnTo>
                    <a:pt x="177" y="85"/>
                  </a:lnTo>
                  <a:lnTo>
                    <a:pt x="167" y="81"/>
                  </a:lnTo>
                  <a:lnTo>
                    <a:pt x="161" y="77"/>
                  </a:lnTo>
                  <a:lnTo>
                    <a:pt x="155" y="71"/>
                  </a:lnTo>
                  <a:lnTo>
                    <a:pt x="151" y="66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51" y="54"/>
                  </a:lnTo>
                  <a:lnTo>
                    <a:pt x="155" y="48"/>
                  </a:lnTo>
                  <a:lnTo>
                    <a:pt x="161" y="44"/>
                  </a:lnTo>
                  <a:lnTo>
                    <a:pt x="169" y="38"/>
                  </a:lnTo>
                  <a:lnTo>
                    <a:pt x="169" y="38"/>
                  </a:lnTo>
                  <a:lnTo>
                    <a:pt x="141" y="26"/>
                  </a:lnTo>
                  <a:lnTo>
                    <a:pt x="115" y="14"/>
                  </a:lnTo>
                  <a:lnTo>
                    <a:pt x="89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4"/>
                  </a:lnTo>
                  <a:lnTo>
                    <a:pt x="30" y="10"/>
                  </a:lnTo>
                  <a:lnTo>
                    <a:pt x="22" y="18"/>
                  </a:lnTo>
                  <a:lnTo>
                    <a:pt x="14" y="26"/>
                  </a:lnTo>
                  <a:lnTo>
                    <a:pt x="8" y="38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71"/>
                  </a:lnTo>
                  <a:lnTo>
                    <a:pt x="0" y="89"/>
                  </a:lnTo>
                  <a:lnTo>
                    <a:pt x="4" y="107"/>
                  </a:lnTo>
                  <a:lnTo>
                    <a:pt x="8" y="125"/>
                  </a:lnTo>
                  <a:lnTo>
                    <a:pt x="16" y="143"/>
                  </a:lnTo>
                  <a:lnTo>
                    <a:pt x="26" y="159"/>
                  </a:lnTo>
                  <a:lnTo>
                    <a:pt x="40" y="175"/>
                  </a:lnTo>
                  <a:lnTo>
                    <a:pt x="52" y="189"/>
                  </a:lnTo>
                  <a:lnTo>
                    <a:pt x="68" y="203"/>
                  </a:lnTo>
                  <a:lnTo>
                    <a:pt x="85" y="214"/>
                  </a:lnTo>
                  <a:lnTo>
                    <a:pt x="103" y="224"/>
                  </a:lnTo>
                  <a:lnTo>
                    <a:pt x="121" y="234"/>
                  </a:lnTo>
                  <a:lnTo>
                    <a:pt x="141" y="242"/>
                  </a:lnTo>
                  <a:lnTo>
                    <a:pt x="161" y="246"/>
                  </a:lnTo>
                  <a:lnTo>
                    <a:pt x="181" y="250"/>
                  </a:lnTo>
                  <a:lnTo>
                    <a:pt x="203" y="252"/>
                  </a:lnTo>
                  <a:lnTo>
                    <a:pt x="203" y="252"/>
                  </a:lnTo>
                  <a:lnTo>
                    <a:pt x="222" y="250"/>
                  </a:lnTo>
                  <a:lnTo>
                    <a:pt x="244" y="248"/>
                  </a:lnTo>
                  <a:lnTo>
                    <a:pt x="266" y="242"/>
                  </a:lnTo>
                  <a:lnTo>
                    <a:pt x="288" y="236"/>
                  </a:lnTo>
                  <a:lnTo>
                    <a:pt x="308" y="228"/>
                  </a:lnTo>
                  <a:lnTo>
                    <a:pt x="328" y="218"/>
                  </a:lnTo>
                  <a:lnTo>
                    <a:pt x="346" y="206"/>
                  </a:lnTo>
                  <a:lnTo>
                    <a:pt x="363" y="195"/>
                  </a:lnTo>
                  <a:lnTo>
                    <a:pt x="377" y="181"/>
                  </a:lnTo>
                  <a:lnTo>
                    <a:pt x="391" y="165"/>
                  </a:lnTo>
                  <a:lnTo>
                    <a:pt x="401" y="149"/>
                  </a:lnTo>
                  <a:lnTo>
                    <a:pt x="409" y="131"/>
                  </a:lnTo>
                  <a:lnTo>
                    <a:pt x="413" y="113"/>
                  </a:lnTo>
                  <a:lnTo>
                    <a:pt x="413" y="93"/>
                  </a:lnTo>
                  <a:lnTo>
                    <a:pt x="409" y="73"/>
                  </a:lnTo>
                  <a:lnTo>
                    <a:pt x="401" y="52"/>
                  </a:lnTo>
                  <a:lnTo>
                    <a:pt x="40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569700" y="4121151"/>
              <a:ext cx="173038" cy="77788"/>
            </a:xfrm>
            <a:custGeom>
              <a:avLst/>
              <a:gdLst>
                <a:gd name="T0" fmla="*/ 0 w 109"/>
                <a:gd name="T1" fmla="*/ 24 h 49"/>
                <a:gd name="T2" fmla="*/ 0 w 109"/>
                <a:gd name="T3" fmla="*/ 24 h 49"/>
                <a:gd name="T4" fmla="*/ 2 w 109"/>
                <a:gd name="T5" fmla="*/ 30 h 49"/>
                <a:gd name="T6" fmla="*/ 6 w 109"/>
                <a:gd name="T7" fmla="*/ 33 h 49"/>
                <a:gd name="T8" fmla="*/ 10 w 109"/>
                <a:gd name="T9" fmla="*/ 37 h 49"/>
                <a:gd name="T10" fmla="*/ 16 w 109"/>
                <a:gd name="T11" fmla="*/ 41 h 49"/>
                <a:gd name="T12" fmla="*/ 34 w 109"/>
                <a:gd name="T13" fmla="*/ 47 h 49"/>
                <a:gd name="T14" fmla="*/ 56 w 109"/>
                <a:gd name="T15" fmla="*/ 49 h 49"/>
                <a:gd name="T16" fmla="*/ 56 w 109"/>
                <a:gd name="T17" fmla="*/ 49 h 49"/>
                <a:gd name="T18" fmla="*/ 77 w 109"/>
                <a:gd name="T19" fmla="*/ 47 h 49"/>
                <a:gd name="T20" fmla="*/ 93 w 109"/>
                <a:gd name="T21" fmla="*/ 41 h 49"/>
                <a:gd name="T22" fmla="*/ 101 w 109"/>
                <a:gd name="T23" fmla="*/ 37 h 49"/>
                <a:gd name="T24" fmla="*/ 105 w 109"/>
                <a:gd name="T25" fmla="*/ 33 h 49"/>
                <a:gd name="T26" fmla="*/ 109 w 109"/>
                <a:gd name="T27" fmla="*/ 30 h 49"/>
                <a:gd name="T28" fmla="*/ 109 w 109"/>
                <a:gd name="T29" fmla="*/ 24 h 49"/>
                <a:gd name="T30" fmla="*/ 109 w 109"/>
                <a:gd name="T31" fmla="*/ 24 h 49"/>
                <a:gd name="T32" fmla="*/ 109 w 109"/>
                <a:gd name="T33" fmla="*/ 18 h 49"/>
                <a:gd name="T34" fmla="*/ 107 w 109"/>
                <a:gd name="T35" fmla="*/ 14 h 49"/>
                <a:gd name="T36" fmla="*/ 105 w 109"/>
                <a:gd name="T37" fmla="*/ 10 h 49"/>
                <a:gd name="T38" fmla="*/ 99 w 109"/>
                <a:gd name="T39" fmla="*/ 8 h 49"/>
                <a:gd name="T40" fmla="*/ 93 w 109"/>
                <a:gd name="T41" fmla="*/ 4 h 49"/>
                <a:gd name="T42" fmla="*/ 83 w 109"/>
                <a:gd name="T43" fmla="*/ 2 h 49"/>
                <a:gd name="T44" fmla="*/ 54 w 109"/>
                <a:gd name="T45" fmla="*/ 0 h 49"/>
                <a:gd name="T46" fmla="*/ 54 w 109"/>
                <a:gd name="T47" fmla="*/ 0 h 49"/>
                <a:gd name="T48" fmla="*/ 28 w 109"/>
                <a:gd name="T49" fmla="*/ 2 h 49"/>
                <a:gd name="T50" fmla="*/ 12 w 109"/>
                <a:gd name="T51" fmla="*/ 8 h 49"/>
                <a:gd name="T52" fmla="*/ 6 w 109"/>
                <a:gd name="T53" fmla="*/ 10 h 49"/>
                <a:gd name="T54" fmla="*/ 4 w 109"/>
                <a:gd name="T55" fmla="*/ 14 h 49"/>
                <a:gd name="T56" fmla="*/ 2 w 109"/>
                <a:gd name="T57" fmla="*/ 18 h 49"/>
                <a:gd name="T58" fmla="*/ 0 w 109"/>
                <a:gd name="T59" fmla="*/ 24 h 49"/>
                <a:gd name="T60" fmla="*/ 0 w 109"/>
                <a:gd name="T6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49">
                  <a:moveTo>
                    <a:pt x="0" y="24"/>
                  </a:moveTo>
                  <a:lnTo>
                    <a:pt x="0" y="24"/>
                  </a:lnTo>
                  <a:lnTo>
                    <a:pt x="2" y="30"/>
                  </a:lnTo>
                  <a:lnTo>
                    <a:pt x="6" y="33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34" y="47"/>
                  </a:lnTo>
                  <a:lnTo>
                    <a:pt x="56" y="49"/>
                  </a:lnTo>
                  <a:lnTo>
                    <a:pt x="56" y="49"/>
                  </a:lnTo>
                  <a:lnTo>
                    <a:pt x="77" y="47"/>
                  </a:lnTo>
                  <a:lnTo>
                    <a:pt x="93" y="41"/>
                  </a:lnTo>
                  <a:lnTo>
                    <a:pt x="101" y="37"/>
                  </a:lnTo>
                  <a:lnTo>
                    <a:pt x="105" y="33"/>
                  </a:lnTo>
                  <a:lnTo>
                    <a:pt x="109" y="30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9" y="18"/>
                  </a:lnTo>
                  <a:lnTo>
                    <a:pt x="107" y="14"/>
                  </a:lnTo>
                  <a:lnTo>
                    <a:pt x="105" y="10"/>
                  </a:lnTo>
                  <a:lnTo>
                    <a:pt x="99" y="8"/>
                  </a:lnTo>
                  <a:lnTo>
                    <a:pt x="93" y="4"/>
                  </a:lnTo>
                  <a:lnTo>
                    <a:pt x="8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28" y="2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Freeform 9"/>
          <p:cNvSpPr>
            <a:spLocks/>
          </p:cNvSpPr>
          <p:nvPr/>
        </p:nvSpPr>
        <p:spPr bwMode="auto">
          <a:xfrm>
            <a:off x="11506200" y="5384801"/>
            <a:ext cx="476250" cy="476250"/>
          </a:xfrm>
          <a:custGeom>
            <a:avLst/>
            <a:gdLst>
              <a:gd name="T0" fmla="*/ 300 w 300"/>
              <a:gd name="T1" fmla="*/ 151 h 300"/>
              <a:gd name="T2" fmla="*/ 296 w 300"/>
              <a:gd name="T3" fmla="*/ 181 h 300"/>
              <a:gd name="T4" fmla="*/ 288 w 300"/>
              <a:gd name="T5" fmla="*/ 208 h 300"/>
              <a:gd name="T6" fmla="*/ 274 w 300"/>
              <a:gd name="T7" fmla="*/ 234 h 300"/>
              <a:gd name="T8" fmla="*/ 256 w 300"/>
              <a:gd name="T9" fmla="*/ 256 h 300"/>
              <a:gd name="T10" fmla="*/ 235 w 300"/>
              <a:gd name="T11" fmla="*/ 274 h 300"/>
              <a:gd name="T12" fmla="*/ 209 w 300"/>
              <a:gd name="T13" fmla="*/ 288 h 300"/>
              <a:gd name="T14" fmla="*/ 181 w 300"/>
              <a:gd name="T15" fmla="*/ 298 h 300"/>
              <a:gd name="T16" fmla="*/ 149 w 300"/>
              <a:gd name="T17" fmla="*/ 300 h 300"/>
              <a:gd name="T18" fmla="*/ 135 w 300"/>
              <a:gd name="T19" fmla="*/ 300 h 300"/>
              <a:gd name="T20" fmla="*/ 105 w 300"/>
              <a:gd name="T21" fmla="*/ 294 h 300"/>
              <a:gd name="T22" fmla="*/ 78 w 300"/>
              <a:gd name="T23" fmla="*/ 282 h 300"/>
              <a:gd name="T24" fmla="*/ 54 w 300"/>
              <a:gd name="T25" fmla="*/ 266 h 300"/>
              <a:gd name="T26" fmla="*/ 34 w 300"/>
              <a:gd name="T27" fmla="*/ 246 h 300"/>
              <a:gd name="T28" fmla="*/ 18 w 300"/>
              <a:gd name="T29" fmla="*/ 222 h 300"/>
              <a:gd name="T30" fmla="*/ 6 w 300"/>
              <a:gd name="T31" fmla="*/ 194 h 300"/>
              <a:gd name="T32" fmla="*/ 0 w 300"/>
              <a:gd name="T33" fmla="*/ 165 h 300"/>
              <a:gd name="T34" fmla="*/ 0 w 300"/>
              <a:gd name="T35" fmla="*/ 151 h 300"/>
              <a:gd name="T36" fmla="*/ 2 w 300"/>
              <a:gd name="T37" fmla="*/ 119 h 300"/>
              <a:gd name="T38" fmla="*/ 12 w 300"/>
              <a:gd name="T39" fmla="*/ 91 h 300"/>
              <a:gd name="T40" fmla="*/ 24 w 300"/>
              <a:gd name="T41" fmla="*/ 65 h 300"/>
              <a:gd name="T42" fmla="*/ 44 w 300"/>
              <a:gd name="T43" fmla="*/ 44 h 300"/>
              <a:gd name="T44" fmla="*/ 66 w 300"/>
              <a:gd name="T45" fmla="*/ 26 h 300"/>
              <a:gd name="T46" fmla="*/ 92 w 300"/>
              <a:gd name="T47" fmla="*/ 12 h 300"/>
              <a:gd name="T48" fmla="*/ 119 w 300"/>
              <a:gd name="T49" fmla="*/ 2 h 300"/>
              <a:gd name="T50" fmla="*/ 149 w 300"/>
              <a:gd name="T51" fmla="*/ 0 h 300"/>
              <a:gd name="T52" fmla="*/ 165 w 300"/>
              <a:gd name="T53" fmla="*/ 0 h 300"/>
              <a:gd name="T54" fmla="*/ 195 w 300"/>
              <a:gd name="T55" fmla="*/ 6 h 300"/>
              <a:gd name="T56" fmla="*/ 221 w 300"/>
              <a:gd name="T57" fmla="*/ 18 h 300"/>
              <a:gd name="T58" fmla="*/ 244 w 300"/>
              <a:gd name="T59" fmla="*/ 34 h 300"/>
              <a:gd name="T60" fmla="*/ 266 w 300"/>
              <a:gd name="T61" fmla="*/ 54 h 300"/>
              <a:gd name="T62" fmla="*/ 282 w 300"/>
              <a:gd name="T63" fmla="*/ 79 h 300"/>
              <a:gd name="T64" fmla="*/ 294 w 300"/>
              <a:gd name="T65" fmla="*/ 105 h 300"/>
              <a:gd name="T66" fmla="*/ 300 w 300"/>
              <a:gd name="T67" fmla="*/ 135 h 300"/>
              <a:gd name="T68" fmla="*/ 300 w 300"/>
              <a:gd name="T69" fmla="*/ 151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0" h="300">
                <a:moveTo>
                  <a:pt x="300" y="151"/>
                </a:moveTo>
                <a:lnTo>
                  <a:pt x="300" y="151"/>
                </a:lnTo>
                <a:lnTo>
                  <a:pt x="300" y="165"/>
                </a:lnTo>
                <a:lnTo>
                  <a:pt x="296" y="181"/>
                </a:lnTo>
                <a:lnTo>
                  <a:pt x="294" y="194"/>
                </a:lnTo>
                <a:lnTo>
                  <a:pt x="288" y="208"/>
                </a:lnTo>
                <a:lnTo>
                  <a:pt x="282" y="222"/>
                </a:lnTo>
                <a:lnTo>
                  <a:pt x="274" y="234"/>
                </a:lnTo>
                <a:lnTo>
                  <a:pt x="266" y="246"/>
                </a:lnTo>
                <a:lnTo>
                  <a:pt x="256" y="256"/>
                </a:lnTo>
                <a:lnTo>
                  <a:pt x="244" y="266"/>
                </a:lnTo>
                <a:lnTo>
                  <a:pt x="235" y="274"/>
                </a:lnTo>
                <a:lnTo>
                  <a:pt x="221" y="282"/>
                </a:lnTo>
                <a:lnTo>
                  <a:pt x="209" y="288"/>
                </a:lnTo>
                <a:lnTo>
                  <a:pt x="195" y="294"/>
                </a:lnTo>
                <a:lnTo>
                  <a:pt x="181" y="298"/>
                </a:lnTo>
                <a:lnTo>
                  <a:pt x="165" y="300"/>
                </a:lnTo>
                <a:lnTo>
                  <a:pt x="149" y="300"/>
                </a:lnTo>
                <a:lnTo>
                  <a:pt x="149" y="300"/>
                </a:lnTo>
                <a:lnTo>
                  <a:pt x="135" y="300"/>
                </a:lnTo>
                <a:lnTo>
                  <a:pt x="119" y="298"/>
                </a:lnTo>
                <a:lnTo>
                  <a:pt x="105" y="294"/>
                </a:lnTo>
                <a:lnTo>
                  <a:pt x="92" y="288"/>
                </a:lnTo>
                <a:lnTo>
                  <a:pt x="78" y="282"/>
                </a:lnTo>
                <a:lnTo>
                  <a:pt x="66" y="274"/>
                </a:lnTo>
                <a:lnTo>
                  <a:pt x="54" y="266"/>
                </a:lnTo>
                <a:lnTo>
                  <a:pt x="44" y="256"/>
                </a:lnTo>
                <a:lnTo>
                  <a:pt x="34" y="246"/>
                </a:lnTo>
                <a:lnTo>
                  <a:pt x="24" y="234"/>
                </a:lnTo>
                <a:lnTo>
                  <a:pt x="18" y="222"/>
                </a:lnTo>
                <a:lnTo>
                  <a:pt x="12" y="208"/>
                </a:lnTo>
                <a:lnTo>
                  <a:pt x="6" y="194"/>
                </a:lnTo>
                <a:lnTo>
                  <a:pt x="2" y="181"/>
                </a:lnTo>
                <a:lnTo>
                  <a:pt x="0" y="165"/>
                </a:lnTo>
                <a:lnTo>
                  <a:pt x="0" y="151"/>
                </a:lnTo>
                <a:lnTo>
                  <a:pt x="0" y="151"/>
                </a:lnTo>
                <a:lnTo>
                  <a:pt x="0" y="135"/>
                </a:lnTo>
                <a:lnTo>
                  <a:pt x="2" y="119"/>
                </a:lnTo>
                <a:lnTo>
                  <a:pt x="6" y="105"/>
                </a:lnTo>
                <a:lnTo>
                  <a:pt x="12" y="91"/>
                </a:lnTo>
                <a:lnTo>
                  <a:pt x="18" y="79"/>
                </a:lnTo>
                <a:lnTo>
                  <a:pt x="24" y="65"/>
                </a:lnTo>
                <a:lnTo>
                  <a:pt x="34" y="54"/>
                </a:lnTo>
                <a:lnTo>
                  <a:pt x="44" y="44"/>
                </a:lnTo>
                <a:lnTo>
                  <a:pt x="54" y="34"/>
                </a:lnTo>
                <a:lnTo>
                  <a:pt x="66" y="26"/>
                </a:lnTo>
                <a:lnTo>
                  <a:pt x="78" y="18"/>
                </a:lnTo>
                <a:lnTo>
                  <a:pt x="92" y="12"/>
                </a:lnTo>
                <a:lnTo>
                  <a:pt x="105" y="6"/>
                </a:lnTo>
                <a:lnTo>
                  <a:pt x="119" y="2"/>
                </a:lnTo>
                <a:lnTo>
                  <a:pt x="135" y="0"/>
                </a:lnTo>
                <a:lnTo>
                  <a:pt x="149" y="0"/>
                </a:lnTo>
                <a:lnTo>
                  <a:pt x="149" y="0"/>
                </a:lnTo>
                <a:lnTo>
                  <a:pt x="165" y="0"/>
                </a:lnTo>
                <a:lnTo>
                  <a:pt x="181" y="2"/>
                </a:lnTo>
                <a:lnTo>
                  <a:pt x="195" y="6"/>
                </a:lnTo>
                <a:lnTo>
                  <a:pt x="209" y="12"/>
                </a:lnTo>
                <a:lnTo>
                  <a:pt x="221" y="18"/>
                </a:lnTo>
                <a:lnTo>
                  <a:pt x="235" y="26"/>
                </a:lnTo>
                <a:lnTo>
                  <a:pt x="244" y="34"/>
                </a:lnTo>
                <a:lnTo>
                  <a:pt x="256" y="44"/>
                </a:lnTo>
                <a:lnTo>
                  <a:pt x="266" y="54"/>
                </a:lnTo>
                <a:lnTo>
                  <a:pt x="274" y="65"/>
                </a:lnTo>
                <a:lnTo>
                  <a:pt x="282" y="79"/>
                </a:lnTo>
                <a:lnTo>
                  <a:pt x="288" y="91"/>
                </a:lnTo>
                <a:lnTo>
                  <a:pt x="294" y="105"/>
                </a:lnTo>
                <a:lnTo>
                  <a:pt x="296" y="119"/>
                </a:lnTo>
                <a:lnTo>
                  <a:pt x="300" y="135"/>
                </a:lnTo>
                <a:lnTo>
                  <a:pt x="300" y="151"/>
                </a:lnTo>
                <a:lnTo>
                  <a:pt x="300" y="15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84150" y="920751"/>
            <a:ext cx="636588" cy="827088"/>
          </a:xfrm>
          <a:custGeom>
            <a:avLst/>
            <a:gdLst>
              <a:gd name="T0" fmla="*/ 401 w 401"/>
              <a:gd name="T1" fmla="*/ 135 h 521"/>
              <a:gd name="T2" fmla="*/ 397 w 401"/>
              <a:gd name="T3" fmla="*/ 114 h 521"/>
              <a:gd name="T4" fmla="*/ 385 w 401"/>
              <a:gd name="T5" fmla="*/ 90 h 521"/>
              <a:gd name="T6" fmla="*/ 367 w 401"/>
              <a:gd name="T7" fmla="*/ 68 h 521"/>
              <a:gd name="T8" fmla="*/ 343 w 401"/>
              <a:gd name="T9" fmla="*/ 46 h 521"/>
              <a:gd name="T10" fmla="*/ 313 w 401"/>
              <a:gd name="T11" fmla="*/ 28 h 521"/>
              <a:gd name="T12" fmla="*/ 278 w 401"/>
              <a:gd name="T13" fmla="*/ 14 h 521"/>
              <a:gd name="T14" fmla="*/ 240 w 401"/>
              <a:gd name="T15" fmla="*/ 4 h 521"/>
              <a:gd name="T16" fmla="*/ 200 w 401"/>
              <a:gd name="T17" fmla="*/ 0 h 521"/>
              <a:gd name="T18" fmla="*/ 180 w 401"/>
              <a:gd name="T19" fmla="*/ 2 h 521"/>
              <a:gd name="T20" fmla="*/ 141 w 401"/>
              <a:gd name="T21" fmla="*/ 8 h 521"/>
              <a:gd name="T22" fmla="*/ 105 w 401"/>
              <a:gd name="T23" fmla="*/ 20 h 521"/>
              <a:gd name="T24" fmla="*/ 73 w 401"/>
              <a:gd name="T25" fmla="*/ 36 h 521"/>
              <a:gd name="T26" fmla="*/ 45 w 401"/>
              <a:gd name="T27" fmla="*/ 56 h 521"/>
              <a:gd name="T28" fmla="*/ 23 w 401"/>
              <a:gd name="T29" fmla="*/ 78 h 521"/>
              <a:gd name="T30" fmla="*/ 8 w 401"/>
              <a:gd name="T31" fmla="*/ 102 h 521"/>
              <a:gd name="T32" fmla="*/ 0 w 401"/>
              <a:gd name="T33" fmla="*/ 126 h 521"/>
              <a:gd name="T34" fmla="*/ 0 w 401"/>
              <a:gd name="T35" fmla="*/ 135 h 521"/>
              <a:gd name="T36" fmla="*/ 8 w 401"/>
              <a:gd name="T37" fmla="*/ 167 h 521"/>
              <a:gd name="T38" fmla="*/ 31 w 401"/>
              <a:gd name="T39" fmla="*/ 193 h 521"/>
              <a:gd name="T40" fmla="*/ 67 w 401"/>
              <a:gd name="T41" fmla="*/ 215 h 521"/>
              <a:gd name="T42" fmla="*/ 113 w 401"/>
              <a:gd name="T43" fmla="*/ 233 h 521"/>
              <a:gd name="T44" fmla="*/ 105 w 401"/>
              <a:gd name="T45" fmla="*/ 267 h 521"/>
              <a:gd name="T46" fmla="*/ 95 w 401"/>
              <a:gd name="T47" fmla="*/ 336 h 521"/>
              <a:gd name="T48" fmla="*/ 93 w 401"/>
              <a:gd name="T49" fmla="*/ 368 h 521"/>
              <a:gd name="T50" fmla="*/ 99 w 401"/>
              <a:gd name="T51" fmla="*/ 421 h 521"/>
              <a:gd name="T52" fmla="*/ 107 w 401"/>
              <a:gd name="T53" fmla="*/ 451 h 521"/>
              <a:gd name="T54" fmla="*/ 119 w 401"/>
              <a:gd name="T55" fmla="*/ 475 h 521"/>
              <a:gd name="T56" fmla="*/ 133 w 401"/>
              <a:gd name="T57" fmla="*/ 493 h 521"/>
              <a:gd name="T58" fmla="*/ 149 w 401"/>
              <a:gd name="T59" fmla="*/ 507 h 521"/>
              <a:gd name="T60" fmla="*/ 168 w 401"/>
              <a:gd name="T61" fmla="*/ 515 h 521"/>
              <a:gd name="T62" fmla="*/ 200 w 401"/>
              <a:gd name="T63" fmla="*/ 521 h 521"/>
              <a:gd name="T64" fmla="*/ 222 w 401"/>
              <a:gd name="T65" fmla="*/ 519 h 521"/>
              <a:gd name="T66" fmla="*/ 242 w 401"/>
              <a:gd name="T67" fmla="*/ 511 h 521"/>
              <a:gd name="T68" fmla="*/ 260 w 401"/>
              <a:gd name="T69" fmla="*/ 501 h 521"/>
              <a:gd name="T70" fmla="*/ 276 w 401"/>
              <a:gd name="T71" fmla="*/ 485 h 521"/>
              <a:gd name="T72" fmla="*/ 290 w 401"/>
              <a:gd name="T73" fmla="*/ 463 h 521"/>
              <a:gd name="T74" fmla="*/ 299 w 401"/>
              <a:gd name="T75" fmla="*/ 437 h 521"/>
              <a:gd name="T76" fmla="*/ 305 w 401"/>
              <a:gd name="T77" fmla="*/ 406 h 521"/>
              <a:gd name="T78" fmla="*/ 307 w 401"/>
              <a:gd name="T79" fmla="*/ 368 h 521"/>
              <a:gd name="T80" fmla="*/ 301 w 401"/>
              <a:gd name="T81" fmla="*/ 300 h 521"/>
              <a:gd name="T82" fmla="*/ 288 w 401"/>
              <a:gd name="T83" fmla="*/ 233 h 521"/>
              <a:gd name="T84" fmla="*/ 311 w 401"/>
              <a:gd name="T85" fmla="*/ 225 h 521"/>
              <a:gd name="T86" fmla="*/ 353 w 401"/>
              <a:gd name="T87" fmla="*/ 205 h 521"/>
              <a:gd name="T88" fmla="*/ 383 w 401"/>
              <a:gd name="T89" fmla="*/ 181 h 521"/>
              <a:gd name="T90" fmla="*/ 399 w 401"/>
              <a:gd name="T91" fmla="*/ 151 h 521"/>
              <a:gd name="T92" fmla="*/ 401 w 401"/>
              <a:gd name="T93" fmla="*/ 135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1" h="521">
                <a:moveTo>
                  <a:pt x="401" y="135"/>
                </a:moveTo>
                <a:lnTo>
                  <a:pt x="401" y="135"/>
                </a:lnTo>
                <a:lnTo>
                  <a:pt x="401" y="126"/>
                </a:lnTo>
                <a:lnTo>
                  <a:pt x="397" y="114"/>
                </a:lnTo>
                <a:lnTo>
                  <a:pt x="393" y="102"/>
                </a:lnTo>
                <a:lnTo>
                  <a:pt x="385" y="90"/>
                </a:lnTo>
                <a:lnTo>
                  <a:pt x="377" y="78"/>
                </a:lnTo>
                <a:lnTo>
                  <a:pt x="367" y="68"/>
                </a:lnTo>
                <a:lnTo>
                  <a:pt x="355" y="56"/>
                </a:lnTo>
                <a:lnTo>
                  <a:pt x="343" y="46"/>
                </a:lnTo>
                <a:lnTo>
                  <a:pt x="327" y="36"/>
                </a:lnTo>
                <a:lnTo>
                  <a:pt x="313" y="28"/>
                </a:lnTo>
                <a:lnTo>
                  <a:pt x="296" y="20"/>
                </a:lnTo>
                <a:lnTo>
                  <a:pt x="278" y="14"/>
                </a:lnTo>
                <a:lnTo>
                  <a:pt x="260" y="8"/>
                </a:lnTo>
                <a:lnTo>
                  <a:pt x="240" y="4"/>
                </a:lnTo>
                <a:lnTo>
                  <a:pt x="220" y="2"/>
                </a:lnTo>
                <a:lnTo>
                  <a:pt x="200" y="0"/>
                </a:lnTo>
                <a:lnTo>
                  <a:pt x="200" y="0"/>
                </a:lnTo>
                <a:lnTo>
                  <a:pt x="180" y="2"/>
                </a:lnTo>
                <a:lnTo>
                  <a:pt x="160" y="4"/>
                </a:lnTo>
                <a:lnTo>
                  <a:pt x="141" y="8"/>
                </a:lnTo>
                <a:lnTo>
                  <a:pt x="123" y="14"/>
                </a:lnTo>
                <a:lnTo>
                  <a:pt x="105" y="20"/>
                </a:lnTo>
                <a:lnTo>
                  <a:pt x="87" y="28"/>
                </a:lnTo>
                <a:lnTo>
                  <a:pt x="73" y="36"/>
                </a:lnTo>
                <a:lnTo>
                  <a:pt x="57" y="46"/>
                </a:lnTo>
                <a:lnTo>
                  <a:pt x="45" y="56"/>
                </a:lnTo>
                <a:lnTo>
                  <a:pt x="33" y="68"/>
                </a:lnTo>
                <a:lnTo>
                  <a:pt x="23" y="78"/>
                </a:lnTo>
                <a:lnTo>
                  <a:pt x="16" y="90"/>
                </a:lnTo>
                <a:lnTo>
                  <a:pt x="8" y="102"/>
                </a:lnTo>
                <a:lnTo>
                  <a:pt x="4" y="114"/>
                </a:lnTo>
                <a:lnTo>
                  <a:pt x="0" y="126"/>
                </a:lnTo>
                <a:lnTo>
                  <a:pt x="0" y="135"/>
                </a:lnTo>
                <a:lnTo>
                  <a:pt x="0" y="135"/>
                </a:lnTo>
                <a:lnTo>
                  <a:pt x="2" y="151"/>
                </a:lnTo>
                <a:lnTo>
                  <a:pt x="8" y="167"/>
                </a:lnTo>
                <a:lnTo>
                  <a:pt x="18" y="181"/>
                </a:lnTo>
                <a:lnTo>
                  <a:pt x="31" y="193"/>
                </a:lnTo>
                <a:lnTo>
                  <a:pt x="47" y="205"/>
                </a:lnTo>
                <a:lnTo>
                  <a:pt x="67" y="215"/>
                </a:lnTo>
                <a:lnTo>
                  <a:pt x="89" y="225"/>
                </a:lnTo>
                <a:lnTo>
                  <a:pt x="113" y="233"/>
                </a:lnTo>
                <a:lnTo>
                  <a:pt x="113" y="233"/>
                </a:lnTo>
                <a:lnTo>
                  <a:pt x="105" y="267"/>
                </a:lnTo>
                <a:lnTo>
                  <a:pt x="99" y="300"/>
                </a:lnTo>
                <a:lnTo>
                  <a:pt x="95" y="336"/>
                </a:lnTo>
                <a:lnTo>
                  <a:pt x="93" y="368"/>
                </a:lnTo>
                <a:lnTo>
                  <a:pt x="93" y="368"/>
                </a:lnTo>
                <a:lnTo>
                  <a:pt x="95" y="406"/>
                </a:lnTo>
                <a:lnTo>
                  <a:pt x="99" y="421"/>
                </a:lnTo>
                <a:lnTo>
                  <a:pt x="103" y="437"/>
                </a:lnTo>
                <a:lnTo>
                  <a:pt x="107" y="451"/>
                </a:lnTo>
                <a:lnTo>
                  <a:pt x="113" y="463"/>
                </a:lnTo>
                <a:lnTo>
                  <a:pt x="119" y="475"/>
                </a:lnTo>
                <a:lnTo>
                  <a:pt x="125" y="485"/>
                </a:lnTo>
                <a:lnTo>
                  <a:pt x="133" y="493"/>
                </a:lnTo>
                <a:lnTo>
                  <a:pt x="141" y="501"/>
                </a:lnTo>
                <a:lnTo>
                  <a:pt x="149" y="507"/>
                </a:lnTo>
                <a:lnTo>
                  <a:pt x="159" y="511"/>
                </a:lnTo>
                <a:lnTo>
                  <a:pt x="168" y="515"/>
                </a:lnTo>
                <a:lnTo>
                  <a:pt x="178" y="519"/>
                </a:lnTo>
                <a:lnTo>
                  <a:pt x="200" y="521"/>
                </a:lnTo>
                <a:lnTo>
                  <a:pt x="200" y="521"/>
                </a:lnTo>
                <a:lnTo>
                  <a:pt x="222" y="519"/>
                </a:lnTo>
                <a:lnTo>
                  <a:pt x="232" y="515"/>
                </a:lnTo>
                <a:lnTo>
                  <a:pt x="242" y="511"/>
                </a:lnTo>
                <a:lnTo>
                  <a:pt x="252" y="507"/>
                </a:lnTo>
                <a:lnTo>
                  <a:pt x="260" y="501"/>
                </a:lnTo>
                <a:lnTo>
                  <a:pt x="268" y="493"/>
                </a:lnTo>
                <a:lnTo>
                  <a:pt x="276" y="485"/>
                </a:lnTo>
                <a:lnTo>
                  <a:pt x="284" y="475"/>
                </a:lnTo>
                <a:lnTo>
                  <a:pt x="290" y="463"/>
                </a:lnTo>
                <a:lnTo>
                  <a:pt x="294" y="451"/>
                </a:lnTo>
                <a:lnTo>
                  <a:pt x="299" y="437"/>
                </a:lnTo>
                <a:lnTo>
                  <a:pt x="301" y="421"/>
                </a:lnTo>
                <a:lnTo>
                  <a:pt x="305" y="406"/>
                </a:lnTo>
                <a:lnTo>
                  <a:pt x="307" y="368"/>
                </a:lnTo>
                <a:lnTo>
                  <a:pt x="307" y="368"/>
                </a:lnTo>
                <a:lnTo>
                  <a:pt x="305" y="336"/>
                </a:lnTo>
                <a:lnTo>
                  <a:pt x="301" y="300"/>
                </a:lnTo>
                <a:lnTo>
                  <a:pt x="296" y="267"/>
                </a:lnTo>
                <a:lnTo>
                  <a:pt x="288" y="233"/>
                </a:lnTo>
                <a:lnTo>
                  <a:pt x="288" y="233"/>
                </a:lnTo>
                <a:lnTo>
                  <a:pt x="311" y="225"/>
                </a:lnTo>
                <a:lnTo>
                  <a:pt x="333" y="215"/>
                </a:lnTo>
                <a:lnTo>
                  <a:pt x="353" y="205"/>
                </a:lnTo>
                <a:lnTo>
                  <a:pt x="369" y="193"/>
                </a:lnTo>
                <a:lnTo>
                  <a:pt x="383" y="181"/>
                </a:lnTo>
                <a:lnTo>
                  <a:pt x="393" y="167"/>
                </a:lnTo>
                <a:lnTo>
                  <a:pt x="399" y="151"/>
                </a:lnTo>
                <a:lnTo>
                  <a:pt x="401" y="135"/>
                </a:lnTo>
                <a:lnTo>
                  <a:pt x="401" y="13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9" name="组合 188"/>
          <p:cNvGrpSpPr/>
          <p:nvPr/>
        </p:nvGrpSpPr>
        <p:grpSpPr>
          <a:xfrm>
            <a:off x="1473200" y="887413"/>
            <a:ext cx="636588" cy="847725"/>
            <a:chOff x="1473200" y="887413"/>
            <a:chExt cx="636588" cy="847725"/>
          </a:xfrm>
          <a:solidFill>
            <a:schemeClr val="bg1">
              <a:lumMod val="50000"/>
            </a:schemeClr>
          </a:solidFill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20838" y="1277938"/>
              <a:ext cx="341313" cy="457200"/>
            </a:xfrm>
            <a:custGeom>
              <a:avLst/>
              <a:gdLst>
                <a:gd name="T0" fmla="*/ 107 w 215"/>
                <a:gd name="T1" fmla="*/ 10 h 288"/>
                <a:gd name="T2" fmla="*/ 107 w 215"/>
                <a:gd name="T3" fmla="*/ 10 h 288"/>
                <a:gd name="T4" fmla="*/ 84 w 215"/>
                <a:gd name="T5" fmla="*/ 10 h 288"/>
                <a:gd name="T6" fmla="*/ 62 w 215"/>
                <a:gd name="T7" fmla="*/ 8 h 288"/>
                <a:gd name="T8" fmla="*/ 40 w 215"/>
                <a:gd name="T9" fmla="*/ 4 h 288"/>
                <a:gd name="T10" fmla="*/ 20 w 215"/>
                <a:gd name="T11" fmla="*/ 0 h 288"/>
                <a:gd name="T12" fmla="*/ 20 w 215"/>
                <a:gd name="T13" fmla="*/ 0 h 288"/>
                <a:gd name="T14" fmla="*/ 12 w 215"/>
                <a:gd name="T15" fmla="*/ 34 h 288"/>
                <a:gd name="T16" fmla="*/ 6 w 215"/>
                <a:gd name="T17" fmla="*/ 67 h 288"/>
                <a:gd name="T18" fmla="*/ 2 w 215"/>
                <a:gd name="T19" fmla="*/ 103 h 288"/>
                <a:gd name="T20" fmla="*/ 0 w 215"/>
                <a:gd name="T21" fmla="*/ 135 h 288"/>
                <a:gd name="T22" fmla="*/ 0 w 215"/>
                <a:gd name="T23" fmla="*/ 135 h 288"/>
                <a:gd name="T24" fmla="*/ 4 w 215"/>
                <a:gd name="T25" fmla="*/ 173 h 288"/>
                <a:gd name="T26" fmla="*/ 6 w 215"/>
                <a:gd name="T27" fmla="*/ 188 h 288"/>
                <a:gd name="T28" fmla="*/ 10 w 215"/>
                <a:gd name="T29" fmla="*/ 204 h 288"/>
                <a:gd name="T30" fmla="*/ 14 w 215"/>
                <a:gd name="T31" fmla="*/ 218 h 288"/>
                <a:gd name="T32" fmla="*/ 20 w 215"/>
                <a:gd name="T33" fmla="*/ 230 h 288"/>
                <a:gd name="T34" fmla="*/ 26 w 215"/>
                <a:gd name="T35" fmla="*/ 242 h 288"/>
                <a:gd name="T36" fmla="*/ 32 w 215"/>
                <a:gd name="T37" fmla="*/ 252 h 288"/>
                <a:gd name="T38" fmla="*/ 40 w 215"/>
                <a:gd name="T39" fmla="*/ 260 h 288"/>
                <a:gd name="T40" fmla="*/ 48 w 215"/>
                <a:gd name="T41" fmla="*/ 268 h 288"/>
                <a:gd name="T42" fmla="*/ 58 w 215"/>
                <a:gd name="T43" fmla="*/ 274 h 288"/>
                <a:gd name="T44" fmla="*/ 66 w 215"/>
                <a:gd name="T45" fmla="*/ 280 h 288"/>
                <a:gd name="T46" fmla="*/ 76 w 215"/>
                <a:gd name="T47" fmla="*/ 282 h 288"/>
                <a:gd name="T48" fmla="*/ 86 w 215"/>
                <a:gd name="T49" fmla="*/ 286 h 288"/>
                <a:gd name="T50" fmla="*/ 107 w 215"/>
                <a:gd name="T51" fmla="*/ 288 h 288"/>
                <a:gd name="T52" fmla="*/ 107 w 215"/>
                <a:gd name="T53" fmla="*/ 288 h 288"/>
                <a:gd name="T54" fmla="*/ 129 w 215"/>
                <a:gd name="T55" fmla="*/ 286 h 288"/>
                <a:gd name="T56" fmla="*/ 139 w 215"/>
                <a:gd name="T57" fmla="*/ 282 h 288"/>
                <a:gd name="T58" fmla="*/ 149 w 215"/>
                <a:gd name="T59" fmla="*/ 280 h 288"/>
                <a:gd name="T60" fmla="*/ 159 w 215"/>
                <a:gd name="T61" fmla="*/ 274 h 288"/>
                <a:gd name="T62" fmla="*/ 167 w 215"/>
                <a:gd name="T63" fmla="*/ 268 h 288"/>
                <a:gd name="T64" fmla="*/ 175 w 215"/>
                <a:gd name="T65" fmla="*/ 260 h 288"/>
                <a:gd name="T66" fmla="*/ 183 w 215"/>
                <a:gd name="T67" fmla="*/ 252 h 288"/>
                <a:gd name="T68" fmla="*/ 191 w 215"/>
                <a:gd name="T69" fmla="*/ 242 h 288"/>
                <a:gd name="T70" fmla="*/ 197 w 215"/>
                <a:gd name="T71" fmla="*/ 230 h 288"/>
                <a:gd name="T72" fmla="*/ 201 w 215"/>
                <a:gd name="T73" fmla="*/ 218 h 288"/>
                <a:gd name="T74" fmla="*/ 207 w 215"/>
                <a:gd name="T75" fmla="*/ 204 h 288"/>
                <a:gd name="T76" fmla="*/ 211 w 215"/>
                <a:gd name="T77" fmla="*/ 188 h 288"/>
                <a:gd name="T78" fmla="*/ 213 w 215"/>
                <a:gd name="T79" fmla="*/ 173 h 288"/>
                <a:gd name="T80" fmla="*/ 215 w 215"/>
                <a:gd name="T81" fmla="*/ 135 h 288"/>
                <a:gd name="T82" fmla="*/ 215 w 215"/>
                <a:gd name="T83" fmla="*/ 135 h 288"/>
                <a:gd name="T84" fmla="*/ 213 w 215"/>
                <a:gd name="T85" fmla="*/ 103 h 288"/>
                <a:gd name="T86" fmla="*/ 209 w 215"/>
                <a:gd name="T87" fmla="*/ 67 h 288"/>
                <a:gd name="T88" fmla="*/ 203 w 215"/>
                <a:gd name="T89" fmla="*/ 34 h 288"/>
                <a:gd name="T90" fmla="*/ 195 w 215"/>
                <a:gd name="T91" fmla="*/ 0 h 288"/>
                <a:gd name="T92" fmla="*/ 195 w 215"/>
                <a:gd name="T93" fmla="*/ 0 h 288"/>
                <a:gd name="T94" fmla="*/ 175 w 215"/>
                <a:gd name="T95" fmla="*/ 4 h 288"/>
                <a:gd name="T96" fmla="*/ 153 w 215"/>
                <a:gd name="T97" fmla="*/ 8 h 288"/>
                <a:gd name="T98" fmla="*/ 131 w 215"/>
                <a:gd name="T99" fmla="*/ 10 h 288"/>
                <a:gd name="T100" fmla="*/ 107 w 215"/>
                <a:gd name="T101" fmla="*/ 10 h 288"/>
                <a:gd name="T102" fmla="*/ 107 w 215"/>
                <a:gd name="T103" fmla="*/ 1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5" h="288">
                  <a:moveTo>
                    <a:pt x="107" y="10"/>
                  </a:moveTo>
                  <a:lnTo>
                    <a:pt x="107" y="10"/>
                  </a:lnTo>
                  <a:lnTo>
                    <a:pt x="84" y="10"/>
                  </a:lnTo>
                  <a:lnTo>
                    <a:pt x="62" y="8"/>
                  </a:lnTo>
                  <a:lnTo>
                    <a:pt x="4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34"/>
                  </a:lnTo>
                  <a:lnTo>
                    <a:pt x="6" y="67"/>
                  </a:lnTo>
                  <a:lnTo>
                    <a:pt x="2" y="103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4" y="173"/>
                  </a:lnTo>
                  <a:lnTo>
                    <a:pt x="6" y="188"/>
                  </a:lnTo>
                  <a:lnTo>
                    <a:pt x="10" y="204"/>
                  </a:lnTo>
                  <a:lnTo>
                    <a:pt x="14" y="218"/>
                  </a:lnTo>
                  <a:lnTo>
                    <a:pt x="20" y="230"/>
                  </a:lnTo>
                  <a:lnTo>
                    <a:pt x="26" y="242"/>
                  </a:lnTo>
                  <a:lnTo>
                    <a:pt x="32" y="252"/>
                  </a:lnTo>
                  <a:lnTo>
                    <a:pt x="40" y="260"/>
                  </a:lnTo>
                  <a:lnTo>
                    <a:pt x="48" y="268"/>
                  </a:lnTo>
                  <a:lnTo>
                    <a:pt x="58" y="274"/>
                  </a:lnTo>
                  <a:lnTo>
                    <a:pt x="66" y="280"/>
                  </a:lnTo>
                  <a:lnTo>
                    <a:pt x="76" y="282"/>
                  </a:lnTo>
                  <a:lnTo>
                    <a:pt x="86" y="286"/>
                  </a:lnTo>
                  <a:lnTo>
                    <a:pt x="107" y="288"/>
                  </a:lnTo>
                  <a:lnTo>
                    <a:pt x="107" y="288"/>
                  </a:lnTo>
                  <a:lnTo>
                    <a:pt x="129" y="286"/>
                  </a:lnTo>
                  <a:lnTo>
                    <a:pt x="139" y="282"/>
                  </a:lnTo>
                  <a:lnTo>
                    <a:pt x="149" y="280"/>
                  </a:lnTo>
                  <a:lnTo>
                    <a:pt x="159" y="274"/>
                  </a:lnTo>
                  <a:lnTo>
                    <a:pt x="167" y="268"/>
                  </a:lnTo>
                  <a:lnTo>
                    <a:pt x="175" y="260"/>
                  </a:lnTo>
                  <a:lnTo>
                    <a:pt x="183" y="252"/>
                  </a:lnTo>
                  <a:lnTo>
                    <a:pt x="191" y="242"/>
                  </a:lnTo>
                  <a:lnTo>
                    <a:pt x="197" y="230"/>
                  </a:lnTo>
                  <a:lnTo>
                    <a:pt x="201" y="218"/>
                  </a:lnTo>
                  <a:lnTo>
                    <a:pt x="207" y="204"/>
                  </a:lnTo>
                  <a:lnTo>
                    <a:pt x="211" y="188"/>
                  </a:lnTo>
                  <a:lnTo>
                    <a:pt x="213" y="173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3" y="103"/>
                  </a:lnTo>
                  <a:lnTo>
                    <a:pt x="209" y="67"/>
                  </a:lnTo>
                  <a:lnTo>
                    <a:pt x="203" y="34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75" y="4"/>
                  </a:lnTo>
                  <a:lnTo>
                    <a:pt x="153" y="8"/>
                  </a:lnTo>
                  <a:lnTo>
                    <a:pt x="131" y="10"/>
                  </a:lnTo>
                  <a:lnTo>
                    <a:pt x="107" y="10"/>
                  </a:lnTo>
                  <a:lnTo>
                    <a:pt x="10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473200" y="887413"/>
              <a:ext cx="636588" cy="384175"/>
            </a:xfrm>
            <a:custGeom>
              <a:avLst/>
              <a:gdLst>
                <a:gd name="T0" fmla="*/ 161 w 401"/>
                <a:gd name="T1" fmla="*/ 4 h 242"/>
                <a:gd name="T2" fmla="*/ 89 w 401"/>
                <a:gd name="T3" fmla="*/ 27 h 242"/>
                <a:gd name="T4" fmla="*/ 34 w 401"/>
                <a:gd name="T5" fmla="*/ 67 h 242"/>
                <a:gd name="T6" fmla="*/ 4 w 401"/>
                <a:gd name="T7" fmla="*/ 113 h 242"/>
                <a:gd name="T8" fmla="*/ 2 w 401"/>
                <a:gd name="T9" fmla="*/ 151 h 242"/>
                <a:gd name="T10" fmla="*/ 47 w 401"/>
                <a:gd name="T11" fmla="*/ 204 h 242"/>
                <a:gd name="T12" fmla="*/ 113 w 401"/>
                <a:gd name="T13" fmla="*/ 232 h 242"/>
                <a:gd name="T14" fmla="*/ 200 w 401"/>
                <a:gd name="T15" fmla="*/ 242 h 242"/>
                <a:gd name="T16" fmla="*/ 268 w 401"/>
                <a:gd name="T17" fmla="*/ 236 h 242"/>
                <a:gd name="T18" fmla="*/ 333 w 401"/>
                <a:gd name="T19" fmla="*/ 214 h 242"/>
                <a:gd name="T20" fmla="*/ 393 w 401"/>
                <a:gd name="T21" fmla="*/ 166 h 242"/>
                <a:gd name="T22" fmla="*/ 401 w 401"/>
                <a:gd name="T23" fmla="*/ 125 h 242"/>
                <a:gd name="T24" fmla="*/ 377 w 401"/>
                <a:gd name="T25" fmla="*/ 77 h 242"/>
                <a:gd name="T26" fmla="*/ 329 w 401"/>
                <a:gd name="T27" fmla="*/ 35 h 242"/>
                <a:gd name="T28" fmla="*/ 260 w 401"/>
                <a:gd name="T29" fmla="*/ 8 h 242"/>
                <a:gd name="T30" fmla="*/ 200 w 401"/>
                <a:gd name="T31" fmla="*/ 0 h 242"/>
                <a:gd name="T32" fmla="*/ 73 w 401"/>
                <a:gd name="T33" fmla="*/ 47 h 242"/>
                <a:gd name="T34" fmla="*/ 101 w 401"/>
                <a:gd name="T35" fmla="*/ 41 h 242"/>
                <a:gd name="T36" fmla="*/ 117 w 401"/>
                <a:gd name="T37" fmla="*/ 65 h 242"/>
                <a:gd name="T38" fmla="*/ 91 w 401"/>
                <a:gd name="T39" fmla="*/ 91 h 242"/>
                <a:gd name="T40" fmla="*/ 69 w 401"/>
                <a:gd name="T41" fmla="*/ 75 h 242"/>
                <a:gd name="T42" fmla="*/ 117 w 401"/>
                <a:gd name="T43" fmla="*/ 208 h 242"/>
                <a:gd name="T44" fmla="*/ 93 w 401"/>
                <a:gd name="T45" fmla="*/ 184 h 242"/>
                <a:gd name="T46" fmla="*/ 109 w 401"/>
                <a:gd name="T47" fmla="*/ 162 h 242"/>
                <a:gd name="T48" fmla="*/ 135 w 401"/>
                <a:gd name="T49" fmla="*/ 168 h 242"/>
                <a:gd name="T50" fmla="*/ 139 w 401"/>
                <a:gd name="T51" fmla="*/ 194 h 242"/>
                <a:gd name="T52" fmla="*/ 117 w 401"/>
                <a:gd name="T53" fmla="*/ 208 h 242"/>
                <a:gd name="T54" fmla="*/ 171 w 401"/>
                <a:gd name="T55" fmla="*/ 139 h 242"/>
                <a:gd name="T56" fmla="*/ 161 w 401"/>
                <a:gd name="T57" fmla="*/ 119 h 242"/>
                <a:gd name="T58" fmla="*/ 167 w 401"/>
                <a:gd name="T59" fmla="*/ 103 h 242"/>
                <a:gd name="T60" fmla="*/ 194 w 401"/>
                <a:gd name="T61" fmla="*/ 91 h 242"/>
                <a:gd name="T62" fmla="*/ 228 w 401"/>
                <a:gd name="T63" fmla="*/ 107 h 242"/>
                <a:gd name="T64" fmla="*/ 230 w 401"/>
                <a:gd name="T65" fmla="*/ 125 h 242"/>
                <a:gd name="T66" fmla="*/ 208 w 401"/>
                <a:gd name="T67" fmla="*/ 145 h 242"/>
                <a:gd name="T68" fmla="*/ 270 w 401"/>
                <a:gd name="T69" fmla="*/ 218 h 242"/>
                <a:gd name="T70" fmla="*/ 252 w 401"/>
                <a:gd name="T71" fmla="*/ 202 h 242"/>
                <a:gd name="T72" fmla="*/ 262 w 401"/>
                <a:gd name="T73" fmla="*/ 186 h 242"/>
                <a:gd name="T74" fmla="*/ 280 w 401"/>
                <a:gd name="T75" fmla="*/ 190 h 242"/>
                <a:gd name="T76" fmla="*/ 284 w 401"/>
                <a:gd name="T77" fmla="*/ 208 h 242"/>
                <a:gd name="T78" fmla="*/ 270 w 401"/>
                <a:gd name="T79" fmla="*/ 218 h 242"/>
                <a:gd name="T80" fmla="*/ 252 w 401"/>
                <a:gd name="T81" fmla="*/ 81 h 242"/>
                <a:gd name="T82" fmla="*/ 248 w 401"/>
                <a:gd name="T83" fmla="*/ 61 h 242"/>
                <a:gd name="T84" fmla="*/ 270 w 401"/>
                <a:gd name="T85" fmla="*/ 51 h 242"/>
                <a:gd name="T86" fmla="*/ 292 w 401"/>
                <a:gd name="T87" fmla="*/ 69 h 242"/>
                <a:gd name="T88" fmla="*/ 278 w 401"/>
                <a:gd name="T89" fmla="*/ 85 h 242"/>
                <a:gd name="T90" fmla="*/ 359 w 401"/>
                <a:gd name="T91" fmla="*/ 160 h 242"/>
                <a:gd name="T92" fmla="*/ 345 w 401"/>
                <a:gd name="T93" fmla="*/ 147 h 242"/>
                <a:gd name="T94" fmla="*/ 353 w 401"/>
                <a:gd name="T95" fmla="*/ 135 h 242"/>
                <a:gd name="T96" fmla="*/ 369 w 401"/>
                <a:gd name="T97" fmla="*/ 137 h 242"/>
                <a:gd name="T98" fmla="*/ 373 w 401"/>
                <a:gd name="T99" fmla="*/ 153 h 242"/>
                <a:gd name="T100" fmla="*/ 359 w 401"/>
                <a:gd name="T101" fmla="*/ 16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1" h="242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1" y="4"/>
                  </a:lnTo>
                  <a:lnTo>
                    <a:pt x="141" y="8"/>
                  </a:lnTo>
                  <a:lnTo>
                    <a:pt x="123" y="14"/>
                  </a:lnTo>
                  <a:lnTo>
                    <a:pt x="105" y="19"/>
                  </a:lnTo>
                  <a:lnTo>
                    <a:pt x="89" y="27"/>
                  </a:lnTo>
                  <a:lnTo>
                    <a:pt x="73" y="35"/>
                  </a:lnTo>
                  <a:lnTo>
                    <a:pt x="59" y="45"/>
                  </a:lnTo>
                  <a:lnTo>
                    <a:pt x="45" y="55"/>
                  </a:lnTo>
                  <a:lnTo>
                    <a:pt x="34" y="67"/>
                  </a:lnTo>
                  <a:lnTo>
                    <a:pt x="24" y="77"/>
                  </a:lnTo>
                  <a:lnTo>
                    <a:pt x="16" y="89"/>
                  </a:lnTo>
                  <a:lnTo>
                    <a:pt x="8" y="101"/>
                  </a:lnTo>
                  <a:lnTo>
                    <a:pt x="4" y="113"/>
                  </a:lnTo>
                  <a:lnTo>
                    <a:pt x="0" y="125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2" y="151"/>
                  </a:lnTo>
                  <a:lnTo>
                    <a:pt x="8" y="166"/>
                  </a:lnTo>
                  <a:lnTo>
                    <a:pt x="18" y="180"/>
                  </a:lnTo>
                  <a:lnTo>
                    <a:pt x="32" y="192"/>
                  </a:lnTo>
                  <a:lnTo>
                    <a:pt x="47" y="204"/>
                  </a:lnTo>
                  <a:lnTo>
                    <a:pt x="67" y="214"/>
                  </a:lnTo>
                  <a:lnTo>
                    <a:pt x="89" y="224"/>
                  </a:lnTo>
                  <a:lnTo>
                    <a:pt x="113" y="232"/>
                  </a:lnTo>
                  <a:lnTo>
                    <a:pt x="113" y="232"/>
                  </a:lnTo>
                  <a:lnTo>
                    <a:pt x="133" y="236"/>
                  </a:lnTo>
                  <a:lnTo>
                    <a:pt x="155" y="240"/>
                  </a:lnTo>
                  <a:lnTo>
                    <a:pt x="177" y="242"/>
                  </a:lnTo>
                  <a:lnTo>
                    <a:pt x="200" y="242"/>
                  </a:lnTo>
                  <a:lnTo>
                    <a:pt x="200" y="242"/>
                  </a:lnTo>
                  <a:lnTo>
                    <a:pt x="224" y="242"/>
                  </a:lnTo>
                  <a:lnTo>
                    <a:pt x="246" y="240"/>
                  </a:lnTo>
                  <a:lnTo>
                    <a:pt x="268" y="236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312" y="224"/>
                  </a:lnTo>
                  <a:lnTo>
                    <a:pt x="333" y="214"/>
                  </a:lnTo>
                  <a:lnTo>
                    <a:pt x="353" y="204"/>
                  </a:lnTo>
                  <a:lnTo>
                    <a:pt x="371" y="192"/>
                  </a:lnTo>
                  <a:lnTo>
                    <a:pt x="383" y="180"/>
                  </a:lnTo>
                  <a:lnTo>
                    <a:pt x="393" y="166"/>
                  </a:lnTo>
                  <a:lnTo>
                    <a:pt x="399" y="151"/>
                  </a:lnTo>
                  <a:lnTo>
                    <a:pt x="401" y="135"/>
                  </a:lnTo>
                  <a:lnTo>
                    <a:pt x="401" y="135"/>
                  </a:lnTo>
                  <a:lnTo>
                    <a:pt x="401" y="125"/>
                  </a:lnTo>
                  <a:lnTo>
                    <a:pt x="397" y="113"/>
                  </a:lnTo>
                  <a:lnTo>
                    <a:pt x="393" y="101"/>
                  </a:lnTo>
                  <a:lnTo>
                    <a:pt x="385" y="89"/>
                  </a:lnTo>
                  <a:lnTo>
                    <a:pt x="377" y="77"/>
                  </a:lnTo>
                  <a:lnTo>
                    <a:pt x="367" y="67"/>
                  </a:lnTo>
                  <a:lnTo>
                    <a:pt x="355" y="55"/>
                  </a:lnTo>
                  <a:lnTo>
                    <a:pt x="343" y="45"/>
                  </a:lnTo>
                  <a:lnTo>
                    <a:pt x="329" y="35"/>
                  </a:lnTo>
                  <a:lnTo>
                    <a:pt x="314" y="27"/>
                  </a:lnTo>
                  <a:lnTo>
                    <a:pt x="296" y="19"/>
                  </a:lnTo>
                  <a:lnTo>
                    <a:pt x="280" y="14"/>
                  </a:lnTo>
                  <a:lnTo>
                    <a:pt x="260" y="8"/>
                  </a:lnTo>
                  <a:lnTo>
                    <a:pt x="242" y="4"/>
                  </a:lnTo>
                  <a:lnTo>
                    <a:pt x="222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67" y="65"/>
                  </a:moveTo>
                  <a:lnTo>
                    <a:pt x="67" y="65"/>
                  </a:lnTo>
                  <a:lnTo>
                    <a:pt x="69" y="55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101" y="41"/>
                  </a:lnTo>
                  <a:lnTo>
                    <a:pt x="109" y="47"/>
                  </a:lnTo>
                  <a:lnTo>
                    <a:pt x="115" y="5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5" y="75"/>
                  </a:lnTo>
                  <a:lnTo>
                    <a:pt x="109" y="83"/>
                  </a:lnTo>
                  <a:lnTo>
                    <a:pt x="10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81" y="89"/>
                  </a:lnTo>
                  <a:lnTo>
                    <a:pt x="73" y="83"/>
                  </a:lnTo>
                  <a:lnTo>
                    <a:pt x="69" y="75"/>
                  </a:lnTo>
                  <a:lnTo>
                    <a:pt x="67" y="65"/>
                  </a:lnTo>
                  <a:lnTo>
                    <a:pt x="67" y="65"/>
                  </a:lnTo>
                  <a:close/>
                  <a:moveTo>
                    <a:pt x="117" y="208"/>
                  </a:moveTo>
                  <a:lnTo>
                    <a:pt x="117" y="208"/>
                  </a:lnTo>
                  <a:lnTo>
                    <a:pt x="109" y="206"/>
                  </a:lnTo>
                  <a:lnTo>
                    <a:pt x="101" y="200"/>
                  </a:lnTo>
                  <a:lnTo>
                    <a:pt x="95" y="194"/>
                  </a:lnTo>
                  <a:lnTo>
                    <a:pt x="93" y="184"/>
                  </a:lnTo>
                  <a:lnTo>
                    <a:pt x="93" y="184"/>
                  </a:lnTo>
                  <a:lnTo>
                    <a:pt x="95" y="176"/>
                  </a:lnTo>
                  <a:lnTo>
                    <a:pt x="101" y="168"/>
                  </a:lnTo>
                  <a:lnTo>
                    <a:pt x="109" y="162"/>
                  </a:lnTo>
                  <a:lnTo>
                    <a:pt x="117" y="160"/>
                  </a:lnTo>
                  <a:lnTo>
                    <a:pt x="117" y="160"/>
                  </a:lnTo>
                  <a:lnTo>
                    <a:pt x="127" y="162"/>
                  </a:lnTo>
                  <a:lnTo>
                    <a:pt x="135" y="168"/>
                  </a:lnTo>
                  <a:lnTo>
                    <a:pt x="139" y="176"/>
                  </a:lnTo>
                  <a:lnTo>
                    <a:pt x="141" y="184"/>
                  </a:lnTo>
                  <a:lnTo>
                    <a:pt x="141" y="184"/>
                  </a:lnTo>
                  <a:lnTo>
                    <a:pt x="139" y="194"/>
                  </a:lnTo>
                  <a:lnTo>
                    <a:pt x="135" y="200"/>
                  </a:lnTo>
                  <a:lnTo>
                    <a:pt x="127" y="206"/>
                  </a:lnTo>
                  <a:lnTo>
                    <a:pt x="117" y="208"/>
                  </a:lnTo>
                  <a:lnTo>
                    <a:pt x="117" y="208"/>
                  </a:lnTo>
                  <a:close/>
                  <a:moveTo>
                    <a:pt x="194" y="147"/>
                  </a:moveTo>
                  <a:lnTo>
                    <a:pt x="194" y="147"/>
                  </a:lnTo>
                  <a:lnTo>
                    <a:pt x="182" y="145"/>
                  </a:lnTo>
                  <a:lnTo>
                    <a:pt x="171" y="139"/>
                  </a:lnTo>
                  <a:lnTo>
                    <a:pt x="167" y="135"/>
                  </a:lnTo>
                  <a:lnTo>
                    <a:pt x="163" y="129"/>
                  </a:lnTo>
                  <a:lnTo>
                    <a:pt x="161" y="12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61" y="113"/>
                  </a:lnTo>
                  <a:lnTo>
                    <a:pt x="163" y="107"/>
                  </a:lnTo>
                  <a:lnTo>
                    <a:pt x="167" y="103"/>
                  </a:lnTo>
                  <a:lnTo>
                    <a:pt x="171" y="99"/>
                  </a:lnTo>
                  <a:lnTo>
                    <a:pt x="182" y="93"/>
                  </a:lnTo>
                  <a:lnTo>
                    <a:pt x="194" y="91"/>
                  </a:lnTo>
                  <a:lnTo>
                    <a:pt x="194" y="91"/>
                  </a:lnTo>
                  <a:lnTo>
                    <a:pt x="208" y="93"/>
                  </a:lnTo>
                  <a:lnTo>
                    <a:pt x="220" y="99"/>
                  </a:lnTo>
                  <a:lnTo>
                    <a:pt x="224" y="103"/>
                  </a:lnTo>
                  <a:lnTo>
                    <a:pt x="228" y="107"/>
                  </a:lnTo>
                  <a:lnTo>
                    <a:pt x="230" y="113"/>
                  </a:lnTo>
                  <a:lnTo>
                    <a:pt x="230" y="119"/>
                  </a:lnTo>
                  <a:lnTo>
                    <a:pt x="230" y="119"/>
                  </a:lnTo>
                  <a:lnTo>
                    <a:pt x="230" y="125"/>
                  </a:lnTo>
                  <a:lnTo>
                    <a:pt x="228" y="129"/>
                  </a:lnTo>
                  <a:lnTo>
                    <a:pt x="224" y="135"/>
                  </a:lnTo>
                  <a:lnTo>
                    <a:pt x="220" y="139"/>
                  </a:lnTo>
                  <a:lnTo>
                    <a:pt x="208" y="145"/>
                  </a:lnTo>
                  <a:lnTo>
                    <a:pt x="194" y="147"/>
                  </a:lnTo>
                  <a:lnTo>
                    <a:pt x="194" y="147"/>
                  </a:lnTo>
                  <a:close/>
                  <a:moveTo>
                    <a:pt x="270" y="218"/>
                  </a:moveTo>
                  <a:lnTo>
                    <a:pt x="270" y="218"/>
                  </a:lnTo>
                  <a:lnTo>
                    <a:pt x="262" y="216"/>
                  </a:lnTo>
                  <a:lnTo>
                    <a:pt x="258" y="212"/>
                  </a:lnTo>
                  <a:lnTo>
                    <a:pt x="254" y="208"/>
                  </a:lnTo>
                  <a:lnTo>
                    <a:pt x="252" y="202"/>
                  </a:lnTo>
                  <a:lnTo>
                    <a:pt x="252" y="202"/>
                  </a:lnTo>
                  <a:lnTo>
                    <a:pt x="254" y="194"/>
                  </a:lnTo>
                  <a:lnTo>
                    <a:pt x="258" y="190"/>
                  </a:lnTo>
                  <a:lnTo>
                    <a:pt x="262" y="186"/>
                  </a:lnTo>
                  <a:lnTo>
                    <a:pt x="270" y="184"/>
                  </a:lnTo>
                  <a:lnTo>
                    <a:pt x="270" y="184"/>
                  </a:lnTo>
                  <a:lnTo>
                    <a:pt x="276" y="186"/>
                  </a:lnTo>
                  <a:lnTo>
                    <a:pt x="280" y="190"/>
                  </a:lnTo>
                  <a:lnTo>
                    <a:pt x="284" y="194"/>
                  </a:lnTo>
                  <a:lnTo>
                    <a:pt x="286" y="202"/>
                  </a:lnTo>
                  <a:lnTo>
                    <a:pt x="286" y="202"/>
                  </a:lnTo>
                  <a:lnTo>
                    <a:pt x="284" y="208"/>
                  </a:lnTo>
                  <a:lnTo>
                    <a:pt x="280" y="212"/>
                  </a:lnTo>
                  <a:lnTo>
                    <a:pt x="276" y="216"/>
                  </a:lnTo>
                  <a:lnTo>
                    <a:pt x="270" y="218"/>
                  </a:lnTo>
                  <a:lnTo>
                    <a:pt x="270" y="218"/>
                  </a:lnTo>
                  <a:close/>
                  <a:moveTo>
                    <a:pt x="270" y="87"/>
                  </a:moveTo>
                  <a:lnTo>
                    <a:pt x="270" y="87"/>
                  </a:lnTo>
                  <a:lnTo>
                    <a:pt x="260" y="85"/>
                  </a:lnTo>
                  <a:lnTo>
                    <a:pt x="252" y="81"/>
                  </a:lnTo>
                  <a:lnTo>
                    <a:pt x="248" y="75"/>
                  </a:lnTo>
                  <a:lnTo>
                    <a:pt x="246" y="69"/>
                  </a:lnTo>
                  <a:lnTo>
                    <a:pt x="246" y="69"/>
                  </a:lnTo>
                  <a:lnTo>
                    <a:pt x="248" y="61"/>
                  </a:lnTo>
                  <a:lnTo>
                    <a:pt x="252" y="55"/>
                  </a:lnTo>
                  <a:lnTo>
                    <a:pt x="260" y="51"/>
                  </a:lnTo>
                  <a:lnTo>
                    <a:pt x="270" y="51"/>
                  </a:lnTo>
                  <a:lnTo>
                    <a:pt x="270" y="51"/>
                  </a:lnTo>
                  <a:lnTo>
                    <a:pt x="278" y="51"/>
                  </a:lnTo>
                  <a:lnTo>
                    <a:pt x="286" y="55"/>
                  </a:lnTo>
                  <a:lnTo>
                    <a:pt x="290" y="61"/>
                  </a:lnTo>
                  <a:lnTo>
                    <a:pt x="292" y="69"/>
                  </a:lnTo>
                  <a:lnTo>
                    <a:pt x="292" y="69"/>
                  </a:lnTo>
                  <a:lnTo>
                    <a:pt x="290" y="75"/>
                  </a:lnTo>
                  <a:lnTo>
                    <a:pt x="286" y="81"/>
                  </a:lnTo>
                  <a:lnTo>
                    <a:pt x="278" y="85"/>
                  </a:lnTo>
                  <a:lnTo>
                    <a:pt x="270" y="87"/>
                  </a:lnTo>
                  <a:lnTo>
                    <a:pt x="270" y="87"/>
                  </a:lnTo>
                  <a:close/>
                  <a:moveTo>
                    <a:pt x="359" y="160"/>
                  </a:moveTo>
                  <a:lnTo>
                    <a:pt x="359" y="160"/>
                  </a:lnTo>
                  <a:lnTo>
                    <a:pt x="353" y="160"/>
                  </a:lnTo>
                  <a:lnTo>
                    <a:pt x="349" y="156"/>
                  </a:lnTo>
                  <a:lnTo>
                    <a:pt x="345" y="153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5" y="141"/>
                  </a:lnTo>
                  <a:lnTo>
                    <a:pt x="349" y="137"/>
                  </a:lnTo>
                  <a:lnTo>
                    <a:pt x="353" y="135"/>
                  </a:lnTo>
                  <a:lnTo>
                    <a:pt x="359" y="133"/>
                  </a:lnTo>
                  <a:lnTo>
                    <a:pt x="359" y="133"/>
                  </a:lnTo>
                  <a:lnTo>
                    <a:pt x="365" y="135"/>
                  </a:lnTo>
                  <a:lnTo>
                    <a:pt x="369" y="137"/>
                  </a:lnTo>
                  <a:lnTo>
                    <a:pt x="373" y="141"/>
                  </a:lnTo>
                  <a:lnTo>
                    <a:pt x="373" y="147"/>
                  </a:lnTo>
                  <a:lnTo>
                    <a:pt x="373" y="147"/>
                  </a:lnTo>
                  <a:lnTo>
                    <a:pt x="373" y="153"/>
                  </a:lnTo>
                  <a:lnTo>
                    <a:pt x="369" y="156"/>
                  </a:lnTo>
                  <a:lnTo>
                    <a:pt x="365" y="160"/>
                  </a:lnTo>
                  <a:lnTo>
                    <a:pt x="359" y="160"/>
                  </a:lnTo>
                  <a:lnTo>
                    <a:pt x="359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2544763" y="862013"/>
            <a:ext cx="762000" cy="790575"/>
            <a:chOff x="2544763" y="862013"/>
            <a:chExt cx="762000" cy="790575"/>
          </a:xfrm>
          <a:solidFill>
            <a:schemeClr val="bg1">
              <a:lumMod val="50000"/>
            </a:schemeClr>
          </a:solidFill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44763" y="1284288"/>
              <a:ext cx="762000" cy="368300"/>
            </a:xfrm>
            <a:custGeom>
              <a:avLst/>
              <a:gdLst>
                <a:gd name="T0" fmla="*/ 480 w 480"/>
                <a:gd name="T1" fmla="*/ 173 h 232"/>
                <a:gd name="T2" fmla="*/ 427 w 480"/>
                <a:gd name="T3" fmla="*/ 151 h 232"/>
                <a:gd name="T4" fmla="*/ 395 w 480"/>
                <a:gd name="T5" fmla="*/ 139 h 232"/>
                <a:gd name="T6" fmla="*/ 421 w 480"/>
                <a:gd name="T7" fmla="*/ 95 h 232"/>
                <a:gd name="T8" fmla="*/ 457 w 480"/>
                <a:gd name="T9" fmla="*/ 14 h 232"/>
                <a:gd name="T10" fmla="*/ 461 w 480"/>
                <a:gd name="T11" fmla="*/ 0 h 232"/>
                <a:gd name="T12" fmla="*/ 379 w 480"/>
                <a:gd name="T13" fmla="*/ 34 h 232"/>
                <a:gd name="T14" fmla="*/ 339 w 480"/>
                <a:gd name="T15" fmla="*/ 55 h 232"/>
                <a:gd name="T16" fmla="*/ 339 w 480"/>
                <a:gd name="T17" fmla="*/ 53 h 232"/>
                <a:gd name="T18" fmla="*/ 318 w 480"/>
                <a:gd name="T19" fmla="*/ 43 h 232"/>
                <a:gd name="T20" fmla="*/ 318 w 480"/>
                <a:gd name="T21" fmla="*/ 69 h 232"/>
                <a:gd name="T22" fmla="*/ 308 w 480"/>
                <a:gd name="T23" fmla="*/ 75 h 232"/>
                <a:gd name="T24" fmla="*/ 308 w 480"/>
                <a:gd name="T25" fmla="*/ 43 h 232"/>
                <a:gd name="T26" fmla="*/ 244 w 480"/>
                <a:gd name="T27" fmla="*/ 81 h 232"/>
                <a:gd name="T28" fmla="*/ 304 w 480"/>
                <a:gd name="T29" fmla="*/ 81 h 232"/>
                <a:gd name="T30" fmla="*/ 298 w 480"/>
                <a:gd name="T31" fmla="*/ 85 h 232"/>
                <a:gd name="T32" fmla="*/ 244 w 480"/>
                <a:gd name="T33" fmla="*/ 91 h 232"/>
                <a:gd name="T34" fmla="*/ 258 w 480"/>
                <a:gd name="T35" fmla="*/ 125 h 232"/>
                <a:gd name="T36" fmla="*/ 244 w 480"/>
                <a:gd name="T37" fmla="*/ 133 h 232"/>
                <a:gd name="T38" fmla="*/ 232 w 480"/>
                <a:gd name="T39" fmla="*/ 125 h 232"/>
                <a:gd name="T40" fmla="*/ 240 w 480"/>
                <a:gd name="T41" fmla="*/ 135 h 232"/>
                <a:gd name="T42" fmla="*/ 236 w 480"/>
                <a:gd name="T43" fmla="*/ 139 h 232"/>
                <a:gd name="T44" fmla="*/ 232 w 480"/>
                <a:gd name="T45" fmla="*/ 137 h 232"/>
                <a:gd name="T46" fmla="*/ 232 w 480"/>
                <a:gd name="T47" fmla="*/ 135 h 232"/>
                <a:gd name="T48" fmla="*/ 220 w 480"/>
                <a:gd name="T49" fmla="*/ 129 h 232"/>
                <a:gd name="T50" fmla="*/ 206 w 480"/>
                <a:gd name="T51" fmla="*/ 125 h 232"/>
                <a:gd name="T52" fmla="*/ 232 w 480"/>
                <a:gd name="T53" fmla="*/ 125 h 232"/>
                <a:gd name="T54" fmla="*/ 183 w 480"/>
                <a:gd name="T55" fmla="*/ 91 h 232"/>
                <a:gd name="T56" fmla="*/ 181 w 480"/>
                <a:gd name="T57" fmla="*/ 89 h 232"/>
                <a:gd name="T58" fmla="*/ 171 w 480"/>
                <a:gd name="T59" fmla="*/ 81 h 232"/>
                <a:gd name="T60" fmla="*/ 171 w 480"/>
                <a:gd name="T61" fmla="*/ 81 h 232"/>
                <a:gd name="T62" fmla="*/ 171 w 480"/>
                <a:gd name="T63" fmla="*/ 81 h 232"/>
                <a:gd name="T64" fmla="*/ 161 w 480"/>
                <a:gd name="T65" fmla="*/ 73 h 232"/>
                <a:gd name="T66" fmla="*/ 139 w 480"/>
                <a:gd name="T67" fmla="*/ 43 h 232"/>
                <a:gd name="T68" fmla="*/ 137 w 480"/>
                <a:gd name="T69" fmla="*/ 53 h 232"/>
                <a:gd name="T70" fmla="*/ 137 w 480"/>
                <a:gd name="T71" fmla="*/ 57 h 232"/>
                <a:gd name="T72" fmla="*/ 97 w 480"/>
                <a:gd name="T73" fmla="*/ 38 h 232"/>
                <a:gd name="T74" fmla="*/ 18 w 480"/>
                <a:gd name="T75" fmla="*/ 4 h 232"/>
                <a:gd name="T76" fmla="*/ 22 w 480"/>
                <a:gd name="T77" fmla="*/ 18 h 232"/>
                <a:gd name="T78" fmla="*/ 58 w 480"/>
                <a:gd name="T79" fmla="*/ 99 h 232"/>
                <a:gd name="T80" fmla="*/ 83 w 480"/>
                <a:gd name="T81" fmla="*/ 143 h 232"/>
                <a:gd name="T82" fmla="*/ 52 w 480"/>
                <a:gd name="T83" fmla="*/ 155 h 232"/>
                <a:gd name="T84" fmla="*/ 0 w 480"/>
                <a:gd name="T85" fmla="*/ 177 h 232"/>
                <a:gd name="T86" fmla="*/ 18 w 480"/>
                <a:gd name="T87" fmla="*/ 186 h 232"/>
                <a:gd name="T88" fmla="*/ 93 w 480"/>
                <a:gd name="T89" fmla="*/ 214 h 232"/>
                <a:gd name="T90" fmla="*/ 149 w 480"/>
                <a:gd name="T91" fmla="*/ 230 h 232"/>
                <a:gd name="T92" fmla="*/ 175 w 480"/>
                <a:gd name="T93" fmla="*/ 232 h 232"/>
                <a:gd name="T94" fmla="*/ 216 w 480"/>
                <a:gd name="T95" fmla="*/ 226 h 232"/>
                <a:gd name="T96" fmla="*/ 242 w 480"/>
                <a:gd name="T97" fmla="*/ 210 h 232"/>
                <a:gd name="T98" fmla="*/ 252 w 480"/>
                <a:gd name="T99" fmla="*/ 218 h 232"/>
                <a:gd name="T100" fmla="*/ 284 w 480"/>
                <a:gd name="T101" fmla="*/ 226 h 232"/>
                <a:gd name="T102" fmla="*/ 304 w 480"/>
                <a:gd name="T103" fmla="*/ 228 h 232"/>
                <a:gd name="T104" fmla="*/ 357 w 480"/>
                <a:gd name="T105" fmla="*/ 220 h 232"/>
                <a:gd name="T106" fmla="*/ 415 w 480"/>
                <a:gd name="T107" fmla="*/ 200 h 232"/>
                <a:gd name="T108" fmla="*/ 480 w 480"/>
                <a:gd name="T109" fmla="*/ 17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0" h="232">
                  <a:moveTo>
                    <a:pt x="480" y="173"/>
                  </a:moveTo>
                  <a:lnTo>
                    <a:pt x="480" y="173"/>
                  </a:lnTo>
                  <a:lnTo>
                    <a:pt x="455" y="163"/>
                  </a:lnTo>
                  <a:lnTo>
                    <a:pt x="427" y="151"/>
                  </a:lnTo>
                  <a:lnTo>
                    <a:pt x="395" y="139"/>
                  </a:lnTo>
                  <a:lnTo>
                    <a:pt x="395" y="139"/>
                  </a:lnTo>
                  <a:lnTo>
                    <a:pt x="409" y="117"/>
                  </a:lnTo>
                  <a:lnTo>
                    <a:pt x="421" y="95"/>
                  </a:lnTo>
                  <a:lnTo>
                    <a:pt x="441" y="49"/>
                  </a:lnTo>
                  <a:lnTo>
                    <a:pt x="457" y="14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19" y="16"/>
                  </a:lnTo>
                  <a:lnTo>
                    <a:pt x="379" y="34"/>
                  </a:lnTo>
                  <a:lnTo>
                    <a:pt x="339" y="55"/>
                  </a:lnTo>
                  <a:lnTo>
                    <a:pt x="339" y="55"/>
                  </a:lnTo>
                  <a:lnTo>
                    <a:pt x="339" y="53"/>
                  </a:lnTo>
                  <a:lnTo>
                    <a:pt x="339" y="53"/>
                  </a:lnTo>
                  <a:lnTo>
                    <a:pt x="339" y="43"/>
                  </a:lnTo>
                  <a:lnTo>
                    <a:pt x="318" y="43"/>
                  </a:lnTo>
                  <a:lnTo>
                    <a:pt x="318" y="43"/>
                  </a:lnTo>
                  <a:lnTo>
                    <a:pt x="318" y="69"/>
                  </a:lnTo>
                  <a:lnTo>
                    <a:pt x="318" y="69"/>
                  </a:lnTo>
                  <a:lnTo>
                    <a:pt x="308" y="75"/>
                  </a:lnTo>
                  <a:lnTo>
                    <a:pt x="308" y="75"/>
                  </a:lnTo>
                  <a:lnTo>
                    <a:pt x="308" y="43"/>
                  </a:lnTo>
                  <a:lnTo>
                    <a:pt x="244" y="43"/>
                  </a:lnTo>
                  <a:lnTo>
                    <a:pt x="244" y="81"/>
                  </a:lnTo>
                  <a:lnTo>
                    <a:pt x="304" y="81"/>
                  </a:lnTo>
                  <a:lnTo>
                    <a:pt x="304" y="81"/>
                  </a:lnTo>
                  <a:lnTo>
                    <a:pt x="298" y="85"/>
                  </a:lnTo>
                  <a:lnTo>
                    <a:pt x="298" y="85"/>
                  </a:lnTo>
                  <a:lnTo>
                    <a:pt x="292" y="91"/>
                  </a:lnTo>
                  <a:lnTo>
                    <a:pt x="244" y="91"/>
                  </a:lnTo>
                  <a:lnTo>
                    <a:pt x="244" y="125"/>
                  </a:lnTo>
                  <a:lnTo>
                    <a:pt x="258" y="125"/>
                  </a:lnTo>
                  <a:lnTo>
                    <a:pt x="258" y="125"/>
                  </a:lnTo>
                  <a:lnTo>
                    <a:pt x="244" y="133"/>
                  </a:lnTo>
                  <a:lnTo>
                    <a:pt x="244" y="125"/>
                  </a:lnTo>
                  <a:lnTo>
                    <a:pt x="232" y="125"/>
                  </a:lnTo>
                  <a:lnTo>
                    <a:pt x="232" y="135"/>
                  </a:lnTo>
                  <a:lnTo>
                    <a:pt x="240" y="135"/>
                  </a:lnTo>
                  <a:lnTo>
                    <a:pt x="240" y="135"/>
                  </a:lnTo>
                  <a:lnTo>
                    <a:pt x="236" y="139"/>
                  </a:lnTo>
                  <a:lnTo>
                    <a:pt x="236" y="139"/>
                  </a:lnTo>
                  <a:lnTo>
                    <a:pt x="232" y="137"/>
                  </a:lnTo>
                  <a:lnTo>
                    <a:pt x="232" y="135"/>
                  </a:lnTo>
                  <a:lnTo>
                    <a:pt x="232" y="135"/>
                  </a:lnTo>
                  <a:lnTo>
                    <a:pt x="232" y="135"/>
                  </a:lnTo>
                  <a:lnTo>
                    <a:pt x="220" y="129"/>
                  </a:lnTo>
                  <a:lnTo>
                    <a:pt x="206" y="125"/>
                  </a:lnTo>
                  <a:lnTo>
                    <a:pt x="206" y="125"/>
                  </a:lnTo>
                  <a:lnTo>
                    <a:pt x="206" y="125"/>
                  </a:lnTo>
                  <a:lnTo>
                    <a:pt x="232" y="125"/>
                  </a:lnTo>
                  <a:lnTo>
                    <a:pt x="232" y="91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1" y="81"/>
                  </a:lnTo>
                  <a:lnTo>
                    <a:pt x="171" y="81"/>
                  </a:lnTo>
                  <a:lnTo>
                    <a:pt x="171" y="81"/>
                  </a:lnTo>
                  <a:lnTo>
                    <a:pt x="171" y="81"/>
                  </a:lnTo>
                  <a:lnTo>
                    <a:pt x="171" y="81"/>
                  </a:lnTo>
                  <a:lnTo>
                    <a:pt x="161" y="73"/>
                  </a:lnTo>
                  <a:lnTo>
                    <a:pt x="161" y="73"/>
                  </a:lnTo>
                  <a:lnTo>
                    <a:pt x="161" y="43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7" y="53"/>
                  </a:lnTo>
                  <a:lnTo>
                    <a:pt x="137" y="53"/>
                  </a:lnTo>
                  <a:lnTo>
                    <a:pt x="137" y="57"/>
                  </a:lnTo>
                  <a:lnTo>
                    <a:pt x="137" y="57"/>
                  </a:lnTo>
                  <a:lnTo>
                    <a:pt x="97" y="38"/>
                  </a:lnTo>
                  <a:lnTo>
                    <a:pt x="58" y="2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18"/>
                  </a:lnTo>
                  <a:lnTo>
                    <a:pt x="38" y="53"/>
                  </a:lnTo>
                  <a:lnTo>
                    <a:pt x="58" y="99"/>
                  </a:lnTo>
                  <a:lnTo>
                    <a:pt x="69" y="121"/>
                  </a:lnTo>
                  <a:lnTo>
                    <a:pt x="83" y="143"/>
                  </a:lnTo>
                  <a:lnTo>
                    <a:pt x="83" y="143"/>
                  </a:lnTo>
                  <a:lnTo>
                    <a:pt x="52" y="155"/>
                  </a:lnTo>
                  <a:lnTo>
                    <a:pt x="24" y="167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18" y="186"/>
                  </a:lnTo>
                  <a:lnTo>
                    <a:pt x="63" y="204"/>
                  </a:lnTo>
                  <a:lnTo>
                    <a:pt x="93" y="214"/>
                  </a:lnTo>
                  <a:lnTo>
                    <a:pt x="121" y="224"/>
                  </a:lnTo>
                  <a:lnTo>
                    <a:pt x="149" y="230"/>
                  </a:lnTo>
                  <a:lnTo>
                    <a:pt x="175" y="232"/>
                  </a:lnTo>
                  <a:lnTo>
                    <a:pt x="175" y="232"/>
                  </a:lnTo>
                  <a:lnTo>
                    <a:pt x="199" y="230"/>
                  </a:lnTo>
                  <a:lnTo>
                    <a:pt x="216" y="226"/>
                  </a:lnTo>
                  <a:lnTo>
                    <a:pt x="230" y="220"/>
                  </a:lnTo>
                  <a:lnTo>
                    <a:pt x="242" y="210"/>
                  </a:lnTo>
                  <a:lnTo>
                    <a:pt x="242" y="210"/>
                  </a:lnTo>
                  <a:lnTo>
                    <a:pt x="252" y="218"/>
                  </a:lnTo>
                  <a:lnTo>
                    <a:pt x="266" y="224"/>
                  </a:lnTo>
                  <a:lnTo>
                    <a:pt x="284" y="226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30" y="226"/>
                  </a:lnTo>
                  <a:lnTo>
                    <a:pt x="357" y="220"/>
                  </a:lnTo>
                  <a:lnTo>
                    <a:pt x="385" y="210"/>
                  </a:lnTo>
                  <a:lnTo>
                    <a:pt x="415" y="200"/>
                  </a:lnTo>
                  <a:lnTo>
                    <a:pt x="461" y="182"/>
                  </a:lnTo>
                  <a:lnTo>
                    <a:pt x="480" y="173"/>
                  </a:lnTo>
                  <a:lnTo>
                    <a:pt x="480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932113" y="1220788"/>
              <a:ext cx="98425" cy="47625"/>
            </a:xfrm>
            <a:custGeom>
              <a:avLst/>
              <a:gdLst>
                <a:gd name="T0" fmla="*/ 0 w 62"/>
                <a:gd name="T1" fmla="*/ 30 h 30"/>
                <a:gd name="T2" fmla="*/ 62 w 62"/>
                <a:gd name="T3" fmla="*/ 30 h 30"/>
                <a:gd name="T4" fmla="*/ 62 w 62"/>
                <a:gd name="T5" fmla="*/ 30 h 30"/>
                <a:gd name="T6" fmla="*/ 58 w 62"/>
                <a:gd name="T7" fmla="*/ 0 h 30"/>
                <a:gd name="T8" fmla="*/ 0 w 62"/>
                <a:gd name="T9" fmla="*/ 0 h 30"/>
                <a:gd name="T10" fmla="*/ 0 w 62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0">
                  <a:moveTo>
                    <a:pt x="0" y="30"/>
                  </a:moveTo>
                  <a:lnTo>
                    <a:pt x="62" y="30"/>
                  </a:lnTo>
                  <a:lnTo>
                    <a:pt x="62" y="3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021013" y="1069976"/>
              <a:ext cx="34925" cy="61913"/>
            </a:xfrm>
            <a:custGeom>
              <a:avLst/>
              <a:gdLst>
                <a:gd name="T0" fmla="*/ 22 w 22"/>
                <a:gd name="T1" fmla="*/ 39 h 39"/>
                <a:gd name="T2" fmla="*/ 22 w 22"/>
                <a:gd name="T3" fmla="*/ 39 h 39"/>
                <a:gd name="T4" fmla="*/ 14 w 22"/>
                <a:gd name="T5" fmla="*/ 0 h 39"/>
                <a:gd name="T6" fmla="*/ 0 w 22"/>
                <a:gd name="T7" fmla="*/ 0 h 39"/>
                <a:gd name="T8" fmla="*/ 0 w 22"/>
                <a:gd name="T9" fmla="*/ 0 h 39"/>
                <a:gd name="T10" fmla="*/ 6 w 22"/>
                <a:gd name="T11" fmla="*/ 39 h 39"/>
                <a:gd name="T12" fmla="*/ 22 w 2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22" y="39"/>
                  </a:moveTo>
                  <a:lnTo>
                    <a:pt x="22" y="39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9"/>
                  </a:lnTo>
                  <a:lnTo>
                    <a:pt x="2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932113" y="1147763"/>
              <a:ext cx="92075" cy="57150"/>
            </a:xfrm>
            <a:custGeom>
              <a:avLst/>
              <a:gdLst>
                <a:gd name="T0" fmla="*/ 0 w 58"/>
                <a:gd name="T1" fmla="*/ 36 h 36"/>
                <a:gd name="T2" fmla="*/ 58 w 58"/>
                <a:gd name="T3" fmla="*/ 36 h 36"/>
                <a:gd name="T4" fmla="*/ 58 w 58"/>
                <a:gd name="T5" fmla="*/ 36 h 36"/>
                <a:gd name="T6" fmla="*/ 54 w 58"/>
                <a:gd name="T7" fmla="*/ 0 h 36"/>
                <a:gd name="T8" fmla="*/ 0 w 58"/>
                <a:gd name="T9" fmla="*/ 0 h 36"/>
                <a:gd name="T10" fmla="*/ 0 w 58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6">
                  <a:moveTo>
                    <a:pt x="0" y="36"/>
                  </a:moveTo>
                  <a:lnTo>
                    <a:pt x="58" y="36"/>
                  </a:lnTo>
                  <a:lnTo>
                    <a:pt x="58" y="36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033713" y="1147763"/>
              <a:ext cx="34925" cy="57150"/>
            </a:xfrm>
            <a:custGeom>
              <a:avLst/>
              <a:gdLst>
                <a:gd name="T0" fmla="*/ 22 w 22"/>
                <a:gd name="T1" fmla="*/ 36 h 36"/>
                <a:gd name="T2" fmla="*/ 22 w 22"/>
                <a:gd name="T3" fmla="*/ 36 h 36"/>
                <a:gd name="T4" fmla="*/ 16 w 22"/>
                <a:gd name="T5" fmla="*/ 0 h 36"/>
                <a:gd name="T6" fmla="*/ 0 w 22"/>
                <a:gd name="T7" fmla="*/ 0 h 36"/>
                <a:gd name="T8" fmla="*/ 0 w 22"/>
                <a:gd name="T9" fmla="*/ 0 h 36"/>
                <a:gd name="T10" fmla="*/ 4 w 22"/>
                <a:gd name="T11" fmla="*/ 36 h 36"/>
                <a:gd name="T12" fmla="*/ 22 w 2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36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992438" y="936626"/>
              <a:ext cx="25400" cy="50800"/>
            </a:xfrm>
            <a:custGeom>
              <a:avLst/>
              <a:gdLst>
                <a:gd name="T0" fmla="*/ 16 w 16"/>
                <a:gd name="T1" fmla="*/ 32 h 32"/>
                <a:gd name="T2" fmla="*/ 16 w 16"/>
                <a:gd name="T3" fmla="*/ 32 h 32"/>
                <a:gd name="T4" fmla="*/ 2 w 16"/>
                <a:gd name="T5" fmla="*/ 0 h 32"/>
                <a:gd name="T6" fmla="*/ 0 w 16"/>
                <a:gd name="T7" fmla="*/ 0 h 32"/>
                <a:gd name="T8" fmla="*/ 0 w 16"/>
                <a:gd name="T9" fmla="*/ 0 h 32"/>
                <a:gd name="T10" fmla="*/ 8 w 16"/>
                <a:gd name="T11" fmla="*/ 32 h 32"/>
                <a:gd name="T12" fmla="*/ 16 w 16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2">
                  <a:moveTo>
                    <a:pt x="16" y="32"/>
                  </a:moveTo>
                  <a:lnTo>
                    <a:pt x="16" y="3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1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008313" y="1006476"/>
              <a:ext cx="28575" cy="47625"/>
            </a:xfrm>
            <a:custGeom>
              <a:avLst/>
              <a:gdLst>
                <a:gd name="T0" fmla="*/ 18 w 18"/>
                <a:gd name="T1" fmla="*/ 30 h 30"/>
                <a:gd name="T2" fmla="*/ 18 w 18"/>
                <a:gd name="T3" fmla="*/ 30 h 30"/>
                <a:gd name="T4" fmla="*/ 8 w 18"/>
                <a:gd name="T5" fmla="*/ 0 h 30"/>
                <a:gd name="T6" fmla="*/ 0 w 18"/>
                <a:gd name="T7" fmla="*/ 0 h 30"/>
                <a:gd name="T8" fmla="*/ 0 w 18"/>
                <a:gd name="T9" fmla="*/ 0 h 30"/>
                <a:gd name="T10" fmla="*/ 6 w 18"/>
                <a:gd name="T11" fmla="*/ 30 h 30"/>
                <a:gd name="T12" fmla="*/ 18 w 18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0">
                  <a:moveTo>
                    <a:pt x="18" y="30"/>
                  </a:moveTo>
                  <a:lnTo>
                    <a:pt x="18" y="3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768600" y="1220788"/>
              <a:ext cx="41275" cy="47625"/>
            </a:xfrm>
            <a:custGeom>
              <a:avLst/>
              <a:gdLst>
                <a:gd name="T0" fmla="*/ 4 w 26"/>
                <a:gd name="T1" fmla="*/ 0 h 30"/>
                <a:gd name="T2" fmla="*/ 4 w 26"/>
                <a:gd name="T3" fmla="*/ 0 h 30"/>
                <a:gd name="T4" fmla="*/ 0 w 26"/>
                <a:gd name="T5" fmla="*/ 30 h 30"/>
                <a:gd name="T6" fmla="*/ 24 w 26"/>
                <a:gd name="T7" fmla="*/ 30 h 30"/>
                <a:gd name="T8" fmla="*/ 24 w 26"/>
                <a:gd name="T9" fmla="*/ 30 h 30"/>
                <a:gd name="T10" fmla="*/ 26 w 26"/>
                <a:gd name="T11" fmla="*/ 0 h 30"/>
                <a:gd name="T12" fmla="*/ 4 w 2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0">
                  <a:moveTo>
                    <a:pt x="4" y="0"/>
                  </a:moveTo>
                  <a:lnTo>
                    <a:pt x="4" y="0"/>
                  </a:lnTo>
                  <a:lnTo>
                    <a:pt x="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809875" y="1006476"/>
              <a:ext cx="31750" cy="47625"/>
            </a:xfrm>
            <a:custGeom>
              <a:avLst/>
              <a:gdLst>
                <a:gd name="T0" fmla="*/ 10 w 20"/>
                <a:gd name="T1" fmla="*/ 0 h 30"/>
                <a:gd name="T2" fmla="*/ 10 w 20"/>
                <a:gd name="T3" fmla="*/ 0 h 30"/>
                <a:gd name="T4" fmla="*/ 0 w 20"/>
                <a:gd name="T5" fmla="*/ 30 h 30"/>
                <a:gd name="T6" fmla="*/ 14 w 20"/>
                <a:gd name="T7" fmla="*/ 30 h 30"/>
                <a:gd name="T8" fmla="*/ 14 w 20"/>
                <a:gd name="T9" fmla="*/ 30 h 30"/>
                <a:gd name="T10" fmla="*/ 20 w 20"/>
                <a:gd name="T11" fmla="*/ 0 h 30"/>
                <a:gd name="T12" fmla="*/ 10 w 2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lnTo>
                    <a:pt x="10" y="0"/>
                  </a:lnTo>
                  <a:lnTo>
                    <a:pt x="0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778125" y="1147763"/>
              <a:ext cx="41275" cy="57150"/>
            </a:xfrm>
            <a:custGeom>
              <a:avLst/>
              <a:gdLst>
                <a:gd name="T0" fmla="*/ 6 w 26"/>
                <a:gd name="T1" fmla="*/ 0 h 36"/>
                <a:gd name="T2" fmla="*/ 6 w 26"/>
                <a:gd name="T3" fmla="*/ 0 h 36"/>
                <a:gd name="T4" fmla="*/ 0 w 26"/>
                <a:gd name="T5" fmla="*/ 36 h 36"/>
                <a:gd name="T6" fmla="*/ 22 w 26"/>
                <a:gd name="T7" fmla="*/ 36 h 36"/>
                <a:gd name="T8" fmla="*/ 22 w 26"/>
                <a:gd name="T9" fmla="*/ 36 h 36"/>
                <a:gd name="T10" fmla="*/ 26 w 26"/>
                <a:gd name="T11" fmla="*/ 0 h 36"/>
                <a:gd name="T12" fmla="*/ 6 w 2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6" y="0"/>
                  </a:moveTo>
                  <a:lnTo>
                    <a:pt x="6" y="0"/>
                  </a:lnTo>
                  <a:lnTo>
                    <a:pt x="0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2878138" y="862013"/>
              <a:ext cx="34925" cy="58738"/>
            </a:xfrm>
            <a:custGeom>
              <a:avLst/>
              <a:gdLst>
                <a:gd name="T0" fmla="*/ 22 w 22"/>
                <a:gd name="T1" fmla="*/ 0 h 37"/>
                <a:gd name="T2" fmla="*/ 22 w 22"/>
                <a:gd name="T3" fmla="*/ 0 h 37"/>
                <a:gd name="T4" fmla="*/ 16 w 22"/>
                <a:gd name="T5" fmla="*/ 4 h 37"/>
                <a:gd name="T6" fmla="*/ 10 w 22"/>
                <a:gd name="T7" fmla="*/ 6 h 37"/>
                <a:gd name="T8" fmla="*/ 0 w 22"/>
                <a:gd name="T9" fmla="*/ 18 h 37"/>
                <a:gd name="T10" fmla="*/ 4 w 22"/>
                <a:gd name="T11" fmla="*/ 20 h 37"/>
                <a:gd name="T12" fmla="*/ 4 w 22"/>
                <a:gd name="T13" fmla="*/ 20 h 37"/>
                <a:gd name="T14" fmla="*/ 0 w 22"/>
                <a:gd name="T15" fmla="*/ 37 h 37"/>
                <a:gd name="T16" fmla="*/ 22 w 22"/>
                <a:gd name="T17" fmla="*/ 37 h 37"/>
                <a:gd name="T18" fmla="*/ 22 w 22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7">
                  <a:moveTo>
                    <a:pt x="22" y="0"/>
                  </a:moveTo>
                  <a:lnTo>
                    <a:pt x="22" y="0"/>
                  </a:lnTo>
                  <a:lnTo>
                    <a:pt x="16" y="4"/>
                  </a:lnTo>
                  <a:lnTo>
                    <a:pt x="10" y="6"/>
                  </a:lnTo>
                  <a:lnTo>
                    <a:pt x="0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0" y="37"/>
                  </a:lnTo>
                  <a:lnTo>
                    <a:pt x="22" y="37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932113" y="862013"/>
              <a:ext cx="41275" cy="58738"/>
            </a:xfrm>
            <a:custGeom>
              <a:avLst/>
              <a:gdLst>
                <a:gd name="T0" fmla="*/ 20 w 26"/>
                <a:gd name="T1" fmla="*/ 20 h 37"/>
                <a:gd name="T2" fmla="*/ 24 w 26"/>
                <a:gd name="T3" fmla="*/ 20 h 37"/>
                <a:gd name="T4" fmla="*/ 24 w 26"/>
                <a:gd name="T5" fmla="*/ 20 h 37"/>
                <a:gd name="T6" fmla="*/ 12 w 26"/>
                <a:gd name="T7" fmla="*/ 8 h 37"/>
                <a:gd name="T8" fmla="*/ 6 w 26"/>
                <a:gd name="T9" fmla="*/ 4 h 37"/>
                <a:gd name="T10" fmla="*/ 0 w 26"/>
                <a:gd name="T11" fmla="*/ 0 h 37"/>
                <a:gd name="T12" fmla="*/ 0 w 26"/>
                <a:gd name="T13" fmla="*/ 37 h 37"/>
                <a:gd name="T14" fmla="*/ 26 w 26"/>
                <a:gd name="T15" fmla="*/ 37 h 37"/>
                <a:gd name="T16" fmla="*/ 26 w 26"/>
                <a:gd name="T17" fmla="*/ 37 h 37"/>
                <a:gd name="T18" fmla="*/ 20 w 26"/>
                <a:gd name="T19" fmla="*/ 20 h 37"/>
                <a:gd name="T20" fmla="*/ 20 w 26"/>
                <a:gd name="T2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7">
                  <a:moveTo>
                    <a:pt x="20" y="20"/>
                  </a:moveTo>
                  <a:lnTo>
                    <a:pt x="24" y="20"/>
                  </a:lnTo>
                  <a:lnTo>
                    <a:pt x="24" y="20"/>
                  </a:lnTo>
                  <a:lnTo>
                    <a:pt x="12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2860675" y="912813"/>
              <a:ext cx="1588" cy="7938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1 w 1"/>
                <a:gd name="T9" fmla="*/ 0 h 5"/>
                <a:gd name="T10" fmla="*/ 0 w 1"/>
                <a:gd name="T11" fmla="*/ 5 h 5"/>
                <a:gd name="T12" fmla="*/ 0 w 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2828925" y="936626"/>
              <a:ext cx="28575" cy="50800"/>
            </a:xfrm>
            <a:custGeom>
              <a:avLst/>
              <a:gdLst>
                <a:gd name="T0" fmla="*/ 14 w 18"/>
                <a:gd name="T1" fmla="*/ 0 h 32"/>
                <a:gd name="T2" fmla="*/ 14 w 18"/>
                <a:gd name="T3" fmla="*/ 0 h 32"/>
                <a:gd name="T4" fmla="*/ 0 w 18"/>
                <a:gd name="T5" fmla="*/ 32 h 32"/>
                <a:gd name="T6" fmla="*/ 12 w 18"/>
                <a:gd name="T7" fmla="*/ 32 h 32"/>
                <a:gd name="T8" fmla="*/ 12 w 18"/>
                <a:gd name="T9" fmla="*/ 32 h 32"/>
                <a:gd name="T10" fmla="*/ 18 w 18"/>
                <a:gd name="T11" fmla="*/ 0 h 32"/>
                <a:gd name="T12" fmla="*/ 14 w 1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2">
                  <a:moveTo>
                    <a:pt x="14" y="0"/>
                  </a:moveTo>
                  <a:lnTo>
                    <a:pt x="14" y="0"/>
                  </a:lnTo>
                  <a:lnTo>
                    <a:pt x="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8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790825" y="1069976"/>
              <a:ext cx="38100" cy="61913"/>
            </a:xfrm>
            <a:custGeom>
              <a:avLst/>
              <a:gdLst>
                <a:gd name="T0" fmla="*/ 10 w 24"/>
                <a:gd name="T1" fmla="*/ 0 h 39"/>
                <a:gd name="T2" fmla="*/ 10 w 24"/>
                <a:gd name="T3" fmla="*/ 0 h 39"/>
                <a:gd name="T4" fmla="*/ 0 w 24"/>
                <a:gd name="T5" fmla="*/ 39 h 39"/>
                <a:gd name="T6" fmla="*/ 18 w 24"/>
                <a:gd name="T7" fmla="*/ 39 h 39"/>
                <a:gd name="T8" fmla="*/ 18 w 24"/>
                <a:gd name="T9" fmla="*/ 39 h 39"/>
                <a:gd name="T10" fmla="*/ 24 w 24"/>
                <a:gd name="T11" fmla="*/ 0 h 39"/>
                <a:gd name="T12" fmla="*/ 10 w 2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0" y="0"/>
                  </a:moveTo>
                  <a:lnTo>
                    <a:pt x="10" y="0"/>
                  </a:lnTo>
                  <a:lnTo>
                    <a:pt x="0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24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932113" y="1284288"/>
              <a:ext cx="101600" cy="53975"/>
            </a:xfrm>
            <a:custGeom>
              <a:avLst/>
              <a:gdLst>
                <a:gd name="T0" fmla="*/ 0 w 64"/>
                <a:gd name="T1" fmla="*/ 34 h 34"/>
                <a:gd name="T2" fmla="*/ 64 w 64"/>
                <a:gd name="T3" fmla="*/ 34 h 34"/>
                <a:gd name="T4" fmla="*/ 64 w 64"/>
                <a:gd name="T5" fmla="*/ 34 h 34"/>
                <a:gd name="T6" fmla="*/ 62 w 64"/>
                <a:gd name="T7" fmla="*/ 0 h 34"/>
                <a:gd name="T8" fmla="*/ 0 w 64"/>
                <a:gd name="T9" fmla="*/ 0 h 34"/>
                <a:gd name="T10" fmla="*/ 0 w 64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34">
                  <a:moveTo>
                    <a:pt x="0" y="34"/>
                  </a:moveTo>
                  <a:lnTo>
                    <a:pt x="64" y="34"/>
                  </a:lnTo>
                  <a:lnTo>
                    <a:pt x="64" y="34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838450" y="1069976"/>
              <a:ext cx="74613" cy="61913"/>
            </a:xfrm>
            <a:custGeom>
              <a:avLst/>
              <a:gdLst>
                <a:gd name="T0" fmla="*/ 47 w 47"/>
                <a:gd name="T1" fmla="*/ 0 h 39"/>
                <a:gd name="T2" fmla="*/ 6 w 47"/>
                <a:gd name="T3" fmla="*/ 0 h 39"/>
                <a:gd name="T4" fmla="*/ 6 w 47"/>
                <a:gd name="T5" fmla="*/ 0 h 39"/>
                <a:gd name="T6" fmla="*/ 0 w 47"/>
                <a:gd name="T7" fmla="*/ 39 h 39"/>
                <a:gd name="T8" fmla="*/ 47 w 47"/>
                <a:gd name="T9" fmla="*/ 39 h 39"/>
                <a:gd name="T10" fmla="*/ 47 w 47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9">
                  <a:moveTo>
                    <a:pt x="47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39"/>
                  </a:lnTo>
                  <a:lnTo>
                    <a:pt x="47" y="3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862263" y="936626"/>
              <a:ext cx="50800" cy="50800"/>
            </a:xfrm>
            <a:custGeom>
              <a:avLst/>
              <a:gdLst>
                <a:gd name="T0" fmla="*/ 32 w 32"/>
                <a:gd name="T1" fmla="*/ 0 h 32"/>
                <a:gd name="T2" fmla="*/ 8 w 32"/>
                <a:gd name="T3" fmla="*/ 0 h 32"/>
                <a:gd name="T4" fmla="*/ 8 w 32"/>
                <a:gd name="T5" fmla="*/ 0 h 32"/>
                <a:gd name="T6" fmla="*/ 0 w 32"/>
                <a:gd name="T7" fmla="*/ 32 h 32"/>
                <a:gd name="T8" fmla="*/ 32 w 32"/>
                <a:gd name="T9" fmla="*/ 32 h 32"/>
                <a:gd name="T10" fmla="*/ 32 w 3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828925" y="1147763"/>
              <a:ext cx="84138" cy="57150"/>
            </a:xfrm>
            <a:custGeom>
              <a:avLst/>
              <a:gdLst>
                <a:gd name="T0" fmla="*/ 53 w 53"/>
                <a:gd name="T1" fmla="*/ 0 h 36"/>
                <a:gd name="T2" fmla="*/ 4 w 53"/>
                <a:gd name="T3" fmla="*/ 0 h 36"/>
                <a:gd name="T4" fmla="*/ 4 w 53"/>
                <a:gd name="T5" fmla="*/ 0 h 36"/>
                <a:gd name="T6" fmla="*/ 0 w 53"/>
                <a:gd name="T7" fmla="*/ 36 h 36"/>
                <a:gd name="T8" fmla="*/ 53 w 53"/>
                <a:gd name="T9" fmla="*/ 36 h 36"/>
                <a:gd name="T10" fmla="*/ 53 w 5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36">
                  <a:moveTo>
                    <a:pt x="53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36"/>
                  </a:lnTo>
                  <a:lnTo>
                    <a:pt x="53" y="36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932113" y="1069976"/>
              <a:ext cx="82550" cy="61913"/>
            </a:xfrm>
            <a:custGeom>
              <a:avLst/>
              <a:gdLst>
                <a:gd name="T0" fmla="*/ 0 w 52"/>
                <a:gd name="T1" fmla="*/ 39 h 39"/>
                <a:gd name="T2" fmla="*/ 52 w 52"/>
                <a:gd name="T3" fmla="*/ 39 h 39"/>
                <a:gd name="T4" fmla="*/ 52 w 52"/>
                <a:gd name="T5" fmla="*/ 39 h 39"/>
                <a:gd name="T6" fmla="*/ 46 w 52"/>
                <a:gd name="T7" fmla="*/ 0 h 39"/>
                <a:gd name="T8" fmla="*/ 0 w 52"/>
                <a:gd name="T9" fmla="*/ 0 h 39"/>
                <a:gd name="T10" fmla="*/ 0 w 52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9">
                  <a:moveTo>
                    <a:pt x="0" y="39"/>
                  </a:moveTo>
                  <a:lnTo>
                    <a:pt x="52" y="39"/>
                  </a:lnTo>
                  <a:lnTo>
                    <a:pt x="52" y="39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932113" y="936626"/>
              <a:ext cx="57150" cy="50800"/>
            </a:xfrm>
            <a:custGeom>
              <a:avLst/>
              <a:gdLst>
                <a:gd name="T0" fmla="*/ 36 w 36"/>
                <a:gd name="T1" fmla="*/ 32 h 32"/>
                <a:gd name="T2" fmla="*/ 36 w 36"/>
                <a:gd name="T3" fmla="*/ 32 h 32"/>
                <a:gd name="T4" fmla="*/ 28 w 36"/>
                <a:gd name="T5" fmla="*/ 0 h 32"/>
                <a:gd name="T6" fmla="*/ 0 w 36"/>
                <a:gd name="T7" fmla="*/ 0 h 32"/>
                <a:gd name="T8" fmla="*/ 0 w 36"/>
                <a:gd name="T9" fmla="*/ 32 h 32"/>
                <a:gd name="T10" fmla="*/ 36 w 36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2">
                  <a:moveTo>
                    <a:pt x="36" y="32"/>
                  </a:moveTo>
                  <a:lnTo>
                    <a:pt x="36" y="32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3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2932113" y="1006476"/>
              <a:ext cx="69850" cy="47625"/>
            </a:xfrm>
            <a:custGeom>
              <a:avLst/>
              <a:gdLst>
                <a:gd name="T0" fmla="*/ 0 w 44"/>
                <a:gd name="T1" fmla="*/ 30 h 30"/>
                <a:gd name="T2" fmla="*/ 44 w 44"/>
                <a:gd name="T3" fmla="*/ 30 h 30"/>
                <a:gd name="T4" fmla="*/ 44 w 44"/>
                <a:gd name="T5" fmla="*/ 30 h 30"/>
                <a:gd name="T6" fmla="*/ 38 w 44"/>
                <a:gd name="T7" fmla="*/ 0 h 30"/>
                <a:gd name="T8" fmla="*/ 0 w 44"/>
                <a:gd name="T9" fmla="*/ 0 h 30"/>
                <a:gd name="T10" fmla="*/ 0 w 44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0">
                  <a:moveTo>
                    <a:pt x="0" y="30"/>
                  </a:moveTo>
                  <a:lnTo>
                    <a:pt x="44" y="30"/>
                  </a:lnTo>
                  <a:lnTo>
                    <a:pt x="44" y="30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851150" y="1006476"/>
              <a:ext cx="61913" cy="47625"/>
            </a:xfrm>
            <a:custGeom>
              <a:avLst/>
              <a:gdLst>
                <a:gd name="T0" fmla="*/ 39 w 39"/>
                <a:gd name="T1" fmla="*/ 0 h 30"/>
                <a:gd name="T2" fmla="*/ 6 w 39"/>
                <a:gd name="T3" fmla="*/ 0 h 30"/>
                <a:gd name="T4" fmla="*/ 6 w 39"/>
                <a:gd name="T5" fmla="*/ 0 h 30"/>
                <a:gd name="T6" fmla="*/ 0 w 39"/>
                <a:gd name="T7" fmla="*/ 30 h 30"/>
                <a:gd name="T8" fmla="*/ 39 w 39"/>
                <a:gd name="T9" fmla="*/ 30 h 30"/>
                <a:gd name="T10" fmla="*/ 39 w 39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0">
                  <a:moveTo>
                    <a:pt x="39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39" y="30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2816225" y="1352551"/>
              <a:ext cx="96838" cy="60325"/>
            </a:xfrm>
            <a:custGeom>
              <a:avLst/>
              <a:gdLst>
                <a:gd name="T0" fmla="*/ 61 w 61"/>
                <a:gd name="T1" fmla="*/ 0 h 38"/>
                <a:gd name="T2" fmla="*/ 2 w 61"/>
                <a:gd name="T3" fmla="*/ 0 h 38"/>
                <a:gd name="T4" fmla="*/ 2 w 61"/>
                <a:gd name="T5" fmla="*/ 0 h 38"/>
                <a:gd name="T6" fmla="*/ 0 w 61"/>
                <a:gd name="T7" fmla="*/ 38 h 38"/>
                <a:gd name="T8" fmla="*/ 61 w 61"/>
                <a:gd name="T9" fmla="*/ 38 h 38"/>
                <a:gd name="T10" fmla="*/ 61 w 61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8">
                  <a:moveTo>
                    <a:pt x="61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8"/>
                  </a:lnTo>
                  <a:lnTo>
                    <a:pt x="61" y="38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822575" y="1220788"/>
              <a:ext cx="90488" cy="47625"/>
            </a:xfrm>
            <a:custGeom>
              <a:avLst/>
              <a:gdLst>
                <a:gd name="T0" fmla="*/ 57 w 57"/>
                <a:gd name="T1" fmla="*/ 0 h 30"/>
                <a:gd name="T2" fmla="*/ 2 w 57"/>
                <a:gd name="T3" fmla="*/ 0 h 30"/>
                <a:gd name="T4" fmla="*/ 2 w 57"/>
                <a:gd name="T5" fmla="*/ 0 h 30"/>
                <a:gd name="T6" fmla="*/ 0 w 57"/>
                <a:gd name="T7" fmla="*/ 30 h 30"/>
                <a:gd name="T8" fmla="*/ 57 w 57"/>
                <a:gd name="T9" fmla="*/ 30 h 30"/>
                <a:gd name="T10" fmla="*/ 57 w 57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">
                  <a:moveTo>
                    <a:pt x="57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0"/>
                  </a:lnTo>
                  <a:lnTo>
                    <a:pt x="57" y="3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2819400" y="1284288"/>
              <a:ext cx="93663" cy="53975"/>
            </a:xfrm>
            <a:custGeom>
              <a:avLst/>
              <a:gdLst>
                <a:gd name="T0" fmla="*/ 59 w 59"/>
                <a:gd name="T1" fmla="*/ 0 h 34"/>
                <a:gd name="T2" fmla="*/ 2 w 59"/>
                <a:gd name="T3" fmla="*/ 0 h 34"/>
                <a:gd name="T4" fmla="*/ 2 w 59"/>
                <a:gd name="T5" fmla="*/ 0 h 34"/>
                <a:gd name="T6" fmla="*/ 0 w 59"/>
                <a:gd name="T7" fmla="*/ 34 h 34"/>
                <a:gd name="T8" fmla="*/ 59 w 59"/>
                <a:gd name="T9" fmla="*/ 34 h 34"/>
                <a:gd name="T10" fmla="*/ 59 w 5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4">
                  <a:moveTo>
                    <a:pt x="59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4"/>
                  </a:lnTo>
                  <a:lnTo>
                    <a:pt x="59" y="34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765425" y="1284288"/>
              <a:ext cx="38100" cy="53975"/>
            </a:xfrm>
            <a:custGeom>
              <a:avLst/>
              <a:gdLst>
                <a:gd name="T0" fmla="*/ 2 w 24"/>
                <a:gd name="T1" fmla="*/ 0 h 34"/>
                <a:gd name="T2" fmla="*/ 2 w 24"/>
                <a:gd name="T3" fmla="*/ 0 h 34"/>
                <a:gd name="T4" fmla="*/ 0 w 24"/>
                <a:gd name="T5" fmla="*/ 34 h 34"/>
                <a:gd name="T6" fmla="*/ 24 w 24"/>
                <a:gd name="T7" fmla="*/ 34 h 34"/>
                <a:gd name="T8" fmla="*/ 24 w 24"/>
                <a:gd name="T9" fmla="*/ 34 h 34"/>
                <a:gd name="T10" fmla="*/ 24 w 24"/>
                <a:gd name="T11" fmla="*/ 0 h 34"/>
                <a:gd name="T12" fmla="*/ 2 w 2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4">
                  <a:moveTo>
                    <a:pt x="2" y="0"/>
                  </a:moveTo>
                  <a:lnTo>
                    <a:pt x="2" y="0"/>
                  </a:lnTo>
                  <a:lnTo>
                    <a:pt x="0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046413" y="1284288"/>
              <a:ext cx="36513" cy="53975"/>
            </a:xfrm>
            <a:custGeom>
              <a:avLst/>
              <a:gdLst>
                <a:gd name="T0" fmla="*/ 23 w 23"/>
                <a:gd name="T1" fmla="*/ 34 h 34"/>
                <a:gd name="T2" fmla="*/ 23 w 23"/>
                <a:gd name="T3" fmla="*/ 34 h 34"/>
                <a:gd name="T4" fmla="*/ 20 w 23"/>
                <a:gd name="T5" fmla="*/ 0 h 34"/>
                <a:gd name="T6" fmla="*/ 0 w 23"/>
                <a:gd name="T7" fmla="*/ 0 h 34"/>
                <a:gd name="T8" fmla="*/ 0 w 23"/>
                <a:gd name="T9" fmla="*/ 0 h 34"/>
                <a:gd name="T10" fmla="*/ 2 w 23"/>
                <a:gd name="T11" fmla="*/ 34 h 34"/>
                <a:gd name="T12" fmla="*/ 23 w 2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4">
                  <a:moveTo>
                    <a:pt x="23" y="34"/>
                  </a:moveTo>
                  <a:lnTo>
                    <a:pt x="23" y="34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4"/>
                  </a:lnTo>
                  <a:lnTo>
                    <a:pt x="2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043238" y="1220788"/>
              <a:ext cx="34925" cy="47625"/>
            </a:xfrm>
            <a:custGeom>
              <a:avLst/>
              <a:gdLst>
                <a:gd name="T0" fmla="*/ 22 w 22"/>
                <a:gd name="T1" fmla="*/ 30 h 30"/>
                <a:gd name="T2" fmla="*/ 22 w 22"/>
                <a:gd name="T3" fmla="*/ 30 h 30"/>
                <a:gd name="T4" fmla="*/ 18 w 22"/>
                <a:gd name="T5" fmla="*/ 0 h 30"/>
                <a:gd name="T6" fmla="*/ 0 w 22"/>
                <a:gd name="T7" fmla="*/ 0 h 30"/>
                <a:gd name="T8" fmla="*/ 0 w 22"/>
                <a:gd name="T9" fmla="*/ 0 h 30"/>
                <a:gd name="T10" fmla="*/ 2 w 22"/>
                <a:gd name="T11" fmla="*/ 30 h 30"/>
                <a:gd name="T12" fmla="*/ 22 w 2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0">
                  <a:moveTo>
                    <a:pt x="22" y="30"/>
                  </a:moveTo>
                  <a:lnTo>
                    <a:pt x="22" y="3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2857500" y="920751"/>
              <a:ext cx="20638" cy="15875"/>
            </a:xfrm>
            <a:custGeom>
              <a:avLst/>
              <a:gdLst>
                <a:gd name="T0" fmla="*/ 13 w 13"/>
                <a:gd name="T1" fmla="*/ 0 h 10"/>
                <a:gd name="T2" fmla="*/ 3 w 13"/>
                <a:gd name="T3" fmla="*/ 0 h 10"/>
                <a:gd name="T4" fmla="*/ 3 w 13"/>
                <a:gd name="T5" fmla="*/ 0 h 10"/>
                <a:gd name="T6" fmla="*/ 0 w 13"/>
                <a:gd name="T7" fmla="*/ 10 h 10"/>
                <a:gd name="T8" fmla="*/ 11 w 13"/>
                <a:gd name="T9" fmla="*/ 10 h 10"/>
                <a:gd name="T10" fmla="*/ 11 w 13"/>
                <a:gd name="T11" fmla="*/ 10 h 10"/>
                <a:gd name="T12" fmla="*/ 13 w 13"/>
                <a:gd name="T13" fmla="*/ 0 h 10"/>
                <a:gd name="T14" fmla="*/ 13 w 13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0">
                  <a:moveTo>
                    <a:pt x="1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973388" y="920751"/>
              <a:ext cx="19050" cy="15875"/>
            </a:xfrm>
            <a:custGeom>
              <a:avLst/>
              <a:gdLst>
                <a:gd name="T0" fmla="*/ 12 w 12"/>
                <a:gd name="T1" fmla="*/ 10 h 10"/>
                <a:gd name="T2" fmla="*/ 12 w 12"/>
                <a:gd name="T3" fmla="*/ 10 h 10"/>
                <a:gd name="T4" fmla="*/ 12 w 12"/>
                <a:gd name="T5" fmla="*/ 4 h 10"/>
                <a:gd name="T6" fmla="*/ 12 w 12"/>
                <a:gd name="T7" fmla="*/ 4 h 10"/>
                <a:gd name="T8" fmla="*/ 8 w 12"/>
                <a:gd name="T9" fmla="*/ 0 h 10"/>
                <a:gd name="T10" fmla="*/ 0 w 12"/>
                <a:gd name="T11" fmla="*/ 0 h 10"/>
                <a:gd name="T12" fmla="*/ 0 w 12"/>
                <a:gd name="T13" fmla="*/ 0 h 10"/>
                <a:gd name="T14" fmla="*/ 2 w 12"/>
                <a:gd name="T15" fmla="*/ 10 h 10"/>
                <a:gd name="T16" fmla="*/ 12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lnTo>
                    <a:pt x="12" y="1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2913063" y="920751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841625" y="987426"/>
              <a:ext cx="20638" cy="19050"/>
            </a:xfrm>
            <a:custGeom>
              <a:avLst/>
              <a:gdLst>
                <a:gd name="T0" fmla="*/ 13 w 13"/>
                <a:gd name="T1" fmla="*/ 0 h 12"/>
                <a:gd name="T2" fmla="*/ 4 w 13"/>
                <a:gd name="T3" fmla="*/ 0 h 12"/>
                <a:gd name="T4" fmla="*/ 4 w 13"/>
                <a:gd name="T5" fmla="*/ 0 h 12"/>
                <a:gd name="T6" fmla="*/ 0 w 13"/>
                <a:gd name="T7" fmla="*/ 12 h 12"/>
                <a:gd name="T8" fmla="*/ 12 w 13"/>
                <a:gd name="T9" fmla="*/ 12 h 12"/>
                <a:gd name="T10" fmla="*/ 12 w 13"/>
                <a:gd name="T11" fmla="*/ 12 h 12"/>
                <a:gd name="T12" fmla="*/ 13 w 13"/>
                <a:gd name="T13" fmla="*/ 0 h 12"/>
                <a:gd name="T14" fmla="*/ 13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2989263" y="987426"/>
              <a:ext cx="19050" cy="19050"/>
            </a:xfrm>
            <a:custGeom>
              <a:avLst/>
              <a:gdLst>
                <a:gd name="T0" fmla="*/ 2 w 12"/>
                <a:gd name="T1" fmla="*/ 12 h 12"/>
                <a:gd name="T2" fmla="*/ 12 w 12"/>
                <a:gd name="T3" fmla="*/ 12 h 12"/>
                <a:gd name="T4" fmla="*/ 12 w 12"/>
                <a:gd name="T5" fmla="*/ 12 h 12"/>
                <a:gd name="T6" fmla="*/ 10 w 12"/>
                <a:gd name="T7" fmla="*/ 0 h 12"/>
                <a:gd name="T8" fmla="*/ 0 w 12"/>
                <a:gd name="T9" fmla="*/ 0 h 12"/>
                <a:gd name="T10" fmla="*/ 0 w 12"/>
                <a:gd name="T11" fmla="*/ 0 h 12"/>
                <a:gd name="T12" fmla="*/ 2 w 12"/>
                <a:gd name="T13" fmla="*/ 12 h 12"/>
                <a:gd name="T14" fmla="*/ 2 w 1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2913063" y="987426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2828925" y="1054101"/>
              <a:ext cx="22225" cy="15875"/>
            </a:xfrm>
            <a:custGeom>
              <a:avLst/>
              <a:gdLst>
                <a:gd name="T0" fmla="*/ 14 w 14"/>
                <a:gd name="T1" fmla="*/ 0 h 10"/>
                <a:gd name="T2" fmla="*/ 2 w 14"/>
                <a:gd name="T3" fmla="*/ 0 h 10"/>
                <a:gd name="T4" fmla="*/ 2 w 14"/>
                <a:gd name="T5" fmla="*/ 0 h 10"/>
                <a:gd name="T6" fmla="*/ 0 w 14"/>
                <a:gd name="T7" fmla="*/ 10 h 10"/>
                <a:gd name="T8" fmla="*/ 12 w 14"/>
                <a:gd name="T9" fmla="*/ 10 h 10"/>
                <a:gd name="T10" fmla="*/ 12 w 14"/>
                <a:gd name="T11" fmla="*/ 10 h 10"/>
                <a:gd name="T12" fmla="*/ 14 w 14"/>
                <a:gd name="T13" fmla="*/ 0 h 10"/>
                <a:gd name="T14" fmla="*/ 14 w 14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001963" y="1054101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2 w 12"/>
                <a:gd name="T3" fmla="*/ 10 h 10"/>
                <a:gd name="T4" fmla="*/ 12 w 12"/>
                <a:gd name="T5" fmla="*/ 10 h 10"/>
                <a:gd name="T6" fmla="*/ 10 w 12"/>
                <a:gd name="T7" fmla="*/ 0 h 10"/>
                <a:gd name="T8" fmla="*/ 0 w 12"/>
                <a:gd name="T9" fmla="*/ 0 h 10"/>
                <a:gd name="T10" fmla="*/ 0 w 12"/>
                <a:gd name="T11" fmla="*/ 0 h 10"/>
                <a:gd name="T12" fmla="*/ 2 w 12"/>
                <a:gd name="T13" fmla="*/ 10 h 10"/>
                <a:gd name="T14" fmla="*/ 2 w 1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2" y="10"/>
                  </a:lnTo>
                  <a:lnTo>
                    <a:pt x="12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2913063" y="1054101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2819400" y="1131888"/>
              <a:ext cx="19050" cy="15875"/>
            </a:xfrm>
            <a:custGeom>
              <a:avLst/>
              <a:gdLst>
                <a:gd name="T0" fmla="*/ 12 w 12"/>
                <a:gd name="T1" fmla="*/ 0 h 10"/>
                <a:gd name="T2" fmla="*/ 0 w 12"/>
                <a:gd name="T3" fmla="*/ 0 h 10"/>
                <a:gd name="T4" fmla="*/ 0 w 12"/>
                <a:gd name="T5" fmla="*/ 0 h 10"/>
                <a:gd name="T6" fmla="*/ 0 w 12"/>
                <a:gd name="T7" fmla="*/ 10 h 10"/>
                <a:gd name="T8" fmla="*/ 10 w 12"/>
                <a:gd name="T9" fmla="*/ 10 h 10"/>
                <a:gd name="T10" fmla="*/ 10 w 12"/>
                <a:gd name="T11" fmla="*/ 10 h 10"/>
                <a:gd name="T12" fmla="*/ 12 w 12"/>
                <a:gd name="T13" fmla="*/ 0 h 10"/>
                <a:gd name="T14" fmla="*/ 12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3014663" y="1131888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2 w 12"/>
                <a:gd name="T3" fmla="*/ 10 h 10"/>
                <a:gd name="T4" fmla="*/ 12 w 12"/>
                <a:gd name="T5" fmla="*/ 10 h 10"/>
                <a:gd name="T6" fmla="*/ 10 w 12"/>
                <a:gd name="T7" fmla="*/ 0 h 10"/>
                <a:gd name="T8" fmla="*/ 0 w 12"/>
                <a:gd name="T9" fmla="*/ 0 h 10"/>
                <a:gd name="T10" fmla="*/ 0 w 12"/>
                <a:gd name="T11" fmla="*/ 0 h 10"/>
                <a:gd name="T12" fmla="*/ 2 w 12"/>
                <a:gd name="T13" fmla="*/ 10 h 10"/>
                <a:gd name="T14" fmla="*/ 2 w 1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2" y="10"/>
                  </a:lnTo>
                  <a:lnTo>
                    <a:pt x="12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2913063" y="1131888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2809875" y="1204913"/>
              <a:ext cx="19050" cy="15875"/>
            </a:xfrm>
            <a:custGeom>
              <a:avLst/>
              <a:gdLst>
                <a:gd name="T0" fmla="*/ 12 w 12"/>
                <a:gd name="T1" fmla="*/ 0 h 10"/>
                <a:gd name="T2" fmla="*/ 2 w 12"/>
                <a:gd name="T3" fmla="*/ 0 h 10"/>
                <a:gd name="T4" fmla="*/ 2 w 12"/>
                <a:gd name="T5" fmla="*/ 0 h 10"/>
                <a:gd name="T6" fmla="*/ 0 w 12"/>
                <a:gd name="T7" fmla="*/ 10 h 10"/>
                <a:gd name="T8" fmla="*/ 10 w 12"/>
                <a:gd name="T9" fmla="*/ 10 h 10"/>
                <a:gd name="T10" fmla="*/ 10 w 12"/>
                <a:gd name="T11" fmla="*/ 10 h 10"/>
                <a:gd name="T12" fmla="*/ 12 w 12"/>
                <a:gd name="T13" fmla="*/ 0 h 10"/>
                <a:gd name="T14" fmla="*/ 12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024188" y="1204913"/>
              <a:ext cx="19050" cy="15875"/>
            </a:xfrm>
            <a:custGeom>
              <a:avLst/>
              <a:gdLst>
                <a:gd name="T0" fmla="*/ 0 w 12"/>
                <a:gd name="T1" fmla="*/ 10 h 10"/>
                <a:gd name="T2" fmla="*/ 12 w 12"/>
                <a:gd name="T3" fmla="*/ 10 h 10"/>
                <a:gd name="T4" fmla="*/ 12 w 12"/>
                <a:gd name="T5" fmla="*/ 10 h 10"/>
                <a:gd name="T6" fmla="*/ 10 w 12"/>
                <a:gd name="T7" fmla="*/ 0 h 10"/>
                <a:gd name="T8" fmla="*/ 0 w 12"/>
                <a:gd name="T9" fmla="*/ 0 h 10"/>
                <a:gd name="T10" fmla="*/ 0 w 12"/>
                <a:gd name="T11" fmla="*/ 0 h 10"/>
                <a:gd name="T12" fmla="*/ 0 w 12"/>
                <a:gd name="T13" fmla="*/ 10 h 10"/>
                <a:gd name="T14" fmla="*/ 0 w 1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lnTo>
                    <a:pt x="12" y="10"/>
                  </a:lnTo>
                  <a:lnTo>
                    <a:pt x="12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2913063" y="1204913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2803525" y="1268413"/>
              <a:ext cx="19050" cy="15875"/>
            </a:xfrm>
            <a:custGeom>
              <a:avLst/>
              <a:gdLst>
                <a:gd name="T0" fmla="*/ 12 w 12"/>
                <a:gd name="T1" fmla="*/ 0 h 10"/>
                <a:gd name="T2" fmla="*/ 2 w 12"/>
                <a:gd name="T3" fmla="*/ 0 h 10"/>
                <a:gd name="T4" fmla="*/ 2 w 12"/>
                <a:gd name="T5" fmla="*/ 0 h 10"/>
                <a:gd name="T6" fmla="*/ 0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0 h 10"/>
                <a:gd name="T14" fmla="*/ 12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3030538" y="126841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0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  <a:gd name="T14" fmla="*/ 0 w 10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2913063" y="1268413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2800350" y="1338263"/>
              <a:ext cx="19050" cy="14288"/>
            </a:xfrm>
            <a:custGeom>
              <a:avLst/>
              <a:gdLst>
                <a:gd name="T0" fmla="*/ 12 w 12"/>
                <a:gd name="T1" fmla="*/ 0 h 9"/>
                <a:gd name="T2" fmla="*/ 2 w 12"/>
                <a:gd name="T3" fmla="*/ 0 h 9"/>
                <a:gd name="T4" fmla="*/ 2 w 12"/>
                <a:gd name="T5" fmla="*/ 0 h 9"/>
                <a:gd name="T6" fmla="*/ 0 w 12"/>
                <a:gd name="T7" fmla="*/ 9 h 9"/>
                <a:gd name="T8" fmla="*/ 12 w 12"/>
                <a:gd name="T9" fmla="*/ 9 h 9"/>
                <a:gd name="T10" fmla="*/ 12 w 12"/>
                <a:gd name="T11" fmla="*/ 9 h 9"/>
                <a:gd name="T12" fmla="*/ 12 w 12"/>
                <a:gd name="T13" fmla="*/ 0 h 9"/>
                <a:gd name="T14" fmla="*/ 12 w 1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">
                  <a:moveTo>
                    <a:pt x="1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033713" y="1338263"/>
              <a:ext cx="15875" cy="14288"/>
            </a:xfrm>
            <a:custGeom>
              <a:avLst/>
              <a:gdLst>
                <a:gd name="T0" fmla="*/ 0 w 10"/>
                <a:gd name="T1" fmla="*/ 9 h 9"/>
                <a:gd name="T2" fmla="*/ 10 w 10"/>
                <a:gd name="T3" fmla="*/ 9 h 9"/>
                <a:gd name="T4" fmla="*/ 10 w 10"/>
                <a:gd name="T5" fmla="*/ 9 h 9"/>
                <a:gd name="T6" fmla="*/ 10 w 10"/>
                <a:gd name="T7" fmla="*/ 0 h 9"/>
                <a:gd name="T8" fmla="*/ 0 w 10"/>
                <a:gd name="T9" fmla="*/ 0 h 9"/>
                <a:gd name="T10" fmla="*/ 0 w 10"/>
                <a:gd name="T11" fmla="*/ 0 h 9"/>
                <a:gd name="T12" fmla="*/ 0 w 10"/>
                <a:gd name="T13" fmla="*/ 9 h 9"/>
                <a:gd name="T14" fmla="*/ 0 w 10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0" y="9"/>
                  </a:move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2913063" y="1338263"/>
              <a:ext cx="190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2913063" y="1412876"/>
              <a:ext cx="190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4073525" y="804863"/>
            <a:ext cx="476250" cy="869950"/>
            <a:chOff x="4073525" y="804863"/>
            <a:chExt cx="476250" cy="869950"/>
          </a:xfrm>
          <a:solidFill>
            <a:schemeClr val="bg1">
              <a:lumMod val="50000"/>
            </a:schemeClr>
          </a:solidFill>
        </p:grpSpPr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4214813" y="862013"/>
              <a:ext cx="22225" cy="34925"/>
            </a:xfrm>
            <a:custGeom>
              <a:avLst/>
              <a:gdLst>
                <a:gd name="T0" fmla="*/ 2 w 14"/>
                <a:gd name="T1" fmla="*/ 0 h 22"/>
                <a:gd name="T2" fmla="*/ 2 w 14"/>
                <a:gd name="T3" fmla="*/ 0 h 22"/>
                <a:gd name="T4" fmla="*/ 0 w 14"/>
                <a:gd name="T5" fmla="*/ 6 h 22"/>
                <a:gd name="T6" fmla="*/ 0 w 14"/>
                <a:gd name="T7" fmla="*/ 12 h 22"/>
                <a:gd name="T8" fmla="*/ 0 w 14"/>
                <a:gd name="T9" fmla="*/ 12 h 22"/>
                <a:gd name="T10" fmla="*/ 2 w 14"/>
                <a:gd name="T11" fmla="*/ 18 h 22"/>
                <a:gd name="T12" fmla="*/ 10 w 14"/>
                <a:gd name="T13" fmla="*/ 22 h 22"/>
                <a:gd name="T14" fmla="*/ 10 w 14"/>
                <a:gd name="T15" fmla="*/ 22 h 22"/>
                <a:gd name="T16" fmla="*/ 14 w 14"/>
                <a:gd name="T17" fmla="*/ 14 h 22"/>
                <a:gd name="T18" fmla="*/ 12 w 14"/>
                <a:gd name="T19" fmla="*/ 8 h 22"/>
                <a:gd name="T20" fmla="*/ 12 w 14"/>
                <a:gd name="T21" fmla="*/ 8 h 22"/>
                <a:gd name="T22" fmla="*/ 10 w 14"/>
                <a:gd name="T23" fmla="*/ 4 h 22"/>
                <a:gd name="T24" fmla="*/ 2 w 14"/>
                <a:gd name="T25" fmla="*/ 0 h 22"/>
                <a:gd name="T26" fmla="*/ 2 w 14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2">
                  <a:moveTo>
                    <a:pt x="2" y="0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4137025" y="862013"/>
              <a:ext cx="22225" cy="34925"/>
            </a:xfrm>
            <a:custGeom>
              <a:avLst/>
              <a:gdLst>
                <a:gd name="T0" fmla="*/ 14 w 14"/>
                <a:gd name="T1" fmla="*/ 8 h 22"/>
                <a:gd name="T2" fmla="*/ 14 w 14"/>
                <a:gd name="T3" fmla="*/ 8 h 22"/>
                <a:gd name="T4" fmla="*/ 10 w 14"/>
                <a:gd name="T5" fmla="*/ 4 h 22"/>
                <a:gd name="T6" fmla="*/ 4 w 14"/>
                <a:gd name="T7" fmla="*/ 0 h 22"/>
                <a:gd name="T8" fmla="*/ 4 w 14"/>
                <a:gd name="T9" fmla="*/ 0 h 22"/>
                <a:gd name="T10" fmla="*/ 0 w 14"/>
                <a:gd name="T11" fmla="*/ 6 h 22"/>
                <a:gd name="T12" fmla="*/ 0 w 14"/>
                <a:gd name="T13" fmla="*/ 12 h 22"/>
                <a:gd name="T14" fmla="*/ 0 w 14"/>
                <a:gd name="T15" fmla="*/ 12 h 22"/>
                <a:gd name="T16" fmla="*/ 4 w 14"/>
                <a:gd name="T17" fmla="*/ 18 h 22"/>
                <a:gd name="T18" fmla="*/ 10 w 14"/>
                <a:gd name="T19" fmla="*/ 22 h 22"/>
                <a:gd name="T20" fmla="*/ 10 w 14"/>
                <a:gd name="T21" fmla="*/ 22 h 22"/>
                <a:gd name="T22" fmla="*/ 14 w 14"/>
                <a:gd name="T23" fmla="*/ 14 h 22"/>
                <a:gd name="T24" fmla="*/ 14 w 14"/>
                <a:gd name="T25" fmla="*/ 8 h 22"/>
                <a:gd name="T26" fmla="*/ 14 w 14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2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4171950" y="930276"/>
              <a:ext cx="17463" cy="19050"/>
            </a:xfrm>
            <a:custGeom>
              <a:avLst/>
              <a:gdLst>
                <a:gd name="T0" fmla="*/ 11 w 11"/>
                <a:gd name="T1" fmla="*/ 8 h 12"/>
                <a:gd name="T2" fmla="*/ 11 w 11"/>
                <a:gd name="T3" fmla="*/ 8 h 12"/>
                <a:gd name="T4" fmla="*/ 11 w 11"/>
                <a:gd name="T5" fmla="*/ 8 h 12"/>
                <a:gd name="T6" fmla="*/ 11 w 11"/>
                <a:gd name="T7" fmla="*/ 8 h 12"/>
                <a:gd name="T8" fmla="*/ 7 w 11"/>
                <a:gd name="T9" fmla="*/ 4 h 12"/>
                <a:gd name="T10" fmla="*/ 2 w 11"/>
                <a:gd name="T11" fmla="*/ 0 h 12"/>
                <a:gd name="T12" fmla="*/ 2 w 11"/>
                <a:gd name="T13" fmla="*/ 0 h 12"/>
                <a:gd name="T14" fmla="*/ 2 w 11"/>
                <a:gd name="T15" fmla="*/ 0 h 12"/>
                <a:gd name="T16" fmla="*/ 2 w 11"/>
                <a:gd name="T17" fmla="*/ 0 h 12"/>
                <a:gd name="T18" fmla="*/ 0 w 11"/>
                <a:gd name="T19" fmla="*/ 2 h 12"/>
                <a:gd name="T20" fmla="*/ 0 w 11"/>
                <a:gd name="T21" fmla="*/ 2 h 12"/>
                <a:gd name="T22" fmla="*/ 0 w 11"/>
                <a:gd name="T23" fmla="*/ 10 h 12"/>
                <a:gd name="T24" fmla="*/ 0 w 11"/>
                <a:gd name="T25" fmla="*/ 10 h 12"/>
                <a:gd name="T26" fmla="*/ 6 w 11"/>
                <a:gd name="T27" fmla="*/ 12 h 12"/>
                <a:gd name="T28" fmla="*/ 11 w 11"/>
                <a:gd name="T29" fmla="*/ 8 h 12"/>
                <a:gd name="T30" fmla="*/ 11 w 11"/>
                <a:gd name="T3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1" y="8"/>
                  </a:move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11" y="8"/>
                  </a:ln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4092575" y="923926"/>
              <a:ext cx="28575" cy="25400"/>
            </a:xfrm>
            <a:custGeom>
              <a:avLst/>
              <a:gdLst>
                <a:gd name="T0" fmla="*/ 4 w 18"/>
                <a:gd name="T1" fmla="*/ 2 h 16"/>
                <a:gd name="T2" fmla="*/ 4 w 18"/>
                <a:gd name="T3" fmla="*/ 2 h 16"/>
                <a:gd name="T4" fmla="*/ 2 w 18"/>
                <a:gd name="T5" fmla="*/ 6 h 16"/>
                <a:gd name="T6" fmla="*/ 0 w 18"/>
                <a:gd name="T7" fmla="*/ 14 h 16"/>
                <a:gd name="T8" fmla="*/ 0 w 18"/>
                <a:gd name="T9" fmla="*/ 14 h 16"/>
                <a:gd name="T10" fmla="*/ 8 w 18"/>
                <a:gd name="T11" fmla="*/ 16 h 16"/>
                <a:gd name="T12" fmla="*/ 14 w 18"/>
                <a:gd name="T13" fmla="*/ 12 h 16"/>
                <a:gd name="T14" fmla="*/ 14 w 18"/>
                <a:gd name="T15" fmla="*/ 12 h 16"/>
                <a:gd name="T16" fmla="*/ 16 w 18"/>
                <a:gd name="T17" fmla="*/ 8 h 16"/>
                <a:gd name="T18" fmla="*/ 18 w 18"/>
                <a:gd name="T19" fmla="*/ 0 h 16"/>
                <a:gd name="T20" fmla="*/ 18 w 18"/>
                <a:gd name="T21" fmla="*/ 0 h 16"/>
                <a:gd name="T22" fmla="*/ 10 w 18"/>
                <a:gd name="T23" fmla="*/ 0 h 16"/>
                <a:gd name="T24" fmla="*/ 4 w 18"/>
                <a:gd name="T25" fmla="*/ 2 h 16"/>
                <a:gd name="T26" fmla="*/ 4 w 18"/>
                <a:gd name="T2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6">
                  <a:moveTo>
                    <a:pt x="4" y="2"/>
                  </a:moveTo>
                  <a:lnTo>
                    <a:pt x="4" y="2"/>
                  </a:lnTo>
                  <a:lnTo>
                    <a:pt x="2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4246563" y="930276"/>
              <a:ext cx="22225" cy="34925"/>
            </a:xfrm>
            <a:custGeom>
              <a:avLst/>
              <a:gdLst>
                <a:gd name="T0" fmla="*/ 14 w 14"/>
                <a:gd name="T1" fmla="*/ 8 h 22"/>
                <a:gd name="T2" fmla="*/ 14 w 14"/>
                <a:gd name="T3" fmla="*/ 8 h 22"/>
                <a:gd name="T4" fmla="*/ 10 w 14"/>
                <a:gd name="T5" fmla="*/ 4 h 22"/>
                <a:gd name="T6" fmla="*/ 4 w 14"/>
                <a:gd name="T7" fmla="*/ 0 h 22"/>
                <a:gd name="T8" fmla="*/ 4 w 14"/>
                <a:gd name="T9" fmla="*/ 0 h 22"/>
                <a:gd name="T10" fmla="*/ 0 w 14"/>
                <a:gd name="T11" fmla="*/ 6 h 22"/>
                <a:gd name="T12" fmla="*/ 0 w 14"/>
                <a:gd name="T13" fmla="*/ 12 h 22"/>
                <a:gd name="T14" fmla="*/ 0 w 14"/>
                <a:gd name="T15" fmla="*/ 12 h 22"/>
                <a:gd name="T16" fmla="*/ 4 w 14"/>
                <a:gd name="T17" fmla="*/ 18 h 22"/>
                <a:gd name="T18" fmla="*/ 10 w 14"/>
                <a:gd name="T19" fmla="*/ 22 h 22"/>
                <a:gd name="T20" fmla="*/ 10 w 14"/>
                <a:gd name="T21" fmla="*/ 22 h 22"/>
                <a:gd name="T22" fmla="*/ 14 w 14"/>
                <a:gd name="T23" fmla="*/ 14 h 22"/>
                <a:gd name="T24" fmla="*/ 14 w 14"/>
                <a:gd name="T25" fmla="*/ 8 h 22"/>
                <a:gd name="T26" fmla="*/ 14 w 14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2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4171950" y="930276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4214813" y="804863"/>
              <a:ext cx="114300" cy="869950"/>
            </a:xfrm>
            <a:custGeom>
              <a:avLst/>
              <a:gdLst>
                <a:gd name="T0" fmla="*/ 24 w 72"/>
                <a:gd name="T1" fmla="*/ 0 h 548"/>
                <a:gd name="T2" fmla="*/ 0 w 72"/>
                <a:gd name="T3" fmla="*/ 24 h 548"/>
                <a:gd name="T4" fmla="*/ 8 w 72"/>
                <a:gd name="T5" fmla="*/ 34 h 548"/>
                <a:gd name="T6" fmla="*/ 20 w 72"/>
                <a:gd name="T7" fmla="*/ 62 h 548"/>
                <a:gd name="T8" fmla="*/ 22 w 72"/>
                <a:gd name="T9" fmla="*/ 75 h 548"/>
                <a:gd name="T10" fmla="*/ 16 w 72"/>
                <a:gd name="T11" fmla="*/ 113 h 548"/>
                <a:gd name="T12" fmla="*/ 0 w 72"/>
                <a:gd name="T13" fmla="*/ 139 h 548"/>
                <a:gd name="T14" fmla="*/ 6 w 72"/>
                <a:gd name="T15" fmla="*/ 145 h 548"/>
                <a:gd name="T16" fmla="*/ 12 w 72"/>
                <a:gd name="T17" fmla="*/ 548 h 548"/>
                <a:gd name="T18" fmla="*/ 38 w 72"/>
                <a:gd name="T19" fmla="*/ 147 h 548"/>
                <a:gd name="T20" fmla="*/ 44 w 72"/>
                <a:gd name="T21" fmla="*/ 143 h 548"/>
                <a:gd name="T22" fmla="*/ 58 w 72"/>
                <a:gd name="T23" fmla="*/ 129 h 548"/>
                <a:gd name="T24" fmla="*/ 66 w 72"/>
                <a:gd name="T25" fmla="*/ 111 h 548"/>
                <a:gd name="T26" fmla="*/ 72 w 72"/>
                <a:gd name="T27" fmla="*/ 87 h 548"/>
                <a:gd name="T28" fmla="*/ 72 w 72"/>
                <a:gd name="T29" fmla="*/ 75 h 548"/>
                <a:gd name="T30" fmla="*/ 64 w 72"/>
                <a:gd name="T31" fmla="*/ 46 h 548"/>
                <a:gd name="T32" fmla="*/ 48 w 72"/>
                <a:gd name="T33" fmla="*/ 22 h 548"/>
                <a:gd name="T34" fmla="*/ 24 w 72"/>
                <a:gd name="T35" fmla="*/ 0 h 548"/>
                <a:gd name="T36" fmla="*/ 28 w 72"/>
                <a:gd name="T37" fmla="*/ 58 h 548"/>
                <a:gd name="T38" fmla="*/ 22 w 72"/>
                <a:gd name="T39" fmla="*/ 54 h 548"/>
                <a:gd name="T40" fmla="*/ 18 w 72"/>
                <a:gd name="T41" fmla="*/ 48 h 548"/>
                <a:gd name="T42" fmla="*/ 20 w 72"/>
                <a:gd name="T43" fmla="*/ 36 h 548"/>
                <a:gd name="T44" fmla="*/ 28 w 72"/>
                <a:gd name="T45" fmla="*/ 40 h 548"/>
                <a:gd name="T46" fmla="*/ 30 w 72"/>
                <a:gd name="T47" fmla="*/ 44 h 548"/>
                <a:gd name="T48" fmla="*/ 28 w 72"/>
                <a:gd name="T49" fmla="*/ 58 h 548"/>
                <a:gd name="T50" fmla="*/ 48 w 72"/>
                <a:gd name="T51" fmla="*/ 101 h 548"/>
                <a:gd name="T52" fmla="*/ 42 w 72"/>
                <a:gd name="T53" fmla="*/ 97 h 548"/>
                <a:gd name="T54" fmla="*/ 38 w 72"/>
                <a:gd name="T55" fmla="*/ 91 h 548"/>
                <a:gd name="T56" fmla="*/ 42 w 72"/>
                <a:gd name="T57" fmla="*/ 79 h 548"/>
                <a:gd name="T58" fmla="*/ 48 w 72"/>
                <a:gd name="T59" fmla="*/ 83 h 548"/>
                <a:gd name="T60" fmla="*/ 52 w 72"/>
                <a:gd name="T61" fmla="*/ 87 h 548"/>
                <a:gd name="T62" fmla="*/ 48 w 72"/>
                <a:gd name="T63" fmla="*/ 101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548">
                  <a:moveTo>
                    <a:pt x="24" y="0"/>
                  </a:moveTo>
                  <a:lnTo>
                    <a:pt x="24" y="0"/>
                  </a:lnTo>
                  <a:lnTo>
                    <a:pt x="16" y="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8" y="34"/>
                  </a:lnTo>
                  <a:lnTo>
                    <a:pt x="16" y="48"/>
                  </a:lnTo>
                  <a:lnTo>
                    <a:pt x="20" y="62"/>
                  </a:lnTo>
                  <a:lnTo>
                    <a:pt x="22" y="75"/>
                  </a:lnTo>
                  <a:lnTo>
                    <a:pt x="22" y="75"/>
                  </a:lnTo>
                  <a:lnTo>
                    <a:pt x="22" y="95"/>
                  </a:lnTo>
                  <a:lnTo>
                    <a:pt x="16" y="113"/>
                  </a:lnTo>
                  <a:lnTo>
                    <a:pt x="10" y="127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6" y="145"/>
                  </a:lnTo>
                  <a:lnTo>
                    <a:pt x="12" y="147"/>
                  </a:lnTo>
                  <a:lnTo>
                    <a:pt x="12" y="548"/>
                  </a:lnTo>
                  <a:lnTo>
                    <a:pt x="38" y="548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44" y="143"/>
                  </a:lnTo>
                  <a:lnTo>
                    <a:pt x="52" y="137"/>
                  </a:lnTo>
                  <a:lnTo>
                    <a:pt x="58" y="129"/>
                  </a:lnTo>
                  <a:lnTo>
                    <a:pt x="62" y="121"/>
                  </a:lnTo>
                  <a:lnTo>
                    <a:pt x="66" y="111"/>
                  </a:lnTo>
                  <a:lnTo>
                    <a:pt x="70" y="99"/>
                  </a:lnTo>
                  <a:lnTo>
                    <a:pt x="72" y="87"/>
                  </a:lnTo>
                  <a:lnTo>
                    <a:pt x="72" y="75"/>
                  </a:lnTo>
                  <a:lnTo>
                    <a:pt x="72" y="75"/>
                  </a:lnTo>
                  <a:lnTo>
                    <a:pt x="70" y="60"/>
                  </a:lnTo>
                  <a:lnTo>
                    <a:pt x="64" y="46"/>
                  </a:lnTo>
                  <a:lnTo>
                    <a:pt x="56" y="34"/>
                  </a:lnTo>
                  <a:lnTo>
                    <a:pt x="48" y="22"/>
                  </a:lnTo>
                  <a:lnTo>
                    <a:pt x="32" y="6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2" y="5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40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50"/>
                  </a:lnTo>
                  <a:lnTo>
                    <a:pt x="28" y="58"/>
                  </a:lnTo>
                  <a:lnTo>
                    <a:pt x="28" y="58"/>
                  </a:lnTo>
                  <a:close/>
                  <a:moveTo>
                    <a:pt x="48" y="101"/>
                  </a:moveTo>
                  <a:lnTo>
                    <a:pt x="48" y="101"/>
                  </a:lnTo>
                  <a:lnTo>
                    <a:pt x="42" y="97"/>
                  </a:lnTo>
                  <a:lnTo>
                    <a:pt x="38" y="91"/>
                  </a:lnTo>
                  <a:lnTo>
                    <a:pt x="38" y="91"/>
                  </a:lnTo>
                  <a:lnTo>
                    <a:pt x="38" y="85"/>
                  </a:lnTo>
                  <a:lnTo>
                    <a:pt x="42" y="79"/>
                  </a:lnTo>
                  <a:lnTo>
                    <a:pt x="42" y="79"/>
                  </a:lnTo>
                  <a:lnTo>
                    <a:pt x="48" y="83"/>
                  </a:lnTo>
                  <a:lnTo>
                    <a:pt x="52" y="87"/>
                  </a:lnTo>
                  <a:lnTo>
                    <a:pt x="52" y="87"/>
                  </a:lnTo>
                  <a:lnTo>
                    <a:pt x="52" y="93"/>
                  </a:lnTo>
                  <a:lnTo>
                    <a:pt x="48" y="101"/>
                  </a:lnTo>
                  <a:lnTo>
                    <a:pt x="48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4332288" y="804863"/>
              <a:ext cx="112713" cy="869950"/>
            </a:xfrm>
            <a:custGeom>
              <a:avLst/>
              <a:gdLst>
                <a:gd name="T0" fmla="*/ 24 w 71"/>
                <a:gd name="T1" fmla="*/ 0 h 548"/>
                <a:gd name="T2" fmla="*/ 0 w 71"/>
                <a:gd name="T3" fmla="*/ 24 h 548"/>
                <a:gd name="T4" fmla="*/ 8 w 71"/>
                <a:gd name="T5" fmla="*/ 34 h 548"/>
                <a:gd name="T6" fmla="*/ 20 w 71"/>
                <a:gd name="T7" fmla="*/ 62 h 548"/>
                <a:gd name="T8" fmla="*/ 22 w 71"/>
                <a:gd name="T9" fmla="*/ 75 h 548"/>
                <a:gd name="T10" fmla="*/ 16 w 71"/>
                <a:gd name="T11" fmla="*/ 113 h 548"/>
                <a:gd name="T12" fmla="*/ 0 w 71"/>
                <a:gd name="T13" fmla="*/ 139 h 548"/>
                <a:gd name="T14" fmla="*/ 4 w 71"/>
                <a:gd name="T15" fmla="*/ 145 h 548"/>
                <a:gd name="T16" fmla="*/ 10 w 71"/>
                <a:gd name="T17" fmla="*/ 548 h 548"/>
                <a:gd name="T18" fmla="*/ 38 w 71"/>
                <a:gd name="T19" fmla="*/ 147 h 548"/>
                <a:gd name="T20" fmla="*/ 44 w 71"/>
                <a:gd name="T21" fmla="*/ 143 h 548"/>
                <a:gd name="T22" fmla="*/ 55 w 71"/>
                <a:gd name="T23" fmla="*/ 129 h 548"/>
                <a:gd name="T24" fmla="*/ 65 w 71"/>
                <a:gd name="T25" fmla="*/ 111 h 548"/>
                <a:gd name="T26" fmla="*/ 69 w 71"/>
                <a:gd name="T27" fmla="*/ 87 h 548"/>
                <a:gd name="T28" fmla="*/ 71 w 71"/>
                <a:gd name="T29" fmla="*/ 75 h 548"/>
                <a:gd name="T30" fmla="*/ 63 w 71"/>
                <a:gd name="T31" fmla="*/ 46 h 548"/>
                <a:gd name="T32" fmla="*/ 47 w 71"/>
                <a:gd name="T33" fmla="*/ 22 h 548"/>
                <a:gd name="T34" fmla="*/ 24 w 71"/>
                <a:gd name="T35" fmla="*/ 0 h 548"/>
                <a:gd name="T36" fmla="*/ 28 w 71"/>
                <a:gd name="T37" fmla="*/ 58 h 548"/>
                <a:gd name="T38" fmla="*/ 20 w 71"/>
                <a:gd name="T39" fmla="*/ 54 h 548"/>
                <a:gd name="T40" fmla="*/ 18 w 71"/>
                <a:gd name="T41" fmla="*/ 48 h 548"/>
                <a:gd name="T42" fmla="*/ 20 w 71"/>
                <a:gd name="T43" fmla="*/ 36 h 548"/>
                <a:gd name="T44" fmla="*/ 28 w 71"/>
                <a:gd name="T45" fmla="*/ 40 h 548"/>
                <a:gd name="T46" fmla="*/ 30 w 71"/>
                <a:gd name="T47" fmla="*/ 44 h 548"/>
                <a:gd name="T48" fmla="*/ 28 w 71"/>
                <a:gd name="T49" fmla="*/ 58 h 548"/>
                <a:gd name="T50" fmla="*/ 47 w 71"/>
                <a:gd name="T51" fmla="*/ 101 h 548"/>
                <a:gd name="T52" fmla="*/ 42 w 71"/>
                <a:gd name="T53" fmla="*/ 97 h 548"/>
                <a:gd name="T54" fmla="*/ 38 w 71"/>
                <a:gd name="T55" fmla="*/ 91 h 548"/>
                <a:gd name="T56" fmla="*/ 40 w 71"/>
                <a:gd name="T57" fmla="*/ 79 h 548"/>
                <a:gd name="T58" fmla="*/ 47 w 71"/>
                <a:gd name="T59" fmla="*/ 83 h 548"/>
                <a:gd name="T60" fmla="*/ 49 w 71"/>
                <a:gd name="T61" fmla="*/ 87 h 548"/>
                <a:gd name="T62" fmla="*/ 47 w 71"/>
                <a:gd name="T63" fmla="*/ 101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48">
                  <a:moveTo>
                    <a:pt x="24" y="0"/>
                  </a:moveTo>
                  <a:lnTo>
                    <a:pt x="24" y="0"/>
                  </a:lnTo>
                  <a:lnTo>
                    <a:pt x="16" y="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8" y="34"/>
                  </a:lnTo>
                  <a:lnTo>
                    <a:pt x="16" y="48"/>
                  </a:lnTo>
                  <a:lnTo>
                    <a:pt x="20" y="62"/>
                  </a:lnTo>
                  <a:lnTo>
                    <a:pt x="22" y="75"/>
                  </a:lnTo>
                  <a:lnTo>
                    <a:pt x="22" y="75"/>
                  </a:lnTo>
                  <a:lnTo>
                    <a:pt x="20" y="95"/>
                  </a:lnTo>
                  <a:lnTo>
                    <a:pt x="16" y="113"/>
                  </a:lnTo>
                  <a:lnTo>
                    <a:pt x="8" y="127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4" y="145"/>
                  </a:lnTo>
                  <a:lnTo>
                    <a:pt x="10" y="147"/>
                  </a:lnTo>
                  <a:lnTo>
                    <a:pt x="10" y="548"/>
                  </a:lnTo>
                  <a:lnTo>
                    <a:pt x="38" y="548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44" y="143"/>
                  </a:lnTo>
                  <a:lnTo>
                    <a:pt x="49" y="137"/>
                  </a:lnTo>
                  <a:lnTo>
                    <a:pt x="55" y="129"/>
                  </a:lnTo>
                  <a:lnTo>
                    <a:pt x="61" y="121"/>
                  </a:lnTo>
                  <a:lnTo>
                    <a:pt x="65" y="111"/>
                  </a:lnTo>
                  <a:lnTo>
                    <a:pt x="67" y="99"/>
                  </a:lnTo>
                  <a:lnTo>
                    <a:pt x="69" y="87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69" y="60"/>
                  </a:lnTo>
                  <a:lnTo>
                    <a:pt x="63" y="46"/>
                  </a:lnTo>
                  <a:lnTo>
                    <a:pt x="55" y="34"/>
                  </a:lnTo>
                  <a:lnTo>
                    <a:pt x="47" y="22"/>
                  </a:lnTo>
                  <a:lnTo>
                    <a:pt x="32" y="6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0" y="5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40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50"/>
                  </a:lnTo>
                  <a:lnTo>
                    <a:pt x="28" y="58"/>
                  </a:lnTo>
                  <a:lnTo>
                    <a:pt x="28" y="58"/>
                  </a:lnTo>
                  <a:close/>
                  <a:moveTo>
                    <a:pt x="47" y="101"/>
                  </a:moveTo>
                  <a:lnTo>
                    <a:pt x="47" y="101"/>
                  </a:lnTo>
                  <a:lnTo>
                    <a:pt x="42" y="97"/>
                  </a:lnTo>
                  <a:lnTo>
                    <a:pt x="38" y="91"/>
                  </a:lnTo>
                  <a:lnTo>
                    <a:pt x="38" y="91"/>
                  </a:lnTo>
                  <a:lnTo>
                    <a:pt x="38" y="85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47" y="83"/>
                  </a:lnTo>
                  <a:lnTo>
                    <a:pt x="49" y="87"/>
                  </a:lnTo>
                  <a:lnTo>
                    <a:pt x="49" y="87"/>
                  </a:lnTo>
                  <a:lnTo>
                    <a:pt x="51" y="93"/>
                  </a:lnTo>
                  <a:lnTo>
                    <a:pt x="47" y="101"/>
                  </a:lnTo>
                  <a:lnTo>
                    <a:pt x="4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4435475" y="804863"/>
              <a:ext cx="114300" cy="869950"/>
            </a:xfrm>
            <a:custGeom>
              <a:avLst/>
              <a:gdLst>
                <a:gd name="T0" fmla="*/ 26 w 72"/>
                <a:gd name="T1" fmla="*/ 0 h 548"/>
                <a:gd name="T2" fmla="*/ 0 w 72"/>
                <a:gd name="T3" fmla="*/ 24 h 548"/>
                <a:gd name="T4" fmla="*/ 10 w 72"/>
                <a:gd name="T5" fmla="*/ 34 h 548"/>
                <a:gd name="T6" fmla="*/ 22 w 72"/>
                <a:gd name="T7" fmla="*/ 62 h 548"/>
                <a:gd name="T8" fmla="*/ 24 w 72"/>
                <a:gd name="T9" fmla="*/ 75 h 548"/>
                <a:gd name="T10" fmla="*/ 18 w 72"/>
                <a:gd name="T11" fmla="*/ 113 h 548"/>
                <a:gd name="T12" fmla="*/ 0 w 72"/>
                <a:gd name="T13" fmla="*/ 139 h 548"/>
                <a:gd name="T14" fmla="*/ 6 w 72"/>
                <a:gd name="T15" fmla="*/ 145 h 548"/>
                <a:gd name="T16" fmla="*/ 12 w 72"/>
                <a:gd name="T17" fmla="*/ 548 h 548"/>
                <a:gd name="T18" fmla="*/ 38 w 72"/>
                <a:gd name="T19" fmla="*/ 147 h 548"/>
                <a:gd name="T20" fmla="*/ 46 w 72"/>
                <a:gd name="T21" fmla="*/ 143 h 548"/>
                <a:gd name="T22" fmla="*/ 58 w 72"/>
                <a:gd name="T23" fmla="*/ 129 h 548"/>
                <a:gd name="T24" fmla="*/ 68 w 72"/>
                <a:gd name="T25" fmla="*/ 111 h 548"/>
                <a:gd name="T26" fmla="*/ 72 w 72"/>
                <a:gd name="T27" fmla="*/ 87 h 548"/>
                <a:gd name="T28" fmla="*/ 72 w 72"/>
                <a:gd name="T29" fmla="*/ 75 h 548"/>
                <a:gd name="T30" fmla="*/ 66 w 72"/>
                <a:gd name="T31" fmla="*/ 46 h 548"/>
                <a:gd name="T32" fmla="*/ 50 w 72"/>
                <a:gd name="T33" fmla="*/ 22 h 548"/>
                <a:gd name="T34" fmla="*/ 26 w 72"/>
                <a:gd name="T35" fmla="*/ 0 h 548"/>
                <a:gd name="T36" fmla="*/ 30 w 72"/>
                <a:gd name="T37" fmla="*/ 58 h 548"/>
                <a:gd name="T38" fmla="*/ 22 w 72"/>
                <a:gd name="T39" fmla="*/ 54 h 548"/>
                <a:gd name="T40" fmla="*/ 20 w 72"/>
                <a:gd name="T41" fmla="*/ 48 h 548"/>
                <a:gd name="T42" fmla="*/ 22 w 72"/>
                <a:gd name="T43" fmla="*/ 36 h 548"/>
                <a:gd name="T44" fmla="*/ 28 w 72"/>
                <a:gd name="T45" fmla="*/ 40 h 548"/>
                <a:gd name="T46" fmla="*/ 32 w 72"/>
                <a:gd name="T47" fmla="*/ 44 h 548"/>
                <a:gd name="T48" fmla="*/ 30 w 72"/>
                <a:gd name="T49" fmla="*/ 58 h 548"/>
                <a:gd name="T50" fmla="*/ 50 w 72"/>
                <a:gd name="T51" fmla="*/ 101 h 548"/>
                <a:gd name="T52" fmla="*/ 42 w 72"/>
                <a:gd name="T53" fmla="*/ 97 h 548"/>
                <a:gd name="T54" fmla="*/ 40 w 72"/>
                <a:gd name="T55" fmla="*/ 91 h 548"/>
                <a:gd name="T56" fmla="*/ 42 w 72"/>
                <a:gd name="T57" fmla="*/ 79 h 548"/>
                <a:gd name="T58" fmla="*/ 50 w 72"/>
                <a:gd name="T59" fmla="*/ 83 h 548"/>
                <a:gd name="T60" fmla="*/ 52 w 72"/>
                <a:gd name="T61" fmla="*/ 87 h 548"/>
                <a:gd name="T62" fmla="*/ 50 w 72"/>
                <a:gd name="T63" fmla="*/ 101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548">
                  <a:moveTo>
                    <a:pt x="26" y="0"/>
                  </a:moveTo>
                  <a:lnTo>
                    <a:pt x="26" y="0"/>
                  </a:lnTo>
                  <a:lnTo>
                    <a:pt x="18" y="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0" y="34"/>
                  </a:lnTo>
                  <a:lnTo>
                    <a:pt x="16" y="48"/>
                  </a:lnTo>
                  <a:lnTo>
                    <a:pt x="22" y="62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22" y="95"/>
                  </a:lnTo>
                  <a:lnTo>
                    <a:pt x="18" y="113"/>
                  </a:lnTo>
                  <a:lnTo>
                    <a:pt x="10" y="127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6" y="145"/>
                  </a:lnTo>
                  <a:lnTo>
                    <a:pt x="12" y="147"/>
                  </a:lnTo>
                  <a:lnTo>
                    <a:pt x="12" y="548"/>
                  </a:lnTo>
                  <a:lnTo>
                    <a:pt x="38" y="548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46" y="143"/>
                  </a:lnTo>
                  <a:lnTo>
                    <a:pt x="52" y="137"/>
                  </a:lnTo>
                  <a:lnTo>
                    <a:pt x="58" y="129"/>
                  </a:lnTo>
                  <a:lnTo>
                    <a:pt x="64" y="121"/>
                  </a:lnTo>
                  <a:lnTo>
                    <a:pt x="68" y="111"/>
                  </a:lnTo>
                  <a:lnTo>
                    <a:pt x="70" y="99"/>
                  </a:lnTo>
                  <a:lnTo>
                    <a:pt x="72" y="87"/>
                  </a:lnTo>
                  <a:lnTo>
                    <a:pt x="72" y="75"/>
                  </a:lnTo>
                  <a:lnTo>
                    <a:pt x="72" y="75"/>
                  </a:lnTo>
                  <a:lnTo>
                    <a:pt x="70" y="60"/>
                  </a:lnTo>
                  <a:lnTo>
                    <a:pt x="66" y="46"/>
                  </a:lnTo>
                  <a:lnTo>
                    <a:pt x="58" y="34"/>
                  </a:lnTo>
                  <a:lnTo>
                    <a:pt x="50" y="22"/>
                  </a:lnTo>
                  <a:lnTo>
                    <a:pt x="32" y="6"/>
                  </a:ln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30" y="58"/>
                  </a:moveTo>
                  <a:lnTo>
                    <a:pt x="30" y="58"/>
                  </a:lnTo>
                  <a:lnTo>
                    <a:pt x="22" y="54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4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8" y="40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50"/>
                  </a:lnTo>
                  <a:lnTo>
                    <a:pt x="30" y="58"/>
                  </a:lnTo>
                  <a:lnTo>
                    <a:pt x="30" y="58"/>
                  </a:lnTo>
                  <a:close/>
                  <a:moveTo>
                    <a:pt x="50" y="101"/>
                  </a:moveTo>
                  <a:lnTo>
                    <a:pt x="50" y="101"/>
                  </a:lnTo>
                  <a:lnTo>
                    <a:pt x="42" y="97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2" y="79"/>
                  </a:lnTo>
                  <a:lnTo>
                    <a:pt x="42" y="79"/>
                  </a:lnTo>
                  <a:lnTo>
                    <a:pt x="50" y="83"/>
                  </a:lnTo>
                  <a:lnTo>
                    <a:pt x="52" y="87"/>
                  </a:lnTo>
                  <a:lnTo>
                    <a:pt x="52" y="87"/>
                  </a:lnTo>
                  <a:lnTo>
                    <a:pt x="52" y="93"/>
                  </a:lnTo>
                  <a:lnTo>
                    <a:pt x="50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4175125" y="930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4073525" y="804863"/>
              <a:ext cx="147638" cy="869950"/>
            </a:xfrm>
            <a:custGeom>
              <a:avLst/>
              <a:gdLst>
                <a:gd name="T0" fmla="*/ 71 w 93"/>
                <a:gd name="T1" fmla="*/ 24 h 548"/>
                <a:gd name="T2" fmla="*/ 48 w 93"/>
                <a:gd name="T3" fmla="*/ 0 h 548"/>
                <a:gd name="T4" fmla="*/ 40 w 93"/>
                <a:gd name="T5" fmla="*/ 6 h 548"/>
                <a:gd name="T6" fmla="*/ 14 w 93"/>
                <a:gd name="T7" fmla="*/ 34 h 548"/>
                <a:gd name="T8" fmla="*/ 2 w 93"/>
                <a:gd name="T9" fmla="*/ 60 h 548"/>
                <a:gd name="T10" fmla="*/ 0 w 93"/>
                <a:gd name="T11" fmla="*/ 75 h 548"/>
                <a:gd name="T12" fmla="*/ 2 w 93"/>
                <a:gd name="T13" fmla="*/ 99 h 548"/>
                <a:gd name="T14" fmla="*/ 10 w 93"/>
                <a:gd name="T15" fmla="*/ 121 h 548"/>
                <a:gd name="T16" fmla="*/ 20 w 93"/>
                <a:gd name="T17" fmla="*/ 137 h 548"/>
                <a:gd name="T18" fmla="*/ 34 w 93"/>
                <a:gd name="T19" fmla="*/ 147 h 548"/>
                <a:gd name="T20" fmla="*/ 60 w 93"/>
                <a:gd name="T21" fmla="*/ 548 h 548"/>
                <a:gd name="T22" fmla="*/ 60 w 93"/>
                <a:gd name="T23" fmla="*/ 147 h 548"/>
                <a:gd name="T24" fmla="*/ 71 w 93"/>
                <a:gd name="T25" fmla="*/ 139 h 548"/>
                <a:gd name="T26" fmla="*/ 81 w 93"/>
                <a:gd name="T27" fmla="*/ 127 h 548"/>
                <a:gd name="T28" fmla="*/ 93 w 93"/>
                <a:gd name="T29" fmla="*/ 95 h 548"/>
                <a:gd name="T30" fmla="*/ 93 w 93"/>
                <a:gd name="T31" fmla="*/ 75 h 548"/>
                <a:gd name="T32" fmla="*/ 87 w 93"/>
                <a:gd name="T33" fmla="*/ 48 h 548"/>
                <a:gd name="T34" fmla="*/ 71 w 93"/>
                <a:gd name="T35" fmla="*/ 24 h 548"/>
                <a:gd name="T36" fmla="*/ 26 w 93"/>
                <a:gd name="T37" fmla="*/ 87 h 548"/>
                <a:gd name="T38" fmla="*/ 20 w 93"/>
                <a:gd name="T39" fmla="*/ 91 h 548"/>
                <a:gd name="T40" fmla="*/ 12 w 93"/>
                <a:gd name="T41" fmla="*/ 89 h 548"/>
                <a:gd name="T42" fmla="*/ 16 w 93"/>
                <a:gd name="T43" fmla="*/ 77 h 548"/>
                <a:gd name="T44" fmla="*/ 22 w 93"/>
                <a:gd name="T45" fmla="*/ 75 h 548"/>
                <a:gd name="T46" fmla="*/ 30 w 93"/>
                <a:gd name="T47" fmla="*/ 75 h 548"/>
                <a:gd name="T48" fmla="*/ 26 w 93"/>
                <a:gd name="T49" fmla="*/ 87 h 548"/>
                <a:gd name="T50" fmla="*/ 40 w 93"/>
                <a:gd name="T51" fmla="*/ 48 h 548"/>
                <a:gd name="T52" fmla="*/ 40 w 93"/>
                <a:gd name="T53" fmla="*/ 42 h 548"/>
                <a:gd name="T54" fmla="*/ 44 w 93"/>
                <a:gd name="T55" fmla="*/ 36 h 548"/>
                <a:gd name="T56" fmla="*/ 54 w 93"/>
                <a:gd name="T57" fmla="*/ 44 h 548"/>
                <a:gd name="T58" fmla="*/ 54 w 93"/>
                <a:gd name="T59" fmla="*/ 50 h 548"/>
                <a:gd name="T60" fmla="*/ 50 w 93"/>
                <a:gd name="T61" fmla="*/ 58 h 548"/>
                <a:gd name="T62" fmla="*/ 40 w 93"/>
                <a:gd name="T63" fmla="*/ 48 h 548"/>
                <a:gd name="T64" fmla="*/ 71 w 93"/>
                <a:gd name="T65" fmla="*/ 101 h 548"/>
                <a:gd name="T66" fmla="*/ 64 w 93"/>
                <a:gd name="T67" fmla="*/ 97 h 548"/>
                <a:gd name="T68" fmla="*/ 62 w 93"/>
                <a:gd name="T69" fmla="*/ 91 h 548"/>
                <a:gd name="T70" fmla="*/ 62 w 93"/>
                <a:gd name="T71" fmla="*/ 81 h 548"/>
                <a:gd name="T72" fmla="*/ 64 w 93"/>
                <a:gd name="T73" fmla="*/ 79 h 548"/>
                <a:gd name="T74" fmla="*/ 64 w 93"/>
                <a:gd name="T75" fmla="*/ 79 h 548"/>
                <a:gd name="T76" fmla="*/ 64 w 93"/>
                <a:gd name="T77" fmla="*/ 79 h 548"/>
                <a:gd name="T78" fmla="*/ 69 w 93"/>
                <a:gd name="T79" fmla="*/ 83 h 548"/>
                <a:gd name="T80" fmla="*/ 73 w 93"/>
                <a:gd name="T81" fmla="*/ 87 h 548"/>
                <a:gd name="T82" fmla="*/ 73 w 93"/>
                <a:gd name="T83" fmla="*/ 87 h 548"/>
                <a:gd name="T84" fmla="*/ 71 w 93"/>
                <a:gd name="T85" fmla="*/ 101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548">
                  <a:moveTo>
                    <a:pt x="71" y="24"/>
                  </a:moveTo>
                  <a:lnTo>
                    <a:pt x="71" y="24"/>
                  </a:lnTo>
                  <a:lnTo>
                    <a:pt x="54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0" y="6"/>
                  </a:lnTo>
                  <a:lnTo>
                    <a:pt x="24" y="22"/>
                  </a:lnTo>
                  <a:lnTo>
                    <a:pt x="14" y="34"/>
                  </a:lnTo>
                  <a:lnTo>
                    <a:pt x="8" y="46"/>
                  </a:lnTo>
                  <a:lnTo>
                    <a:pt x="2" y="60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87"/>
                  </a:lnTo>
                  <a:lnTo>
                    <a:pt x="2" y="99"/>
                  </a:lnTo>
                  <a:lnTo>
                    <a:pt x="6" y="111"/>
                  </a:lnTo>
                  <a:lnTo>
                    <a:pt x="10" y="121"/>
                  </a:lnTo>
                  <a:lnTo>
                    <a:pt x="14" y="129"/>
                  </a:lnTo>
                  <a:lnTo>
                    <a:pt x="20" y="137"/>
                  </a:lnTo>
                  <a:lnTo>
                    <a:pt x="26" y="143"/>
                  </a:lnTo>
                  <a:lnTo>
                    <a:pt x="34" y="147"/>
                  </a:lnTo>
                  <a:lnTo>
                    <a:pt x="34" y="548"/>
                  </a:lnTo>
                  <a:lnTo>
                    <a:pt x="60" y="548"/>
                  </a:lnTo>
                  <a:lnTo>
                    <a:pt x="60" y="147"/>
                  </a:lnTo>
                  <a:lnTo>
                    <a:pt x="60" y="147"/>
                  </a:lnTo>
                  <a:lnTo>
                    <a:pt x="66" y="145"/>
                  </a:lnTo>
                  <a:lnTo>
                    <a:pt x="71" y="139"/>
                  </a:lnTo>
                  <a:lnTo>
                    <a:pt x="71" y="139"/>
                  </a:lnTo>
                  <a:lnTo>
                    <a:pt x="81" y="127"/>
                  </a:lnTo>
                  <a:lnTo>
                    <a:pt x="87" y="113"/>
                  </a:lnTo>
                  <a:lnTo>
                    <a:pt x="93" y="95"/>
                  </a:lnTo>
                  <a:lnTo>
                    <a:pt x="93" y="75"/>
                  </a:lnTo>
                  <a:lnTo>
                    <a:pt x="93" y="75"/>
                  </a:lnTo>
                  <a:lnTo>
                    <a:pt x="91" y="62"/>
                  </a:lnTo>
                  <a:lnTo>
                    <a:pt x="87" y="48"/>
                  </a:lnTo>
                  <a:lnTo>
                    <a:pt x="79" y="34"/>
                  </a:lnTo>
                  <a:lnTo>
                    <a:pt x="71" y="24"/>
                  </a:lnTo>
                  <a:lnTo>
                    <a:pt x="71" y="24"/>
                  </a:lnTo>
                  <a:close/>
                  <a:moveTo>
                    <a:pt x="26" y="87"/>
                  </a:moveTo>
                  <a:lnTo>
                    <a:pt x="26" y="87"/>
                  </a:lnTo>
                  <a:lnTo>
                    <a:pt x="20" y="91"/>
                  </a:lnTo>
                  <a:lnTo>
                    <a:pt x="12" y="89"/>
                  </a:lnTo>
                  <a:lnTo>
                    <a:pt x="12" y="89"/>
                  </a:lnTo>
                  <a:lnTo>
                    <a:pt x="14" y="81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22" y="75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28" y="83"/>
                  </a:lnTo>
                  <a:lnTo>
                    <a:pt x="26" y="87"/>
                  </a:lnTo>
                  <a:lnTo>
                    <a:pt x="26" y="87"/>
                  </a:lnTo>
                  <a:close/>
                  <a:moveTo>
                    <a:pt x="40" y="48"/>
                  </a:moveTo>
                  <a:lnTo>
                    <a:pt x="40" y="48"/>
                  </a:lnTo>
                  <a:lnTo>
                    <a:pt x="40" y="42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50" y="40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50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44" y="54"/>
                  </a:lnTo>
                  <a:lnTo>
                    <a:pt x="40" y="48"/>
                  </a:lnTo>
                  <a:lnTo>
                    <a:pt x="40" y="48"/>
                  </a:lnTo>
                  <a:close/>
                  <a:moveTo>
                    <a:pt x="71" y="101"/>
                  </a:moveTo>
                  <a:lnTo>
                    <a:pt x="71" y="101"/>
                  </a:lnTo>
                  <a:lnTo>
                    <a:pt x="64" y="97"/>
                  </a:lnTo>
                  <a:lnTo>
                    <a:pt x="62" y="91"/>
                  </a:lnTo>
                  <a:lnTo>
                    <a:pt x="62" y="91"/>
                  </a:lnTo>
                  <a:lnTo>
                    <a:pt x="60" y="87"/>
                  </a:lnTo>
                  <a:lnTo>
                    <a:pt x="62" y="81"/>
                  </a:lnTo>
                  <a:lnTo>
                    <a:pt x="62" y="81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4" y="79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3" y="93"/>
                  </a:lnTo>
                  <a:lnTo>
                    <a:pt x="71" y="101"/>
                  </a:lnTo>
                  <a:lnTo>
                    <a:pt x="71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5170488" y="971551"/>
            <a:ext cx="735013" cy="681037"/>
            <a:chOff x="5170488" y="971551"/>
            <a:chExt cx="735013" cy="681037"/>
          </a:xfrm>
          <a:solidFill>
            <a:schemeClr val="bg1">
              <a:lumMod val="50000"/>
            </a:schemeClr>
          </a:solidFill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5170488" y="971551"/>
              <a:ext cx="735013" cy="517525"/>
            </a:xfrm>
            <a:custGeom>
              <a:avLst/>
              <a:gdLst>
                <a:gd name="T0" fmla="*/ 385 w 463"/>
                <a:gd name="T1" fmla="*/ 98 h 326"/>
                <a:gd name="T2" fmla="*/ 377 w 463"/>
                <a:gd name="T3" fmla="*/ 82 h 326"/>
                <a:gd name="T4" fmla="*/ 357 w 463"/>
                <a:gd name="T5" fmla="*/ 66 h 326"/>
                <a:gd name="T6" fmla="*/ 332 w 463"/>
                <a:gd name="T7" fmla="*/ 60 h 326"/>
                <a:gd name="T8" fmla="*/ 330 w 463"/>
                <a:gd name="T9" fmla="*/ 60 h 326"/>
                <a:gd name="T10" fmla="*/ 320 w 463"/>
                <a:gd name="T11" fmla="*/ 38 h 326"/>
                <a:gd name="T12" fmla="*/ 300 w 463"/>
                <a:gd name="T13" fmla="*/ 26 h 326"/>
                <a:gd name="T14" fmla="*/ 284 w 463"/>
                <a:gd name="T15" fmla="*/ 22 h 326"/>
                <a:gd name="T16" fmla="*/ 278 w 463"/>
                <a:gd name="T17" fmla="*/ 12 h 326"/>
                <a:gd name="T18" fmla="*/ 246 w 463"/>
                <a:gd name="T19" fmla="*/ 0 h 326"/>
                <a:gd name="T20" fmla="*/ 232 w 463"/>
                <a:gd name="T21" fmla="*/ 2 h 326"/>
                <a:gd name="T22" fmla="*/ 214 w 463"/>
                <a:gd name="T23" fmla="*/ 14 h 326"/>
                <a:gd name="T24" fmla="*/ 205 w 463"/>
                <a:gd name="T25" fmla="*/ 36 h 326"/>
                <a:gd name="T26" fmla="*/ 183 w 463"/>
                <a:gd name="T27" fmla="*/ 30 h 326"/>
                <a:gd name="T28" fmla="*/ 155 w 463"/>
                <a:gd name="T29" fmla="*/ 38 h 326"/>
                <a:gd name="T30" fmla="*/ 129 w 463"/>
                <a:gd name="T31" fmla="*/ 30 h 326"/>
                <a:gd name="T32" fmla="*/ 113 w 463"/>
                <a:gd name="T33" fmla="*/ 34 h 326"/>
                <a:gd name="T34" fmla="*/ 93 w 463"/>
                <a:gd name="T35" fmla="*/ 50 h 326"/>
                <a:gd name="T36" fmla="*/ 87 w 463"/>
                <a:gd name="T37" fmla="*/ 74 h 326"/>
                <a:gd name="T38" fmla="*/ 87 w 463"/>
                <a:gd name="T39" fmla="*/ 82 h 326"/>
                <a:gd name="T40" fmla="*/ 75 w 463"/>
                <a:gd name="T41" fmla="*/ 84 h 326"/>
                <a:gd name="T42" fmla="*/ 48 w 463"/>
                <a:gd name="T43" fmla="*/ 96 h 326"/>
                <a:gd name="T44" fmla="*/ 32 w 463"/>
                <a:gd name="T45" fmla="*/ 119 h 326"/>
                <a:gd name="T46" fmla="*/ 16 w 463"/>
                <a:gd name="T47" fmla="*/ 139 h 326"/>
                <a:gd name="T48" fmla="*/ 0 w 463"/>
                <a:gd name="T49" fmla="*/ 183 h 326"/>
                <a:gd name="T50" fmla="*/ 4 w 463"/>
                <a:gd name="T51" fmla="*/ 207 h 326"/>
                <a:gd name="T52" fmla="*/ 26 w 463"/>
                <a:gd name="T53" fmla="*/ 237 h 326"/>
                <a:gd name="T54" fmla="*/ 62 w 463"/>
                <a:gd name="T55" fmla="*/ 248 h 326"/>
                <a:gd name="T56" fmla="*/ 70 w 463"/>
                <a:gd name="T57" fmla="*/ 264 h 326"/>
                <a:gd name="T58" fmla="*/ 79 w 463"/>
                <a:gd name="T59" fmla="*/ 288 h 326"/>
                <a:gd name="T60" fmla="*/ 107 w 463"/>
                <a:gd name="T61" fmla="*/ 314 h 326"/>
                <a:gd name="T62" fmla="*/ 145 w 463"/>
                <a:gd name="T63" fmla="*/ 326 h 326"/>
                <a:gd name="T64" fmla="*/ 173 w 463"/>
                <a:gd name="T65" fmla="*/ 320 h 326"/>
                <a:gd name="T66" fmla="*/ 179 w 463"/>
                <a:gd name="T67" fmla="*/ 314 h 326"/>
                <a:gd name="T68" fmla="*/ 193 w 463"/>
                <a:gd name="T69" fmla="*/ 298 h 326"/>
                <a:gd name="T70" fmla="*/ 195 w 463"/>
                <a:gd name="T71" fmla="*/ 284 h 326"/>
                <a:gd name="T72" fmla="*/ 181 w 463"/>
                <a:gd name="T73" fmla="*/ 262 h 326"/>
                <a:gd name="T74" fmla="*/ 197 w 463"/>
                <a:gd name="T75" fmla="*/ 254 h 326"/>
                <a:gd name="T76" fmla="*/ 205 w 463"/>
                <a:gd name="T77" fmla="*/ 235 h 326"/>
                <a:gd name="T78" fmla="*/ 197 w 463"/>
                <a:gd name="T79" fmla="*/ 213 h 326"/>
                <a:gd name="T80" fmla="*/ 236 w 463"/>
                <a:gd name="T81" fmla="*/ 215 h 326"/>
                <a:gd name="T82" fmla="*/ 260 w 463"/>
                <a:gd name="T83" fmla="*/ 227 h 326"/>
                <a:gd name="T84" fmla="*/ 282 w 463"/>
                <a:gd name="T85" fmla="*/ 248 h 326"/>
                <a:gd name="T86" fmla="*/ 268 w 463"/>
                <a:gd name="T87" fmla="*/ 254 h 326"/>
                <a:gd name="T88" fmla="*/ 258 w 463"/>
                <a:gd name="T89" fmla="*/ 276 h 326"/>
                <a:gd name="T90" fmla="*/ 264 w 463"/>
                <a:gd name="T91" fmla="*/ 290 h 326"/>
                <a:gd name="T92" fmla="*/ 282 w 463"/>
                <a:gd name="T93" fmla="*/ 302 h 326"/>
                <a:gd name="T94" fmla="*/ 296 w 463"/>
                <a:gd name="T95" fmla="*/ 324 h 326"/>
                <a:gd name="T96" fmla="*/ 326 w 463"/>
                <a:gd name="T97" fmla="*/ 324 h 326"/>
                <a:gd name="T98" fmla="*/ 363 w 463"/>
                <a:gd name="T99" fmla="*/ 302 h 326"/>
                <a:gd name="T100" fmla="*/ 385 w 463"/>
                <a:gd name="T101" fmla="*/ 264 h 326"/>
                <a:gd name="T102" fmla="*/ 401 w 463"/>
                <a:gd name="T103" fmla="*/ 246 h 326"/>
                <a:gd name="T104" fmla="*/ 441 w 463"/>
                <a:gd name="T105" fmla="*/ 227 h 326"/>
                <a:gd name="T106" fmla="*/ 461 w 463"/>
                <a:gd name="T107" fmla="*/ 189 h 326"/>
                <a:gd name="T108" fmla="*/ 461 w 463"/>
                <a:gd name="T109" fmla="*/ 157 h 326"/>
                <a:gd name="T110" fmla="*/ 441 w 463"/>
                <a:gd name="T111" fmla="*/ 119 h 326"/>
                <a:gd name="T112" fmla="*/ 401 w 463"/>
                <a:gd name="T113" fmla="*/ 9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326">
                  <a:moveTo>
                    <a:pt x="387" y="96"/>
                  </a:moveTo>
                  <a:lnTo>
                    <a:pt x="387" y="96"/>
                  </a:lnTo>
                  <a:lnTo>
                    <a:pt x="385" y="98"/>
                  </a:lnTo>
                  <a:lnTo>
                    <a:pt x="385" y="98"/>
                  </a:lnTo>
                  <a:lnTo>
                    <a:pt x="381" y="90"/>
                  </a:lnTo>
                  <a:lnTo>
                    <a:pt x="377" y="82"/>
                  </a:lnTo>
                  <a:lnTo>
                    <a:pt x="371" y="76"/>
                  </a:lnTo>
                  <a:lnTo>
                    <a:pt x="363" y="70"/>
                  </a:lnTo>
                  <a:lnTo>
                    <a:pt x="357" y="66"/>
                  </a:lnTo>
                  <a:lnTo>
                    <a:pt x="349" y="62"/>
                  </a:lnTo>
                  <a:lnTo>
                    <a:pt x="340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30" y="60"/>
                  </a:lnTo>
                  <a:lnTo>
                    <a:pt x="328" y="52"/>
                  </a:lnTo>
                  <a:lnTo>
                    <a:pt x="324" y="44"/>
                  </a:lnTo>
                  <a:lnTo>
                    <a:pt x="320" y="38"/>
                  </a:lnTo>
                  <a:lnTo>
                    <a:pt x="314" y="32"/>
                  </a:lnTo>
                  <a:lnTo>
                    <a:pt x="308" y="28"/>
                  </a:lnTo>
                  <a:lnTo>
                    <a:pt x="300" y="26"/>
                  </a:lnTo>
                  <a:lnTo>
                    <a:pt x="292" y="22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78" y="12"/>
                  </a:lnTo>
                  <a:lnTo>
                    <a:pt x="268" y="6"/>
                  </a:lnTo>
                  <a:lnTo>
                    <a:pt x="258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38" y="0"/>
                  </a:lnTo>
                  <a:lnTo>
                    <a:pt x="232" y="2"/>
                  </a:lnTo>
                  <a:lnTo>
                    <a:pt x="224" y="6"/>
                  </a:lnTo>
                  <a:lnTo>
                    <a:pt x="218" y="10"/>
                  </a:lnTo>
                  <a:lnTo>
                    <a:pt x="214" y="14"/>
                  </a:lnTo>
                  <a:lnTo>
                    <a:pt x="210" y="22"/>
                  </a:lnTo>
                  <a:lnTo>
                    <a:pt x="207" y="28"/>
                  </a:lnTo>
                  <a:lnTo>
                    <a:pt x="205" y="36"/>
                  </a:lnTo>
                  <a:lnTo>
                    <a:pt x="205" y="36"/>
                  </a:lnTo>
                  <a:lnTo>
                    <a:pt x="195" y="32"/>
                  </a:lnTo>
                  <a:lnTo>
                    <a:pt x="183" y="30"/>
                  </a:lnTo>
                  <a:lnTo>
                    <a:pt x="183" y="30"/>
                  </a:lnTo>
                  <a:lnTo>
                    <a:pt x="169" y="32"/>
                  </a:lnTo>
                  <a:lnTo>
                    <a:pt x="155" y="38"/>
                  </a:lnTo>
                  <a:lnTo>
                    <a:pt x="155" y="38"/>
                  </a:lnTo>
                  <a:lnTo>
                    <a:pt x="143" y="32"/>
                  </a:lnTo>
                  <a:lnTo>
                    <a:pt x="129" y="30"/>
                  </a:lnTo>
                  <a:lnTo>
                    <a:pt x="129" y="30"/>
                  </a:lnTo>
                  <a:lnTo>
                    <a:pt x="121" y="32"/>
                  </a:lnTo>
                  <a:lnTo>
                    <a:pt x="113" y="34"/>
                  </a:lnTo>
                  <a:lnTo>
                    <a:pt x="105" y="38"/>
                  </a:lnTo>
                  <a:lnTo>
                    <a:pt x="99" y="44"/>
                  </a:lnTo>
                  <a:lnTo>
                    <a:pt x="93" y="50"/>
                  </a:lnTo>
                  <a:lnTo>
                    <a:pt x="89" y="58"/>
                  </a:lnTo>
                  <a:lnTo>
                    <a:pt x="87" y="66"/>
                  </a:lnTo>
                  <a:lnTo>
                    <a:pt x="87" y="74"/>
                  </a:lnTo>
                  <a:lnTo>
                    <a:pt x="87" y="74"/>
                  </a:lnTo>
                  <a:lnTo>
                    <a:pt x="87" y="82"/>
                  </a:lnTo>
                  <a:lnTo>
                    <a:pt x="87" y="82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75" y="84"/>
                  </a:lnTo>
                  <a:lnTo>
                    <a:pt x="66" y="86"/>
                  </a:lnTo>
                  <a:lnTo>
                    <a:pt x="56" y="90"/>
                  </a:lnTo>
                  <a:lnTo>
                    <a:pt x="48" y="96"/>
                  </a:lnTo>
                  <a:lnTo>
                    <a:pt x="42" y="101"/>
                  </a:lnTo>
                  <a:lnTo>
                    <a:pt x="36" y="109"/>
                  </a:lnTo>
                  <a:lnTo>
                    <a:pt x="32" y="119"/>
                  </a:lnTo>
                  <a:lnTo>
                    <a:pt x="28" y="129"/>
                  </a:lnTo>
                  <a:lnTo>
                    <a:pt x="28" y="129"/>
                  </a:lnTo>
                  <a:lnTo>
                    <a:pt x="16" y="139"/>
                  </a:lnTo>
                  <a:lnTo>
                    <a:pt x="8" y="153"/>
                  </a:lnTo>
                  <a:lnTo>
                    <a:pt x="2" y="167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2" y="195"/>
                  </a:lnTo>
                  <a:lnTo>
                    <a:pt x="4" y="207"/>
                  </a:lnTo>
                  <a:lnTo>
                    <a:pt x="10" y="219"/>
                  </a:lnTo>
                  <a:lnTo>
                    <a:pt x="18" y="229"/>
                  </a:lnTo>
                  <a:lnTo>
                    <a:pt x="26" y="237"/>
                  </a:lnTo>
                  <a:lnTo>
                    <a:pt x="38" y="242"/>
                  </a:lnTo>
                  <a:lnTo>
                    <a:pt x="48" y="246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6" y="256"/>
                  </a:lnTo>
                  <a:lnTo>
                    <a:pt x="70" y="264"/>
                  </a:lnTo>
                  <a:lnTo>
                    <a:pt x="70" y="264"/>
                  </a:lnTo>
                  <a:lnTo>
                    <a:pt x="73" y="276"/>
                  </a:lnTo>
                  <a:lnTo>
                    <a:pt x="79" y="288"/>
                  </a:lnTo>
                  <a:lnTo>
                    <a:pt x="87" y="298"/>
                  </a:lnTo>
                  <a:lnTo>
                    <a:pt x="95" y="308"/>
                  </a:lnTo>
                  <a:lnTo>
                    <a:pt x="107" y="314"/>
                  </a:lnTo>
                  <a:lnTo>
                    <a:pt x="119" y="320"/>
                  </a:lnTo>
                  <a:lnTo>
                    <a:pt x="131" y="324"/>
                  </a:lnTo>
                  <a:lnTo>
                    <a:pt x="145" y="326"/>
                  </a:lnTo>
                  <a:lnTo>
                    <a:pt x="145" y="326"/>
                  </a:lnTo>
                  <a:lnTo>
                    <a:pt x="159" y="324"/>
                  </a:lnTo>
                  <a:lnTo>
                    <a:pt x="173" y="320"/>
                  </a:lnTo>
                  <a:lnTo>
                    <a:pt x="173" y="316"/>
                  </a:lnTo>
                  <a:lnTo>
                    <a:pt x="179" y="314"/>
                  </a:lnTo>
                  <a:lnTo>
                    <a:pt x="179" y="314"/>
                  </a:lnTo>
                  <a:lnTo>
                    <a:pt x="185" y="310"/>
                  </a:lnTo>
                  <a:lnTo>
                    <a:pt x="191" y="304"/>
                  </a:lnTo>
                  <a:lnTo>
                    <a:pt x="193" y="298"/>
                  </a:lnTo>
                  <a:lnTo>
                    <a:pt x="195" y="290"/>
                  </a:lnTo>
                  <a:lnTo>
                    <a:pt x="195" y="290"/>
                  </a:lnTo>
                  <a:lnTo>
                    <a:pt x="195" y="284"/>
                  </a:lnTo>
                  <a:lnTo>
                    <a:pt x="193" y="278"/>
                  </a:lnTo>
                  <a:lnTo>
                    <a:pt x="187" y="272"/>
                  </a:lnTo>
                  <a:lnTo>
                    <a:pt x="181" y="262"/>
                  </a:lnTo>
                  <a:lnTo>
                    <a:pt x="191" y="258"/>
                  </a:lnTo>
                  <a:lnTo>
                    <a:pt x="191" y="258"/>
                  </a:lnTo>
                  <a:lnTo>
                    <a:pt x="197" y="254"/>
                  </a:lnTo>
                  <a:lnTo>
                    <a:pt x="201" y="248"/>
                  </a:lnTo>
                  <a:lnTo>
                    <a:pt x="203" y="242"/>
                  </a:lnTo>
                  <a:lnTo>
                    <a:pt x="205" y="235"/>
                  </a:lnTo>
                  <a:lnTo>
                    <a:pt x="205" y="235"/>
                  </a:lnTo>
                  <a:lnTo>
                    <a:pt x="203" y="225"/>
                  </a:lnTo>
                  <a:lnTo>
                    <a:pt x="197" y="213"/>
                  </a:lnTo>
                  <a:lnTo>
                    <a:pt x="234" y="213"/>
                  </a:lnTo>
                  <a:lnTo>
                    <a:pt x="236" y="215"/>
                  </a:lnTo>
                  <a:lnTo>
                    <a:pt x="236" y="215"/>
                  </a:lnTo>
                  <a:lnTo>
                    <a:pt x="244" y="221"/>
                  </a:lnTo>
                  <a:lnTo>
                    <a:pt x="252" y="225"/>
                  </a:lnTo>
                  <a:lnTo>
                    <a:pt x="260" y="227"/>
                  </a:lnTo>
                  <a:lnTo>
                    <a:pt x="270" y="225"/>
                  </a:lnTo>
                  <a:lnTo>
                    <a:pt x="282" y="223"/>
                  </a:lnTo>
                  <a:lnTo>
                    <a:pt x="282" y="248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68" y="254"/>
                  </a:lnTo>
                  <a:lnTo>
                    <a:pt x="264" y="260"/>
                  </a:lnTo>
                  <a:lnTo>
                    <a:pt x="260" y="268"/>
                  </a:lnTo>
                  <a:lnTo>
                    <a:pt x="258" y="276"/>
                  </a:lnTo>
                  <a:lnTo>
                    <a:pt x="258" y="276"/>
                  </a:lnTo>
                  <a:lnTo>
                    <a:pt x="260" y="284"/>
                  </a:lnTo>
                  <a:lnTo>
                    <a:pt x="264" y="290"/>
                  </a:lnTo>
                  <a:lnTo>
                    <a:pt x="268" y="296"/>
                  </a:lnTo>
                  <a:lnTo>
                    <a:pt x="276" y="300"/>
                  </a:lnTo>
                  <a:lnTo>
                    <a:pt x="282" y="302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96" y="324"/>
                  </a:lnTo>
                  <a:lnTo>
                    <a:pt x="310" y="326"/>
                  </a:lnTo>
                  <a:lnTo>
                    <a:pt x="310" y="326"/>
                  </a:lnTo>
                  <a:lnTo>
                    <a:pt x="326" y="324"/>
                  </a:lnTo>
                  <a:lnTo>
                    <a:pt x="340" y="320"/>
                  </a:lnTo>
                  <a:lnTo>
                    <a:pt x="353" y="312"/>
                  </a:lnTo>
                  <a:lnTo>
                    <a:pt x="363" y="302"/>
                  </a:lnTo>
                  <a:lnTo>
                    <a:pt x="373" y="292"/>
                  </a:lnTo>
                  <a:lnTo>
                    <a:pt x="381" y="278"/>
                  </a:lnTo>
                  <a:lnTo>
                    <a:pt x="385" y="264"/>
                  </a:lnTo>
                  <a:lnTo>
                    <a:pt x="387" y="248"/>
                  </a:lnTo>
                  <a:lnTo>
                    <a:pt x="387" y="248"/>
                  </a:lnTo>
                  <a:lnTo>
                    <a:pt x="401" y="246"/>
                  </a:lnTo>
                  <a:lnTo>
                    <a:pt x="415" y="242"/>
                  </a:lnTo>
                  <a:lnTo>
                    <a:pt x="429" y="237"/>
                  </a:lnTo>
                  <a:lnTo>
                    <a:pt x="441" y="227"/>
                  </a:lnTo>
                  <a:lnTo>
                    <a:pt x="449" y="215"/>
                  </a:lnTo>
                  <a:lnTo>
                    <a:pt x="457" y="203"/>
                  </a:lnTo>
                  <a:lnTo>
                    <a:pt x="461" y="189"/>
                  </a:lnTo>
                  <a:lnTo>
                    <a:pt x="463" y="173"/>
                  </a:lnTo>
                  <a:lnTo>
                    <a:pt x="463" y="173"/>
                  </a:lnTo>
                  <a:lnTo>
                    <a:pt x="461" y="157"/>
                  </a:lnTo>
                  <a:lnTo>
                    <a:pt x="457" y="143"/>
                  </a:lnTo>
                  <a:lnTo>
                    <a:pt x="449" y="129"/>
                  </a:lnTo>
                  <a:lnTo>
                    <a:pt x="441" y="119"/>
                  </a:lnTo>
                  <a:lnTo>
                    <a:pt x="429" y="109"/>
                  </a:lnTo>
                  <a:lnTo>
                    <a:pt x="415" y="101"/>
                  </a:lnTo>
                  <a:lnTo>
                    <a:pt x="401" y="98"/>
                  </a:lnTo>
                  <a:lnTo>
                    <a:pt x="387" y="96"/>
                  </a:lnTo>
                  <a:lnTo>
                    <a:pt x="387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5461000" y="1322388"/>
              <a:ext cx="141288" cy="330200"/>
            </a:xfrm>
            <a:custGeom>
              <a:avLst/>
              <a:gdLst>
                <a:gd name="T0" fmla="*/ 67 w 89"/>
                <a:gd name="T1" fmla="*/ 55 h 208"/>
                <a:gd name="T2" fmla="*/ 67 w 89"/>
                <a:gd name="T3" fmla="*/ 55 h 208"/>
                <a:gd name="T4" fmla="*/ 69 w 89"/>
                <a:gd name="T5" fmla="*/ 43 h 208"/>
                <a:gd name="T6" fmla="*/ 73 w 89"/>
                <a:gd name="T7" fmla="*/ 35 h 208"/>
                <a:gd name="T8" fmla="*/ 81 w 89"/>
                <a:gd name="T9" fmla="*/ 27 h 208"/>
                <a:gd name="T10" fmla="*/ 89 w 89"/>
                <a:gd name="T11" fmla="*/ 21 h 208"/>
                <a:gd name="T12" fmla="*/ 89 w 89"/>
                <a:gd name="T13" fmla="*/ 12 h 208"/>
                <a:gd name="T14" fmla="*/ 89 w 89"/>
                <a:gd name="T15" fmla="*/ 12 h 208"/>
                <a:gd name="T16" fmla="*/ 81 w 89"/>
                <a:gd name="T17" fmla="*/ 14 h 208"/>
                <a:gd name="T18" fmla="*/ 81 w 89"/>
                <a:gd name="T19" fmla="*/ 14 h 208"/>
                <a:gd name="T20" fmla="*/ 71 w 89"/>
                <a:gd name="T21" fmla="*/ 12 h 208"/>
                <a:gd name="T22" fmla="*/ 63 w 89"/>
                <a:gd name="T23" fmla="*/ 10 h 208"/>
                <a:gd name="T24" fmla="*/ 55 w 89"/>
                <a:gd name="T25" fmla="*/ 6 h 208"/>
                <a:gd name="T26" fmla="*/ 47 w 89"/>
                <a:gd name="T27" fmla="*/ 0 h 208"/>
                <a:gd name="T28" fmla="*/ 27 w 89"/>
                <a:gd name="T29" fmla="*/ 0 h 208"/>
                <a:gd name="T30" fmla="*/ 27 w 89"/>
                <a:gd name="T31" fmla="*/ 0 h 208"/>
                <a:gd name="T32" fmla="*/ 29 w 89"/>
                <a:gd name="T33" fmla="*/ 6 h 208"/>
                <a:gd name="T34" fmla="*/ 31 w 89"/>
                <a:gd name="T35" fmla="*/ 14 h 208"/>
                <a:gd name="T36" fmla="*/ 31 w 89"/>
                <a:gd name="T37" fmla="*/ 14 h 208"/>
                <a:gd name="T38" fmla="*/ 29 w 89"/>
                <a:gd name="T39" fmla="*/ 23 h 208"/>
                <a:gd name="T40" fmla="*/ 26 w 89"/>
                <a:gd name="T41" fmla="*/ 31 h 208"/>
                <a:gd name="T42" fmla="*/ 20 w 89"/>
                <a:gd name="T43" fmla="*/ 39 h 208"/>
                <a:gd name="T44" fmla="*/ 12 w 89"/>
                <a:gd name="T45" fmla="*/ 45 h 208"/>
                <a:gd name="T46" fmla="*/ 12 w 89"/>
                <a:gd name="T47" fmla="*/ 45 h 208"/>
                <a:gd name="T48" fmla="*/ 18 w 89"/>
                <a:gd name="T49" fmla="*/ 55 h 208"/>
                <a:gd name="T50" fmla="*/ 20 w 89"/>
                <a:gd name="T51" fmla="*/ 61 h 208"/>
                <a:gd name="T52" fmla="*/ 22 w 89"/>
                <a:gd name="T53" fmla="*/ 69 h 208"/>
                <a:gd name="T54" fmla="*/ 22 w 89"/>
                <a:gd name="T55" fmla="*/ 69 h 208"/>
                <a:gd name="T56" fmla="*/ 20 w 89"/>
                <a:gd name="T57" fmla="*/ 79 h 208"/>
                <a:gd name="T58" fmla="*/ 16 w 89"/>
                <a:gd name="T59" fmla="*/ 87 h 208"/>
                <a:gd name="T60" fmla="*/ 8 w 89"/>
                <a:gd name="T61" fmla="*/ 95 h 208"/>
                <a:gd name="T62" fmla="*/ 0 w 89"/>
                <a:gd name="T63" fmla="*/ 101 h 208"/>
                <a:gd name="T64" fmla="*/ 0 w 89"/>
                <a:gd name="T65" fmla="*/ 208 h 208"/>
                <a:gd name="T66" fmla="*/ 89 w 89"/>
                <a:gd name="T67" fmla="*/ 208 h 208"/>
                <a:gd name="T68" fmla="*/ 89 w 89"/>
                <a:gd name="T69" fmla="*/ 87 h 208"/>
                <a:gd name="T70" fmla="*/ 89 w 89"/>
                <a:gd name="T71" fmla="*/ 87 h 208"/>
                <a:gd name="T72" fmla="*/ 81 w 89"/>
                <a:gd name="T73" fmla="*/ 83 h 208"/>
                <a:gd name="T74" fmla="*/ 73 w 89"/>
                <a:gd name="T75" fmla="*/ 75 h 208"/>
                <a:gd name="T76" fmla="*/ 69 w 89"/>
                <a:gd name="T77" fmla="*/ 65 h 208"/>
                <a:gd name="T78" fmla="*/ 67 w 89"/>
                <a:gd name="T79" fmla="*/ 55 h 208"/>
                <a:gd name="T80" fmla="*/ 67 w 89"/>
                <a:gd name="T81" fmla="*/ 5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" h="208">
                  <a:moveTo>
                    <a:pt x="67" y="55"/>
                  </a:moveTo>
                  <a:lnTo>
                    <a:pt x="67" y="55"/>
                  </a:lnTo>
                  <a:lnTo>
                    <a:pt x="69" y="43"/>
                  </a:lnTo>
                  <a:lnTo>
                    <a:pt x="73" y="35"/>
                  </a:lnTo>
                  <a:lnTo>
                    <a:pt x="81" y="27"/>
                  </a:lnTo>
                  <a:lnTo>
                    <a:pt x="89" y="21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71" y="12"/>
                  </a:lnTo>
                  <a:lnTo>
                    <a:pt x="63" y="10"/>
                  </a:lnTo>
                  <a:lnTo>
                    <a:pt x="55" y="6"/>
                  </a:lnTo>
                  <a:lnTo>
                    <a:pt x="4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9" y="6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29" y="23"/>
                  </a:lnTo>
                  <a:lnTo>
                    <a:pt x="26" y="31"/>
                  </a:lnTo>
                  <a:lnTo>
                    <a:pt x="20" y="39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8" y="55"/>
                  </a:lnTo>
                  <a:lnTo>
                    <a:pt x="20" y="61"/>
                  </a:lnTo>
                  <a:lnTo>
                    <a:pt x="22" y="69"/>
                  </a:lnTo>
                  <a:lnTo>
                    <a:pt x="22" y="69"/>
                  </a:lnTo>
                  <a:lnTo>
                    <a:pt x="20" y="79"/>
                  </a:lnTo>
                  <a:lnTo>
                    <a:pt x="16" y="87"/>
                  </a:lnTo>
                  <a:lnTo>
                    <a:pt x="8" y="95"/>
                  </a:lnTo>
                  <a:lnTo>
                    <a:pt x="0" y="101"/>
                  </a:lnTo>
                  <a:lnTo>
                    <a:pt x="0" y="208"/>
                  </a:lnTo>
                  <a:lnTo>
                    <a:pt x="89" y="208"/>
                  </a:lnTo>
                  <a:lnTo>
                    <a:pt x="89" y="87"/>
                  </a:lnTo>
                  <a:lnTo>
                    <a:pt x="89" y="87"/>
                  </a:lnTo>
                  <a:lnTo>
                    <a:pt x="81" y="83"/>
                  </a:lnTo>
                  <a:lnTo>
                    <a:pt x="73" y="75"/>
                  </a:lnTo>
                  <a:lnTo>
                    <a:pt x="69" y="65"/>
                  </a:lnTo>
                  <a:lnTo>
                    <a:pt x="67" y="55"/>
                  </a:lnTo>
                  <a:lnTo>
                    <a:pt x="6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6507163" y="887413"/>
            <a:ext cx="809625" cy="711201"/>
            <a:chOff x="6507163" y="887413"/>
            <a:chExt cx="809625" cy="711201"/>
          </a:xfrm>
          <a:solidFill>
            <a:schemeClr val="bg1">
              <a:lumMod val="50000"/>
            </a:schemeClr>
          </a:solidFill>
        </p:grpSpPr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6507163" y="1412876"/>
              <a:ext cx="169863" cy="185738"/>
            </a:xfrm>
            <a:custGeom>
              <a:avLst/>
              <a:gdLst>
                <a:gd name="T0" fmla="*/ 0 w 107"/>
                <a:gd name="T1" fmla="*/ 111 h 117"/>
                <a:gd name="T2" fmla="*/ 18 w 107"/>
                <a:gd name="T3" fmla="*/ 117 h 117"/>
                <a:gd name="T4" fmla="*/ 20 w 107"/>
                <a:gd name="T5" fmla="*/ 115 h 117"/>
                <a:gd name="T6" fmla="*/ 20 w 107"/>
                <a:gd name="T7" fmla="*/ 115 h 117"/>
                <a:gd name="T8" fmla="*/ 24 w 107"/>
                <a:gd name="T9" fmla="*/ 109 h 117"/>
                <a:gd name="T10" fmla="*/ 34 w 107"/>
                <a:gd name="T11" fmla="*/ 97 h 117"/>
                <a:gd name="T12" fmla="*/ 63 w 107"/>
                <a:gd name="T13" fmla="*/ 62 h 117"/>
                <a:gd name="T14" fmla="*/ 93 w 107"/>
                <a:gd name="T15" fmla="*/ 24 h 117"/>
                <a:gd name="T16" fmla="*/ 107 w 107"/>
                <a:gd name="T17" fmla="*/ 6 h 117"/>
                <a:gd name="T18" fmla="*/ 107 w 107"/>
                <a:gd name="T19" fmla="*/ 6 h 117"/>
                <a:gd name="T20" fmla="*/ 99 w 107"/>
                <a:gd name="T21" fmla="*/ 2 h 117"/>
                <a:gd name="T22" fmla="*/ 93 w 107"/>
                <a:gd name="T23" fmla="*/ 0 h 117"/>
                <a:gd name="T24" fmla="*/ 93 w 107"/>
                <a:gd name="T25" fmla="*/ 0 h 117"/>
                <a:gd name="T26" fmla="*/ 89 w 107"/>
                <a:gd name="T27" fmla="*/ 2 h 117"/>
                <a:gd name="T28" fmla="*/ 89 w 107"/>
                <a:gd name="T29" fmla="*/ 2 h 117"/>
                <a:gd name="T30" fmla="*/ 34 w 107"/>
                <a:gd name="T31" fmla="*/ 72 h 117"/>
                <a:gd name="T32" fmla="*/ 0 w 107"/>
                <a:gd name="T33" fmla="*/ 111 h 117"/>
                <a:gd name="T34" fmla="*/ 0 w 107"/>
                <a:gd name="T35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117">
                  <a:moveTo>
                    <a:pt x="0" y="111"/>
                  </a:moveTo>
                  <a:lnTo>
                    <a:pt x="18" y="117"/>
                  </a:lnTo>
                  <a:lnTo>
                    <a:pt x="20" y="115"/>
                  </a:lnTo>
                  <a:lnTo>
                    <a:pt x="20" y="115"/>
                  </a:lnTo>
                  <a:lnTo>
                    <a:pt x="24" y="109"/>
                  </a:lnTo>
                  <a:lnTo>
                    <a:pt x="34" y="97"/>
                  </a:lnTo>
                  <a:lnTo>
                    <a:pt x="63" y="62"/>
                  </a:lnTo>
                  <a:lnTo>
                    <a:pt x="93" y="24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99" y="2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89" y="2"/>
                  </a:lnTo>
                  <a:lnTo>
                    <a:pt x="89" y="2"/>
                  </a:lnTo>
                  <a:lnTo>
                    <a:pt x="34" y="72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6762750" y="1098551"/>
              <a:ext cx="554038" cy="444500"/>
            </a:xfrm>
            <a:custGeom>
              <a:avLst/>
              <a:gdLst>
                <a:gd name="T0" fmla="*/ 341 w 349"/>
                <a:gd name="T1" fmla="*/ 16 h 280"/>
                <a:gd name="T2" fmla="*/ 327 w 349"/>
                <a:gd name="T3" fmla="*/ 4 h 280"/>
                <a:gd name="T4" fmla="*/ 310 w 349"/>
                <a:gd name="T5" fmla="*/ 0 h 280"/>
                <a:gd name="T6" fmla="*/ 304 w 349"/>
                <a:gd name="T7" fmla="*/ 16 h 280"/>
                <a:gd name="T8" fmla="*/ 294 w 349"/>
                <a:gd name="T9" fmla="*/ 31 h 280"/>
                <a:gd name="T10" fmla="*/ 280 w 349"/>
                <a:gd name="T11" fmla="*/ 45 h 280"/>
                <a:gd name="T12" fmla="*/ 280 w 349"/>
                <a:gd name="T13" fmla="*/ 71 h 280"/>
                <a:gd name="T14" fmla="*/ 270 w 349"/>
                <a:gd name="T15" fmla="*/ 99 h 280"/>
                <a:gd name="T16" fmla="*/ 260 w 349"/>
                <a:gd name="T17" fmla="*/ 117 h 280"/>
                <a:gd name="T18" fmla="*/ 246 w 349"/>
                <a:gd name="T19" fmla="*/ 129 h 280"/>
                <a:gd name="T20" fmla="*/ 238 w 349"/>
                <a:gd name="T21" fmla="*/ 155 h 280"/>
                <a:gd name="T22" fmla="*/ 220 w 349"/>
                <a:gd name="T23" fmla="*/ 176 h 280"/>
                <a:gd name="T24" fmla="*/ 210 w 349"/>
                <a:gd name="T25" fmla="*/ 186 h 280"/>
                <a:gd name="T26" fmla="*/ 184 w 349"/>
                <a:gd name="T27" fmla="*/ 200 h 280"/>
                <a:gd name="T28" fmla="*/ 173 w 349"/>
                <a:gd name="T29" fmla="*/ 204 h 280"/>
                <a:gd name="T30" fmla="*/ 147 w 349"/>
                <a:gd name="T31" fmla="*/ 228 h 280"/>
                <a:gd name="T32" fmla="*/ 135 w 349"/>
                <a:gd name="T33" fmla="*/ 232 h 280"/>
                <a:gd name="T34" fmla="*/ 115 w 349"/>
                <a:gd name="T35" fmla="*/ 240 h 280"/>
                <a:gd name="T36" fmla="*/ 95 w 349"/>
                <a:gd name="T37" fmla="*/ 240 h 280"/>
                <a:gd name="T38" fmla="*/ 77 w 349"/>
                <a:gd name="T39" fmla="*/ 238 h 280"/>
                <a:gd name="T40" fmla="*/ 69 w 349"/>
                <a:gd name="T41" fmla="*/ 234 h 280"/>
                <a:gd name="T42" fmla="*/ 57 w 349"/>
                <a:gd name="T43" fmla="*/ 242 h 280"/>
                <a:gd name="T44" fmla="*/ 28 w 349"/>
                <a:gd name="T45" fmla="*/ 254 h 280"/>
                <a:gd name="T46" fmla="*/ 0 w 349"/>
                <a:gd name="T47" fmla="*/ 256 h 280"/>
                <a:gd name="T48" fmla="*/ 8 w 349"/>
                <a:gd name="T49" fmla="*/ 266 h 280"/>
                <a:gd name="T50" fmla="*/ 34 w 349"/>
                <a:gd name="T51" fmla="*/ 276 h 280"/>
                <a:gd name="T52" fmla="*/ 49 w 349"/>
                <a:gd name="T53" fmla="*/ 278 h 280"/>
                <a:gd name="T54" fmla="*/ 81 w 349"/>
                <a:gd name="T55" fmla="*/ 272 h 280"/>
                <a:gd name="T56" fmla="*/ 87 w 349"/>
                <a:gd name="T57" fmla="*/ 270 h 280"/>
                <a:gd name="T58" fmla="*/ 95 w 349"/>
                <a:gd name="T59" fmla="*/ 274 h 280"/>
                <a:gd name="T60" fmla="*/ 113 w 349"/>
                <a:gd name="T61" fmla="*/ 278 h 280"/>
                <a:gd name="T62" fmla="*/ 123 w 349"/>
                <a:gd name="T63" fmla="*/ 280 h 280"/>
                <a:gd name="T64" fmla="*/ 155 w 349"/>
                <a:gd name="T65" fmla="*/ 274 h 280"/>
                <a:gd name="T66" fmla="*/ 169 w 349"/>
                <a:gd name="T67" fmla="*/ 268 h 280"/>
                <a:gd name="T68" fmla="*/ 180 w 349"/>
                <a:gd name="T69" fmla="*/ 260 h 280"/>
                <a:gd name="T70" fmla="*/ 204 w 349"/>
                <a:gd name="T71" fmla="*/ 254 h 280"/>
                <a:gd name="T72" fmla="*/ 226 w 349"/>
                <a:gd name="T73" fmla="*/ 242 h 280"/>
                <a:gd name="T74" fmla="*/ 236 w 349"/>
                <a:gd name="T75" fmla="*/ 234 h 280"/>
                <a:gd name="T76" fmla="*/ 250 w 349"/>
                <a:gd name="T77" fmla="*/ 216 h 280"/>
                <a:gd name="T78" fmla="*/ 256 w 349"/>
                <a:gd name="T79" fmla="*/ 206 h 280"/>
                <a:gd name="T80" fmla="*/ 280 w 349"/>
                <a:gd name="T81" fmla="*/ 186 h 280"/>
                <a:gd name="T82" fmla="*/ 286 w 349"/>
                <a:gd name="T83" fmla="*/ 174 h 280"/>
                <a:gd name="T84" fmla="*/ 296 w 349"/>
                <a:gd name="T85" fmla="*/ 153 h 280"/>
                <a:gd name="T86" fmla="*/ 298 w 349"/>
                <a:gd name="T87" fmla="*/ 143 h 280"/>
                <a:gd name="T88" fmla="*/ 319 w 349"/>
                <a:gd name="T89" fmla="*/ 123 h 280"/>
                <a:gd name="T90" fmla="*/ 327 w 349"/>
                <a:gd name="T91" fmla="*/ 109 h 280"/>
                <a:gd name="T92" fmla="*/ 337 w 349"/>
                <a:gd name="T93" fmla="*/ 81 h 280"/>
                <a:gd name="T94" fmla="*/ 337 w 349"/>
                <a:gd name="T95" fmla="*/ 67 h 280"/>
                <a:gd name="T96" fmla="*/ 349 w 349"/>
                <a:gd name="T97" fmla="*/ 41 h 280"/>
                <a:gd name="T98" fmla="*/ 345 w 349"/>
                <a:gd name="T99" fmla="*/ 21 h 280"/>
                <a:gd name="T100" fmla="*/ 341 w 349"/>
                <a:gd name="T101" fmla="*/ 1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280">
                  <a:moveTo>
                    <a:pt x="341" y="16"/>
                  </a:moveTo>
                  <a:lnTo>
                    <a:pt x="341" y="16"/>
                  </a:lnTo>
                  <a:lnTo>
                    <a:pt x="335" y="10"/>
                  </a:lnTo>
                  <a:lnTo>
                    <a:pt x="327" y="4"/>
                  </a:lnTo>
                  <a:lnTo>
                    <a:pt x="319" y="2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04" y="16"/>
                  </a:lnTo>
                  <a:lnTo>
                    <a:pt x="304" y="16"/>
                  </a:lnTo>
                  <a:lnTo>
                    <a:pt x="294" y="31"/>
                  </a:lnTo>
                  <a:lnTo>
                    <a:pt x="280" y="45"/>
                  </a:lnTo>
                  <a:lnTo>
                    <a:pt x="280" y="45"/>
                  </a:lnTo>
                  <a:lnTo>
                    <a:pt x="282" y="57"/>
                  </a:lnTo>
                  <a:lnTo>
                    <a:pt x="280" y="71"/>
                  </a:lnTo>
                  <a:lnTo>
                    <a:pt x="276" y="85"/>
                  </a:lnTo>
                  <a:lnTo>
                    <a:pt x="270" y="99"/>
                  </a:lnTo>
                  <a:lnTo>
                    <a:pt x="270" y="99"/>
                  </a:lnTo>
                  <a:lnTo>
                    <a:pt x="260" y="117"/>
                  </a:lnTo>
                  <a:lnTo>
                    <a:pt x="246" y="129"/>
                  </a:lnTo>
                  <a:lnTo>
                    <a:pt x="246" y="129"/>
                  </a:lnTo>
                  <a:lnTo>
                    <a:pt x="244" y="141"/>
                  </a:lnTo>
                  <a:lnTo>
                    <a:pt x="238" y="155"/>
                  </a:lnTo>
                  <a:lnTo>
                    <a:pt x="230" y="166"/>
                  </a:lnTo>
                  <a:lnTo>
                    <a:pt x="220" y="176"/>
                  </a:lnTo>
                  <a:lnTo>
                    <a:pt x="220" y="176"/>
                  </a:lnTo>
                  <a:lnTo>
                    <a:pt x="210" y="186"/>
                  </a:lnTo>
                  <a:lnTo>
                    <a:pt x="198" y="194"/>
                  </a:lnTo>
                  <a:lnTo>
                    <a:pt x="184" y="200"/>
                  </a:lnTo>
                  <a:lnTo>
                    <a:pt x="173" y="204"/>
                  </a:lnTo>
                  <a:lnTo>
                    <a:pt x="173" y="204"/>
                  </a:lnTo>
                  <a:lnTo>
                    <a:pt x="161" y="216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35" y="232"/>
                  </a:lnTo>
                  <a:lnTo>
                    <a:pt x="125" y="236"/>
                  </a:lnTo>
                  <a:lnTo>
                    <a:pt x="115" y="240"/>
                  </a:lnTo>
                  <a:lnTo>
                    <a:pt x="105" y="240"/>
                  </a:lnTo>
                  <a:lnTo>
                    <a:pt x="95" y="240"/>
                  </a:lnTo>
                  <a:lnTo>
                    <a:pt x="85" y="240"/>
                  </a:lnTo>
                  <a:lnTo>
                    <a:pt x="77" y="238"/>
                  </a:lnTo>
                  <a:lnTo>
                    <a:pt x="69" y="234"/>
                  </a:lnTo>
                  <a:lnTo>
                    <a:pt x="69" y="234"/>
                  </a:lnTo>
                  <a:lnTo>
                    <a:pt x="57" y="242"/>
                  </a:lnTo>
                  <a:lnTo>
                    <a:pt x="57" y="242"/>
                  </a:lnTo>
                  <a:lnTo>
                    <a:pt x="41" y="250"/>
                  </a:lnTo>
                  <a:lnTo>
                    <a:pt x="28" y="254"/>
                  </a:lnTo>
                  <a:lnTo>
                    <a:pt x="14" y="256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8" y="266"/>
                  </a:lnTo>
                  <a:lnTo>
                    <a:pt x="20" y="272"/>
                  </a:lnTo>
                  <a:lnTo>
                    <a:pt x="34" y="276"/>
                  </a:lnTo>
                  <a:lnTo>
                    <a:pt x="49" y="278"/>
                  </a:lnTo>
                  <a:lnTo>
                    <a:pt x="49" y="278"/>
                  </a:lnTo>
                  <a:lnTo>
                    <a:pt x="65" y="278"/>
                  </a:lnTo>
                  <a:lnTo>
                    <a:pt x="81" y="272"/>
                  </a:lnTo>
                  <a:lnTo>
                    <a:pt x="81" y="272"/>
                  </a:lnTo>
                  <a:lnTo>
                    <a:pt x="87" y="270"/>
                  </a:lnTo>
                  <a:lnTo>
                    <a:pt x="87" y="270"/>
                  </a:lnTo>
                  <a:lnTo>
                    <a:pt x="95" y="274"/>
                  </a:lnTo>
                  <a:lnTo>
                    <a:pt x="105" y="278"/>
                  </a:lnTo>
                  <a:lnTo>
                    <a:pt x="113" y="278"/>
                  </a:lnTo>
                  <a:lnTo>
                    <a:pt x="123" y="280"/>
                  </a:lnTo>
                  <a:lnTo>
                    <a:pt x="123" y="280"/>
                  </a:lnTo>
                  <a:lnTo>
                    <a:pt x="139" y="278"/>
                  </a:lnTo>
                  <a:lnTo>
                    <a:pt x="155" y="274"/>
                  </a:lnTo>
                  <a:lnTo>
                    <a:pt x="155" y="274"/>
                  </a:lnTo>
                  <a:lnTo>
                    <a:pt x="169" y="268"/>
                  </a:lnTo>
                  <a:lnTo>
                    <a:pt x="180" y="260"/>
                  </a:lnTo>
                  <a:lnTo>
                    <a:pt x="180" y="260"/>
                  </a:lnTo>
                  <a:lnTo>
                    <a:pt x="192" y="258"/>
                  </a:lnTo>
                  <a:lnTo>
                    <a:pt x="204" y="254"/>
                  </a:lnTo>
                  <a:lnTo>
                    <a:pt x="214" y="250"/>
                  </a:lnTo>
                  <a:lnTo>
                    <a:pt x="226" y="242"/>
                  </a:lnTo>
                  <a:lnTo>
                    <a:pt x="226" y="242"/>
                  </a:lnTo>
                  <a:lnTo>
                    <a:pt x="236" y="234"/>
                  </a:lnTo>
                  <a:lnTo>
                    <a:pt x="244" y="226"/>
                  </a:lnTo>
                  <a:lnTo>
                    <a:pt x="250" y="216"/>
                  </a:lnTo>
                  <a:lnTo>
                    <a:pt x="256" y="206"/>
                  </a:lnTo>
                  <a:lnTo>
                    <a:pt x="256" y="206"/>
                  </a:lnTo>
                  <a:lnTo>
                    <a:pt x="268" y="196"/>
                  </a:lnTo>
                  <a:lnTo>
                    <a:pt x="280" y="186"/>
                  </a:lnTo>
                  <a:lnTo>
                    <a:pt x="280" y="186"/>
                  </a:lnTo>
                  <a:lnTo>
                    <a:pt x="286" y="174"/>
                  </a:lnTo>
                  <a:lnTo>
                    <a:pt x="292" y="164"/>
                  </a:lnTo>
                  <a:lnTo>
                    <a:pt x="296" y="153"/>
                  </a:lnTo>
                  <a:lnTo>
                    <a:pt x="298" y="143"/>
                  </a:lnTo>
                  <a:lnTo>
                    <a:pt x="298" y="143"/>
                  </a:lnTo>
                  <a:lnTo>
                    <a:pt x="310" y="133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27" y="109"/>
                  </a:lnTo>
                  <a:lnTo>
                    <a:pt x="333" y="95"/>
                  </a:lnTo>
                  <a:lnTo>
                    <a:pt x="337" y="81"/>
                  </a:lnTo>
                  <a:lnTo>
                    <a:pt x="337" y="67"/>
                  </a:lnTo>
                  <a:lnTo>
                    <a:pt x="337" y="67"/>
                  </a:lnTo>
                  <a:lnTo>
                    <a:pt x="345" y="55"/>
                  </a:lnTo>
                  <a:lnTo>
                    <a:pt x="349" y="41"/>
                  </a:lnTo>
                  <a:lnTo>
                    <a:pt x="347" y="27"/>
                  </a:lnTo>
                  <a:lnTo>
                    <a:pt x="345" y="21"/>
                  </a:lnTo>
                  <a:lnTo>
                    <a:pt x="341" y="16"/>
                  </a:lnTo>
                  <a:lnTo>
                    <a:pt x="34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6862763" y="1331913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6610350" y="887413"/>
              <a:ext cx="628650" cy="585788"/>
            </a:xfrm>
            <a:custGeom>
              <a:avLst/>
              <a:gdLst>
                <a:gd name="T0" fmla="*/ 380 w 396"/>
                <a:gd name="T1" fmla="*/ 6 h 369"/>
                <a:gd name="T2" fmla="*/ 350 w 396"/>
                <a:gd name="T3" fmla="*/ 2 h 369"/>
                <a:gd name="T4" fmla="*/ 330 w 396"/>
                <a:gd name="T5" fmla="*/ 4 h 369"/>
                <a:gd name="T6" fmla="*/ 300 w 396"/>
                <a:gd name="T7" fmla="*/ 0 h 369"/>
                <a:gd name="T8" fmla="*/ 269 w 396"/>
                <a:gd name="T9" fmla="*/ 8 h 369"/>
                <a:gd name="T10" fmla="*/ 245 w 396"/>
                <a:gd name="T11" fmla="*/ 21 h 369"/>
                <a:gd name="T12" fmla="*/ 229 w 396"/>
                <a:gd name="T13" fmla="*/ 16 h 369"/>
                <a:gd name="T14" fmla="*/ 199 w 396"/>
                <a:gd name="T15" fmla="*/ 16 h 369"/>
                <a:gd name="T16" fmla="*/ 169 w 396"/>
                <a:gd name="T17" fmla="*/ 27 h 369"/>
                <a:gd name="T18" fmla="*/ 141 w 396"/>
                <a:gd name="T19" fmla="*/ 51 h 369"/>
                <a:gd name="T20" fmla="*/ 118 w 396"/>
                <a:gd name="T21" fmla="*/ 59 h 369"/>
                <a:gd name="T22" fmla="*/ 94 w 396"/>
                <a:gd name="T23" fmla="*/ 77 h 369"/>
                <a:gd name="T24" fmla="*/ 72 w 396"/>
                <a:gd name="T25" fmla="*/ 113 h 369"/>
                <a:gd name="T26" fmla="*/ 56 w 396"/>
                <a:gd name="T27" fmla="*/ 139 h 369"/>
                <a:gd name="T28" fmla="*/ 38 w 396"/>
                <a:gd name="T29" fmla="*/ 168 h 369"/>
                <a:gd name="T30" fmla="*/ 34 w 396"/>
                <a:gd name="T31" fmla="*/ 210 h 369"/>
                <a:gd name="T32" fmla="*/ 10 w 396"/>
                <a:gd name="T33" fmla="*/ 240 h 369"/>
                <a:gd name="T34" fmla="*/ 0 w 396"/>
                <a:gd name="T35" fmla="*/ 268 h 369"/>
                <a:gd name="T36" fmla="*/ 2 w 396"/>
                <a:gd name="T37" fmla="*/ 305 h 369"/>
                <a:gd name="T38" fmla="*/ 22 w 396"/>
                <a:gd name="T39" fmla="*/ 329 h 369"/>
                <a:gd name="T40" fmla="*/ 28 w 396"/>
                <a:gd name="T41" fmla="*/ 331 h 369"/>
                <a:gd name="T42" fmla="*/ 102 w 396"/>
                <a:gd name="T43" fmla="*/ 248 h 369"/>
                <a:gd name="T44" fmla="*/ 110 w 396"/>
                <a:gd name="T45" fmla="*/ 240 h 369"/>
                <a:gd name="T46" fmla="*/ 120 w 396"/>
                <a:gd name="T47" fmla="*/ 230 h 369"/>
                <a:gd name="T48" fmla="*/ 175 w 396"/>
                <a:gd name="T49" fmla="*/ 176 h 369"/>
                <a:gd name="T50" fmla="*/ 223 w 396"/>
                <a:gd name="T51" fmla="*/ 89 h 369"/>
                <a:gd name="T52" fmla="*/ 284 w 396"/>
                <a:gd name="T53" fmla="*/ 81 h 369"/>
                <a:gd name="T54" fmla="*/ 328 w 396"/>
                <a:gd name="T55" fmla="*/ 49 h 369"/>
                <a:gd name="T56" fmla="*/ 278 w 396"/>
                <a:gd name="T57" fmla="*/ 141 h 369"/>
                <a:gd name="T58" fmla="*/ 243 w 396"/>
                <a:gd name="T59" fmla="*/ 129 h 369"/>
                <a:gd name="T60" fmla="*/ 185 w 396"/>
                <a:gd name="T61" fmla="*/ 184 h 369"/>
                <a:gd name="T62" fmla="*/ 175 w 396"/>
                <a:gd name="T63" fmla="*/ 194 h 369"/>
                <a:gd name="T64" fmla="*/ 120 w 396"/>
                <a:gd name="T65" fmla="*/ 254 h 369"/>
                <a:gd name="T66" fmla="*/ 159 w 396"/>
                <a:gd name="T67" fmla="*/ 280 h 369"/>
                <a:gd name="T68" fmla="*/ 112 w 396"/>
                <a:gd name="T69" fmla="*/ 264 h 369"/>
                <a:gd name="T70" fmla="*/ 42 w 396"/>
                <a:gd name="T71" fmla="*/ 349 h 369"/>
                <a:gd name="T72" fmla="*/ 56 w 396"/>
                <a:gd name="T73" fmla="*/ 361 h 369"/>
                <a:gd name="T74" fmla="*/ 76 w 396"/>
                <a:gd name="T75" fmla="*/ 369 h 369"/>
                <a:gd name="T76" fmla="*/ 118 w 396"/>
                <a:gd name="T77" fmla="*/ 363 h 369"/>
                <a:gd name="T78" fmla="*/ 145 w 396"/>
                <a:gd name="T79" fmla="*/ 347 h 369"/>
                <a:gd name="T80" fmla="*/ 161 w 396"/>
                <a:gd name="T81" fmla="*/ 353 h 369"/>
                <a:gd name="T82" fmla="*/ 191 w 396"/>
                <a:gd name="T83" fmla="*/ 353 h 369"/>
                <a:gd name="T84" fmla="*/ 223 w 396"/>
                <a:gd name="T85" fmla="*/ 341 h 369"/>
                <a:gd name="T86" fmla="*/ 249 w 396"/>
                <a:gd name="T87" fmla="*/ 317 h 369"/>
                <a:gd name="T88" fmla="*/ 274 w 396"/>
                <a:gd name="T89" fmla="*/ 307 h 369"/>
                <a:gd name="T90" fmla="*/ 296 w 396"/>
                <a:gd name="T91" fmla="*/ 290 h 369"/>
                <a:gd name="T92" fmla="*/ 320 w 396"/>
                <a:gd name="T93" fmla="*/ 254 h 369"/>
                <a:gd name="T94" fmla="*/ 336 w 396"/>
                <a:gd name="T95" fmla="*/ 230 h 369"/>
                <a:gd name="T96" fmla="*/ 352 w 396"/>
                <a:gd name="T97" fmla="*/ 198 h 369"/>
                <a:gd name="T98" fmla="*/ 356 w 396"/>
                <a:gd name="T99" fmla="*/ 158 h 369"/>
                <a:gd name="T100" fmla="*/ 380 w 396"/>
                <a:gd name="T101" fmla="*/ 129 h 369"/>
                <a:gd name="T102" fmla="*/ 386 w 396"/>
                <a:gd name="T103" fmla="*/ 113 h 369"/>
                <a:gd name="T104" fmla="*/ 390 w 396"/>
                <a:gd name="T105" fmla="*/ 73 h 369"/>
                <a:gd name="T106" fmla="*/ 392 w 396"/>
                <a:gd name="T107" fmla="*/ 55 h 369"/>
                <a:gd name="T108" fmla="*/ 396 w 396"/>
                <a:gd name="T109" fmla="*/ 35 h 369"/>
                <a:gd name="T110" fmla="*/ 390 w 396"/>
                <a:gd name="T111" fmla="*/ 1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6" h="369">
                  <a:moveTo>
                    <a:pt x="386" y="10"/>
                  </a:moveTo>
                  <a:lnTo>
                    <a:pt x="386" y="10"/>
                  </a:lnTo>
                  <a:lnTo>
                    <a:pt x="380" y="6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50" y="2"/>
                  </a:lnTo>
                  <a:lnTo>
                    <a:pt x="338" y="8"/>
                  </a:lnTo>
                  <a:lnTo>
                    <a:pt x="338" y="8"/>
                  </a:lnTo>
                  <a:lnTo>
                    <a:pt x="330" y="4"/>
                  </a:lnTo>
                  <a:lnTo>
                    <a:pt x="320" y="0"/>
                  </a:lnTo>
                  <a:lnTo>
                    <a:pt x="312" y="0"/>
                  </a:lnTo>
                  <a:lnTo>
                    <a:pt x="300" y="0"/>
                  </a:lnTo>
                  <a:lnTo>
                    <a:pt x="290" y="0"/>
                  </a:lnTo>
                  <a:lnTo>
                    <a:pt x="280" y="2"/>
                  </a:lnTo>
                  <a:lnTo>
                    <a:pt x="269" y="8"/>
                  </a:lnTo>
                  <a:lnTo>
                    <a:pt x="259" y="12"/>
                  </a:lnTo>
                  <a:lnTo>
                    <a:pt x="259" y="12"/>
                  </a:lnTo>
                  <a:lnTo>
                    <a:pt x="245" y="21"/>
                  </a:lnTo>
                  <a:lnTo>
                    <a:pt x="245" y="21"/>
                  </a:lnTo>
                  <a:lnTo>
                    <a:pt x="237" y="17"/>
                  </a:lnTo>
                  <a:lnTo>
                    <a:pt x="229" y="16"/>
                  </a:lnTo>
                  <a:lnTo>
                    <a:pt x="219" y="14"/>
                  </a:lnTo>
                  <a:lnTo>
                    <a:pt x="211" y="14"/>
                  </a:lnTo>
                  <a:lnTo>
                    <a:pt x="199" y="16"/>
                  </a:lnTo>
                  <a:lnTo>
                    <a:pt x="189" y="17"/>
                  </a:lnTo>
                  <a:lnTo>
                    <a:pt x="179" y="21"/>
                  </a:lnTo>
                  <a:lnTo>
                    <a:pt x="169" y="27"/>
                  </a:lnTo>
                  <a:lnTo>
                    <a:pt x="169" y="27"/>
                  </a:lnTo>
                  <a:lnTo>
                    <a:pt x="153" y="37"/>
                  </a:lnTo>
                  <a:lnTo>
                    <a:pt x="141" y="51"/>
                  </a:lnTo>
                  <a:lnTo>
                    <a:pt x="141" y="51"/>
                  </a:lnTo>
                  <a:lnTo>
                    <a:pt x="130" y="53"/>
                  </a:lnTo>
                  <a:lnTo>
                    <a:pt x="118" y="59"/>
                  </a:lnTo>
                  <a:lnTo>
                    <a:pt x="106" y="67"/>
                  </a:lnTo>
                  <a:lnTo>
                    <a:pt x="94" y="77"/>
                  </a:lnTo>
                  <a:lnTo>
                    <a:pt x="94" y="77"/>
                  </a:lnTo>
                  <a:lnTo>
                    <a:pt x="84" y="89"/>
                  </a:lnTo>
                  <a:lnTo>
                    <a:pt x="76" y="101"/>
                  </a:lnTo>
                  <a:lnTo>
                    <a:pt x="72" y="113"/>
                  </a:lnTo>
                  <a:lnTo>
                    <a:pt x="68" y="125"/>
                  </a:lnTo>
                  <a:lnTo>
                    <a:pt x="68" y="125"/>
                  </a:lnTo>
                  <a:lnTo>
                    <a:pt x="56" y="139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38" y="168"/>
                  </a:lnTo>
                  <a:lnTo>
                    <a:pt x="34" y="182"/>
                  </a:lnTo>
                  <a:lnTo>
                    <a:pt x="34" y="196"/>
                  </a:lnTo>
                  <a:lnTo>
                    <a:pt x="34" y="210"/>
                  </a:lnTo>
                  <a:lnTo>
                    <a:pt x="34" y="210"/>
                  </a:lnTo>
                  <a:lnTo>
                    <a:pt x="22" y="222"/>
                  </a:lnTo>
                  <a:lnTo>
                    <a:pt x="10" y="240"/>
                  </a:lnTo>
                  <a:lnTo>
                    <a:pt x="10" y="240"/>
                  </a:lnTo>
                  <a:lnTo>
                    <a:pt x="4" y="254"/>
                  </a:lnTo>
                  <a:lnTo>
                    <a:pt x="0" y="268"/>
                  </a:lnTo>
                  <a:lnTo>
                    <a:pt x="0" y="280"/>
                  </a:lnTo>
                  <a:lnTo>
                    <a:pt x="0" y="293"/>
                  </a:lnTo>
                  <a:lnTo>
                    <a:pt x="2" y="305"/>
                  </a:lnTo>
                  <a:lnTo>
                    <a:pt x="8" y="315"/>
                  </a:lnTo>
                  <a:lnTo>
                    <a:pt x="14" y="323"/>
                  </a:lnTo>
                  <a:lnTo>
                    <a:pt x="22" y="329"/>
                  </a:lnTo>
                  <a:lnTo>
                    <a:pt x="22" y="329"/>
                  </a:lnTo>
                  <a:lnTo>
                    <a:pt x="28" y="331"/>
                  </a:lnTo>
                  <a:lnTo>
                    <a:pt x="28" y="331"/>
                  </a:lnTo>
                  <a:lnTo>
                    <a:pt x="44" y="309"/>
                  </a:lnTo>
                  <a:lnTo>
                    <a:pt x="64" y="288"/>
                  </a:lnTo>
                  <a:lnTo>
                    <a:pt x="102" y="248"/>
                  </a:lnTo>
                  <a:lnTo>
                    <a:pt x="100" y="250"/>
                  </a:lnTo>
                  <a:lnTo>
                    <a:pt x="80" y="194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20" y="230"/>
                  </a:lnTo>
                  <a:lnTo>
                    <a:pt x="120" y="230"/>
                  </a:lnTo>
                  <a:lnTo>
                    <a:pt x="165" y="186"/>
                  </a:lnTo>
                  <a:lnTo>
                    <a:pt x="149" y="137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235" y="125"/>
                  </a:lnTo>
                  <a:lnTo>
                    <a:pt x="223" y="8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84" y="81"/>
                  </a:lnTo>
                  <a:lnTo>
                    <a:pt x="328" y="47"/>
                  </a:lnTo>
                  <a:lnTo>
                    <a:pt x="328" y="49"/>
                  </a:lnTo>
                  <a:lnTo>
                    <a:pt x="328" y="49"/>
                  </a:lnTo>
                  <a:lnTo>
                    <a:pt x="288" y="85"/>
                  </a:lnTo>
                  <a:lnTo>
                    <a:pt x="249" y="123"/>
                  </a:lnTo>
                  <a:lnTo>
                    <a:pt x="278" y="141"/>
                  </a:lnTo>
                  <a:lnTo>
                    <a:pt x="241" y="131"/>
                  </a:lnTo>
                  <a:lnTo>
                    <a:pt x="243" y="129"/>
                  </a:lnTo>
                  <a:lnTo>
                    <a:pt x="243" y="129"/>
                  </a:lnTo>
                  <a:lnTo>
                    <a:pt x="227" y="143"/>
                  </a:lnTo>
                  <a:lnTo>
                    <a:pt x="227" y="143"/>
                  </a:lnTo>
                  <a:lnTo>
                    <a:pt x="185" y="184"/>
                  </a:lnTo>
                  <a:lnTo>
                    <a:pt x="227" y="210"/>
                  </a:lnTo>
                  <a:lnTo>
                    <a:pt x="175" y="194"/>
                  </a:lnTo>
                  <a:lnTo>
                    <a:pt x="175" y="194"/>
                  </a:lnTo>
                  <a:lnTo>
                    <a:pt x="132" y="242"/>
                  </a:lnTo>
                  <a:lnTo>
                    <a:pt x="132" y="242"/>
                  </a:lnTo>
                  <a:lnTo>
                    <a:pt x="120" y="254"/>
                  </a:lnTo>
                  <a:lnTo>
                    <a:pt x="159" y="280"/>
                  </a:lnTo>
                  <a:lnTo>
                    <a:pt x="167" y="284"/>
                  </a:lnTo>
                  <a:lnTo>
                    <a:pt x="159" y="280"/>
                  </a:lnTo>
                  <a:lnTo>
                    <a:pt x="110" y="266"/>
                  </a:lnTo>
                  <a:lnTo>
                    <a:pt x="112" y="264"/>
                  </a:lnTo>
                  <a:lnTo>
                    <a:pt x="112" y="264"/>
                  </a:lnTo>
                  <a:lnTo>
                    <a:pt x="40" y="345"/>
                  </a:lnTo>
                  <a:lnTo>
                    <a:pt x="40" y="345"/>
                  </a:lnTo>
                  <a:lnTo>
                    <a:pt x="42" y="349"/>
                  </a:lnTo>
                  <a:lnTo>
                    <a:pt x="42" y="349"/>
                  </a:lnTo>
                  <a:lnTo>
                    <a:pt x="48" y="357"/>
                  </a:lnTo>
                  <a:lnTo>
                    <a:pt x="56" y="361"/>
                  </a:lnTo>
                  <a:lnTo>
                    <a:pt x="66" y="367"/>
                  </a:lnTo>
                  <a:lnTo>
                    <a:pt x="76" y="369"/>
                  </a:lnTo>
                  <a:lnTo>
                    <a:pt x="76" y="369"/>
                  </a:lnTo>
                  <a:lnTo>
                    <a:pt x="90" y="369"/>
                  </a:lnTo>
                  <a:lnTo>
                    <a:pt x="104" y="367"/>
                  </a:lnTo>
                  <a:lnTo>
                    <a:pt x="118" y="363"/>
                  </a:lnTo>
                  <a:lnTo>
                    <a:pt x="134" y="355"/>
                  </a:lnTo>
                  <a:lnTo>
                    <a:pt x="134" y="355"/>
                  </a:lnTo>
                  <a:lnTo>
                    <a:pt x="145" y="347"/>
                  </a:lnTo>
                  <a:lnTo>
                    <a:pt x="145" y="347"/>
                  </a:lnTo>
                  <a:lnTo>
                    <a:pt x="153" y="351"/>
                  </a:lnTo>
                  <a:lnTo>
                    <a:pt x="161" y="353"/>
                  </a:lnTo>
                  <a:lnTo>
                    <a:pt x="171" y="353"/>
                  </a:lnTo>
                  <a:lnTo>
                    <a:pt x="181" y="353"/>
                  </a:lnTo>
                  <a:lnTo>
                    <a:pt x="191" y="353"/>
                  </a:lnTo>
                  <a:lnTo>
                    <a:pt x="201" y="349"/>
                  </a:lnTo>
                  <a:lnTo>
                    <a:pt x="211" y="345"/>
                  </a:lnTo>
                  <a:lnTo>
                    <a:pt x="223" y="341"/>
                  </a:lnTo>
                  <a:lnTo>
                    <a:pt x="223" y="341"/>
                  </a:lnTo>
                  <a:lnTo>
                    <a:pt x="237" y="329"/>
                  </a:lnTo>
                  <a:lnTo>
                    <a:pt x="249" y="317"/>
                  </a:lnTo>
                  <a:lnTo>
                    <a:pt x="249" y="317"/>
                  </a:lnTo>
                  <a:lnTo>
                    <a:pt x="261" y="313"/>
                  </a:lnTo>
                  <a:lnTo>
                    <a:pt x="274" y="307"/>
                  </a:lnTo>
                  <a:lnTo>
                    <a:pt x="286" y="299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306" y="280"/>
                  </a:lnTo>
                  <a:lnTo>
                    <a:pt x="314" y="268"/>
                  </a:lnTo>
                  <a:lnTo>
                    <a:pt x="320" y="254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36" y="230"/>
                  </a:lnTo>
                  <a:lnTo>
                    <a:pt x="346" y="212"/>
                  </a:lnTo>
                  <a:lnTo>
                    <a:pt x="346" y="212"/>
                  </a:lnTo>
                  <a:lnTo>
                    <a:pt x="352" y="198"/>
                  </a:lnTo>
                  <a:lnTo>
                    <a:pt x="356" y="184"/>
                  </a:lnTo>
                  <a:lnTo>
                    <a:pt x="358" y="170"/>
                  </a:lnTo>
                  <a:lnTo>
                    <a:pt x="356" y="158"/>
                  </a:lnTo>
                  <a:lnTo>
                    <a:pt x="356" y="158"/>
                  </a:lnTo>
                  <a:lnTo>
                    <a:pt x="370" y="145"/>
                  </a:lnTo>
                  <a:lnTo>
                    <a:pt x="380" y="129"/>
                  </a:lnTo>
                  <a:lnTo>
                    <a:pt x="380" y="129"/>
                  </a:lnTo>
                  <a:lnTo>
                    <a:pt x="386" y="113"/>
                  </a:lnTo>
                  <a:lnTo>
                    <a:pt x="386" y="113"/>
                  </a:lnTo>
                  <a:lnTo>
                    <a:pt x="390" y="99"/>
                  </a:lnTo>
                  <a:lnTo>
                    <a:pt x="390" y="85"/>
                  </a:lnTo>
                  <a:lnTo>
                    <a:pt x="390" y="73"/>
                  </a:lnTo>
                  <a:lnTo>
                    <a:pt x="388" y="61"/>
                  </a:lnTo>
                  <a:lnTo>
                    <a:pt x="388" y="61"/>
                  </a:lnTo>
                  <a:lnTo>
                    <a:pt x="392" y="55"/>
                  </a:lnTo>
                  <a:lnTo>
                    <a:pt x="394" y="49"/>
                  </a:lnTo>
                  <a:lnTo>
                    <a:pt x="396" y="41"/>
                  </a:lnTo>
                  <a:lnTo>
                    <a:pt x="396" y="35"/>
                  </a:lnTo>
                  <a:lnTo>
                    <a:pt x="396" y="27"/>
                  </a:lnTo>
                  <a:lnTo>
                    <a:pt x="394" y="21"/>
                  </a:lnTo>
                  <a:lnTo>
                    <a:pt x="390" y="16"/>
                  </a:lnTo>
                  <a:lnTo>
                    <a:pt x="386" y="10"/>
                  </a:lnTo>
                  <a:lnTo>
                    <a:pt x="38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Freeform 81"/>
          <p:cNvSpPr>
            <a:spLocks/>
          </p:cNvSpPr>
          <p:nvPr/>
        </p:nvSpPr>
        <p:spPr bwMode="auto">
          <a:xfrm>
            <a:off x="7891463" y="1073151"/>
            <a:ext cx="541338" cy="588963"/>
          </a:xfrm>
          <a:custGeom>
            <a:avLst/>
            <a:gdLst>
              <a:gd name="T0" fmla="*/ 325 w 341"/>
              <a:gd name="T1" fmla="*/ 85 h 371"/>
              <a:gd name="T2" fmla="*/ 321 w 341"/>
              <a:gd name="T3" fmla="*/ 73 h 371"/>
              <a:gd name="T4" fmla="*/ 341 w 341"/>
              <a:gd name="T5" fmla="*/ 41 h 371"/>
              <a:gd name="T6" fmla="*/ 333 w 341"/>
              <a:gd name="T7" fmla="*/ 28 h 371"/>
              <a:gd name="T8" fmla="*/ 335 w 341"/>
              <a:gd name="T9" fmla="*/ 6 h 371"/>
              <a:gd name="T10" fmla="*/ 315 w 341"/>
              <a:gd name="T11" fmla="*/ 12 h 371"/>
              <a:gd name="T12" fmla="*/ 303 w 341"/>
              <a:gd name="T13" fmla="*/ 6 h 371"/>
              <a:gd name="T14" fmla="*/ 284 w 341"/>
              <a:gd name="T15" fmla="*/ 8 h 371"/>
              <a:gd name="T16" fmla="*/ 268 w 341"/>
              <a:gd name="T17" fmla="*/ 18 h 371"/>
              <a:gd name="T18" fmla="*/ 254 w 341"/>
              <a:gd name="T19" fmla="*/ 8 h 371"/>
              <a:gd name="T20" fmla="*/ 234 w 341"/>
              <a:gd name="T21" fmla="*/ 24 h 371"/>
              <a:gd name="T22" fmla="*/ 222 w 341"/>
              <a:gd name="T23" fmla="*/ 28 h 371"/>
              <a:gd name="T24" fmla="*/ 214 w 341"/>
              <a:gd name="T25" fmla="*/ 18 h 371"/>
              <a:gd name="T26" fmla="*/ 178 w 341"/>
              <a:gd name="T27" fmla="*/ 41 h 371"/>
              <a:gd name="T28" fmla="*/ 174 w 341"/>
              <a:gd name="T29" fmla="*/ 39 h 371"/>
              <a:gd name="T30" fmla="*/ 168 w 341"/>
              <a:gd name="T31" fmla="*/ 30 h 371"/>
              <a:gd name="T32" fmla="*/ 137 w 341"/>
              <a:gd name="T33" fmla="*/ 53 h 371"/>
              <a:gd name="T34" fmla="*/ 125 w 341"/>
              <a:gd name="T35" fmla="*/ 51 h 371"/>
              <a:gd name="T36" fmla="*/ 107 w 341"/>
              <a:gd name="T37" fmla="*/ 59 h 371"/>
              <a:gd name="T38" fmla="*/ 89 w 341"/>
              <a:gd name="T39" fmla="*/ 73 h 371"/>
              <a:gd name="T40" fmla="*/ 77 w 341"/>
              <a:gd name="T41" fmla="*/ 69 h 371"/>
              <a:gd name="T42" fmla="*/ 53 w 341"/>
              <a:gd name="T43" fmla="*/ 99 h 371"/>
              <a:gd name="T44" fmla="*/ 39 w 341"/>
              <a:gd name="T45" fmla="*/ 99 h 371"/>
              <a:gd name="T46" fmla="*/ 25 w 341"/>
              <a:gd name="T47" fmla="*/ 137 h 371"/>
              <a:gd name="T48" fmla="*/ 16 w 341"/>
              <a:gd name="T49" fmla="*/ 143 h 371"/>
              <a:gd name="T50" fmla="*/ 10 w 341"/>
              <a:gd name="T51" fmla="*/ 161 h 371"/>
              <a:gd name="T52" fmla="*/ 10 w 341"/>
              <a:gd name="T53" fmla="*/ 182 h 371"/>
              <a:gd name="T54" fmla="*/ 0 w 341"/>
              <a:gd name="T55" fmla="*/ 194 h 371"/>
              <a:gd name="T56" fmla="*/ 2 w 341"/>
              <a:gd name="T57" fmla="*/ 210 h 371"/>
              <a:gd name="T58" fmla="*/ 14 w 341"/>
              <a:gd name="T59" fmla="*/ 242 h 371"/>
              <a:gd name="T60" fmla="*/ 33 w 341"/>
              <a:gd name="T61" fmla="*/ 282 h 371"/>
              <a:gd name="T62" fmla="*/ 125 w 341"/>
              <a:gd name="T63" fmla="*/ 206 h 371"/>
              <a:gd name="T64" fmla="*/ 194 w 341"/>
              <a:gd name="T65" fmla="*/ 135 h 371"/>
              <a:gd name="T66" fmla="*/ 250 w 341"/>
              <a:gd name="T67" fmla="*/ 85 h 371"/>
              <a:gd name="T68" fmla="*/ 252 w 341"/>
              <a:gd name="T69" fmla="*/ 87 h 371"/>
              <a:gd name="T70" fmla="*/ 198 w 341"/>
              <a:gd name="T71" fmla="*/ 137 h 371"/>
              <a:gd name="T72" fmla="*/ 131 w 341"/>
              <a:gd name="T73" fmla="*/ 212 h 371"/>
              <a:gd name="T74" fmla="*/ 61 w 341"/>
              <a:gd name="T75" fmla="*/ 296 h 371"/>
              <a:gd name="T76" fmla="*/ 14 w 341"/>
              <a:gd name="T77" fmla="*/ 369 h 371"/>
              <a:gd name="T78" fmla="*/ 16 w 341"/>
              <a:gd name="T79" fmla="*/ 371 h 371"/>
              <a:gd name="T80" fmla="*/ 75 w 341"/>
              <a:gd name="T81" fmla="*/ 317 h 371"/>
              <a:gd name="T82" fmla="*/ 95 w 341"/>
              <a:gd name="T83" fmla="*/ 325 h 371"/>
              <a:gd name="T84" fmla="*/ 137 w 341"/>
              <a:gd name="T85" fmla="*/ 351 h 371"/>
              <a:gd name="T86" fmla="*/ 139 w 341"/>
              <a:gd name="T87" fmla="*/ 333 h 371"/>
              <a:gd name="T88" fmla="*/ 149 w 341"/>
              <a:gd name="T89" fmla="*/ 333 h 371"/>
              <a:gd name="T90" fmla="*/ 172 w 341"/>
              <a:gd name="T91" fmla="*/ 343 h 371"/>
              <a:gd name="T92" fmla="*/ 184 w 341"/>
              <a:gd name="T93" fmla="*/ 321 h 371"/>
              <a:gd name="T94" fmla="*/ 194 w 341"/>
              <a:gd name="T95" fmla="*/ 319 h 371"/>
              <a:gd name="T96" fmla="*/ 216 w 341"/>
              <a:gd name="T97" fmla="*/ 323 h 371"/>
              <a:gd name="T98" fmla="*/ 224 w 341"/>
              <a:gd name="T99" fmla="*/ 304 h 371"/>
              <a:gd name="T100" fmla="*/ 258 w 341"/>
              <a:gd name="T101" fmla="*/ 290 h 371"/>
              <a:gd name="T102" fmla="*/ 254 w 341"/>
              <a:gd name="T103" fmla="*/ 276 h 371"/>
              <a:gd name="T104" fmla="*/ 274 w 341"/>
              <a:gd name="T105" fmla="*/ 250 h 371"/>
              <a:gd name="T106" fmla="*/ 282 w 341"/>
              <a:gd name="T107" fmla="*/ 232 h 371"/>
              <a:gd name="T108" fmla="*/ 278 w 341"/>
              <a:gd name="T109" fmla="*/ 224 h 371"/>
              <a:gd name="T110" fmla="*/ 292 w 341"/>
              <a:gd name="T111" fmla="*/ 202 h 371"/>
              <a:gd name="T112" fmla="*/ 299 w 341"/>
              <a:gd name="T113" fmla="*/ 182 h 371"/>
              <a:gd name="T114" fmla="*/ 298 w 341"/>
              <a:gd name="T115" fmla="*/ 169 h 371"/>
              <a:gd name="T116" fmla="*/ 319 w 341"/>
              <a:gd name="T117" fmla="*/ 137 h 371"/>
              <a:gd name="T118" fmla="*/ 311 w 341"/>
              <a:gd name="T119" fmla="*/ 127 h 371"/>
              <a:gd name="T120" fmla="*/ 313 w 341"/>
              <a:gd name="T121" fmla="*/ 113 h 371"/>
              <a:gd name="T122" fmla="*/ 329 w 341"/>
              <a:gd name="T123" fmla="*/ 8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" h="371">
                <a:moveTo>
                  <a:pt x="329" y="89"/>
                </a:moveTo>
                <a:lnTo>
                  <a:pt x="329" y="89"/>
                </a:lnTo>
                <a:lnTo>
                  <a:pt x="325" y="85"/>
                </a:lnTo>
                <a:lnTo>
                  <a:pt x="321" y="79"/>
                </a:lnTo>
                <a:lnTo>
                  <a:pt x="321" y="73"/>
                </a:lnTo>
                <a:lnTo>
                  <a:pt x="321" y="73"/>
                </a:lnTo>
                <a:lnTo>
                  <a:pt x="325" y="65"/>
                </a:lnTo>
                <a:lnTo>
                  <a:pt x="331" y="55"/>
                </a:lnTo>
                <a:lnTo>
                  <a:pt x="341" y="41"/>
                </a:lnTo>
                <a:lnTo>
                  <a:pt x="341" y="41"/>
                </a:lnTo>
                <a:lnTo>
                  <a:pt x="335" y="36"/>
                </a:lnTo>
                <a:lnTo>
                  <a:pt x="333" y="28"/>
                </a:lnTo>
                <a:lnTo>
                  <a:pt x="331" y="24"/>
                </a:lnTo>
                <a:lnTo>
                  <a:pt x="331" y="24"/>
                </a:lnTo>
                <a:lnTo>
                  <a:pt x="335" y="6"/>
                </a:lnTo>
                <a:lnTo>
                  <a:pt x="335" y="6"/>
                </a:lnTo>
                <a:lnTo>
                  <a:pt x="333" y="8"/>
                </a:lnTo>
                <a:lnTo>
                  <a:pt x="315" y="12"/>
                </a:lnTo>
                <a:lnTo>
                  <a:pt x="315" y="12"/>
                </a:lnTo>
                <a:lnTo>
                  <a:pt x="309" y="10"/>
                </a:lnTo>
                <a:lnTo>
                  <a:pt x="303" y="6"/>
                </a:lnTo>
                <a:lnTo>
                  <a:pt x="296" y="0"/>
                </a:lnTo>
                <a:lnTo>
                  <a:pt x="296" y="0"/>
                </a:lnTo>
                <a:lnTo>
                  <a:pt x="284" y="8"/>
                </a:lnTo>
                <a:lnTo>
                  <a:pt x="276" y="16"/>
                </a:lnTo>
                <a:lnTo>
                  <a:pt x="268" y="18"/>
                </a:lnTo>
                <a:lnTo>
                  <a:pt x="268" y="18"/>
                </a:lnTo>
                <a:lnTo>
                  <a:pt x="262" y="18"/>
                </a:lnTo>
                <a:lnTo>
                  <a:pt x="258" y="14"/>
                </a:lnTo>
                <a:lnTo>
                  <a:pt x="254" y="8"/>
                </a:lnTo>
                <a:lnTo>
                  <a:pt x="254" y="8"/>
                </a:lnTo>
                <a:lnTo>
                  <a:pt x="242" y="18"/>
                </a:lnTo>
                <a:lnTo>
                  <a:pt x="234" y="24"/>
                </a:lnTo>
                <a:lnTo>
                  <a:pt x="226" y="28"/>
                </a:lnTo>
                <a:lnTo>
                  <a:pt x="226" y="28"/>
                </a:lnTo>
                <a:lnTo>
                  <a:pt x="222" y="28"/>
                </a:lnTo>
                <a:lnTo>
                  <a:pt x="218" y="24"/>
                </a:lnTo>
                <a:lnTo>
                  <a:pt x="214" y="18"/>
                </a:lnTo>
                <a:lnTo>
                  <a:pt x="214" y="18"/>
                </a:lnTo>
                <a:lnTo>
                  <a:pt x="200" y="28"/>
                </a:lnTo>
                <a:lnTo>
                  <a:pt x="188" y="36"/>
                </a:lnTo>
                <a:lnTo>
                  <a:pt x="178" y="41"/>
                </a:lnTo>
                <a:lnTo>
                  <a:pt x="178" y="41"/>
                </a:lnTo>
                <a:lnTo>
                  <a:pt x="176" y="41"/>
                </a:lnTo>
                <a:lnTo>
                  <a:pt x="174" y="39"/>
                </a:lnTo>
                <a:lnTo>
                  <a:pt x="170" y="36"/>
                </a:lnTo>
                <a:lnTo>
                  <a:pt x="168" y="30"/>
                </a:lnTo>
                <a:lnTo>
                  <a:pt x="168" y="30"/>
                </a:lnTo>
                <a:lnTo>
                  <a:pt x="155" y="41"/>
                </a:lnTo>
                <a:lnTo>
                  <a:pt x="145" y="49"/>
                </a:lnTo>
                <a:lnTo>
                  <a:pt x="137" y="53"/>
                </a:lnTo>
                <a:lnTo>
                  <a:pt x="137" y="53"/>
                </a:lnTo>
                <a:lnTo>
                  <a:pt x="131" y="55"/>
                </a:lnTo>
                <a:lnTo>
                  <a:pt x="125" y="51"/>
                </a:lnTo>
                <a:lnTo>
                  <a:pt x="117" y="47"/>
                </a:lnTo>
                <a:lnTo>
                  <a:pt x="117" y="47"/>
                </a:lnTo>
                <a:lnTo>
                  <a:pt x="107" y="59"/>
                </a:lnTo>
                <a:lnTo>
                  <a:pt x="97" y="69"/>
                </a:lnTo>
                <a:lnTo>
                  <a:pt x="89" y="73"/>
                </a:lnTo>
                <a:lnTo>
                  <a:pt x="89" y="73"/>
                </a:lnTo>
                <a:lnTo>
                  <a:pt x="85" y="75"/>
                </a:lnTo>
                <a:lnTo>
                  <a:pt x="81" y="73"/>
                </a:lnTo>
                <a:lnTo>
                  <a:pt x="77" y="69"/>
                </a:lnTo>
                <a:lnTo>
                  <a:pt x="77" y="69"/>
                </a:lnTo>
                <a:lnTo>
                  <a:pt x="53" y="99"/>
                </a:lnTo>
                <a:lnTo>
                  <a:pt x="53" y="99"/>
                </a:lnTo>
                <a:lnTo>
                  <a:pt x="49" y="101"/>
                </a:lnTo>
                <a:lnTo>
                  <a:pt x="43" y="101"/>
                </a:lnTo>
                <a:lnTo>
                  <a:pt x="39" y="99"/>
                </a:lnTo>
                <a:lnTo>
                  <a:pt x="39" y="99"/>
                </a:lnTo>
                <a:lnTo>
                  <a:pt x="33" y="115"/>
                </a:lnTo>
                <a:lnTo>
                  <a:pt x="25" y="137"/>
                </a:lnTo>
                <a:lnTo>
                  <a:pt x="25" y="137"/>
                </a:lnTo>
                <a:lnTo>
                  <a:pt x="21" y="141"/>
                </a:lnTo>
                <a:lnTo>
                  <a:pt x="16" y="143"/>
                </a:lnTo>
                <a:lnTo>
                  <a:pt x="8" y="145"/>
                </a:lnTo>
                <a:lnTo>
                  <a:pt x="8" y="145"/>
                </a:lnTo>
                <a:lnTo>
                  <a:pt x="10" y="161"/>
                </a:lnTo>
                <a:lnTo>
                  <a:pt x="10" y="173"/>
                </a:lnTo>
                <a:lnTo>
                  <a:pt x="10" y="182"/>
                </a:lnTo>
                <a:lnTo>
                  <a:pt x="10" y="182"/>
                </a:lnTo>
                <a:lnTo>
                  <a:pt x="8" y="188"/>
                </a:lnTo>
                <a:lnTo>
                  <a:pt x="4" y="192"/>
                </a:lnTo>
                <a:lnTo>
                  <a:pt x="0" y="194"/>
                </a:lnTo>
                <a:lnTo>
                  <a:pt x="0" y="200"/>
                </a:lnTo>
                <a:lnTo>
                  <a:pt x="0" y="200"/>
                </a:lnTo>
                <a:lnTo>
                  <a:pt x="2" y="210"/>
                </a:lnTo>
                <a:lnTo>
                  <a:pt x="6" y="222"/>
                </a:lnTo>
                <a:lnTo>
                  <a:pt x="14" y="242"/>
                </a:lnTo>
                <a:lnTo>
                  <a:pt x="14" y="242"/>
                </a:lnTo>
                <a:lnTo>
                  <a:pt x="18" y="256"/>
                </a:lnTo>
                <a:lnTo>
                  <a:pt x="25" y="270"/>
                </a:lnTo>
                <a:lnTo>
                  <a:pt x="33" y="282"/>
                </a:lnTo>
                <a:lnTo>
                  <a:pt x="43" y="294"/>
                </a:lnTo>
                <a:lnTo>
                  <a:pt x="43" y="294"/>
                </a:lnTo>
                <a:lnTo>
                  <a:pt x="125" y="206"/>
                </a:lnTo>
                <a:lnTo>
                  <a:pt x="125" y="206"/>
                </a:lnTo>
                <a:lnTo>
                  <a:pt x="159" y="169"/>
                </a:lnTo>
                <a:lnTo>
                  <a:pt x="194" y="135"/>
                </a:lnTo>
                <a:lnTo>
                  <a:pt x="194" y="135"/>
                </a:lnTo>
                <a:lnTo>
                  <a:pt x="230" y="101"/>
                </a:lnTo>
                <a:lnTo>
                  <a:pt x="250" y="85"/>
                </a:lnTo>
                <a:lnTo>
                  <a:pt x="272" y="71"/>
                </a:lnTo>
                <a:lnTo>
                  <a:pt x="272" y="71"/>
                </a:lnTo>
                <a:lnTo>
                  <a:pt x="252" y="87"/>
                </a:lnTo>
                <a:lnTo>
                  <a:pt x="232" y="103"/>
                </a:lnTo>
                <a:lnTo>
                  <a:pt x="198" y="137"/>
                </a:lnTo>
                <a:lnTo>
                  <a:pt x="198" y="137"/>
                </a:lnTo>
                <a:lnTo>
                  <a:pt x="164" y="174"/>
                </a:lnTo>
                <a:lnTo>
                  <a:pt x="131" y="212"/>
                </a:lnTo>
                <a:lnTo>
                  <a:pt x="131" y="212"/>
                </a:lnTo>
                <a:lnTo>
                  <a:pt x="61" y="296"/>
                </a:lnTo>
                <a:lnTo>
                  <a:pt x="61" y="296"/>
                </a:lnTo>
                <a:lnTo>
                  <a:pt x="61" y="296"/>
                </a:lnTo>
                <a:lnTo>
                  <a:pt x="2" y="359"/>
                </a:lnTo>
                <a:lnTo>
                  <a:pt x="2" y="359"/>
                </a:lnTo>
                <a:lnTo>
                  <a:pt x="14" y="369"/>
                </a:lnTo>
                <a:lnTo>
                  <a:pt x="14" y="369"/>
                </a:lnTo>
                <a:lnTo>
                  <a:pt x="16" y="371"/>
                </a:lnTo>
                <a:lnTo>
                  <a:pt x="16" y="371"/>
                </a:lnTo>
                <a:lnTo>
                  <a:pt x="71" y="315"/>
                </a:lnTo>
                <a:lnTo>
                  <a:pt x="71" y="315"/>
                </a:lnTo>
                <a:lnTo>
                  <a:pt x="75" y="317"/>
                </a:lnTo>
                <a:lnTo>
                  <a:pt x="75" y="317"/>
                </a:lnTo>
                <a:lnTo>
                  <a:pt x="95" y="325"/>
                </a:lnTo>
                <a:lnTo>
                  <a:pt x="95" y="325"/>
                </a:lnTo>
                <a:lnTo>
                  <a:pt x="119" y="339"/>
                </a:lnTo>
                <a:lnTo>
                  <a:pt x="137" y="351"/>
                </a:lnTo>
                <a:lnTo>
                  <a:pt x="137" y="351"/>
                </a:lnTo>
                <a:lnTo>
                  <a:pt x="137" y="341"/>
                </a:lnTo>
                <a:lnTo>
                  <a:pt x="137" y="335"/>
                </a:lnTo>
                <a:lnTo>
                  <a:pt x="139" y="333"/>
                </a:lnTo>
                <a:lnTo>
                  <a:pt x="141" y="333"/>
                </a:lnTo>
                <a:lnTo>
                  <a:pt x="141" y="333"/>
                </a:lnTo>
                <a:lnTo>
                  <a:pt x="149" y="333"/>
                </a:lnTo>
                <a:lnTo>
                  <a:pt x="159" y="337"/>
                </a:lnTo>
                <a:lnTo>
                  <a:pt x="172" y="343"/>
                </a:lnTo>
                <a:lnTo>
                  <a:pt x="172" y="343"/>
                </a:lnTo>
                <a:lnTo>
                  <a:pt x="176" y="333"/>
                </a:lnTo>
                <a:lnTo>
                  <a:pt x="180" y="323"/>
                </a:lnTo>
                <a:lnTo>
                  <a:pt x="184" y="321"/>
                </a:lnTo>
                <a:lnTo>
                  <a:pt x="188" y="319"/>
                </a:lnTo>
                <a:lnTo>
                  <a:pt x="188" y="319"/>
                </a:lnTo>
                <a:lnTo>
                  <a:pt x="194" y="319"/>
                </a:lnTo>
                <a:lnTo>
                  <a:pt x="204" y="321"/>
                </a:lnTo>
                <a:lnTo>
                  <a:pt x="216" y="323"/>
                </a:lnTo>
                <a:lnTo>
                  <a:pt x="216" y="323"/>
                </a:lnTo>
                <a:lnTo>
                  <a:pt x="218" y="315"/>
                </a:lnTo>
                <a:lnTo>
                  <a:pt x="220" y="308"/>
                </a:lnTo>
                <a:lnTo>
                  <a:pt x="224" y="304"/>
                </a:lnTo>
                <a:lnTo>
                  <a:pt x="224" y="304"/>
                </a:lnTo>
                <a:lnTo>
                  <a:pt x="242" y="294"/>
                </a:lnTo>
                <a:lnTo>
                  <a:pt x="258" y="290"/>
                </a:lnTo>
                <a:lnTo>
                  <a:pt x="258" y="290"/>
                </a:lnTo>
                <a:lnTo>
                  <a:pt x="254" y="282"/>
                </a:lnTo>
                <a:lnTo>
                  <a:pt x="254" y="276"/>
                </a:lnTo>
                <a:lnTo>
                  <a:pt x="256" y="270"/>
                </a:lnTo>
                <a:lnTo>
                  <a:pt x="256" y="270"/>
                </a:lnTo>
                <a:lnTo>
                  <a:pt x="274" y="250"/>
                </a:lnTo>
                <a:lnTo>
                  <a:pt x="288" y="236"/>
                </a:lnTo>
                <a:lnTo>
                  <a:pt x="288" y="236"/>
                </a:lnTo>
                <a:lnTo>
                  <a:pt x="282" y="232"/>
                </a:lnTo>
                <a:lnTo>
                  <a:pt x="278" y="228"/>
                </a:lnTo>
                <a:lnTo>
                  <a:pt x="278" y="226"/>
                </a:lnTo>
                <a:lnTo>
                  <a:pt x="278" y="224"/>
                </a:lnTo>
                <a:lnTo>
                  <a:pt x="278" y="224"/>
                </a:lnTo>
                <a:lnTo>
                  <a:pt x="284" y="214"/>
                </a:lnTo>
                <a:lnTo>
                  <a:pt x="292" y="202"/>
                </a:lnTo>
                <a:lnTo>
                  <a:pt x="303" y="188"/>
                </a:lnTo>
                <a:lnTo>
                  <a:pt x="303" y="188"/>
                </a:lnTo>
                <a:lnTo>
                  <a:pt x="299" y="182"/>
                </a:lnTo>
                <a:lnTo>
                  <a:pt x="298" y="176"/>
                </a:lnTo>
                <a:lnTo>
                  <a:pt x="298" y="169"/>
                </a:lnTo>
                <a:lnTo>
                  <a:pt x="298" y="169"/>
                </a:lnTo>
                <a:lnTo>
                  <a:pt x="301" y="161"/>
                </a:lnTo>
                <a:lnTo>
                  <a:pt x="309" y="149"/>
                </a:lnTo>
                <a:lnTo>
                  <a:pt x="319" y="137"/>
                </a:lnTo>
                <a:lnTo>
                  <a:pt x="319" y="137"/>
                </a:lnTo>
                <a:lnTo>
                  <a:pt x="313" y="131"/>
                </a:lnTo>
                <a:lnTo>
                  <a:pt x="311" y="127"/>
                </a:lnTo>
                <a:lnTo>
                  <a:pt x="309" y="121"/>
                </a:lnTo>
                <a:lnTo>
                  <a:pt x="309" y="121"/>
                </a:lnTo>
                <a:lnTo>
                  <a:pt x="313" y="113"/>
                </a:lnTo>
                <a:lnTo>
                  <a:pt x="321" y="103"/>
                </a:lnTo>
                <a:lnTo>
                  <a:pt x="329" y="89"/>
                </a:lnTo>
                <a:lnTo>
                  <a:pt x="329" y="8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4" name="组合 193"/>
          <p:cNvGrpSpPr/>
          <p:nvPr/>
        </p:nvGrpSpPr>
        <p:grpSpPr>
          <a:xfrm>
            <a:off x="8975725" y="1050926"/>
            <a:ext cx="646113" cy="633413"/>
            <a:chOff x="8975725" y="1050926"/>
            <a:chExt cx="646113" cy="633413"/>
          </a:xfrm>
          <a:solidFill>
            <a:schemeClr val="bg1">
              <a:lumMod val="50000"/>
            </a:schemeClr>
          </a:solidFill>
        </p:grpSpPr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8975725" y="1517651"/>
              <a:ext cx="150813" cy="166688"/>
            </a:xfrm>
            <a:custGeom>
              <a:avLst/>
              <a:gdLst>
                <a:gd name="T0" fmla="*/ 0 w 95"/>
                <a:gd name="T1" fmla="*/ 99 h 105"/>
                <a:gd name="T2" fmla="*/ 16 w 95"/>
                <a:gd name="T3" fmla="*/ 105 h 105"/>
                <a:gd name="T4" fmla="*/ 18 w 95"/>
                <a:gd name="T5" fmla="*/ 103 h 105"/>
                <a:gd name="T6" fmla="*/ 18 w 95"/>
                <a:gd name="T7" fmla="*/ 103 h 105"/>
                <a:gd name="T8" fmla="*/ 20 w 95"/>
                <a:gd name="T9" fmla="*/ 97 h 105"/>
                <a:gd name="T10" fmla="*/ 30 w 95"/>
                <a:gd name="T11" fmla="*/ 87 h 105"/>
                <a:gd name="T12" fmla="*/ 55 w 95"/>
                <a:gd name="T13" fmla="*/ 53 h 105"/>
                <a:gd name="T14" fmla="*/ 83 w 95"/>
                <a:gd name="T15" fmla="*/ 22 h 105"/>
                <a:gd name="T16" fmla="*/ 95 w 95"/>
                <a:gd name="T17" fmla="*/ 6 h 105"/>
                <a:gd name="T18" fmla="*/ 95 w 95"/>
                <a:gd name="T19" fmla="*/ 6 h 105"/>
                <a:gd name="T20" fmla="*/ 87 w 95"/>
                <a:gd name="T21" fmla="*/ 2 h 105"/>
                <a:gd name="T22" fmla="*/ 81 w 95"/>
                <a:gd name="T23" fmla="*/ 0 h 105"/>
                <a:gd name="T24" fmla="*/ 81 w 95"/>
                <a:gd name="T25" fmla="*/ 0 h 105"/>
                <a:gd name="T26" fmla="*/ 79 w 95"/>
                <a:gd name="T27" fmla="*/ 2 h 105"/>
                <a:gd name="T28" fmla="*/ 79 w 95"/>
                <a:gd name="T29" fmla="*/ 2 h 105"/>
                <a:gd name="T30" fmla="*/ 30 w 95"/>
                <a:gd name="T31" fmla="*/ 63 h 105"/>
                <a:gd name="T32" fmla="*/ 0 w 95"/>
                <a:gd name="T33" fmla="*/ 99 h 105"/>
                <a:gd name="T34" fmla="*/ 0 w 95"/>
                <a:gd name="T35" fmla="*/ 9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105">
                  <a:moveTo>
                    <a:pt x="0" y="99"/>
                  </a:moveTo>
                  <a:lnTo>
                    <a:pt x="16" y="105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20" y="97"/>
                  </a:lnTo>
                  <a:lnTo>
                    <a:pt x="30" y="87"/>
                  </a:lnTo>
                  <a:lnTo>
                    <a:pt x="55" y="53"/>
                  </a:lnTo>
                  <a:lnTo>
                    <a:pt x="83" y="22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87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9" y="2"/>
                  </a:lnTo>
                  <a:lnTo>
                    <a:pt x="79" y="2"/>
                  </a:lnTo>
                  <a:lnTo>
                    <a:pt x="30" y="63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9066213" y="1050926"/>
              <a:ext cx="555625" cy="519113"/>
            </a:xfrm>
            <a:custGeom>
              <a:avLst/>
              <a:gdLst>
                <a:gd name="T0" fmla="*/ 332 w 350"/>
                <a:gd name="T1" fmla="*/ 4 h 327"/>
                <a:gd name="T2" fmla="*/ 298 w 350"/>
                <a:gd name="T3" fmla="*/ 8 h 327"/>
                <a:gd name="T4" fmla="*/ 284 w 350"/>
                <a:gd name="T5" fmla="*/ 2 h 327"/>
                <a:gd name="T6" fmla="*/ 256 w 350"/>
                <a:gd name="T7" fmla="*/ 0 h 327"/>
                <a:gd name="T8" fmla="*/ 229 w 350"/>
                <a:gd name="T9" fmla="*/ 12 h 327"/>
                <a:gd name="T10" fmla="*/ 217 w 350"/>
                <a:gd name="T11" fmla="*/ 20 h 327"/>
                <a:gd name="T12" fmla="*/ 185 w 350"/>
                <a:gd name="T13" fmla="*/ 14 h 327"/>
                <a:gd name="T14" fmla="*/ 149 w 350"/>
                <a:gd name="T15" fmla="*/ 26 h 327"/>
                <a:gd name="T16" fmla="*/ 125 w 350"/>
                <a:gd name="T17" fmla="*/ 46 h 327"/>
                <a:gd name="T18" fmla="*/ 94 w 350"/>
                <a:gd name="T19" fmla="*/ 61 h 327"/>
                <a:gd name="T20" fmla="*/ 74 w 350"/>
                <a:gd name="T21" fmla="*/ 79 h 327"/>
                <a:gd name="T22" fmla="*/ 60 w 350"/>
                <a:gd name="T23" fmla="*/ 111 h 327"/>
                <a:gd name="T24" fmla="*/ 40 w 350"/>
                <a:gd name="T25" fmla="*/ 139 h 327"/>
                <a:gd name="T26" fmla="*/ 30 w 350"/>
                <a:gd name="T27" fmla="*/ 163 h 327"/>
                <a:gd name="T28" fmla="*/ 30 w 350"/>
                <a:gd name="T29" fmla="*/ 187 h 327"/>
                <a:gd name="T30" fmla="*/ 10 w 350"/>
                <a:gd name="T31" fmla="*/ 212 h 327"/>
                <a:gd name="T32" fmla="*/ 0 w 350"/>
                <a:gd name="T33" fmla="*/ 248 h 327"/>
                <a:gd name="T34" fmla="*/ 6 w 350"/>
                <a:gd name="T35" fmla="*/ 280 h 327"/>
                <a:gd name="T36" fmla="*/ 20 w 350"/>
                <a:gd name="T37" fmla="*/ 292 h 327"/>
                <a:gd name="T38" fmla="*/ 56 w 350"/>
                <a:gd name="T39" fmla="*/ 256 h 327"/>
                <a:gd name="T40" fmla="*/ 72 w 350"/>
                <a:gd name="T41" fmla="*/ 173 h 327"/>
                <a:gd name="T42" fmla="*/ 106 w 350"/>
                <a:gd name="T43" fmla="*/ 204 h 327"/>
                <a:gd name="T44" fmla="*/ 133 w 350"/>
                <a:gd name="T45" fmla="*/ 123 h 327"/>
                <a:gd name="T46" fmla="*/ 207 w 350"/>
                <a:gd name="T47" fmla="*/ 111 h 327"/>
                <a:gd name="T48" fmla="*/ 215 w 350"/>
                <a:gd name="T49" fmla="*/ 105 h 327"/>
                <a:gd name="T50" fmla="*/ 290 w 350"/>
                <a:gd name="T51" fmla="*/ 44 h 327"/>
                <a:gd name="T52" fmla="*/ 221 w 350"/>
                <a:gd name="T53" fmla="*/ 109 h 327"/>
                <a:gd name="T54" fmla="*/ 215 w 350"/>
                <a:gd name="T55" fmla="*/ 115 h 327"/>
                <a:gd name="T56" fmla="*/ 201 w 350"/>
                <a:gd name="T57" fmla="*/ 127 h 327"/>
                <a:gd name="T58" fmla="*/ 155 w 350"/>
                <a:gd name="T59" fmla="*/ 173 h 327"/>
                <a:gd name="T60" fmla="*/ 115 w 350"/>
                <a:gd name="T61" fmla="*/ 214 h 327"/>
                <a:gd name="T62" fmla="*/ 147 w 350"/>
                <a:gd name="T63" fmla="*/ 252 h 327"/>
                <a:gd name="T64" fmla="*/ 100 w 350"/>
                <a:gd name="T65" fmla="*/ 234 h 327"/>
                <a:gd name="T66" fmla="*/ 36 w 350"/>
                <a:gd name="T67" fmla="*/ 306 h 327"/>
                <a:gd name="T68" fmla="*/ 42 w 350"/>
                <a:gd name="T69" fmla="*/ 316 h 327"/>
                <a:gd name="T70" fmla="*/ 68 w 350"/>
                <a:gd name="T71" fmla="*/ 327 h 327"/>
                <a:gd name="T72" fmla="*/ 92 w 350"/>
                <a:gd name="T73" fmla="*/ 325 h 327"/>
                <a:gd name="T74" fmla="*/ 117 w 350"/>
                <a:gd name="T75" fmla="*/ 316 h 327"/>
                <a:gd name="T76" fmla="*/ 135 w 350"/>
                <a:gd name="T77" fmla="*/ 312 h 327"/>
                <a:gd name="T78" fmla="*/ 177 w 350"/>
                <a:gd name="T79" fmla="*/ 310 h 327"/>
                <a:gd name="T80" fmla="*/ 211 w 350"/>
                <a:gd name="T81" fmla="*/ 294 h 327"/>
                <a:gd name="T82" fmla="*/ 231 w 350"/>
                <a:gd name="T83" fmla="*/ 278 h 327"/>
                <a:gd name="T84" fmla="*/ 262 w 350"/>
                <a:gd name="T85" fmla="*/ 258 h 327"/>
                <a:gd name="T86" fmla="*/ 278 w 350"/>
                <a:gd name="T87" fmla="*/ 236 h 327"/>
                <a:gd name="T88" fmla="*/ 286 w 350"/>
                <a:gd name="T89" fmla="*/ 216 h 327"/>
                <a:gd name="T90" fmla="*/ 306 w 350"/>
                <a:gd name="T91" fmla="*/ 188 h 327"/>
                <a:gd name="T92" fmla="*/ 316 w 350"/>
                <a:gd name="T93" fmla="*/ 153 h 327"/>
                <a:gd name="T94" fmla="*/ 326 w 350"/>
                <a:gd name="T95" fmla="*/ 129 h 327"/>
                <a:gd name="T96" fmla="*/ 342 w 350"/>
                <a:gd name="T97" fmla="*/ 101 h 327"/>
                <a:gd name="T98" fmla="*/ 346 w 350"/>
                <a:gd name="T99" fmla="*/ 77 h 327"/>
                <a:gd name="T100" fmla="*/ 342 w 350"/>
                <a:gd name="T101" fmla="*/ 55 h 327"/>
                <a:gd name="T102" fmla="*/ 348 w 350"/>
                <a:gd name="T103" fmla="*/ 20 h 327"/>
                <a:gd name="T104" fmla="*/ 342 w 350"/>
                <a:gd name="T105" fmla="*/ 1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0" h="327">
                  <a:moveTo>
                    <a:pt x="342" y="10"/>
                  </a:moveTo>
                  <a:lnTo>
                    <a:pt x="342" y="10"/>
                  </a:lnTo>
                  <a:lnTo>
                    <a:pt x="332" y="4"/>
                  </a:lnTo>
                  <a:lnTo>
                    <a:pt x="320" y="2"/>
                  </a:lnTo>
                  <a:lnTo>
                    <a:pt x="310" y="2"/>
                  </a:lnTo>
                  <a:lnTo>
                    <a:pt x="298" y="8"/>
                  </a:lnTo>
                  <a:lnTo>
                    <a:pt x="298" y="8"/>
                  </a:lnTo>
                  <a:lnTo>
                    <a:pt x="292" y="4"/>
                  </a:lnTo>
                  <a:lnTo>
                    <a:pt x="284" y="2"/>
                  </a:lnTo>
                  <a:lnTo>
                    <a:pt x="276" y="0"/>
                  </a:lnTo>
                  <a:lnTo>
                    <a:pt x="266" y="0"/>
                  </a:lnTo>
                  <a:lnTo>
                    <a:pt x="256" y="0"/>
                  </a:lnTo>
                  <a:lnTo>
                    <a:pt x="249" y="4"/>
                  </a:lnTo>
                  <a:lnTo>
                    <a:pt x="239" y="6"/>
                  </a:lnTo>
                  <a:lnTo>
                    <a:pt x="229" y="12"/>
                  </a:lnTo>
                  <a:lnTo>
                    <a:pt x="229" y="12"/>
                  </a:lnTo>
                  <a:lnTo>
                    <a:pt x="217" y="20"/>
                  </a:lnTo>
                  <a:lnTo>
                    <a:pt x="217" y="20"/>
                  </a:lnTo>
                  <a:lnTo>
                    <a:pt x="211" y="16"/>
                  </a:lnTo>
                  <a:lnTo>
                    <a:pt x="203" y="14"/>
                  </a:lnTo>
                  <a:lnTo>
                    <a:pt x="185" y="14"/>
                  </a:lnTo>
                  <a:lnTo>
                    <a:pt x="167" y="18"/>
                  </a:lnTo>
                  <a:lnTo>
                    <a:pt x="149" y="26"/>
                  </a:lnTo>
                  <a:lnTo>
                    <a:pt x="149" y="26"/>
                  </a:lnTo>
                  <a:lnTo>
                    <a:pt x="135" y="34"/>
                  </a:lnTo>
                  <a:lnTo>
                    <a:pt x="125" y="46"/>
                  </a:lnTo>
                  <a:lnTo>
                    <a:pt x="125" y="46"/>
                  </a:lnTo>
                  <a:lnTo>
                    <a:pt x="113" y="50"/>
                  </a:lnTo>
                  <a:lnTo>
                    <a:pt x="104" y="53"/>
                  </a:lnTo>
                  <a:lnTo>
                    <a:pt x="94" y="61"/>
                  </a:lnTo>
                  <a:lnTo>
                    <a:pt x="84" y="69"/>
                  </a:lnTo>
                  <a:lnTo>
                    <a:pt x="84" y="69"/>
                  </a:lnTo>
                  <a:lnTo>
                    <a:pt x="74" y="79"/>
                  </a:lnTo>
                  <a:lnTo>
                    <a:pt x="68" y="91"/>
                  </a:lnTo>
                  <a:lnTo>
                    <a:pt x="62" y="10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48" y="123"/>
                  </a:lnTo>
                  <a:lnTo>
                    <a:pt x="40" y="139"/>
                  </a:lnTo>
                  <a:lnTo>
                    <a:pt x="40" y="139"/>
                  </a:lnTo>
                  <a:lnTo>
                    <a:pt x="34" y="151"/>
                  </a:lnTo>
                  <a:lnTo>
                    <a:pt x="30" y="163"/>
                  </a:lnTo>
                  <a:lnTo>
                    <a:pt x="30" y="175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18" y="198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4" y="224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60"/>
                  </a:lnTo>
                  <a:lnTo>
                    <a:pt x="2" y="270"/>
                  </a:lnTo>
                  <a:lnTo>
                    <a:pt x="6" y="280"/>
                  </a:lnTo>
                  <a:lnTo>
                    <a:pt x="12" y="286"/>
                  </a:lnTo>
                  <a:lnTo>
                    <a:pt x="20" y="292"/>
                  </a:lnTo>
                  <a:lnTo>
                    <a:pt x="20" y="292"/>
                  </a:lnTo>
                  <a:lnTo>
                    <a:pt x="24" y="294"/>
                  </a:lnTo>
                  <a:lnTo>
                    <a:pt x="24" y="294"/>
                  </a:lnTo>
                  <a:lnTo>
                    <a:pt x="56" y="256"/>
                  </a:lnTo>
                  <a:lnTo>
                    <a:pt x="90" y="220"/>
                  </a:lnTo>
                  <a:lnTo>
                    <a:pt x="88" y="222"/>
                  </a:lnTo>
                  <a:lnTo>
                    <a:pt x="72" y="173"/>
                  </a:lnTo>
                  <a:lnTo>
                    <a:pt x="98" y="212"/>
                  </a:lnTo>
                  <a:lnTo>
                    <a:pt x="98" y="212"/>
                  </a:lnTo>
                  <a:lnTo>
                    <a:pt x="106" y="204"/>
                  </a:lnTo>
                  <a:lnTo>
                    <a:pt x="106" y="204"/>
                  </a:lnTo>
                  <a:lnTo>
                    <a:pt x="147" y="165"/>
                  </a:lnTo>
                  <a:lnTo>
                    <a:pt x="133" y="123"/>
                  </a:lnTo>
                  <a:lnTo>
                    <a:pt x="155" y="157"/>
                  </a:lnTo>
                  <a:lnTo>
                    <a:pt x="155" y="157"/>
                  </a:lnTo>
                  <a:lnTo>
                    <a:pt x="207" y="111"/>
                  </a:lnTo>
                  <a:lnTo>
                    <a:pt x="197" y="79"/>
                  </a:lnTo>
                  <a:lnTo>
                    <a:pt x="215" y="105"/>
                  </a:lnTo>
                  <a:lnTo>
                    <a:pt x="215" y="105"/>
                  </a:lnTo>
                  <a:lnTo>
                    <a:pt x="252" y="73"/>
                  </a:lnTo>
                  <a:lnTo>
                    <a:pt x="290" y="44"/>
                  </a:lnTo>
                  <a:lnTo>
                    <a:pt x="290" y="44"/>
                  </a:lnTo>
                  <a:lnTo>
                    <a:pt x="290" y="44"/>
                  </a:lnTo>
                  <a:lnTo>
                    <a:pt x="254" y="77"/>
                  </a:lnTo>
                  <a:lnTo>
                    <a:pt x="221" y="109"/>
                  </a:lnTo>
                  <a:lnTo>
                    <a:pt x="247" y="125"/>
                  </a:lnTo>
                  <a:lnTo>
                    <a:pt x="215" y="115"/>
                  </a:lnTo>
                  <a:lnTo>
                    <a:pt x="215" y="115"/>
                  </a:lnTo>
                  <a:lnTo>
                    <a:pt x="215" y="115"/>
                  </a:lnTo>
                  <a:lnTo>
                    <a:pt x="201" y="127"/>
                  </a:lnTo>
                  <a:lnTo>
                    <a:pt x="201" y="127"/>
                  </a:lnTo>
                  <a:lnTo>
                    <a:pt x="163" y="165"/>
                  </a:lnTo>
                  <a:lnTo>
                    <a:pt x="201" y="187"/>
                  </a:lnTo>
                  <a:lnTo>
                    <a:pt x="155" y="173"/>
                  </a:lnTo>
                  <a:lnTo>
                    <a:pt x="155" y="173"/>
                  </a:lnTo>
                  <a:lnTo>
                    <a:pt x="115" y="214"/>
                  </a:lnTo>
                  <a:lnTo>
                    <a:pt x="115" y="214"/>
                  </a:lnTo>
                  <a:lnTo>
                    <a:pt x="106" y="226"/>
                  </a:lnTo>
                  <a:lnTo>
                    <a:pt x="141" y="248"/>
                  </a:lnTo>
                  <a:lnTo>
                    <a:pt x="147" y="252"/>
                  </a:lnTo>
                  <a:lnTo>
                    <a:pt x="139" y="250"/>
                  </a:lnTo>
                  <a:lnTo>
                    <a:pt x="98" y="236"/>
                  </a:lnTo>
                  <a:lnTo>
                    <a:pt x="100" y="234"/>
                  </a:lnTo>
                  <a:lnTo>
                    <a:pt x="100" y="234"/>
                  </a:lnTo>
                  <a:lnTo>
                    <a:pt x="36" y="306"/>
                  </a:lnTo>
                  <a:lnTo>
                    <a:pt x="36" y="306"/>
                  </a:lnTo>
                  <a:lnTo>
                    <a:pt x="38" y="310"/>
                  </a:lnTo>
                  <a:lnTo>
                    <a:pt x="38" y="310"/>
                  </a:lnTo>
                  <a:lnTo>
                    <a:pt x="42" y="316"/>
                  </a:lnTo>
                  <a:lnTo>
                    <a:pt x="50" y="322"/>
                  </a:lnTo>
                  <a:lnTo>
                    <a:pt x="58" y="325"/>
                  </a:lnTo>
                  <a:lnTo>
                    <a:pt x="68" y="327"/>
                  </a:lnTo>
                  <a:lnTo>
                    <a:pt x="68" y="327"/>
                  </a:lnTo>
                  <a:lnTo>
                    <a:pt x="80" y="327"/>
                  </a:lnTo>
                  <a:lnTo>
                    <a:pt x="92" y="325"/>
                  </a:lnTo>
                  <a:lnTo>
                    <a:pt x="104" y="322"/>
                  </a:lnTo>
                  <a:lnTo>
                    <a:pt x="117" y="316"/>
                  </a:lnTo>
                  <a:lnTo>
                    <a:pt x="117" y="316"/>
                  </a:lnTo>
                  <a:lnTo>
                    <a:pt x="129" y="308"/>
                  </a:lnTo>
                  <a:lnTo>
                    <a:pt x="129" y="308"/>
                  </a:lnTo>
                  <a:lnTo>
                    <a:pt x="135" y="312"/>
                  </a:lnTo>
                  <a:lnTo>
                    <a:pt x="143" y="314"/>
                  </a:lnTo>
                  <a:lnTo>
                    <a:pt x="159" y="314"/>
                  </a:lnTo>
                  <a:lnTo>
                    <a:pt x="177" y="310"/>
                  </a:lnTo>
                  <a:lnTo>
                    <a:pt x="197" y="302"/>
                  </a:lnTo>
                  <a:lnTo>
                    <a:pt x="197" y="302"/>
                  </a:lnTo>
                  <a:lnTo>
                    <a:pt x="211" y="294"/>
                  </a:lnTo>
                  <a:lnTo>
                    <a:pt x="221" y="282"/>
                  </a:lnTo>
                  <a:lnTo>
                    <a:pt x="221" y="282"/>
                  </a:lnTo>
                  <a:lnTo>
                    <a:pt x="231" y="278"/>
                  </a:lnTo>
                  <a:lnTo>
                    <a:pt x="243" y="274"/>
                  </a:lnTo>
                  <a:lnTo>
                    <a:pt x="252" y="266"/>
                  </a:lnTo>
                  <a:lnTo>
                    <a:pt x="262" y="258"/>
                  </a:lnTo>
                  <a:lnTo>
                    <a:pt x="262" y="258"/>
                  </a:lnTo>
                  <a:lnTo>
                    <a:pt x="270" y="248"/>
                  </a:lnTo>
                  <a:lnTo>
                    <a:pt x="278" y="236"/>
                  </a:lnTo>
                  <a:lnTo>
                    <a:pt x="282" y="226"/>
                  </a:lnTo>
                  <a:lnTo>
                    <a:pt x="286" y="216"/>
                  </a:lnTo>
                  <a:lnTo>
                    <a:pt x="286" y="216"/>
                  </a:lnTo>
                  <a:lnTo>
                    <a:pt x="296" y="204"/>
                  </a:lnTo>
                  <a:lnTo>
                    <a:pt x="306" y="188"/>
                  </a:lnTo>
                  <a:lnTo>
                    <a:pt x="306" y="188"/>
                  </a:lnTo>
                  <a:lnTo>
                    <a:pt x="312" y="177"/>
                  </a:lnTo>
                  <a:lnTo>
                    <a:pt x="314" y="165"/>
                  </a:lnTo>
                  <a:lnTo>
                    <a:pt x="316" y="153"/>
                  </a:lnTo>
                  <a:lnTo>
                    <a:pt x="316" y="141"/>
                  </a:lnTo>
                  <a:lnTo>
                    <a:pt x="316" y="141"/>
                  </a:lnTo>
                  <a:lnTo>
                    <a:pt x="326" y="129"/>
                  </a:lnTo>
                  <a:lnTo>
                    <a:pt x="336" y="115"/>
                  </a:lnTo>
                  <a:lnTo>
                    <a:pt x="336" y="115"/>
                  </a:lnTo>
                  <a:lnTo>
                    <a:pt x="342" y="101"/>
                  </a:lnTo>
                  <a:lnTo>
                    <a:pt x="342" y="101"/>
                  </a:lnTo>
                  <a:lnTo>
                    <a:pt x="344" y="89"/>
                  </a:lnTo>
                  <a:lnTo>
                    <a:pt x="346" y="77"/>
                  </a:lnTo>
                  <a:lnTo>
                    <a:pt x="346" y="65"/>
                  </a:lnTo>
                  <a:lnTo>
                    <a:pt x="342" y="55"/>
                  </a:lnTo>
                  <a:lnTo>
                    <a:pt x="342" y="55"/>
                  </a:lnTo>
                  <a:lnTo>
                    <a:pt x="348" y="44"/>
                  </a:lnTo>
                  <a:lnTo>
                    <a:pt x="350" y="32"/>
                  </a:lnTo>
                  <a:lnTo>
                    <a:pt x="348" y="20"/>
                  </a:lnTo>
                  <a:lnTo>
                    <a:pt x="346" y="16"/>
                  </a:lnTo>
                  <a:lnTo>
                    <a:pt x="342" y="10"/>
                  </a:lnTo>
                  <a:lnTo>
                    <a:pt x="34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0233025" y="1047751"/>
            <a:ext cx="552450" cy="547688"/>
            <a:chOff x="10233025" y="1047751"/>
            <a:chExt cx="552450" cy="547688"/>
          </a:xfrm>
          <a:solidFill>
            <a:schemeClr val="bg1">
              <a:lumMod val="50000"/>
            </a:schemeClr>
          </a:solidFill>
        </p:grpSpPr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0318750" y="1365251"/>
              <a:ext cx="466725" cy="230188"/>
            </a:xfrm>
            <a:custGeom>
              <a:avLst/>
              <a:gdLst>
                <a:gd name="T0" fmla="*/ 214 w 294"/>
                <a:gd name="T1" fmla="*/ 10 h 145"/>
                <a:gd name="T2" fmla="*/ 214 w 294"/>
                <a:gd name="T3" fmla="*/ 10 h 145"/>
                <a:gd name="T4" fmla="*/ 204 w 294"/>
                <a:gd name="T5" fmla="*/ 18 h 145"/>
                <a:gd name="T6" fmla="*/ 198 w 294"/>
                <a:gd name="T7" fmla="*/ 28 h 145"/>
                <a:gd name="T8" fmla="*/ 194 w 294"/>
                <a:gd name="T9" fmla="*/ 36 h 145"/>
                <a:gd name="T10" fmla="*/ 190 w 294"/>
                <a:gd name="T11" fmla="*/ 44 h 145"/>
                <a:gd name="T12" fmla="*/ 188 w 294"/>
                <a:gd name="T13" fmla="*/ 60 h 145"/>
                <a:gd name="T14" fmla="*/ 188 w 294"/>
                <a:gd name="T15" fmla="*/ 66 h 145"/>
                <a:gd name="T16" fmla="*/ 188 w 294"/>
                <a:gd name="T17" fmla="*/ 74 h 145"/>
                <a:gd name="T18" fmla="*/ 180 w 294"/>
                <a:gd name="T19" fmla="*/ 74 h 145"/>
                <a:gd name="T20" fmla="*/ 180 w 294"/>
                <a:gd name="T21" fmla="*/ 74 h 145"/>
                <a:gd name="T22" fmla="*/ 155 w 294"/>
                <a:gd name="T23" fmla="*/ 72 h 145"/>
                <a:gd name="T24" fmla="*/ 133 w 294"/>
                <a:gd name="T25" fmla="*/ 76 h 145"/>
                <a:gd name="T26" fmla="*/ 117 w 294"/>
                <a:gd name="T27" fmla="*/ 84 h 145"/>
                <a:gd name="T28" fmla="*/ 105 w 294"/>
                <a:gd name="T29" fmla="*/ 92 h 145"/>
                <a:gd name="T30" fmla="*/ 95 w 294"/>
                <a:gd name="T31" fmla="*/ 100 h 145"/>
                <a:gd name="T32" fmla="*/ 89 w 294"/>
                <a:gd name="T33" fmla="*/ 108 h 145"/>
                <a:gd name="T34" fmla="*/ 83 w 294"/>
                <a:gd name="T35" fmla="*/ 116 h 145"/>
                <a:gd name="T36" fmla="*/ 81 w 294"/>
                <a:gd name="T37" fmla="*/ 122 h 145"/>
                <a:gd name="T38" fmla="*/ 75 w 294"/>
                <a:gd name="T39" fmla="*/ 120 h 145"/>
                <a:gd name="T40" fmla="*/ 75 w 294"/>
                <a:gd name="T41" fmla="*/ 120 h 145"/>
                <a:gd name="T42" fmla="*/ 31 w 294"/>
                <a:gd name="T43" fmla="*/ 108 h 145"/>
                <a:gd name="T44" fmla="*/ 0 w 294"/>
                <a:gd name="T45" fmla="*/ 100 h 145"/>
                <a:gd name="T46" fmla="*/ 0 w 294"/>
                <a:gd name="T47" fmla="*/ 100 h 145"/>
                <a:gd name="T48" fmla="*/ 12 w 294"/>
                <a:gd name="T49" fmla="*/ 110 h 145"/>
                <a:gd name="T50" fmla="*/ 25 w 294"/>
                <a:gd name="T51" fmla="*/ 120 h 145"/>
                <a:gd name="T52" fmla="*/ 39 w 294"/>
                <a:gd name="T53" fmla="*/ 127 h 145"/>
                <a:gd name="T54" fmla="*/ 53 w 294"/>
                <a:gd name="T55" fmla="*/ 133 h 145"/>
                <a:gd name="T56" fmla="*/ 69 w 294"/>
                <a:gd name="T57" fmla="*/ 137 h 145"/>
                <a:gd name="T58" fmla="*/ 85 w 294"/>
                <a:gd name="T59" fmla="*/ 141 h 145"/>
                <a:gd name="T60" fmla="*/ 101 w 294"/>
                <a:gd name="T61" fmla="*/ 145 h 145"/>
                <a:gd name="T62" fmla="*/ 119 w 294"/>
                <a:gd name="T63" fmla="*/ 145 h 145"/>
                <a:gd name="T64" fmla="*/ 119 w 294"/>
                <a:gd name="T65" fmla="*/ 145 h 145"/>
                <a:gd name="T66" fmla="*/ 135 w 294"/>
                <a:gd name="T67" fmla="*/ 145 h 145"/>
                <a:gd name="T68" fmla="*/ 151 w 294"/>
                <a:gd name="T69" fmla="*/ 143 h 145"/>
                <a:gd name="T70" fmla="*/ 164 w 294"/>
                <a:gd name="T71" fmla="*/ 139 h 145"/>
                <a:gd name="T72" fmla="*/ 180 w 294"/>
                <a:gd name="T73" fmla="*/ 135 h 145"/>
                <a:gd name="T74" fmla="*/ 194 w 294"/>
                <a:gd name="T75" fmla="*/ 129 h 145"/>
                <a:gd name="T76" fmla="*/ 206 w 294"/>
                <a:gd name="T77" fmla="*/ 122 h 145"/>
                <a:gd name="T78" fmla="*/ 220 w 294"/>
                <a:gd name="T79" fmla="*/ 114 h 145"/>
                <a:gd name="T80" fmla="*/ 232 w 294"/>
                <a:gd name="T81" fmla="*/ 106 h 145"/>
                <a:gd name="T82" fmla="*/ 242 w 294"/>
                <a:gd name="T83" fmla="*/ 96 h 145"/>
                <a:gd name="T84" fmla="*/ 254 w 294"/>
                <a:gd name="T85" fmla="*/ 86 h 145"/>
                <a:gd name="T86" fmla="*/ 262 w 294"/>
                <a:gd name="T87" fmla="*/ 74 h 145"/>
                <a:gd name="T88" fmla="*/ 270 w 294"/>
                <a:gd name="T89" fmla="*/ 62 h 145"/>
                <a:gd name="T90" fmla="*/ 278 w 294"/>
                <a:gd name="T91" fmla="*/ 48 h 145"/>
                <a:gd name="T92" fmla="*/ 284 w 294"/>
                <a:gd name="T93" fmla="*/ 34 h 145"/>
                <a:gd name="T94" fmla="*/ 290 w 294"/>
                <a:gd name="T95" fmla="*/ 20 h 145"/>
                <a:gd name="T96" fmla="*/ 294 w 294"/>
                <a:gd name="T97" fmla="*/ 6 h 145"/>
                <a:gd name="T98" fmla="*/ 294 w 294"/>
                <a:gd name="T99" fmla="*/ 6 h 145"/>
                <a:gd name="T100" fmla="*/ 270 w 294"/>
                <a:gd name="T101" fmla="*/ 0 h 145"/>
                <a:gd name="T102" fmla="*/ 248 w 294"/>
                <a:gd name="T103" fmla="*/ 0 h 145"/>
                <a:gd name="T104" fmla="*/ 228 w 294"/>
                <a:gd name="T105" fmla="*/ 4 h 145"/>
                <a:gd name="T106" fmla="*/ 220 w 294"/>
                <a:gd name="T107" fmla="*/ 6 h 145"/>
                <a:gd name="T108" fmla="*/ 214 w 294"/>
                <a:gd name="T109" fmla="*/ 10 h 145"/>
                <a:gd name="T110" fmla="*/ 214 w 294"/>
                <a:gd name="T111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4" h="145">
                  <a:moveTo>
                    <a:pt x="214" y="10"/>
                  </a:moveTo>
                  <a:lnTo>
                    <a:pt x="214" y="10"/>
                  </a:lnTo>
                  <a:lnTo>
                    <a:pt x="204" y="18"/>
                  </a:lnTo>
                  <a:lnTo>
                    <a:pt x="198" y="28"/>
                  </a:lnTo>
                  <a:lnTo>
                    <a:pt x="194" y="36"/>
                  </a:lnTo>
                  <a:lnTo>
                    <a:pt x="190" y="44"/>
                  </a:lnTo>
                  <a:lnTo>
                    <a:pt x="188" y="60"/>
                  </a:lnTo>
                  <a:lnTo>
                    <a:pt x="188" y="66"/>
                  </a:lnTo>
                  <a:lnTo>
                    <a:pt x="188" y="74"/>
                  </a:lnTo>
                  <a:lnTo>
                    <a:pt x="180" y="74"/>
                  </a:lnTo>
                  <a:lnTo>
                    <a:pt x="180" y="74"/>
                  </a:lnTo>
                  <a:lnTo>
                    <a:pt x="155" y="72"/>
                  </a:lnTo>
                  <a:lnTo>
                    <a:pt x="133" y="76"/>
                  </a:lnTo>
                  <a:lnTo>
                    <a:pt x="117" y="84"/>
                  </a:lnTo>
                  <a:lnTo>
                    <a:pt x="105" y="92"/>
                  </a:lnTo>
                  <a:lnTo>
                    <a:pt x="95" y="100"/>
                  </a:lnTo>
                  <a:lnTo>
                    <a:pt x="89" y="108"/>
                  </a:lnTo>
                  <a:lnTo>
                    <a:pt x="83" y="116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5" y="120"/>
                  </a:lnTo>
                  <a:lnTo>
                    <a:pt x="31" y="108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2" y="110"/>
                  </a:lnTo>
                  <a:lnTo>
                    <a:pt x="25" y="120"/>
                  </a:lnTo>
                  <a:lnTo>
                    <a:pt x="39" y="127"/>
                  </a:lnTo>
                  <a:lnTo>
                    <a:pt x="53" y="133"/>
                  </a:lnTo>
                  <a:lnTo>
                    <a:pt x="69" y="137"/>
                  </a:lnTo>
                  <a:lnTo>
                    <a:pt x="85" y="141"/>
                  </a:lnTo>
                  <a:lnTo>
                    <a:pt x="101" y="145"/>
                  </a:lnTo>
                  <a:lnTo>
                    <a:pt x="119" y="145"/>
                  </a:lnTo>
                  <a:lnTo>
                    <a:pt x="119" y="145"/>
                  </a:lnTo>
                  <a:lnTo>
                    <a:pt x="135" y="145"/>
                  </a:lnTo>
                  <a:lnTo>
                    <a:pt x="151" y="143"/>
                  </a:lnTo>
                  <a:lnTo>
                    <a:pt x="164" y="139"/>
                  </a:lnTo>
                  <a:lnTo>
                    <a:pt x="180" y="135"/>
                  </a:lnTo>
                  <a:lnTo>
                    <a:pt x="194" y="129"/>
                  </a:lnTo>
                  <a:lnTo>
                    <a:pt x="206" y="122"/>
                  </a:lnTo>
                  <a:lnTo>
                    <a:pt x="220" y="114"/>
                  </a:lnTo>
                  <a:lnTo>
                    <a:pt x="232" y="106"/>
                  </a:lnTo>
                  <a:lnTo>
                    <a:pt x="242" y="96"/>
                  </a:lnTo>
                  <a:lnTo>
                    <a:pt x="254" y="86"/>
                  </a:lnTo>
                  <a:lnTo>
                    <a:pt x="262" y="74"/>
                  </a:lnTo>
                  <a:lnTo>
                    <a:pt x="270" y="62"/>
                  </a:lnTo>
                  <a:lnTo>
                    <a:pt x="278" y="48"/>
                  </a:lnTo>
                  <a:lnTo>
                    <a:pt x="284" y="34"/>
                  </a:lnTo>
                  <a:lnTo>
                    <a:pt x="290" y="20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70" y="0"/>
                  </a:lnTo>
                  <a:lnTo>
                    <a:pt x="248" y="0"/>
                  </a:lnTo>
                  <a:lnTo>
                    <a:pt x="228" y="4"/>
                  </a:lnTo>
                  <a:lnTo>
                    <a:pt x="220" y="6"/>
                  </a:lnTo>
                  <a:lnTo>
                    <a:pt x="214" y="10"/>
                  </a:lnTo>
                  <a:lnTo>
                    <a:pt x="2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0233025" y="1076326"/>
              <a:ext cx="546100" cy="457200"/>
            </a:xfrm>
            <a:custGeom>
              <a:avLst/>
              <a:gdLst>
                <a:gd name="T0" fmla="*/ 250 w 344"/>
                <a:gd name="T1" fmla="*/ 0 h 288"/>
                <a:gd name="T2" fmla="*/ 240 w 344"/>
                <a:gd name="T3" fmla="*/ 18 h 288"/>
                <a:gd name="T4" fmla="*/ 236 w 344"/>
                <a:gd name="T5" fmla="*/ 35 h 288"/>
                <a:gd name="T6" fmla="*/ 240 w 344"/>
                <a:gd name="T7" fmla="*/ 49 h 288"/>
                <a:gd name="T8" fmla="*/ 252 w 344"/>
                <a:gd name="T9" fmla="*/ 73 h 288"/>
                <a:gd name="T10" fmla="*/ 276 w 344"/>
                <a:gd name="T11" fmla="*/ 97 h 288"/>
                <a:gd name="T12" fmla="*/ 278 w 344"/>
                <a:gd name="T13" fmla="*/ 115 h 288"/>
                <a:gd name="T14" fmla="*/ 266 w 344"/>
                <a:gd name="T15" fmla="*/ 111 h 288"/>
                <a:gd name="T16" fmla="*/ 244 w 344"/>
                <a:gd name="T17" fmla="*/ 111 h 288"/>
                <a:gd name="T18" fmla="*/ 234 w 344"/>
                <a:gd name="T19" fmla="*/ 115 h 288"/>
                <a:gd name="T20" fmla="*/ 216 w 344"/>
                <a:gd name="T21" fmla="*/ 125 h 288"/>
                <a:gd name="T22" fmla="*/ 197 w 344"/>
                <a:gd name="T23" fmla="*/ 151 h 288"/>
                <a:gd name="T24" fmla="*/ 183 w 344"/>
                <a:gd name="T25" fmla="*/ 188 h 288"/>
                <a:gd name="T26" fmla="*/ 183 w 344"/>
                <a:gd name="T27" fmla="*/ 153 h 288"/>
                <a:gd name="T28" fmla="*/ 179 w 344"/>
                <a:gd name="T29" fmla="*/ 131 h 288"/>
                <a:gd name="T30" fmla="*/ 169 w 344"/>
                <a:gd name="T31" fmla="*/ 119 h 288"/>
                <a:gd name="T32" fmla="*/ 161 w 344"/>
                <a:gd name="T33" fmla="*/ 115 h 288"/>
                <a:gd name="T34" fmla="*/ 139 w 344"/>
                <a:gd name="T35" fmla="*/ 115 h 288"/>
                <a:gd name="T36" fmla="*/ 121 w 344"/>
                <a:gd name="T37" fmla="*/ 121 h 288"/>
                <a:gd name="T38" fmla="*/ 111 w 344"/>
                <a:gd name="T39" fmla="*/ 117 h 288"/>
                <a:gd name="T40" fmla="*/ 103 w 344"/>
                <a:gd name="T41" fmla="*/ 91 h 288"/>
                <a:gd name="T42" fmla="*/ 87 w 344"/>
                <a:gd name="T43" fmla="*/ 63 h 288"/>
                <a:gd name="T44" fmla="*/ 72 w 344"/>
                <a:gd name="T45" fmla="*/ 49 h 288"/>
                <a:gd name="T46" fmla="*/ 64 w 344"/>
                <a:gd name="T47" fmla="*/ 45 h 288"/>
                <a:gd name="T48" fmla="*/ 42 w 344"/>
                <a:gd name="T49" fmla="*/ 41 h 288"/>
                <a:gd name="T50" fmla="*/ 32 w 344"/>
                <a:gd name="T51" fmla="*/ 51 h 288"/>
                <a:gd name="T52" fmla="*/ 18 w 344"/>
                <a:gd name="T53" fmla="*/ 77 h 288"/>
                <a:gd name="T54" fmla="*/ 12 w 344"/>
                <a:gd name="T55" fmla="*/ 91 h 288"/>
                <a:gd name="T56" fmla="*/ 2 w 344"/>
                <a:gd name="T57" fmla="*/ 121 h 288"/>
                <a:gd name="T58" fmla="*/ 0 w 344"/>
                <a:gd name="T59" fmla="*/ 153 h 288"/>
                <a:gd name="T60" fmla="*/ 0 w 344"/>
                <a:gd name="T61" fmla="*/ 169 h 288"/>
                <a:gd name="T62" fmla="*/ 6 w 344"/>
                <a:gd name="T63" fmla="*/ 200 h 288"/>
                <a:gd name="T64" fmla="*/ 18 w 344"/>
                <a:gd name="T65" fmla="*/ 228 h 288"/>
                <a:gd name="T66" fmla="*/ 32 w 344"/>
                <a:gd name="T67" fmla="*/ 254 h 288"/>
                <a:gd name="T68" fmla="*/ 42 w 344"/>
                <a:gd name="T69" fmla="*/ 266 h 288"/>
                <a:gd name="T70" fmla="*/ 77 w 344"/>
                <a:gd name="T71" fmla="*/ 272 h 288"/>
                <a:gd name="T72" fmla="*/ 129 w 344"/>
                <a:gd name="T73" fmla="*/ 288 h 288"/>
                <a:gd name="T74" fmla="*/ 147 w 344"/>
                <a:gd name="T75" fmla="*/ 266 h 288"/>
                <a:gd name="T76" fmla="*/ 169 w 344"/>
                <a:gd name="T77" fmla="*/ 252 h 288"/>
                <a:gd name="T78" fmla="*/ 203 w 344"/>
                <a:gd name="T79" fmla="*/ 242 h 288"/>
                <a:gd name="T80" fmla="*/ 224 w 344"/>
                <a:gd name="T81" fmla="*/ 242 h 288"/>
                <a:gd name="T82" fmla="*/ 232 w 344"/>
                <a:gd name="T83" fmla="*/ 214 h 288"/>
                <a:gd name="T84" fmla="*/ 246 w 344"/>
                <a:gd name="T85" fmla="*/ 192 h 288"/>
                <a:gd name="T86" fmla="*/ 254 w 344"/>
                <a:gd name="T87" fmla="*/ 186 h 288"/>
                <a:gd name="T88" fmla="*/ 272 w 344"/>
                <a:gd name="T89" fmla="*/ 176 h 288"/>
                <a:gd name="T90" fmla="*/ 292 w 344"/>
                <a:gd name="T91" fmla="*/ 172 h 288"/>
                <a:gd name="T92" fmla="*/ 342 w 344"/>
                <a:gd name="T93" fmla="*/ 178 h 288"/>
                <a:gd name="T94" fmla="*/ 344 w 344"/>
                <a:gd name="T95" fmla="*/ 153 h 288"/>
                <a:gd name="T96" fmla="*/ 342 w 344"/>
                <a:gd name="T97" fmla="*/ 129 h 288"/>
                <a:gd name="T98" fmla="*/ 330 w 344"/>
                <a:gd name="T99" fmla="*/ 83 h 288"/>
                <a:gd name="T100" fmla="*/ 304 w 344"/>
                <a:gd name="T101" fmla="*/ 43 h 288"/>
                <a:gd name="T102" fmla="*/ 270 w 344"/>
                <a:gd name="T103" fmla="*/ 12 h 288"/>
                <a:gd name="T104" fmla="*/ 250 w 344"/>
                <a:gd name="T10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88">
                  <a:moveTo>
                    <a:pt x="250" y="0"/>
                  </a:moveTo>
                  <a:lnTo>
                    <a:pt x="250" y="0"/>
                  </a:lnTo>
                  <a:lnTo>
                    <a:pt x="244" y="10"/>
                  </a:lnTo>
                  <a:lnTo>
                    <a:pt x="240" y="18"/>
                  </a:lnTo>
                  <a:lnTo>
                    <a:pt x="236" y="28"/>
                  </a:lnTo>
                  <a:lnTo>
                    <a:pt x="236" y="35"/>
                  </a:lnTo>
                  <a:lnTo>
                    <a:pt x="236" y="35"/>
                  </a:lnTo>
                  <a:lnTo>
                    <a:pt x="240" y="49"/>
                  </a:lnTo>
                  <a:lnTo>
                    <a:pt x="244" y="63"/>
                  </a:lnTo>
                  <a:lnTo>
                    <a:pt x="252" y="73"/>
                  </a:lnTo>
                  <a:lnTo>
                    <a:pt x="260" y="83"/>
                  </a:lnTo>
                  <a:lnTo>
                    <a:pt x="276" y="97"/>
                  </a:lnTo>
                  <a:lnTo>
                    <a:pt x="284" y="103"/>
                  </a:lnTo>
                  <a:lnTo>
                    <a:pt x="278" y="115"/>
                  </a:lnTo>
                  <a:lnTo>
                    <a:pt x="278" y="115"/>
                  </a:lnTo>
                  <a:lnTo>
                    <a:pt x="266" y="111"/>
                  </a:lnTo>
                  <a:lnTo>
                    <a:pt x="254" y="111"/>
                  </a:lnTo>
                  <a:lnTo>
                    <a:pt x="244" y="111"/>
                  </a:lnTo>
                  <a:lnTo>
                    <a:pt x="234" y="115"/>
                  </a:lnTo>
                  <a:lnTo>
                    <a:pt x="234" y="115"/>
                  </a:lnTo>
                  <a:lnTo>
                    <a:pt x="224" y="119"/>
                  </a:lnTo>
                  <a:lnTo>
                    <a:pt x="216" y="125"/>
                  </a:lnTo>
                  <a:lnTo>
                    <a:pt x="205" y="139"/>
                  </a:lnTo>
                  <a:lnTo>
                    <a:pt x="197" y="151"/>
                  </a:lnTo>
                  <a:lnTo>
                    <a:pt x="195" y="157"/>
                  </a:lnTo>
                  <a:lnTo>
                    <a:pt x="183" y="188"/>
                  </a:lnTo>
                  <a:lnTo>
                    <a:pt x="183" y="153"/>
                  </a:lnTo>
                  <a:lnTo>
                    <a:pt x="183" y="153"/>
                  </a:lnTo>
                  <a:lnTo>
                    <a:pt x="181" y="141"/>
                  </a:lnTo>
                  <a:lnTo>
                    <a:pt x="179" y="131"/>
                  </a:lnTo>
                  <a:lnTo>
                    <a:pt x="175" y="123"/>
                  </a:lnTo>
                  <a:lnTo>
                    <a:pt x="169" y="119"/>
                  </a:lnTo>
                  <a:lnTo>
                    <a:pt x="169" y="119"/>
                  </a:lnTo>
                  <a:lnTo>
                    <a:pt x="161" y="115"/>
                  </a:lnTo>
                  <a:lnTo>
                    <a:pt x="155" y="115"/>
                  </a:lnTo>
                  <a:lnTo>
                    <a:pt x="139" y="115"/>
                  </a:lnTo>
                  <a:lnTo>
                    <a:pt x="127" y="119"/>
                  </a:lnTo>
                  <a:lnTo>
                    <a:pt x="121" y="121"/>
                  </a:lnTo>
                  <a:lnTo>
                    <a:pt x="113" y="125"/>
                  </a:lnTo>
                  <a:lnTo>
                    <a:pt x="111" y="117"/>
                  </a:lnTo>
                  <a:lnTo>
                    <a:pt x="111" y="117"/>
                  </a:lnTo>
                  <a:lnTo>
                    <a:pt x="103" y="91"/>
                  </a:lnTo>
                  <a:lnTo>
                    <a:pt x="93" y="71"/>
                  </a:lnTo>
                  <a:lnTo>
                    <a:pt x="87" y="63"/>
                  </a:lnTo>
                  <a:lnTo>
                    <a:pt x="79" y="55"/>
                  </a:lnTo>
                  <a:lnTo>
                    <a:pt x="72" y="49"/>
                  </a:lnTo>
                  <a:lnTo>
                    <a:pt x="64" y="45"/>
                  </a:lnTo>
                  <a:lnTo>
                    <a:pt x="64" y="45"/>
                  </a:lnTo>
                  <a:lnTo>
                    <a:pt x="54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2" y="51"/>
                  </a:lnTo>
                  <a:lnTo>
                    <a:pt x="24" y="65"/>
                  </a:lnTo>
                  <a:lnTo>
                    <a:pt x="18" y="77"/>
                  </a:lnTo>
                  <a:lnTo>
                    <a:pt x="12" y="91"/>
                  </a:lnTo>
                  <a:lnTo>
                    <a:pt x="12" y="91"/>
                  </a:lnTo>
                  <a:lnTo>
                    <a:pt x="6" y="107"/>
                  </a:lnTo>
                  <a:lnTo>
                    <a:pt x="2" y="121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69"/>
                  </a:lnTo>
                  <a:lnTo>
                    <a:pt x="2" y="184"/>
                  </a:lnTo>
                  <a:lnTo>
                    <a:pt x="6" y="200"/>
                  </a:lnTo>
                  <a:lnTo>
                    <a:pt x="10" y="214"/>
                  </a:lnTo>
                  <a:lnTo>
                    <a:pt x="18" y="228"/>
                  </a:lnTo>
                  <a:lnTo>
                    <a:pt x="24" y="242"/>
                  </a:lnTo>
                  <a:lnTo>
                    <a:pt x="32" y="254"/>
                  </a:lnTo>
                  <a:lnTo>
                    <a:pt x="42" y="266"/>
                  </a:lnTo>
                  <a:lnTo>
                    <a:pt x="42" y="266"/>
                  </a:lnTo>
                  <a:lnTo>
                    <a:pt x="58" y="268"/>
                  </a:lnTo>
                  <a:lnTo>
                    <a:pt x="77" y="272"/>
                  </a:lnTo>
                  <a:lnTo>
                    <a:pt x="129" y="288"/>
                  </a:lnTo>
                  <a:lnTo>
                    <a:pt x="129" y="288"/>
                  </a:lnTo>
                  <a:lnTo>
                    <a:pt x="139" y="274"/>
                  </a:lnTo>
                  <a:lnTo>
                    <a:pt x="147" y="266"/>
                  </a:lnTo>
                  <a:lnTo>
                    <a:pt x="157" y="258"/>
                  </a:lnTo>
                  <a:lnTo>
                    <a:pt x="169" y="252"/>
                  </a:lnTo>
                  <a:lnTo>
                    <a:pt x="185" y="246"/>
                  </a:lnTo>
                  <a:lnTo>
                    <a:pt x="203" y="242"/>
                  </a:lnTo>
                  <a:lnTo>
                    <a:pt x="224" y="242"/>
                  </a:lnTo>
                  <a:lnTo>
                    <a:pt x="224" y="242"/>
                  </a:lnTo>
                  <a:lnTo>
                    <a:pt x="226" y="230"/>
                  </a:lnTo>
                  <a:lnTo>
                    <a:pt x="232" y="214"/>
                  </a:lnTo>
                  <a:lnTo>
                    <a:pt x="240" y="200"/>
                  </a:lnTo>
                  <a:lnTo>
                    <a:pt x="246" y="192"/>
                  </a:lnTo>
                  <a:lnTo>
                    <a:pt x="254" y="186"/>
                  </a:lnTo>
                  <a:lnTo>
                    <a:pt x="254" y="186"/>
                  </a:lnTo>
                  <a:lnTo>
                    <a:pt x="262" y="180"/>
                  </a:lnTo>
                  <a:lnTo>
                    <a:pt x="272" y="176"/>
                  </a:lnTo>
                  <a:lnTo>
                    <a:pt x="282" y="174"/>
                  </a:lnTo>
                  <a:lnTo>
                    <a:pt x="292" y="172"/>
                  </a:lnTo>
                  <a:lnTo>
                    <a:pt x="316" y="172"/>
                  </a:lnTo>
                  <a:lnTo>
                    <a:pt x="342" y="178"/>
                  </a:lnTo>
                  <a:lnTo>
                    <a:pt x="342" y="178"/>
                  </a:lnTo>
                  <a:lnTo>
                    <a:pt x="344" y="153"/>
                  </a:lnTo>
                  <a:lnTo>
                    <a:pt x="344" y="153"/>
                  </a:lnTo>
                  <a:lnTo>
                    <a:pt x="342" y="129"/>
                  </a:lnTo>
                  <a:lnTo>
                    <a:pt x="338" y="105"/>
                  </a:lnTo>
                  <a:lnTo>
                    <a:pt x="330" y="83"/>
                  </a:lnTo>
                  <a:lnTo>
                    <a:pt x="318" y="61"/>
                  </a:lnTo>
                  <a:lnTo>
                    <a:pt x="304" y="43"/>
                  </a:lnTo>
                  <a:lnTo>
                    <a:pt x="288" y="26"/>
                  </a:lnTo>
                  <a:lnTo>
                    <a:pt x="270" y="12"/>
                  </a:lnTo>
                  <a:lnTo>
                    <a:pt x="250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0425113" y="1057276"/>
              <a:ext cx="98425" cy="103188"/>
            </a:xfrm>
            <a:custGeom>
              <a:avLst/>
              <a:gdLst>
                <a:gd name="T0" fmla="*/ 36 w 62"/>
                <a:gd name="T1" fmla="*/ 65 h 65"/>
                <a:gd name="T2" fmla="*/ 36 w 62"/>
                <a:gd name="T3" fmla="*/ 65 h 65"/>
                <a:gd name="T4" fmla="*/ 38 w 62"/>
                <a:gd name="T5" fmla="*/ 63 h 65"/>
                <a:gd name="T6" fmla="*/ 38 w 62"/>
                <a:gd name="T7" fmla="*/ 63 h 65"/>
                <a:gd name="T8" fmla="*/ 48 w 62"/>
                <a:gd name="T9" fmla="*/ 61 h 65"/>
                <a:gd name="T10" fmla="*/ 62 w 62"/>
                <a:gd name="T11" fmla="*/ 63 h 65"/>
                <a:gd name="T12" fmla="*/ 62 w 62"/>
                <a:gd name="T13" fmla="*/ 63 h 65"/>
                <a:gd name="T14" fmla="*/ 56 w 62"/>
                <a:gd name="T15" fmla="*/ 55 h 65"/>
                <a:gd name="T16" fmla="*/ 52 w 62"/>
                <a:gd name="T17" fmla="*/ 46 h 65"/>
                <a:gd name="T18" fmla="*/ 48 w 62"/>
                <a:gd name="T19" fmla="*/ 36 h 65"/>
                <a:gd name="T20" fmla="*/ 48 w 62"/>
                <a:gd name="T21" fmla="*/ 26 h 65"/>
                <a:gd name="T22" fmla="*/ 48 w 62"/>
                <a:gd name="T23" fmla="*/ 26 h 65"/>
                <a:gd name="T24" fmla="*/ 52 w 62"/>
                <a:gd name="T25" fmla="*/ 12 h 65"/>
                <a:gd name="T26" fmla="*/ 60 w 62"/>
                <a:gd name="T27" fmla="*/ 0 h 65"/>
                <a:gd name="T28" fmla="*/ 60 w 62"/>
                <a:gd name="T29" fmla="*/ 0 h 65"/>
                <a:gd name="T30" fmla="*/ 52 w 62"/>
                <a:gd name="T31" fmla="*/ 0 h 65"/>
                <a:gd name="T32" fmla="*/ 52 w 62"/>
                <a:gd name="T33" fmla="*/ 0 h 65"/>
                <a:gd name="T34" fmla="*/ 24 w 62"/>
                <a:gd name="T35" fmla="*/ 2 h 65"/>
                <a:gd name="T36" fmla="*/ 0 w 62"/>
                <a:gd name="T37" fmla="*/ 8 h 65"/>
                <a:gd name="T38" fmla="*/ 0 w 62"/>
                <a:gd name="T39" fmla="*/ 8 h 65"/>
                <a:gd name="T40" fmla="*/ 8 w 62"/>
                <a:gd name="T41" fmla="*/ 12 h 65"/>
                <a:gd name="T42" fmla="*/ 16 w 62"/>
                <a:gd name="T43" fmla="*/ 24 h 65"/>
                <a:gd name="T44" fmla="*/ 26 w 62"/>
                <a:gd name="T45" fmla="*/ 40 h 65"/>
                <a:gd name="T46" fmla="*/ 36 w 62"/>
                <a:gd name="T47" fmla="*/ 65 h 65"/>
                <a:gd name="T48" fmla="*/ 36 w 62"/>
                <a:gd name="T4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65">
                  <a:moveTo>
                    <a:pt x="36" y="65"/>
                  </a:moveTo>
                  <a:lnTo>
                    <a:pt x="36" y="65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48" y="61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56" y="55"/>
                  </a:lnTo>
                  <a:lnTo>
                    <a:pt x="52" y="46"/>
                  </a:lnTo>
                  <a:lnTo>
                    <a:pt x="48" y="3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2" y="1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4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12"/>
                  </a:lnTo>
                  <a:lnTo>
                    <a:pt x="16" y="24"/>
                  </a:lnTo>
                  <a:lnTo>
                    <a:pt x="26" y="40"/>
                  </a:lnTo>
                  <a:lnTo>
                    <a:pt x="36" y="65"/>
                  </a:lnTo>
                  <a:lnTo>
                    <a:pt x="3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0318750" y="1047751"/>
              <a:ext cx="317500" cy="236538"/>
            </a:xfrm>
            <a:custGeom>
              <a:avLst/>
              <a:gdLst>
                <a:gd name="T0" fmla="*/ 16 w 200"/>
                <a:gd name="T1" fmla="*/ 52 h 149"/>
                <a:gd name="T2" fmla="*/ 33 w 200"/>
                <a:gd name="T3" fmla="*/ 61 h 149"/>
                <a:gd name="T4" fmla="*/ 47 w 200"/>
                <a:gd name="T5" fmla="*/ 77 h 149"/>
                <a:gd name="T6" fmla="*/ 59 w 200"/>
                <a:gd name="T7" fmla="*/ 97 h 149"/>
                <a:gd name="T8" fmla="*/ 69 w 200"/>
                <a:gd name="T9" fmla="*/ 123 h 149"/>
                <a:gd name="T10" fmla="*/ 93 w 200"/>
                <a:gd name="T11" fmla="*/ 119 h 149"/>
                <a:gd name="T12" fmla="*/ 115 w 200"/>
                <a:gd name="T13" fmla="*/ 121 h 149"/>
                <a:gd name="T14" fmla="*/ 123 w 200"/>
                <a:gd name="T15" fmla="*/ 125 h 149"/>
                <a:gd name="T16" fmla="*/ 133 w 200"/>
                <a:gd name="T17" fmla="*/ 135 h 149"/>
                <a:gd name="T18" fmla="*/ 139 w 200"/>
                <a:gd name="T19" fmla="*/ 149 h 149"/>
                <a:gd name="T20" fmla="*/ 145 w 200"/>
                <a:gd name="T21" fmla="*/ 141 h 149"/>
                <a:gd name="T22" fmla="*/ 162 w 200"/>
                <a:gd name="T23" fmla="*/ 125 h 149"/>
                <a:gd name="T24" fmla="*/ 174 w 200"/>
                <a:gd name="T25" fmla="*/ 119 h 149"/>
                <a:gd name="T26" fmla="*/ 200 w 200"/>
                <a:gd name="T27" fmla="*/ 115 h 149"/>
                <a:gd name="T28" fmla="*/ 190 w 200"/>
                <a:gd name="T29" fmla="*/ 103 h 149"/>
                <a:gd name="T30" fmla="*/ 172 w 200"/>
                <a:gd name="T31" fmla="*/ 73 h 149"/>
                <a:gd name="T32" fmla="*/ 168 w 200"/>
                <a:gd name="T33" fmla="*/ 55 h 149"/>
                <a:gd name="T34" fmla="*/ 168 w 200"/>
                <a:gd name="T35" fmla="*/ 44 h 149"/>
                <a:gd name="T36" fmla="*/ 176 w 200"/>
                <a:gd name="T37" fmla="*/ 22 h 149"/>
                <a:gd name="T38" fmla="*/ 182 w 200"/>
                <a:gd name="T39" fmla="*/ 12 h 149"/>
                <a:gd name="T40" fmla="*/ 139 w 200"/>
                <a:gd name="T41" fmla="*/ 0 h 149"/>
                <a:gd name="T42" fmla="*/ 133 w 200"/>
                <a:gd name="T43" fmla="*/ 6 h 149"/>
                <a:gd name="T44" fmla="*/ 127 w 200"/>
                <a:gd name="T45" fmla="*/ 20 h 149"/>
                <a:gd name="T46" fmla="*/ 125 w 200"/>
                <a:gd name="T47" fmla="*/ 26 h 149"/>
                <a:gd name="T48" fmla="*/ 127 w 200"/>
                <a:gd name="T49" fmla="*/ 44 h 149"/>
                <a:gd name="T50" fmla="*/ 135 w 200"/>
                <a:gd name="T51" fmla="*/ 57 h 149"/>
                <a:gd name="T52" fmla="*/ 149 w 200"/>
                <a:gd name="T53" fmla="*/ 71 h 149"/>
                <a:gd name="T54" fmla="*/ 143 w 200"/>
                <a:gd name="T55" fmla="*/ 79 h 149"/>
                <a:gd name="T56" fmla="*/ 131 w 200"/>
                <a:gd name="T57" fmla="*/ 73 h 149"/>
                <a:gd name="T58" fmla="*/ 115 w 200"/>
                <a:gd name="T59" fmla="*/ 71 h 149"/>
                <a:gd name="T60" fmla="*/ 109 w 200"/>
                <a:gd name="T61" fmla="*/ 71 h 149"/>
                <a:gd name="T62" fmla="*/ 105 w 200"/>
                <a:gd name="T63" fmla="*/ 75 h 149"/>
                <a:gd name="T64" fmla="*/ 95 w 200"/>
                <a:gd name="T65" fmla="*/ 75 h 149"/>
                <a:gd name="T66" fmla="*/ 91 w 200"/>
                <a:gd name="T67" fmla="*/ 55 h 149"/>
                <a:gd name="T68" fmla="*/ 79 w 200"/>
                <a:gd name="T69" fmla="*/ 32 h 149"/>
                <a:gd name="T70" fmla="*/ 65 w 200"/>
                <a:gd name="T71" fmla="*/ 16 h 149"/>
                <a:gd name="T72" fmla="*/ 59 w 200"/>
                <a:gd name="T73" fmla="*/ 10 h 149"/>
                <a:gd name="T74" fmla="*/ 43 w 200"/>
                <a:gd name="T75" fmla="*/ 16 h 149"/>
                <a:gd name="T76" fmla="*/ 14 w 200"/>
                <a:gd name="T77" fmla="*/ 36 h 149"/>
                <a:gd name="T78" fmla="*/ 0 w 200"/>
                <a:gd name="T79" fmla="*/ 46 h 149"/>
                <a:gd name="T80" fmla="*/ 16 w 200"/>
                <a:gd name="T81" fmla="*/ 5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149">
                  <a:moveTo>
                    <a:pt x="16" y="52"/>
                  </a:moveTo>
                  <a:lnTo>
                    <a:pt x="16" y="52"/>
                  </a:lnTo>
                  <a:lnTo>
                    <a:pt x="25" y="55"/>
                  </a:lnTo>
                  <a:lnTo>
                    <a:pt x="33" y="61"/>
                  </a:lnTo>
                  <a:lnTo>
                    <a:pt x="41" y="69"/>
                  </a:lnTo>
                  <a:lnTo>
                    <a:pt x="47" y="77"/>
                  </a:lnTo>
                  <a:lnTo>
                    <a:pt x="55" y="87"/>
                  </a:lnTo>
                  <a:lnTo>
                    <a:pt x="59" y="97"/>
                  </a:lnTo>
                  <a:lnTo>
                    <a:pt x="69" y="123"/>
                  </a:lnTo>
                  <a:lnTo>
                    <a:pt x="69" y="123"/>
                  </a:lnTo>
                  <a:lnTo>
                    <a:pt x="81" y="121"/>
                  </a:lnTo>
                  <a:lnTo>
                    <a:pt x="93" y="119"/>
                  </a:lnTo>
                  <a:lnTo>
                    <a:pt x="109" y="119"/>
                  </a:lnTo>
                  <a:lnTo>
                    <a:pt x="115" y="121"/>
                  </a:lnTo>
                  <a:lnTo>
                    <a:pt x="123" y="125"/>
                  </a:lnTo>
                  <a:lnTo>
                    <a:pt x="123" y="125"/>
                  </a:lnTo>
                  <a:lnTo>
                    <a:pt x="127" y="129"/>
                  </a:lnTo>
                  <a:lnTo>
                    <a:pt x="133" y="135"/>
                  </a:lnTo>
                  <a:lnTo>
                    <a:pt x="137" y="141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45" y="141"/>
                  </a:lnTo>
                  <a:lnTo>
                    <a:pt x="155" y="133"/>
                  </a:lnTo>
                  <a:lnTo>
                    <a:pt x="162" y="125"/>
                  </a:lnTo>
                  <a:lnTo>
                    <a:pt x="174" y="119"/>
                  </a:lnTo>
                  <a:lnTo>
                    <a:pt x="174" y="119"/>
                  </a:lnTo>
                  <a:lnTo>
                    <a:pt x="186" y="115"/>
                  </a:lnTo>
                  <a:lnTo>
                    <a:pt x="200" y="115"/>
                  </a:lnTo>
                  <a:lnTo>
                    <a:pt x="200" y="115"/>
                  </a:lnTo>
                  <a:lnTo>
                    <a:pt x="190" y="103"/>
                  </a:lnTo>
                  <a:lnTo>
                    <a:pt x="180" y="89"/>
                  </a:lnTo>
                  <a:lnTo>
                    <a:pt x="172" y="73"/>
                  </a:lnTo>
                  <a:lnTo>
                    <a:pt x="170" y="63"/>
                  </a:lnTo>
                  <a:lnTo>
                    <a:pt x="168" y="55"/>
                  </a:lnTo>
                  <a:lnTo>
                    <a:pt x="168" y="55"/>
                  </a:lnTo>
                  <a:lnTo>
                    <a:pt x="168" y="44"/>
                  </a:lnTo>
                  <a:lnTo>
                    <a:pt x="172" y="34"/>
                  </a:lnTo>
                  <a:lnTo>
                    <a:pt x="176" y="2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2" y="4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33" y="6"/>
                  </a:lnTo>
                  <a:lnTo>
                    <a:pt x="129" y="12"/>
                  </a:lnTo>
                  <a:lnTo>
                    <a:pt x="127" y="20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25" y="34"/>
                  </a:lnTo>
                  <a:lnTo>
                    <a:pt x="127" y="44"/>
                  </a:lnTo>
                  <a:lnTo>
                    <a:pt x="131" y="50"/>
                  </a:lnTo>
                  <a:lnTo>
                    <a:pt x="135" y="57"/>
                  </a:lnTo>
                  <a:lnTo>
                    <a:pt x="143" y="67"/>
                  </a:lnTo>
                  <a:lnTo>
                    <a:pt x="149" y="71"/>
                  </a:lnTo>
                  <a:lnTo>
                    <a:pt x="178" y="97"/>
                  </a:lnTo>
                  <a:lnTo>
                    <a:pt x="143" y="79"/>
                  </a:lnTo>
                  <a:lnTo>
                    <a:pt x="143" y="79"/>
                  </a:lnTo>
                  <a:lnTo>
                    <a:pt x="131" y="73"/>
                  </a:lnTo>
                  <a:lnTo>
                    <a:pt x="121" y="71"/>
                  </a:lnTo>
                  <a:lnTo>
                    <a:pt x="115" y="71"/>
                  </a:lnTo>
                  <a:lnTo>
                    <a:pt x="109" y="71"/>
                  </a:lnTo>
                  <a:lnTo>
                    <a:pt x="109" y="71"/>
                  </a:lnTo>
                  <a:lnTo>
                    <a:pt x="105" y="73"/>
                  </a:lnTo>
                  <a:lnTo>
                    <a:pt x="105" y="75"/>
                  </a:lnTo>
                  <a:lnTo>
                    <a:pt x="99" y="89"/>
                  </a:lnTo>
                  <a:lnTo>
                    <a:pt x="95" y="75"/>
                  </a:lnTo>
                  <a:lnTo>
                    <a:pt x="95" y="75"/>
                  </a:lnTo>
                  <a:lnTo>
                    <a:pt x="91" y="55"/>
                  </a:lnTo>
                  <a:lnTo>
                    <a:pt x="85" y="42"/>
                  </a:lnTo>
                  <a:lnTo>
                    <a:pt x="79" y="32"/>
                  </a:lnTo>
                  <a:lnTo>
                    <a:pt x="73" y="24"/>
                  </a:lnTo>
                  <a:lnTo>
                    <a:pt x="65" y="16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43" y="16"/>
                  </a:lnTo>
                  <a:lnTo>
                    <a:pt x="27" y="24"/>
                  </a:lnTo>
                  <a:lnTo>
                    <a:pt x="14" y="3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6" y="52"/>
                  </a:lnTo>
                  <a:lnTo>
                    <a:pt x="1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07950" y="2509838"/>
            <a:ext cx="968375" cy="681038"/>
            <a:chOff x="107950" y="2509838"/>
            <a:chExt cx="968375" cy="681038"/>
          </a:xfrm>
          <a:solidFill>
            <a:schemeClr val="bg1">
              <a:lumMod val="50000"/>
            </a:schemeClr>
          </a:solidFill>
        </p:grpSpPr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33350" y="2636838"/>
              <a:ext cx="93663" cy="119063"/>
            </a:xfrm>
            <a:custGeom>
              <a:avLst/>
              <a:gdLst>
                <a:gd name="T0" fmla="*/ 48 w 59"/>
                <a:gd name="T1" fmla="*/ 69 h 75"/>
                <a:gd name="T2" fmla="*/ 48 w 59"/>
                <a:gd name="T3" fmla="*/ 69 h 75"/>
                <a:gd name="T4" fmla="*/ 52 w 59"/>
                <a:gd name="T5" fmla="*/ 65 h 75"/>
                <a:gd name="T6" fmla="*/ 55 w 59"/>
                <a:gd name="T7" fmla="*/ 61 h 75"/>
                <a:gd name="T8" fmla="*/ 59 w 59"/>
                <a:gd name="T9" fmla="*/ 51 h 75"/>
                <a:gd name="T10" fmla="*/ 59 w 59"/>
                <a:gd name="T11" fmla="*/ 39 h 75"/>
                <a:gd name="T12" fmla="*/ 59 w 59"/>
                <a:gd name="T13" fmla="*/ 33 h 75"/>
                <a:gd name="T14" fmla="*/ 55 w 59"/>
                <a:gd name="T15" fmla="*/ 29 h 75"/>
                <a:gd name="T16" fmla="*/ 55 w 59"/>
                <a:gd name="T17" fmla="*/ 29 h 75"/>
                <a:gd name="T18" fmla="*/ 52 w 59"/>
                <a:gd name="T19" fmla="*/ 23 h 75"/>
                <a:gd name="T20" fmla="*/ 44 w 59"/>
                <a:gd name="T21" fmla="*/ 19 h 75"/>
                <a:gd name="T22" fmla="*/ 24 w 59"/>
                <a:gd name="T23" fmla="*/ 9 h 75"/>
                <a:gd name="T24" fmla="*/ 0 w 59"/>
                <a:gd name="T25" fmla="*/ 0 h 75"/>
                <a:gd name="T26" fmla="*/ 0 w 59"/>
                <a:gd name="T27" fmla="*/ 0 h 75"/>
                <a:gd name="T28" fmla="*/ 0 w 59"/>
                <a:gd name="T29" fmla="*/ 25 h 75"/>
                <a:gd name="T30" fmla="*/ 2 w 59"/>
                <a:gd name="T31" fmla="*/ 47 h 75"/>
                <a:gd name="T32" fmla="*/ 4 w 59"/>
                <a:gd name="T33" fmla="*/ 55 h 75"/>
                <a:gd name="T34" fmla="*/ 6 w 59"/>
                <a:gd name="T35" fmla="*/ 61 h 75"/>
                <a:gd name="T36" fmla="*/ 6 w 59"/>
                <a:gd name="T37" fmla="*/ 61 h 75"/>
                <a:gd name="T38" fmla="*/ 10 w 59"/>
                <a:gd name="T39" fmla="*/ 67 h 75"/>
                <a:gd name="T40" fmla="*/ 16 w 59"/>
                <a:gd name="T41" fmla="*/ 71 h 75"/>
                <a:gd name="T42" fmla="*/ 26 w 59"/>
                <a:gd name="T43" fmla="*/ 75 h 75"/>
                <a:gd name="T44" fmla="*/ 38 w 59"/>
                <a:gd name="T45" fmla="*/ 75 h 75"/>
                <a:gd name="T46" fmla="*/ 42 w 59"/>
                <a:gd name="T47" fmla="*/ 73 h 75"/>
                <a:gd name="T48" fmla="*/ 48 w 59"/>
                <a:gd name="T49" fmla="*/ 69 h 75"/>
                <a:gd name="T50" fmla="*/ 48 w 59"/>
                <a:gd name="T51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75">
                  <a:moveTo>
                    <a:pt x="48" y="69"/>
                  </a:moveTo>
                  <a:lnTo>
                    <a:pt x="48" y="69"/>
                  </a:lnTo>
                  <a:lnTo>
                    <a:pt x="52" y="65"/>
                  </a:lnTo>
                  <a:lnTo>
                    <a:pt x="55" y="61"/>
                  </a:lnTo>
                  <a:lnTo>
                    <a:pt x="59" y="51"/>
                  </a:lnTo>
                  <a:lnTo>
                    <a:pt x="59" y="39"/>
                  </a:lnTo>
                  <a:lnTo>
                    <a:pt x="59" y="33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2" y="23"/>
                  </a:lnTo>
                  <a:lnTo>
                    <a:pt x="44" y="19"/>
                  </a:lnTo>
                  <a:lnTo>
                    <a:pt x="24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2" y="47"/>
                  </a:lnTo>
                  <a:lnTo>
                    <a:pt x="4" y="55"/>
                  </a:lnTo>
                  <a:lnTo>
                    <a:pt x="6" y="61"/>
                  </a:lnTo>
                  <a:lnTo>
                    <a:pt x="6" y="61"/>
                  </a:lnTo>
                  <a:lnTo>
                    <a:pt x="10" y="67"/>
                  </a:lnTo>
                  <a:lnTo>
                    <a:pt x="16" y="71"/>
                  </a:lnTo>
                  <a:lnTo>
                    <a:pt x="26" y="75"/>
                  </a:lnTo>
                  <a:lnTo>
                    <a:pt x="38" y="75"/>
                  </a:lnTo>
                  <a:lnTo>
                    <a:pt x="42" y="73"/>
                  </a:lnTo>
                  <a:lnTo>
                    <a:pt x="48" y="69"/>
                  </a:lnTo>
                  <a:lnTo>
                    <a:pt x="48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395288" y="2513013"/>
              <a:ext cx="100013" cy="144463"/>
            </a:xfrm>
            <a:custGeom>
              <a:avLst/>
              <a:gdLst>
                <a:gd name="T0" fmla="*/ 41 w 63"/>
                <a:gd name="T1" fmla="*/ 89 h 91"/>
                <a:gd name="T2" fmla="*/ 41 w 63"/>
                <a:gd name="T3" fmla="*/ 89 h 91"/>
                <a:gd name="T4" fmla="*/ 47 w 63"/>
                <a:gd name="T5" fmla="*/ 87 h 91"/>
                <a:gd name="T6" fmla="*/ 53 w 63"/>
                <a:gd name="T7" fmla="*/ 84 h 91"/>
                <a:gd name="T8" fmla="*/ 57 w 63"/>
                <a:gd name="T9" fmla="*/ 78 h 91"/>
                <a:gd name="T10" fmla="*/ 61 w 63"/>
                <a:gd name="T11" fmla="*/ 74 h 91"/>
                <a:gd name="T12" fmla="*/ 63 w 63"/>
                <a:gd name="T13" fmla="*/ 68 h 91"/>
                <a:gd name="T14" fmla="*/ 63 w 63"/>
                <a:gd name="T15" fmla="*/ 62 h 91"/>
                <a:gd name="T16" fmla="*/ 63 w 63"/>
                <a:gd name="T17" fmla="*/ 54 h 91"/>
                <a:gd name="T18" fmla="*/ 63 w 63"/>
                <a:gd name="T19" fmla="*/ 48 h 91"/>
                <a:gd name="T20" fmla="*/ 63 w 63"/>
                <a:gd name="T21" fmla="*/ 48 h 91"/>
                <a:gd name="T22" fmla="*/ 59 w 63"/>
                <a:gd name="T23" fmla="*/ 42 h 91"/>
                <a:gd name="T24" fmla="*/ 51 w 63"/>
                <a:gd name="T25" fmla="*/ 34 h 91"/>
                <a:gd name="T26" fmla="*/ 35 w 63"/>
                <a:gd name="T27" fmla="*/ 18 h 91"/>
                <a:gd name="T28" fmla="*/ 12 w 63"/>
                <a:gd name="T29" fmla="*/ 0 h 91"/>
                <a:gd name="T30" fmla="*/ 12 w 63"/>
                <a:gd name="T31" fmla="*/ 0 h 91"/>
                <a:gd name="T32" fmla="*/ 4 w 63"/>
                <a:gd name="T33" fmla="*/ 28 h 91"/>
                <a:gd name="T34" fmla="*/ 0 w 63"/>
                <a:gd name="T35" fmla="*/ 52 h 91"/>
                <a:gd name="T36" fmla="*/ 0 w 63"/>
                <a:gd name="T37" fmla="*/ 62 h 91"/>
                <a:gd name="T38" fmla="*/ 2 w 63"/>
                <a:gd name="T39" fmla="*/ 70 h 91"/>
                <a:gd name="T40" fmla="*/ 2 w 63"/>
                <a:gd name="T41" fmla="*/ 70 h 91"/>
                <a:gd name="T42" fmla="*/ 4 w 63"/>
                <a:gd name="T43" fmla="*/ 76 h 91"/>
                <a:gd name="T44" fmla="*/ 8 w 63"/>
                <a:gd name="T45" fmla="*/ 80 h 91"/>
                <a:gd name="T46" fmla="*/ 12 w 63"/>
                <a:gd name="T47" fmla="*/ 86 h 91"/>
                <a:gd name="T48" fmla="*/ 18 w 63"/>
                <a:gd name="T49" fmla="*/ 87 h 91"/>
                <a:gd name="T50" fmla="*/ 24 w 63"/>
                <a:gd name="T51" fmla="*/ 89 h 91"/>
                <a:gd name="T52" fmla="*/ 29 w 63"/>
                <a:gd name="T53" fmla="*/ 91 h 91"/>
                <a:gd name="T54" fmla="*/ 35 w 63"/>
                <a:gd name="T55" fmla="*/ 91 h 91"/>
                <a:gd name="T56" fmla="*/ 41 w 63"/>
                <a:gd name="T57" fmla="*/ 89 h 91"/>
                <a:gd name="T58" fmla="*/ 41 w 63"/>
                <a:gd name="T5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91">
                  <a:moveTo>
                    <a:pt x="41" y="89"/>
                  </a:moveTo>
                  <a:lnTo>
                    <a:pt x="41" y="89"/>
                  </a:lnTo>
                  <a:lnTo>
                    <a:pt x="47" y="87"/>
                  </a:lnTo>
                  <a:lnTo>
                    <a:pt x="53" y="84"/>
                  </a:lnTo>
                  <a:lnTo>
                    <a:pt x="57" y="78"/>
                  </a:lnTo>
                  <a:lnTo>
                    <a:pt x="61" y="74"/>
                  </a:lnTo>
                  <a:lnTo>
                    <a:pt x="63" y="68"/>
                  </a:lnTo>
                  <a:lnTo>
                    <a:pt x="63" y="62"/>
                  </a:lnTo>
                  <a:lnTo>
                    <a:pt x="63" y="5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59" y="42"/>
                  </a:lnTo>
                  <a:lnTo>
                    <a:pt x="51" y="34"/>
                  </a:lnTo>
                  <a:lnTo>
                    <a:pt x="35" y="18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8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18" y="87"/>
                  </a:lnTo>
                  <a:lnTo>
                    <a:pt x="24" y="89"/>
                  </a:lnTo>
                  <a:lnTo>
                    <a:pt x="29" y="91"/>
                  </a:lnTo>
                  <a:lnTo>
                    <a:pt x="35" y="91"/>
                  </a:lnTo>
                  <a:lnTo>
                    <a:pt x="41" y="89"/>
                  </a:lnTo>
                  <a:lnTo>
                    <a:pt x="4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955675" y="2640013"/>
              <a:ext cx="98425" cy="115888"/>
            </a:xfrm>
            <a:custGeom>
              <a:avLst/>
              <a:gdLst>
                <a:gd name="T0" fmla="*/ 12 w 62"/>
                <a:gd name="T1" fmla="*/ 69 h 73"/>
                <a:gd name="T2" fmla="*/ 12 w 62"/>
                <a:gd name="T3" fmla="*/ 69 h 73"/>
                <a:gd name="T4" fmla="*/ 16 w 62"/>
                <a:gd name="T5" fmla="*/ 71 h 73"/>
                <a:gd name="T6" fmla="*/ 22 w 62"/>
                <a:gd name="T7" fmla="*/ 73 h 73"/>
                <a:gd name="T8" fmla="*/ 34 w 62"/>
                <a:gd name="T9" fmla="*/ 73 h 73"/>
                <a:gd name="T10" fmla="*/ 44 w 62"/>
                <a:gd name="T11" fmla="*/ 69 h 73"/>
                <a:gd name="T12" fmla="*/ 50 w 62"/>
                <a:gd name="T13" fmla="*/ 67 h 73"/>
                <a:gd name="T14" fmla="*/ 54 w 62"/>
                <a:gd name="T15" fmla="*/ 61 h 73"/>
                <a:gd name="T16" fmla="*/ 54 w 62"/>
                <a:gd name="T17" fmla="*/ 61 h 73"/>
                <a:gd name="T18" fmla="*/ 56 w 62"/>
                <a:gd name="T19" fmla="*/ 55 h 73"/>
                <a:gd name="T20" fmla="*/ 58 w 62"/>
                <a:gd name="T21" fmla="*/ 47 h 73"/>
                <a:gd name="T22" fmla="*/ 62 w 62"/>
                <a:gd name="T23" fmla="*/ 25 h 73"/>
                <a:gd name="T24" fmla="*/ 62 w 62"/>
                <a:gd name="T25" fmla="*/ 0 h 73"/>
                <a:gd name="T26" fmla="*/ 62 w 62"/>
                <a:gd name="T27" fmla="*/ 0 h 73"/>
                <a:gd name="T28" fmla="*/ 38 w 62"/>
                <a:gd name="T29" fmla="*/ 7 h 73"/>
                <a:gd name="T30" fmla="*/ 18 w 62"/>
                <a:gd name="T31" fmla="*/ 17 h 73"/>
                <a:gd name="T32" fmla="*/ 10 w 62"/>
                <a:gd name="T33" fmla="*/ 21 h 73"/>
                <a:gd name="T34" fmla="*/ 6 w 62"/>
                <a:gd name="T35" fmla="*/ 27 h 73"/>
                <a:gd name="T36" fmla="*/ 6 w 62"/>
                <a:gd name="T37" fmla="*/ 27 h 73"/>
                <a:gd name="T38" fmla="*/ 2 w 62"/>
                <a:gd name="T39" fmla="*/ 31 h 73"/>
                <a:gd name="T40" fmla="*/ 0 w 62"/>
                <a:gd name="T41" fmla="*/ 37 h 73"/>
                <a:gd name="T42" fmla="*/ 0 w 62"/>
                <a:gd name="T43" fmla="*/ 49 h 73"/>
                <a:gd name="T44" fmla="*/ 4 w 62"/>
                <a:gd name="T45" fmla="*/ 59 h 73"/>
                <a:gd name="T46" fmla="*/ 8 w 62"/>
                <a:gd name="T47" fmla="*/ 65 h 73"/>
                <a:gd name="T48" fmla="*/ 12 w 62"/>
                <a:gd name="T49" fmla="*/ 69 h 73"/>
                <a:gd name="T50" fmla="*/ 12 w 62"/>
                <a:gd name="T51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73">
                  <a:moveTo>
                    <a:pt x="12" y="69"/>
                  </a:moveTo>
                  <a:lnTo>
                    <a:pt x="12" y="69"/>
                  </a:lnTo>
                  <a:lnTo>
                    <a:pt x="16" y="71"/>
                  </a:lnTo>
                  <a:lnTo>
                    <a:pt x="22" y="73"/>
                  </a:lnTo>
                  <a:lnTo>
                    <a:pt x="34" y="73"/>
                  </a:lnTo>
                  <a:lnTo>
                    <a:pt x="44" y="69"/>
                  </a:lnTo>
                  <a:lnTo>
                    <a:pt x="50" y="67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6" y="55"/>
                  </a:lnTo>
                  <a:lnTo>
                    <a:pt x="58" y="47"/>
                  </a:lnTo>
                  <a:lnTo>
                    <a:pt x="62" y="25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8" y="7"/>
                  </a:lnTo>
                  <a:lnTo>
                    <a:pt x="18" y="17"/>
                  </a:lnTo>
                  <a:lnTo>
                    <a:pt x="10" y="21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9"/>
                  </a:lnTo>
                  <a:lnTo>
                    <a:pt x="4" y="59"/>
                  </a:lnTo>
                  <a:lnTo>
                    <a:pt x="8" y="65"/>
                  </a:lnTo>
                  <a:lnTo>
                    <a:pt x="12" y="69"/>
                  </a:lnTo>
                  <a:lnTo>
                    <a:pt x="12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107950" y="2586038"/>
              <a:ext cx="968375" cy="604838"/>
            </a:xfrm>
            <a:custGeom>
              <a:avLst/>
              <a:gdLst>
                <a:gd name="T0" fmla="*/ 548 w 610"/>
                <a:gd name="T1" fmla="*/ 107 h 381"/>
                <a:gd name="T2" fmla="*/ 490 w 610"/>
                <a:gd name="T3" fmla="*/ 77 h 381"/>
                <a:gd name="T4" fmla="*/ 516 w 610"/>
                <a:gd name="T5" fmla="*/ 137 h 381"/>
                <a:gd name="T6" fmla="*/ 496 w 610"/>
                <a:gd name="T7" fmla="*/ 153 h 381"/>
                <a:gd name="T8" fmla="*/ 467 w 610"/>
                <a:gd name="T9" fmla="*/ 202 h 381"/>
                <a:gd name="T10" fmla="*/ 477 w 610"/>
                <a:gd name="T11" fmla="*/ 236 h 381"/>
                <a:gd name="T12" fmla="*/ 395 w 610"/>
                <a:gd name="T13" fmla="*/ 184 h 381"/>
                <a:gd name="T14" fmla="*/ 427 w 610"/>
                <a:gd name="T15" fmla="*/ 143 h 381"/>
                <a:gd name="T16" fmla="*/ 425 w 610"/>
                <a:gd name="T17" fmla="*/ 101 h 381"/>
                <a:gd name="T18" fmla="*/ 393 w 610"/>
                <a:gd name="T19" fmla="*/ 45 h 381"/>
                <a:gd name="T20" fmla="*/ 322 w 610"/>
                <a:gd name="T21" fmla="*/ 51 h 381"/>
                <a:gd name="T22" fmla="*/ 367 w 610"/>
                <a:gd name="T23" fmla="*/ 85 h 381"/>
                <a:gd name="T24" fmla="*/ 357 w 610"/>
                <a:gd name="T25" fmla="*/ 111 h 381"/>
                <a:gd name="T26" fmla="*/ 252 w 610"/>
                <a:gd name="T27" fmla="*/ 117 h 381"/>
                <a:gd name="T28" fmla="*/ 242 w 610"/>
                <a:gd name="T29" fmla="*/ 91 h 381"/>
                <a:gd name="T30" fmla="*/ 288 w 610"/>
                <a:gd name="T31" fmla="*/ 67 h 381"/>
                <a:gd name="T32" fmla="*/ 226 w 610"/>
                <a:gd name="T33" fmla="*/ 55 h 381"/>
                <a:gd name="T34" fmla="*/ 185 w 610"/>
                <a:gd name="T35" fmla="*/ 103 h 381"/>
                <a:gd name="T36" fmla="*/ 167 w 610"/>
                <a:gd name="T37" fmla="*/ 121 h 381"/>
                <a:gd name="T38" fmla="*/ 232 w 610"/>
                <a:gd name="T39" fmla="*/ 190 h 381"/>
                <a:gd name="T40" fmla="*/ 131 w 610"/>
                <a:gd name="T41" fmla="*/ 230 h 381"/>
                <a:gd name="T42" fmla="*/ 129 w 610"/>
                <a:gd name="T43" fmla="*/ 204 h 381"/>
                <a:gd name="T44" fmla="*/ 119 w 610"/>
                <a:gd name="T45" fmla="*/ 149 h 381"/>
                <a:gd name="T46" fmla="*/ 81 w 610"/>
                <a:gd name="T47" fmla="*/ 135 h 381"/>
                <a:gd name="T48" fmla="*/ 125 w 610"/>
                <a:gd name="T49" fmla="*/ 99 h 381"/>
                <a:gd name="T50" fmla="*/ 62 w 610"/>
                <a:gd name="T51" fmla="*/ 107 h 381"/>
                <a:gd name="T52" fmla="*/ 44 w 610"/>
                <a:gd name="T53" fmla="*/ 165 h 381"/>
                <a:gd name="T54" fmla="*/ 52 w 610"/>
                <a:gd name="T55" fmla="*/ 202 h 381"/>
                <a:gd name="T56" fmla="*/ 69 w 610"/>
                <a:gd name="T57" fmla="*/ 236 h 381"/>
                <a:gd name="T58" fmla="*/ 129 w 610"/>
                <a:gd name="T59" fmla="*/ 286 h 381"/>
                <a:gd name="T60" fmla="*/ 99 w 610"/>
                <a:gd name="T61" fmla="*/ 355 h 381"/>
                <a:gd name="T62" fmla="*/ 157 w 610"/>
                <a:gd name="T63" fmla="*/ 337 h 381"/>
                <a:gd name="T64" fmla="*/ 226 w 610"/>
                <a:gd name="T65" fmla="*/ 341 h 381"/>
                <a:gd name="T66" fmla="*/ 264 w 610"/>
                <a:gd name="T67" fmla="*/ 331 h 381"/>
                <a:gd name="T68" fmla="*/ 338 w 610"/>
                <a:gd name="T69" fmla="*/ 327 h 381"/>
                <a:gd name="T70" fmla="*/ 377 w 610"/>
                <a:gd name="T71" fmla="*/ 337 h 381"/>
                <a:gd name="T72" fmla="*/ 447 w 610"/>
                <a:gd name="T73" fmla="*/ 335 h 381"/>
                <a:gd name="T74" fmla="*/ 504 w 610"/>
                <a:gd name="T75" fmla="*/ 355 h 381"/>
                <a:gd name="T76" fmla="*/ 475 w 610"/>
                <a:gd name="T77" fmla="*/ 284 h 381"/>
                <a:gd name="T78" fmla="*/ 536 w 610"/>
                <a:gd name="T79" fmla="*/ 236 h 381"/>
                <a:gd name="T80" fmla="*/ 556 w 610"/>
                <a:gd name="T81" fmla="*/ 204 h 381"/>
                <a:gd name="T82" fmla="*/ 564 w 610"/>
                <a:gd name="T83" fmla="*/ 165 h 381"/>
                <a:gd name="T84" fmla="*/ 355 w 610"/>
                <a:gd name="T85" fmla="*/ 161 h 381"/>
                <a:gd name="T86" fmla="*/ 338 w 610"/>
                <a:gd name="T87" fmla="*/ 182 h 381"/>
                <a:gd name="T88" fmla="*/ 306 w 610"/>
                <a:gd name="T89" fmla="*/ 151 h 381"/>
                <a:gd name="T90" fmla="*/ 252 w 610"/>
                <a:gd name="T91" fmla="*/ 167 h 381"/>
                <a:gd name="T92" fmla="*/ 254 w 610"/>
                <a:gd name="T93" fmla="*/ 206 h 381"/>
                <a:gd name="T94" fmla="*/ 145 w 610"/>
                <a:gd name="T95" fmla="*/ 268 h 381"/>
                <a:gd name="T96" fmla="*/ 228 w 610"/>
                <a:gd name="T97" fmla="*/ 272 h 381"/>
                <a:gd name="T98" fmla="*/ 191 w 610"/>
                <a:gd name="T99" fmla="*/ 258 h 381"/>
                <a:gd name="T100" fmla="*/ 238 w 610"/>
                <a:gd name="T101" fmla="*/ 276 h 381"/>
                <a:gd name="T102" fmla="*/ 272 w 610"/>
                <a:gd name="T103" fmla="*/ 252 h 381"/>
                <a:gd name="T104" fmla="*/ 342 w 610"/>
                <a:gd name="T105" fmla="*/ 270 h 381"/>
                <a:gd name="T106" fmla="*/ 310 w 610"/>
                <a:gd name="T107" fmla="*/ 248 h 381"/>
                <a:gd name="T108" fmla="*/ 349 w 610"/>
                <a:gd name="T109" fmla="*/ 280 h 381"/>
                <a:gd name="T110" fmla="*/ 383 w 610"/>
                <a:gd name="T111" fmla="*/ 258 h 381"/>
                <a:gd name="T112" fmla="*/ 403 w 610"/>
                <a:gd name="T113" fmla="*/ 266 h 381"/>
                <a:gd name="T114" fmla="*/ 443 w 610"/>
                <a:gd name="T115" fmla="*/ 270 h 381"/>
                <a:gd name="T116" fmla="*/ 451 w 610"/>
                <a:gd name="T117" fmla="*/ 29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0" h="381">
                  <a:moveTo>
                    <a:pt x="564" y="165"/>
                  </a:moveTo>
                  <a:lnTo>
                    <a:pt x="564" y="165"/>
                  </a:lnTo>
                  <a:lnTo>
                    <a:pt x="570" y="163"/>
                  </a:lnTo>
                  <a:lnTo>
                    <a:pt x="578" y="157"/>
                  </a:lnTo>
                  <a:lnTo>
                    <a:pt x="592" y="143"/>
                  </a:lnTo>
                  <a:lnTo>
                    <a:pt x="610" y="123"/>
                  </a:lnTo>
                  <a:lnTo>
                    <a:pt x="610" y="123"/>
                  </a:lnTo>
                  <a:lnTo>
                    <a:pt x="584" y="113"/>
                  </a:lnTo>
                  <a:lnTo>
                    <a:pt x="564" y="109"/>
                  </a:lnTo>
                  <a:lnTo>
                    <a:pt x="556" y="107"/>
                  </a:lnTo>
                  <a:lnTo>
                    <a:pt x="548" y="107"/>
                  </a:lnTo>
                  <a:lnTo>
                    <a:pt x="548" y="107"/>
                  </a:lnTo>
                  <a:lnTo>
                    <a:pt x="540" y="111"/>
                  </a:lnTo>
                  <a:lnTo>
                    <a:pt x="540" y="111"/>
                  </a:lnTo>
                  <a:lnTo>
                    <a:pt x="540" y="103"/>
                  </a:lnTo>
                  <a:lnTo>
                    <a:pt x="540" y="103"/>
                  </a:lnTo>
                  <a:lnTo>
                    <a:pt x="538" y="97"/>
                  </a:lnTo>
                  <a:lnTo>
                    <a:pt x="534" y="89"/>
                  </a:lnTo>
                  <a:lnTo>
                    <a:pt x="520" y="73"/>
                  </a:lnTo>
                  <a:lnTo>
                    <a:pt x="502" y="53"/>
                  </a:lnTo>
                  <a:lnTo>
                    <a:pt x="502" y="53"/>
                  </a:lnTo>
                  <a:lnTo>
                    <a:pt x="490" y="77"/>
                  </a:lnTo>
                  <a:lnTo>
                    <a:pt x="485" y="97"/>
                  </a:lnTo>
                  <a:lnTo>
                    <a:pt x="483" y="105"/>
                  </a:lnTo>
                  <a:lnTo>
                    <a:pt x="483" y="113"/>
                  </a:lnTo>
                  <a:lnTo>
                    <a:pt x="483" y="113"/>
                  </a:lnTo>
                  <a:lnTo>
                    <a:pt x="485" y="119"/>
                  </a:lnTo>
                  <a:lnTo>
                    <a:pt x="486" y="125"/>
                  </a:lnTo>
                  <a:lnTo>
                    <a:pt x="494" y="133"/>
                  </a:lnTo>
                  <a:lnTo>
                    <a:pt x="504" y="137"/>
                  </a:lnTo>
                  <a:lnTo>
                    <a:pt x="510" y="139"/>
                  </a:lnTo>
                  <a:lnTo>
                    <a:pt x="516" y="137"/>
                  </a:lnTo>
                  <a:lnTo>
                    <a:pt x="516" y="137"/>
                  </a:lnTo>
                  <a:lnTo>
                    <a:pt x="526" y="133"/>
                  </a:lnTo>
                  <a:lnTo>
                    <a:pt x="526" y="133"/>
                  </a:lnTo>
                  <a:lnTo>
                    <a:pt x="526" y="137"/>
                  </a:lnTo>
                  <a:lnTo>
                    <a:pt x="526" y="137"/>
                  </a:lnTo>
                  <a:lnTo>
                    <a:pt x="506" y="167"/>
                  </a:lnTo>
                  <a:lnTo>
                    <a:pt x="506" y="167"/>
                  </a:lnTo>
                  <a:lnTo>
                    <a:pt x="504" y="169"/>
                  </a:lnTo>
                  <a:lnTo>
                    <a:pt x="504" y="16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496" y="153"/>
                  </a:lnTo>
                  <a:lnTo>
                    <a:pt x="490" y="147"/>
                  </a:lnTo>
                  <a:lnTo>
                    <a:pt x="473" y="135"/>
                  </a:lnTo>
                  <a:lnTo>
                    <a:pt x="449" y="123"/>
                  </a:lnTo>
                  <a:lnTo>
                    <a:pt x="449" y="123"/>
                  </a:lnTo>
                  <a:lnTo>
                    <a:pt x="445" y="151"/>
                  </a:lnTo>
                  <a:lnTo>
                    <a:pt x="445" y="171"/>
                  </a:lnTo>
                  <a:lnTo>
                    <a:pt x="447" y="180"/>
                  </a:lnTo>
                  <a:lnTo>
                    <a:pt x="449" y="188"/>
                  </a:lnTo>
                  <a:lnTo>
                    <a:pt x="449" y="188"/>
                  </a:lnTo>
                  <a:lnTo>
                    <a:pt x="457" y="196"/>
                  </a:lnTo>
                  <a:lnTo>
                    <a:pt x="467" y="202"/>
                  </a:lnTo>
                  <a:lnTo>
                    <a:pt x="477" y="202"/>
                  </a:lnTo>
                  <a:lnTo>
                    <a:pt x="488" y="200"/>
                  </a:lnTo>
                  <a:lnTo>
                    <a:pt x="488" y="200"/>
                  </a:lnTo>
                  <a:lnTo>
                    <a:pt x="488" y="200"/>
                  </a:lnTo>
                  <a:lnTo>
                    <a:pt x="488" y="200"/>
                  </a:lnTo>
                  <a:lnTo>
                    <a:pt x="488" y="204"/>
                  </a:lnTo>
                  <a:lnTo>
                    <a:pt x="488" y="204"/>
                  </a:lnTo>
                  <a:lnTo>
                    <a:pt x="477" y="234"/>
                  </a:lnTo>
                  <a:lnTo>
                    <a:pt x="477" y="234"/>
                  </a:lnTo>
                  <a:lnTo>
                    <a:pt x="477" y="236"/>
                  </a:lnTo>
                  <a:lnTo>
                    <a:pt x="477" y="236"/>
                  </a:lnTo>
                  <a:lnTo>
                    <a:pt x="475" y="228"/>
                  </a:lnTo>
                  <a:lnTo>
                    <a:pt x="471" y="220"/>
                  </a:lnTo>
                  <a:lnTo>
                    <a:pt x="471" y="220"/>
                  </a:lnTo>
                  <a:lnTo>
                    <a:pt x="467" y="214"/>
                  </a:lnTo>
                  <a:lnTo>
                    <a:pt x="459" y="208"/>
                  </a:lnTo>
                  <a:lnTo>
                    <a:pt x="437" y="196"/>
                  </a:lnTo>
                  <a:lnTo>
                    <a:pt x="437" y="196"/>
                  </a:lnTo>
                  <a:lnTo>
                    <a:pt x="443" y="186"/>
                  </a:lnTo>
                  <a:lnTo>
                    <a:pt x="443" y="186"/>
                  </a:lnTo>
                  <a:lnTo>
                    <a:pt x="417" y="184"/>
                  </a:lnTo>
                  <a:lnTo>
                    <a:pt x="395" y="184"/>
                  </a:lnTo>
                  <a:lnTo>
                    <a:pt x="375" y="186"/>
                  </a:lnTo>
                  <a:lnTo>
                    <a:pt x="375" y="177"/>
                  </a:lnTo>
                  <a:lnTo>
                    <a:pt x="375" y="177"/>
                  </a:lnTo>
                  <a:lnTo>
                    <a:pt x="381" y="178"/>
                  </a:lnTo>
                  <a:lnTo>
                    <a:pt x="389" y="178"/>
                  </a:lnTo>
                  <a:lnTo>
                    <a:pt x="395" y="178"/>
                  </a:lnTo>
                  <a:lnTo>
                    <a:pt x="401" y="177"/>
                  </a:lnTo>
                  <a:lnTo>
                    <a:pt x="401" y="177"/>
                  </a:lnTo>
                  <a:lnTo>
                    <a:pt x="407" y="171"/>
                  </a:lnTo>
                  <a:lnTo>
                    <a:pt x="415" y="163"/>
                  </a:lnTo>
                  <a:lnTo>
                    <a:pt x="427" y="143"/>
                  </a:lnTo>
                  <a:lnTo>
                    <a:pt x="443" y="119"/>
                  </a:lnTo>
                  <a:lnTo>
                    <a:pt x="443" y="119"/>
                  </a:lnTo>
                  <a:lnTo>
                    <a:pt x="421" y="115"/>
                  </a:lnTo>
                  <a:lnTo>
                    <a:pt x="401" y="113"/>
                  </a:lnTo>
                  <a:lnTo>
                    <a:pt x="383" y="113"/>
                  </a:lnTo>
                  <a:lnTo>
                    <a:pt x="385" y="95"/>
                  </a:lnTo>
                  <a:lnTo>
                    <a:pt x="385" y="95"/>
                  </a:lnTo>
                  <a:lnTo>
                    <a:pt x="395" y="101"/>
                  </a:lnTo>
                  <a:lnTo>
                    <a:pt x="405" y="105"/>
                  </a:lnTo>
                  <a:lnTo>
                    <a:pt x="415" y="105"/>
                  </a:lnTo>
                  <a:lnTo>
                    <a:pt x="425" y="101"/>
                  </a:lnTo>
                  <a:lnTo>
                    <a:pt x="425" y="101"/>
                  </a:lnTo>
                  <a:lnTo>
                    <a:pt x="431" y="95"/>
                  </a:lnTo>
                  <a:lnTo>
                    <a:pt x="437" y="87"/>
                  </a:lnTo>
                  <a:lnTo>
                    <a:pt x="449" y="67"/>
                  </a:lnTo>
                  <a:lnTo>
                    <a:pt x="461" y="41"/>
                  </a:lnTo>
                  <a:lnTo>
                    <a:pt x="461" y="41"/>
                  </a:lnTo>
                  <a:lnTo>
                    <a:pt x="433" y="40"/>
                  </a:lnTo>
                  <a:lnTo>
                    <a:pt x="409" y="40"/>
                  </a:lnTo>
                  <a:lnTo>
                    <a:pt x="399" y="41"/>
                  </a:lnTo>
                  <a:lnTo>
                    <a:pt x="393" y="45"/>
                  </a:lnTo>
                  <a:lnTo>
                    <a:pt x="393" y="45"/>
                  </a:lnTo>
                  <a:lnTo>
                    <a:pt x="385" y="49"/>
                  </a:lnTo>
                  <a:lnTo>
                    <a:pt x="385" y="49"/>
                  </a:lnTo>
                  <a:lnTo>
                    <a:pt x="383" y="41"/>
                  </a:lnTo>
                  <a:lnTo>
                    <a:pt x="383" y="41"/>
                  </a:lnTo>
                  <a:lnTo>
                    <a:pt x="379" y="36"/>
                  </a:lnTo>
                  <a:lnTo>
                    <a:pt x="371" y="30"/>
                  </a:lnTo>
                  <a:lnTo>
                    <a:pt x="353" y="16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24" y="28"/>
                  </a:lnTo>
                  <a:lnTo>
                    <a:pt x="322" y="51"/>
                  </a:lnTo>
                  <a:lnTo>
                    <a:pt x="322" y="61"/>
                  </a:lnTo>
                  <a:lnTo>
                    <a:pt x="324" y="69"/>
                  </a:lnTo>
                  <a:lnTo>
                    <a:pt x="324" y="69"/>
                  </a:lnTo>
                  <a:lnTo>
                    <a:pt x="328" y="75"/>
                  </a:lnTo>
                  <a:lnTo>
                    <a:pt x="332" y="79"/>
                  </a:lnTo>
                  <a:lnTo>
                    <a:pt x="336" y="83"/>
                  </a:lnTo>
                  <a:lnTo>
                    <a:pt x="342" y="87"/>
                  </a:lnTo>
                  <a:lnTo>
                    <a:pt x="347" y="87"/>
                  </a:lnTo>
                  <a:lnTo>
                    <a:pt x="353" y="89"/>
                  </a:lnTo>
                  <a:lnTo>
                    <a:pt x="361" y="87"/>
                  </a:lnTo>
                  <a:lnTo>
                    <a:pt x="367" y="85"/>
                  </a:lnTo>
                  <a:lnTo>
                    <a:pt x="367" y="85"/>
                  </a:lnTo>
                  <a:lnTo>
                    <a:pt x="377" y="79"/>
                  </a:lnTo>
                  <a:lnTo>
                    <a:pt x="377" y="79"/>
                  </a:lnTo>
                  <a:lnTo>
                    <a:pt x="377" y="81"/>
                  </a:lnTo>
                  <a:lnTo>
                    <a:pt x="377" y="81"/>
                  </a:lnTo>
                  <a:lnTo>
                    <a:pt x="371" y="99"/>
                  </a:lnTo>
                  <a:lnTo>
                    <a:pt x="365" y="119"/>
                  </a:lnTo>
                  <a:lnTo>
                    <a:pt x="365" y="119"/>
                  </a:lnTo>
                  <a:lnTo>
                    <a:pt x="363" y="121"/>
                  </a:lnTo>
                  <a:lnTo>
                    <a:pt x="363" y="121"/>
                  </a:lnTo>
                  <a:lnTo>
                    <a:pt x="357" y="111"/>
                  </a:lnTo>
                  <a:lnTo>
                    <a:pt x="357" y="111"/>
                  </a:lnTo>
                  <a:lnTo>
                    <a:pt x="351" y="107"/>
                  </a:lnTo>
                  <a:lnTo>
                    <a:pt x="342" y="103"/>
                  </a:lnTo>
                  <a:lnTo>
                    <a:pt x="320" y="95"/>
                  </a:lnTo>
                  <a:lnTo>
                    <a:pt x="290" y="89"/>
                  </a:lnTo>
                  <a:lnTo>
                    <a:pt x="290" y="89"/>
                  </a:lnTo>
                  <a:lnTo>
                    <a:pt x="292" y="101"/>
                  </a:lnTo>
                  <a:lnTo>
                    <a:pt x="292" y="101"/>
                  </a:lnTo>
                  <a:lnTo>
                    <a:pt x="268" y="107"/>
                  </a:lnTo>
                  <a:lnTo>
                    <a:pt x="258" y="111"/>
                  </a:lnTo>
                  <a:lnTo>
                    <a:pt x="252" y="117"/>
                  </a:lnTo>
                  <a:lnTo>
                    <a:pt x="252" y="117"/>
                  </a:lnTo>
                  <a:lnTo>
                    <a:pt x="244" y="127"/>
                  </a:lnTo>
                  <a:lnTo>
                    <a:pt x="244" y="127"/>
                  </a:lnTo>
                  <a:lnTo>
                    <a:pt x="242" y="125"/>
                  </a:lnTo>
                  <a:lnTo>
                    <a:pt x="242" y="125"/>
                  </a:lnTo>
                  <a:lnTo>
                    <a:pt x="238" y="105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34" y="83"/>
                  </a:lnTo>
                  <a:lnTo>
                    <a:pt x="234" y="83"/>
                  </a:lnTo>
                  <a:lnTo>
                    <a:pt x="242" y="91"/>
                  </a:lnTo>
                  <a:lnTo>
                    <a:pt x="242" y="91"/>
                  </a:lnTo>
                  <a:lnTo>
                    <a:pt x="250" y="93"/>
                  </a:lnTo>
                  <a:lnTo>
                    <a:pt x="256" y="93"/>
                  </a:lnTo>
                  <a:lnTo>
                    <a:pt x="262" y="93"/>
                  </a:lnTo>
                  <a:lnTo>
                    <a:pt x="268" y="91"/>
                  </a:lnTo>
                  <a:lnTo>
                    <a:pt x="274" y="89"/>
                  </a:lnTo>
                  <a:lnTo>
                    <a:pt x="278" y="85"/>
                  </a:lnTo>
                  <a:lnTo>
                    <a:pt x="284" y="81"/>
                  </a:lnTo>
                  <a:lnTo>
                    <a:pt x="286" y="75"/>
                  </a:lnTo>
                  <a:lnTo>
                    <a:pt x="286" y="75"/>
                  </a:lnTo>
                  <a:lnTo>
                    <a:pt x="288" y="67"/>
                  </a:lnTo>
                  <a:lnTo>
                    <a:pt x="290" y="57"/>
                  </a:lnTo>
                  <a:lnTo>
                    <a:pt x="288" y="3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60" y="20"/>
                  </a:lnTo>
                  <a:lnTo>
                    <a:pt x="240" y="34"/>
                  </a:lnTo>
                  <a:lnTo>
                    <a:pt x="232" y="40"/>
                  </a:lnTo>
                  <a:lnTo>
                    <a:pt x="228" y="47"/>
                  </a:lnTo>
                  <a:lnTo>
                    <a:pt x="228" y="47"/>
                  </a:lnTo>
                  <a:lnTo>
                    <a:pt x="226" y="55"/>
                  </a:lnTo>
                  <a:lnTo>
                    <a:pt x="226" y="55"/>
                  </a:lnTo>
                  <a:lnTo>
                    <a:pt x="218" y="49"/>
                  </a:lnTo>
                  <a:lnTo>
                    <a:pt x="218" y="49"/>
                  </a:lnTo>
                  <a:lnTo>
                    <a:pt x="212" y="45"/>
                  </a:lnTo>
                  <a:lnTo>
                    <a:pt x="203" y="43"/>
                  </a:lnTo>
                  <a:lnTo>
                    <a:pt x="179" y="43"/>
                  </a:lnTo>
                  <a:lnTo>
                    <a:pt x="151" y="43"/>
                  </a:lnTo>
                  <a:lnTo>
                    <a:pt x="151" y="43"/>
                  </a:lnTo>
                  <a:lnTo>
                    <a:pt x="161" y="71"/>
                  </a:lnTo>
                  <a:lnTo>
                    <a:pt x="173" y="91"/>
                  </a:lnTo>
                  <a:lnTo>
                    <a:pt x="179" y="99"/>
                  </a:lnTo>
                  <a:lnTo>
                    <a:pt x="185" y="103"/>
                  </a:lnTo>
                  <a:lnTo>
                    <a:pt x="185" y="103"/>
                  </a:lnTo>
                  <a:lnTo>
                    <a:pt x="195" y="109"/>
                  </a:lnTo>
                  <a:lnTo>
                    <a:pt x="205" y="109"/>
                  </a:lnTo>
                  <a:lnTo>
                    <a:pt x="214" y="105"/>
                  </a:lnTo>
                  <a:lnTo>
                    <a:pt x="224" y="99"/>
                  </a:lnTo>
                  <a:lnTo>
                    <a:pt x="226" y="117"/>
                  </a:lnTo>
                  <a:lnTo>
                    <a:pt x="226" y="117"/>
                  </a:lnTo>
                  <a:lnTo>
                    <a:pt x="207" y="117"/>
                  </a:lnTo>
                  <a:lnTo>
                    <a:pt x="189" y="119"/>
                  </a:lnTo>
                  <a:lnTo>
                    <a:pt x="167" y="121"/>
                  </a:lnTo>
                  <a:lnTo>
                    <a:pt x="167" y="121"/>
                  </a:lnTo>
                  <a:lnTo>
                    <a:pt x="181" y="147"/>
                  </a:lnTo>
                  <a:lnTo>
                    <a:pt x="193" y="167"/>
                  </a:lnTo>
                  <a:lnTo>
                    <a:pt x="201" y="175"/>
                  </a:lnTo>
                  <a:lnTo>
                    <a:pt x="207" y="178"/>
                  </a:lnTo>
                  <a:lnTo>
                    <a:pt x="207" y="178"/>
                  </a:lnTo>
                  <a:lnTo>
                    <a:pt x="212" y="182"/>
                  </a:lnTo>
                  <a:lnTo>
                    <a:pt x="218" y="182"/>
                  </a:lnTo>
                  <a:lnTo>
                    <a:pt x="224" y="182"/>
                  </a:lnTo>
                  <a:lnTo>
                    <a:pt x="232" y="182"/>
                  </a:lnTo>
                  <a:lnTo>
                    <a:pt x="232" y="190"/>
                  </a:lnTo>
                  <a:lnTo>
                    <a:pt x="232" y="190"/>
                  </a:lnTo>
                  <a:lnTo>
                    <a:pt x="212" y="188"/>
                  </a:lnTo>
                  <a:lnTo>
                    <a:pt x="189" y="186"/>
                  </a:lnTo>
                  <a:lnTo>
                    <a:pt x="165" y="188"/>
                  </a:lnTo>
                  <a:lnTo>
                    <a:pt x="165" y="188"/>
                  </a:lnTo>
                  <a:lnTo>
                    <a:pt x="169" y="200"/>
                  </a:lnTo>
                  <a:lnTo>
                    <a:pt x="169" y="200"/>
                  </a:lnTo>
                  <a:lnTo>
                    <a:pt x="149" y="210"/>
                  </a:lnTo>
                  <a:lnTo>
                    <a:pt x="141" y="216"/>
                  </a:lnTo>
                  <a:lnTo>
                    <a:pt x="135" y="222"/>
                  </a:lnTo>
                  <a:lnTo>
                    <a:pt x="135" y="222"/>
                  </a:lnTo>
                  <a:lnTo>
                    <a:pt x="131" y="230"/>
                  </a:lnTo>
                  <a:lnTo>
                    <a:pt x="129" y="238"/>
                  </a:lnTo>
                  <a:lnTo>
                    <a:pt x="129" y="238"/>
                  </a:lnTo>
                  <a:lnTo>
                    <a:pt x="129" y="236"/>
                  </a:lnTo>
                  <a:lnTo>
                    <a:pt x="129" y="236"/>
                  </a:lnTo>
                  <a:lnTo>
                    <a:pt x="117" y="204"/>
                  </a:lnTo>
                  <a:lnTo>
                    <a:pt x="117" y="204"/>
                  </a:lnTo>
                  <a:lnTo>
                    <a:pt x="117" y="202"/>
                  </a:lnTo>
                  <a:lnTo>
                    <a:pt x="117" y="202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29" y="204"/>
                  </a:lnTo>
                  <a:lnTo>
                    <a:pt x="141" y="204"/>
                  </a:lnTo>
                  <a:lnTo>
                    <a:pt x="151" y="198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61" y="182"/>
                  </a:lnTo>
                  <a:lnTo>
                    <a:pt x="163" y="175"/>
                  </a:lnTo>
                  <a:lnTo>
                    <a:pt x="163" y="153"/>
                  </a:lnTo>
                  <a:lnTo>
                    <a:pt x="161" y="125"/>
                  </a:lnTo>
                  <a:lnTo>
                    <a:pt x="161" y="125"/>
                  </a:lnTo>
                  <a:lnTo>
                    <a:pt x="137" y="137"/>
                  </a:lnTo>
                  <a:lnTo>
                    <a:pt x="119" y="149"/>
                  </a:lnTo>
                  <a:lnTo>
                    <a:pt x="111" y="153"/>
                  </a:lnTo>
                  <a:lnTo>
                    <a:pt x="105" y="159"/>
                  </a:lnTo>
                  <a:lnTo>
                    <a:pt x="105" y="159"/>
                  </a:lnTo>
                  <a:lnTo>
                    <a:pt x="103" y="169"/>
                  </a:lnTo>
                  <a:lnTo>
                    <a:pt x="103" y="169"/>
                  </a:lnTo>
                  <a:lnTo>
                    <a:pt x="101" y="169"/>
                  </a:lnTo>
                  <a:lnTo>
                    <a:pt x="101" y="169"/>
                  </a:lnTo>
                  <a:lnTo>
                    <a:pt x="81" y="137"/>
                  </a:lnTo>
                  <a:lnTo>
                    <a:pt x="81" y="137"/>
                  </a:lnTo>
                  <a:lnTo>
                    <a:pt x="81" y="135"/>
                  </a:lnTo>
                  <a:lnTo>
                    <a:pt x="81" y="135"/>
                  </a:lnTo>
                  <a:lnTo>
                    <a:pt x="93" y="139"/>
                  </a:lnTo>
                  <a:lnTo>
                    <a:pt x="93" y="139"/>
                  </a:lnTo>
                  <a:lnTo>
                    <a:pt x="99" y="139"/>
                  </a:lnTo>
                  <a:lnTo>
                    <a:pt x="105" y="139"/>
                  </a:lnTo>
                  <a:lnTo>
                    <a:pt x="115" y="133"/>
                  </a:lnTo>
                  <a:lnTo>
                    <a:pt x="123" y="125"/>
                  </a:lnTo>
                  <a:lnTo>
                    <a:pt x="125" y="121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27" y="107"/>
                  </a:lnTo>
                  <a:lnTo>
                    <a:pt x="125" y="99"/>
                  </a:lnTo>
                  <a:lnTo>
                    <a:pt x="119" y="79"/>
                  </a:lnTo>
                  <a:lnTo>
                    <a:pt x="109" y="53"/>
                  </a:lnTo>
                  <a:lnTo>
                    <a:pt x="109" y="53"/>
                  </a:lnTo>
                  <a:lnTo>
                    <a:pt x="89" y="73"/>
                  </a:lnTo>
                  <a:lnTo>
                    <a:pt x="75" y="89"/>
                  </a:lnTo>
                  <a:lnTo>
                    <a:pt x="71" y="9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62" y="107"/>
                  </a:lnTo>
                  <a:lnTo>
                    <a:pt x="62" y="107"/>
                  </a:lnTo>
                  <a:lnTo>
                    <a:pt x="54" y="107"/>
                  </a:lnTo>
                  <a:lnTo>
                    <a:pt x="46" y="107"/>
                  </a:lnTo>
                  <a:lnTo>
                    <a:pt x="24" y="11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16" y="141"/>
                  </a:lnTo>
                  <a:lnTo>
                    <a:pt x="30" y="155"/>
                  </a:lnTo>
                  <a:lnTo>
                    <a:pt x="38" y="161"/>
                  </a:lnTo>
                  <a:lnTo>
                    <a:pt x="44" y="165"/>
                  </a:lnTo>
                  <a:lnTo>
                    <a:pt x="44" y="165"/>
                  </a:lnTo>
                  <a:lnTo>
                    <a:pt x="54" y="165"/>
                  </a:lnTo>
                  <a:lnTo>
                    <a:pt x="64" y="163"/>
                  </a:lnTo>
                  <a:lnTo>
                    <a:pt x="71" y="159"/>
                  </a:lnTo>
                  <a:lnTo>
                    <a:pt x="77" y="151"/>
                  </a:lnTo>
                  <a:lnTo>
                    <a:pt x="83" y="167"/>
                  </a:lnTo>
                  <a:lnTo>
                    <a:pt x="83" y="167"/>
                  </a:lnTo>
                  <a:lnTo>
                    <a:pt x="68" y="171"/>
                  </a:lnTo>
                  <a:lnTo>
                    <a:pt x="52" y="177"/>
                  </a:lnTo>
                  <a:lnTo>
                    <a:pt x="34" y="182"/>
                  </a:lnTo>
                  <a:lnTo>
                    <a:pt x="34" y="182"/>
                  </a:lnTo>
                  <a:lnTo>
                    <a:pt x="52" y="202"/>
                  </a:lnTo>
                  <a:lnTo>
                    <a:pt x="68" y="216"/>
                  </a:lnTo>
                  <a:lnTo>
                    <a:pt x="75" y="222"/>
                  </a:lnTo>
                  <a:lnTo>
                    <a:pt x="81" y="224"/>
                  </a:lnTo>
                  <a:lnTo>
                    <a:pt x="81" y="224"/>
                  </a:lnTo>
                  <a:lnTo>
                    <a:pt x="87" y="226"/>
                  </a:lnTo>
                  <a:lnTo>
                    <a:pt x="93" y="226"/>
                  </a:lnTo>
                  <a:lnTo>
                    <a:pt x="105" y="222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89" y="230"/>
                  </a:lnTo>
                  <a:lnTo>
                    <a:pt x="69" y="236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66" y="266"/>
                  </a:lnTo>
                  <a:lnTo>
                    <a:pt x="81" y="284"/>
                  </a:lnTo>
                  <a:lnTo>
                    <a:pt x="89" y="290"/>
                  </a:lnTo>
                  <a:lnTo>
                    <a:pt x="97" y="294"/>
                  </a:lnTo>
                  <a:lnTo>
                    <a:pt x="97" y="294"/>
                  </a:lnTo>
                  <a:lnTo>
                    <a:pt x="105" y="294"/>
                  </a:lnTo>
                  <a:lnTo>
                    <a:pt x="115" y="294"/>
                  </a:lnTo>
                  <a:lnTo>
                    <a:pt x="121" y="290"/>
                  </a:lnTo>
                  <a:lnTo>
                    <a:pt x="129" y="286"/>
                  </a:lnTo>
                  <a:lnTo>
                    <a:pt x="135" y="302"/>
                  </a:lnTo>
                  <a:lnTo>
                    <a:pt x="135" y="302"/>
                  </a:lnTo>
                  <a:lnTo>
                    <a:pt x="133" y="302"/>
                  </a:lnTo>
                  <a:lnTo>
                    <a:pt x="133" y="302"/>
                  </a:lnTo>
                  <a:lnTo>
                    <a:pt x="125" y="302"/>
                  </a:lnTo>
                  <a:lnTo>
                    <a:pt x="115" y="302"/>
                  </a:lnTo>
                  <a:lnTo>
                    <a:pt x="91" y="306"/>
                  </a:lnTo>
                  <a:lnTo>
                    <a:pt x="64" y="315"/>
                  </a:lnTo>
                  <a:lnTo>
                    <a:pt x="64" y="315"/>
                  </a:lnTo>
                  <a:lnTo>
                    <a:pt x="81" y="337"/>
                  </a:lnTo>
                  <a:lnTo>
                    <a:pt x="99" y="355"/>
                  </a:lnTo>
                  <a:lnTo>
                    <a:pt x="107" y="361"/>
                  </a:lnTo>
                  <a:lnTo>
                    <a:pt x="113" y="365"/>
                  </a:lnTo>
                  <a:lnTo>
                    <a:pt x="113" y="365"/>
                  </a:lnTo>
                  <a:lnTo>
                    <a:pt x="125" y="367"/>
                  </a:lnTo>
                  <a:lnTo>
                    <a:pt x="137" y="365"/>
                  </a:lnTo>
                  <a:lnTo>
                    <a:pt x="145" y="359"/>
                  </a:lnTo>
                  <a:lnTo>
                    <a:pt x="153" y="349"/>
                  </a:lnTo>
                  <a:lnTo>
                    <a:pt x="165" y="381"/>
                  </a:lnTo>
                  <a:lnTo>
                    <a:pt x="165" y="381"/>
                  </a:lnTo>
                  <a:lnTo>
                    <a:pt x="157" y="337"/>
                  </a:lnTo>
                  <a:lnTo>
                    <a:pt x="157" y="337"/>
                  </a:lnTo>
                  <a:lnTo>
                    <a:pt x="157" y="335"/>
                  </a:lnTo>
                  <a:lnTo>
                    <a:pt x="157" y="335"/>
                  </a:lnTo>
                  <a:lnTo>
                    <a:pt x="163" y="341"/>
                  </a:lnTo>
                  <a:lnTo>
                    <a:pt x="163" y="341"/>
                  </a:lnTo>
                  <a:lnTo>
                    <a:pt x="173" y="347"/>
                  </a:lnTo>
                  <a:lnTo>
                    <a:pt x="185" y="347"/>
                  </a:lnTo>
                  <a:lnTo>
                    <a:pt x="195" y="345"/>
                  </a:lnTo>
                  <a:lnTo>
                    <a:pt x="205" y="339"/>
                  </a:lnTo>
                  <a:lnTo>
                    <a:pt x="205" y="339"/>
                  </a:lnTo>
                  <a:lnTo>
                    <a:pt x="214" y="343"/>
                  </a:lnTo>
                  <a:lnTo>
                    <a:pt x="226" y="341"/>
                  </a:lnTo>
                  <a:lnTo>
                    <a:pt x="236" y="339"/>
                  </a:lnTo>
                  <a:lnTo>
                    <a:pt x="244" y="331"/>
                  </a:lnTo>
                  <a:lnTo>
                    <a:pt x="248" y="369"/>
                  </a:lnTo>
                  <a:lnTo>
                    <a:pt x="248" y="369"/>
                  </a:lnTo>
                  <a:lnTo>
                    <a:pt x="252" y="319"/>
                  </a:lnTo>
                  <a:lnTo>
                    <a:pt x="252" y="319"/>
                  </a:lnTo>
                  <a:lnTo>
                    <a:pt x="252" y="319"/>
                  </a:lnTo>
                  <a:lnTo>
                    <a:pt x="252" y="319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64" y="331"/>
                  </a:lnTo>
                  <a:lnTo>
                    <a:pt x="270" y="335"/>
                  </a:lnTo>
                  <a:lnTo>
                    <a:pt x="276" y="339"/>
                  </a:lnTo>
                  <a:lnTo>
                    <a:pt x="282" y="339"/>
                  </a:lnTo>
                  <a:lnTo>
                    <a:pt x="290" y="339"/>
                  </a:lnTo>
                  <a:lnTo>
                    <a:pt x="296" y="339"/>
                  </a:lnTo>
                  <a:lnTo>
                    <a:pt x="302" y="335"/>
                  </a:lnTo>
                  <a:lnTo>
                    <a:pt x="308" y="331"/>
                  </a:lnTo>
                  <a:lnTo>
                    <a:pt x="308" y="331"/>
                  </a:lnTo>
                  <a:lnTo>
                    <a:pt x="318" y="333"/>
                  </a:lnTo>
                  <a:lnTo>
                    <a:pt x="328" y="331"/>
                  </a:lnTo>
                  <a:lnTo>
                    <a:pt x="338" y="327"/>
                  </a:lnTo>
                  <a:lnTo>
                    <a:pt x="346" y="321"/>
                  </a:lnTo>
                  <a:lnTo>
                    <a:pt x="346" y="321"/>
                  </a:lnTo>
                  <a:lnTo>
                    <a:pt x="349" y="314"/>
                  </a:lnTo>
                  <a:lnTo>
                    <a:pt x="349" y="314"/>
                  </a:lnTo>
                  <a:lnTo>
                    <a:pt x="351" y="315"/>
                  </a:lnTo>
                  <a:lnTo>
                    <a:pt x="351" y="315"/>
                  </a:lnTo>
                  <a:lnTo>
                    <a:pt x="353" y="363"/>
                  </a:lnTo>
                  <a:lnTo>
                    <a:pt x="357" y="327"/>
                  </a:lnTo>
                  <a:lnTo>
                    <a:pt x="357" y="327"/>
                  </a:lnTo>
                  <a:lnTo>
                    <a:pt x="367" y="333"/>
                  </a:lnTo>
                  <a:lnTo>
                    <a:pt x="377" y="337"/>
                  </a:lnTo>
                  <a:lnTo>
                    <a:pt x="387" y="339"/>
                  </a:lnTo>
                  <a:lnTo>
                    <a:pt x="399" y="335"/>
                  </a:lnTo>
                  <a:lnTo>
                    <a:pt x="399" y="335"/>
                  </a:lnTo>
                  <a:lnTo>
                    <a:pt x="407" y="341"/>
                  </a:lnTo>
                  <a:lnTo>
                    <a:pt x="419" y="345"/>
                  </a:lnTo>
                  <a:lnTo>
                    <a:pt x="429" y="343"/>
                  </a:lnTo>
                  <a:lnTo>
                    <a:pt x="439" y="339"/>
                  </a:lnTo>
                  <a:lnTo>
                    <a:pt x="439" y="339"/>
                  </a:lnTo>
                  <a:lnTo>
                    <a:pt x="447" y="333"/>
                  </a:lnTo>
                  <a:lnTo>
                    <a:pt x="447" y="333"/>
                  </a:lnTo>
                  <a:lnTo>
                    <a:pt x="447" y="335"/>
                  </a:lnTo>
                  <a:lnTo>
                    <a:pt x="447" y="335"/>
                  </a:lnTo>
                  <a:lnTo>
                    <a:pt x="437" y="379"/>
                  </a:lnTo>
                  <a:lnTo>
                    <a:pt x="449" y="347"/>
                  </a:lnTo>
                  <a:lnTo>
                    <a:pt x="449" y="347"/>
                  </a:lnTo>
                  <a:lnTo>
                    <a:pt x="457" y="355"/>
                  </a:lnTo>
                  <a:lnTo>
                    <a:pt x="467" y="363"/>
                  </a:lnTo>
                  <a:lnTo>
                    <a:pt x="477" y="365"/>
                  </a:lnTo>
                  <a:lnTo>
                    <a:pt x="488" y="363"/>
                  </a:lnTo>
                  <a:lnTo>
                    <a:pt x="488" y="363"/>
                  </a:lnTo>
                  <a:lnTo>
                    <a:pt x="496" y="361"/>
                  </a:lnTo>
                  <a:lnTo>
                    <a:pt x="504" y="355"/>
                  </a:lnTo>
                  <a:lnTo>
                    <a:pt x="520" y="337"/>
                  </a:lnTo>
                  <a:lnTo>
                    <a:pt x="540" y="315"/>
                  </a:lnTo>
                  <a:lnTo>
                    <a:pt x="540" y="315"/>
                  </a:lnTo>
                  <a:lnTo>
                    <a:pt x="512" y="306"/>
                  </a:lnTo>
                  <a:lnTo>
                    <a:pt x="488" y="300"/>
                  </a:lnTo>
                  <a:lnTo>
                    <a:pt x="479" y="300"/>
                  </a:lnTo>
                  <a:lnTo>
                    <a:pt x="471" y="300"/>
                  </a:lnTo>
                  <a:lnTo>
                    <a:pt x="471" y="300"/>
                  </a:lnTo>
                  <a:lnTo>
                    <a:pt x="469" y="302"/>
                  </a:lnTo>
                  <a:lnTo>
                    <a:pt x="475" y="284"/>
                  </a:lnTo>
                  <a:lnTo>
                    <a:pt x="475" y="284"/>
                  </a:lnTo>
                  <a:lnTo>
                    <a:pt x="483" y="290"/>
                  </a:lnTo>
                  <a:lnTo>
                    <a:pt x="490" y="292"/>
                  </a:lnTo>
                  <a:lnTo>
                    <a:pt x="498" y="294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14" y="290"/>
                  </a:lnTo>
                  <a:lnTo>
                    <a:pt x="522" y="282"/>
                  </a:lnTo>
                  <a:lnTo>
                    <a:pt x="538" y="266"/>
                  </a:lnTo>
                  <a:lnTo>
                    <a:pt x="558" y="244"/>
                  </a:lnTo>
                  <a:lnTo>
                    <a:pt x="558" y="244"/>
                  </a:lnTo>
                  <a:lnTo>
                    <a:pt x="536" y="236"/>
                  </a:lnTo>
                  <a:lnTo>
                    <a:pt x="516" y="230"/>
                  </a:lnTo>
                  <a:lnTo>
                    <a:pt x="498" y="228"/>
                  </a:lnTo>
                  <a:lnTo>
                    <a:pt x="502" y="220"/>
                  </a:lnTo>
                  <a:lnTo>
                    <a:pt x="502" y="220"/>
                  </a:lnTo>
                  <a:lnTo>
                    <a:pt x="512" y="224"/>
                  </a:lnTo>
                  <a:lnTo>
                    <a:pt x="518" y="226"/>
                  </a:lnTo>
                  <a:lnTo>
                    <a:pt x="524" y="224"/>
                  </a:lnTo>
                  <a:lnTo>
                    <a:pt x="524" y="224"/>
                  </a:lnTo>
                  <a:lnTo>
                    <a:pt x="530" y="222"/>
                  </a:lnTo>
                  <a:lnTo>
                    <a:pt x="538" y="216"/>
                  </a:lnTo>
                  <a:lnTo>
                    <a:pt x="556" y="204"/>
                  </a:lnTo>
                  <a:lnTo>
                    <a:pt x="574" y="184"/>
                  </a:lnTo>
                  <a:lnTo>
                    <a:pt x="574" y="184"/>
                  </a:lnTo>
                  <a:lnTo>
                    <a:pt x="556" y="177"/>
                  </a:lnTo>
                  <a:lnTo>
                    <a:pt x="540" y="171"/>
                  </a:lnTo>
                  <a:lnTo>
                    <a:pt x="524" y="167"/>
                  </a:lnTo>
                  <a:lnTo>
                    <a:pt x="530" y="151"/>
                  </a:lnTo>
                  <a:lnTo>
                    <a:pt x="530" y="151"/>
                  </a:lnTo>
                  <a:lnTo>
                    <a:pt x="536" y="159"/>
                  </a:lnTo>
                  <a:lnTo>
                    <a:pt x="544" y="165"/>
                  </a:lnTo>
                  <a:lnTo>
                    <a:pt x="554" y="167"/>
                  </a:lnTo>
                  <a:lnTo>
                    <a:pt x="564" y="165"/>
                  </a:lnTo>
                  <a:lnTo>
                    <a:pt x="564" y="165"/>
                  </a:lnTo>
                  <a:close/>
                  <a:moveTo>
                    <a:pt x="310" y="159"/>
                  </a:moveTo>
                  <a:lnTo>
                    <a:pt x="310" y="159"/>
                  </a:lnTo>
                  <a:lnTo>
                    <a:pt x="316" y="163"/>
                  </a:lnTo>
                  <a:lnTo>
                    <a:pt x="322" y="165"/>
                  </a:lnTo>
                  <a:lnTo>
                    <a:pt x="334" y="169"/>
                  </a:lnTo>
                  <a:lnTo>
                    <a:pt x="346" y="167"/>
                  </a:lnTo>
                  <a:lnTo>
                    <a:pt x="351" y="163"/>
                  </a:lnTo>
                  <a:lnTo>
                    <a:pt x="355" y="159"/>
                  </a:lnTo>
                  <a:lnTo>
                    <a:pt x="355" y="159"/>
                  </a:lnTo>
                  <a:lnTo>
                    <a:pt x="355" y="161"/>
                  </a:lnTo>
                  <a:lnTo>
                    <a:pt x="355" y="161"/>
                  </a:lnTo>
                  <a:lnTo>
                    <a:pt x="357" y="163"/>
                  </a:lnTo>
                  <a:lnTo>
                    <a:pt x="357" y="163"/>
                  </a:lnTo>
                  <a:lnTo>
                    <a:pt x="353" y="200"/>
                  </a:lnTo>
                  <a:lnTo>
                    <a:pt x="353" y="200"/>
                  </a:lnTo>
                  <a:lnTo>
                    <a:pt x="353" y="200"/>
                  </a:lnTo>
                  <a:lnTo>
                    <a:pt x="353" y="200"/>
                  </a:lnTo>
                  <a:lnTo>
                    <a:pt x="349" y="192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38" y="182"/>
                  </a:lnTo>
                  <a:lnTo>
                    <a:pt x="338" y="182"/>
                  </a:lnTo>
                  <a:lnTo>
                    <a:pt x="340" y="175"/>
                  </a:lnTo>
                  <a:lnTo>
                    <a:pt x="340" y="175"/>
                  </a:lnTo>
                  <a:lnTo>
                    <a:pt x="320" y="177"/>
                  </a:lnTo>
                  <a:lnTo>
                    <a:pt x="320" y="177"/>
                  </a:lnTo>
                  <a:lnTo>
                    <a:pt x="292" y="169"/>
                  </a:lnTo>
                  <a:lnTo>
                    <a:pt x="292" y="169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302" y="159"/>
                  </a:lnTo>
                  <a:lnTo>
                    <a:pt x="306" y="151"/>
                  </a:lnTo>
                  <a:lnTo>
                    <a:pt x="306" y="151"/>
                  </a:lnTo>
                  <a:lnTo>
                    <a:pt x="310" y="159"/>
                  </a:lnTo>
                  <a:lnTo>
                    <a:pt x="310" y="159"/>
                  </a:lnTo>
                  <a:close/>
                  <a:moveTo>
                    <a:pt x="254" y="206"/>
                  </a:moveTo>
                  <a:lnTo>
                    <a:pt x="254" y="206"/>
                  </a:lnTo>
                  <a:lnTo>
                    <a:pt x="252" y="204"/>
                  </a:lnTo>
                  <a:lnTo>
                    <a:pt x="252" y="204"/>
                  </a:lnTo>
                  <a:lnTo>
                    <a:pt x="250" y="169"/>
                  </a:lnTo>
                  <a:lnTo>
                    <a:pt x="250" y="169"/>
                  </a:lnTo>
                  <a:lnTo>
                    <a:pt x="252" y="167"/>
                  </a:lnTo>
                  <a:lnTo>
                    <a:pt x="252" y="167"/>
                  </a:lnTo>
                  <a:lnTo>
                    <a:pt x="252" y="165"/>
                  </a:lnTo>
                  <a:lnTo>
                    <a:pt x="252" y="165"/>
                  </a:lnTo>
                  <a:lnTo>
                    <a:pt x="260" y="171"/>
                  </a:lnTo>
                  <a:lnTo>
                    <a:pt x="270" y="173"/>
                  </a:lnTo>
                  <a:lnTo>
                    <a:pt x="270" y="173"/>
                  </a:lnTo>
                  <a:lnTo>
                    <a:pt x="272" y="186"/>
                  </a:lnTo>
                  <a:lnTo>
                    <a:pt x="272" y="186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4" y="206"/>
                  </a:lnTo>
                  <a:lnTo>
                    <a:pt x="254" y="206"/>
                  </a:lnTo>
                  <a:close/>
                  <a:moveTo>
                    <a:pt x="155" y="296"/>
                  </a:moveTo>
                  <a:lnTo>
                    <a:pt x="155" y="296"/>
                  </a:lnTo>
                  <a:lnTo>
                    <a:pt x="149" y="308"/>
                  </a:lnTo>
                  <a:lnTo>
                    <a:pt x="149" y="308"/>
                  </a:lnTo>
                  <a:lnTo>
                    <a:pt x="139" y="270"/>
                  </a:lnTo>
                  <a:lnTo>
                    <a:pt x="139" y="270"/>
                  </a:lnTo>
                  <a:lnTo>
                    <a:pt x="141" y="264"/>
                  </a:lnTo>
                  <a:lnTo>
                    <a:pt x="141" y="264"/>
                  </a:lnTo>
                  <a:lnTo>
                    <a:pt x="145" y="268"/>
                  </a:lnTo>
                  <a:lnTo>
                    <a:pt x="145" y="268"/>
                  </a:lnTo>
                  <a:lnTo>
                    <a:pt x="153" y="272"/>
                  </a:lnTo>
                  <a:lnTo>
                    <a:pt x="163" y="274"/>
                  </a:lnTo>
                  <a:lnTo>
                    <a:pt x="163" y="274"/>
                  </a:lnTo>
                  <a:lnTo>
                    <a:pt x="167" y="286"/>
                  </a:lnTo>
                  <a:lnTo>
                    <a:pt x="167" y="286"/>
                  </a:lnTo>
                  <a:lnTo>
                    <a:pt x="159" y="290"/>
                  </a:lnTo>
                  <a:lnTo>
                    <a:pt x="155" y="296"/>
                  </a:lnTo>
                  <a:lnTo>
                    <a:pt x="155" y="296"/>
                  </a:lnTo>
                  <a:close/>
                  <a:moveTo>
                    <a:pt x="238" y="276"/>
                  </a:moveTo>
                  <a:lnTo>
                    <a:pt x="238" y="276"/>
                  </a:lnTo>
                  <a:lnTo>
                    <a:pt x="228" y="272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16" y="264"/>
                  </a:lnTo>
                  <a:lnTo>
                    <a:pt x="216" y="264"/>
                  </a:lnTo>
                  <a:lnTo>
                    <a:pt x="201" y="268"/>
                  </a:lnTo>
                  <a:lnTo>
                    <a:pt x="201" y="268"/>
                  </a:lnTo>
                  <a:lnTo>
                    <a:pt x="181" y="268"/>
                  </a:lnTo>
                  <a:lnTo>
                    <a:pt x="181" y="268"/>
                  </a:lnTo>
                  <a:lnTo>
                    <a:pt x="187" y="264"/>
                  </a:lnTo>
                  <a:lnTo>
                    <a:pt x="191" y="258"/>
                  </a:lnTo>
                  <a:lnTo>
                    <a:pt x="191" y="258"/>
                  </a:lnTo>
                  <a:lnTo>
                    <a:pt x="195" y="248"/>
                  </a:lnTo>
                  <a:lnTo>
                    <a:pt x="195" y="248"/>
                  </a:lnTo>
                  <a:lnTo>
                    <a:pt x="203" y="256"/>
                  </a:lnTo>
                  <a:lnTo>
                    <a:pt x="203" y="256"/>
                  </a:lnTo>
                  <a:lnTo>
                    <a:pt x="212" y="260"/>
                  </a:lnTo>
                  <a:lnTo>
                    <a:pt x="220" y="262"/>
                  </a:lnTo>
                  <a:lnTo>
                    <a:pt x="230" y="260"/>
                  </a:lnTo>
                  <a:lnTo>
                    <a:pt x="238" y="258"/>
                  </a:lnTo>
                  <a:lnTo>
                    <a:pt x="240" y="278"/>
                  </a:lnTo>
                  <a:lnTo>
                    <a:pt x="240" y="278"/>
                  </a:lnTo>
                  <a:lnTo>
                    <a:pt x="238" y="276"/>
                  </a:lnTo>
                  <a:lnTo>
                    <a:pt x="238" y="276"/>
                  </a:lnTo>
                  <a:close/>
                  <a:moveTo>
                    <a:pt x="254" y="286"/>
                  </a:moveTo>
                  <a:lnTo>
                    <a:pt x="254" y="286"/>
                  </a:lnTo>
                  <a:lnTo>
                    <a:pt x="254" y="242"/>
                  </a:lnTo>
                  <a:lnTo>
                    <a:pt x="254" y="242"/>
                  </a:lnTo>
                  <a:lnTo>
                    <a:pt x="256" y="238"/>
                  </a:lnTo>
                  <a:lnTo>
                    <a:pt x="256" y="238"/>
                  </a:lnTo>
                  <a:lnTo>
                    <a:pt x="260" y="244"/>
                  </a:lnTo>
                  <a:lnTo>
                    <a:pt x="260" y="244"/>
                  </a:lnTo>
                  <a:lnTo>
                    <a:pt x="266" y="248"/>
                  </a:lnTo>
                  <a:lnTo>
                    <a:pt x="272" y="252"/>
                  </a:lnTo>
                  <a:lnTo>
                    <a:pt x="272" y="252"/>
                  </a:lnTo>
                  <a:lnTo>
                    <a:pt x="268" y="252"/>
                  </a:lnTo>
                  <a:lnTo>
                    <a:pt x="268" y="252"/>
                  </a:lnTo>
                  <a:lnTo>
                    <a:pt x="272" y="270"/>
                  </a:lnTo>
                  <a:lnTo>
                    <a:pt x="272" y="270"/>
                  </a:lnTo>
                  <a:lnTo>
                    <a:pt x="262" y="276"/>
                  </a:lnTo>
                  <a:lnTo>
                    <a:pt x="262" y="276"/>
                  </a:lnTo>
                  <a:lnTo>
                    <a:pt x="258" y="280"/>
                  </a:lnTo>
                  <a:lnTo>
                    <a:pt x="254" y="286"/>
                  </a:lnTo>
                  <a:lnTo>
                    <a:pt x="254" y="286"/>
                  </a:lnTo>
                  <a:close/>
                  <a:moveTo>
                    <a:pt x="342" y="270"/>
                  </a:moveTo>
                  <a:lnTo>
                    <a:pt x="342" y="270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38" y="258"/>
                  </a:lnTo>
                  <a:lnTo>
                    <a:pt x="338" y="258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294" y="254"/>
                  </a:lnTo>
                  <a:lnTo>
                    <a:pt x="294" y="254"/>
                  </a:lnTo>
                  <a:lnTo>
                    <a:pt x="302" y="252"/>
                  </a:lnTo>
                  <a:lnTo>
                    <a:pt x="310" y="248"/>
                  </a:lnTo>
                  <a:lnTo>
                    <a:pt x="310" y="248"/>
                  </a:lnTo>
                  <a:lnTo>
                    <a:pt x="320" y="250"/>
                  </a:lnTo>
                  <a:lnTo>
                    <a:pt x="328" y="248"/>
                  </a:lnTo>
                  <a:lnTo>
                    <a:pt x="338" y="244"/>
                  </a:lnTo>
                  <a:lnTo>
                    <a:pt x="346" y="238"/>
                  </a:lnTo>
                  <a:lnTo>
                    <a:pt x="346" y="238"/>
                  </a:lnTo>
                  <a:lnTo>
                    <a:pt x="349" y="232"/>
                  </a:lnTo>
                  <a:lnTo>
                    <a:pt x="349" y="232"/>
                  </a:lnTo>
                  <a:lnTo>
                    <a:pt x="351" y="238"/>
                  </a:lnTo>
                  <a:lnTo>
                    <a:pt x="351" y="238"/>
                  </a:lnTo>
                  <a:lnTo>
                    <a:pt x="349" y="280"/>
                  </a:lnTo>
                  <a:lnTo>
                    <a:pt x="349" y="280"/>
                  </a:lnTo>
                  <a:lnTo>
                    <a:pt x="347" y="276"/>
                  </a:lnTo>
                  <a:lnTo>
                    <a:pt x="342" y="270"/>
                  </a:lnTo>
                  <a:lnTo>
                    <a:pt x="342" y="270"/>
                  </a:lnTo>
                  <a:close/>
                  <a:moveTo>
                    <a:pt x="365" y="270"/>
                  </a:moveTo>
                  <a:lnTo>
                    <a:pt x="365" y="270"/>
                  </a:lnTo>
                  <a:lnTo>
                    <a:pt x="363" y="272"/>
                  </a:lnTo>
                  <a:lnTo>
                    <a:pt x="367" y="252"/>
                  </a:lnTo>
                  <a:lnTo>
                    <a:pt x="367" y="252"/>
                  </a:lnTo>
                  <a:lnTo>
                    <a:pt x="375" y="256"/>
                  </a:lnTo>
                  <a:lnTo>
                    <a:pt x="383" y="258"/>
                  </a:lnTo>
                  <a:lnTo>
                    <a:pt x="393" y="256"/>
                  </a:lnTo>
                  <a:lnTo>
                    <a:pt x="401" y="252"/>
                  </a:lnTo>
                  <a:lnTo>
                    <a:pt x="401" y="252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15" y="256"/>
                  </a:lnTo>
                  <a:lnTo>
                    <a:pt x="415" y="256"/>
                  </a:lnTo>
                  <a:lnTo>
                    <a:pt x="419" y="260"/>
                  </a:lnTo>
                  <a:lnTo>
                    <a:pt x="425" y="266"/>
                  </a:lnTo>
                  <a:lnTo>
                    <a:pt x="425" y="266"/>
                  </a:lnTo>
                  <a:lnTo>
                    <a:pt x="403" y="266"/>
                  </a:lnTo>
                  <a:lnTo>
                    <a:pt x="403" y="266"/>
                  </a:lnTo>
                  <a:lnTo>
                    <a:pt x="389" y="258"/>
                  </a:lnTo>
                  <a:lnTo>
                    <a:pt x="389" y="258"/>
                  </a:lnTo>
                  <a:lnTo>
                    <a:pt x="387" y="266"/>
                  </a:lnTo>
                  <a:lnTo>
                    <a:pt x="387" y="266"/>
                  </a:lnTo>
                  <a:lnTo>
                    <a:pt x="375" y="268"/>
                  </a:lnTo>
                  <a:lnTo>
                    <a:pt x="365" y="270"/>
                  </a:lnTo>
                  <a:lnTo>
                    <a:pt x="365" y="270"/>
                  </a:lnTo>
                  <a:close/>
                  <a:moveTo>
                    <a:pt x="437" y="282"/>
                  </a:moveTo>
                  <a:lnTo>
                    <a:pt x="437" y="282"/>
                  </a:lnTo>
                  <a:lnTo>
                    <a:pt x="443" y="270"/>
                  </a:lnTo>
                  <a:lnTo>
                    <a:pt x="443" y="270"/>
                  </a:lnTo>
                  <a:lnTo>
                    <a:pt x="451" y="270"/>
                  </a:lnTo>
                  <a:lnTo>
                    <a:pt x="461" y="266"/>
                  </a:lnTo>
                  <a:lnTo>
                    <a:pt x="461" y="266"/>
                  </a:lnTo>
                  <a:lnTo>
                    <a:pt x="465" y="262"/>
                  </a:lnTo>
                  <a:lnTo>
                    <a:pt x="465" y="262"/>
                  </a:lnTo>
                  <a:lnTo>
                    <a:pt x="465" y="268"/>
                  </a:lnTo>
                  <a:lnTo>
                    <a:pt x="465" y="268"/>
                  </a:lnTo>
                  <a:lnTo>
                    <a:pt x="455" y="306"/>
                  </a:lnTo>
                  <a:lnTo>
                    <a:pt x="455" y="306"/>
                  </a:lnTo>
                  <a:lnTo>
                    <a:pt x="451" y="294"/>
                  </a:lnTo>
                  <a:lnTo>
                    <a:pt x="451" y="294"/>
                  </a:lnTo>
                  <a:lnTo>
                    <a:pt x="445" y="288"/>
                  </a:lnTo>
                  <a:lnTo>
                    <a:pt x="437" y="282"/>
                  </a:lnTo>
                  <a:lnTo>
                    <a:pt x="437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690563" y="2509838"/>
              <a:ext cx="101600" cy="141288"/>
            </a:xfrm>
            <a:custGeom>
              <a:avLst/>
              <a:gdLst>
                <a:gd name="T0" fmla="*/ 20 w 64"/>
                <a:gd name="T1" fmla="*/ 88 h 89"/>
                <a:gd name="T2" fmla="*/ 20 w 64"/>
                <a:gd name="T3" fmla="*/ 88 h 89"/>
                <a:gd name="T4" fmla="*/ 28 w 64"/>
                <a:gd name="T5" fmla="*/ 89 h 89"/>
                <a:gd name="T6" fmla="*/ 34 w 64"/>
                <a:gd name="T7" fmla="*/ 89 h 89"/>
                <a:gd name="T8" fmla="*/ 40 w 64"/>
                <a:gd name="T9" fmla="*/ 88 h 89"/>
                <a:gd name="T10" fmla="*/ 46 w 64"/>
                <a:gd name="T11" fmla="*/ 86 h 89"/>
                <a:gd name="T12" fmla="*/ 52 w 64"/>
                <a:gd name="T13" fmla="*/ 84 h 89"/>
                <a:gd name="T14" fmla="*/ 56 w 64"/>
                <a:gd name="T15" fmla="*/ 80 h 89"/>
                <a:gd name="T16" fmla="*/ 60 w 64"/>
                <a:gd name="T17" fmla="*/ 74 h 89"/>
                <a:gd name="T18" fmla="*/ 64 w 64"/>
                <a:gd name="T19" fmla="*/ 68 h 89"/>
                <a:gd name="T20" fmla="*/ 64 w 64"/>
                <a:gd name="T21" fmla="*/ 68 h 89"/>
                <a:gd name="T22" fmla="*/ 64 w 64"/>
                <a:gd name="T23" fmla="*/ 60 h 89"/>
                <a:gd name="T24" fmla="*/ 64 w 64"/>
                <a:gd name="T25" fmla="*/ 50 h 89"/>
                <a:gd name="T26" fmla="*/ 60 w 64"/>
                <a:gd name="T27" fmla="*/ 28 h 89"/>
                <a:gd name="T28" fmla="*/ 54 w 64"/>
                <a:gd name="T29" fmla="*/ 0 h 89"/>
                <a:gd name="T30" fmla="*/ 54 w 64"/>
                <a:gd name="T31" fmla="*/ 0 h 89"/>
                <a:gd name="T32" fmla="*/ 30 w 64"/>
                <a:gd name="T33" fmla="*/ 16 h 89"/>
                <a:gd name="T34" fmla="*/ 12 w 64"/>
                <a:gd name="T35" fmla="*/ 32 h 89"/>
                <a:gd name="T36" fmla="*/ 6 w 64"/>
                <a:gd name="T37" fmla="*/ 38 h 89"/>
                <a:gd name="T38" fmla="*/ 2 w 64"/>
                <a:gd name="T39" fmla="*/ 46 h 89"/>
                <a:gd name="T40" fmla="*/ 2 w 64"/>
                <a:gd name="T41" fmla="*/ 46 h 89"/>
                <a:gd name="T42" fmla="*/ 0 w 64"/>
                <a:gd name="T43" fmla="*/ 52 h 89"/>
                <a:gd name="T44" fmla="*/ 0 w 64"/>
                <a:gd name="T45" fmla="*/ 58 h 89"/>
                <a:gd name="T46" fmla="*/ 0 w 64"/>
                <a:gd name="T47" fmla="*/ 64 h 89"/>
                <a:gd name="T48" fmla="*/ 2 w 64"/>
                <a:gd name="T49" fmla="*/ 70 h 89"/>
                <a:gd name="T50" fmla="*/ 6 w 64"/>
                <a:gd name="T51" fmla="*/ 76 h 89"/>
                <a:gd name="T52" fmla="*/ 10 w 64"/>
                <a:gd name="T53" fmla="*/ 80 h 89"/>
                <a:gd name="T54" fmla="*/ 14 w 64"/>
                <a:gd name="T55" fmla="*/ 84 h 89"/>
                <a:gd name="T56" fmla="*/ 20 w 64"/>
                <a:gd name="T57" fmla="*/ 88 h 89"/>
                <a:gd name="T58" fmla="*/ 20 w 64"/>
                <a:gd name="T59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" h="89">
                  <a:moveTo>
                    <a:pt x="20" y="88"/>
                  </a:moveTo>
                  <a:lnTo>
                    <a:pt x="20" y="88"/>
                  </a:lnTo>
                  <a:lnTo>
                    <a:pt x="28" y="89"/>
                  </a:lnTo>
                  <a:lnTo>
                    <a:pt x="34" y="89"/>
                  </a:lnTo>
                  <a:lnTo>
                    <a:pt x="40" y="88"/>
                  </a:lnTo>
                  <a:lnTo>
                    <a:pt x="46" y="86"/>
                  </a:lnTo>
                  <a:lnTo>
                    <a:pt x="52" y="84"/>
                  </a:lnTo>
                  <a:lnTo>
                    <a:pt x="56" y="80"/>
                  </a:lnTo>
                  <a:lnTo>
                    <a:pt x="60" y="74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0"/>
                  </a:lnTo>
                  <a:lnTo>
                    <a:pt x="64" y="50"/>
                  </a:lnTo>
                  <a:lnTo>
                    <a:pt x="60" y="2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0" y="16"/>
                  </a:lnTo>
                  <a:lnTo>
                    <a:pt x="12" y="32"/>
                  </a:lnTo>
                  <a:lnTo>
                    <a:pt x="6" y="38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8"/>
                  </a:lnTo>
                  <a:lnTo>
                    <a:pt x="2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Freeform 93"/>
          <p:cNvSpPr>
            <a:spLocks noEditPoints="1"/>
          </p:cNvSpPr>
          <p:nvPr/>
        </p:nvSpPr>
        <p:spPr bwMode="auto">
          <a:xfrm>
            <a:off x="1428750" y="2627313"/>
            <a:ext cx="898525" cy="450850"/>
          </a:xfrm>
          <a:custGeom>
            <a:avLst/>
            <a:gdLst>
              <a:gd name="T0" fmla="*/ 369 w 566"/>
              <a:gd name="T1" fmla="*/ 12 h 284"/>
              <a:gd name="T2" fmla="*/ 338 w 566"/>
              <a:gd name="T3" fmla="*/ 29 h 284"/>
              <a:gd name="T4" fmla="*/ 314 w 566"/>
              <a:gd name="T5" fmla="*/ 21 h 284"/>
              <a:gd name="T6" fmla="*/ 0 w 566"/>
              <a:gd name="T7" fmla="*/ 0 h 284"/>
              <a:gd name="T8" fmla="*/ 6 w 566"/>
              <a:gd name="T9" fmla="*/ 57 h 284"/>
              <a:gd name="T10" fmla="*/ 34 w 566"/>
              <a:gd name="T11" fmla="*/ 135 h 284"/>
              <a:gd name="T12" fmla="*/ 81 w 566"/>
              <a:gd name="T13" fmla="*/ 200 h 284"/>
              <a:gd name="T14" fmla="*/ 147 w 566"/>
              <a:gd name="T15" fmla="*/ 250 h 284"/>
              <a:gd name="T16" fmla="*/ 224 w 566"/>
              <a:gd name="T17" fmla="*/ 278 h 284"/>
              <a:gd name="T18" fmla="*/ 282 w 566"/>
              <a:gd name="T19" fmla="*/ 284 h 284"/>
              <a:gd name="T20" fmla="*/ 365 w 566"/>
              <a:gd name="T21" fmla="*/ 270 h 284"/>
              <a:gd name="T22" fmla="*/ 441 w 566"/>
              <a:gd name="T23" fmla="*/ 234 h 284"/>
              <a:gd name="T24" fmla="*/ 500 w 566"/>
              <a:gd name="T25" fmla="*/ 180 h 284"/>
              <a:gd name="T26" fmla="*/ 542 w 566"/>
              <a:gd name="T27" fmla="*/ 111 h 284"/>
              <a:gd name="T28" fmla="*/ 564 w 566"/>
              <a:gd name="T29" fmla="*/ 29 h 284"/>
              <a:gd name="T30" fmla="*/ 87 w 566"/>
              <a:gd name="T31" fmla="*/ 71 h 284"/>
              <a:gd name="T32" fmla="*/ 68 w 566"/>
              <a:gd name="T33" fmla="*/ 63 h 284"/>
              <a:gd name="T34" fmla="*/ 60 w 566"/>
              <a:gd name="T35" fmla="*/ 43 h 284"/>
              <a:gd name="T36" fmla="*/ 77 w 566"/>
              <a:gd name="T37" fmla="*/ 17 h 284"/>
              <a:gd name="T38" fmla="*/ 97 w 566"/>
              <a:gd name="T39" fmla="*/ 17 h 284"/>
              <a:gd name="T40" fmla="*/ 115 w 566"/>
              <a:gd name="T41" fmla="*/ 43 h 284"/>
              <a:gd name="T42" fmla="*/ 107 w 566"/>
              <a:gd name="T43" fmla="*/ 63 h 284"/>
              <a:gd name="T44" fmla="*/ 87 w 566"/>
              <a:gd name="T45" fmla="*/ 71 h 284"/>
              <a:gd name="T46" fmla="*/ 191 w 566"/>
              <a:gd name="T47" fmla="*/ 71 h 284"/>
              <a:gd name="T48" fmla="*/ 183 w 566"/>
              <a:gd name="T49" fmla="*/ 57 h 284"/>
              <a:gd name="T50" fmla="*/ 187 w 566"/>
              <a:gd name="T51" fmla="*/ 47 h 284"/>
              <a:gd name="T52" fmla="*/ 197 w 566"/>
              <a:gd name="T53" fmla="*/ 43 h 284"/>
              <a:gd name="T54" fmla="*/ 210 w 566"/>
              <a:gd name="T55" fmla="*/ 51 h 284"/>
              <a:gd name="T56" fmla="*/ 210 w 566"/>
              <a:gd name="T57" fmla="*/ 63 h 284"/>
              <a:gd name="T58" fmla="*/ 197 w 566"/>
              <a:gd name="T59" fmla="*/ 73 h 284"/>
              <a:gd name="T60" fmla="*/ 240 w 566"/>
              <a:gd name="T61" fmla="*/ 220 h 284"/>
              <a:gd name="T62" fmla="*/ 218 w 566"/>
              <a:gd name="T63" fmla="*/ 204 h 284"/>
              <a:gd name="T64" fmla="*/ 218 w 566"/>
              <a:gd name="T65" fmla="*/ 184 h 284"/>
              <a:gd name="T66" fmla="*/ 240 w 566"/>
              <a:gd name="T67" fmla="*/ 168 h 284"/>
              <a:gd name="T68" fmla="*/ 260 w 566"/>
              <a:gd name="T69" fmla="*/ 176 h 284"/>
              <a:gd name="T70" fmla="*/ 266 w 566"/>
              <a:gd name="T71" fmla="*/ 194 h 284"/>
              <a:gd name="T72" fmla="*/ 250 w 566"/>
              <a:gd name="T73" fmla="*/ 218 h 284"/>
              <a:gd name="T74" fmla="*/ 268 w 566"/>
              <a:gd name="T75" fmla="*/ 139 h 284"/>
              <a:gd name="T76" fmla="*/ 254 w 566"/>
              <a:gd name="T77" fmla="*/ 135 h 284"/>
              <a:gd name="T78" fmla="*/ 240 w 566"/>
              <a:gd name="T79" fmla="*/ 123 h 284"/>
              <a:gd name="T80" fmla="*/ 234 w 566"/>
              <a:gd name="T81" fmla="*/ 105 h 284"/>
              <a:gd name="T82" fmla="*/ 238 w 566"/>
              <a:gd name="T83" fmla="*/ 93 h 284"/>
              <a:gd name="T84" fmla="*/ 250 w 566"/>
              <a:gd name="T85" fmla="*/ 79 h 284"/>
              <a:gd name="T86" fmla="*/ 268 w 566"/>
              <a:gd name="T87" fmla="*/ 73 h 284"/>
              <a:gd name="T88" fmla="*/ 280 w 566"/>
              <a:gd name="T89" fmla="*/ 75 h 284"/>
              <a:gd name="T90" fmla="*/ 294 w 566"/>
              <a:gd name="T91" fmla="*/ 87 h 284"/>
              <a:gd name="T92" fmla="*/ 300 w 566"/>
              <a:gd name="T93" fmla="*/ 105 h 284"/>
              <a:gd name="T94" fmla="*/ 298 w 566"/>
              <a:gd name="T95" fmla="*/ 119 h 284"/>
              <a:gd name="T96" fmla="*/ 286 w 566"/>
              <a:gd name="T97" fmla="*/ 133 h 284"/>
              <a:gd name="T98" fmla="*/ 268 w 566"/>
              <a:gd name="T99" fmla="*/ 139 h 284"/>
              <a:gd name="T100" fmla="*/ 405 w 566"/>
              <a:gd name="T101" fmla="*/ 129 h 284"/>
              <a:gd name="T102" fmla="*/ 387 w 566"/>
              <a:gd name="T103" fmla="*/ 117 h 284"/>
              <a:gd name="T104" fmla="*/ 387 w 566"/>
              <a:gd name="T105" fmla="*/ 101 h 284"/>
              <a:gd name="T106" fmla="*/ 405 w 566"/>
              <a:gd name="T107" fmla="*/ 91 h 284"/>
              <a:gd name="T108" fmla="*/ 419 w 566"/>
              <a:gd name="T109" fmla="*/ 95 h 284"/>
              <a:gd name="T110" fmla="*/ 425 w 566"/>
              <a:gd name="T111" fmla="*/ 109 h 284"/>
              <a:gd name="T112" fmla="*/ 413 w 566"/>
              <a:gd name="T113" fmla="*/ 127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6" h="284">
                <a:moveTo>
                  <a:pt x="373" y="0"/>
                </a:moveTo>
                <a:lnTo>
                  <a:pt x="373" y="0"/>
                </a:lnTo>
                <a:lnTo>
                  <a:pt x="369" y="12"/>
                </a:lnTo>
                <a:lnTo>
                  <a:pt x="361" y="21"/>
                </a:lnTo>
                <a:lnTo>
                  <a:pt x="349" y="27"/>
                </a:lnTo>
                <a:lnTo>
                  <a:pt x="338" y="29"/>
                </a:lnTo>
                <a:lnTo>
                  <a:pt x="338" y="29"/>
                </a:lnTo>
                <a:lnTo>
                  <a:pt x="324" y="27"/>
                </a:lnTo>
                <a:lnTo>
                  <a:pt x="314" y="21"/>
                </a:lnTo>
                <a:lnTo>
                  <a:pt x="306" y="12"/>
                </a:lnTo>
                <a:lnTo>
                  <a:pt x="300" y="0"/>
                </a:lnTo>
                <a:lnTo>
                  <a:pt x="0" y="0"/>
                </a:lnTo>
                <a:lnTo>
                  <a:pt x="0" y="0"/>
                </a:lnTo>
                <a:lnTo>
                  <a:pt x="0" y="29"/>
                </a:lnTo>
                <a:lnTo>
                  <a:pt x="6" y="57"/>
                </a:lnTo>
                <a:lnTo>
                  <a:pt x="12" y="85"/>
                </a:lnTo>
                <a:lnTo>
                  <a:pt x="22" y="111"/>
                </a:lnTo>
                <a:lnTo>
                  <a:pt x="34" y="135"/>
                </a:lnTo>
                <a:lnTo>
                  <a:pt x="48" y="158"/>
                </a:lnTo>
                <a:lnTo>
                  <a:pt x="64" y="180"/>
                </a:lnTo>
                <a:lnTo>
                  <a:pt x="81" y="200"/>
                </a:lnTo>
                <a:lnTo>
                  <a:pt x="101" y="218"/>
                </a:lnTo>
                <a:lnTo>
                  <a:pt x="123" y="234"/>
                </a:lnTo>
                <a:lnTo>
                  <a:pt x="147" y="250"/>
                </a:lnTo>
                <a:lnTo>
                  <a:pt x="173" y="262"/>
                </a:lnTo>
                <a:lnTo>
                  <a:pt x="199" y="270"/>
                </a:lnTo>
                <a:lnTo>
                  <a:pt x="224" y="278"/>
                </a:lnTo>
                <a:lnTo>
                  <a:pt x="254" y="282"/>
                </a:lnTo>
                <a:lnTo>
                  <a:pt x="282" y="284"/>
                </a:lnTo>
                <a:lnTo>
                  <a:pt x="282" y="284"/>
                </a:lnTo>
                <a:lnTo>
                  <a:pt x="312" y="282"/>
                </a:lnTo>
                <a:lnTo>
                  <a:pt x="340" y="278"/>
                </a:lnTo>
                <a:lnTo>
                  <a:pt x="365" y="270"/>
                </a:lnTo>
                <a:lnTo>
                  <a:pt x="393" y="262"/>
                </a:lnTo>
                <a:lnTo>
                  <a:pt x="417" y="250"/>
                </a:lnTo>
                <a:lnTo>
                  <a:pt x="441" y="234"/>
                </a:lnTo>
                <a:lnTo>
                  <a:pt x="463" y="218"/>
                </a:lnTo>
                <a:lnTo>
                  <a:pt x="483" y="200"/>
                </a:lnTo>
                <a:lnTo>
                  <a:pt x="500" y="180"/>
                </a:lnTo>
                <a:lnTo>
                  <a:pt x="516" y="158"/>
                </a:lnTo>
                <a:lnTo>
                  <a:pt x="530" y="135"/>
                </a:lnTo>
                <a:lnTo>
                  <a:pt x="542" y="111"/>
                </a:lnTo>
                <a:lnTo>
                  <a:pt x="552" y="85"/>
                </a:lnTo>
                <a:lnTo>
                  <a:pt x="560" y="57"/>
                </a:lnTo>
                <a:lnTo>
                  <a:pt x="564" y="29"/>
                </a:lnTo>
                <a:lnTo>
                  <a:pt x="566" y="0"/>
                </a:lnTo>
                <a:lnTo>
                  <a:pt x="373" y="0"/>
                </a:lnTo>
                <a:close/>
                <a:moveTo>
                  <a:pt x="87" y="71"/>
                </a:moveTo>
                <a:lnTo>
                  <a:pt x="87" y="71"/>
                </a:lnTo>
                <a:lnTo>
                  <a:pt x="77" y="69"/>
                </a:lnTo>
                <a:lnTo>
                  <a:pt x="68" y="63"/>
                </a:lnTo>
                <a:lnTo>
                  <a:pt x="62" y="53"/>
                </a:lnTo>
                <a:lnTo>
                  <a:pt x="60" y="43"/>
                </a:lnTo>
                <a:lnTo>
                  <a:pt x="60" y="43"/>
                </a:lnTo>
                <a:lnTo>
                  <a:pt x="62" y="31"/>
                </a:lnTo>
                <a:lnTo>
                  <a:pt x="68" y="23"/>
                </a:lnTo>
                <a:lnTo>
                  <a:pt x="77" y="17"/>
                </a:lnTo>
                <a:lnTo>
                  <a:pt x="87" y="15"/>
                </a:lnTo>
                <a:lnTo>
                  <a:pt x="87" y="15"/>
                </a:lnTo>
                <a:lnTo>
                  <a:pt x="97" y="17"/>
                </a:lnTo>
                <a:lnTo>
                  <a:pt x="107" y="23"/>
                </a:lnTo>
                <a:lnTo>
                  <a:pt x="113" y="31"/>
                </a:lnTo>
                <a:lnTo>
                  <a:pt x="115" y="43"/>
                </a:lnTo>
                <a:lnTo>
                  <a:pt x="115" y="43"/>
                </a:lnTo>
                <a:lnTo>
                  <a:pt x="113" y="53"/>
                </a:lnTo>
                <a:lnTo>
                  <a:pt x="107" y="63"/>
                </a:lnTo>
                <a:lnTo>
                  <a:pt x="97" y="69"/>
                </a:lnTo>
                <a:lnTo>
                  <a:pt x="87" y="71"/>
                </a:lnTo>
                <a:lnTo>
                  <a:pt x="87" y="71"/>
                </a:lnTo>
                <a:close/>
                <a:moveTo>
                  <a:pt x="197" y="73"/>
                </a:moveTo>
                <a:lnTo>
                  <a:pt x="197" y="73"/>
                </a:lnTo>
                <a:lnTo>
                  <a:pt x="191" y="71"/>
                </a:lnTo>
                <a:lnTo>
                  <a:pt x="187" y="69"/>
                </a:lnTo>
                <a:lnTo>
                  <a:pt x="183" y="63"/>
                </a:lnTo>
                <a:lnTo>
                  <a:pt x="183" y="57"/>
                </a:lnTo>
                <a:lnTo>
                  <a:pt x="183" y="57"/>
                </a:lnTo>
                <a:lnTo>
                  <a:pt x="183" y="51"/>
                </a:lnTo>
                <a:lnTo>
                  <a:pt x="187" y="47"/>
                </a:lnTo>
                <a:lnTo>
                  <a:pt x="191" y="43"/>
                </a:lnTo>
                <a:lnTo>
                  <a:pt x="197" y="43"/>
                </a:lnTo>
                <a:lnTo>
                  <a:pt x="197" y="43"/>
                </a:lnTo>
                <a:lnTo>
                  <a:pt x="203" y="43"/>
                </a:lnTo>
                <a:lnTo>
                  <a:pt x="207" y="47"/>
                </a:lnTo>
                <a:lnTo>
                  <a:pt x="210" y="51"/>
                </a:lnTo>
                <a:lnTo>
                  <a:pt x="212" y="57"/>
                </a:lnTo>
                <a:lnTo>
                  <a:pt x="212" y="57"/>
                </a:lnTo>
                <a:lnTo>
                  <a:pt x="210" y="63"/>
                </a:lnTo>
                <a:lnTo>
                  <a:pt x="207" y="69"/>
                </a:lnTo>
                <a:lnTo>
                  <a:pt x="203" y="71"/>
                </a:lnTo>
                <a:lnTo>
                  <a:pt x="197" y="73"/>
                </a:lnTo>
                <a:lnTo>
                  <a:pt x="197" y="73"/>
                </a:lnTo>
                <a:close/>
                <a:moveTo>
                  <a:pt x="240" y="220"/>
                </a:moveTo>
                <a:lnTo>
                  <a:pt x="240" y="220"/>
                </a:lnTo>
                <a:lnTo>
                  <a:pt x="230" y="218"/>
                </a:lnTo>
                <a:lnTo>
                  <a:pt x="222" y="212"/>
                </a:lnTo>
                <a:lnTo>
                  <a:pt x="218" y="204"/>
                </a:lnTo>
                <a:lnTo>
                  <a:pt x="216" y="194"/>
                </a:lnTo>
                <a:lnTo>
                  <a:pt x="216" y="194"/>
                </a:lnTo>
                <a:lnTo>
                  <a:pt x="218" y="184"/>
                </a:lnTo>
                <a:lnTo>
                  <a:pt x="222" y="176"/>
                </a:lnTo>
                <a:lnTo>
                  <a:pt x="230" y="170"/>
                </a:lnTo>
                <a:lnTo>
                  <a:pt x="240" y="168"/>
                </a:lnTo>
                <a:lnTo>
                  <a:pt x="240" y="168"/>
                </a:lnTo>
                <a:lnTo>
                  <a:pt x="250" y="170"/>
                </a:lnTo>
                <a:lnTo>
                  <a:pt x="260" y="176"/>
                </a:lnTo>
                <a:lnTo>
                  <a:pt x="264" y="184"/>
                </a:lnTo>
                <a:lnTo>
                  <a:pt x="266" y="194"/>
                </a:lnTo>
                <a:lnTo>
                  <a:pt x="266" y="194"/>
                </a:lnTo>
                <a:lnTo>
                  <a:pt x="264" y="204"/>
                </a:lnTo>
                <a:lnTo>
                  <a:pt x="260" y="212"/>
                </a:lnTo>
                <a:lnTo>
                  <a:pt x="250" y="218"/>
                </a:lnTo>
                <a:lnTo>
                  <a:pt x="240" y="220"/>
                </a:lnTo>
                <a:lnTo>
                  <a:pt x="240" y="220"/>
                </a:lnTo>
                <a:close/>
                <a:moveTo>
                  <a:pt x="268" y="139"/>
                </a:moveTo>
                <a:lnTo>
                  <a:pt x="268" y="139"/>
                </a:lnTo>
                <a:lnTo>
                  <a:pt x="260" y="137"/>
                </a:lnTo>
                <a:lnTo>
                  <a:pt x="254" y="135"/>
                </a:lnTo>
                <a:lnTo>
                  <a:pt x="250" y="133"/>
                </a:lnTo>
                <a:lnTo>
                  <a:pt x="244" y="129"/>
                </a:lnTo>
                <a:lnTo>
                  <a:pt x="240" y="123"/>
                </a:lnTo>
                <a:lnTo>
                  <a:pt x="238" y="119"/>
                </a:lnTo>
                <a:lnTo>
                  <a:pt x="236" y="111"/>
                </a:lnTo>
                <a:lnTo>
                  <a:pt x="234" y="105"/>
                </a:lnTo>
                <a:lnTo>
                  <a:pt x="234" y="105"/>
                </a:lnTo>
                <a:lnTo>
                  <a:pt x="236" y="99"/>
                </a:lnTo>
                <a:lnTo>
                  <a:pt x="238" y="93"/>
                </a:lnTo>
                <a:lnTo>
                  <a:pt x="240" y="87"/>
                </a:lnTo>
                <a:lnTo>
                  <a:pt x="244" y="83"/>
                </a:lnTo>
                <a:lnTo>
                  <a:pt x="250" y="79"/>
                </a:lnTo>
                <a:lnTo>
                  <a:pt x="254" y="75"/>
                </a:lnTo>
                <a:lnTo>
                  <a:pt x="260" y="73"/>
                </a:lnTo>
                <a:lnTo>
                  <a:pt x="268" y="73"/>
                </a:lnTo>
                <a:lnTo>
                  <a:pt x="268" y="73"/>
                </a:lnTo>
                <a:lnTo>
                  <a:pt x="274" y="73"/>
                </a:lnTo>
                <a:lnTo>
                  <a:pt x="280" y="75"/>
                </a:lnTo>
                <a:lnTo>
                  <a:pt x="286" y="79"/>
                </a:lnTo>
                <a:lnTo>
                  <a:pt x="290" y="83"/>
                </a:lnTo>
                <a:lnTo>
                  <a:pt x="294" y="87"/>
                </a:lnTo>
                <a:lnTo>
                  <a:pt x="298" y="93"/>
                </a:lnTo>
                <a:lnTo>
                  <a:pt x="300" y="99"/>
                </a:lnTo>
                <a:lnTo>
                  <a:pt x="300" y="105"/>
                </a:lnTo>
                <a:lnTo>
                  <a:pt x="300" y="105"/>
                </a:lnTo>
                <a:lnTo>
                  <a:pt x="300" y="111"/>
                </a:lnTo>
                <a:lnTo>
                  <a:pt x="298" y="119"/>
                </a:lnTo>
                <a:lnTo>
                  <a:pt x="294" y="123"/>
                </a:lnTo>
                <a:lnTo>
                  <a:pt x="290" y="129"/>
                </a:lnTo>
                <a:lnTo>
                  <a:pt x="286" y="133"/>
                </a:lnTo>
                <a:lnTo>
                  <a:pt x="280" y="135"/>
                </a:lnTo>
                <a:lnTo>
                  <a:pt x="274" y="137"/>
                </a:lnTo>
                <a:lnTo>
                  <a:pt x="268" y="139"/>
                </a:lnTo>
                <a:lnTo>
                  <a:pt x="268" y="139"/>
                </a:lnTo>
                <a:close/>
                <a:moveTo>
                  <a:pt x="405" y="129"/>
                </a:moveTo>
                <a:lnTo>
                  <a:pt x="405" y="129"/>
                </a:lnTo>
                <a:lnTo>
                  <a:pt x="397" y="127"/>
                </a:lnTo>
                <a:lnTo>
                  <a:pt x="391" y="123"/>
                </a:lnTo>
                <a:lnTo>
                  <a:pt x="387" y="117"/>
                </a:lnTo>
                <a:lnTo>
                  <a:pt x="387" y="109"/>
                </a:lnTo>
                <a:lnTo>
                  <a:pt x="387" y="109"/>
                </a:lnTo>
                <a:lnTo>
                  <a:pt x="387" y="101"/>
                </a:lnTo>
                <a:lnTo>
                  <a:pt x="391" y="95"/>
                </a:lnTo>
                <a:lnTo>
                  <a:pt x="397" y="91"/>
                </a:lnTo>
                <a:lnTo>
                  <a:pt x="405" y="91"/>
                </a:lnTo>
                <a:lnTo>
                  <a:pt x="405" y="91"/>
                </a:lnTo>
                <a:lnTo>
                  <a:pt x="413" y="91"/>
                </a:lnTo>
                <a:lnTo>
                  <a:pt x="419" y="95"/>
                </a:lnTo>
                <a:lnTo>
                  <a:pt x="423" y="101"/>
                </a:lnTo>
                <a:lnTo>
                  <a:pt x="425" y="109"/>
                </a:lnTo>
                <a:lnTo>
                  <a:pt x="425" y="109"/>
                </a:lnTo>
                <a:lnTo>
                  <a:pt x="423" y="117"/>
                </a:lnTo>
                <a:lnTo>
                  <a:pt x="419" y="123"/>
                </a:lnTo>
                <a:lnTo>
                  <a:pt x="413" y="127"/>
                </a:lnTo>
                <a:lnTo>
                  <a:pt x="405" y="129"/>
                </a:lnTo>
                <a:lnTo>
                  <a:pt x="405" y="12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714625" y="2522538"/>
            <a:ext cx="722313" cy="636588"/>
            <a:chOff x="2714625" y="2522538"/>
            <a:chExt cx="722313" cy="636588"/>
          </a:xfrm>
          <a:solidFill>
            <a:schemeClr val="bg1">
              <a:lumMod val="50000"/>
            </a:schemeClr>
          </a:solidFill>
        </p:grpSpPr>
        <p:sp>
          <p:nvSpPr>
            <p:cNvPr id="94" name="Freeform 94"/>
            <p:cNvSpPr>
              <a:spLocks noEditPoints="1"/>
            </p:cNvSpPr>
            <p:nvPr/>
          </p:nvSpPr>
          <p:spPr bwMode="auto">
            <a:xfrm>
              <a:off x="2714625" y="2522538"/>
              <a:ext cx="712788" cy="355600"/>
            </a:xfrm>
            <a:custGeom>
              <a:avLst/>
              <a:gdLst>
                <a:gd name="T0" fmla="*/ 0 w 449"/>
                <a:gd name="T1" fmla="*/ 224 h 224"/>
                <a:gd name="T2" fmla="*/ 449 w 449"/>
                <a:gd name="T3" fmla="*/ 103 h 224"/>
                <a:gd name="T4" fmla="*/ 443 w 449"/>
                <a:gd name="T5" fmla="*/ 91 h 224"/>
                <a:gd name="T6" fmla="*/ 417 w 449"/>
                <a:gd name="T7" fmla="*/ 60 h 224"/>
                <a:gd name="T8" fmla="*/ 391 w 449"/>
                <a:gd name="T9" fmla="*/ 42 h 224"/>
                <a:gd name="T10" fmla="*/ 356 w 449"/>
                <a:gd name="T11" fmla="*/ 26 h 224"/>
                <a:gd name="T12" fmla="*/ 310 w 449"/>
                <a:gd name="T13" fmla="*/ 10 h 224"/>
                <a:gd name="T14" fmla="*/ 250 w 449"/>
                <a:gd name="T15" fmla="*/ 0 h 224"/>
                <a:gd name="T16" fmla="*/ 209 w 449"/>
                <a:gd name="T17" fmla="*/ 111 h 224"/>
                <a:gd name="T18" fmla="*/ 201 w 449"/>
                <a:gd name="T19" fmla="*/ 111 h 224"/>
                <a:gd name="T20" fmla="*/ 191 w 449"/>
                <a:gd name="T21" fmla="*/ 101 h 224"/>
                <a:gd name="T22" fmla="*/ 189 w 449"/>
                <a:gd name="T23" fmla="*/ 93 h 224"/>
                <a:gd name="T24" fmla="*/ 195 w 449"/>
                <a:gd name="T25" fmla="*/ 80 h 224"/>
                <a:gd name="T26" fmla="*/ 209 w 449"/>
                <a:gd name="T27" fmla="*/ 74 h 224"/>
                <a:gd name="T28" fmla="*/ 217 w 449"/>
                <a:gd name="T29" fmla="*/ 76 h 224"/>
                <a:gd name="T30" fmla="*/ 227 w 449"/>
                <a:gd name="T31" fmla="*/ 85 h 224"/>
                <a:gd name="T32" fmla="*/ 227 w 449"/>
                <a:gd name="T33" fmla="*/ 93 h 224"/>
                <a:gd name="T34" fmla="*/ 223 w 449"/>
                <a:gd name="T35" fmla="*/ 107 h 224"/>
                <a:gd name="T36" fmla="*/ 209 w 449"/>
                <a:gd name="T37" fmla="*/ 111 h 224"/>
                <a:gd name="T38" fmla="*/ 274 w 449"/>
                <a:gd name="T39" fmla="*/ 87 h 224"/>
                <a:gd name="T40" fmla="*/ 268 w 449"/>
                <a:gd name="T41" fmla="*/ 85 h 224"/>
                <a:gd name="T42" fmla="*/ 258 w 449"/>
                <a:gd name="T43" fmla="*/ 78 h 224"/>
                <a:gd name="T44" fmla="*/ 258 w 449"/>
                <a:gd name="T45" fmla="*/ 70 h 224"/>
                <a:gd name="T46" fmla="*/ 262 w 449"/>
                <a:gd name="T47" fmla="*/ 58 h 224"/>
                <a:gd name="T48" fmla="*/ 274 w 449"/>
                <a:gd name="T49" fmla="*/ 54 h 224"/>
                <a:gd name="T50" fmla="*/ 282 w 449"/>
                <a:gd name="T51" fmla="*/ 56 h 224"/>
                <a:gd name="T52" fmla="*/ 290 w 449"/>
                <a:gd name="T53" fmla="*/ 64 h 224"/>
                <a:gd name="T54" fmla="*/ 292 w 449"/>
                <a:gd name="T55" fmla="*/ 70 h 224"/>
                <a:gd name="T56" fmla="*/ 286 w 449"/>
                <a:gd name="T57" fmla="*/ 83 h 224"/>
                <a:gd name="T58" fmla="*/ 274 w 449"/>
                <a:gd name="T59" fmla="*/ 87 h 224"/>
                <a:gd name="T60" fmla="*/ 385 w 449"/>
                <a:gd name="T61" fmla="*/ 111 h 224"/>
                <a:gd name="T62" fmla="*/ 377 w 449"/>
                <a:gd name="T63" fmla="*/ 111 h 224"/>
                <a:gd name="T64" fmla="*/ 368 w 449"/>
                <a:gd name="T65" fmla="*/ 99 h 224"/>
                <a:gd name="T66" fmla="*/ 366 w 449"/>
                <a:gd name="T67" fmla="*/ 91 h 224"/>
                <a:gd name="T68" fmla="*/ 371 w 449"/>
                <a:gd name="T69" fmla="*/ 78 h 224"/>
                <a:gd name="T70" fmla="*/ 385 w 449"/>
                <a:gd name="T71" fmla="*/ 70 h 224"/>
                <a:gd name="T72" fmla="*/ 395 w 449"/>
                <a:gd name="T73" fmla="*/ 72 h 224"/>
                <a:gd name="T74" fmla="*/ 405 w 449"/>
                <a:gd name="T75" fmla="*/ 83 h 224"/>
                <a:gd name="T76" fmla="*/ 407 w 449"/>
                <a:gd name="T77" fmla="*/ 91 h 224"/>
                <a:gd name="T78" fmla="*/ 401 w 449"/>
                <a:gd name="T79" fmla="*/ 105 h 224"/>
                <a:gd name="T80" fmla="*/ 385 w 449"/>
                <a:gd name="T81" fmla="*/ 1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9" h="224">
                  <a:moveTo>
                    <a:pt x="250" y="0"/>
                  </a:moveTo>
                  <a:lnTo>
                    <a:pt x="0" y="224"/>
                  </a:lnTo>
                  <a:lnTo>
                    <a:pt x="449" y="103"/>
                  </a:lnTo>
                  <a:lnTo>
                    <a:pt x="449" y="103"/>
                  </a:lnTo>
                  <a:lnTo>
                    <a:pt x="449" y="101"/>
                  </a:lnTo>
                  <a:lnTo>
                    <a:pt x="443" y="91"/>
                  </a:lnTo>
                  <a:lnTo>
                    <a:pt x="433" y="78"/>
                  </a:lnTo>
                  <a:lnTo>
                    <a:pt x="417" y="60"/>
                  </a:lnTo>
                  <a:lnTo>
                    <a:pt x="405" y="52"/>
                  </a:lnTo>
                  <a:lnTo>
                    <a:pt x="391" y="42"/>
                  </a:lnTo>
                  <a:lnTo>
                    <a:pt x="375" y="34"/>
                  </a:lnTo>
                  <a:lnTo>
                    <a:pt x="356" y="26"/>
                  </a:lnTo>
                  <a:lnTo>
                    <a:pt x="336" y="18"/>
                  </a:lnTo>
                  <a:lnTo>
                    <a:pt x="310" y="10"/>
                  </a:lnTo>
                  <a:lnTo>
                    <a:pt x="282" y="4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209" y="111"/>
                  </a:moveTo>
                  <a:lnTo>
                    <a:pt x="209" y="111"/>
                  </a:lnTo>
                  <a:lnTo>
                    <a:pt x="201" y="111"/>
                  </a:lnTo>
                  <a:lnTo>
                    <a:pt x="195" y="107"/>
                  </a:lnTo>
                  <a:lnTo>
                    <a:pt x="191" y="101"/>
                  </a:lnTo>
                  <a:lnTo>
                    <a:pt x="189" y="93"/>
                  </a:lnTo>
                  <a:lnTo>
                    <a:pt x="189" y="93"/>
                  </a:lnTo>
                  <a:lnTo>
                    <a:pt x="191" y="85"/>
                  </a:lnTo>
                  <a:lnTo>
                    <a:pt x="195" y="80"/>
                  </a:lnTo>
                  <a:lnTo>
                    <a:pt x="201" y="76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17" y="76"/>
                  </a:lnTo>
                  <a:lnTo>
                    <a:pt x="223" y="80"/>
                  </a:lnTo>
                  <a:lnTo>
                    <a:pt x="227" y="85"/>
                  </a:lnTo>
                  <a:lnTo>
                    <a:pt x="227" y="93"/>
                  </a:lnTo>
                  <a:lnTo>
                    <a:pt x="227" y="93"/>
                  </a:lnTo>
                  <a:lnTo>
                    <a:pt x="227" y="101"/>
                  </a:lnTo>
                  <a:lnTo>
                    <a:pt x="223" y="107"/>
                  </a:lnTo>
                  <a:lnTo>
                    <a:pt x="217" y="111"/>
                  </a:lnTo>
                  <a:lnTo>
                    <a:pt x="209" y="111"/>
                  </a:lnTo>
                  <a:lnTo>
                    <a:pt x="209" y="111"/>
                  </a:lnTo>
                  <a:close/>
                  <a:moveTo>
                    <a:pt x="274" y="87"/>
                  </a:moveTo>
                  <a:lnTo>
                    <a:pt x="274" y="87"/>
                  </a:lnTo>
                  <a:lnTo>
                    <a:pt x="268" y="85"/>
                  </a:lnTo>
                  <a:lnTo>
                    <a:pt x="262" y="83"/>
                  </a:lnTo>
                  <a:lnTo>
                    <a:pt x="258" y="78"/>
                  </a:lnTo>
                  <a:lnTo>
                    <a:pt x="258" y="70"/>
                  </a:lnTo>
                  <a:lnTo>
                    <a:pt x="258" y="70"/>
                  </a:lnTo>
                  <a:lnTo>
                    <a:pt x="258" y="64"/>
                  </a:lnTo>
                  <a:lnTo>
                    <a:pt x="262" y="58"/>
                  </a:lnTo>
                  <a:lnTo>
                    <a:pt x="268" y="56"/>
                  </a:lnTo>
                  <a:lnTo>
                    <a:pt x="274" y="54"/>
                  </a:lnTo>
                  <a:lnTo>
                    <a:pt x="274" y="54"/>
                  </a:lnTo>
                  <a:lnTo>
                    <a:pt x="282" y="56"/>
                  </a:lnTo>
                  <a:lnTo>
                    <a:pt x="286" y="58"/>
                  </a:lnTo>
                  <a:lnTo>
                    <a:pt x="290" y="64"/>
                  </a:lnTo>
                  <a:lnTo>
                    <a:pt x="292" y="70"/>
                  </a:lnTo>
                  <a:lnTo>
                    <a:pt x="292" y="70"/>
                  </a:lnTo>
                  <a:lnTo>
                    <a:pt x="290" y="78"/>
                  </a:lnTo>
                  <a:lnTo>
                    <a:pt x="286" y="83"/>
                  </a:lnTo>
                  <a:lnTo>
                    <a:pt x="282" y="85"/>
                  </a:lnTo>
                  <a:lnTo>
                    <a:pt x="274" y="87"/>
                  </a:lnTo>
                  <a:lnTo>
                    <a:pt x="274" y="87"/>
                  </a:lnTo>
                  <a:close/>
                  <a:moveTo>
                    <a:pt x="385" y="111"/>
                  </a:moveTo>
                  <a:lnTo>
                    <a:pt x="385" y="111"/>
                  </a:lnTo>
                  <a:lnTo>
                    <a:pt x="377" y="111"/>
                  </a:lnTo>
                  <a:lnTo>
                    <a:pt x="371" y="105"/>
                  </a:lnTo>
                  <a:lnTo>
                    <a:pt x="368" y="99"/>
                  </a:lnTo>
                  <a:lnTo>
                    <a:pt x="366" y="91"/>
                  </a:lnTo>
                  <a:lnTo>
                    <a:pt x="366" y="91"/>
                  </a:lnTo>
                  <a:lnTo>
                    <a:pt x="368" y="83"/>
                  </a:lnTo>
                  <a:lnTo>
                    <a:pt x="371" y="78"/>
                  </a:lnTo>
                  <a:lnTo>
                    <a:pt x="377" y="72"/>
                  </a:lnTo>
                  <a:lnTo>
                    <a:pt x="385" y="70"/>
                  </a:lnTo>
                  <a:lnTo>
                    <a:pt x="385" y="70"/>
                  </a:lnTo>
                  <a:lnTo>
                    <a:pt x="395" y="72"/>
                  </a:lnTo>
                  <a:lnTo>
                    <a:pt x="401" y="78"/>
                  </a:lnTo>
                  <a:lnTo>
                    <a:pt x="405" y="83"/>
                  </a:lnTo>
                  <a:lnTo>
                    <a:pt x="407" y="91"/>
                  </a:lnTo>
                  <a:lnTo>
                    <a:pt x="407" y="91"/>
                  </a:lnTo>
                  <a:lnTo>
                    <a:pt x="405" y="99"/>
                  </a:lnTo>
                  <a:lnTo>
                    <a:pt x="401" y="105"/>
                  </a:lnTo>
                  <a:lnTo>
                    <a:pt x="395" y="111"/>
                  </a:lnTo>
                  <a:lnTo>
                    <a:pt x="385" y="111"/>
                  </a:lnTo>
                  <a:lnTo>
                    <a:pt x="38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 noEditPoints="1"/>
            </p:cNvSpPr>
            <p:nvPr/>
          </p:nvSpPr>
          <p:spPr bwMode="auto">
            <a:xfrm>
              <a:off x="2714625" y="2717801"/>
              <a:ext cx="722313" cy="441325"/>
            </a:xfrm>
            <a:custGeom>
              <a:avLst/>
              <a:gdLst>
                <a:gd name="T0" fmla="*/ 0 w 455"/>
                <a:gd name="T1" fmla="*/ 111 h 278"/>
                <a:gd name="T2" fmla="*/ 238 w 455"/>
                <a:gd name="T3" fmla="*/ 278 h 278"/>
                <a:gd name="T4" fmla="*/ 242 w 455"/>
                <a:gd name="T5" fmla="*/ 268 h 278"/>
                <a:gd name="T6" fmla="*/ 254 w 455"/>
                <a:gd name="T7" fmla="*/ 252 h 278"/>
                <a:gd name="T8" fmla="*/ 270 w 455"/>
                <a:gd name="T9" fmla="*/ 240 h 278"/>
                <a:gd name="T10" fmla="*/ 290 w 455"/>
                <a:gd name="T11" fmla="*/ 232 h 278"/>
                <a:gd name="T12" fmla="*/ 300 w 455"/>
                <a:gd name="T13" fmla="*/ 232 h 278"/>
                <a:gd name="T14" fmla="*/ 322 w 455"/>
                <a:gd name="T15" fmla="*/ 236 h 278"/>
                <a:gd name="T16" fmla="*/ 340 w 455"/>
                <a:gd name="T17" fmla="*/ 244 h 278"/>
                <a:gd name="T18" fmla="*/ 354 w 455"/>
                <a:gd name="T19" fmla="*/ 260 h 278"/>
                <a:gd name="T20" fmla="*/ 362 w 455"/>
                <a:gd name="T21" fmla="*/ 278 h 278"/>
                <a:gd name="T22" fmla="*/ 453 w 455"/>
                <a:gd name="T23" fmla="*/ 0 h 278"/>
                <a:gd name="T24" fmla="*/ 131 w 455"/>
                <a:gd name="T25" fmla="*/ 209 h 278"/>
                <a:gd name="T26" fmla="*/ 123 w 455"/>
                <a:gd name="T27" fmla="*/ 205 h 278"/>
                <a:gd name="T28" fmla="*/ 119 w 455"/>
                <a:gd name="T29" fmla="*/ 195 h 278"/>
                <a:gd name="T30" fmla="*/ 119 w 455"/>
                <a:gd name="T31" fmla="*/ 191 h 278"/>
                <a:gd name="T32" fmla="*/ 127 w 455"/>
                <a:gd name="T33" fmla="*/ 183 h 278"/>
                <a:gd name="T34" fmla="*/ 131 w 455"/>
                <a:gd name="T35" fmla="*/ 183 h 278"/>
                <a:gd name="T36" fmla="*/ 141 w 455"/>
                <a:gd name="T37" fmla="*/ 187 h 278"/>
                <a:gd name="T38" fmla="*/ 145 w 455"/>
                <a:gd name="T39" fmla="*/ 195 h 278"/>
                <a:gd name="T40" fmla="*/ 143 w 455"/>
                <a:gd name="T41" fmla="*/ 201 h 278"/>
                <a:gd name="T42" fmla="*/ 137 w 455"/>
                <a:gd name="T43" fmla="*/ 207 h 278"/>
                <a:gd name="T44" fmla="*/ 131 w 455"/>
                <a:gd name="T45" fmla="*/ 209 h 278"/>
                <a:gd name="T46" fmla="*/ 151 w 455"/>
                <a:gd name="T47" fmla="*/ 157 h 278"/>
                <a:gd name="T48" fmla="*/ 137 w 455"/>
                <a:gd name="T49" fmla="*/ 151 h 278"/>
                <a:gd name="T50" fmla="*/ 133 w 455"/>
                <a:gd name="T51" fmla="*/ 139 h 278"/>
                <a:gd name="T52" fmla="*/ 133 w 455"/>
                <a:gd name="T53" fmla="*/ 131 h 278"/>
                <a:gd name="T54" fmla="*/ 143 w 455"/>
                <a:gd name="T55" fmla="*/ 123 h 278"/>
                <a:gd name="T56" fmla="*/ 151 w 455"/>
                <a:gd name="T57" fmla="*/ 121 h 278"/>
                <a:gd name="T58" fmla="*/ 163 w 455"/>
                <a:gd name="T59" fmla="*/ 127 h 278"/>
                <a:gd name="T60" fmla="*/ 169 w 455"/>
                <a:gd name="T61" fmla="*/ 139 h 278"/>
                <a:gd name="T62" fmla="*/ 167 w 455"/>
                <a:gd name="T63" fmla="*/ 145 h 278"/>
                <a:gd name="T64" fmla="*/ 157 w 455"/>
                <a:gd name="T65" fmla="*/ 155 h 278"/>
                <a:gd name="T66" fmla="*/ 151 w 455"/>
                <a:gd name="T67" fmla="*/ 157 h 278"/>
                <a:gd name="T68" fmla="*/ 234 w 455"/>
                <a:gd name="T69" fmla="*/ 209 h 278"/>
                <a:gd name="T70" fmla="*/ 217 w 455"/>
                <a:gd name="T71" fmla="*/ 201 h 278"/>
                <a:gd name="T72" fmla="*/ 209 w 455"/>
                <a:gd name="T73" fmla="*/ 183 h 278"/>
                <a:gd name="T74" fmla="*/ 211 w 455"/>
                <a:gd name="T75" fmla="*/ 173 h 278"/>
                <a:gd name="T76" fmla="*/ 225 w 455"/>
                <a:gd name="T77" fmla="*/ 159 h 278"/>
                <a:gd name="T78" fmla="*/ 234 w 455"/>
                <a:gd name="T79" fmla="*/ 157 h 278"/>
                <a:gd name="T80" fmla="*/ 252 w 455"/>
                <a:gd name="T81" fmla="*/ 165 h 278"/>
                <a:gd name="T82" fmla="*/ 260 w 455"/>
                <a:gd name="T83" fmla="*/ 183 h 278"/>
                <a:gd name="T84" fmla="*/ 258 w 455"/>
                <a:gd name="T85" fmla="*/ 193 h 278"/>
                <a:gd name="T86" fmla="*/ 244 w 455"/>
                <a:gd name="T87" fmla="*/ 207 h 278"/>
                <a:gd name="T88" fmla="*/ 234 w 455"/>
                <a:gd name="T89" fmla="*/ 209 h 278"/>
                <a:gd name="T90" fmla="*/ 356 w 455"/>
                <a:gd name="T91" fmla="*/ 121 h 278"/>
                <a:gd name="T92" fmla="*/ 338 w 455"/>
                <a:gd name="T93" fmla="*/ 113 h 278"/>
                <a:gd name="T94" fmla="*/ 330 w 455"/>
                <a:gd name="T95" fmla="*/ 95 h 278"/>
                <a:gd name="T96" fmla="*/ 332 w 455"/>
                <a:gd name="T97" fmla="*/ 86 h 278"/>
                <a:gd name="T98" fmla="*/ 346 w 455"/>
                <a:gd name="T99" fmla="*/ 72 h 278"/>
                <a:gd name="T100" fmla="*/ 356 w 455"/>
                <a:gd name="T101" fmla="*/ 70 h 278"/>
                <a:gd name="T102" fmla="*/ 375 w 455"/>
                <a:gd name="T103" fmla="*/ 76 h 278"/>
                <a:gd name="T104" fmla="*/ 383 w 455"/>
                <a:gd name="T105" fmla="*/ 95 h 278"/>
                <a:gd name="T106" fmla="*/ 381 w 455"/>
                <a:gd name="T107" fmla="*/ 105 h 278"/>
                <a:gd name="T108" fmla="*/ 368 w 455"/>
                <a:gd name="T109" fmla="*/ 119 h 278"/>
                <a:gd name="T110" fmla="*/ 356 w 455"/>
                <a:gd name="T111" fmla="*/ 121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5" h="278">
                  <a:moveTo>
                    <a:pt x="453" y="0"/>
                  </a:moveTo>
                  <a:lnTo>
                    <a:pt x="0" y="111"/>
                  </a:lnTo>
                  <a:lnTo>
                    <a:pt x="0" y="278"/>
                  </a:lnTo>
                  <a:lnTo>
                    <a:pt x="238" y="278"/>
                  </a:lnTo>
                  <a:lnTo>
                    <a:pt x="238" y="278"/>
                  </a:lnTo>
                  <a:lnTo>
                    <a:pt x="242" y="268"/>
                  </a:lnTo>
                  <a:lnTo>
                    <a:pt x="246" y="260"/>
                  </a:lnTo>
                  <a:lnTo>
                    <a:pt x="254" y="252"/>
                  </a:lnTo>
                  <a:lnTo>
                    <a:pt x="260" y="244"/>
                  </a:lnTo>
                  <a:lnTo>
                    <a:pt x="270" y="240"/>
                  </a:lnTo>
                  <a:lnTo>
                    <a:pt x="280" y="236"/>
                  </a:lnTo>
                  <a:lnTo>
                    <a:pt x="290" y="232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310" y="232"/>
                  </a:lnTo>
                  <a:lnTo>
                    <a:pt x="322" y="236"/>
                  </a:lnTo>
                  <a:lnTo>
                    <a:pt x="330" y="240"/>
                  </a:lnTo>
                  <a:lnTo>
                    <a:pt x="340" y="244"/>
                  </a:lnTo>
                  <a:lnTo>
                    <a:pt x="348" y="252"/>
                  </a:lnTo>
                  <a:lnTo>
                    <a:pt x="354" y="260"/>
                  </a:lnTo>
                  <a:lnTo>
                    <a:pt x="358" y="268"/>
                  </a:lnTo>
                  <a:lnTo>
                    <a:pt x="362" y="278"/>
                  </a:lnTo>
                  <a:lnTo>
                    <a:pt x="455" y="278"/>
                  </a:lnTo>
                  <a:lnTo>
                    <a:pt x="453" y="0"/>
                  </a:lnTo>
                  <a:close/>
                  <a:moveTo>
                    <a:pt x="131" y="209"/>
                  </a:moveTo>
                  <a:lnTo>
                    <a:pt x="131" y="209"/>
                  </a:lnTo>
                  <a:lnTo>
                    <a:pt x="127" y="207"/>
                  </a:lnTo>
                  <a:lnTo>
                    <a:pt x="123" y="205"/>
                  </a:lnTo>
                  <a:lnTo>
                    <a:pt x="119" y="201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1"/>
                  </a:lnTo>
                  <a:lnTo>
                    <a:pt x="123" y="187"/>
                  </a:lnTo>
                  <a:lnTo>
                    <a:pt x="127" y="183"/>
                  </a:lnTo>
                  <a:lnTo>
                    <a:pt x="131" y="183"/>
                  </a:lnTo>
                  <a:lnTo>
                    <a:pt x="131" y="183"/>
                  </a:lnTo>
                  <a:lnTo>
                    <a:pt x="137" y="183"/>
                  </a:lnTo>
                  <a:lnTo>
                    <a:pt x="141" y="187"/>
                  </a:lnTo>
                  <a:lnTo>
                    <a:pt x="143" y="191"/>
                  </a:lnTo>
                  <a:lnTo>
                    <a:pt x="145" y="195"/>
                  </a:lnTo>
                  <a:lnTo>
                    <a:pt x="145" y="195"/>
                  </a:lnTo>
                  <a:lnTo>
                    <a:pt x="143" y="201"/>
                  </a:lnTo>
                  <a:lnTo>
                    <a:pt x="141" y="205"/>
                  </a:lnTo>
                  <a:lnTo>
                    <a:pt x="137" y="207"/>
                  </a:lnTo>
                  <a:lnTo>
                    <a:pt x="131" y="209"/>
                  </a:lnTo>
                  <a:lnTo>
                    <a:pt x="131" y="209"/>
                  </a:lnTo>
                  <a:close/>
                  <a:moveTo>
                    <a:pt x="151" y="157"/>
                  </a:moveTo>
                  <a:lnTo>
                    <a:pt x="151" y="157"/>
                  </a:lnTo>
                  <a:lnTo>
                    <a:pt x="143" y="155"/>
                  </a:lnTo>
                  <a:lnTo>
                    <a:pt x="137" y="151"/>
                  </a:lnTo>
                  <a:lnTo>
                    <a:pt x="133" y="145"/>
                  </a:lnTo>
                  <a:lnTo>
                    <a:pt x="133" y="139"/>
                  </a:lnTo>
                  <a:lnTo>
                    <a:pt x="133" y="139"/>
                  </a:lnTo>
                  <a:lnTo>
                    <a:pt x="133" y="131"/>
                  </a:lnTo>
                  <a:lnTo>
                    <a:pt x="137" y="127"/>
                  </a:lnTo>
                  <a:lnTo>
                    <a:pt x="143" y="123"/>
                  </a:lnTo>
                  <a:lnTo>
                    <a:pt x="151" y="121"/>
                  </a:lnTo>
                  <a:lnTo>
                    <a:pt x="151" y="121"/>
                  </a:lnTo>
                  <a:lnTo>
                    <a:pt x="157" y="123"/>
                  </a:lnTo>
                  <a:lnTo>
                    <a:pt x="163" y="127"/>
                  </a:lnTo>
                  <a:lnTo>
                    <a:pt x="167" y="131"/>
                  </a:lnTo>
                  <a:lnTo>
                    <a:pt x="169" y="139"/>
                  </a:lnTo>
                  <a:lnTo>
                    <a:pt x="169" y="139"/>
                  </a:lnTo>
                  <a:lnTo>
                    <a:pt x="167" y="145"/>
                  </a:lnTo>
                  <a:lnTo>
                    <a:pt x="163" y="151"/>
                  </a:lnTo>
                  <a:lnTo>
                    <a:pt x="157" y="155"/>
                  </a:lnTo>
                  <a:lnTo>
                    <a:pt x="151" y="157"/>
                  </a:lnTo>
                  <a:lnTo>
                    <a:pt x="151" y="157"/>
                  </a:lnTo>
                  <a:close/>
                  <a:moveTo>
                    <a:pt x="234" y="209"/>
                  </a:moveTo>
                  <a:lnTo>
                    <a:pt x="234" y="209"/>
                  </a:lnTo>
                  <a:lnTo>
                    <a:pt x="225" y="207"/>
                  </a:lnTo>
                  <a:lnTo>
                    <a:pt x="217" y="201"/>
                  </a:lnTo>
                  <a:lnTo>
                    <a:pt x="211" y="193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11" y="173"/>
                  </a:lnTo>
                  <a:lnTo>
                    <a:pt x="217" y="165"/>
                  </a:lnTo>
                  <a:lnTo>
                    <a:pt x="225" y="159"/>
                  </a:lnTo>
                  <a:lnTo>
                    <a:pt x="234" y="157"/>
                  </a:lnTo>
                  <a:lnTo>
                    <a:pt x="234" y="157"/>
                  </a:lnTo>
                  <a:lnTo>
                    <a:pt x="244" y="159"/>
                  </a:lnTo>
                  <a:lnTo>
                    <a:pt x="252" y="165"/>
                  </a:lnTo>
                  <a:lnTo>
                    <a:pt x="258" y="173"/>
                  </a:lnTo>
                  <a:lnTo>
                    <a:pt x="260" y="183"/>
                  </a:lnTo>
                  <a:lnTo>
                    <a:pt x="260" y="183"/>
                  </a:lnTo>
                  <a:lnTo>
                    <a:pt x="258" y="193"/>
                  </a:lnTo>
                  <a:lnTo>
                    <a:pt x="252" y="201"/>
                  </a:lnTo>
                  <a:lnTo>
                    <a:pt x="244" y="207"/>
                  </a:lnTo>
                  <a:lnTo>
                    <a:pt x="234" y="209"/>
                  </a:lnTo>
                  <a:lnTo>
                    <a:pt x="234" y="209"/>
                  </a:lnTo>
                  <a:close/>
                  <a:moveTo>
                    <a:pt x="356" y="121"/>
                  </a:moveTo>
                  <a:lnTo>
                    <a:pt x="356" y="121"/>
                  </a:lnTo>
                  <a:lnTo>
                    <a:pt x="346" y="119"/>
                  </a:lnTo>
                  <a:lnTo>
                    <a:pt x="338" y="113"/>
                  </a:lnTo>
                  <a:lnTo>
                    <a:pt x="332" y="105"/>
                  </a:lnTo>
                  <a:lnTo>
                    <a:pt x="330" y="95"/>
                  </a:lnTo>
                  <a:lnTo>
                    <a:pt x="330" y="95"/>
                  </a:lnTo>
                  <a:lnTo>
                    <a:pt x="332" y="86"/>
                  </a:lnTo>
                  <a:lnTo>
                    <a:pt x="338" y="76"/>
                  </a:lnTo>
                  <a:lnTo>
                    <a:pt x="346" y="72"/>
                  </a:lnTo>
                  <a:lnTo>
                    <a:pt x="356" y="70"/>
                  </a:lnTo>
                  <a:lnTo>
                    <a:pt x="356" y="70"/>
                  </a:lnTo>
                  <a:lnTo>
                    <a:pt x="368" y="72"/>
                  </a:lnTo>
                  <a:lnTo>
                    <a:pt x="375" y="76"/>
                  </a:lnTo>
                  <a:lnTo>
                    <a:pt x="381" y="86"/>
                  </a:lnTo>
                  <a:lnTo>
                    <a:pt x="383" y="95"/>
                  </a:lnTo>
                  <a:lnTo>
                    <a:pt x="383" y="95"/>
                  </a:lnTo>
                  <a:lnTo>
                    <a:pt x="381" y="105"/>
                  </a:lnTo>
                  <a:lnTo>
                    <a:pt x="375" y="113"/>
                  </a:lnTo>
                  <a:lnTo>
                    <a:pt x="368" y="119"/>
                  </a:lnTo>
                  <a:lnTo>
                    <a:pt x="356" y="121"/>
                  </a:lnTo>
                  <a:lnTo>
                    <a:pt x="35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4044950" y="2462213"/>
            <a:ext cx="803275" cy="804863"/>
            <a:chOff x="4044950" y="2462213"/>
            <a:chExt cx="803275" cy="804863"/>
          </a:xfrm>
          <a:solidFill>
            <a:schemeClr val="bg1">
              <a:lumMod val="50000"/>
            </a:schemeClr>
          </a:solidFill>
        </p:grpSpPr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4114800" y="2471738"/>
              <a:ext cx="311150" cy="363538"/>
            </a:xfrm>
            <a:custGeom>
              <a:avLst/>
              <a:gdLst>
                <a:gd name="T0" fmla="*/ 155 w 196"/>
                <a:gd name="T1" fmla="*/ 0 h 229"/>
                <a:gd name="T2" fmla="*/ 155 w 196"/>
                <a:gd name="T3" fmla="*/ 0 h 229"/>
                <a:gd name="T4" fmla="*/ 131 w 196"/>
                <a:gd name="T5" fmla="*/ 6 h 229"/>
                <a:gd name="T6" fmla="*/ 109 w 196"/>
                <a:gd name="T7" fmla="*/ 14 h 229"/>
                <a:gd name="T8" fmla="*/ 87 w 196"/>
                <a:gd name="T9" fmla="*/ 26 h 229"/>
                <a:gd name="T10" fmla="*/ 67 w 196"/>
                <a:gd name="T11" fmla="*/ 38 h 229"/>
                <a:gd name="T12" fmla="*/ 47 w 196"/>
                <a:gd name="T13" fmla="*/ 52 h 229"/>
                <a:gd name="T14" fmla="*/ 30 w 196"/>
                <a:gd name="T15" fmla="*/ 68 h 229"/>
                <a:gd name="T16" fmla="*/ 14 w 196"/>
                <a:gd name="T17" fmla="*/ 84 h 229"/>
                <a:gd name="T18" fmla="*/ 0 w 196"/>
                <a:gd name="T19" fmla="*/ 104 h 229"/>
                <a:gd name="T20" fmla="*/ 0 w 196"/>
                <a:gd name="T21" fmla="*/ 104 h 229"/>
                <a:gd name="T22" fmla="*/ 79 w 196"/>
                <a:gd name="T23" fmla="*/ 153 h 229"/>
                <a:gd name="T24" fmla="*/ 196 w 196"/>
                <a:gd name="T25" fmla="*/ 229 h 229"/>
                <a:gd name="T26" fmla="*/ 155 w 196"/>
                <a:gd name="T27" fmla="*/ 0 h 229"/>
                <a:gd name="T28" fmla="*/ 99 w 196"/>
                <a:gd name="T29" fmla="*/ 54 h 229"/>
                <a:gd name="T30" fmla="*/ 99 w 196"/>
                <a:gd name="T31" fmla="*/ 54 h 229"/>
                <a:gd name="T32" fmla="*/ 105 w 196"/>
                <a:gd name="T33" fmla="*/ 54 h 229"/>
                <a:gd name="T34" fmla="*/ 109 w 196"/>
                <a:gd name="T35" fmla="*/ 58 h 229"/>
                <a:gd name="T36" fmla="*/ 111 w 196"/>
                <a:gd name="T37" fmla="*/ 62 h 229"/>
                <a:gd name="T38" fmla="*/ 113 w 196"/>
                <a:gd name="T39" fmla="*/ 68 h 229"/>
                <a:gd name="T40" fmla="*/ 113 w 196"/>
                <a:gd name="T41" fmla="*/ 68 h 229"/>
                <a:gd name="T42" fmla="*/ 111 w 196"/>
                <a:gd name="T43" fmla="*/ 74 h 229"/>
                <a:gd name="T44" fmla="*/ 109 w 196"/>
                <a:gd name="T45" fmla="*/ 78 h 229"/>
                <a:gd name="T46" fmla="*/ 105 w 196"/>
                <a:gd name="T47" fmla="*/ 82 h 229"/>
                <a:gd name="T48" fmla="*/ 99 w 196"/>
                <a:gd name="T49" fmla="*/ 82 h 229"/>
                <a:gd name="T50" fmla="*/ 99 w 196"/>
                <a:gd name="T51" fmla="*/ 82 h 229"/>
                <a:gd name="T52" fmla="*/ 93 w 196"/>
                <a:gd name="T53" fmla="*/ 82 h 229"/>
                <a:gd name="T54" fmla="*/ 89 w 196"/>
                <a:gd name="T55" fmla="*/ 78 h 229"/>
                <a:gd name="T56" fmla="*/ 85 w 196"/>
                <a:gd name="T57" fmla="*/ 74 h 229"/>
                <a:gd name="T58" fmla="*/ 85 w 196"/>
                <a:gd name="T59" fmla="*/ 68 h 229"/>
                <a:gd name="T60" fmla="*/ 85 w 196"/>
                <a:gd name="T61" fmla="*/ 68 h 229"/>
                <a:gd name="T62" fmla="*/ 85 w 196"/>
                <a:gd name="T63" fmla="*/ 62 h 229"/>
                <a:gd name="T64" fmla="*/ 89 w 196"/>
                <a:gd name="T65" fmla="*/ 58 h 229"/>
                <a:gd name="T66" fmla="*/ 93 w 196"/>
                <a:gd name="T67" fmla="*/ 54 h 229"/>
                <a:gd name="T68" fmla="*/ 99 w 196"/>
                <a:gd name="T69" fmla="*/ 54 h 229"/>
                <a:gd name="T70" fmla="*/ 99 w 196"/>
                <a:gd name="T71" fmla="*/ 54 h 229"/>
                <a:gd name="T72" fmla="*/ 117 w 196"/>
                <a:gd name="T73" fmla="*/ 125 h 229"/>
                <a:gd name="T74" fmla="*/ 117 w 196"/>
                <a:gd name="T75" fmla="*/ 125 h 229"/>
                <a:gd name="T76" fmla="*/ 103 w 196"/>
                <a:gd name="T77" fmla="*/ 125 h 229"/>
                <a:gd name="T78" fmla="*/ 93 w 196"/>
                <a:gd name="T79" fmla="*/ 123 h 229"/>
                <a:gd name="T80" fmla="*/ 85 w 196"/>
                <a:gd name="T81" fmla="*/ 119 h 229"/>
                <a:gd name="T82" fmla="*/ 83 w 196"/>
                <a:gd name="T83" fmla="*/ 115 h 229"/>
                <a:gd name="T84" fmla="*/ 83 w 196"/>
                <a:gd name="T85" fmla="*/ 115 h 229"/>
                <a:gd name="T86" fmla="*/ 85 w 196"/>
                <a:gd name="T87" fmla="*/ 112 h 229"/>
                <a:gd name="T88" fmla="*/ 93 w 196"/>
                <a:gd name="T89" fmla="*/ 108 h 229"/>
                <a:gd name="T90" fmla="*/ 103 w 196"/>
                <a:gd name="T91" fmla="*/ 106 h 229"/>
                <a:gd name="T92" fmla="*/ 117 w 196"/>
                <a:gd name="T93" fmla="*/ 104 h 229"/>
                <a:gd name="T94" fmla="*/ 117 w 196"/>
                <a:gd name="T95" fmla="*/ 104 h 229"/>
                <a:gd name="T96" fmla="*/ 129 w 196"/>
                <a:gd name="T97" fmla="*/ 106 h 229"/>
                <a:gd name="T98" fmla="*/ 141 w 196"/>
                <a:gd name="T99" fmla="*/ 108 h 229"/>
                <a:gd name="T100" fmla="*/ 147 w 196"/>
                <a:gd name="T101" fmla="*/ 112 h 229"/>
                <a:gd name="T102" fmla="*/ 151 w 196"/>
                <a:gd name="T103" fmla="*/ 115 h 229"/>
                <a:gd name="T104" fmla="*/ 151 w 196"/>
                <a:gd name="T105" fmla="*/ 115 h 229"/>
                <a:gd name="T106" fmla="*/ 147 w 196"/>
                <a:gd name="T107" fmla="*/ 119 h 229"/>
                <a:gd name="T108" fmla="*/ 141 w 196"/>
                <a:gd name="T109" fmla="*/ 123 h 229"/>
                <a:gd name="T110" fmla="*/ 129 w 196"/>
                <a:gd name="T111" fmla="*/ 125 h 229"/>
                <a:gd name="T112" fmla="*/ 117 w 196"/>
                <a:gd name="T113" fmla="*/ 125 h 229"/>
                <a:gd name="T114" fmla="*/ 117 w 196"/>
                <a:gd name="T115" fmla="*/ 12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" h="229">
                  <a:moveTo>
                    <a:pt x="155" y="0"/>
                  </a:moveTo>
                  <a:lnTo>
                    <a:pt x="155" y="0"/>
                  </a:lnTo>
                  <a:lnTo>
                    <a:pt x="131" y="6"/>
                  </a:lnTo>
                  <a:lnTo>
                    <a:pt x="109" y="14"/>
                  </a:lnTo>
                  <a:lnTo>
                    <a:pt x="87" y="26"/>
                  </a:lnTo>
                  <a:lnTo>
                    <a:pt x="67" y="38"/>
                  </a:lnTo>
                  <a:lnTo>
                    <a:pt x="47" y="52"/>
                  </a:lnTo>
                  <a:lnTo>
                    <a:pt x="30" y="68"/>
                  </a:lnTo>
                  <a:lnTo>
                    <a:pt x="14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79" y="153"/>
                  </a:lnTo>
                  <a:lnTo>
                    <a:pt x="196" y="229"/>
                  </a:lnTo>
                  <a:lnTo>
                    <a:pt x="155" y="0"/>
                  </a:lnTo>
                  <a:close/>
                  <a:moveTo>
                    <a:pt x="99" y="54"/>
                  </a:moveTo>
                  <a:lnTo>
                    <a:pt x="99" y="54"/>
                  </a:lnTo>
                  <a:lnTo>
                    <a:pt x="105" y="54"/>
                  </a:lnTo>
                  <a:lnTo>
                    <a:pt x="109" y="58"/>
                  </a:lnTo>
                  <a:lnTo>
                    <a:pt x="111" y="62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1" y="74"/>
                  </a:lnTo>
                  <a:lnTo>
                    <a:pt x="109" y="78"/>
                  </a:lnTo>
                  <a:lnTo>
                    <a:pt x="105" y="82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93" y="82"/>
                  </a:lnTo>
                  <a:lnTo>
                    <a:pt x="89" y="78"/>
                  </a:lnTo>
                  <a:lnTo>
                    <a:pt x="85" y="74"/>
                  </a:lnTo>
                  <a:lnTo>
                    <a:pt x="85" y="68"/>
                  </a:lnTo>
                  <a:lnTo>
                    <a:pt x="85" y="68"/>
                  </a:lnTo>
                  <a:lnTo>
                    <a:pt x="85" y="62"/>
                  </a:lnTo>
                  <a:lnTo>
                    <a:pt x="89" y="58"/>
                  </a:lnTo>
                  <a:lnTo>
                    <a:pt x="93" y="54"/>
                  </a:lnTo>
                  <a:lnTo>
                    <a:pt x="99" y="54"/>
                  </a:lnTo>
                  <a:lnTo>
                    <a:pt x="99" y="54"/>
                  </a:lnTo>
                  <a:close/>
                  <a:moveTo>
                    <a:pt x="117" y="125"/>
                  </a:moveTo>
                  <a:lnTo>
                    <a:pt x="117" y="125"/>
                  </a:lnTo>
                  <a:lnTo>
                    <a:pt x="103" y="125"/>
                  </a:lnTo>
                  <a:lnTo>
                    <a:pt x="93" y="123"/>
                  </a:lnTo>
                  <a:lnTo>
                    <a:pt x="85" y="119"/>
                  </a:lnTo>
                  <a:lnTo>
                    <a:pt x="83" y="115"/>
                  </a:lnTo>
                  <a:lnTo>
                    <a:pt x="83" y="115"/>
                  </a:lnTo>
                  <a:lnTo>
                    <a:pt x="85" y="112"/>
                  </a:lnTo>
                  <a:lnTo>
                    <a:pt x="93" y="108"/>
                  </a:lnTo>
                  <a:lnTo>
                    <a:pt x="103" y="106"/>
                  </a:lnTo>
                  <a:lnTo>
                    <a:pt x="117" y="104"/>
                  </a:lnTo>
                  <a:lnTo>
                    <a:pt x="117" y="104"/>
                  </a:lnTo>
                  <a:lnTo>
                    <a:pt x="129" y="106"/>
                  </a:lnTo>
                  <a:lnTo>
                    <a:pt x="141" y="108"/>
                  </a:lnTo>
                  <a:lnTo>
                    <a:pt x="147" y="112"/>
                  </a:lnTo>
                  <a:lnTo>
                    <a:pt x="151" y="115"/>
                  </a:lnTo>
                  <a:lnTo>
                    <a:pt x="151" y="115"/>
                  </a:lnTo>
                  <a:lnTo>
                    <a:pt x="147" y="119"/>
                  </a:lnTo>
                  <a:lnTo>
                    <a:pt x="141" y="123"/>
                  </a:lnTo>
                  <a:lnTo>
                    <a:pt x="129" y="125"/>
                  </a:lnTo>
                  <a:lnTo>
                    <a:pt x="117" y="125"/>
                  </a:lnTo>
                  <a:lnTo>
                    <a:pt x="117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4044950" y="2462213"/>
              <a:ext cx="803275" cy="804863"/>
            </a:xfrm>
            <a:custGeom>
              <a:avLst/>
              <a:gdLst>
                <a:gd name="T0" fmla="*/ 248 w 506"/>
                <a:gd name="T1" fmla="*/ 260 h 507"/>
                <a:gd name="T2" fmla="*/ 0 w 506"/>
                <a:gd name="T3" fmla="*/ 237 h 507"/>
                <a:gd name="T4" fmla="*/ 30 w 506"/>
                <a:gd name="T5" fmla="*/ 376 h 507"/>
                <a:gd name="T6" fmla="*/ 155 w 506"/>
                <a:gd name="T7" fmla="*/ 487 h 507"/>
                <a:gd name="T8" fmla="*/ 304 w 506"/>
                <a:gd name="T9" fmla="*/ 503 h 507"/>
                <a:gd name="T10" fmla="*/ 449 w 506"/>
                <a:gd name="T11" fmla="*/ 415 h 507"/>
                <a:gd name="T12" fmla="*/ 506 w 506"/>
                <a:gd name="T13" fmla="*/ 255 h 507"/>
                <a:gd name="T14" fmla="*/ 463 w 506"/>
                <a:gd name="T15" fmla="*/ 112 h 507"/>
                <a:gd name="T16" fmla="*/ 328 w 506"/>
                <a:gd name="T17" fmla="*/ 12 h 507"/>
                <a:gd name="T18" fmla="*/ 54 w 506"/>
                <a:gd name="T19" fmla="*/ 249 h 507"/>
                <a:gd name="T20" fmla="*/ 60 w 506"/>
                <a:gd name="T21" fmla="*/ 213 h 507"/>
                <a:gd name="T22" fmla="*/ 84 w 506"/>
                <a:gd name="T23" fmla="*/ 237 h 507"/>
                <a:gd name="T24" fmla="*/ 74 w 506"/>
                <a:gd name="T25" fmla="*/ 258 h 507"/>
                <a:gd name="T26" fmla="*/ 107 w 506"/>
                <a:gd name="T27" fmla="*/ 340 h 507"/>
                <a:gd name="T28" fmla="*/ 99 w 506"/>
                <a:gd name="T29" fmla="*/ 370 h 507"/>
                <a:gd name="T30" fmla="*/ 74 w 506"/>
                <a:gd name="T31" fmla="*/ 350 h 507"/>
                <a:gd name="T32" fmla="*/ 105 w 506"/>
                <a:gd name="T33" fmla="*/ 308 h 507"/>
                <a:gd name="T34" fmla="*/ 141 w 506"/>
                <a:gd name="T35" fmla="*/ 330 h 507"/>
                <a:gd name="T36" fmla="*/ 113 w 506"/>
                <a:gd name="T37" fmla="*/ 348 h 507"/>
                <a:gd name="T38" fmla="*/ 199 w 506"/>
                <a:gd name="T39" fmla="*/ 308 h 507"/>
                <a:gd name="T40" fmla="*/ 236 w 506"/>
                <a:gd name="T41" fmla="*/ 314 h 507"/>
                <a:gd name="T42" fmla="*/ 219 w 506"/>
                <a:gd name="T43" fmla="*/ 332 h 507"/>
                <a:gd name="T44" fmla="*/ 187 w 506"/>
                <a:gd name="T45" fmla="*/ 322 h 507"/>
                <a:gd name="T46" fmla="*/ 199 w 506"/>
                <a:gd name="T47" fmla="*/ 435 h 507"/>
                <a:gd name="T48" fmla="*/ 213 w 506"/>
                <a:gd name="T49" fmla="*/ 388 h 507"/>
                <a:gd name="T50" fmla="*/ 226 w 506"/>
                <a:gd name="T51" fmla="*/ 411 h 507"/>
                <a:gd name="T52" fmla="*/ 260 w 506"/>
                <a:gd name="T53" fmla="*/ 407 h 507"/>
                <a:gd name="T54" fmla="*/ 221 w 506"/>
                <a:gd name="T55" fmla="*/ 447 h 507"/>
                <a:gd name="T56" fmla="*/ 367 w 506"/>
                <a:gd name="T57" fmla="*/ 60 h 507"/>
                <a:gd name="T58" fmla="*/ 377 w 506"/>
                <a:gd name="T59" fmla="*/ 76 h 507"/>
                <a:gd name="T60" fmla="*/ 346 w 506"/>
                <a:gd name="T61" fmla="*/ 84 h 507"/>
                <a:gd name="T62" fmla="*/ 354 w 506"/>
                <a:gd name="T63" fmla="*/ 181 h 507"/>
                <a:gd name="T64" fmla="*/ 379 w 506"/>
                <a:gd name="T65" fmla="*/ 185 h 507"/>
                <a:gd name="T66" fmla="*/ 379 w 506"/>
                <a:gd name="T67" fmla="*/ 209 h 507"/>
                <a:gd name="T68" fmla="*/ 354 w 506"/>
                <a:gd name="T69" fmla="*/ 223 h 507"/>
                <a:gd name="T70" fmla="*/ 342 w 506"/>
                <a:gd name="T71" fmla="*/ 195 h 507"/>
                <a:gd name="T72" fmla="*/ 371 w 506"/>
                <a:gd name="T73" fmla="*/ 290 h 507"/>
                <a:gd name="T74" fmla="*/ 344 w 506"/>
                <a:gd name="T75" fmla="*/ 294 h 507"/>
                <a:gd name="T76" fmla="*/ 350 w 506"/>
                <a:gd name="T77" fmla="*/ 272 h 507"/>
                <a:gd name="T78" fmla="*/ 381 w 506"/>
                <a:gd name="T79" fmla="*/ 262 h 507"/>
                <a:gd name="T80" fmla="*/ 308 w 506"/>
                <a:gd name="T81" fmla="*/ 118 h 507"/>
                <a:gd name="T82" fmla="*/ 278 w 506"/>
                <a:gd name="T83" fmla="*/ 123 h 507"/>
                <a:gd name="T84" fmla="*/ 306 w 506"/>
                <a:gd name="T85" fmla="*/ 332 h 507"/>
                <a:gd name="T86" fmla="*/ 270 w 506"/>
                <a:gd name="T87" fmla="*/ 324 h 507"/>
                <a:gd name="T88" fmla="*/ 286 w 506"/>
                <a:gd name="T89" fmla="*/ 302 h 507"/>
                <a:gd name="T90" fmla="*/ 308 w 506"/>
                <a:gd name="T91" fmla="*/ 318 h 507"/>
                <a:gd name="T92" fmla="*/ 381 w 506"/>
                <a:gd name="T93" fmla="*/ 399 h 507"/>
                <a:gd name="T94" fmla="*/ 363 w 506"/>
                <a:gd name="T95" fmla="*/ 405 h 507"/>
                <a:gd name="T96" fmla="*/ 354 w 506"/>
                <a:gd name="T97" fmla="*/ 425 h 507"/>
                <a:gd name="T98" fmla="*/ 363 w 506"/>
                <a:gd name="T99" fmla="*/ 445 h 507"/>
                <a:gd name="T100" fmla="*/ 318 w 506"/>
                <a:gd name="T101" fmla="*/ 441 h 507"/>
                <a:gd name="T102" fmla="*/ 334 w 506"/>
                <a:gd name="T103" fmla="*/ 405 h 507"/>
                <a:gd name="T104" fmla="*/ 391 w 506"/>
                <a:gd name="T105" fmla="*/ 393 h 507"/>
                <a:gd name="T106" fmla="*/ 399 w 506"/>
                <a:gd name="T107" fmla="*/ 344 h 507"/>
                <a:gd name="T108" fmla="*/ 429 w 506"/>
                <a:gd name="T109" fmla="*/ 312 h 507"/>
                <a:gd name="T110" fmla="*/ 479 w 506"/>
                <a:gd name="T111" fmla="*/ 320 h 507"/>
                <a:gd name="T112" fmla="*/ 427 w 506"/>
                <a:gd name="T113" fmla="*/ 348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507">
                  <a:moveTo>
                    <a:pt x="252" y="0"/>
                  </a:moveTo>
                  <a:lnTo>
                    <a:pt x="252" y="0"/>
                  </a:lnTo>
                  <a:lnTo>
                    <a:pt x="234" y="0"/>
                  </a:lnTo>
                  <a:lnTo>
                    <a:pt x="215" y="2"/>
                  </a:lnTo>
                  <a:lnTo>
                    <a:pt x="264" y="272"/>
                  </a:lnTo>
                  <a:lnTo>
                    <a:pt x="248" y="260"/>
                  </a:lnTo>
                  <a:lnTo>
                    <a:pt x="248" y="260"/>
                  </a:lnTo>
                  <a:lnTo>
                    <a:pt x="141" y="191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20" y="153"/>
                  </a:lnTo>
                  <a:lnTo>
                    <a:pt x="8" y="185"/>
                  </a:lnTo>
                  <a:lnTo>
                    <a:pt x="2" y="219"/>
                  </a:lnTo>
                  <a:lnTo>
                    <a:pt x="0" y="237"/>
                  </a:lnTo>
                  <a:lnTo>
                    <a:pt x="0" y="255"/>
                  </a:lnTo>
                  <a:lnTo>
                    <a:pt x="0" y="255"/>
                  </a:lnTo>
                  <a:lnTo>
                    <a:pt x="0" y="280"/>
                  </a:lnTo>
                  <a:lnTo>
                    <a:pt x="4" y="304"/>
                  </a:lnTo>
                  <a:lnTo>
                    <a:pt x="10" y="330"/>
                  </a:lnTo>
                  <a:lnTo>
                    <a:pt x="20" y="352"/>
                  </a:lnTo>
                  <a:lnTo>
                    <a:pt x="30" y="376"/>
                  </a:lnTo>
                  <a:lnTo>
                    <a:pt x="42" y="395"/>
                  </a:lnTo>
                  <a:lnTo>
                    <a:pt x="58" y="415"/>
                  </a:lnTo>
                  <a:lnTo>
                    <a:pt x="74" y="433"/>
                  </a:lnTo>
                  <a:lnTo>
                    <a:pt x="91" y="449"/>
                  </a:lnTo>
                  <a:lnTo>
                    <a:pt x="111" y="465"/>
                  </a:lnTo>
                  <a:lnTo>
                    <a:pt x="131" y="477"/>
                  </a:lnTo>
                  <a:lnTo>
                    <a:pt x="155" y="487"/>
                  </a:lnTo>
                  <a:lnTo>
                    <a:pt x="177" y="497"/>
                  </a:lnTo>
                  <a:lnTo>
                    <a:pt x="203" y="503"/>
                  </a:lnTo>
                  <a:lnTo>
                    <a:pt x="226" y="507"/>
                  </a:lnTo>
                  <a:lnTo>
                    <a:pt x="252" y="507"/>
                  </a:lnTo>
                  <a:lnTo>
                    <a:pt x="252" y="507"/>
                  </a:lnTo>
                  <a:lnTo>
                    <a:pt x="278" y="507"/>
                  </a:lnTo>
                  <a:lnTo>
                    <a:pt x="304" y="503"/>
                  </a:lnTo>
                  <a:lnTo>
                    <a:pt x="328" y="497"/>
                  </a:lnTo>
                  <a:lnTo>
                    <a:pt x="352" y="487"/>
                  </a:lnTo>
                  <a:lnTo>
                    <a:pt x="373" y="477"/>
                  </a:lnTo>
                  <a:lnTo>
                    <a:pt x="395" y="465"/>
                  </a:lnTo>
                  <a:lnTo>
                    <a:pt x="415" y="449"/>
                  </a:lnTo>
                  <a:lnTo>
                    <a:pt x="433" y="433"/>
                  </a:lnTo>
                  <a:lnTo>
                    <a:pt x="449" y="415"/>
                  </a:lnTo>
                  <a:lnTo>
                    <a:pt x="463" y="395"/>
                  </a:lnTo>
                  <a:lnTo>
                    <a:pt x="477" y="376"/>
                  </a:lnTo>
                  <a:lnTo>
                    <a:pt x="487" y="352"/>
                  </a:lnTo>
                  <a:lnTo>
                    <a:pt x="495" y="330"/>
                  </a:lnTo>
                  <a:lnTo>
                    <a:pt x="501" y="304"/>
                  </a:lnTo>
                  <a:lnTo>
                    <a:pt x="504" y="280"/>
                  </a:lnTo>
                  <a:lnTo>
                    <a:pt x="506" y="255"/>
                  </a:lnTo>
                  <a:lnTo>
                    <a:pt x="506" y="255"/>
                  </a:lnTo>
                  <a:lnTo>
                    <a:pt x="504" y="229"/>
                  </a:lnTo>
                  <a:lnTo>
                    <a:pt x="501" y="203"/>
                  </a:lnTo>
                  <a:lnTo>
                    <a:pt x="495" y="179"/>
                  </a:lnTo>
                  <a:lnTo>
                    <a:pt x="487" y="155"/>
                  </a:lnTo>
                  <a:lnTo>
                    <a:pt x="477" y="133"/>
                  </a:lnTo>
                  <a:lnTo>
                    <a:pt x="463" y="112"/>
                  </a:lnTo>
                  <a:lnTo>
                    <a:pt x="449" y="92"/>
                  </a:lnTo>
                  <a:lnTo>
                    <a:pt x="433" y="74"/>
                  </a:lnTo>
                  <a:lnTo>
                    <a:pt x="415" y="58"/>
                  </a:lnTo>
                  <a:lnTo>
                    <a:pt x="395" y="44"/>
                  </a:lnTo>
                  <a:lnTo>
                    <a:pt x="373" y="30"/>
                  </a:lnTo>
                  <a:lnTo>
                    <a:pt x="352" y="20"/>
                  </a:lnTo>
                  <a:lnTo>
                    <a:pt x="328" y="12"/>
                  </a:lnTo>
                  <a:lnTo>
                    <a:pt x="304" y="4"/>
                  </a:lnTo>
                  <a:lnTo>
                    <a:pt x="278" y="2"/>
                  </a:lnTo>
                  <a:lnTo>
                    <a:pt x="252" y="0"/>
                  </a:lnTo>
                  <a:lnTo>
                    <a:pt x="252" y="0"/>
                  </a:lnTo>
                  <a:close/>
                  <a:moveTo>
                    <a:pt x="58" y="255"/>
                  </a:moveTo>
                  <a:lnTo>
                    <a:pt x="58" y="255"/>
                  </a:lnTo>
                  <a:lnTo>
                    <a:pt x="54" y="249"/>
                  </a:lnTo>
                  <a:lnTo>
                    <a:pt x="50" y="243"/>
                  </a:lnTo>
                  <a:lnTo>
                    <a:pt x="46" y="227"/>
                  </a:lnTo>
                  <a:lnTo>
                    <a:pt x="46" y="227"/>
                  </a:lnTo>
                  <a:lnTo>
                    <a:pt x="46" y="223"/>
                  </a:lnTo>
                  <a:lnTo>
                    <a:pt x="48" y="219"/>
                  </a:lnTo>
                  <a:lnTo>
                    <a:pt x="54" y="215"/>
                  </a:lnTo>
                  <a:lnTo>
                    <a:pt x="60" y="213"/>
                  </a:lnTo>
                  <a:lnTo>
                    <a:pt x="66" y="213"/>
                  </a:lnTo>
                  <a:lnTo>
                    <a:pt x="72" y="213"/>
                  </a:lnTo>
                  <a:lnTo>
                    <a:pt x="76" y="215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82" y="231"/>
                  </a:lnTo>
                  <a:lnTo>
                    <a:pt x="84" y="237"/>
                  </a:lnTo>
                  <a:lnTo>
                    <a:pt x="87" y="243"/>
                  </a:lnTo>
                  <a:lnTo>
                    <a:pt x="87" y="243"/>
                  </a:lnTo>
                  <a:lnTo>
                    <a:pt x="89" y="247"/>
                  </a:lnTo>
                  <a:lnTo>
                    <a:pt x="89" y="249"/>
                  </a:lnTo>
                  <a:lnTo>
                    <a:pt x="86" y="253"/>
                  </a:lnTo>
                  <a:lnTo>
                    <a:pt x="80" y="256"/>
                  </a:lnTo>
                  <a:lnTo>
                    <a:pt x="74" y="258"/>
                  </a:lnTo>
                  <a:lnTo>
                    <a:pt x="68" y="258"/>
                  </a:lnTo>
                  <a:lnTo>
                    <a:pt x="62" y="258"/>
                  </a:lnTo>
                  <a:lnTo>
                    <a:pt x="58" y="255"/>
                  </a:lnTo>
                  <a:lnTo>
                    <a:pt x="58" y="255"/>
                  </a:lnTo>
                  <a:close/>
                  <a:moveTo>
                    <a:pt x="109" y="344"/>
                  </a:moveTo>
                  <a:lnTo>
                    <a:pt x="109" y="344"/>
                  </a:lnTo>
                  <a:lnTo>
                    <a:pt x="107" y="340"/>
                  </a:lnTo>
                  <a:lnTo>
                    <a:pt x="107" y="340"/>
                  </a:lnTo>
                  <a:lnTo>
                    <a:pt x="107" y="348"/>
                  </a:lnTo>
                  <a:lnTo>
                    <a:pt x="107" y="356"/>
                  </a:lnTo>
                  <a:lnTo>
                    <a:pt x="107" y="356"/>
                  </a:lnTo>
                  <a:lnTo>
                    <a:pt x="107" y="362"/>
                  </a:lnTo>
                  <a:lnTo>
                    <a:pt x="103" y="366"/>
                  </a:lnTo>
                  <a:lnTo>
                    <a:pt x="99" y="370"/>
                  </a:lnTo>
                  <a:lnTo>
                    <a:pt x="93" y="372"/>
                  </a:lnTo>
                  <a:lnTo>
                    <a:pt x="87" y="372"/>
                  </a:lnTo>
                  <a:lnTo>
                    <a:pt x="82" y="372"/>
                  </a:lnTo>
                  <a:lnTo>
                    <a:pt x="78" y="370"/>
                  </a:lnTo>
                  <a:lnTo>
                    <a:pt x="76" y="364"/>
                  </a:lnTo>
                  <a:lnTo>
                    <a:pt x="76" y="364"/>
                  </a:lnTo>
                  <a:lnTo>
                    <a:pt x="74" y="350"/>
                  </a:lnTo>
                  <a:lnTo>
                    <a:pt x="76" y="338"/>
                  </a:lnTo>
                  <a:lnTo>
                    <a:pt x="82" y="326"/>
                  </a:lnTo>
                  <a:lnTo>
                    <a:pt x="86" y="320"/>
                  </a:lnTo>
                  <a:lnTo>
                    <a:pt x="89" y="316"/>
                  </a:lnTo>
                  <a:lnTo>
                    <a:pt x="89" y="316"/>
                  </a:lnTo>
                  <a:lnTo>
                    <a:pt x="97" y="312"/>
                  </a:lnTo>
                  <a:lnTo>
                    <a:pt x="105" y="308"/>
                  </a:lnTo>
                  <a:lnTo>
                    <a:pt x="111" y="308"/>
                  </a:lnTo>
                  <a:lnTo>
                    <a:pt x="119" y="310"/>
                  </a:lnTo>
                  <a:lnTo>
                    <a:pt x="125" y="312"/>
                  </a:lnTo>
                  <a:lnTo>
                    <a:pt x="131" y="318"/>
                  </a:lnTo>
                  <a:lnTo>
                    <a:pt x="135" y="322"/>
                  </a:lnTo>
                  <a:lnTo>
                    <a:pt x="141" y="330"/>
                  </a:lnTo>
                  <a:lnTo>
                    <a:pt x="141" y="330"/>
                  </a:lnTo>
                  <a:lnTo>
                    <a:pt x="141" y="336"/>
                  </a:lnTo>
                  <a:lnTo>
                    <a:pt x="139" y="340"/>
                  </a:lnTo>
                  <a:lnTo>
                    <a:pt x="137" y="344"/>
                  </a:lnTo>
                  <a:lnTo>
                    <a:pt x="131" y="348"/>
                  </a:lnTo>
                  <a:lnTo>
                    <a:pt x="125" y="350"/>
                  </a:lnTo>
                  <a:lnTo>
                    <a:pt x="119" y="350"/>
                  </a:lnTo>
                  <a:lnTo>
                    <a:pt x="113" y="348"/>
                  </a:lnTo>
                  <a:lnTo>
                    <a:pt x="109" y="344"/>
                  </a:lnTo>
                  <a:lnTo>
                    <a:pt x="109" y="344"/>
                  </a:lnTo>
                  <a:close/>
                  <a:moveTo>
                    <a:pt x="187" y="322"/>
                  </a:moveTo>
                  <a:lnTo>
                    <a:pt x="187" y="322"/>
                  </a:lnTo>
                  <a:lnTo>
                    <a:pt x="189" y="316"/>
                  </a:lnTo>
                  <a:lnTo>
                    <a:pt x="195" y="312"/>
                  </a:lnTo>
                  <a:lnTo>
                    <a:pt x="199" y="308"/>
                  </a:lnTo>
                  <a:lnTo>
                    <a:pt x="205" y="308"/>
                  </a:lnTo>
                  <a:lnTo>
                    <a:pt x="205" y="308"/>
                  </a:lnTo>
                  <a:lnTo>
                    <a:pt x="223" y="308"/>
                  </a:lnTo>
                  <a:lnTo>
                    <a:pt x="223" y="308"/>
                  </a:lnTo>
                  <a:lnTo>
                    <a:pt x="228" y="308"/>
                  </a:lnTo>
                  <a:lnTo>
                    <a:pt x="232" y="310"/>
                  </a:lnTo>
                  <a:lnTo>
                    <a:pt x="236" y="314"/>
                  </a:lnTo>
                  <a:lnTo>
                    <a:pt x="238" y="318"/>
                  </a:lnTo>
                  <a:lnTo>
                    <a:pt x="238" y="318"/>
                  </a:lnTo>
                  <a:lnTo>
                    <a:pt x="234" y="324"/>
                  </a:lnTo>
                  <a:lnTo>
                    <a:pt x="230" y="328"/>
                  </a:lnTo>
                  <a:lnTo>
                    <a:pt x="225" y="330"/>
                  </a:lnTo>
                  <a:lnTo>
                    <a:pt x="219" y="332"/>
                  </a:lnTo>
                  <a:lnTo>
                    <a:pt x="219" y="332"/>
                  </a:lnTo>
                  <a:lnTo>
                    <a:pt x="203" y="332"/>
                  </a:lnTo>
                  <a:lnTo>
                    <a:pt x="203" y="332"/>
                  </a:lnTo>
                  <a:lnTo>
                    <a:pt x="197" y="332"/>
                  </a:lnTo>
                  <a:lnTo>
                    <a:pt x="193" y="330"/>
                  </a:lnTo>
                  <a:lnTo>
                    <a:pt x="189" y="326"/>
                  </a:lnTo>
                  <a:lnTo>
                    <a:pt x="187" y="322"/>
                  </a:lnTo>
                  <a:lnTo>
                    <a:pt x="187" y="322"/>
                  </a:lnTo>
                  <a:close/>
                  <a:moveTo>
                    <a:pt x="221" y="447"/>
                  </a:moveTo>
                  <a:lnTo>
                    <a:pt x="221" y="447"/>
                  </a:lnTo>
                  <a:lnTo>
                    <a:pt x="213" y="449"/>
                  </a:lnTo>
                  <a:lnTo>
                    <a:pt x="207" y="449"/>
                  </a:lnTo>
                  <a:lnTo>
                    <a:pt x="205" y="445"/>
                  </a:lnTo>
                  <a:lnTo>
                    <a:pt x="205" y="445"/>
                  </a:lnTo>
                  <a:lnTo>
                    <a:pt x="199" y="435"/>
                  </a:lnTo>
                  <a:lnTo>
                    <a:pt x="195" y="423"/>
                  </a:lnTo>
                  <a:lnTo>
                    <a:pt x="193" y="411"/>
                  </a:lnTo>
                  <a:lnTo>
                    <a:pt x="195" y="399"/>
                  </a:lnTo>
                  <a:lnTo>
                    <a:pt x="195" y="399"/>
                  </a:lnTo>
                  <a:lnTo>
                    <a:pt x="197" y="395"/>
                  </a:lnTo>
                  <a:lnTo>
                    <a:pt x="201" y="392"/>
                  </a:lnTo>
                  <a:lnTo>
                    <a:pt x="213" y="388"/>
                  </a:lnTo>
                  <a:lnTo>
                    <a:pt x="219" y="388"/>
                  </a:lnTo>
                  <a:lnTo>
                    <a:pt x="223" y="388"/>
                  </a:lnTo>
                  <a:lnTo>
                    <a:pt x="226" y="392"/>
                  </a:lnTo>
                  <a:lnTo>
                    <a:pt x="226" y="395"/>
                  </a:lnTo>
                  <a:lnTo>
                    <a:pt x="226" y="395"/>
                  </a:lnTo>
                  <a:lnTo>
                    <a:pt x="226" y="411"/>
                  </a:lnTo>
                  <a:lnTo>
                    <a:pt x="226" y="411"/>
                  </a:lnTo>
                  <a:lnTo>
                    <a:pt x="234" y="405"/>
                  </a:lnTo>
                  <a:lnTo>
                    <a:pt x="234" y="405"/>
                  </a:lnTo>
                  <a:lnTo>
                    <a:pt x="240" y="403"/>
                  </a:lnTo>
                  <a:lnTo>
                    <a:pt x="248" y="401"/>
                  </a:lnTo>
                  <a:lnTo>
                    <a:pt x="256" y="401"/>
                  </a:lnTo>
                  <a:lnTo>
                    <a:pt x="258" y="403"/>
                  </a:lnTo>
                  <a:lnTo>
                    <a:pt x="260" y="407"/>
                  </a:lnTo>
                  <a:lnTo>
                    <a:pt x="260" y="407"/>
                  </a:lnTo>
                  <a:lnTo>
                    <a:pt x="262" y="415"/>
                  </a:lnTo>
                  <a:lnTo>
                    <a:pt x="260" y="423"/>
                  </a:lnTo>
                  <a:lnTo>
                    <a:pt x="256" y="429"/>
                  </a:lnTo>
                  <a:lnTo>
                    <a:pt x="250" y="433"/>
                  </a:lnTo>
                  <a:lnTo>
                    <a:pt x="236" y="441"/>
                  </a:lnTo>
                  <a:lnTo>
                    <a:pt x="221" y="447"/>
                  </a:lnTo>
                  <a:lnTo>
                    <a:pt x="221" y="447"/>
                  </a:lnTo>
                  <a:close/>
                  <a:moveTo>
                    <a:pt x="346" y="68"/>
                  </a:moveTo>
                  <a:lnTo>
                    <a:pt x="346" y="68"/>
                  </a:lnTo>
                  <a:lnTo>
                    <a:pt x="352" y="64"/>
                  </a:lnTo>
                  <a:lnTo>
                    <a:pt x="356" y="62"/>
                  </a:lnTo>
                  <a:lnTo>
                    <a:pt x="367" y="60"/>
                  </a:lnTo>
                  <a:lnTo>
                    <a:pt x="367" y="60"/>
                  </a:lnTo>
                  <a:lnTo>
                    <a:pt x="375" y="62"/>
                  </a:lnTo>
                  <a:lnTo>
                    <a:pt x="377" y="64"/>
                  </a:lnTo>
                  <a:lnTo>
                    <a:pt x="377" y="68"/>
                  </a:lnTo>
                  <a:lnTo>
                    <a:pt x="377" y="68"/>
                  </a:lnTo>
                  <a:lnTo>
                    <a:pt x="375" y="72"/>
                  </a:lnTo>
                  <a:lnTo>
                    <a:pt x="377" y="76"/>
                  </a:lnTo>
                  <a:lnTo>
                    <a:pt x="377" y="76"/>
                  </a:lnTo>
                  <a:lnTo>
                    <a:pt x="377" y="78"/>
                  </a:lnTo>
                  <a:lnTo>
                    <a:pt x="375" y="82"/>
                  </a:lnTo>
                  <a:lnTo>
                    <a:pt x="365" y="86"/>
                  </a:lnTo>
                  <a:lnTo>
                    <a:pt x="354" y="88"/>
                  </a:lnTo>
                  <a:lnTo>
                    <a:pt x="348" y="86"/>
                  </a:lnTo>
                  <a:lnTo>
                    <a:pt x="346" y="84"/>
                  </a:lnTo>
                  <a:lnTo>
                    <a:pt x="346" y="84"/>
                  </a:lnTo>
                  <a:lnTo>
                    <a:pt x="344" y="76"/>
                  </a:lnTo>
                  <a:lnTo>
                    <a:pt x="344" y="72"/>
                  </a:lnTo>
                  <a:lnTo>
                    <a:pt x="346" y="68"/>
                  </a:lnTo>
                  <a:lnTo>
                    <a:pt x="346" y="68"/>
                  </a:lnTo>
                  <a:close/>
                  <a:moveTo>
                    <a:pt x="350" y="185"/>
                  </a:moveTo>
                  <a:lnTo>
                    <a:pt x="350" y="185"/>
                  </a:lnTo>
                  <a:lnTo>
                    <a:pt x="354" y="181"/>
                  </a:lnTo>
                  <a:lnTo>
                    <a:pt x="360" y="179"/>
                  </a:lnTo>
                  <a:lnTo>
                    <a:pt x="371" y="177"/>
                  </a:lnTo>
                  <a:lnTo>
                    <a:pt x="371" y="177"/>
                  </a:lnTo>
                  <a:lnTo>
                    <a:pt x="377" y="179"/>
                  </a:lnTo>
                  <a:lnTo>
                    <a:pt x="379" y="181"/>
                  </a:lnTo>
                  <a:lnTo>
                    <a:pt x="379" y="185"/>
                  </a:lnTo>
                  <a:lnTo>
                    <a:pt x="379" y="185"/>
                  </a:lnTo>
                  <a:lnTo>
                    <a:pt x="373" y="191"/>
                  </a:lnTo>
                  <a:lnTo>
                    <a:pt x="371" y="197"/>
                  </a:lnTo>
                  <a:lnTo>
                    <a:pt x="371" y="201"/>
                  </a:lnTo>
                  <a:lnTo>
                    <a:pt x="373" y="205"/>
                  </a:lnTo>
                  <a:lnTo>
                    <a:pt x="375" y="207"/>
                  </a:lnTo>
                  <a:lnTo>
                    <a:pt x="379" y="209"/>
                  </a:lnTo>
                  <a:lnTo>
                    <a:pt x="379" y="209"/>
                  </a:lnTo>
                  <a:lnTo>
                    <a:pt x="383" y="211"/>
                  </a:lnTo>
                  <a:lnTo>
                    <a:pt x="381" y="215"/>
                  </a:lnTo>
                  <a:lnTo>
                    <a:pt x="375" y="219"/>
                  </a:lnTo>
                  <a:lnTo>
                    <a:pt x="375" y="219"/>
                  </a:lnTo>
                  <a:lnTo>
                    <a:pt x="365" y="223"/>
                  </a:lnTo>
                  <a:lnTo>
                    <a:pt x="360" y="225"/>
                  </a:lnTo>
                  <a:lnTo>
                    <a:pt x="354" y="223"/>
                  </a:lnTo>
                  <a:lnTo>
                    <a:pt x="354" y="223"/>
                  </a:lnTo>
                  <a:lnTo>
                    <a:pt x="344" y="217"/>
                  </a:lnTo>
                  <a:lnTo>
                    <a:pt x="340" y="213"/>
                  </a:lnTo>
                  <a:lnTo>
                    <a:pt x="338" y="207"/>
                  </a:lnTo>
                  <a:lnTo>
                    <a:pt x="338" y="207"/>
                  </a:lnTo>
                  <a:lnTo>
                    <a:pt x="340" y="201"/>
                  </a:lnTo>
                  <a:lnTo>
                    <a:pt x="342" y="195"/>
                  </a:lnTo>
                  <a:lnTo>
                    <a:pt x="350" y="185"/>
                  </a:lnTo>
                  <a:lnTo>
                    <a:pt x="350" y="185"/>
                  </a:lnTo>
                  <a:close/>
                  <a:moveTo>
                    <a:pt x="383" y="268"/>
                  </a:moveTo>
                  <a:lnTo>
                    <a:pt x="383" y="268"/>
                  </a:lnTo>
                  <a:lnTo>
                    <a:pt x="381" y="274"/>
                  </a:lnTo>
                  <a:lnTo>
                    <a:pt x="379" y="280"/>
                  </a:lnTo>
                  <a:lnTo>
                    <a:pt x="371" y="290"/>
                  </a:lnTo>
                  <a:lnTo>
                    <a:pt x="371" y="290"/>
                  </a:lnTo>
                  <a:lnTo>
                    <a:pt x="367" y="294"/>
                  </a:lnTo>
                  <a:lnTo>
                    <a:pt x="362" y="296"/>
                  </a:lnTo>
                  <a:lnTo>
                    <a:pt x="354" y="296"/>
                  </a:lnTo>
                  <a:lnTo>
                    <a:pt x="348" y="296"/>
                  </a:lnTo>
                  <a:lnTo>
                    <a:pt x="348" y="296"/>
                  </a:lnTo>
                  <a:lnTo>
                    <a:pt x="344" y="294"/>
                  </a:lnTo>
                  <a:lnTo>
                    <a:pt x="342" y="290"/>
                  </a:lnTo>
                  <a:lnTo>
                    <a:pt x="342" y="288"/>
                  </a:lnTo>
                  <a:lnTo>
                    <a:pt x="346" y="284"/>
                  </a:lnTo>
                  <a:lnTo>
                    <a:pt x="346" y="284"/>
                  </a:lnTo>
                  <a:lnTo>
                    <a:pt x="348" y="278"/>
                  </a:lnTo>
                  <a:lnTo>
                    <a:pt x="350" y="272"/>
                  </a:lnTo>
                  <a:lnTo>
                    <a:pt x="350" y="272"/>
                  </a:lnTo>
                  <a:lnTo>
                    <a:pt x="352" y="266"/>
                  </a:lnTo>
                  <a:lnTo>
                    <a:pt x="356" y="264"/>
                  </a:lnTo>
                  <a:lnTo>
                    <a:pt x="362" y="260"/>
                  </a:lnTo>
                  <a:lnTo>
                    <a:pt x="367" y="260"/>
                  </a:lnTo>
                  <a:lnTo>
                    <a:pt x="373" y="258"/>
                  </a:lnTo>
                  <a:lnTo>
                    <a:pt x="377" y="260"/>
                  </a:lnTo>
                  <a:lnTo>
                    <a:pt x="381" y="262"/>
                  </a:lnTo>
                  <a:lnTo>
                    <a:pt x="383" y="268"/>
                  </a:lnTo>
                  <a:lnTo>
                    <a:pt x="383" y="268"/>
                  </a:lnTo>
                  <a:close/>
                  <a:moveTo>
                    <a:pt x="300" y="114"/>
                  </a:moveTo>
                  <a:lnTo>
                    <a:pt x="300" y="114"/>
                  </a:lnTo>
                  <a:lnTo>
                    <a:pt x="306" y="114"/>
                  </a:lnTo>
                  <a:lnTo>
                    <a:pt x="308" y="116"/>
                  </a:lnTo>
                  <a:lnTo>
                    <a:pt x="308" y="118"/>
                  </a:lnTo>
                  <a:lnTo>
                    <a:pt x="306" y="121"/>
                  </a:lnTo>
                  <a:lnTo>
                    <a:pt x="296" y="125"/>
                  </a:lnTo>
                  <a:lnTo>
                    <a:pt x="286" y="127"/>
                  </a:lnTo>
                  <a:lnTo>
                    <a:pt x="286" y="127"/>
                  </a:lnTo>
                  <a:lnTo>
                    <a:pt x="280" y="127"/>
                  </a:lnTo>
                  <a:lnTo>
                    <a:pt x="278" y="125"/>
                  </a:lnTo>
                  <a:lnTo>
                    <a:pt x="278" y="123"/>
                  </a:lnTo>
                  <a:lnTo>
                    <a:pt x="282" y="121"/>
                  </a:lnTo>
                  <a:lnTo>
                    <a:pt x="290" y="116"/>
                  </a:lnTo>
                  <a:lnTo>
                    <a:pt x="300" y="114"/>
                  </a:lnTo>
                  <a:lnTo>
                    <a:pt x="300" y="114"/>
                  </a:lnTo>
                  <a:close/>
                  <a:moveTo>
                    <a:pt x="310" y="326"/>
                  </a:moveTo>
                  <a:lnTo>
                    <a:pt x="310" y="326"/>
                  </a:lnTo>
                  <a:lnTo>
                    <a:pt x="306" y="332"/>
                  </a:lnTo>
                  <a:lnTo>
                    <a:pt x="300" y="334"/>
                  </a:lnTo>
                  <a:lnTo>
                    <a:pt x="294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280" y="334"/>
                  </a:lnTo>
                  <a:lnTo>
                    <a:pt x="274" y="330"/>
                  </a:lnTo>
                  <a:lnTo>
                    <a:pt x="270" y="324"/>
                  </a:lnTo>
                  <a:lnTo>
                    <a:pt x="268" y="316"/>
                  </a:lnTo>
                  <a:lnTo>
                    <a:pt x="268" y="316"/>
                  </a:lnTo>
                  <a:lnTo>
                    <a:pt x="270" y="312"/>
                  </a:lnTo>
                  <a:lnTo>
                    <a:pt x="274" y="306"/>
                  </a:lnTo>
                  <a:lnTo>
                    <a:pt x="280" y="304"/>
                  </a:lnTo>
                  <a:lnTo>
                    <a:pt x="286" y="302"/>
                  </a:lnTo>
                  <a:lnTo>
                    <a:pt x="286" y="302"/>
                  </a:lnTo>
                  <a:lnTo>
                    <a:pt x="292" y="304"/>
                  </a:lnTo>
                  <a:lnTo>
                    <a:pt x="296" y="304"/>
                  </a:lnTo>
                  <a:lnTo>
                    <a:pt x="300" y="308"/>
                  </a:lnTo>
                  <a:lnTo>
                    <a:pt x="300" y="312"/>
                  </a:lnTo>
                  <a:lnTo>
                    <a:pt x="300" y="312"/>
                  </a:lnTo>
                  <a:lnTo>
                    <a:pt x="306" y="314"/>
                  </a:lnTo>
                  <a:lnTo>
                    <a:pt x="308" y="318"/>
                  </a:lnTo>
                  <a:lnTo>
                    <a:pt x="310" y="322"/>
                  </a:lnTo>
                  <a:lnTo>
                    <a:pt x="310" y="326"/>
                  </a:lnTo>
                  <a:lnTo>
                    <a:pt x="310" y="326"/>
                  </a:lnTo>
                  <a:close/>
                  <a:moveTo>
                    <a:pt x="391" y="393"/>
                  </a:moveTo>
                  <a:lnTo>
                    <a:pt x="391" y="393"/>
                  </a:lnTo>
                  <a:lnTo>
                    <a:pt x="387" y="397"/>
                  </a:lnTo>
                  <a:lnTo>
                    <a:pt x="381" y="399"/>
                  </a:lnTo>
                  <a:lnTo>
                    <a:pt x="369" y="401"/>
                  </a:lnTo>
                  <a:lnTo>
                    <a:pt x="369" y="401"/>
                  </a:lnTo>
                  <a:lnTo>
                    <a:pt x="369" y="401"/>
                  </a:lnTo>
                  <a:lnTo>
                    <a:pt x="369" y="401"/>
                  </a:lnTo>
                  <a:lnTo>
                    <a:pt x="367" y="403"/>
                  </a:lnTo>
                  <a:lnTo>
                    <a:pt x="367" y="403"/>
                  </a:lnTo>
                  <a:lnTo>
                    <a:pt x="363" y="405"/>
                  </a:lnTo>
                  <a:lnTo>
                    <a:pt x="363" y="405"/>
                  </a:lnTo>
                  <a:lnTo>
                    <a:pt x="356" y="411"/>
                  </a:lnTo>
                  <a:lnTo>
                    <a:pt x="352" y="419"/>
                  </a:lnTo>
                  <a:lnTo>
                    <a:pt x="352" y="419"/>
                  </a:lnTo>
                  <a:lnTo>
                    <a:pt x="350" y="425"/>
                  </a:lnTo>
                  <a:lnTo>
                    <a:pt x="350" y="425"/>
                  </a:lnTo>
                  <a:lnTo>
                    <a:pt x="354" y="425"/>
                  </a:lnTo>
                  <a:lnTo>
                    <a:pt x="358" y="427"/>
                  </a:lnTo>
                  <a:lnTo>
                    <a:pt x="358" y="427"/>
                  </a:lnTo>
                  <a:lnTo>
                    <a:pt x="369" y="435"/>
                  </a:lnTo>
                  <a:lnTo>
                    <a:pt x="369" y="435"/>
                  </a:lnTo>
                  <a:lnTo>
                    <a:pt x="371" y="439"/>
                  </a:lnTo>
                  <a:lnTo>
                    <a:pt x="369" y="441"/>
                  </a:lnTo>
                  <a:lnTo>
                    <a:pt x="363" y="445"/>
                  </a:lnTo>
                  <a:lnTo>
                    <a:pt x="354" y="449"/>
                  </a:lnTo>
                  <a:lnTo>
                    <a:pt x="348" y="451"/>
                  </a:lnTo>
                  <a:lnTo>
                    <a:pt x="348" y="451"/>
                  </a:lnTo>
                  <a:lnTo>
                    <a:pt x="340" y="451"/>
                  </a:lnTo>
                  <a:lnTo>
                    <a:pt x="332" y="449"/>
                  </a:lnTo>
                  <a:lnTo>
                    <a:pt x="324" y="447"/>
                  </a:lnTo>
                  <a:lnTo>
                    <a:pt x="318" y="441"/>
                  </a:lnTo>
                  <a:lnTo>
                    <a:pt x="318" y="441"/>
                  </a:lnTo>
                  <a:lnTo>
                    <a:pt x="316" y="435"/>
                  </a:lnTo>
                  <a:lnTo>
                    <a:pt x="316" y="429"/>
                  </a:lnTo>
                  <a:lnTo>
                    <a:pt x="322" y="419"/>
                  </a:lnTo>
                  <a:lnTo>
                    <a:pt x="322" y="419"/>
                  </a:lnTo>
                  <a:lnTo>
                    <a:pt x="328" y="411"/>
                  </a:lnTo>
                  <a:lnTo>
                    <a:pt x="334" y="405"/>
                  </a:lnTo>
                  <a:lnTo>
                    <a:pt x="350" y="395"/>
                  </a:lnTo>
                  <a:lnTo>
                    <a:pt x="365" y="388"/>
                  </a:lnTo>
                  <a:lnTo>
                    <a:pt x="383" y="386"/>
                  </a:lnTo>
                  <a:lnTo>
                    <a:pt x="383" y="386"/>
                  </a:lnTo>
                  <a:lnTo>
                    <a:pt x="391" y="388"/>
                  </a:lnTo>
                  <a:lnTo>
                    <a:pt x="393" y="390"/>
                  </a:lnTo>
                  <a:lnTo>
                    <a:pt x="391" y="393"/>
                  </a:lnTo>
                  <a:lnTo>
                    <a:pt x="391" y="393"/>
                  </a:lnTo>
                  <a:close/>
                  <a:moveTo>
                    <a:pt x="409" y="348"/>
                  </a:moveTo>
                  <a:lnTo>
                    <a:pt x="409" y="348"/>
                  </a:lnTo>
                  <a:lnTo>
                    <a:pt x="403" y="348"/>
                  </a:lnTo>
                  <a:lnTo>
                    <a:pt x="401" y="346"/>
                  </a:lnTo>
                  <a:lnTo>
                    <a:pt x="399" y="344"/>
                  </a:lnTo>
                  <a:lnTo>
                    <a:pt x="399" y="344"/>
                  </a:lnTo>
                  <a:lnTo>
                    <a:pt x="397" y="336"/>
                  </a:lnTo>
                  <a:lnTo>
                    <a:pt x="399" y="326"/>
                  </a:lnTo>
                  <a:lnTo>
                    <a:pt x="405" y="320"/>
                  </a:lnTo>
                  <a:lnTo>
                    <a:pt x="413" y="316"/>
                  </a:lnTo>
                  <a:lnTo>
                    <a:pt x="413" y="316"/>
                  </a:lnTo>
                  <a:lnTo>
                    <a:pt x="421" y="312"/>
                  </a:lnTo>
                  <a:lnTo>
                    <a:pt x="429" y="312"/>
                  </a:lnTo>
                  <a:lnTo>
                    <a:pt x="435" y="312"/>
                  </a:lnTo>
                  <a:lnTo>
                    <a:pt x="443" y="314"/>
                  </a:lnTo>
                  <a:lnTo>
                    <a:pt x="443" y="314"/>
                  </a:lnTo>
                  <a:lnTo>
                    <a:pt x="459" y="316"/>
                  </a:lnTo>
                  <a:lnTo>
                    <a:pt x="475" y="318"/>
                  </a:lnTo>
                  <a:lnTo>
                    <a:pt x="475" y="318"/>
                  </a:lnTo>
                  <a:lnTo>
                    <a:pt x="479" y="320"/>
                  </a:lnTo>
                  <a:lnTo>
                    <a:pt x="481" y="322"/>
                  </a:lnTo>
                  <a:lnTo>
                    <a:pt x="479" y="326"/>
                  </a:lnTo>
                  <a:lnTo>
                    <a:pt x="479" y="326"/>
                  </a:lnTo>
                  <a:lnTo>
                    <a:pt x="471" y="332"/>
                  </a:lnTo>
                  <a:lnTo>
                    <a:pt x="463" y="336"/>
                  </a:lnTo>
                  <a:lnTo>
                    <a:pt x="447" y="344"/>
                  </a:lnTo>
                  <a:lnTo>
                    <a:pt x="427" y="348"/>
                  </a:lnTo>
                  <a:lnTo>
                    <a:pt x="409" y="348"/>
                  </a:lnTo>
                  <a:lnTo>
                    <a:pt x="409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4630738" y="30988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99"/>
          <p:cNvSpPr>
            <a:spLocks/>
          </p:cNvSpPr>
          <p:nvPr/>
        </p:nvSpPr>
        <p:spPr bwMode="auto">
          <a:xfrm>
            <a:off x="5324475" y="2416176"/>
            <a:ext cx="600075" cy="768350"/>
          </a:xfrm>
          <a:custGeom>
            <a:avLst/>
            <a:gdLst>
              <a:gd name="T0" fmla="*/ 378 w 378"/>
              <a:gd name="T1" fmla="*/ 258 h 484"/>
              <a:gd name="T2" fmla="*/ 374 w 378"/>
              <a:gd name="T3" fmla="*/ 303 h 484"/>
              <a:gd name="T4" fmla="*/ 364 w 378"/>
              <a:gd name="T5" fmla="*/ 347 h 484"/>
              <a:gd name="T6" fmla="*/ 346 w 378"/>
              <a:gd name="T7" fmla="*/ 385 h 484"/>
              <a:gd name="T8" fmla="*/ 322 w 378"/>
              <a:gd name="T9" fmla="*/ 419 h 484"/>
              <a:gd name="T10" fmla="*/ 294 w 378"/>
              <a:gd name="T11" fmla="*/ 446 h 484"/>
              <a:gd name="T12" fmla="*/ 262 w 378"/>
              <a:gd name="T13" fmla="*/ 466 h 484"/>
              <a:gd name="T14" fmla="*/ 227 w 378"/>
              <a:gd name="T15" fmla="*/ 480 h 484"/>
              <a:gd name="T16" fmla="*/ 189 w 378"/>
              <a:gd name="T17" fmla="*/ 484 h 484"/>
              <a:gd name="T18" fmla="*/ 169 w 378"/>
              <a:gd name="T19" fmla="*/ 482 h 484"/>
              <a:gd name="T20" fmla="*/ 133 w 378"/>
              <a:gd name="T21" fmla="*/ 474 h 484"/>
              <a:gd name="T22" fmla="*/ 100 w 378"/>
              <a:gd name="T23" fmla="*/ 456 h 484"/>
              <a:gd name="T24" fmla="*/ 70 w 378"/>
              <a:gd name="T25" fmla="*/ 432 h 484"/>
              <a:gd name="T26" fmla="*/ 44 w 378"/>
              <a:gd name="T27" fmla="*/ 403 h 484"/>
              <a:gd name="T28" fmla="*/ 24 w 378"/>
              <a:gd name="T29" fmla="*/ 367 h 484"/>
              <a:gd name="T30" fmla="*/ 8 w 378"/>
              <a:gd name="T31" fmla="*/ 325 h 484"/>
              <a:gd name="T32" fmla="*/ 2 w 378"/>
              <a:gd name="T33" fmla="*/ 282 h 484"/>
              <a:gd name="T34" fmla="*/ 0 w 378"/>
              <a:gd name="T35" fmla="*/ 258 h 484"/>
              <a:gd name="T36" fmla="*/ 4 w 378"/>
              <a:gd name="T37" fmla="*/ 212 h 484"/>
              <a:gd name="T38" fmla="*/ 16 w 378"/>
              <a:gd name="T39" fmla="*/ 166 h 484"/>
              <a:gd name="T40" fmla="*/ 32 w 378"/>
              <a:gd name="T41" fmla="*/ 123 h 484"/>
              <a:gd name="T42" fmla="*/ 56 w 378"/>
              <a:gd name="T43" fmla="*/ 83 h 484"/>
              <a:gd name="T44" fmla="*/ 84 w 378"/>
              <a:gd name="T45" fmla="*/ 49 h 484"/>
              <a:gd name="T46" fmla="*/ 115 w 378"/>
              <a:gd name="T47" fmla="*/ 21 h 484"/>
              <a:gd name="T48" fmla="*/ 151 w 378"/>
              <a:gd name="T49" fmla="*/ 6 h 484"/>
              <a:gd name="T50" fmla="*/ 189 w 378"/>
              <a:gd name="T51" fmla="*/ 0 h 484"/>
              <a:gd name="T52" fmla="*/ 209 w 378"/>
              <a:gd name="T53" fmla="*/ 2 h 484"/>
              <a:gd name="T54" fmla="*/ 245 w 378"/>
              <a:gd name="T55" fmla="*/ 13 h 484"/>
              <a:gd name="T56" fmla="*/ 280 w 378"/>
              <a:gd name="T57" fmla="*/ 35 h 484"/>
              <a:gd name="T58" fmla="*/ 310 w 378"/>
              <a:gd name="T59" fmla="*/ 65 h 484"/>
              <a:gd name="T60" fmla="*/ 336 w 378"/>
              <a:gd name="T61" fmla="*/ 101 h 484"/>
              <a:gd name="T62" fmla="*/ 356 w 378"/>
              <a:gd name="T63" fmla="*/ 143 h 484"/>
              <a:gd name="T64" fmla="*/ 370 w 378"/>
              <a:gd name="T65" fmla="*/ 188 h 484"/>
              <a:gd name="T66" fmla="*/ 378 w 378"/>
              <a:gd name="T67" fmla="*/ 236 h 484"/>
              <a:gd name="T68" fmla="*/ 378 w 378"/>
              <a:gd name="T69" fmla="*/ 25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8" h="484">
                <a:moveTo>
                  <a:pt x="378" y="258"/>
                </a:moveTo>
                <a:lnTo>
                  <a:pt x="378" y="258"/>
                </a:lnTo>
                <a:lnTo>
                  <a:pt x="378" y="282"/>
                </a:lnTo>
                <a:lnTo>
                  <a:pt x="374" y="303"/>
                </a:lnTo>
                <a:lnTo>
                  <a:pt x="370" y="325"/>
                </a:lnTo>
                <a:lnTo>
                  <a:pt x="364" y="347"/>
                </a:lnTo>
                <a:lnTo>
                  <a:pt x="356" y="367"/>
                </a:lnTo>
                <a:lnTo>
                  <a:pt x="346" y="385"/>
                </a:lnTo>
                <a:lnTo>
                  <a:pt x="336" y="403"/>
                </a:lnTo>
                <a:lnTo>
                  <a:pt x="322" y="419"/>
                </a:lnTo>
                <a:lnTo>
                  <a:pt x="310" y="432"/>
                </a:lnTo>
                <a:lnTo>
                  <a:pt x="294" y="446"/>
                </a:lnTo>
                <a:lnTo>
                  <a:pt x="280" y="456"/>
                </a:lnTo>
                <a:lnTo>
                  <a:pt x="262" y="466"/>
                </a:lnTo>
                <a:lnTo>
                  <a:pt x="245" y="474"/>
                </a:lnTo>
                <a:lnTo>
                  <a:pt x="227" y="480"/>
                </a:lnTo>
                <a:lnTo>
                  <a:pt x="209" y="482"/>
                </a:lnTo>
                <a:lnTo>
                  <a:pt x="189" y="484"/>
                </a:lnTo>
                <a:lnTo>
                  <a:pt x="189" y="484"/>
                </a:lnTo>
                <a:lnTo>
                  <a:pt x="169" y="482"/>
                </a:lnTo>
                <a:lnTo>
                  <a:pt x="151" y="480"/>
                </a:lnTo>
                <a:lnTo>
                  <a:pt x="133" y="474"/>
                </a:lnTo>
                <a:lnTo>
                  <a:pt x="115" y="466"/>
                </a:lnTo>
                <a:lnTo>
                  <a:pt x="100" y="456"/>
                </a:lnTo>
                <a:lnTo>
                  <a:pt x="84" y="446"/>
                </a:lnTo>
                <a:lnTo>
                  <a:pt x="70" y="432"/>
                </a:lnTo>
                <a:lnTo>
                  <a:pt x="56" y="419"/>
                </a:lnTo>
                <a:lnTo>
                  <a:pt x="44" y="403"/>
                </a:lnTo>
                <a:lnTo>
                  <a:pt x="32" y="385"/>
                </a:lnTo>
                <a:lnTo>
                  <a:pt x="24" y="367"/>
                </a:lnTo>
                <a:lnTo>
                  <a:pt x="16" y="347"/>
                </a:lnTo>
                <a:lnTo>
                  <a:pt x="8" y="325"/>
                </a:lnTo>
                <a:lnTo>
                  <a:pt x="4" y="303"/>
                </a:lnTo>
                <a:lnTo>
                  <a:pt x="2" y="282"/>
                </a:lnTo>
                <a:lnTo>
                  <a:pt x="0" y="258"/>
                </a:lnTo>
                <a:lnTo>
                  <a:pt x="0" y="258"/>
                </a:lnTo>
                <a:lnTo>
                  <a:pt x="2" y="236"/>
                </a:lnTo>
                <a:lnTo>
                  <a:pt x="4" y="212"/>
                </a:lnTo>
                <a:lnTo>
                  <a:pt x="8" y="188"/>
                </a:lnTo>
                <a:lnTo>
                  <a:pt x="16" y="166"/>
                </a:lnTo>
                <a:lnTo>
                  <a:pt x="24" y="143"/>
                </a:lnTo>
                <a:lnTo>
                  <a:pt x="32" y="123"/>
                </a:lnTo>
                <a:lnTo>
                  <a:pt x="44" y="101"/>
                </a:lnTo>
                <a:lnTo>
                  <a:pt x="56" y="83"/>
                </a:lnTo>
                <a:lnTo>
                  <a:pt x="70" y="65"/>
                </a:lnTo>
                <a:lnTo>
                  <a:pt x="84" y="49"/>
                </a:lnTo>
                <a:lnTo>
                  <a:pt x="100" y="35"/>
                </a:lnTo>
                <a:lnTo>
                  <a:pt x="115" y="21"/>
                </a:lnTo>
                <a:lnTo>
                  <a:pt x="133" y="13"/>
                </a:lnTo>
                <a:lnTo>
                  <a:pt x="151" y="6"/>
                </a:lnTo>
                <a:lnTo>
                  <a:pt x="169" y="2"/>
                </a:lnTo>
                <a:lnTo>
                  <a:pt x="189" y="0"/>
                </a:lnTo>
                <a:lnTo>
                  <a:pt x="189" y="0"/>
                </a:lnTo>
                <a:lnTo>
                  <a:pt x="209" y="2"/>
                </a:lnTo>
                <a:lnTo>
                  <a:pt x="227" y="6"/>
                </a:lnTo>
                <a:lnTo>
                  <a:pt x="245" y="13"/>
                </a:lnTo>
                <a:lnTo>
                  <a:pt x="262" y="21"/>
                </a:lnTo>
                <a:lnTo>
                  <a:pt x="280" y="35"/>
                </a:lnTo>
                <a:lnTo>
                  <a:pt x="294" y="49"/>
                </a:lnTo>
                <a:lnTo>
                  <a:pt x="310" y="65"/>
                </a:lnTo>
                <a:lnTo>
                  <a:pt x="322" y="83"/>
                </a:lnTo>
                <a:lnTo>
                  <a:pt x="336" y="101"/>
                </a:lnTo>
                <a:lnTo>
                  <a:pt x="346" y="123"/>
                </a:lnTo>
                <a:lnTo>
                  <a:pt x="356" y="143"/>
                </a:lnTo>
                <a:lnTo>
                  <a:pt x="364" y="166"/>
                </a:lnTo>
                <a:lnTo>
                  <a:pt x="370" y="188"/>
                </a:lnTo>
                <a:lnTo>
                  <a:pt x="374" y="212"/>
                </a:lnTo>
                <a:lnTo>
                  <a:pt x="378" y="236"/>
                </a:lnTo>
                <a:lnTo>
                  <a:pt x="378" y="258"/>
                </a:lnTo>
                <a:lnTo>
                  <a:pt x="378" y="2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6564313" y="2397126"/>
            <a:ext cx="793750" cy="781050"/>
            <a:chOff x="6564313" y="2397126"/>
            <a:chExt cx="793750" cy="781050"/>
          </a:xfrm>
          <a:solidFill>
            <a:schemeClr val="bg1">
              <a:lumMod val="50000"/>
            </a:schemeClr>
          </a:solidFill>
        </p:grpSpPr>
        <p:sp>
          <p:nvSpPr>
            <p:cNvPr id="100" name="Freeform 100"/>
            <p:cNvSpPr>
              <a:spLocks noEditPoints="1"/>
            </p:cNvSpPr>
            <p:nvPr/>
          </p:nvSpPr>
          <p:spPr bwMode="auto">
            <a:xfrm>
              <a:off x="6564313" y="2397126"/>
              <a:ext cx="793750" cy="781050"/>
            </a:xfrm>
            <a:custGeom>
              <a:avLst/>
              <a:gdLst>
                <a:gd name="T0" fmla="*/ 498 w 500"/>
                <a:gd name="T1" fmla="*/ 204 h 492"/>
                <a:gd name="T2" fmla="*/ 484 w 500"/>
                <a:gd name="T3" fmla="*/ 155 h 492"/>
                <a:gd name="T4" fmla="*/ 456 w 500"/>
                <a:gd name="T5" fmla="*/ 117 h 492"/>
                <a:gd name="T6" fmla="*/ 439 w 500"/>
                <a:gd name="T7" fmla="*/ 89 h 492"/>
                <a:gd name="T8" fmla="*/ 411 w 500"/>
                <a:gd name="T9" fmla="*/ 37 h 492"/>
                <a:gd name="T10" fmla="*/ 365 w 500"/>
                <a:gd name="T11" fmla="*/ 10 h 492"/>
                <a:gd name="T12" fmla="*/ 333 w 500"/>
                <a:gd name="T13" fmla="*/ 10 h 492"/>
                <a:gd name="T14" fmla="*/ 296 w 500"/>
                <a:gd name="T15" fmla="*/ 25 h 492"/>
                <a:gd name="T16" fmla="*/ 266 w 500"/>
                <a:gd name="T17" fmla="*/ 6 h 492"/>
                <a:gd name="T18" fmla="*/ 230 w 500"/>
                <a:gd name="T19" fmla="*/ 0 h 492"/>
                <a:gd name="T20" fmla="*/ 184 w 500"/>
                <a:gd name="T21" fmla="*/ 10 h 492"/>
                <a:gd name="T22" fmla="*/ 151 w 500"/>
                <a:gd name="T23" fmla="*/ 39 h 492"/>
                <a:gd name="T24" fmla="*/ 137 w 500"/>
                <a:gd name="T25" fmla="*/ 65 h 492"/>
                <a:gd name="T26" fmla="*/ 97 w 500"/>
                <a:gd name="T27" fmla="*/ 45 h 492"/>
                <a:gd name="T28" fmla="*/ 65 w 500"/>
                <a:gd name="T29" fmla="*/ 45 h 492"/>
                <a:gd name="T30" fmla="*/ 24 w 500"/>
                <a:gd name="T31" fmla="*/ 69 h 492"/>
                <a:gd name="T32" fmla="*/ 2 w 500"/>
                <a:gd name="T33" fmla="*/ 115 h 492"/>
                <a:gd name="T34" fmla="*/ 2 w 500"/>
                <a:gd name="T35" fmla="*/ 153 h 492"/>
                <a:gd name="T36" fmla="*/ 29 w 500"/>
                <a:gd name="T37" fmla="*/ 200 h 492"/>
                <a:gd name="T38" fmla="*/ 8 w 500"/>
                <a:gd name="T39" fmla="*/ 234 h 492"/>
                <a:gd name="T40" fmla="*/ 0 w 500"/>
                <a:gd name="T41" fmla="*/ 274 h 492"/>
                <a:gd name="T42" fmla="*/ 6 w 500"/>
                <a:gd name="T43" fmla="*/ 309 h 492"/>
                <a:gd name="T44" fmla="*/ 24 w 500"/>
                <a:gd name="T45" fmla="*/ 339 h 492"/>
                <a:gd name="T46" fmla="*/ 41 w 500"/>
                <a:gd name="T47" fmla="*/ 355 h 492"/>
                <a:gd name="T48" fmla="*/ 20 w 500"/>
                <a:gd name="T49" fmla="*/ 393 h 492"/>
                <a:gd name="T50" fmla="*/ 20 w 500"/>
                <a:gd name="T51" fmla="*/ 423 h 492"/>
                <a:gd name="T52" fmla="*/ 51 w 500"/>
                <a:gd name="T53" fmla="*/ 466 h 492"/>
                <a:gd name="T54" fmla="*/ 109 w 500"/>
                <a:gd name="T55" fmla="*/ 490 h 492"/>
                <a:gd name="T56" fmla="*/ 149 w 500"/>
                <a:gd name="T57" fmla="*/ 490 h 492"/>
                <a:gd name="T58" fmla="*/ 192 w 500"/>
                <a:gd name="T59" fmla="*/ 478 h 492"/>
                <a:gd name="T60" fmla="*/ 228 w 500"/>
                <a:gd name="T61" fmla="*/ 486 h 492"/>
                <a:gd name="T62" fmla="*/ 258 w 500"/>
                <a:gd name="T63" fmla="*/ 482 h 492"/>
                <a:gd name="T64" fmla="*/ 284 w 500"/>
                <a:gd name="T65" fmla="*/ 468 h 492"/>
                <a:gd name="T66" fmla="*/ 329 w 500"/>
                <a:gd name="T67" fmla="*/ 486 h 492"/>
                <a:gd name="T68" fmla="*/ 367 w 500"/>
                <a:gd name="T69" fmla="*/ 486 h 492"/>
                <a:gd name="T70" fmla="*/ 415 w 500"/>
                <a:gd name="T71" fmla="*/ 462 h 492"/>
                <a:gd name="T72" fmla="*/ 441 w 500"/>
                <a:gd name="T73" fmla="*/ 423 h 492"/>
                <a:gd name="T74" fmla="*/ 441 w 500"/>
                <a:gd name="T75" fmla="*/ 389 h 492"/>
                <a:gd name="T76" fmla="*/ 411 w 500"/>
                <a:gd name="T77" fmla="*/ 347 h 492"/>
                <a:gd name="T78" fmla="*/ 413 w 500"/>
                <a:gd name="T79" fmla="*/ 345 h 492"/>
                <a:gd name="T80" fmla="*/ 460 w 500"/>
                <a:gd name="T81" fmla="*/ 321 h 492"/>
                <a:gd name="T82" fmla="*/ 492 w 500"/>
                <a:gd name="T83" fmla="*/ 268 h 492"/>
                <a:gd name="T84" fmla="*/ 500 w 500"/>
                <a:gd name="T85" fmla="*/ 222 h 492"/>
                <a:gd name="T86" fmla="*/ 230 w 500"/>
                <a:gd name="T87" fmla="*/ 347 h 492"/>
                <a:gd name="T88" fmla="*/ 178 w 500"/>
                <a:gd name="T89" fmla="*/ 319 h 492"/>
                <a:gd name="T90" fmla="*/ 151 w 500"/>
                <a:gd name="T91" fmla="*/ 270 h 492"/>
                <a:gd name="T92" fmla="*/ 151 w 500"/>
                <a:gd name="T93" fmla="*/ 228 h 492"/>
                <a:gd name="T94" fmla="*/ 178 w 500"/>
                <a:gd name="T95" fmla="*/ 178 h 492"/>
                <a:gd name="T96" fmla="*/ 230 w 500"/>
                <a:gd name="T97" fmla="*/ 151 h 492"/>
                <a:gd name="T98" fmla="*/ 270 w 500"/>
                <a:gd name="T99" fmla="*/ 151 h 492"/>
                <a:gd name="T100" fmla="*/ 321 w 500"/>
                <a:gd name="T101" fmla="*/ 178 h 492"/>
                <a:gd name="T102" fmla="*/ 349 w 500"/>
                <a:gd name="T103" fmla="*/ 228 h 492"/>
                <a:gd name="T104" fmla="*/ 349 w 500"/>
                <a:gd name="T105" fmla="*/ 270 h 492"/>
                <a:gd name="T106" fmla="*/ 321 w 500"/>
                <a:gd name="T107" fmla="*/ 319 h 492"/>
                <a:gd name="T108" fmla="*/ 270 w 500"/>
                <a:gd name="T109" fmla="*/ 34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0" h="492">
                  <a:moveTo>
                    <a:pt x="500" y="222"/>
                  </a:moveTo>
                  <a:lnTo>
                    <a:pt x="500" y="222"/>
                  </a:lnTo>
                  <a:lnTo>
                    <a:pt x="498" y="204"/>
                  </a:lnTo>
                  <a:lnTo>
                    <a:pt x="496" y="186"/>
                  </a:lnTo>
                  <a:lnTo>
                    <a:pt x="490" y="168"/>
                  </a:lnTo>
                  <a:lnTo>
                    <a:pt x="484" y="155"/>
                  </a:lnTo>
                  <a:lnTo>
                    <a:pt x="476" y="141"/>
                  </a:lnTo>
                  <a:lnTo>
                    <a:pt x="466" y="129"/>
                  </a:lnTo>
                  <a:lnTo>
                    <a:pt x="456" y="117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39" y="89"/>
                  </a:lnTo>
                  <a:lnTo>
                    <a:pt x="433" y="69"/>
                  </a:lnTo>
                  <a:lnTo>
                    <a:pt x="423" y="51"/>
                  </a:lnTo>
                  <a:lnTo>
                    <a:pt x="411" y="37"/>
                  </a:lnTo>
                  <a:lnTo>
                    <a:pt x="397" y="25"/>
                  </a:lnTo>
                  <a:lnTo>
                    <a:pt x="381" y="16"/>
                  </a:lnTo>
                  <a:lnTo>
                    <a:pt x="365" y="10"/>
                  </a:lnTo>
                  <a:lnTo>
                    <a:pt x="347" y="8"/>
                  </a:lnTo>
                  <a:lnTo>
                    <a:pt x="347" y="8"/>
                  </a:lnTo>
                  <a:lnTo>
                    <a:pt x="333" y="10"/>
                  </a:lnTo>
                  <a:lnTo>
                    <a:pt x="319" y="12"/>
                  </a:lnTo>
                  <a:lnTo>
                    <a:pt x="307" y="18"/>
                  </a:lnTo>
                  <a:lnTo>
                    <a:pt x="296" y="25"/>
                  </a:lnTo>
                  <a:lnTo>
                    <a:pt x="296" y="25"/>
                  </a:lnTo>
                  <a:lnTo>
                    <a:pt x="282" y="14"/>
                  </a:lnTo>
                  <a:lnTo>
                    <a:pt x="266" y="6"/>
                  </a:lnTo>
                  <a:lnTo>
                    <a:pt x="248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4" y="0"/>
                  </a:lnTo>
                  <a:lnTo>
                    <a:pt x="198" y="4"/>
                  </a:lnTo>
                  <a:lnTo>
                    <a:pt x="184" y="10"/>
                  </a:lnTo>
                  <a:lnTo>
                    <a:pt x="172" y="18"/>
                  </a:lnTo>
                  <a:lnTo>
                    <a:pt x="161" y="27"/>
                  </a:lnTo>
                  <a:lnTo>
                    <a:pt x="151" y="39"/>
                  </a:lnTo>
                  <a:lnTo>
                    <a:pt x="143" y="51"/>
                  </a:lnTo>
                  <a:lnTo>
                    <a:pt x="137" y="65"/>
                  </a:lnTo>
                  <a:lnTo>
                    <a:pt x="137" y="65"/>
                  </a:lnTo>
                  <a:lnTo>
                    <a:pt x="125" y="57"/>
                  </a:lnTo>
                  <a:lnTo>
                    <a:pt x="113" y="49"/>
                  </a:lnTo>
                  <a:lnTo>
                    <a:pt x="97" y="45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65" y="45"/>
                  </a:lnTo>
                  <a:lnTo>
                    <a:pt x="49" y="49"/>
                  </a:lnTo>
                  <a:lnTo>
                    <a:pt x="35" y="59"/>
                  </a:lnTo>
                  <a:lnTo>
                    <a:pt x="24" y="69"/>
                  </a:lnTo>
                  <a:lnTo>
                    <a:pt x="14" y="83"/>
                  </a:lnTo>
                  <a:lnTo>
                    <a:pt x="6" y="97"/>
                  </a:lnTo>
                  <a:lnTo>
                    <a:pt x="2" y="115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2" y="153"/>
                  </a:lnTo>
                  <a:lnTo>
                    <a:pt x="8" y="170"/>
                  </a:lnTo>
                  <a:lnTo>
                    <a:pt x="18" y="186"/>
                  </a:lnTo>
                  <a:lnTo>
                    <a:pt x="29" y="200"/>
                  </a:lnTo>
                  <a:lnTo>
                    <a:pt x="29" y="200"/>
                  </a:lnTo>
                  <a:lnTo>
                    <a:pt x="18" y="216"/>
                  </a:lnTo>
                  <a:lnTo>
                    <a:pt x="8" y="234"/>
                  </a:lnTo>
                  <a:lnTo>
                    <a:pt x="2" y="252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86"/>
                  </a:lnTo>
                  <a:lnTo>
                    <a:pt x="2" y="297"/>
                  </a:lnTo>
                  <a:lnTo>
                    <a:pt x="6" y="309"/>
                  </a:lnTo>
                  <a:lnTo>
                    <a:pt x="12" y="319"/>
                  </a:lnTo>
                  <a:lnTo>
                    <a:pt x="18" y="329"/>
                  </a:lnTo>
                  <a:lnTo>
                    <a:pt x="24" y="339"/>
                  </a:lnTo>
                  <a:lnTo>
                    <a:pt x="31" y="347"/>
                  </a:lnTo>
                  <a:lnTo>
                    <a:pt x="41" y="355"/>
                  </a:lnTo>
                  <a:lnTo>
                    <a:pt x="41" y="355"/>
                  </a:lnTo>
                  <a:lnTo>
                    <a:pt x="31" y="367"/>
                  </a:lnTo>
                  <a:lnTo>
                    <a:pt x="24" y="379"/>
                  </a:lnTo>
                  <a:lnTo>
                    <a:pt x="20" y="393"/>
                  </a:lnTo>
                  <a:lnTo>
                    <a:pt x="18" y="407"/>
                  </a:lnTo>
                  <a:lnTo>
                    <a:pt x="18" y="407"/>
                  </a:lnTo>
                  <a:lnTo>
                    <a:pt x="20" y="423"/>
                  </a:lnTo>
                  <a:lnTo>
                    <a:pt x="27" y="440"/>
                  </a:lnTo>
                  <a:lnTo>
                    <a:pt x="37" y="454"/>
                  </a:lnTo>
                  <a:lnTo>
                    <a:pt x="51" y="466"/>
                  </a:lnTo>
                  <a:lnTo>
                    <a:pt x="69" y="478"/>
                  </a:lnTo>
                  <a:lnTo>
                    <a:pt x="87" y="486"/>
                  </a:lnTo>
                  <a:lnTo>
                    <a:pt x="109" y="490"/>
                  </a:lnTo>
                  <a:lnTo>
                    <a:pt x="133" y="492"/>
                  </a:lnTo>
                  <a:lnTo>
                    <a:pt x="133" y="492"/>
                  </a:lnTo>
                  <a:lnTo>
                    <a:pt x="149" y="490"/>
                  </a:lnTo>
                  <a:lnTo>
                    <a:pt x="164" y="488"/>
                  </a:lnTo>
                  <a:lnTo>
                    <a:pt x="178" y="484"/>
                  </a:lnTo>
                  <a:lnTo>
                    <a:pt x="192" y="478"/>
                  </a:lnTo>
                  <a:lnTo>
                    <a:pt x="192" y="478"/>
                  </a:lnTo>
                  <a:lnTo>
                    <a:pt x="210" y="484"/>
                  </a:lnTo>
                  <a:lnTo>
                    <a:pt x="228" y="486"/>
                  </a:lnTo>
                  <a:lnTo>
                    <a:pt x="228" y="486"/>
                  </a:lnTo>
                  <a:lnTo>
                    <a:pt x="244" y="486"/>
                  </a:lnTo>
                  <a:lnTo>
                    <a:pt x="258" y="482"/>
                  </a:lnTo>
                  <a:lnTo>
                    <a:pt x="272" y="476"/>
                  </a:lnTo>
                  <a:lnTo>
                    <a:pt x="284" y="468"/>
                  </a:lnTo>
                  <a:lnTo>
                    <a:pt x="284" y="468"/>
                  </a:lnTo>
                  <a:lnTo>
                    <a:pt x="298" y="476"/>
                  </a:lnTo>
                  <a:lnTo>
                    <a:pt x="313" y="482"/>
                  </a:lnTo>
                  <a:lnTo>
                    <a:pt x="329" y="486"/>
                  </a:lnTo>
                  <a:lnTo>
                    <a:pt x="347" y="486"/>
                  </a:lnTo>
                  <a:lnTo>
                    <a:pt x="347" y="486"/>
                  </a:lnTo>
                  <a:lnTo>
                    <a:pt x="367" y="486"/>
                  </a:lnTo>
                  <a:lnTo>
                    <a:pt x="385" y="480"/>
                  </a:lnTo>
                  <a:lnTo>
                    <a:pt x="401" y="472"/>
                  </a:lnTo>
                  <a:lnTo>
                    <a:pt x="415" y="462"/>
                  </a:lnTo>
                  <a:lnTo>
                    <a:pt x="427" y="450"/>
                  </a:lnTo>
                  <a:lnTo>
                    <a:pt x="437" y="438"/>
                  </a:lnTo>
                  <a:lnTo>
                    <a:pt x="441" y="423"/>
                  </a:lnTo>
                  <a:lnTo>
                    <a:pt x="442" y="407"/>
                  </a:lnTo>
                  <a:lnTo>
                    <a:pt x="442" y="407"/>
                  </a:lnTo>
                  <a:lnTo>
                    <a:pt x="441" y="389"/>
                  </a:lnTo>
                  <a:lnTo>
                    <a:pt x="435" y="373"/>
                  </a:lnTo>
                  <a:lnTo>
                    <a:pt x="425" y="359"/>
                  </a:lnTo>
                  <a:lnTo>
                    <a:pt x="411" y="347"/>
                  </a:lnTo>
                  <a:lnTo>
                    <a:pt x="411" y="347"/>
                  </a:lnTo>
                  <a:lnTo>
                    <a:pt x="413" y="345"/>
                  </a:lnTo>
                  <a:lnTo>
                    <a:pt x="413" y="345"/>
                  </a:lnTo>
                  <a:lnTo>
                    <a:pt x="431" y="341"/>
                  </a:lnTo>
                  <a:lnTo>
                    <a:pt x="446" y="333"/>
                  </a:lnTo>
                  <a:lnTo>
                    <a:pt x="460" y="321"/>
                  </a:lnTo>
                  <a:lnTo>
                    <a:pt x="474" y="305"/>
                  </a:lnTo>
                  <a:lnTo>
                    <a:pt x="484" y="288"/>
                  </a:lnTo>
                  <a:lnTo>
                    <a:pt x="492" y="268"/>
                  </a:lnTo>
                  <a:lnTo>
                    <a:pt x="498" y="246"/>
                  </a:lnTo>
                  <a:lnTo>
                    <a:pt x="500" y="222"/>
                  </a:lnTo>
                  <a:lnTo>
                    <a:pt x="500" y="222"/>
                  </a:lnTo>
                  <a:close/>
                  <a:moveTo>
                    <a:pt x="250" y="349"/>
                  </a:moveTo>
                  <a:lnTo>
                    <a:pt x="250" y="349"/>
                  </a:lnTo>
                  <a:lnTo>
                    <a:pt x="230" y="347"/>
                  </a:lnTo>
                  <a:lnTo>
                    <a:pt x="210" y="341"/>
                  </a:lnTo>
                  <a:lnTo>
                    <a:pt x="192" y="333"/>
                  </a:lnTo>
                  <a:lnTo>
                    <a:pt x="178" y="319"/>
                  </a:lnTo>
                  <a:lnTo>
                    <a:pt x="166" y="305"/>
                  </a:lnTo>
                  <a:lnTo>
                    <a:pt x="157" y="288"/>
                  </a:lnTo>
                  <a:lnTo>
                    <a:pt x="151" y="270"/>
                  </a:lnTo>
                  <a:lnTo>
                    <a:pt x="149" y="250"/>
                  </a:lnTo>
                  <a:lnTo>
                    <a:pt x="149" y="250"/>
                  </a:lnTo>
                  <a:lnTo>
                    <a:pt x="151" y="228"/>
                  </a:lnTo>
                  <a:lnTo>
                    <a:pt x="157" y="210"/>
                  </a:lnTo>
                  <a:lnTo>
                    <a:pt x="166" y="192"/>
                  </a:lnTo>
                  <a:lnTo>
                    <a:pt x="178" y="178"/>
                  </a:lnTo>
                  <a:lnTo>
                    <a:pt x="192" y="164"/>
                  </a:lnTo>
                  <a:lnTo>
                    <a:pt x="210" y="157"/>
                  </a:lnTo>
                  <a:lnTo>
                    <a:pt x="230" y="151"/>
                  </a:lnTo>
                  <a:lnTo>
                    <a:pt x="250" y="149"/>
                  </a:lnTo>
                  <a:lnTo>
                    <a:pt x="250" y="149"/>
                  </a:lnTo>
                  <a:lnTo>
                    <a:pt x="270" y="151"/>
                  </a:lnTo>
                  <a:lnTo>
                    <a:pt x="290" y="157"/>
                  </a:lnTo>
                  <a:lnTo>
                    <a:pt x="305" y="164"/>
                  </a:lnTo>
                  <a:lnTo>
                    <a:pt x="321" y="178"/>
                  </a:lnTo>
                  <a:lnTo>
                    <a:pt x="333" y="192"/>
                  </a:lnTo>
                  <a:lnTo>
                    <a:pt x="343" y="210"/>
                  </a:lnTo>
                  <a:lnTo>
                    <a:pt x="349" y="228"/>
                  </a:lnTo>
                  <a:lnTo>
                    <a:pt x="351" y="250"/>
                  </a:lnTo>
                  <a:lnTo>
                    <a:pt x="351" y="250"/>
                  </a:lnTo>
                  <a:lnTo>
                    <a:pt x="349" y="270"/>
                  </a:lnTo>
                  <a:lnTo>
                    <a:pt x="343" y="288"/>
                  </a:lnTo>
                  <a:lnTo>
                    <a:pt x="333" y="305"/>
                  </a:lnTo>
                  <a:lnTo>
                    <a:pt x="321" y="319"/>
                  </a:lnTo>
                  <a:lnTo>
                    <a:pt x="305" y="333"/>
                  </a:lnTo>
                  <a:lnTo>
                    <a:pt x="290" y="341"/>
                  </a:lnTo>
                  <a:lnTo>
                    <a:pt x="270" y="347"/>
                  </a:lnTo>
                  <a:lnTo>
                    <a:pt x="250" y="349"/>
                  </a:lnTo>
                  <a:lnTo>
                    <a:pt x="250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6913563" y="2663826"/>
              <a:ext cx="185738" cy="136525"/>
            </a:xfrm>
            <a:custGeom>
              <a:avLst/>
              <a:gdLst>
                <a:gd name="T0" fmla="*/ 26 w 117"/>
                <a:gd name="T1" fmla="*/ 0 h 86"/>
                <a:gd name="T2" fmla="*/ 26 w 117"/>
                <a:gd name="T3" fmla="*/ 0 h 86"/>
                <a:gd name="T4" fmla="*/ 14 w 117"/>
                <a:gd name="T5" fmla="*/ 0 h 86"/>
                <a:gd name="T6" fmla="*/ 8 w 117"/>
                <a:gd name="T7" fmla="*/ 2 h 86"/>
                <a:gd name="T8" fmla="*/ 4 w 117"/>
                <a:gd name="T9" fmla="*/ 6 h 86"/>
                <a:gd name="T10" fmla="*/ 4 w 117"/>
                <a:gd name="T11" fmla="*/ 6 h 86"/>
                <a:gd name="T12" fmla="*/ 2 w 117"/>
                <a:gd name="T13" fmla="*/ 10 h 86"/>
                <a:gd name="T14" fmla="*/ 0 w 117"/>
                <a:gd name="T15" fmla="*/ 12 h 86"/>
                <a:gd name="T16" fmla="*/ 2 w 117"/>
                <a:gd name="T17" fmla="*/ 16 h 86"/>
                <a:gd name="T18" fmla="*/ 6 w 117"/>
                <a:gd name="T19" fmla="*/ 16 h 86"/>
                <a:gd name="T20" fmla="*/ 6 w 117"/>
                <a:gd name="T21" fmla="*/ 16 h 86"/>
                <a:gd name="T22" fmla="*/ 20 w 117"/>
                <a:gd name="T23" fmla="*/ 20 h 86"/>
                <a:gd name="T24" fmla="*/ 34 w 117"/>
                <a:gd name="T25" fmla="*/ 24 h 86"/>
                <a:gd name="T26" fmla="*/ 46 w 117"/>
                <a:gd name="T27" fmla="*/ 28 h 86"/>
                <a:gd name="T28" fmla="*/ 58 w 117"/>
                <a:gd name="T29" fmla="*/ 36 h 86"/>
                <a:gd name="T30" fmla="*/ 70 w 117"/>
                <a:gd name="T31" fmla="*/ 44 h 86"/>
                <a:gd name="T32" fmla="*/ 78 w 117"/>
                <a:gd name="T33" fmla="*/ 56 h 86"/>
                <a:gd name="T34" fmla="*/ 83 w 117"/>
                <a:gd name="T35" fmla="*/ 68 h 86"/>
                <a:gd name="T36" fmla="*/ 85 w 117"/>
                <a:gd name="T37" fmla="*/ 82 h 86"/>
                <a:gd name="T38" fmla="*/ 85 w 117"/>
                <a:gd name="T39" fmla="*/ 82 h 86"/>
                <a:gd name="T40" fmla="*/ 87 w 117"/>
                <a:gd name="T41" fmla="*/ 84 h 86"/>
                <a:gd name="T42" fmla="*/ 91 w 117"/>
                <a:gd name="T43" fmla="*/ 86 h 86"/>
                <a:gd name="T44" fmla="*/ 101 w 117"/>
                <a:gd name="T45" fmla="*/ 86 h 86"/>
                <a:gd name="T46" fmla="*/ 107 w 117"/>
                <a:gd name="T47" fmla="*/ 84 h 86"/>
                <a:gd name="T48" fmla="*/ 111 w 117"/>
                <a:gd name="T49" fmla="*/ 82 h 86"/>
                <a:gd name="T50" fmla="*/ 115 w 117"/>
                <a:gd name="T51" fmla="*/ 78 h 86"/>
                <a:gd name="T52" fmla="*/ 117 w 117"/>
                <a:gd name="T53" fmla="*/ 74 h 86"/>
                <a:gd name="T54" fmla="*/ 117 w 117"/>
                <a:gd name="T55" fmla="*/ 74 h 86"/>
                <a:gd name="T56" fmla="*/ 113 w 117"/>
                <a:gd name="T57" fmla="*/ 58 h 86"/>
                <a:gd name="T58" fmla="*/ 107 w 117"/>
                <a:gd name="T59" fmla="*/ 44 h 86"/>
                <a:gd name="T60" fmla="*/ 97 w 117"/>
                <a:gd name="T61" fmla="*/ 32 h 86"/>
                <a:gd name="T62" fmla="*/ 85 w 117"/>
                <a:gd name="T63" fmla="*/ 22 h 86"/>
                <a:gd name="T64" fmla="*/ 72 w 117"/>
                <a:gd name="T65" fmla="*/ 14 h 86"/>
                <a:gd name="T66" fmla="*/ 56 w 117"/>
                <a:gd name="T67" fmla="*/ 8 h 86"/>
                <a:gd name="T68" fmla="*/ 42 w 117"/>
                <a:gd name="T69" fmla="*/ 2 h 86"/>
                <a:gd name="T70" fmla="*/ 26 w 117"/>
                <a:gd name="T71" fmla="*/ 0 h 86"/>
                <a:gd name="T72" fmla="*/ 26 w 117"/>
                <a:gd name="T7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" h="86">
                  <a:moveTo>
                    <a:pt x="26" y="0"/>
                  </a:moveTo>
                  <a:lnTo>
                    <a:pt x="26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0" y="20"/>
                  </a:lnTo>
                  <a:lnTo>
                    <a:pt x="34" y="24"/>
                  </a:lnTo>
                  <a:lnTo>
                    <a:pt x="46" y="28"/>
                  </a:lnTo>
                  <a:lnTo>
                    <a:pt x="58" y="36"/>
                  </a:lnTo>
                  <a:lnTo>
                    <a:pt x="70" y="44"/>
                  </a:lnTo>
                  <a:lnTo>
                    <a:pt x="78" y="56"/>
                  </a:lnTo>
                  <a:lnTo>
                    <a:pt x="83" y="68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7" y="84"/>
                  </a:lnTo>
                  <a:lnTo>
                    <a:pt x="91" y="86"/>
                  </a:lnTo>
                  <a:lnTo>
                    <a:pt x="101" y="86"/>
                  </a:lnTo>
                  <a:lnTo>
                    <a:pt x="107" y="84"/>
                  </a:lnTo>
                  <a:lnTo>
                    <a:pt x="111" y="82"/>
                  </a:lnTo>
                  <a:lnTo>
                    <a:pt x="115" y="78"/>
                  </a:lnTo>
                  <a:lnTo>
                    <a:pt x="117" y="74"/>
                  </a:lnTo>
                  <a:lnTo>
                    <a:pt x="117" y="74"/>
                  </a:lnTo>
                  <a:lnTo>
                    <a:pt x="113" y="58"/>
                  </a:lnTo>
                  <a:lnTo>
                    <a:pt x="107" y="44"/>
                  </a:lnTo>
                  <a:lnTo>
                    <a:pt x="97" y="32"/>
                  </a:lnTo>
                  <a:lnTo>
                    <a:pt x="85" y="22"/>
                  </a:lnTo>
                  <a:lnTo>
                    <a:pt x="72" y="14"/>
                  </a:lnTo>
                  <a:lnTo>
                    <a:pt x="56" y="8"/>
                  </a:lnTo>
                  <a:lnTo>
                    <a:pt x="42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102"/>
          <p:cNvSpPr>
            <a:spLocks/>
          </p:cNvSpPr>
          <p:nvPr/>
        </p:nvSpPr>
        <p:spPr bwMode="auto">
          <a:xfrm>
            <a:off x="7821613" y="2384426"/>
            <a:ext cx="646113" cy="806450"/>
          </a:xfrm>
          <a:custGeom>
            <a:avLst/>
            <a:gdLst>
              <a:gd name="T0" fmla="*/ 385 w 407"/>
              <a:gd name="T1" fmla="*/ 284 h 508"/>
              <a:gd name="T2" fmla="*/ 361 w 407"/>
              <a:gd name="T3" fmla="*/ 272 h 508"/>
              <a:gd name="T4" fmla="*/ 330 w 407"/>
              <a:gd name="T5" fmla="*/ 270 h 508"/>
              <a:gd name="T6" fmla="*/ 336 w 407"/>
              <a:gd name="T7" fmla="*/ 176 h 508"/>
              <a:gd name="T8" fmla="*/ 340 w 407"/>
              <a:gd name="T9" fmla="*/ 178 h 508"/>
              <a:gd name="T10" fmla="*/ 359 w 407"/>
              <a:gd name="T11" fmla="*/ 192 h 508"/>
              <a:gd name="T12" fmla="*/ 377 w 407"/>
              <a:gd name="T13" fmla="*/ 188 h 508"/>
              <a:gd name="T14" fmla="*/ 393 w 407"/>
              <a:gd name="T15" fmla="*/ 161 h 508"/>
              <a:gd name="T16" fmla="*/ 387 w 407"/>
              <a:gd name="T17" fmla="*/ 89 h 508"/>
              <a:gd name="T18" fmla="*/ 373 w 407"/>
              <a:gd name="T19" fmla="*/ 16 h 508"/>
              <a:gd name="T20" fmla="*/ 363 w 407"/>
              <a:gd name="T21" fmla="*/ 0 h 508"/>
              <a:gd name="T22" fmla="*/ 357 w 407"/>
              <a:gd name="T23" fmla="*/ 6 h 508"/>
              <a:gd name="T24" fmla="*/ 351 w 407"/>
              <a:gd name="T25" fmla="*/ 53 h 508"/>
              <a:gd name="T26" fmla="*/ 353 w 407"/>
              <a:gd name="T27" fmla="*/ 119 h 508"/>
              <a:gd name="T28" fmla="*/ 324 w 407"/>
              <a:gd name="T29" fmla="*/ 85 h 508"/>
              <a:gd name="T30" fmla="*/ 284 w 407"/>
              <a:gd name="T31" fmla="*/ 47 h 508"/>
              <a:gd name="T32" fmla="*/ 226 w 407"/>
              <a:gd name="T33" fmla="*/ 30 h 508"/>
              <a:gd name="T34" fmla="*/ 181 w 407"/>
              <a:gd name="T35" fmla="*/ 30 h 508"/>
              <a:gd name="T36" fmla="*/ 123 w 407"/>
              <a:gd name="T37" fmla="*/ 47 h 508"/>
              <a:gd name="T38" fmla="*/ 83 w 407"/>
              <a:gd name="T39" fmla="*/ 87 h 508"/>
              <a:gd name="T40" fmla="*/ 56 w 407"/>
              <a:gd name="T41" fmla="*/ 119 h 508"/>
              <a:gd name="T42" fmla="*/ 58 w 407"/>
              <a:gd name="T43" fmla="*/ 53 h 508"/>
              <a:gd name="T44" fmla="*/ 52 w 407"/>
              <a:gd name="T45" fmla="*/ 6 h 508"/>
              <a:gd name="T46" fmla="*/ 48 w 407"/>
              <a:gd name="T47" fmla="*/ 0 h 508"/>
              <a:gd name="T48" fmla="*/ 36 w 407"/>
              <a:gd name="T49" fmla="*/ 16 h 508"/>
              <a:gd name="T50" fmla="*/ 24 w 407"/>
              <a:gd name="T51" fmla="*/ 89 h 508"/>
              <a:gd name="T52" fmla="*/ 16 w 407"/>
              <a:gd name="T53" fmla="*/ 161 h 508"/>
              <a:gd name="T54" fmla="*/ 32 w 407"/>
              <a:gd name="T55" fmla="*/ 188 h 508"/>
              <a:gd name="T56" fmla="*/ 52 w 407"/>
              <a:gd name="T57" fmla="*/ 192 h 508"/>
              <a:gd name="T58" fmla="*/ 69 w 407"/>
              <a:gd name="T59" fmla="*/ 178 h 508"/>
              <a:gd name="T60" fmla="*/ 71 w 407"/>
              <a:gd name="T61" fmla="*/ 232 h 508"/>
              <a:gd name="T62" fmla="*/ 79 w 407"/>
              <a:gd name="T63" fmla="*/ 278 h 508"/>
              <a:gd name="T64" fmla="*/ 50 w 407"/>
              <a:gd name="T65" fmla="*/ 274 h 508"/>
              <a:gd name="T66" fmla="*/ 26 w 407"/>
              <a:gd name="T67" fmla="*/ 280 h 508"/>
              <a:gd name="T68" fmla="*/ 18 w 407"/>
              <a:gd name="T69" fmla="*/ 282 h 508"/>
              <a:gd name="T70" fmla="*/ 2 w 407"/>
              <a:gd name="T71" fmla="*/ 307 h 508"/>
              <a:gd name="T72" fmla="*/ 2 w 407"/>
              <a:gd name="T73" fmla="*/ 363 h 508"/>
              <a:gd name="T74" fmla="*/ 12 w 407"/>
              <a:gd name="T75" fmla="*/ 409 h 508"/>
              <a:gd name="T76" fmla="*/ 40 w 407"/>
              <a:gd name="T77" fmla="*/ 470 h 508"/>
              <a:gd name="T78" fmla="*/ 73 w 407"/>
              <a:gd name="T79" fmla="*/ 504 h 508"/>
              <a:gd name="T80" fmla="*/ 95 w 407"/>
              <a:gd name="T81" fmla="*/ 506 h 508"/>
              <a:gd name="T82" fmla="*/ 111 w 407"/>
              <a:gd name="T83" fmla="*/ 492 h 508"/>
              <a:gd name="T84" fmla="*/ 117 w 407"/>
              <a:gd name="T85" fmla="*/ 446 h 508"/>
              <a:gd name="T86" fmla="*/ 107 w 407"/>
              <a:gd name="T87" fmla="*/ 381 h 508"/>
              <a:gd name="T88" fmla="*/ 107 w 407"/>
              <a:gd name="T89" fmla="*/ 381 h 508"/>
              <a:gd name="T90" fmla="*/ 137 w 407"/>
              <a:gd name="T91" fmla="*/ 427 h 508"/>
              <a:gd name="T92" fmla="*/ 175 w 407"/>
              <a:gd name="T93" fmla="*/ 454 h 508"/>
              <a:gd name="T94" fmla="*/ 204 w 407"/>
              <a:gd name="T95" fmla="*/ 460 h 508"/>
              <a:gd name="T96" fmla="*/ 244 w 407"/>
              <a:gd name="T97" fmla="*/ 448 h 508"/>
              <a:gd name="T98" fmla="*/ 280 w 407"/>
              <a:gd name="T99" fmla="*/ 417 h 508"/>
              <a:gd name="T100" fmla="*/ 298 w 407"/>
              <a:gd name="T101" fmla="*/ 387 h 508"/>
              <a:gd name="T102" fmla="*/ 284 w 407"/>
              <a:gd name="T103" fmla="*/ 448 h 508"/>
              <a:gd name="T104" fmla="*/ 290 w 407"/>
              <a:gd name="T105" fmla="*/ 492 h 508"/>
              <a:gd name="T106" fmla="*/ 304 w 407"/>
              <a:gd name="T107" fmla="*/ 508 h 508"/>
              <a:gd name="T108" fmla="*/ 326 w 407"/>
              <a:gd name="T109" fmla="*/ 506 h 508"/>
              <a:gd name="T110" fmla="*/ 361 w 407"/>
              <a:gd name="T111" fmla="*/ 472 h 508"/>
              <a:gd name="T112" fmla="*/ 391 w 407"/>
              <a:gd name="T113" fmla="*/ 413 h 508"/>
              <a:gd name="T114" fmla="*/ 405 w 407"/>
              <a:gd name="T115" fmla="*/ 367 h 508"/>
              <a:gd name="T116" fmla="*/ 405 w 407"/>
              <a:gd name="T117" fmla="*/ 313 h 508"/>
              <a:gd name="T118" fmla="*/ 391 w 407"/>
              <a:gd name="T119" fmla="*/ 28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7" h="508">
                <a:moveTo>
                  <a:pt x="387" y="284"/>
                </a:moveTo>
                <a:lnTo>
                  <a:pt x="387" y="284"/>
                </a:lnTo>
                <a:lnTo>
                  <a:pt x="385" y="284"/>
                </a:lnTo>
                <a:lnTo>
                  <a:pt x="385" y="284"/>
                </a:lnTo>
                <a:lnTo>
                  <a:pt x="375" y="278"/>
                </a:lnTo>
                <a:lnTo>
                  <a:pt x="361" y="272"/>
                </a:lnTo>
                <a:lnTo>
                  <a:pt x="345" y="270"/>
                </a:lnTo>
                <a:lnTo>
                  <a:pt x="330" y="270"/>
                </a:lnTo>
                <a:lnTo>
                  <a:pt x="330" y="270"/>
                </a:lnTo>
                <a:lnTo>
                  <a:pt x="334" y="252"/>
                </a:lnTo>
                <a:lnTo>
                  <a:pt x="336" y="232"/>
                </a:lnTo>
                <a:lnTo>
                  <a:pt x="336" y="176"/>
                </a:lnTo>
                <a:lnTo>
                  <a:pt x="336" y="176"/>
                </a:lnTo>
                <a:lnTo>
                  <a:pt x="340" y="178"/>
                </a:lnTo>
                <a:lnTo>
                  <a:pt x="340" y="178"/>
                </a:lnTo>
                <a:lnTo>
                  <a:pt x="345" y="184"/>
                </a:lnTo>
                <a:lnTo>
                  <a:pt x="351" y="188"/>
                </a:lnTo>
                <a:lnTo>
                  <a:pt x="359" y="192"/>
                </a:lnTo>
                <a:lnTo>
                  <a:pt x="367" y="192"/>
                </a:lnTo>
                <a:lnTo>
                  <a:pt x="367" y="192"/>
                </a:lnTo>
                <a:lnTo>
                  <a:pt x="377" y="188"/>
                </a:lnTo>
                <a:lnTo>
                  <a:pt x="387" y="182"/>
                </a:lnTo>
                <a:lnTo>
                  <a:pt x="391" y="172"/>
                </a:lnTo>
                <a:lnTo>
                  <a:pt x="393" y="161"/>
                </a:lnTo>
                <a:lnTo>
                  <a:pt x="389" y="113"/>
                </a:lnTo>
                <a:lnTo>
                  <a:pt x="389" y="113"/>
                </a:lnTo>
                <a:lnTo>
                  <a:pt x="387" y="89"/>
                </a:lnTo>
                <a:lnTo>
                  <a:pt x="381" y="51"/>
                </a:lnTo>
                <a:lnTo>
                  <a:pt x="377" y="31"/>
                </a:lnTo>
                <a:lnTo>
                  <a:pt x="373" y="16"/>
                </a:lnTo>
                <a:lnTo>
                  <a:pt x="367" y="4"/>
                </a:lnTo>
                <a:lnTo>
                  <a:pt x="365" y="2"/>
                </a:lnTo>
                <a:lnTo>
                  <a:pt x="363" y="0"/>
                </a:lnTo>
                <a:lnTo>
                  <a:pt x="363" y="0"/>
                </a:lnTo>
                <a:lnTo>
                  <a:pt x="359" y="2"/>
                </a:lnTo>
                <a:lnTo>
                  <a:pt x="357" y="6"/>
                </a:lnTo>
                <a:lnTo>
                  <a:pt x="353" y="18"/>
                </a:lnTo>
                <a:lnTo>
                  <a:pt x="351" y="33"/>
                </a:lnTo>
                <a:lnTo>
                  <a:pt x="351" y="53"/>
                </a:lnTo>
                <a:lnTo>
                  <a:pt x="351" y="93"/>
                </a:lnTo>
                <a:lnTo>
                  <a:pt x="353" y="119"/>
                </a:lnTo>
                <a:lnTo>
                  <a:pt x="353" y="119"/>
                </a:lnTo>
                <a:lnTo>
                  <a:pt x="330" y="103"/>
                </a:lnTo>
                <a:lnTo>
                  <a:pt x="330" y="103"/>
                </a:lnTo>
                <a:lnTo>
                  <a:pt x="324" y="85"/>
                </a:lnTo>
                <a:lnTo>
                  <a:pt x="312" y="71"/>
                </a:lnTo>
                <a:lnTo>
                  <a:pt x="300" y="57"/>
                </a:lnTo>
                <a:lnTo>
                  <a:pt x="284" y="47"/>
                </a:lnTo>
                <a:lnTo>
                  <a:pt x="266" y="39"/>
                </a:lnTo>
                <a:lnTo>
                  <a:pt x="246" y="33"/>
                </a:lnTo>
                <a:lnTo>
                  <a:pt x="226" y="30"/>
                </a:lnTo>
                <a:lnTo>
                  <a:pt x="204" y="28"/>
                </a:lnTo>
                <a:lnTo>
                  <a:pt x="204" y="28"/>
                </a:lnTo>
                <a:lnTo>
                  <a:pt x="181" y="30"/>
                </a:lnTo>
                <a:lnTo>
                  <a:pt x="161" y="33"/>
                </a:lnTo>
                <a:lnTo>
                  <a:pt x="141" y="39"/>
                </a:lnTo>
                <a:lnTo>
                  <a:pt x="123" y="47"/>
                </a:lnTo>
                <a:lnTo>
                  <a:pt x="107" y="59"/>
                </a:lnTo>
                <a:lnTo>
                  <a:pt x="93" y="71"/>
                </a:lnTo>
                <a:lnTo>
                  <a:pt x="83" y="87"/>
                </a:lnTo>
                <a:lnTo>
                  <a:pt x="75" y="105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8" y="93"/>
                </a:lnTo>
                <a:lnTo>
                  <a:pt x="58" y="53"/>
                </a:lnTo>
                <a:lnTo>
                  <a:pt x="58" y="33"/>
                </a:lnTo>
                <a:lnTo>
                  <a:pt x="56" y="18"/>
                </a:lnTo>
                <a:lnTo>
                  <a:pt x="52" y="6"/>
                </a:lnTo>
                <a:lnTo>
                  <a:pt x="50" y="2"/>
                </a:lnTo>
                <a:lnTo>
                  <a:pt x="48" y="0"/>
                </a:lnTo>
                <a:lnTo>
                  <a:pt x="48" y="0"/>
                </a:lnTo>
                <a:lnTo>
                  <a:pt x="44" y="2"/>
                </a:lnTo>
                <a:lnTo>
                  <a:pt x="42" y="4"/>
                </a:lnTo>
                <a:lnTo>
                  <a:pt x="36" y="16"/>
                </a:lnTo>
                <a:lnTo>
                  <a:pt x="32" y="31"/>
                </a:lnTo>
                <a:lnTo>
                  <a:pt x="28" y="51"/>
                </a:lnTo>
                <a:lnTo>
                  <a:pt x="24" y="89"/>
                </a:lnTo>
                <a:lnTo>
                  <a:pt x="20" y="113"/>
                </a:lnTo>
                <a:lnTo>
                  <a:pt x="16" y="161"/>
                </a:lnTo>
                <a:lnTo>
                  <a:pt x="16" y="161"/>
                </a:lnTo>
                <a:lnTo>
                  <a:pt x="18" y="172"/>
                </a:lnTo>
                <a:lnTo>
                  <a:pt x="24" y="182"/>
                </a:lnTo>
                <a:lnTo>
                  <a:pt x="32" y="188"/>
                </a:lnTo>
                <a:lnTo>
                  <a:pt x="42" y="192"/>
                </a:lnTo>
                <a:lnTo>
                  <a:pt x="42" y="192"/>
                </a:lnTo>
                <a:lnTo>
                  <a:pt x="52" y="192"/>
                </a:lnTo>
                <a:lnTo>
                  <a:pt x="58" y="188"/>
                </a:lnTo>
                <a:lnTo>
                  <a:pt x="64" y="184"/>
                </a:lnTo>
                <a:lnTo>
                  <a:pt x="69" y="178"/>
                </a:lnTo>
                <a:lnTo>
                  <a:pt x="69" y="178"/>
                </a:lnTo>
                <a:lnTo>
                  <a:pt x="71" y="176"/>
                </a:lnTo>
                <a:lnTo>
                  <a:pt x="71" y="232"/>
                </a:lnTo>
                <a:lnTo>
                  <a:pt x="71" y="232"/>
                </a:lnTo>
                <a:lnTo>
                  <a:pt x="73" y="256"/>
                </a:lnTo>
                <a:lnTo>
                  <a:pt x="79" y="278"/>
                </a:lnTo>
                <a:lnTo>
                  <a:pt x="79" y="278"/>
                </a:lnTo>
                <a:lnTo>
                  <a:pt x="65" y="274"/>
                </a:lnTo>
                <a:lnTo>
                  <a:pt x="50" y="274"/>
                </a:lnTo>
                <a:lnTo>
                  <a:pt x="38" y="276"/>
                </a:lnTo>
                <a:lnTo>
                  <a:pt x="26" y="280"/>
                </a:lnTo>
                <a:lnTo>
                  <a:pt x="26" y="280"/>
                </a:lnTo>
                <a:lnTo>
                  <a:pt x="22" y="280"/>
                </a:lnTo>
                <a:lnTo>
                  <a:pt x="22" y="280"/>
                </a:lnTo>
                <a:lnTo>
                  <a:pt x="18" y="282"/>
                </a:lnTo>
                <a:lnTo>
                  <a:pt x="14" y="286"/>
                </a:lnTo>
                <a:lnTo>
                  <a:pt x="8" y="296"/>
                </a:lnTo>
                <a:lnTo>
                  <a:pt x="2" y="307"/>
                </a:lnTo>
                <a:lnTo>
                  <a:pt x="0" y="323"/>
                </a:lnTo>
                <a:lnTo>
                  <a:pt x="0" y="343"/>
                </a:lnTo>
                <a:lnTo>
                  <a:pt x="2" y="363"/>
                </a:lnTo>
                <a:lnTo>
                  <a:pt x="6" y="385"/>
                </a:lnTo>
                <a:lnTo>
                  <a:pt x="12" y="409"/>
                </a:lnTo>
                <a:lnTo>
                  <a:pt x="12" y="409"/>
                </a:lnTo>
                <a:lnTo>
                  <a:pt x="20" y="431"/>
                </a:lnTo>
                <a:lnTo>
                  <a:pt x="30" y="452"/>
                </a:lnTo>
                <a:lnTo>
                  <a:pt x="40" y="470"/>
                </a:lnTo>
                <a:lnTo>
                  <a:pt x="52" y="484"/>
                </a:lnTo>
                <a:lnTo>
                  <a:pt x="64" y="496"/>
                </a:lnTo>
                <a:lnTo>
                  <a:pt x="73" y="504"/>
                </a:lnTo>
                <a:lnTo>
                  <a:pt x="85" y="508"/>
                </a:lnTo>
                <a:lnTo>
                  <a:pt x="91" y="508"/>
                </a:lnTo>
                <a:lnTo>
                  <a:pt x="95" y="506"/>
                </a:lnTo>
                <a:lnTo>
                  <a:pt x="95" y="506"/>
                </a:lnTo>
                <a:lnTo>
                  <a:pt x="103" y="502"/>
                </a:lnTo>
                <a:lnTo>
                  <a:pt x="111" y="492"/>
                </a:lnTo>
                <a:lnTo>
                  <a:pt x="115" y="480"/>
                </a:lnTo>
                <a:lnTo>
                  <a:pt x="117" y="464"/>
                </a:lnTo>
                <a:lnTo>
                  <a:pt x="117" y="446"/>
                </a:lnTo>
                <a:lnTo>
                  <a:pt x="117" y="427"/>
                </a:lnTo>
                <a:lnTo>
                  <a:pt x="113" y="405"/>
                </a:lnTo>
                <a:lnTo>
                  <a:pt x="107" y="381"/>
                </a:lnTo>
                <a:lnTo>
                  <a:pt x="107" y="381"/>
                </a:lnTo>
                <a:lnTo>
                  <a:pt x="107" y="381"/>
                </a:lnTo>
                <a:lnTo>
                  <a:pt x="107" y="381"/>
                </a:lnTo>
                <a:lnTo>
                  <a:pt x="115" y="399"/>
                </a:lnTo>
                <a:lnTo>
                  <a:pt x="125" y="413"/>
                </a:lnTo>
                <a:lnTo>
                  <a:pt x="137" y="427"/>
                </a:lnTo>
                <a:lnTo>
                  <a:pt x="149" y="439"/>
                </a:lnTo>
                <a:lnTo>
                  <a:pt x="161" y="448"/>
                </a:lnTo>
                <a:lnTo>
                  <a:pt x="175" y="454"/>
                </a:lnTo>
                <a:lnTo>
                  <a:pt x="189" y="458"/>
                </a:lnTo>
                <a:lnTo>
                  <a:pt x="204" y="460"/>
                </a:lnTo>
                <a:lnTo>
                  <a:pt x="204" y="460"/>
                </a:lnTo>
                <a:lnTo>
                  <a:pt x="218" y="458"/>
                </a:lnTo>
                <a:lnTo>
                  <a:pt x="232" y="454"/>
                </a:lnTo>
                <a:lnTo>
                  <a:pt x="244" y="448"/>
                </a:lnTo>
                <a:lnTo>
                  <a:pt x="258" y="441"/>
                </a:lnTo>
                <a:lnTo>
                  <a:pt x="268" y="431"/>
                </a:lnTo>
                <a:lnTo>
                  <a:pt x="280" y="417"/>
                </a:lnTo>
                <a:lnTo>
                  <a:pt x="288" y="403"/>
                </a:lnTo>
                <a:lnTo>
                  <a:pt x="298" y="387"/>
                </a:lnTo>
                <a:lnTo>
                  <a:pt x="298" y="387"/>
                </a:lnTo>
                <a:lnTo>
                  <a:pt x="290" y="409"/>
                </a:lnTo>
                <a:lnTo>
                  <a:pt x="286" y="429"/>
                </a:lnTo>
                <a:lnTo>
                  <a:pt x="284" y="448"/>
                </a:lnTo>
                <a:lnTo>
                  <a:pt x="284" y="466"/>
                </a:lnTo>
                <a:lnTo>
                  <a:pt x="286" y="480"/>
                </a:lnTo>
                <a:lnTo>
                  <a:pt x="290" y="492"/>
                </a:lnTo>
                <a:lnTo>
                  <a:pt x="296" y="502"/>
                </a:lnTo>
                <a:lnTo>
                  <a:pt x="304" y="508"/>
                </a:lnTo>
                <a:lnTo>
                  <a:pt x="304" y="508"/>
                </a:lnTo>
                <a:lnTo>
                  <a:pt x="310" y="508"/>
                </a:lnTo>
                <a:lnTo>
                  <a:pt x="314" y="508"/>
                </a:lnTo>
                <a:lnTo>
                  <a:pt x="326" y="506"/>
                </a:lnTo>
                <a:lnTo>
                  <a:pt x="338" y="498"/>
                </a:lnTo>
                <a:lnTo>
                  <a:pt x="349" y="486"/>
                </a:lnTo>
                <a:lnTo>
                  <a:pt x="361" y="472"/>
                </a:lnTo>
                <a:lnTo>
                  <a:pt x="371" y="454"/>
                </a:lnTo>
                <a:lnTo>
                  <a:pt x="383" y="435"/>
                </a:lnTo>
                <a:lnTo>
                  <a:pt x="391" y="413"/>
                </a:lnTo>
                <a:lnTo>
                  <a:pt x="391" y="413"/>
                </a:lnTo>
                <a:lnTo>
                  <a:pt x="399" y="391"/>
                </a:lnTo>
                <a:lnTo>
                  <a:pt x="405" y="367"/>
                </a:lnTo>
                <a:lnTo>
                  <a:pt x="407" y="347"/>
                </a:lnTo>
                <a:lnTo>
                  <a:pt x="407" y="329"/>
                </a:lnTo>
                <a:lnTo>
                  <a:pt x="405" y="313"/>
                </a:lnTo>
                <a:lnTo>
                  <a:pt x="401" y="300"/>
                </a:lnTo>
                <a:lnTo>
                  <a:pt x="395" y="290"/>
                </a:lnTo>
                <a:lnTo>
                  <a:pt x="391" y="286"/>
                </a:lnTo>
                <a:lnTo>
                  <a:pt x="387" y="284"/>
                </a:lnTo>
                <a:lnTo>
                  <a:pt x="387" y="2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6" name="组合 195"/>
          <p:cNvGrpSpPr/>
          <p:nvPr/>
        </p:nvGrpSpPr>
        <p:grpSpPr>
          <a:xfrm>
            <a:off x="9094788" y="2381251"/>
            <a:ext cx="520700" cy="831850"/>
            <a:chOff x="9094788" y="2381251"/>
            <a:chExt cx="520700" cy="831850"/>
          </a:xfrm>
          <a:solidFill>
            <a:schemeClr val="bg1">
              <a:lumMod val="50000"/>
            </a:schemeClr>
          </a:solidFill>
        </p:grpSpPr>
        <p:sp>
          <p:nvSpPr>
            <p:cNvPr id="103" name="Freeform 103"/>
            <p:cNvSpPr>
              <a:spLocks noEditPoints="1"/>
            </p:cNvSpPr>
            <p:nvPr/>
          </p:nvSpPr>
          <p:spPr bwMode="auto">
            <a:xfrm>
              <a:off x="9094788" y="2381251"/>
              <a:ext cx="520700" cy="831850"/>
            </a:xfrm>
            <a:custGeom>
              <a:avLst/>
              <a:gdLst>
                <a:gd name="T0" fmla="*/ 328 w 328"/>
                <a:gd name="T1" fmla="*/ 127 h 524"/>
                <a:gd name="T2" fmla="*/ 316 w 328"/>
                <a:gd name="T3" fmla="*/ 87 h 524"/>
                <a:gd name="T4" fmla="*/ 290 w 328"/>
                <a:gd name="T5" fmla="*/ 51 h 524"/>
                <a:gd name="T6" fmla="*/ 256 w 328"/>
                <a:gd name="T7" fmla="*/ 24 h 524"/>
                <a:gd name="T8" fmla="*/ 213 w 328"/>
                <a:gd name="T9" fmla="*/ 6 h 524"/>
                <a:gd name="T10" fmla="*/ 165 w 328"/>
                <a:gd name="T11" fmla="*/ 0 h 524"/>
                <a:gd name="T12" fmla="*/ 131 w 328"/>
                <a:gd name="T13" fmla="*/ 4 h 524"/>
                <a:gd name="T14" fmla="*/ 86 w 328"/>
                <a:gd name="T15" fmla="*/ 18 h 524"/>
                <a:gd name="T16" fmla="*/ 48 w 328"/>
                <a:gd name="T17" fmla="*/ 41 h 524"/>
                <a:gd name="T18" fmla="*/ 20 w 328"/>
                <a:gd name="T19" fmla="*/ 73 h 524"/>
                <a:gd name="T20" fmla="*/ 4 w 328"/>
                <a:gd name="T21" fmla="*/ 113 h 524"/>
                <a:gd name="T22" fmla="*/ 0 w 328"/>
                <a:gd name="T23" fmla="*/ 141 h 524"/>
                <a:gd name="T24" fmla="*/ 14 w 328"/>
                <a:gd name="T25" fmla="*/ 258 h 524"/>
                <a:gd name="T26" fmla="*/ 36 w 328"/>
                <a:gd name="T27" fmla="*/ 325 h 524"/>
                <a:gd name="T28" fmla="*/ 72 w 328"/>
                <a:gd name="T29" fmla="*/ 381 h 524"/>
                <a:gd name="T30" fmla="*/ 123 w 328"/>
                <a:gd name="T31" fmla="*/ 417 h 524"/>
                <a:gd name="T32" fmla="*/ 145 w 328"/>
                <a:gd name="T33" fmla="*/ 468 h 524"/>
                <a:gd name="T34" fmla="*/ 115 w 328"/>
                <a:gd name="T35" fmla="*/ 486 h 524"/>
                <a:gd name="T36" fmla="*/ 113 w 328"/>
                <a:gd name="T37" fmla="*/ 496 h 524"/>
                <a:gd name="T38" fmla="*/ 123 w 328"/>
                <a:gd name="T39" fmla="*/ 516 h 524"/>
                <a:gd name="T40" fmla="*/ 145 w 328"/>
                <a:gd name="T41" fmla="*/ 524 h 524"/>
                <a:gd name="T42" fmla="*/ 165 w 328"/>
                <a:gd name="T43" fmla="*/ 518 h 524"/>
                <a:gd name="T44" fmla="*/ 185 w 328"/>
                <a:gd name="T45" fmla="*/ 524 h 524"/>
                <a:gd name="T46" fmla="*/ 213 w 328"/>
                <a:gd name="T47" fmla="*/ 508 h 524"/>
                <a:gd name="T48" fmla="*/ 217 w 328"/>
                <a:gd name="T49" fmla="*/ 496 h 524"/>
                <a:gd name="T50" fmla="*/ 207 w 328"/>
                <a:gd name="T51" fmla="*/ 476 h 524"/>
                <a:gd name="T52" fmla="*/ 185 w 328"/>
                <a:gd name="T53" fmla="*/ 423 h 524"/>
                <a:gd name="T54" fmla="*/ 223 w 328"/>
                <a:gd name="T55" fmla="*/ 409 h 524"/>
                <a:gd name="T56" fmla="*/ 268 w 328"/>
                <a:gd name="T57" fmla="*/ 363 h 524"/>
                <a:gd name="T58" fmla="*/ 300 w 328"/>
                <a:gd name="T59" fmla="*/ 302 h 524"/>
                <a:gd name="T60" fmla="*/ 322 w 328"/>
                <a:gd name="T61" fmla="*/ 214 h 524"/>
                <a:gd name="T62" fmla="*/ 328 w 328"/>
                <a:gd name="T63" fmla="*/ 141 h 524"/>
                <a:gd name="T64" fmla="*/ 36 w 328"/>
                <a:gd name="T65" fmla="*/ 99 h 524"/>
                <a:gd name="T66" fmla="*/ 44 w 328"/>
                <a:gd name="T67" fmla="*/ 75 h 524"/>
                <a:gd name="T68" fmla="*/ 92 w 328"/>
                <a:gd name="T69" fmla="*/ 35 h 524"/>
                <a:gd name="T70" fmla="*/ 165 w 328"/>
                <a:gd name="T71" fmla="*/ 20 h 524"/>
                <a:gd name="T72" fmla="*/ 215 w 328"/>
                <a:gd name="T73" fmla="*/ 28 h 524"/>
                <a:gd name="T74" fmla="*/ 272 w 328"/>
                <a:gd name="T75" fmla="*/ 59 h 524"/>
                <a:gd name="T76" fmla="*/ 292 w 328"/>
                <a:gd name="T77" fmla="*/ 91 h 524"/>
                <a:gd name="T78" fmla="*/ 294 w 328"/>
                <a:gd name="T79" fmla="*/ 109 h 524"/>
                <a:gd name="T80" fmla="*/ 288 w 328"/>
                <a:gd name="T81" fmla="*/ 135 h 524"/>
                <a:gd name="T82" fmla="*/ 256 w 328"/>
                <a:gd name="T83" fmla="*/ 170 h 524"/>
                <a:gd name="T84" fmla="*/ 191 w 328"/>
                <a:gd name="T85" fmla="*/ 194 h 524"/>
                <a:gd name="T86" fmla="*/ 139 w 328"/>
                <a:gd name="T87" fmla="*/ 194 h 524"/>
                <a:gd name="T88" fmla="*/ 74 w 328"/>
                <a:gd name="T89" fmla="*/ 170 h 524"/>
                <a:gd name="T90" fmla="*/ 40 w 328"/>
                <a:gd name="T91" fmla="*/ 135 h 524"/>
                <a:gd name="T92" fmla="*/ 34 w 328"/>
                <a:gd name="T93" fmla="*/ 109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8" h="524">
                  <a:moveTo>
                    <a:pt x="328" y="141"/>
                  </a:moveTo>
                  <a:lnTo>
                    <a:pt x="328" y="141"/>
                  </a:lnTo>
                  <a:lnTo>
                    <a:pt x="328" y="127"/>
                  </a:lnTo>
                  <a:lnTo>
                    <a:pt x="324" y="113"/>
                  </a:lnTo>
                  <a:lnTo>
                    <a:pt x="320" y="99"/>
                  </a:lnTo>
                  <a:lnTo>
                    <a:pt x="316" y="87"/>
                  </a:lnTo>
                  <a:lnTo>
                    <a:pt x="308" y="73"/>
                  </a:lnTo>
                  <a:lnTo>
                    <a:pt x="300" y="63"/>
                  </a:lnTo>
                  <a:lnTo>
                    <a:pt x="290" y="51"/>
                  </a:lnTo>
                  <a:lnTo>
                    <a:pt x="280" y="41"/>
                  </a:lnTo>
                  <a:lnTo>
                    <a:pt x="268" y="32"/>
                  </a:lnTo>
                  <a:lnTo>
                    <a:pt x="256" y="24"/>
                  </a:lnTo>
                  <a:lnTo>
                    <a:pt x="242" y="18"/>
                  </a:lnTo>
                  <a:lnTo>
                    <a:pt x="229" y="12"/>
                  </a:lnTo>
                  <a:lnTo>
                    <a:pt x="213" y="6"/>
                  </a:lnTo>
                  <a:lnTo>
                    <a:pt x="197" y="4"/>
                  </a:lnTo>
                  <a:lnTo>
                    <a:pt x="181" y="2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47" y="2"/>
                  </a:lnTo>
                  <a:lnTo>
                    <a:pt x="131" y="4"/>
                  </a:lnTo>
                  <a:lnTo>
                    <a:pt x="115" y="6"/>
                  </a:lnTo>
                  <a:lnTo>
                    <a:pt x="101" y="12"/>
                  </a:lnTo>
                  <a:lnTo>
                    <a:pt x="86" y="18"/>
                  </a:lnTo>
                  <a:lnTo>
                    <a:pt x="74" y="24"/>
                  </a:lnTo>
                  <a:lnTo>
                    <a:pt x="60" y="32"/>
                  </a:lnTo>
                  <a:lnTo>
                    <a:pt x="48" y="41"/>
                  </a:lnTo>
                  <a:lnTo>
                    <a:pt x="38" y="51"/>
                  </a:lnTo>
                  <a:lnTo>
                    <a:pt x="28" y="63"/>
                  </a:lnTo>
                  <a:lnTo>
                    <a:pt x="20" y="73"/>
                  </a:lnTo>
                  <a:lnTo>
                    <a:pt x="14" y="87"/>
                  </a:lnTo>
                  <a:lnTo>
                    <a:pt x="8" y="99"/>
                  </a:lnTo>
                  <a:lnTo>
                    <a:pt x="4" y="113"/>
                  </a:lnTo>
                  <a:lnTo>
                    <a:pt x="2" y="127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174"/>
                  </a:lnTo>
                  <a:lnTo>
                    <a:pt x="6" y="214"/>
                  </a:lnTo>
                  <a:lnTo>
                    <a:pt x="14" y="258"/>
                  </a:lnTo>
                  <a:lnTo>
                    <a:pt x="20" y="280"/>
                  </a:lnTo>
                  <a:lnTo>
                    <a:pt x="28" y="304"/>
                  </a:lnTo>
                  <a:lnTo>
                    <a:pt x="36" y="325"/>
                  </a:lnTo>
                  <a:lnTo>
                    <a:pt x="46" y="345"/>
                  </a:lnTo>
                  <a:lnTo>
                    <a:pt x="58" y="365"/>
                  </a:lnTo>
                  <a:lnTo>
                    <a:pt x="72" y="381"/>
                  </a:lnTo>
                  <a:lnTo>
                    <a:pt x="86" y="397"/>
                  </a:lnTo>
                  <a:lnTo>
                    <a:pt x="103" y="409"/>
                  </a:lnTo>
                  <a:lnTo>
                    <a:pt x="123" y="417"/>
                  </a:lnTo>
                  <a:lnTo>
                    <a:pt x="145" y="423"/>
                  </a:lnTo>
                  <a:lnTo>
                    <a:pt x="145" y="468"/>
                  </a:lnTo>
                  <a:lnTo>
                    <a:pt x="145" y="468"/>
                  </a:lnTo>
                  <a:lnTo>
                    <a:pt x="133" y="470"/>
                  </a:lnTo>
                  <a:lnTo>
                    <a:pt x="123" y="476"/>
                  </a:lnTo>
                  <a:lnTo>
                    <a:pt x="115" y="486"/>
                  </a:lnTo>
                  <a:lnTo>
                    <a:pt x="113" y="490"/>
                  </a:lnTo>
                  <a:lnTo>
                    <a:pt x="113" y="496"/>
                  </a:lnTo>
                  <a:lnTo>
                    <a:pt x="113" y="496"/>
                  </a:lnTo>
                  <a:lnTo>
                    <a:pt x="113" y="502"/>
                  </a:lnTo>
                  <a:lnTo>
                    <a:pt x="115" y="508"/>
                  </a:lnTo>
                  <a:lnTo>
                    <a:pt x="123" y="516"/>
                  </a:lnTo>
                  <a:lnTo>
                    <a:pt x="133" y="522"/>
                  </a:lnTo>
                  <a:lnTo>
                    <a:pt x="145" y="524"/>
                  </a:lnTo>
                  <a:lnTo>
                    <a:pt x="145" y="524"/>
                  </a:lnTo>
                  <a:lnTo>
                    <a:pt x="155" y="522"/>
                  </a:lnTo>
                  <a:lnTo>
                    <a:pt x="165" y="518"/>
                  </a:lnTo>
                  <a:lnTo>
                    <a:pt x="165" y="518"/>
                  </a:lnTo>
                  <a:lnTo>
                    <a:pt x="173" y="522"/>
                  </a:lnTo>
                  <a:lnTo>
                    <a:pt x="185" y="524"/>
                  </a:lnTo>
                  <a:lnTo>
                    <a:pt x="185" y="524"/>
                  </a:lnTo>
                  <a:lnTo>
                    <a:pt x="197" y="522"/>
                  </a:lnTo>
                  <a:lnTo>
                    <a:pt x="207" y="516"/>
                  </a:lnTo>
                  <a:lnTo>
                    <a:pt x="213" y="508"/>
                  </a:lnTo>
                  <a:lnTo>
                    <a:pt x="215" y="502"/>
                  </a:lnTo>
                  <a:lnTo>
                    <a:pt x="217" y="496"/>
                  </a:lnTo>
                  <a:lnTo>
                    <a:pt x="217" y="496"/>
                  </a:lnTo>
                  <a:lnTo>
                    <a:pt x="215" y="490"/>
                  </a:lnTo>
                  <a:lnTo>
                    <a:pt x="213" y="486"/>
                  </a:lnTo>
                  <a:lnTo>
                    <a:pt x="207" y="476"/>
                  </a:lnTo>
                  <a:lnTo>
                    <a:pt x="197" y="470"/>
                  </a:lnTo>
                  <a:lnTo>
                    <a:pt x="185" y="468"/>
                  </a:lnTo>
                  <a:lnTo>
                    <a:pt x="185" y="423"/>
                  </a:lnTo>
                  <a:lnTo>
                    <a:pt x="185" y="423"/>
                  </a:lnTo>
                  <a:lnTo>
                    <a:pt x="205" y="417"/>
                  </a:lnTo>
                  <a:lnTo>
                    <a:pt x="223" y="409"/>
                  </a:lnTo>
                  <a:lnTo>
                    <a:pt x="240" y="397"/>
                  </a:lnTo>
                  <a:lnTo>
                    <a:pt x="256" y="381"/>
                  </a:lnTo>
                  <a:lnTo>
                    <a:pt x="268" y="363"/>
                  </a:lnTo>
                  <a:lnTo>
                    <a:pt x="280" y="345"/>
                  </a:lnTo>
                  <a:lnTo>
                    <a:pt x="290" y="323"/>
                  </a:lnTo>
                  <a:lnTo>
                    <a:pt x="300" y="302"/>
                  </a:lnTo>
                  <a:lnTo>
                    <a:pt x="306" y="280"/>
                  </a:lnTo>
                  <a:lnTo>
                    <a:pt x="314" y="258"/>
                  </a:lnTo>
                  <a:lnTo>
                    <a:pt x="322" y="214"/>
                  </a:lnTo>
                  <a:lnTo>
                    <a:pt x="326" y="174"/>
                  </a:lnTo>
                  <a:lnTo>
                    <a:pt x="328" y="141"/>
                  </a:lnTo>
                  <a:lnTo>
                    <a:pt x="328" y="141"/>
                  </a:lnTo>
                  <a:close/>
                  <a:moveTo>
                    <a:pt x="34" y="109"/>
                  </a:moveTo>
                  <a:lnTo>
                    <a:pt x="34" y="109"/>
                  </a:lnTo>
                  <a:lnTo>
                    <a:pt x="36" y="99"/>
                  </a:lnTo>
                  <a:lnTo>
                    <a:pt x="38" y="91"/>
                  </a:lnTo>
                  <a:lnTo>
                    <a:pt x="40" y="83"/>
                  </a:lnTo>
                  <a:lnTo>
                    <a:pt x="44" y="75"/>
                  </a:lnTo>
                  <a:lnTo>
                    <a:pt x="58" y="59"/>
                  </a:lnTo>
                  <a:lnTo>
                    <a:pt x="74" y="47"/>
                  </a:lnTo>
                  <a:lnTo>
                    <a:pt x="92" y="35"/>
                  </a:lnTo>
                  <a:lnTo>
                    <a:pt x="113" y="28"/>
                  </a:lnTo>
                  <a:lnTo>
                    <a:pt x="139" y="22"/>
                  </a:lnTo>
                  <a:lnTo>
                    <a:pt x="165" y="20"/>
                  </a:lnTo>
                  <a:lnTo>
                    <a:pt x="165" y="20"/>
                  </a:lnTo>
                  <a:lnTo>
                    <a:pt x="191" y="22"/>
                  </a:lnTo>
                  <a:lnTo>
                    <a:pt x="215" y="28"/>
                  </a:lnTo>
                  <a:lnTo>
                    <a:pt x="236" y="35"/>
                  </a:lnTo>
                  <a:lnTo>
                    <a:pt x="256" y="47"/>
                  </a:lnTo>
                  <a:lnTo>
                    <a:pt x="272" y="59"/>
                  </a:lnTo>
                  <a:lnTo>
                    <a:pt x="284" y="75"/>
                  </a:lnTo>
                  <a:lnTo>
                    <a:pt x="288" y="83"/>
                  </a:lnTo>
                  <a:lnTo>
                    <a:pt x="292" y="91"/>
                  </a:lnTo>
                  <a:lnTo>
                    <a:pt x="294" y="99"/>
                  </a:lnTo>
                  <a:lnTo>
                    <a:pt x="294" y="109"/>
                  </a:lnTo>
                  <a:lnTo>
                    <a:pt x="294" y="109"/>
                  </a:lnTo>
                  <a:lnTo>
                    <a:pt x="294" y="117"/>
                  </a:lnTo>
                  <a:lnTo>
                    <a:pt x="292" y="127"/>
                  </a:lnTo>
                  <a:lnTo>
                    <a:pt x="288" y="135"/>
                  </a:lnTo>
                  <a:lnTo>
                    <a:pt x="284" y="143"/>
                  </a:lnTo>
                  <a:lnTo>
                    <a:pt x="272" y="157"/>
                  </a:lnTo>
                  <a:lnTo>
                    <a:pt x="256" y="170"/>
                  </a:lnTo>
                  <a:lnTo>
                    <a:pt x="236" y="180"/>
                  </a:lnTo>
                  <a:lnTo>
                    <a:pt x="215" y="190"/>
                  </a:lnTo>
                  <a:lnTo>
                    <a:pt x="191" y="194"/>
                  </a:lnTo>
                  <a:lnTo>
                    <a:pt x="165" y="196"/>
                  </a:lnTo>
                  <a:lnTo>
                    <a:pt x="165" y="196"/>
                  </a:lnTo>
                  <a:lnTo>
                    <a:pt x="139" y="194"/>
                  </a:lnTo>
                  <a:lnTo>
                    <a:pt x="113" y="190"/>
                  </a:lnTo>
                  <a:lnTo>
                    <a:pt x="92" y="180"/>
                  </a:lnTo>
                  <a:lnTo>
                    <a:pt x="74" y="170"/>
                  </a:lnTo>
                  <a:lnTo>
                    <a:pt x="58" y="157"/>
                  </a:lnTo>
                  <a:lnTo>
                    <a:pt x="44" y="143"/>
                  </a:lnTo>
                  <a:lnTo>
                    <a:pt x="40" y="135"/>
                  </a:lnTo>
                  <a:lnTo>
                    <a:pt x="38" y="127"/>
                  </a:lnTo>
                  <a:lnTo>
                    <a:pt x="36" y="117"/>
                  </a:lnTo>
                  <a:lnTo>
                    <a:pt x="34" y="109"/>
                  </a:lnTo>
                  <a:lnTo>
                    <a:pt x="3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9251950" y="2487613"/>
              <a:ext cx="206375" cy="120650"/>
            </a:xfrm>
            <a:custGeom>
              <a:avLst/>
              <a:gdLst>
                <a:gd name="T0" fmla="*/ 130 w 130"/>
                <a:gd name="T1" fmla="*/ 38 h 76"/>
                <a:gd name="T2" fmla="*/ 130 w 130"/>
                <a:gd name="T3" fmla="*/ 38 h 76"/>
                <a:gd name="T4" fmla="*/ 128 w 130"/>
                <a:gd name="T5" fmla="*/ 30 h 76"/>
                <a:gd name="T6" fmla="*/ 126 w 130"/>
                <a:gd name="T7" fmla="*/ 24 h 76"/>
                <a:gd name="T8" fmla="*/ 120 w 130"/>
                <a:gd name="T9" fmla="*/ 18 h 76"/>
                <a:gd name="T10" fmla="*/ 112 w 130"/>
                <a:gd name="T11" fmla="*/ 12 h 76"/>
                <a:gd name="T12" fmla="*/ 102 w 130"/>
                <a:gd name="T13" fmla="*/ 6 h 76"/>
                <a:gd name="T14" fmla="*/ 90 w 130"/>
                <a:gd name="T15" fmla="*/ 4 h 76"/>
                <a:gd name="T16" fmla="*/ 78 w 130"/>
                <a:gd name="T17" fmla="*/ 2 h 76"/>
                <a:gd name="T18" fmla="*/ 66 w 130"/>
                <a:gd name="T19" fmla="*/ 0 h 76"/>
                <a:gd name="T20" fmla="*/ 66 w 130"/>
                <a:gd name="T21" fmla="*/ 0 h 76"/>
                <a:gd name="T22" fmla="*/ 52 w 130"/>
                <a:gd name="T23" fmla="*/ 2 h 76"/>
                <a:gd name="T24" fmla="*/ 40 w 130"/>
                <a:gd name="T25" fmla="*/ 4 h 76"/>
                <a:gd name="T26" fmla="*/ 30 w 130"/>
                <a:gd name="T27" fmla="*/ 6 h 76"/>
                <a:gd name="T28" fmla="*/ 20 w 130"/>
                <a:gd name="T29" fmla="*/ 12 h 76"/>
                <a:gd name="T30" fmla="*/ 12 w 130"/>
                <a:gd name="T31" fmla="*/ 18 h 76"/>
                <a:gd name="T32" fmla="*/ 6 w 130"/>
                <a:gd name="T33" fmla="*/ 24 h 76"/>
                <a:gd name="T34" fmla="*/ 2 w 130"/>
                <a:gd name="T35" fmla="*/ 30 h 76"/>
                <a:gd name="T36" fmla="*/ 0 w 130"/>
                <a:gd name="T37" fmla="*/ 38 h 76"/>
                <a:gd name="T38" fmla="*/ 0 w 130"/>
                <a:gd name="T39" fmla="*/ 38 h 76"/>
                <a:gd name="T40" fmla="*/ 2 w 130"/>
                <a:gd name="T41" fmla="*/ 46 h 76"/>
                <a:gd name="T42" fmla="*/ 6 w 130"/>
                <a:gd name="T43" fmla="*/ 54 h 76"/>
                <a:gd name="T44" fmla="*/ 12 w 130"/>
                <a:gd name="T45" fmla="*/ 60 h 76"/>
                <a:gd name="T46" fmla="*/ 20 w 130"/>
                <a:gd name="T47" fmla="*/ 66 h 76"/>
                <a:gd name="T48" fmla="*/ 30 w 130"/>
                <a:gd name="T49" fmla="*/ 70 h 76"/>
                <a:gd name="T50" fmla="*/ 40 w 130"/>
                <a:gd name="T51" fmla="*/ 74 h 76"/>
                <a:gd name="T52" fmla="*/ 52 w 130"/>
                <a:gd name="T53" fmla="*/ 76 h 76"/>
                <a:gd name="T54" fmla="*/ 66 w 130"/>
                <a:gd name="T55" fmla="*/ 76 h 76"/>
                <a:gd name="T56" fmla="*/ 66 w 130"/>
                <a:gd name="T57" fmla="*/ 76 h 76"/>
                <a:gd name="T58" fmla="*/ 78 w 130"/>
                <a:gd name="T59" fmla="*/ 76 h 76"/>
                <a:gd name="T60" fmla="*/ 90 w 130"/>
                <a:gd name="T61" fmla="*/ 74 h 76"/>
                <a:gd name="T62" fmla="*/ 102 w 130"/>
                <a:gd name="T63" fmla="*/ 70 h 76"/>
                <a:gd name="T64" fmla="*/ 112 w 130"/>
                <a:gd name="T65" fmla="*/ 66 h 76"/>
                <a:gd name="T66" fmla="*/ 120 w 130"/>
                <a:gd name="T67" fmla="*/ 60 h 76"/>
                <a:gd name="T68" fmla="*/ 126 w 130"/>
                <a:gd name="T69" fmla="*/ 54 h 76"/>
                <a:gd name="T70" fmla="*/ 128 w 130"/>
                <a:gd name="T71" fmla="*/ 46 h 76"/>
                <a:gd name="T72" fmla="*/ 130 w 130"/>
                <a:gd name="T73" fmla="*/ 38 h 76"/>
                <a:gd name="T74" fmla="*/ 130 w 130"/>
                <a:gd name="T7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6">
                  <a:moveTo>
                    <a:pt x="130" y="38"/>
                  </a:moveTo>
                  <a:lnTo>
                    <a:pt x="130" y="38"/>
                  </a:lnTo>
                  <a:lnTo>
                    <a:pt x="128" y="30"/>
                  </a:lnTo>
                  <a:lnTo>
                    <a:pt x="126" y="24"/>
                  </a:lnTo>
                  <a:lnTo>
                    <a:pt x="120" y="18"/>
                  </a:lnTo>
                  <a:lnTo>
                    <a:pt x="112" y="12"/>
                  </a:lnTo>
                  <a:lnTo>
                    <a:pt x="102" y="6"/>
                  </a:lnTo>
                  <a:lnTo>
                    <a:pt x="90" y="4"/>
                  </a:lnTo>
                  <a:lnTo>
                    <a:pt x="78" y="2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30" y="6"/>
                  </a:lnTo>
                  <a:lnTo>
                    <a:pt x="20" y="12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2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46"/>
                  </a:lnTo>
                  <a:lnTo>
                    <a:pt x="6" y="54"/>
                  </a:lnTo>
                  <a:lnTo>
                    <a:pt x="12" y="60"/>
                  </a:lnTo>
                  <a:lnTo>
                    <a:pt x="20" y="66"/>
                  </a:lnTo>
                  <a:lnTo>
                    <a:pt x="30" y="70"/>
                  </a:lnTo>
                  <a:lnTo>
                    <a:pt x="40" y="74"/>
                  </a:lnTo>
                  <a:lnTo>
                    <a:pt x="52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8" y="76"/>
                  </a:lnTo>
                  <a:lnTo>
                    <a:pt x="90" y="74"/>
                  </a:lnTo>
                  <a:lnTo>
                    <a:pt x="102" y="70"/>
                  </a:lnTo>
                  <a:lnTo>
                    <a:pt x="112" y="66"/>
                  </a:lnTo>
                  <a:lnTo>
                    <a:pt x="120" y="60"/>
                  </a:lnTo>
                  <a:lnTo>
                    <a:pt x="126" y="54"/>
                  </a:lnTo>
                  <a:lnTo>
                    <a:pt x="128" y="46"/>
                  </a:lnTo>
                  <a:lnTo>
                    <a:pt x="130" y="38"/>
                  </a:lnTo>
                  <a:lnTo>
                    <a:pt x="13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Freeform 105"/>
          <p:cNvSpPr>
            <a:spLocks noEditPoints="1"/>
          </p:cNvSpPr>
          <p:nvPr/>
        </p:nvSpPr>
        <p:spPr bwMode="auto">
          <a:xfrm>
            <a:off x="10387013" y="2387601"/>
            <a:ext cx="400050" cy="831850"/>
          </a:xfrm>
          <a:custGeom>
            <a:avLst/>
            <a:gdLst>
              <a:gd name="T0" fmla="*/ 141 w 252"/>
              <a:gd name="T1" fmla="*/ 423 h 524"/>
              <a:gd name="T2" fmla="*/ 143 w 252"/>
              <a:gd name="T3" fmla="*/ 405 h 524"/>
              <a:gd name="T4" fmla="*/ 153 w 252"/>
              <a:gd name="T5" fmla="*/ 371 h 524"/>
              <a:gd name="T6" fmla="*/ 177 w 252"/>
              <a:gd name="T7" fmla="*/ 323 h 524"/>
              <a:gd name="T8" fmla="*/ 219 w 252"/>
              <a:gd name="T9" fmla="*/ 260 h 524"/>
              <a:gd name="T10" fmla="*/ 237 w 252"/>
              <a:gd name="T11" fmla="*/ 226 h 524"/>
              <a:gd name="T12" fmla="*/ 249 w 252"/>
              <a:gd name="T13" fmla="*/ 186 h 524"/>
              <a:gd name="T14" fmla="*/ 252 w 252"/>
              <a:gd name="T15" fmla="*/ 141 h 524"/>
              <a:gd name="T16" fmla="*/ 252 w 252"/>
              <a:gd name="T17" fmla="*/ 127 h 524"/>
              <a:gd name="T18" fmla="*/ 247 w 252"/>
              <a:gd name="T19" fmla="*/ 99 h 524"/>
              <a:gd name="T20" fmla="*/ 239 w 252"/>
              <a:gd name="T21" fmla="*/ 73 h 524"/>
              <a:gd name="T22" fmla="*/ 225 w 252"/>
              <a:gd name="T23" fmla="*/ 51 h 524"/>
              <a:gd name="T24" fmla="*/ 207 w 252"/>
              <a:gd name="T25" fmla="*/ 31 h 524"/>
              <a:gd name="T26" fmla="*/ 187 w 252"/>
              <a:gd name="T27" fmla="*/ 18 h 524"/>
              <a:gd name="T28" fmla="*/ 165 w 252"/>
              <a:gd name="T29" fmla="*/ 6 h 524"/>
              <a:gd name="T30" fmla="*/ 139 w 252"/>
              <a:gd name="T31" fmla="*/ 2 h 524"/>
              <a:gd name="T32" fmla="*/ 127 w 252"/>
              <a:gd name="T33" fmla="*/ 0 h 524"/>
              <a:gd name="T34" fmla="*/ 102 w 252"/>
              <a:gd name="T35" fmla="*/ 4 h 524"/>
              <a:gd name="T36" fmla="*/ 78 w 252"/>
              <a:gd name="T37" fmla="*/ 12 h 524"/>
              <a:gd name="T38" fmla="*/ 56 w 252"/>
              <a:gd name="T39" fmla="*/ 24 h 524"/>
              <a:gd name="T40" fmla="*/ 38 w 252"/>
              <a:gd name="T41" fmla="*/ 41 h 524"/>
              <a:gd name="T42" fmla="*/ 22 w 252"/>
              <a:gd name="T43" fmla="*/ 63 h 524"/>
              <a:gd name="T44" fmla="*/ 10 w 252"/>
              <a:gd name="T45" fmla="*/ 87 h 524"/>
              <a:gd name="T46" fmla="*/ 2 w 252"/>
              <a:gd name="T47" fmla="*/ 113 h 524"/>
              <a:gd name="T48" fmla="*/ 0 w 252"/>
              <a:gd name="T49" fmla="*/ 141 h 524"/>
              <a:gd name="T50" fmla="*/ 2 w 252"/>
              <a:gd name="T51" fmla="*/ 168 h 524"/>
              <a:gd name="T52" fmla="*/ 10 w 252"/>
              <a:gd name="T53" fmla="*/ 216 h 524"/>
              <a:gd name="T54" fmla="*/ 26 w 252"/>
              <a:gd name="T55" fmla="*/ 254 h 524"/>
              <a:gd name="T56" fmla="*/ 56 w 252"/>
              <a:gd name="T57" fmla="*/ 302 h 524"/>
              <a:gd name="T58" fmla="*/ 94 w 252"/>
              <a:gd name="T59" fmla="*/ 357 h 524"/>
              <a:gd name="T60" fmla="*/ 108 w 252"/>
              <a:gd name="T61" fmla="*/ 389 h 524"/>
              <a:gd name="T62" fmla="*/ 112 w 252"/>
              <a:gd name="T63" fmla="*/ 423 h 524"/>
              <a:gd name="T64" fmla="*/ 112 w 252"/>
              <a:gd name="T65" fmla="*/ 468 h 524"/>
              <a:gd name="T66" fmla="*/ 94 w 252"/>
              <a:gd name="T67" fmla="*/ 476 h 524"/>
              <a:gd name="T68" fmla="*/ 88 w 252"/>
              <a:gd name="T69" fmla="*/ 496 h 524"/>
              <a:gd name="T70" fmla="*/ 90 w 252"/>
              <a:gd name="T71" fmla="*/ 508 h 524"/>
              <a:gd name="T72" fmla="*/ 102 w 252"/>
              <a:gd name="T73" fmla="*/ 522 h 524"/>
              <a:gd name="T74" fmla="*/ 112 w 252"/>
              <a:gd name="T75" fmla="*/ 524 h 524"/>
              <a:gd name="T76" fmla="*/ 127 w 252"/>
              <a:gd name="T77" fmla="*/ 518 h 524"/>
              <a:gd name="T78" fmla="*/ 133 w 252"/>
              <a:gd name="T79" fmla="*/ 522 h 524"/>
              <a:gd name="T80" fmla="*/ 141 w 252"/>
              <a:gd name="T81" fmla="*/ 524 h 524"/>
              <a:gd name="T82" fmla="*/ 159 w 252"/>
              <a:gd name="T83" fmla="*/ 516 h 524"/>
              <a:gd name="T84" fmla="*/ 167 w 252"/>
              <a:gd name="T85" fmla="*/ 496 h 524"/>
              <a:gd name="T86" fmla="*/ 165 w 252"/>
              <a:gd name="T87" fmla="*/ 486 h 524"/>
              <a:gd name="T88" fmla="*/ 151 w 252"/>
              <a:gd name="T89" fmla="*/ 470 h 524"/>
              <a:gd name="T90" fmla="*/ 141 w 252"/>
              <a:gd name="T91" fmla="*/ 468 h 524"/>
              <a:gd name="T92" fmla="*/ 127 w 252"/>
              <a:gd name="T93" fmla="*/ 69 h 524"/>
              <a:gd name="T94" fmla="*/ 96 w 252"/>
              <a:gd name="T95" fmla="*/ 61 h 524"/>
              <a:gd name="T96" fmla="*/ 86 w 252"/>
              <a:gd name="T97" fmla="*/ 55 h 524"/>
              <a:gd name="T98" fmla="*/ 82 w 252"/>
              <a:gd name="T99" fmla="*/ 45 h 524"/>
              <a:gd name="T100" fmla="*/ 84 w 252"/>
              <a:gd name="T101" fmla="*/ 39 h 524"/>
              <a:gd name="T102" fmla="*/ 90 w 252"/>
              <a:gd name="T103" fmla="*/ 31 h 524"/>
              <a:gd name="T104" fmla="*/ 110 w 252"/>
              <a:gd name="T105" fmla="*/ 22 h 524"/>
              <a:gd name="T106" fmla="*/ 127 w 252"/>
              <a:gd name="T107" fmla="*/ 20 h 524"/>
              <a:gd name="T108" fmla="*/ 159 w 252"/>
              <a:gd name="T109" fmla="*/ 28 h 524"/>
              <a:gd name="T110" fmla="*/ 167 w 252"/>
              <a:gd name="T111" fmla="*/ 35 h 524"/>
              <a:gd name="T112" fmla="*/ 171 w 252"/>
              <a:gd name="T113" fmla="*/ 45 h 524"/>
              <a:gd name="T114" fmla="*/ 171 w 252"/>
              <a:gd name="T115" fmla="*/ 49 h 524"/>
              <a:gd name="T116" fmla="*/ 163 w 252"/>
              <a:gd name="T117" fmla="*/ 59 h 524"/>
              <a:gd name="T118" fmla="*/ 143 w 252"/>
              <a:gd name="T119" fmla="*/ 67 h 524"/>
              <a:gd name="T120" fmla="*/ 127 w 252"/>
              <a:gd name="T121" fmla="*/ 69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2" h="524">
                <a:moveTo>
                  <a:pt x="141" y="468"/>
                </a:moveTo>
                <a:lnTo>
                  <a:pt x="141" y="423"/>
                </a:lnTo>
                <a:lnTo>
                  <a:pt x="141" y="423"/>
                </a:lnTo>
                <a:lnTo>
                  <a:pt x="143" y="405"/>
                </a:lnTo>
                <a:lnTo>
                  <a:pt x="147" y="387"/>
                </a:lnTo>
                <a:lnTo>
                  <a:pt x="153" y="371"/>
                </a:lnTo>
                <a:lnTo>
                  <a:pt x="159" y="355"/>
                </a:lnTo>
                <a:lnTo>
                  <a:pt x="177" y="323"/>
                </a:lnTo>
                <a:lnTo>
                  <a:pt x="199" y="294"/>
                </a:lnTo>
                <a:lnTo>
                  <a:pt x="219" y="260"/>
                </a:lnTo>
                <a:lnTo>
                  <a:pt x="227" y="244"/>
                </a:lnTo>
                <a:lnTo>
                  <a:pt x="237" y="226"/>
                </a:lnTo>
                <a:lnTo>
                  <a:pt x="243" y="206"/>
                </a:lnTo>
                <a:lnTo>
                  <a:pt x="249" y="186"/>
                </a:lnTo>
                <a:lnTo>
                  <a:pt x="252" y="165"/>
                </a:lnTo>
                <a:lnTo>
                  <a:pt x="252" y="141"/>
                </a:lnTo>
                <a:lnTo>
                  <a:pt x="252" y="141"/>
                </a:lnTo>
                <a:lnTo>
                  <a:pt x="252" y="127"/>
                </a:lnTo>
                <a:lnTo>
                  <a:pt x="251" y="113"/>
                </a:lnTo>
                <a:lnTo>
                  <a:pt x="247" y="99"/>
                </a:lnTo>
                <a:lnTo>
                  <a:pt x="243" y="87"/>
                </a:lnTo>
                <a:lnTo>
                  <a:pt x="239" y="73"/>
                </a:lnTo>
                <a:lnTo>
                  <a:pt x="231" y="63"/>
                </a:lnTo>
                <a:lnTo>
                  <a:pt x="225" y="51"/>
                </a:lnTo>
                <a:lnTo>
                  <a:pt x="217" y="41"/>
                </a:lnTo>
                <a:lnTo>
                  <a:pt x="207" y="31"/>
                </a:lnTo>
                <a:lnTo>
                  <a:pt x="197" y="24"/>
                </a:lnTo>
                <a:lnTo>
                  <a:pt x="187" y="18"/>
                </a:lnTo>
                <a:lnTo>
                  <a:pt x="175" y="12"/>
                </a:lnTo>
                <a:lnTo>
                  <a:pt x="165" y="6"/>
                </a:lnTo>
                <a:lnTo>
                  <a:pt x="153" y="4"/>
                </a:lnTo>
                <a:lnTo>
                  <a:pt x="139" y="2"/>
                </a:lnTo>
                <a:lnTo>
                  <a:pt x="127" y="0"/>
                </a:lnTo>
                <a:lnTo>
                  <a:pt x="127" y="0"/>
                </a:lnTo>
                <a:lnTo>
                  <a:pt x="113" y="2"/>
                </a:lnTo>
                <a:lnTo>
                  <a:pt x="102" y="4"/>
                </a:lnTo>
                <a:lnTo>
                  <a:pt x="90" y="6"/>
                </a:lnTo>
                <a:lnTo>
                  <a:pt x="78" y="12"/>
                </a:lnTo>
                <a:lnTo>
                  <a:pt x="66" y="18"/>
                </a:lnTo>
                <a:lnTo>
                  <a:pt x="56" y="24"/>
                </a:lnTo>
                <a:lnTo>
                  <a:pt x="46" y="31"/>
                </a:lnTo>
                <a:lnTo>
                  <a:pt x="38" y="41"/>
                </a:lnTo>
                <a:lnTo>
                  <a:pt x="30" y="51"/>
                </a:lnTo>
                <a:lnTo>
                  <a:pt x="22" y="63"/>
                </a:lnTo>
                <a:lnTo>
                  <a:pt x="16" y="73"/>
                </a:lnTo>
                <a:lnTo>
                  <a:pt x="10" y="87"/>
                </a:lnTo>
                <a:lnTo>
                  <a:pt x="6" y="99"/>
                </a:lnTo>
                <a:lnTo>
                  <a:pt x="2" y="113"/>
                </a:lnTo>
                <a:lnTo>
                  <a:pt x="2" y="127"/>
                </a:lnTo>
                <a:lnTo>
                  <a:pt x="0" y="141"/>
                </a:lnTo>
                <a:lnTo>
                  <a:pt x="0" y="141"/>
                </a:lnTo>
                <a:lnTo>
                  <a:pt x="2" y="168"/>
                </a:lnTo>
                <a:lnTo>
                  <a:pt x="6" y="192"/>
                </a:lnTo>
                <a:lnTo>
                  <a:pt x="10" y="216"/>
                </a:lnTo>
                <a:lnTo>
                  <a:pt x="18" y="236"/>
                </a:lnTo>
                <a:lnTo>
                  <a:pt x="26" y="254"/>
                </a:lnTo>
                <a:lnTo>
                  <a:pt x="36" y="272"/>
                </a:lnTo>
                <a:lnTo>
                  <a:pt x="56" y="302"/>
                </a:lnTo>
                <a:lnTo>
                  <a:pt x="76" y="329"/>
                </a:lnTo>
                <a:lnTo>
                  <a:pt x="94" y="357"/>
                </a:lnTo>
                <a:lnTo>
                  <a:pt x="102" y="373"/>
                </a:lnTo>
                <a:lnTo>
                  <a:pt x="108" y="389"/>
                </a:lnTo>
                <a:lnTo>
                  <a:pt x="112" y="405"/>
                </a:lnTo>
                <a:lnTo>
                  <a:pt x="112" y="423"/>
                </a:lnTo>
                <a:lnTo>
                  <a:pt x="112" y="468"/>
                </a:lnTo>
                <a:lnTo>
                  <a:pt x="112" y="468"/>
                </a:lnTo>
                <a:lnTo>
                  <a:pt x="102" y="470"/>
                </a:lnTo>
                <a:lnTo>
                  <a:pt x="94" y="476"/>
                </a:lnTo>
                <a:lnTo>
                  <a:pt x="90" y="486"/>
                </a:lnTo>
                <a:lnTo>
                  <a:pt x="88" y="496"/>
                </a:lnTo>
                <a:lnTo>
                  <a:pt x="88" y="496"/>
                </a:lnTo>
                <a:lnTo>
                  <a:pt x="90" y="508"/>
                </a:lnTo>
                <a:lnTo>
                  <a:pt x="94" y="516"/>
                </a:lnTo>
                <a:lnTo>
                  <a:pt x="102" y="522"/>
                </a:lnTo>
                <a:lnTo>
                  <a:pt x="112" y="524"/>
                </a:lnTo>
                <a:lnTo>
                  <a:pt x="112" y="524"/>
                </a:lnTo>
                <a:lnTo>
                  <a:pt x="119" y="522"/>
                </a:lnTo>
                <a:lnTo>
                  <a:pt x="127" y="518"/>
                </a:lnTo>
                <a:lnTo>
                  <a:pt x="127" y="518"/>
                </a:lnTo>
                <a:lnTo>
                  <a:pt x="133" y="522"/>
                </a:lnTo>
                <a:lnTo>
                  <a:pt x="141" y="524"/>
                </a:lnTo>
                <a:lnTo>
                  <a:pt x="141" y="524"/>
                </a:lnTo>
                <a:lnTo>
                  <a:pt x="151" y="522"/>
                </a:lnTo>
                <a:lnTo>
                  <a:pt x="159" y="516"/>
                </a:lnTo>
                <a:lnTo>
                  <a:pt x="165" y="508"/>
                </a:lnTo>
                <a:lnTo>
                  <a:pt x="167" y="496"/>
                </a:lnTo>
                <a:lnTo>
                  <a:pt x="167" y="496"/>
                </a:lnTo>
                <a:lnTo>
                  <a:pt x="165" y="486"/>
                </a:lnTo>
                <a:lnTo>
                  <a:pt x="159" y="476"/>
                </a:lnTo>
                <a:lnTo>
                  <a:pt x="151" y="470"/>
                </a:lnTo>
                <a:lnTo>
                  <a:pt x="141" y="468"/>
                </a:lnTo>
                <a:lnTo>
                  <a:pt x="141" y="468"/>
                </a:lnTo>
                <a:close/>
                <a:moveTo>
                  <a:pt x="127" y="69"/>
                </a:moveTo>
                <a:lnTo>
                  <a:pt x="127" y="69"/>
                </a:lnTo>
                <a:lnTo>
                  <a:pt x="110" y="67"/>
                </a:lnTo>
                <a:lnTo>
                  <a:pt x="96" y="61"/>
                </a:lnTo>
                <a:lnTo>
                  <a:pt x="90" y="59"/>
                </a:lnTo>
                <a:lnTo>
                  <a:pt x="86" y="55"/>
                </a:lnTo>
                <a:lnTo>
                  <a:pt x="84" y="49"/>
                </a:lnTo>
                <a:lnTo>
                  <a:pt x="82" y="45"/>
                </a:lnTo>
                <a:lnTo>
                  <a:pt x="82" y="45"/>
                </a:lnTo>
                <a:lnTo>
                  <a:pt x="84" y="39"/>
                </a:lnTo>
                <a:lnTo>
                  <a:pt x="86" y="35"/>
                </a:lnTo>
                <a:lnTo>
                  <a:pt x="90" y="31"/>
                </a:lnTo>
                <a:lnTo>
                  <a:pt x="96" y="28"/>
                </a:lnTo>
                <a:lnTo>
                  <a:pt x="110" y="22"/>
                </a:lnTo>
                <a:lnTo>
                  <a:pt x="127" y="20"/>
                </a:lnTo>
                <a:lnTo>
                  <a:pt x="127" y="20"/>
                </a:lnTo>
                <a:lnTo>
                  <a:pt x="143" y="22"/>
                </a:lnTo>
                <a:lnTo>
                  <a:pt x="159" y="28"/>
                </a:lnTo>
                <a:lnTo>
                  <a:pt x="163" y="31"/>
                </a:lnTo>
                <a:lnTo>
                  <a:pt x="167" y="35"/>
                </a:lnTo>
                <a:lnTo>
                  <a:pt x="171" y="39"/>
                </a:lnTo>
                <a:lnTo>
                  <a:pt x="171" y="45"/>
                </a:lnTo>
                <a:lnTo>
                  <a:pt x="171" y="45"/>
                </a:lnTo>
                <a:lnTo>
                  <a:pt x="171" y="49"/>
                </a:lnTo>
                <a:lnTo>
                  <a:pt x="167" y="55"/>
                </a:lnTo>
                <a:lnTo>
                  <a:pt x="163" y="59"/>
                </a:lnTo>
                <a:lnTo>
                  <a:pt x="159" y="61"/>
                </a:lnTo>
                <a:lnTo>
                  <a:pt x="143" y="67"/>
                </a:lnTo>
                <a:lnTo>
                  <a:pt x="127" y="69"/>
                </a:lnTo>
                <a:lnTo>
                  <a:pt x="127" y="6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300038" y="3827463"/>
            <a:ext cx="677863" cy="677863"/>
          </a:xfrm>
          <a:custGeom>
            <a:avLst/>
            <a:gdLst>
              <a:gd name="T0" fmla="*/ 411 w 427"/>
              <a:gd name="T1" fmla="*/ 87 h 427"/>
              <a:gd name="T2" fmla="*/ 395 w 427"/>
              <a:gd name="T3" fmla="*/ 76 h 427"/>
              <a:gd name="T4" fmla="*/ 375 w 427"/>
              <a:gd name="T5" fmla="*/ 72 h 427"/>
              <a:gd name="T6" fmla="*/ 358 w 427"/>
              <a:gd name="T7" fmla="*/ 76 h 427"/>
              <a:gd name="T8" fmla="*/ 340 w 427"/>
              <a:gd name="T9" fmla="*/ 87 h 427"/>
              <a:gd name="T10" fmla="*/ 346 w 427"/>
              <a:gd name="T11" fmla="*/ 79 h 427"/>
              <a:gd name="T12" fmla="*/ 354 w 427"/>
              <a:gd name="T13" fmla="*/ 60 h 427"/>
              <a:gd name="T14" fmla="*/ 354 w 427"/>
              <a:gd name="T15" fmla="*/ 42 h 427"/>
              <a:gd name="T16" fmla="*/ 346 w 427"/>
              <a:gd name="T17" fmla="*/ 22 h 427"/>
              <a:gd name="T18" fmla="*/ 340 w 427"/>
              <a:gd name="T19" fmla="*/ 14 h 427"/>
              <a:gd name="T20" fmla="*/ 324 w 427"/>
              <a:gd name="T21" fmla="*/ 4 h 427"/>
              <a:gd name="T22" fmla="*/ 304 w 427"/>
              <a:gd name="T23" fmla="*/ 0 h 427"/>
              <a:gd name="T24" fmla="*/ 284 w 427"/>
              <a:gd name="T25" fmla="*/ 4 h 427"/>
              <a:gd name="T26" fmla="*/ 268 w 427"/>
              <a:gd name="T27" fmla="*/ 14 h 427"/>
              <a:gd name="T28" fmla="*/ 262 w 427"/>
              <a:gd name="T29" fmla="*/ 22 h 427"/>
              <a:gd name="T30" fmla="*/ 254 w 427"/>
              <a:gd name="T31" fmla="*/ 42 h 427"/>
              <a:gd name="T32" fmla="*/ 254 w 427"/>
              <a:gd name="T33" fmla="*/ 60 h 427"/>
              <a:gd name="T34" fmla="*/ 262 w 427"/>
              <a:gd name="T35" fmla="*/ 79 h 427"/>
              <a:gd name="T36" fmla="*/ 268 w 427"/>
              <a:gd name="T37" fmla="*/ 87 h 427"/>
              <a:gd name="T38" fmla="*/ 286 w 427"/>
              <a:gd name="T39" fmla="*/ 99 h 427"/>
              <a:gd name="T40" fmla="*/ 97 w 427"/>
              <a:gd name="T41" fmla="*/ 286 h 427"/>
              <a:gd name="T42" fmla="*/ 87 w 427"/>
              <a:gd name="T43" fmla="*/ 268 h 427"/>
              <a:gd name="T44" fmla="*/ 80 w 427"/>
              <a:gd name="T45" fmla="*/ 262 h 427"/>
              <a:gd name="T46" fmla="*/ 60 w 427"/>
              <a:gd name="T47" fmla="*/ 254 h 427"/>
              <a:gd name="T48" fmla="*/ 42 w 427"/>
              <a:gd name="T49" fmla="*/ 254 h 427"/>
              <a:gd name="T50" fmla="*/ 22 w 427"/>
              <a:gd name="T51" fmla="*/ 262 h 427"/>
              <a:gd name="T52" fmla="*/ 14 w 427"/>
              <a:gd name="T53" fmla="*/ 268 h 427"/>
              <a:gd name="T54" fmla="*/ 4 w 427"/>
              <a:gd name="T55" fmla="*/ 284 h 427"/>
              <a:gd name="T56" fmla="*/ 0 w 427"/>
              <a:gd name="T57" fmla="*/ 304 h 427"/>
              <a:gd name="T58" fmla="*/ 4 w 427"/>
              <a:gd name="T59" fmla="*/ 324 h 427"/>
              <a:gd name="T60" fmla="*/ 14 w 427"/>
              <a:gd name="T61" fmla="*/ 340 h 427"/>
              <a:gd name="T62" fmla="*/ 22 w 427"/>
              <a:gd name="T63" fmla="*/ 346 h 427"/>
              <a:gd name="T64" fmla="*/ 40 w 427"/>
              <a:gd name="T65" fmla="*/ 353 h 427"/>
              <a:gd name="T66" fmla="*/ 60 w 427"/>
              <a:gd name="T67" fmla="*/ 353 h 427"/>
              <a:gd name="T68" fmla="*/ 78 w 427"/>
              <a:gd name="T69" fmla="*/ 348 h 427"/>
              <a:gd name="T70" fmla="*/ 86 w 427"/>
              <a:gd name="T71" fmla="*/ 342 h 427"/>
              <a:gd name="T72" fmla="*/ 80 w 427"/>
              <a:gd name="T73" fmla="*/ 350 h 427"/>
              <a:gd name="T74" fmla="*/ 72 w 427"/>
              <a:gd name="T75" fmla="*/ 367 h 427"/>
              <a:gd name="T76" fmla="*/ 74 w 427"/>
              <a:gd name="T77" fmla="*/ 387 h 427"/>
              <a:gd name="T78" fmla="*/ 80 w 427"/>
              <a:gd name="T79" fmla="*/ 405 h 427"/>
              <a:gd name="T80" fmla="*/ 87 w 427"/>
              <a:gd name="T81" fmla="*/ 411 h 427"/>
              <a:gd name="T82" fmla="*/ 103 w 427"/>
              <a:gd name="T83" fmla="*/ 423 h 427"/>
              <a:gd name="T84" fmla="*/ 123 w 427"/>
              <a:gd name="T85" fmla="*/ 427 h 427"/>
              <a:gd name="T86" fmla="*/ 141 w 427"/>
              <a:gd name="T87" fmla="*/ 423 h 427"/>
              <a:gd name="T88" fmla="*/ 159 w 427"/>
              <a:gd name="T89" fmla="*/ 411 h 427"/>
              <a:gd name="T90" fmla="*/ 165 w 427"/>
              <a:gd name="T91" fmla="*/ 403 h 427"/>
              <a:gd name="T92" fmla="*/ 173 w 427"/>
              <a:gd name="T93" fmla="*/ 385 h 427"/>
              <a:gd name="T94" fmla="*/ 173 w 427"/>
              <a:gd name="T95" fmla="*/ 365 h 427"/>
              <a:gd name="T96" fmla="*/ 165 w 427"/>
              <a:gd name="T97" fmla="*/ 348 h 427"/>
              <a:gd name="T98" fmla="*/ 159 w 427"/>
              <a:gd name="T99" fmla="*/ 340 h 427"/>
              <a:gd name="T100" fmla="*/ 139 w 427"/>
              <a:gd name="T101" fmla="*/ 328 h 427"/>
              <a:gd name="T102" fmla="*/ 328 w 427"/>
              <a:gd name="T103" fmla="*/ 139 h 427"/>
              <a:gd name="T104" fmla="*/ 340 w 427"/>
              <a:gd name="T105" fmla="*/ 159 h 427"/>
              <a:gd name="T106" fmla="*/ 348 w 427"/>
              <a:gd name="T107" fmla="*/ 165 h 427"/>
              <a:gd name="T108" fmla="*/ 365 w 427"/>
              <a:gd name="T109" fmla="*/ 173 h 427"/>
              <a:gd name="T110" fmla="*/ 385 w 427"/>
              <a:gd name="T111" fmla="*/ 173 h 427"/>
              <a:gd name="T112" fmla="*/ 403 w 427"/>
              <a:gd name="T113" fmla="*/ 165 h 427"/>
              <a:gd name="T114" fmla="*/ 411 w 427"/>
              <a:gd name="T115" fmla="*/ 159 h 427"/>
              <a:gd name="T116" fmla="*/ 423 w 427"/>
              <a:gd name="T117" fmla="*/ 141 h 427"/>
              <a:gd name="T118" fmla="*/ 427 w 427"/>
              <a:gd name="T119" fmla="*/ 123 h 427"/>
              <a:gd name="T120" fmla="*/ 423 w 427"/>
              <a:gd name="T121" fmla="*/ 103 h 427"/>
              <a:gd name="T122" fmla="*/ 411 w 427"/>
              <a:gd name="T123" fmla="*/ 87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427">
                <a:moveTo>
                  <a:pt x="411" y="87"/>
                </a:moveTo>
                <a:lnTo>
                  <a:pt x="411" y="87"/>
                </a:lnTo>
                <a:lnTo>
                  <a:pt x="403" y="79"/>
                </a:lnTo>
                <a:lnTo>
                  <a:pt x="395" y="76"/>
                </a:lnTo>
                <a:lnTo>
                  <a:pt x="385" y="74"/>
                </a:lnTo>
                <a:lnTo>
                  <a:pt x="375" y="72"/>
                </a:lnTo>
                <a:lnTo>
                  <a:pt x="365" y="74"/>
                </a:lnTo>
                <a:lnTo>
                  <a:pt x="358" y="76"/>
                </a:lnTo>
                <a:lnTo>
                  <a:pt x="348" y="79"/>
                </a:lnTo>
                <a:lnTo>
                  <a:pt x="340" y="87"/>
                </a:lnTo>
                <a:lnTo>
                  <a:pt x="340" y="87"/>
                </a:lnTo>
                <a:lnTo>
                  <a:pt x="346" y="79"/>
                </a:lnTo>
                <a:lnTo>
                  <a:pt x="352" y="70"/>
                </a:lnTo>
                <a:lnTo>
                  <a:pt x="354" y="60"/>
                </a:lnTo>
                <a:lnTo>
                  <a:pt x="356" y="52"/>
                </a:lnTo>
                <a:lnTo>
                  <a:pt x="354" y="42"/>
                </a:lnTo>
                <a:lnTo>
                  <a:pt x="352" y="32"/>
                </a:lnTo>
                <a:lnTo>
                  <a:pt x="346" y="22"/>
                </a:lnTo>
                <a:lnTo>
                  <a:pt x="340" y="14"/>
                </a:lnTo>
                <a:lnTo>
                  <a:pt x="340" y="14"/>
                </a:lnTo>
                <a:lnTo>
                  <a:pt x="332" y="8"/>
                </a:lnTo>
                <a:lnTo>
                  <a:pt x="324" y="4"/>
                </a:lnTo>
                <a:lnTo>
                  <a:pt x="314" y="0"/>
                </a:lnTo>
                <a:lnTo>
                  <a:pt x="304" y="0"/>
                </a:lnTo>
                <a:lnTo>
                  <a:pt x="294" y="0"/>
                </a:lnTo>
                <a:lnTo>
                  <a:pt x="284" y="4"/>
                </a:lnTo>
                <a:lnTo>
                  <a:pt x="276" y="8"/>
                </a:lnTo>
                <a:lnTo>
                  <a:pt x="268" y="14"/>
                </a:lnTo>
                <a:lnTo>
                  <a:pt x="268" y="14"/>
                </a:lnTo>
                <a:lnTo>
                  <a:pt x="262" y="22"/>
                </a:lnTo>
                <a:lnTo>
                  <a:pt x="256" y="32"/>
                </a:lnTo>
                <a:lnTo>
                  <a:pt x="254" y="42"/>
                </a:lnTo>
                <a:lnTo>
                  <a:pt x="252" y="52"/>
                </a:lnTo>
                <a:lnTo>
                  <a:pt x="254" y="60"/>
                </a:lnTo>
                <a:lnTo>
                  <a:pt x="256" y="70"/>
                </a:lnTo>
                <a:lnTo>
                  <a:pt x="262" y="79"/>
                </a:lnTo>
                <a:lnTo>
                  <a:pt x="268" y="87"/>
                </a:lnTo>
                <a:lnTo>
                  <a:pt x="268" y="87"/>
                </a:lnTo>
                <a:lnTo>
                  <a:pt x="276" y="93"/>
                </a:lnTo>
                <a:lnTo>
                  <a:pt x="286" y="99"/>
                </a:lnTo>
                <a:lnTo>
                  <a:pt x="97" y="286"/>
                </a:lnTo>
                <a:lnTo>
                  <a:pt x="97" y="286"/>
                </a:lnTo>
                <a:lnTo>
                  <a:pt x="93" y="276"/>
                </a:lnTo>
                <a:lnTo>
                  <a:pt x="87" y="268"/>
                </a:lnTo>
                <a:lnTo>
                  <a:pt x="87" y="268"/>
                </a:lnTo>
                <a:lnTo>
                  <a:pt x="80" y="262"/>
                </a:lnTo>
                <a:lnTo>
                  <a:pt x="70" y="256"/>
                </a:lnTo>
                <a:lnTo>
                  <a:pt x="60" y="254"/>
                </a:lnTo>
                <a:lnTo>
                  <a:pt x="50" y="254"/>
                </a:lnTo>
                <a:lnTo>
                  <a:pt x="42" y="254"/>
                </a:lnTo>
                <a:lnTo>
                  <a:pt x="32" y="256"/>
                </a:lnTo>
                <a:lnTo>
                  <a:pt x="22" y="262"/>
                </a:lnTo>
                <a:lnTo>
                  <a:pt x="14" y="268"/>
                </a:lnTo>
                <a:lnTo>
                  <a:pt x="14" y="268"/>
                </a:lnTo>
                <a:lnTo>
                  <a:pt x="8" y="276"/>
                </a:lnTo>
                <a:lnTo>
                  <a:pt x="4" y="284"/>
                </a:lnTo>
                <a:lnTo>
                  <a:pt x="0" y="294"/>
                </a:lnTo>
                <a:lnTo>
                  <a:pt x="0" y="304"/>
                </a:lnTo>
                <a:lnTo>
                  <a:pt x="0" y="314"/>
                </a:lnTo>
                <a:lnTo>
                  <a:pt x="4" y="324"/>
                </a:lnTo>
                <a:lnTo>
                  <a:pt x="8" y="332"/>
                </a:lnTo>
                <a:lnTo>
                  <a:pt x="14" y="340"/>
                </a:lnTo>
                <a:lnTo>
                  <a:pt x="14" y="340"/>
                </a:lnTo>
                <a:lnTo>
                  <a:pt x="22" y="346"/>
                </a:lnTo>
                <a:lnTo>
                  <a:pt x="32" y="352"/>
                </a:lnTo>
                <a:lnTo>
                  <a:pt x="40" y="353"/>
                </a:lnTo>
                <a:lnTo>
                  <a:pt x="50" y="355"/>
                </a:lnTo>
                <a:lnTo>
                  <a:pt x="60" y="353"/>
                </a:lnTo>
                <a:lnTo>
                  <a:pt x="68" y="352"/>
                </a:lnTo>
                <a:lnTo>
                  <a:pt x="78" y="348"/>
                </a:lnTo>
                <a:lnTo>
                  <a:pt x="84" y="342"/>
                </a:lnTo>
                <a:lnTo>
                  <a:pt x="86" y="342"/>
                </a:lnTo>
                <a:lnTo>
                  <a:pt x="86" y="342"/>
                </a:lnTo>
                <a:lnTo>
                  <a:pt x="80" y="350"/>
                </a:lnTo>
                <a:lnTo>
                  <a:pt x="76" y="359"/>
                </a:lnTo>
                <a:lnTo>
                  <a:pt x="72" y="367"/>
                </a:lnTo>
                <a:lnTo>
                  <a:pt x="72" y="377"/>
                </a:lnTo>
                <a:lnTo>
                  <a:pt x="74" y="387"/>
                </a:lnTo>
                <a:lnTo>
                  <a:pt x="76" y="395"/>
                </a:lnTo>
                <a:lnTo>
                  <a:pt x="80" y="405"/>
                </a:lnTo>
                <a:lnTo>
                  <a:pt x="87" y="411"/>
                </a:lnTo>
                <a:lnTo>
                  <a:pt x="87" y="411"/>
                </a:lnTo>
                <a:lnTo>
                  <a:pt x="95" y="419"/>
                </a:lnTo>
                <a:lnTo>
                  <a:pt x="103" y="423"/>
                </a:lnTo>
                <a:lnTo>
                  <a:pt x="113" y="425"/>
                </a:lnTo>
                <a:lnTo>
                  <a:pt x="123" y="427"/>
                </a:lnTo>
                <a:lnTo>
                  <a:pt x="133" y="425"/>
                </a:lnTo>
                <a:lnTo>
                  <a:pt x="141" y="423"/>
                </a:lnTo>
                <a:lnTo>
                  <a:pt x="151" y="419"/>
                </a:lnTo>
                <a:lnTo>
                  <a:pt x="159" y="411"/>
                </a:lnTo>
                <a:lnTo>
                  <a:pt x="159" y="411"/>
                </a:lnTo>
                <a:lnTo>
                  <a:pt x="165" y="403"/>
                </a:lnTo>
                <a:lnTo>
                  <a:pt x="169" y="395"/>
                </a:lnTo>
                <a:lnTo>
                  <a:pt x="173" y="385"/>
                </a:lnTo>
                <a:lnTo>
                  <a:pt x="173" y="375"/>
                </a:lnTo>
                <a:lnTo>
                  <a:pt x="173" y="365"/>
                </a:lnTo>
                <a:lnTo>
                  <a:pt x="169" y="357"/>
                </a:lnTo>
                <a:lnTo>
                  <a:pt x="165" y="348"/>
                </a:lnTo>
                <a:lnTo>
                  <a:pt x="159" y="340"/>
                </a:lnTo>
                <a:lnTo>
                  <a:pt x="159" y="340"/>
                </a:lnTo>
                <a:lnTo>
                  <a:pt x="149" y="334"/>
                </a:lnTo>
                <a:lnTo>
                  <a:pt x="139" y="328"/>
                </a:lnTo>
                <a:lnTo>
                  <a:pt x="328" y="139"/>
                </a:lnTo>
                <a:lnTo>
                  <a:pt x="328" y="139"/>
                </a:lnTo>
                <a:lnTo>
                  <a:pt x="334" y="149"/>
                </a:lnTo>
                <a:lnTo>
                  <a:pt x="340" y="159"/>
                </a:lnTo>
                <a:lnTo>
                  <a:pt x="340" y="159"/>
                </a:lnTo>
                <a:lnTo>
                  <a:pt x="348" y="165"/>
                </a:lnTo>
                <a:lnTo>
                  <a:pt x="358" y="169"/>
                </a:lnTo>
                <a:lnTo>
                  <a:pt x="365" y="173"/>
                </a:lnTo>
                <a:lnTo>
                  <a:pt x="375" y="173"/>
                </a:lnTo>
                <a:lnTo>
                  <a:pt x="385" y="173"/>
                </a:lnTo>
                <a:lnTo>
                  <a:pt x="395" y="169"/>
                </a:lnTo>
                <a:lnTo>
                  <a:pt x="403" y="165"/>
                </a:lnTo>
                <a:lnTo>
                  <a:pt x="411" y="159"/>
                </a:lnTo>
                <a:lnTo>
                  <a:pt x="411" y="159"/>
                </a:lnTo>
                <a:lnTo>
                  <a:pt x="419" y="151"/>
                </a:lnTo>
                <a:lnTo>
                  <a:pt x="423" y="141"/>
                </a:lnTo>
                <a:lnTo>
                  <a:pt x="425" y="133"/>
                </a:lnTo>
                <a:lnTo>
                  <a:pt x="427" y="123"/>
                </a:lnTo>
                <a:lnTo>
                  <a:pt x="425" y="113"/>
                </a:lnTo>
                <a:lnTo>
                  <a:pt x="423" y="103"/>
                </a:lnTo>
                <a:lnTo>
                  <a:pt x="419" y="95"/>
                </a:lnTo>
                <a:lnTo>
                  <a:pt x="411" y="87"/>
                </a:lnTo>
                <a:lnTo>
                  <a:pt x="411" y="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 noEditPoints="1"/>
          </p:cNvSpPr>
          <p:nvPr/>
        </p:nvSpPr>
        <p:spPr bwMode="auto">
          <a:xfrm>
            <a:off x="1563688" y="3811588"/>
            <a:ext cx="677863" cy="677863"/>
          </a:xfrm>
          <a:custGeom>
            <a:avLst/>
            <a:gdLst>
              <a:gd name="T0" fmla="*/ 398 w 427"/>
              <a:gd name="T1" fmla="*/ 4 h 427"/>
              <a:gd name="T2" fmla="*/ 368 w 427"/>
              <a:gd name="T3" fmla="*/ 0 h 427"/>
              <a:gd name="T4" fmla="*/ 334 w 427"/>
              <a:gd name="T5" fmla="*/ 22 h 427"/>
              <a:gd name="T6" fmla="*/ 326 w 427"/>
              <a:gd name="T7" fmla="*/ 50 h 427"/>
              <a:gd name="T8" fmla="*/ 316 w 427"/>
              <a:gd name="T9" fmla="*/ 95 h 427"/>
              <a:gd name="T10" fmla="*/ 264 w 427"/>
              <a:gd name="T11" fmla="*/ 62 h 427"/>
              <a:gd name="T12" fmla="*/ 227 w 427"/>
              <a:gd name="T13" fmla="*/ 64 h 427"/>
              <a:gd name="T14" fmla="*/ 223 w 427"/>
              <a:gd name="T15" fmla="*/ 89 h 427"/>
              <a:gd name="T16" fmla="*/ 249 w 427"/>
              <a:gd name="T17" fmla="*/ 139 h 427"/>
              <a:gd name="T18" fmla="*/ 223 w 427"/>
              <a:gd name="T19" fmla="*/ 157 h 427"/>
              <a:gd name="T20" fmla="*/ 159 w 427"/>
              <a:gd name="T21" fmla="*/ 123 h 427"/>
              <a:gd name="T22" fmla="*/ 127 w 427"/>
              <a:gd name="T23" fmla="*/ 129 h 427"/>
              <a:gd name="T24" fmla="*/ 125 w 427"/>
              <a:gd name="T25" fmla="*/ 177 h 427"/>
              <a:gd name="T26" fmla="*/ 169 w 427"/>
              <a:gd name="T27" fmla="*/ 242 h 427"/>
              <a:gd name="T28" fmla="*/ 122 w 427"/>
              <a:gd name="T29" fmla="*/ 240 h 427"/>
              <a:gd name="T30" fmla="*/ 74 w 427"/>
              <a:gd name="T31" fmla="*/ 223 h 427"/>
              <a:gd name="T32" fmla="*/ 56 w 427"/>
              <a:gd name="T33" fmla="*/ 234 h 427"/>
              <a:gd name="T34" fmla="*/ 64 w 427"/>
              <a:gd name="T35" fmla="*/ 278 h 427"/>
              <a:gd name="T36" fmla="*/ 78 w 427"/>
              <a:gd name="T37" fmla="*/ 334 h 427"/>
              <a:gd name="T38" fmla="*/ 24 w 427"/>
              <a:gd name="T39" fmla="*/ 302 h 427"/>
              <a:gd name="T40" fmla="*/ 4 w 427"/>
              <a:gd name="T41" fmla="*/ 304 h 427"/>
              <a:gd name="T42" fmla="*/ 4 w 427"/>
              <a:gd name="T43" fmla="*/ 334 h 427"/>
              <a:gd name="T44" fmla="*/ 36 w 427"/>
              <a:gd name="T45" fmla="*/ 413 h 427"/>
              <a:gd name="T46" fmla="*/ 96 w 427"/>
              <a:gd name="T47" fmla="*/ 423 h 427"/>
              <a:gd name="T48" fmla="*/ 123 w 427"/>
              <a:gd name="T49" fmla="*/ 423 h 427"/>
              <a:gd name="T50" fmla="*/ 125 w 427"/>
              <a:gd name="T51" fmla="*/ 405 h 427"/>
              <a:gd name="T52" fmla="*/ 112 w 427"/>
              <a:gd name="T53" fmla="*/ 338 h 427"/>
              <a:gd name="T54" fmla="*/ 151 w 427"/>
              <a:gd name="T55" fmla="*/ 365 h 427"/>
              <a:gd name="T56" fmla="*/ 193 w 427"/>
              <a:gd name="T57" fmla="*/ 373 h 427"/>
              <a:gd name="T58" fmla="*/ 205 w 427"/>
              <a:gd name="T59" fmla="*/ 354 h 427"/>
              <a:gd name="T60" fmla="*/ 189 w 427"/>
              <a:gd name="T61" fmla="*/ 308 h 427"/>
              <a:gd name="T62" fmla="*/ 187 w 427"/>
              <a:gd name="T63" fmla="*/ 262 h 427"/>
              <a:gd name="T64" fmla="*/ 255 w 427"/>
              <a:gd name="T65" fmla="*/ 306 h 427"/>
              <a:gd name="T66" fmla="*/ 300 w 427"/>
              <a:gd name="T67" fmla="*/ 304 h 427"/>
              <a:gd name="T68" fmla="*/ 306 w 427"/>
              <a:gd name="T69" fmla="*/ 270 h 427"/>
              <a:gd name="T70" fmla="*/ 274 w 427"/>
              <a:gd name="T71" fmla="*/ 207 h 427"/>
              <a:gd name="T72" fmla="*/ 292 w 427"/>
              <a:gd name="T73" fmla="*/ 181 h 427"/>
              <a:gd name="T74" fmla="*/ 340 w 427"/>
              <a:gd name="T75" fmla="*/ 205 h 427"/>
              <a:gd name="T76" fmla="*/ 364 w 427"/>
              <a:gd name="T77" fmla="*/ 201 h 427"/>
              <a:gd name="T78" fmla="*/ 366 w 427"/>
              <a:gd name="T79" fmla="*/ 165 h 427"/>
              <a:gd name="T80" fmla="*/ 334 w 427"/>
              <a:gd name="T81" fmla="*/ 115 h 427"/>
              <a:gd name="T82" fmla="*/ 378 w 427"/>
              <a:gd name="T83" fmla="*/ 101 h 427"/>
              <a:gd name="T84" fmla="*/ 405 w 427"/>
              <a:gd name="T85" fmla="*/ 93 h 427"/>
              <a:gd name="T86" fmla="*/ 423 w 427"/>
              <a:gd name="T87" fmla="*/ 70 h 427"/>
              <a:gd name="T88" fmla="*/ 427 w 427"/>
              <a:gd name="T89" fmla="*/ 40 h 427"/>
              <a:gd name="T90" fmla="*/ 413 w 427"/>
              <a:gd name="T91" fmla="*/ 14 h 427"/>
              <a:gd name="T92" fmla="*/ 360 w 427"/>
              <a:gd name="T93" fmla="*/ 68 h 427"/>
              <a:gd name="T94" fmla="*/ 354 w 427"/>
              <a:gd name="T95" fmla="*/ 42 h 427"/>
              <a:gd name="T96" fmla="*/ 378 w 427"/>
              <a:gd name="T97" fmla="*/ 26 h 427"/>
              <a:gd name="T98" fmla="*/ 396 w 427"/>
              <a:gd name="T99" fmla="*/ 34 h 427"/>
              <a:gd name="T100" fmla="*/ 400 w 427"/>
              <a:gd name="T101" fmla="*/ 60 h 427"/>
              <a:gd name="T102" fmla="*/ 378 w 427"/>
              <a:gd name="T103" fmla="*/ 76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27" h="427">
                <a:moveTo>
                  <a:pt x="413" y="14"/>
                </a:moveTo>
                <a:lnTo>
                  <a:pt x="413" y="14"/>
                </a:lnTo>
                <a:lnTo>
                  <a:pt x="405" y="8"/>
                </a:lnTo>
                <a:lnTo>
                  <a:pt x="398" y="4"/>
                </a:lnTo>
                <a:lnTo>
                  <a:pt x="388" y="0"/>
                </a:lnTo>
                <a:lnTo>
                  <a:pt x="378" y="0"/>
                </a:lnTo>
                <a:lnTo>
                  <a:pt x="378" y="0"/>
                </a:lnTo>
                <a:lnTo>
                  <a:pt x="368" y="0"/>
                </a:lnTo>
                <a:lnTo>
                  <a:pt x="358" y="4"/>
                </a:lnTo>
                <a:lnTo>
                  <a:pt x="350" y="8"/>
                </a:lnTo>
                <a:lnTo>
                  <a:pt x="342" y="14"/>
                </a:lnTo>
                <a:lnTo>
                  <a:pt x="334" y="22"/>
                </a:lnTo>
                <a:lnTo>
                  <a:pt x="330" y="32"/>
                </a:lnTo>
                <a:lnTo>
                  <a:pt x="328" y="40"/>
                </a:lnTo>
                <a:lnTo>
                  <a:pt x="326" y="50"/>
                </a:lnTo>
                <a:lnTo>
                  <a:pt x="326" y="50"/>
                </a:lnTo>
                <a:lnTo>
                  <a:pt x="328" y="66"/>
                </a:lnTo>
                <a:lnTo>
                  <a:pt x="334" y="78"/>
                </a:lnTo>
                <a:lnTo>
                  <a:pt x="316" y="95"/>
                </a:lnTo>
                <a:lnTo>
                  <a:pt x="316" y="95"/>
                </a:lnTo>
                <a:lnTo>
                  <a:pt x="302" y="86"/>
                </a:lnTo>
                <a:lnTo>
                  <a:pt x="288" y="76"/>
                </a:lnTo>
                <a:lnTo>
                  <a:pt x="276" y="68"/>
                </a:lnTo>
                <a:lnTo>
                  <a:pt x="264" y="62"/>
                </a:lnTo>
                <a:lnTo>
                  <a:pt x="253" y="60"/>
                </a:lnTo>
                <a:lnTo>
                  <a:pt x="243" y="58"/>
                </a:lnTo>
                <a:lnTo>
                  <a:pt x="235" y="60"/>
                </a:lnTo>
                <a:lnTo>
                  <a:pt x="227" y="64"/>
                </a:lnTo>
                <a:lnTo>
                  <a:pt x="227" y="64"/>
                </a:lnTo>
                <a:lnTo>
                  <a:pt x="223" y="70"/>
                </a:lnTo>
                <a:lnTo>
                  <a:pt x="221" y="80"/>
                </a:lnTo>
                <a:lnTo>
                  <a:pt x="223" y="89"/>
                </a:lnTo>
                <a:lnTo>
                  <a:pt x="225" y="99"/>
                </a:lnTo>
                <a:lnTo>
                  <a:pt x="231" y="113"/>
                </a:lnTo>
                <a:lnTo>
                  <a:pt x="239" y="125"/>
                </a:lnTo>
                <a:lnTo>
                  <a:pt x="249" y="139"/>
                </a:lnTo>
                <a:lnTo>
                  <a:pt x="261" y="153"/>
                </a:lnTo>
                <a:lnTo>
                  <a:pt x="241" y="171"/>
                </a:lnTo>
                <a:lnTo>
                  <a:pt x="241" y="171"/>
                </a:lnTo>
                <a:lnTo>
                  <a:pt x="223" y="157"/>
                </a:lnTo>
                <a:lnTo>
                  <a:pt x="207" y="145"/>
                </a:lnTo>
                <a:lnTo>
                  <a:pt x="191" y="135"/>
                </a:lnTo>
                <a:lnTo>
                  <a:pt x="175" y="127"/>
                </a:lnTo>
                <a:lnTo>
                  <a:pt x="159" y="123"/>
                </a:lnTo>
                <a:lnTo>
                  <a:pt x="147" y="123"/>
                </a:lnTo>
                <a:lnTo>
                  <a:pt x="135" y="125"/>
                </a:lnTo>
                <a:lnTo>
                  <a:pt x="127" y="129"/>
                </a:lnTo>
                <a:lnTo>
                  <a:pt x="127" y="129"/>
                </a:lnTo>
                <a:lnTo>
                  <a:pt x="122" y="139"/>
                </a:lnTo>
                <a:lnTo>
                  <a:pt x="120" y="149"/>
                </a:lnTo>
                <a:lnTo>
                  <a:pt x="122" y="163"/>
                </a:lnTo>
                <a:lnTo>
                  <a:pt x="125" y="177"/>
                </a:lnTo>
                <a:lnTo>
                  <a:pt x="133" y="193"/>
                </a:lnTo>
                <a:lnTo>
                  <a:pt x="143" y="209"/>
                </a:lnTo>
                <a:lnTo>
                  <a:pt x="155" y="226"/>
                </a:lnTo>
                <a:lnTo>
                  <a:pt x="169" y="242"/>
                </a:lnTo>
                <a:lnTo>
                  <a:pt x="149" y="262"/>
                </a:lnTo>
                <a:lnTo>
                  <a:pt x="149" y="262"/>
                </a:lnTo>
                <a:lnTo>
                  <a:pt x="135" y="250"/>
                </a:lnTo>
                <a:lnTo>
                  <a:pt x="122" y="240"/>
                </a:lnTo>
                <a:lnTo>
                  <a:pt x="110" y="232"/>
                </a:lnTo>
                <a:lnTo>
                  <a:pt x="96" y="226"/>
                </a:lnTo>
                <a:lnTo>
                  <a:pt x="84" y="225"/>
                </a:lnTo>
                <a:lnTo>
                  <a:pt x="74" y="223"/>
                </a:lnTo>
                <a:lnTo>
                  <a:pt x="66" y="225"/>
                </a:lnTo>
                <a:lnTo>
                  <a:pt x="60" y="228"/>
                </a:lnTo>
                <a:lnTo>
                  <a:pt x="60" y="228"/>
                </a:lnTo>
                <a:lnTo>
                  <a:pt x="56" y="234"/>
                </a:lnTo>
                <a:lnTo>
                  <a:pt x="54" y="244"/>
                </a:lnTo>
                <a:lnTo>
                  <a:pt x="54" y="254"/>
                </a:lnTo>
                <a:lnTo>
                  <a:pt x="58" y="266"/>
                </a:lnTo>
                <a:lnTo>
                  <a:pt x="64" y="278"/>
                </a:lnTo>
                <a:lnTo>
                  <a:pt x="72" y="292"/>
                </a:lnTo>
                <a:lnTo>
                  <a:pt x="82" y="306"/>
                </a:lnTo>
                <a:lnTo>
                  <a:pt x="94" y="320"/>
                </a:lnTo>
                <a:lnTo>
                  <a:pt x="78" y="334"/>
                </a:lnTo>
                <a:lnTo>
                  <a:pt x="78" y="334"/>
                </a:lnTo>
                <a:lnTo>
                  <a:pt x="54" y="316"/>
                </a:lnTo>
                <a:lnTo>
                  <a:pt x="34" y="304"/>
                </a:lnTo>
                <a:lnTo>
                  <a:pt x="24" y="302"/>
                </a:lnTo>
                <a:lnTo>
                  <a:pt x="16" y="300"/>
                </a:lnTo>
                <a:lnTo>
                  <a:pt x="8" y="302"/>
                </a:lnTo>
                <a:lnTo>
                  <a:pt x="4" y="304"/>
                </a:lnTo>
                <a:lnTo>
                  <a:pt x="4" y="304"/>
                </a:lnTo>
                <a:lnTo>
                  <a:pt x="0" y="310"/>
                </a:lnTo>
                <a:lnTo>
                  <a:pt x="0" y="316"/>
                </a:lnTo>
                <a:lnTo>
                  <a:pt x="0" y="324"/>
                </a:lnTo>
                <a:lnTo>
                  <a:pt x="4" y="334"/>
                </a:lnTo>
                <a:lnTo>
                  <a:pt x="16" y="356"/>
                </a:lnTo>
                <a:lnTo>
                  <a:pt x="34" y="377"/>
                </a:lnTo>
                <a:lnTo>
                  <a:pt x="16" y="395"/>
                </a:lnTo>
                <a:lnTo>
                  <a:pt x="36" y="413"/>
                </a:lnTo>
                <a:lnTo>
                  <a:pt x="52" y="397"/>
                </a:lnTo>
                <a:lnTo>
                  <a:pt x="52" y="397"/>
                </a:lnTo>
                <a:lnTo>
                  <a:pt x="74" y="413"/>
                </a:lnTo>
                <a:lnTo>
                  <a:pt x="96" y="423"/>
                </a:lnTo>
                <a:lnTo>
                  <a:pt x="104" y="427"/>
                </a:lnTo>
                <a:lnTo>
                  <a:pt x="112" y="427"/>
                </a:lnTo>
                <a:lnTo>
                  <a:pt x="118" y="427"/>
                </a:lnTo>
                <a:lnTo>
                  <a:pt x="123" y="423"/>
                </a:lnTo>
                <a:lnTo>
                  <a:pt x="123" y="423"/>
                </a:lnTo>
                <a:lnTo>
                  <a:pt x="125" y="419"/>
                </a:lnTo>
                <a:lnTo>
                  <a:pt x="127" y="413"/>
                </a:lnTo>
                <a:lnTo>
                  <a:pt x="125" y="405"/>
                </a:lnTo>
                <a:lnTo>
                  <a:pt x="123" y="395"/>
                </a:lnTo>
                <a:lnTo>
                  <a:pt x="114" y="375"/>
                </a:lnTo>
                <a:lnTo>
                  <a:pt x="96" y="354"/>
                </a:lnTo>
                <a:lnTo>
                  <a:pt x="112" y="338"/>
                </a:lnTo>
                <a:lnTo>
                  <a:pt x="112" y="338"/>
                </a:lnTo>
                <a:lnTo>
                  <a:pt x="125" y="348"/>
                </a:lnTo>
                <a:lnTo>
                  <a:pt x="139" y="358"/>
                </a:lnTo>
                <a:lnTo>
                  <a:pt x="151" y="365"/>
                </a:lnTo>
                <a:lnTo>
                  <a:pt x="163" y="369"/>
                </a:lnTo>
                <a:lnTo>
                  <a:pt x="175" y="373"/>
                </a:lnTo>
                <a:lnTo>
                  <a:pt x="185" y="373"/>
                </a:lnTo>
                <a:lnTo>
                  <a:pt x="193" y="373"/>
                </a:lnTo>
                <a:lnTo>
                  <a:pt x="199" y="367"/>
                </a:lnTo>
                <a:lnTo>
                  <a:pt x="199" y="367"/>
                </a:lnTo>
                <a:lnTo>
                  <a:pt x="203" y="362"/>
                </a:lnTo>
                <a:lnTo>
                  <a:pt x="205" y="354"/>
                </a:lnTo>
                <a:lnTo>
                  <a:pt x="205" y="344"/>
                </a:lnTo>
                <a:lnTo>
                  <a:pt x="201" y="334"/>
                </a:lnTo>
                <a:lnTo>
                  <a:pt x="195" y="320"/>
                </a:lnTo>
                <a:lnTo>
                  <a:pt x="189" y="308"/>
                </a:lnTo>
                <a:lnTo>
                  <a:pt x="179" y="294"/>
                </a:lnTo>
                <a:lnTo>
                  <a:pt x="169" y="282"/>
                </a:lnTo>
                <a:lnTo>
                  <a:pt x="187" y="262"/>
                </a:lnTo>
                <a:lnTo>
                  <a:pt x="187" y="262"/>
                </a:lnTo>
                <a:lnTo>
                  <a:pt x="205" y="276"/>
                </a:lnTo>
                <a:lnTo>
                  <a:pt x="223" y="288"/>
                </a:lnTo>
                <a:lnTo>
                  <a:pt x="239" y="298"/>
                </a:lnTo>
                <a:lnTo>
                  <a:pt x="255" y="306"/>
                </a:lnTo>
                <a:lnTo>
                  <a:pt x="268" y="310"/>
                </a:lnTo>
                <a:lnTo>
                  <a:pt x="282" y="310"/>
                </a:lnTo>
                <a:lnTo>
                  <a:pt x="292" y="308"/>
                </a:lnTo>
                <a:lnTo>
                  <a:pt x="300" y="304"/>
                </a:lnTo>
                <a:lnTo>
                  <a:pt x="300" y="304"/>
                </a:lnTo>
                <a:lnTo>
                  <a:pt x="306" y="294"/>
                </a:lnTo>
                <a:lnTo>
                  <a:pt x="308" y="284"/>
                </a:lnTo>
                <a:lnTo>
                  <a:pt x="306" y="270"/>
                </a:lnTo>
                <a:lnTo>
                  <a:pt x="302" y="256"/>
                </a:lnTo>
                <a:lnTo>
                  <a:pt x="296" y="240"/>
                </a:lnTo>
                <a:lnTo>
                  <a:pt x="286" y="225"/>
                </a:lnTo>
                <a:lnTo>
                  <a:pt x="274" y="207"/>
                </a:lnTo>
                <a:lnTo>
                  <a:pt x="259" y="191"/>
                </a:lnTo>
                <a:lnTo>
                  <a:pt x="278" y="171"/>
                </a:lnTo>
                <a:lnTo>
                  <a:pt x="278" y="171"/>
                </a:lnTo>
                <a:lnTo>
                  <a:pt x="292" y="181"/>
                </a:lnTo>
                <a:lnTo>
                  <a:pt x="304" y="191"/>
                </a:lnTo>
                <a:lnTo>
                  <a:pt x="316" y="197"/>
                </a:lnTo>
                <a:lnTo>
                  <a:pt x="328" y="203"/>
                </a:lnTo>
                <a:lnTo>
                  <a:pt x="340" y="205"/>
                </a:lnTo>
                <a:lnTo>
                  <a:pt x="350" y="207"/>
                </a:lnTo>
                <a:lnTo>
                  <a:pt x="358" y="205"/>
                </a:lnTo>
                <a:lnTo>
                  <a:pt x="364" y="201"/>
                </a:lnTo>
                <a:lnTo>
                  <a:pt x="364" y="201"/>
                </a:lnTo>
                <a:lnTo>
                  <a:pt x="368" y="195"/>
                </a:lnTo>
                <a:lnTo>
                  <a:pt x="370" y="187"/>
                </a:lnTo>
                <a:lnTo>
                  <a:pt x="370" y="177"/>
                </a:lnTo>
                <a:lnTo>
                  <a:pt x="366" y="165"/>
                </a:lnTo>
                <a:lnTo>
                  <a:pt x="362" y="153"/>
                </a:lnTo>
                <a:lnTo>
                  <a:pt x="354" y="141"/>
                </a:lnTo>
                <a:lnTo>
                  <a:pt x="346" y="127"/>
                </a:lnTo>
                <a:lnTo>
                  <a:pt x="334" y="115"/>
                </a:lnTo>
                <a:lnTo>
                  <a:pt x="354" y="95"/>
                </a:lnTo>
                <a:lnTo>
                  <a:pt x="354" y="95"/>
                </a:lnTo>
                <a:lnTo>
                  <a:pt x="366" y="99"/>
                </a:lnTo>
                <a:lnTo>
                  <a:pt x="378" y="101"/>
                </a:lnTo>
                <a:lnTo>
                  <a:pt x="378" y="101"/>
                </a:lnTo>
                <a:lnTo>
                  <a:pt x="388" y="101"/>
                </a:lnTo>
                <a:lnTo>
                  <a:pt x="398" y="97"/>
                </a:lnTo>
                <a:lnTo>
                  <a:pt x="405" y="93"/>
                </a:lnTo>
                <a:lnTo>
                  <a:pt x="413" y="88"/>
                </a:lnTo>
                <a:lnTo>
                  <a:pt x="413" y="88"/>
                </a:lnTo>
                <a:lnTo>
                  <a:pt x="419" y="80"/>
                </a:lnTo>
                <a:lnTo>
                  <a:pt x="423" y="70"/>
                </a:lnTo>
                <a:lnTo>
                  <a:pt x="427" y="60"/>
                </a:lnTo>
                <a:lnTo>
                  <a:pt x="427" y="50"/>
                </a:lnTo>
                <a:lnTo>
                  <a:pt x="427" y="50"/>
                </a:lnTo>
                <a:lnTo>
                  <a:pt x="427" y="40"/>
                </a:lnTo>
                <a:lnTo>
                  <a:pt x="423" y="32"/>
                </a:lnTo>
                <a:lnTo>
                  <a:pt x="419" y="22"/>
                </a:lnTo>
                <a:lnTo>
                  <a:pt x="413" y="14"/>
                </a:lnTo>
                <a:lnTo>
                  <a:pt x="413" y="14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68" y="74"/>
                </a:lnTo>
                <a:lnTo>
                  <a:pt x="360" y="68"/>
                </a:lnTo>
                <a:lnTo>
                  <a:pt x="354" y="60"/>
                </a:lnTo>
                <a:lnTo>
                  <a:pt x="352" y="50"/>
                </a:lnTo>
                <a:lnTo>
                  <a:pt x="352" y="50"/>
                </a:lnTo>
                <a:lnTo>
                  <a:pt x="354" y="42"/>
                </a:lnTo>
                <a:lnTo>
                  <a:pt x="360" y="34"/>
                </a:lnTo>
                <a:lnTo>
                  <a:pt x="360" y="34"/>
                </a:lnTo>
                <a:lnTo>
                  <a:pt x="368" y="28"/>
                </a:lnTo>
                <a:lnTo>
                  <a:pt x="378" y="26"/>
                </a:lnTo>
                <a:lnTo>
                  <a:pt x="378" y="26"/>
                </a:lnTo>
                <a:lnTo>
                  <a:pt x="386" y="28"/>
                </a:lnTo>
                <a:lnTo>
                  <a:pt x="396" y="34"/>
                </a:lnTo>
                <a:lnTo>
                  <a:pt x="396" y="34"/>
                </a:lnTo>
                <a:lnTo>
                  <a:pt x="400" y="42"/>
                </a:lnTo>
                <a:lnTo>
                  <a:pt x="401" y="50"/>
                </a:lnTo>
                <a:lnTo>
                  <a:pt x="401" y="50"/>
                </a:lnTo>
                <a:lnTo>
                  <a:pt x="400" y="60"/>
                </a:lnTo>
                <a:lnTo>
                  <a:pt x="394" y="68"/>
                </a:lnTo>
                <a:lnTo>
                  <a:pt x="386" y="74"/>
                </a:lnTo>
                <a:lnTo>
                  <a:pt x="378" y="76"/>
                </a:lnTo>
                <a:lnTo>
                  <a:pt x="378" y="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2720975" y="3990976"/>
            <a:ext cx="565150" cy="485775"/>
          </a:xfrm>
          <a:custGeom>
            <a:avLst/>
            <a:gdLst>
              <a:gd name="T0" fmla="*/ 326 w 356"/>
              <a:gd name="T1" fmla="*/ 157 h 306"/>
              <a:gd name="T2" fmla="*/ 352 w 356"/>
              <a:gd name="T3" fmla="*/ 106 h 306"/>
              <a:gd name="T4" fmla="*/ 356 w 356"/>
              <a:gd name="T5" fmla="*/ 76 h 306"/>
              <a:gd name="T6" fmla="*/ 350 w 356"/>
              <a:gd name="T7" fmla="*/ 52 h 306"/>
              <a:gd name="T8" fmla="*/ 330 w 356"/>
              <a:gd name="T9" fmla="*/ 28 h 306"/>
              <a:gd name="T10" fmla="*/ 300 w 356"/>
              <a:gd name="T11" fmla="*/ 14 h 306"/>
              <a:gd name="T12" fmla="*/ 264 w 356"/>
              <a:gd name="T13" fmla="*/ 6 h 306"/>
              <a:gd name="T14" fmla="*/ 217 w 356"/>
              <a:gd name="T15" fmla="*/ 0 h 306"/>
              <a:gd name="T16" fmla="*/ 193 w 356"/>
              <a:gd name="T17" fmla="*/ 0 h 306"/>
              <a:gd name="T18" fmla="*/ 153 w 356"/>
              <a:gd name="T19" fmla="*/ 4 h 306"/>
              <a:gd name="T20" fmla="*/ 117 w 356"/>
              <a:gd name="T21" fmla="*/ 16 h 306"/>
              <a:gd name="T22" fmla="*/ 86 w 356"/>
              <a:gd name="T23" fmla="*/ 36 h 306"/>
              <a:gd name="T24" fmla="*/ 58 w 356"/>
              <a:gd name="T25" fmla="*/ 58 h 306"/>
              <a:gd name="T26" fmla="*/ 16 w 356"/>
              <a:gd name="T27" fmla="*/ 106 h 306"/>
              <a:gd name="T28" fmla="*/ 4 w 356"/>
              <a:gd name="T29" fmla="*/ 129 h 306"/>
              <a:gd name="T30" fmla="*/ 0 w 356"/>
              <a:gd name="T31" fmla="*/ 147 h 306"/>
              <a:gd name="T32" fmla="*/ 2 w 356"/>
              <a:gd name="T33" fmla="*/ 155 h 306"/>
              <a:gd name="T34" fmla="*/ 12 w 356"/>
              <a:gd name="T35" fmla="*/ 187 h 306"/>
              <a:gd name="T36" fmla="*/ 46 w 356"/>
              <a:gd name="T37" fmla="*/ 237 h 306"/>
              <a:gd name="T38" fmla="*/ 70 w 356"/>
              <a:gd name="T39" fmla="*/ 260 h 306"/>
              <a:gd name="T40" fmla="*/ 97 w 356"/>
              <a:gd name="T41" fmla="*/ 280 h 306"/>
              <a:gd name="T42" fmla="*/ 129 w 356"/>
              <a:gd name="T43" fmla="*/ 296 h 306"/>
              <a:gd name="T44" fmla="*/ 165 w 356"/>
              <a:gd name="T45" fmla="*/ 304 h 306"/>
              <a:gd name="T46" fmla="*/ 177 w 356"/>
              <a:gd name="T47" fmla="*/ 304 h 306"/>
              <a:gd name="T48" fmla="*/ 215 w 356"/>
              <a:gd name="T49" fmla="*/ 306 h 306"/>
              <a:gd name="T50" fmla="*/ 254 w 356"/>
              <a:gd name="T51" fmla="*/ 302 h 306"/>
              <a:gd name="T52" fmla="*/ 292 w 356"/>
              <a:gd name="T53" fmla="*/ 292 h 306"/>
              <a:gd name="T54" fmla="*/ 324 w 356"/>
              <a:gd name="T55" fmla="*/ 278 h 306"/>
              <a:gd name="T56" fmla="*/ 346 w 356"/>
              <a:gd name="T57" fmla="*/ 256 h 306"/>
              <a:gd name="T58" fmla="*/ 356 w 356"/>
              <a:gd name="T59" fmla="*/ 231 h 306"/>
              <a:gd name="T60" fmla="*/ 352 w 356"/>
              <a:gd name="T61" fmla="*/ 197 h 306"/>
              <a:gd name="T62" fmla="*/ 326 w 356"/>
              <a:gd name="T63" fmla="*/ 157 h 306"/>
              <a:gd name="T64" fmla="*/ 282 w 356"/>
              <a:gd name="T65" fmla="*/ 60 h 306"/>
              <a:gd name="T66" fmla="*/ 282 w 356"/>
              <a:gd name="T67" fmla="*/ 249 h 306"/>
              <a:gd name="T68" fmla="*/ 278 w 356"/>
              <a:gd name="T69" fmla="*/ 250 h 306"/>
              <a:gd name="T70" fmla="*/ 268 w 356"/>
              <a:gd name="T71" fmla="*/ 249 h 306"/>
              <a:gd name="T72" fmla="*/ 262 w 356"/>
              <a:gd name="T73" fmla="*/ 245 h 306"/>
              <a:gd name="T74" fmla="*/ 246 w 356"/>
              <a:gd name="T75" fmla="*/ 213 h 306"/>
              <a:gd name="T76" fmla="*/ 228 w 356"/>
              <a:gd name="T77" fmla="*/ 167 h 306"/>
              <a:gd name="T78" fmla="*/ 50 w 356"/>
              <a:gd name="T79" fmla="*/ 147 h 306"/>
              <a:gd name="T80" fmla="*/ 234 w 356"/>
              <a:gd name="T81" fmla="*/ 137 h 306"/>
              <a:gd name="T82" fmla="*/ 260 w 356"/>
              <a:gd name="T83" fmla="*/ 70 h 306"/>
              <a:gd name="T84" fmla="*/ 268 w 356"/>
              <a:gd name="T85" fmla="*/ 60 h 306"/>
              <a:gd name="T86" fmla="*/ 278 w 356"/>
              <a:gd name="T87" fmla="*/ 54 h 306"/>
              <a:gd name="T88" fmla="*/ 282 w 356"/>
              <a:gd name="T89" fmla="*/ 58 h 306"/>
              <a:gd name="T90" fmla="*/ 282 w 356"/>
              <a:gd name="T91" fmla="*/ 6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6" h="306">
                <a:moveTo>
                  <a:pt x="326" y="157"/>
                </a:moveTo>
                <a:lnTo>
                  <a:pt x="326" y="157"/>
                </a:lnTo>
                <a:lnTo>
                  <a:pt x="342" y="129"/>
                </a:lnTo>
                <a:lnTo>
                  <a:pt x="352" y="106"/>
                </a:lnTo>
                <a:lnTo>
                  <a:pt x="356" y="86"/>
                </a:lnTo>
                <a:lnTo>
                  <a:pt x="356" y="76"/>
                </a:lnTo>
                <a:lnTo>
                  <a:pt x="354" y="68"/>
                </a:lnTo>
                <a:lnTo>
                  <a:pt x="350" y="52"/>
                </a:lnTo>
                <a:lnTo>
                  <a:pt x="342" y="40"/>
                </a:lnTo>
                <a:lnTo>
                  <a:pt x="330" y="28"/>
                </a:lnTo>
                <a:lnTo>
                  <a:pt x="316" y="20"/>
                </a:lnTo>
                <a:lnTo>
                  <a:pt x="300" y="14"/>
                </a:lnTo>
                <a:lnTo>
                  <a:pt x="282" y="8"/>
                </a:lnTo>
                <a:lnTo>
                  <a:pt x="264" y="6"/>
                </a:lnTo>
                <a:lnTo>
                  <a:pt x="248" y="2"/>
                </a:lnTo>
                <a:lnTo>
                  <a:pt x="217" y="0"/>
                </a:lnTo>
                <a:lnTo>
                  <a:pt x="193" y="0"/>
                </a:lnTo>
                <a:lnTo>
                  <a:pt x="193" y="0"/>
                </a:lnTo>
                <a:lnTo>
                  <a:pt x="173" y="0"/>
                </a:lnTo>
                <a:lnTo>
                  <a:pt x="153" y="4"/>
                </a:lnTo>
                <a:lnTo>
                  <a:pt x="135" y="10"/>
                </a:lnTo>
                <a:lnTo>
                  <a:pt x="117" y="16"/>
                </a:lnTo>
                <a:lnTo>
                  <a:pt x="101" y="26"/>
                </a:lnTo>
                <a:lnTo>
                  <a:pt x="86" y="36"/>
                </a:lnTo>
                <a:lnTo>
                  <a:pt x="72" y="46"/>
                </a:lnTo>
                <a:lnTo>
                  <a:pt x="58" y="58"/>
                </a:lnTo>
                <a:lnTo>
                  <a:pt x="34" y="82"/>
                </a:lnTo>
                <a:lnTo>
                  <a:pt x="16" y="106"/>
                </a:lnTo>
                <a:lnTo>
                  <a:pt x="10" y="117"/>
                </a:lnTo>
                <a:lnTo>
                  <a:pt x="4" y="129"/>
                </a:lnTo>
                <a:lnTo>
                  <a:pt x="2" y="139"/>
                </a:lnTo>
                <a:lnTo>
                  <a:pt x="0" y="147"/>
                </a:lnTo>
                <a:lnTo>
                  <a:pt x="0" y="147"/>
                </a:lnTo>
                <a:lnTo>
                  <a:pt x="2" y="155"/>
                </a:lnTo>
                <a:lnTo>
                  <a:pt x="4" y="165"/>
                </a:lnTo>
                <a:lnTo>
                  <a:pt x="12" y="187"/>
                </a:lnTo>
                <a:lnTo>
                  <a:pt x="26" y="213"/>
                </a:lnTo>
                <a:lnTo>
                  <a:pt x="46" y="237"/>
                </a:lnTo>
                <a:lnTo>
                  <a:pt x="58" y="249"/>
                </a:lnTo>
                <a:lnTo>
                  <a:pt x="70" y="260"/>
                </a:lnTo>
                <a:lnTo>
                  <a:pt x="84" y="272"/>
                </a:lnTo>
                <a:lnTo>
                  <a:pt x="97" y="280"/>
                </a:lnTo>
                <a:lnTo>
                  <a:pt x="113" y="290"/>
                </a:lnTo>
                <a:lnTo>
                  <a:pt x="129" y="296"/>
                </a:lnTo>
                <a:lnTo>
                  <a:pt x="147" y="300"/>
                </a:lnTo>
                <a:lnTo>
                  <a:pt x="165" y="304"/>
                </a:lnTo>
                <a:lnTo>
                  <a:pt x="165" y="304"/>
                </a:lnTo>
                <a:lnTo>
                  <a:pt x="177" y="304"/>
                </a:lnTo>
                <a:lnTo>
                  <a:pt x="177" y="304"/>
                </a:lnTo>
                <a:lnTo>
                  <a:pt x="215" y="306"/>
                </a:lnTo>
                <a:lnTo>
                  <a:pt x="234" y="304"/>
                </a:lnTo>
                <a:lnTo>
                  <a:pt x="254" y="302"/>
                </a:lnTo>
                <a:lnTo>
                  <a:pt x="274" y="298"/>
                </a:lnTo>
                <a:lnTo>
                  <a:pt x="292" y="292"/>
                </a:lnTo>
                <a:lnTo>
                  <a:pt x="310" y="286"/>
                </a:lnTo>
                <a:lnTo>
                  <a:pt x="324" y="278"/>
                </a:lnTo>
                <a:lnTo>
                  <a:pt x="336" y="268"/>
                </a:lnTo>
                <a:lnTo>
                  <a:pt x="346" y="256"/>
                </a:lnTo>
                <a:lnTo>
                  <a:pt x="354" y="245"/>
                </a:lnTo>
                <a:lnTo>
                  <a:pt x="356" y="231"/>
                </a:lnTo>
                <a:lnTo>
                  <a:pt x="356" y="215"/>
                </a:lnTo>
                <a:lnTo>
                  <a:pt x="352" y="197"/>
                </a:lnTo>
                <a:lnTo>
                  <a:pt x="342" y="179"/>
                </a:lnTo>
                <a:lnTo>
                  <a:pt x="326" y="157"/>
                </a:lnTo>
                <a:lnTo>
                  <a:pt x="326" y="157"/>
                </a:lnTo>
                <a:close/>
                <a:moveTo>
                  <a:pt x="282" y="60"/>
                </a:moveTo>
                <a:lnTo>
                  <a:pt x="268" y="155"/>
                </a:lnTo>
                <a:lnTo>
                  <a:pt x="282" y="249"/>
                </a:lnTo>
                <a:lnTo>
                  <a:pt x="282" y="249"/>
                </a:lnTo>
                <a:lnTo>
                  <a:pt x="278" y="250"/>
                </a:lnTo>
                <a:lnTo>
                  <a:pt x="274" y="250"/>
                </a:lnTo>
                <a:lnTo>
                  <a:pt x="268" y="249"/>
                </a:lnTo>
                <a:lnTo>
                  <a:pt x="268" y="249"/>
                </a:lnTo>
                <a:lnTo>
                  <a:pt x="262" y="245"/>
                </a:lnTo>
                <a:lnTo>
                  <a:pt x="256" y="237"/>
                </a:lnTo>
                <a:lnTo>
                  <a:pt x="246" y="213"/>
                </a:lnTo>
                <a:lnTo>
                  <a:pt x="236" y="189"/>
                </a:lnTo>
                <a:lnTo>
                  <a:pt x="228" y="167"/>
                </a:lnTo>
                <a:lnTo>
                  <a:pt x="50" y="161"/>
                </a:lnTo>
                <a:lnTo>
                  <a:pt x="50" y="147"/>
                </a:lnTo>
                <a:lnTo>
                  <a:pt x="234" y="137"/>
                </a:lnTo>
                <a:lnTo>
                  <a:pt x="234" y="137"/>
                </a:lnTo>
                <a:lnTo>
                  <a:pt x="250" y="90"/>
                </a:lnTo>
                <a:lnTo>
                  <a:pt x="260" y="70"/>
                </a:lnTo>
                <a:lnTo>
                  <a:pt x="264" y="64"/>
                </a:lnTo>
                <a:lnTo>
                  <a:pt x="268" y="60"/>
                </a:lnTo>
                <a:lnTo>
                  <a:pt x="268" y="60"/>
                </a:lnTo>
                <a:lnTo>
                  <a:pt x="278" y="54"/>
                </a:lnTo>
                <a:lnTo>
                  <a:pt x="282" y="56"/>
                </a:lnTo>
                <a:lnTo>
                  <a:pt x="282" y="58"/>
                </a:lnTo>
                <a:lnTo>
                  <a:pt x="282" y="60"/>
                </a:lnTo>
                <a:lnTo>
                  <a:pt x="282" y="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 noEditPoints="1"/>
          </p:cNvSpPr>
          <p:nvPr/>
        </p:nvSpPr>
        <p:spPr bwMode="auto">
          <a:xfrm>
            <a:off x="4051300" y="3978276"/>
            <a:ext cx="588963" cy="511175"/>
          </a:xfrm>
          <a:custGeom>
            <a:avLst/>
            <a:gdLst>
              <a:gd name="T0" fmla="*/ 211 w 371"/>
              <a:gd name="T1" fmla="*/ 322 h 322"/>
              <a:gd name="T2" fmla="*/ 171 w 371"/>
              <a:gd name="T3" fmla="*/ 320 h 322"/>
              <a:gd name="T4" fmla="*/ 135 w 371"/>
              <a:gd name="T5" fmla="*/ 312 h 322"/>
              <a:gd name="T6" fmla="*/ 85 w 371"/>
              <a:gd name="T7" fmla="*/ 286 h 322"/>
              <a:gd name="T8" fmla="*/ 48 w 371"/>
              <a:gd name="T9" fmla="*/ 251 h 322"/>
              <a:gd name="T10" fmla="*/ 4 w 371"/>
              <a:gd name="T11" fmla="*/ 173 h 322"/>
              <a:gd name="T12" fmla="*/ 0 w 371"/>
              <a:gd name="T13" fmla="*/ 155 h 322"/>
              <a:gd name="T14" fmla="*/ 10 w 371"/>
              <a:gd name="T15" fmla="*/ 123 h 322"/>
              <a:gd name="T16" fmla="*/ 46 w 371"/>
              <a:gd name="T17" fmla="*/ 74 h 322"/>
              <a:gd name="T18" fmla="*/ 87 w 371"/>
              <a:gd name="T19" fmla="*/ 36 h 322"/>
              <a:gd name="T20" fmla="*/ 139 w 371"/>
              <a:gd name="T21" fmla="*/ 10 h 322"/>
              <a:gd name="T22" fmla="*/ 201 w 371"/>
              <a:gd name="T23" fmla="*/ 0 h 322"/>
              <a:gd name="T24" fmla="*/ 260 w 371"/>
              <a:gd name="T25" fmla="*/ 4 h 322"/>
              <a:gd name="T26" fmla="*/ 332 w 371"/>
              <a:gd name="T27" fmla="*/ 24 h 322"/>
              <a:gd name="T28" fmla="*/ 358 w 371"/>
              <a:gd name="T29" fmla="*/ 46 h 322"/>
              <a:gd name="T30" fmla="*/ 367 w 371"/>
              <a:gd name="T31" fmla="*/ 66 h 322"/>
              <a:gd name="T32" fmla="*/ 369 w 371"/>
              <a:gd name="T33" fmla="*/ 104 h 322"/>
              <a:gd name="T34" fmla="*/ 354 w 371"/>
              <a:gd name="T35" fmla="*/ 149 h 322"/>
              <a:gd name="T36" fmla="*/ 354 w 371"/>
              <a:gd name="T37" fmla="*/ 179 h 322"/>
              <a:gd name="T38" fmla="*/ 369 w 371"/>
              <a:gd name="T39" fmla="*/ 215 h 322"/>
              <a:gd name="T40" fmla="*/ 369 w 371"/>
              <a:gd name="T41" fmla="*/ 249 h 322"/>
              <a:gd name="T42" fmla="*/ 361 w 371"/>
              <a:gd name="T43" fmla="*/ 268 h 322"/>
              <a:gd name="T44" fmla="*/ 324 w 371"/>
              <a:gd name="T45" fmla="*/ 300 h 322"/>
              <a:gd name="T46" fmla="*/ 256 w 371"/>
              <a:gd name="T47" fmla="*/ 318 h 322"/>
              <a:gd name="T48" fmla="*/ 211 w 371"/>
              <a:gd name="T49" fmla="*/ 322 h 322"/>
              <a:gd name="T50" fmla="*/ 183 w 371"/>
              <a:gd name="T51" fmla="*/ 16 h 322"/>
              <a:gd name="T52" fmla="*/ 129 w 371"/>
              <a:gd name="T53" fmla="*/ 32 h 322"/>
              <a:gd name="T54" fmla="*/ 83 w 371"/>
              <a:gd name="T55" fmla="*/ 60 h 322"/>
              <a:gd name="T56" fmla="*/ 32 w 371"/>
              <a:gd name="T57" fmla="*/ 118 h 322"/>
              <a:gd name="T58" fmla="*/ 16 w 371"/>
              <a:gd name="T59" fmla="*/ 155 h 322"/>
              <a:gd name="T60" fmla="*/ 28 w 371"/>
              <a:gd name="T61" fmla="*/ 191 h 322"/>
              <a:gd name="T62" fmla="*/ 70 w 371"/>
              <a:gd name="T63" fmla="*/ 251 h 322"/>
              <a:gd name="T64" fmla="*/ 109 w 371"/>
              <a:gd name="T65" fmla="*/ 282 h 322"/>
              <a:gd name="T66" fmla="*/ 155 w 371"/>
              <a:gd name="T67" fmla="*/ 302 h 322"/>
              <a:gd name="T68" fmla="*/ 185 w 371"/>
              <a:gd name="T69" fmla="*/ 304 h 322"/>
              <a:gd name="T70" fmla="*/ 211 w 371"/>
              <a:gd name="T71" fmla="*/ 306 h 322"/>
              <a:gd name="T72" fmla="*/ 276 w 371"/>
              <a:gd name="T73" fmla="*/ 298 h 322"/>
              <a:gd name="T74" fmla="*/ 332 w 371"/>
              <a:gd name="T75" fmla="*/ 276 h 322"/>
              <a:gd name="T76" fmla="*/ 352 w 371"/>
              <a:gd name="T77" fmla="*/ 253 h 322"/>
              <a:gd name="T78" fmla="*/ 356 w 371"/>
              <a:gd name="T79" fmla="*/ 225 h 322"/>
              <a:gd name="T80" fmla="*/ 344 w 371"/>
              <a:gd name="T81" fmla="*/ 193 h 322"/>
              <a:gd name="T82" fmla="*/ 328 w 371"/>
              <a:gd name="T83" fmla="*/ 161 h 322"/>
              <a:gd name="T84" fmla="*/ 344 w 371"/>
              <a:gd name="T85" fmla="*/ 131 h 322"/>
              <a:gd name="T86" fmla="*/ 356 w 371"/>
              <a:gd name="T87" fmla="*/ 94 h 322"/>
              <a:gd name="T88" fmla="*/ 350 w 371"/>
              <a:gd name="T89" fmla="*/ 62 h 322"/>
              <a:gd name="T90" fmla="*/ 338 w 371"/>
              <a:gd name="T91" fmla="*/ 48 h 322"/>
              <a:gd name="T92" fmla="*/ 300 w 371"/>
              <a:gd name="T93" fmla="*/ 28 h 322"/>
              <a:gd name="T94" fmla="*/ 234 w 371"/>
              <a:gd name="T95" fmla="*/ 16 h 322"/>
              <a:gd name="T96" fmla="*/ 201 w 371"/>
              <a:gd name="T97" fmla="*/ 16 h 322"/>
              <a:gd name="T98" fmla="*/ 284 w 371"/>
              <a:gd name="T99" fmla="*/ 266 h 322"/>
              <a:gd name="T100" fmla="*/ 268 w 371"/>
              <a:gd name="T101" fmla="*/ 260 h 322"/>
              <a:gd name="T102" fmla="*/ 242 w 371"/>
              <a:gd name="T103" fmla="*/ 215 h 322"/>
              <a:gd name="T104" fmla="*/ 50 w 371"/>
              <a:gd name="T105" fmla="*/ 147 h 322"/>
              <a:gd name="T106" fmla="*/ 250 w 371"/>
              <a:gd name="T107" fmla="*/ 98 h 322"/>
              <a:gd name="T108" fmla="*/ 272 w 371"/>
              <a:gd name="T109" fmla="*/ 60 h 322"/>
              <a:gd name="T110" fmla="*/ 286 w 371"/>
              <a:gd name="T111" fmla="*/ 54 h 322"/>
              <a:gd name="T112" fmla="*/ 296 w 371"/>
              <a:gd name="T113" fmla="*/ 58 h 322"/>
              <a:gd name="T114" fmla="*/ 284 w 371"/>
              <a:gd name="T115" fmla="*/ 163 h 322"/>
              <a:gd name="T116" fmla="*/ 296 w 371"/>
              <a:gd name="T117" fmla="*/ 262 h 322"/>
              <a:gd name="T118" fmla="*/ 284 w 371"/>
              <a:gd name="T119" fmla="*/ 266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" h="322">
                <a:moveTo>
                  <a:pt x="211" y="322"/>
                </a:moveTo>
                <a:lnTo>
                  <a:pt x="211" y="322"/>
                </a:lnTo>
                <a:lnTo>
                  <a:pt x="211" y="322"/>
                </a:lnTo>
                <a:lnTo>
                  <a:pt x="185" y="320"/>
                </a:lnTo>
                <a:lnTo>
                  <a:pt x="185" y="320"/>
                </a:lnTo>
                <a:lnTo>
                  <a:pt x="171" y="320"/>
                </a:lnTo>
                <a:lnTo>
                  <a:pt x="171" y="320"/>
                </a:lnTo>
                <a:lnTo>
                  <a:pt x="153" y="316"/>
                </a:lnTo>
                <a:lnTo>
                  <a:pt x="135" y="312"/>
                </a:lnTo>
                <a:lnTo>
                  <a:pt x="117" y="304"/>
                </a:lnTo>
                <a:lnTo>
                  <a:pt x="101" y="296"/>
                </a:lnTo>
                <a:lnTo>
                  <a:pt x="85" y="286"/>
                </a:lnTo>
                <a:lnTo>
                  <a:pt x="72" y="274"/>
                </a:lnTo>
                <a:lnTo>
                  <a:pt x="60" y="262"/>
                </a:lnTo>
                <a:lnTo>
                  <a:pt x="48" y="251"/>
                </a:lnTo>
                <a:lnTo>
                  <a:pt x="28" y="223"/>
                </a:lnTo>
                <a:lnTo>
                  <a:pt x="14" y="197"/>
                </a:lnTo>
                <a:lnTo>
                  <a:pt x="4" y="173"/>
                </a:lnTo>
                <a:lnTo>
                  <a:pt x="2" y="163"/>
                </a:lnTo>
                <a:lnTo>
                  <a:pt x="0" y="155"/>
                </a:lnTo>
                <a:lnTo>
                  <a:pt x="0" y="155"/>
                </a:lnTo>
                <a:lnTo>
                  <a:pt x="2" y="145"/>
                </a:lnTo>
                <a:lnTo>
                  <a:pt x="4" y="135"/>
                </a:lnTo>
                <a:lnTo>
                  <a:pt x="10" y="123"/>
                </a:lnTo>
                <a:lnTo>
                  <a:pt x="16" y="112"/>
                </a:lnTo>
                <a:lnTo>
                  <a:pt x="34" y="86"/>
                </a:lnTo>
                <a:lnTo>
                  <a:pt x="46" y="74"/>
                </a:lnTo>
                <a:lnTo>
                  <a:pt x="58" y="60"/>
                </a:lnTo>
                <a:lnTo>
                  <a:pt x="72" y="48"/>
                </a:lnTo>
                <a:lnTo>
                  <a:pt x="87" y="36"/>
                </a:lnTo>
                <a:lnTo>
                  <a:pt x="103" y="26"/>
                </a:lnTo>
                <a:lnTo>
                  <a:pt x="121" y="18"/>
                </a:lnTo>
                <a:lnTo>
                  <a:pt x="139" y="10"/>
                </a:lnTo>
                <a:lnTo>
                  <a:pt x="159" y="4"/>
                </a:lnTo>
                <a:lnTo>
                  <a:pt x="179" y="0"/>
                </a:lnTo>
                <a:lnTo>
                  <a:pt x="201" y="0"/>
                </a:lnTo>
                <a:lnTo>
                  <a:pt x="201" y="0"/>
                </a:lnTo>
                <a:lnTo>
                  <a:pt x="238" y="0"/>
                </a:lnTo>
                <a:lnTo>
                  <a:pt x="260" y="4"/>
                </a:lnTo>
                <a:lnTo>
                  <a:pt x="286" y="8"/>
                </a:lnTo>
                <a:lnTo>
                  <a:pt x="310" y="14"/>
                </a:lnTo>
                <a:lnTo>
                  <a:pt x="332" y="24"/>
                </a:lnTo>
                <a:lnTo>
                  <a:pt x="342" y="30"/>
                </a:lnTo>
                <a:lnTo>
                  <a:pt x="350" y="38"/>
                </a:lnTo>
                <a:lnTo>
                  <a:pt x="358" y="46"/>
                </a:lnTo>
                <a:lnTo>
                  <a:pt x="363" y="56"/>
                </a:lnTo>
                <a:lnTo>
                  <a:pt x="363" y="56"/>
                </a:lnTo>
                <a:lnTo>
                  <a:pt x="367" y="66"/>
                </a:lnTo>
                <a:lnTo>
                  <a:pt x="371" y="78"/>
                </a:lnTo>
                <a:lnTo>
                  <a:pt x="371" y="90"/>
                </a:lnTo>
                <a:lnTo>
                  <a:pt x="369" y="104"/>
                </a:lnTo>
                <a:lnTo>
                  <a:pt x="365" y="118"/>
                </a:lnTo>
                <a:lnTo>
                  <a:pt x="361" y="133"/>
                </a:lnTo>
                <a:lnTo>
                  <a:pt x="354" y="149"/>
                </a:lnTo>
                <a:lnTo>
                  <a:pt x="344" y="165"/>
                </a:lnTo>
                <a:lnTo>
                  <a:pt x="344" y="165"/>
                </a:lnTo>
                <a:lnTo>
                  <a:pt x="354" y="179"/>
                </a:lnTo>
                <a:lnTo>
                  <a:pt x="361" y="191"/>
                </a:lnTo>
                <a:lnTo>
                  <a:pt x="367" y="203"/>
                </a:lnTo>
                <a:lnTo>
                  <a:pt x="369" y="215"/>
                </a:lnTo>
                <a:lnTo>
                  <a:pt x="371" y="227"/>
                </a:lnTo>
                <a:lnTo>
                  <a:pt x="371" y="239"/>
                </a:lnTo>
                <a:lnTo>
                  <a:pt x="369" y="249"/>
                </a:lnTo>
                <a:lnTo>
                  <a:pt x="367" y="258"/>
                </a:lnTo>
                <a:lnTo>
                  <a:pt x="367" y="258"/>
                </a:lnTo>
                <a:lnTo>
                  <a:pt x="361" y="268"/>
                </a:lnTo>
                <a:lnTo>
                  <a:pt x="356" y="274"/>
                </a:lnTo>
                <a:lnTo>
                  <a:pt x="342" y="288"/>
                </a:lnTo>
                <a:lnTo>
                  <a:pt x="324" y="300"/>
                </a:lnTo>
                <a:lnTo>
                  <a:pt x="302" y="308"/>
                </a:lnTo>
                <a:lnTo>
                  <a:pt x="280" y="314"/>
                </a:lnTo>
                <a:lnTo>
                  <a:pt x="256" y="318"/>
                </a:lnTo>
                <a:lnTo>
                  <a:pt x="232" y="320"/>
                </a:lnTo>
                <a:lnTo>
                  <a:pt x="211" y="322"/>
                </a:lnTo>
                <a:lnTo>
                  <a:pt x="211" y="322"/>
                </a:lnTo>
                <a:close/>
                <a:moveTo>
                  <a:pt x="201" y="16"/>
                </a:moveTo>
                <a:lnTo>
                  <a:pt x="201" y="16"/>
                </a:lnTo>
                <a:lnTo>
                  <a:pt x="183" y="16"/>
                </a:lnTo>
                <a:lnTo>
                  <a:pt x="165" y="20"/>
                </a:lnTo>
                <a:lnTo>
                  <a:pt x="147" y="24"/>
                </a:lnTo>
                <a:lnTo>
                  <a:pt x="129" y="32"/>
                </a:lnTo>
                <a:lnTo>
                  <a:pt x="113" y="40"/>
                </a:lnTo>
                <a:lnTo>
                  <a:pt x="97" y="50"/>
                </a:lnTo>
                <a:lnTo>
                  <a:pt x="83" y="60"/>
                </a:lnTo>
                <a:lnTo>
                  <a:pt x="72" y="72"/>
                </a:lnTo>
                <a:lnTo>
                  <a:pt x="48" y="94"/>
                </a:lnTo>
                <a:lnTo>
                  <a:pt x="32" y="118"/>
                </a:lnTo>
                <a:lnTo>
                  <a:pt x="20" y="137"/>
                </a:lnTo>
                <a:lnTo>
                  <a:pt x="18" y="147"/>
                </a:lnTo>
                <a:lnTo>
                  <a:pt x="16" y="155"/>
                </a:lnTo>
                <a:lnTo>
                  <a:pt x="16" y="155"/>
                </a:lnTo>
                <a:lnTo>
                  <a:pt x="20" y="171"/>
                </a:lnTo>
                <a:lnTo>
                  <a:pt x="28" y="191"/>
                </a:lnTo>
                <a:lnTo>
                  <a:pt x="42" y="215"/>
                </a:lnTo>
                <a:lnTo>
                  <a:pt x="60" y="239"/>
                </a:lnTo>
                <a:lnTo>
                  <a:pt x="70" y="251"/>
                </a:lnTo>
                <a:lnTo>
                  <a:pt x="82" y="262"/>
                </a:lnTo>
                <a:lnTo>
                  <a:pt x="95" y="272"/>
                </a:lnTo>
                <a:lnTo>
                  <a:pt x="109" y="282"/>
                </a:lnTo>
                <a:lnTo>
                  <a:pt x="123" y="290"/>
                </a:lnTo>
                <a:lnTo>
                  <a:pt x="139" y="296"/>
                </a:lnTo>
                <a:lnTo>
                  <a:pt x="155" y="302"/>
                </a:lnTo>
                <a:lnTo>
                  <a:pt x="173" y="304"/>
                </a:lnTo>
                <a:lnTo>
                  <a:pt x="173" y="304"/>
                </a:lnTo>
                <a:lnTo>
                  <a:pt x="185" y="304"/>
                </a:lnTo>
                <a:lnTo>
                  <a:pt x="185" y="304"/>
                </a:lnTo>
                <a:lnTo>
                  <a:pt x="211" y="306"/>
                </a:lnTo>
                <a:lnTo>
                  <a:pt x="211" y="306"/>
                </a:lnTo>
                <a:lnTo>
                  <a:pt x="232" y="304"/>
                </a:lnTo>
                <a:lnTo>
                  <a:pt x="254" y="302"/>
                </a:lnTo>
                <a:lnTo>
                  <a:pt x="276" y="298"/>
                </a:lnTo>
                <a:lnTo>
                  <a:pt x="296" y="292"/>
                </a:lnTo>
                <a:lnTo>
                  <a:pt x="316" y="286"/>
                </a:lnTo>
                <a:lnTo>
                  <a:pt x="332" y="276"/>
                </a:lnTo>
                <a:lnTo>
                  <a:pt x="344" y="266"/>
                </a:lnTo>
                <a:lnTo>
                  <a:pt x="352" y="253"/>
                </a:lnTo>
                <a:lnTo>
                  <a:pt x="352" y="253"/>
                </a:lnTo>
                <a:lnTo>
                  <a:pt x="356" y="245"/>
                </a:lnTo>
                <a:lnTo>
                  <a:pt x="358" y="235"/>
                </a:lnTo>
                <a:lnTo>
                  <a:pt x="356" y="225"/>
                </a:lnTo>
                <a:lnTo>
                  <a:pt x="354" y="215"/>
                </a:lnTo>
                <a:lnTo>
                  <a:pt x="350" y="205"/>
                </a:lnTo>
                <a:lnTo>
                  <a:pt x="344" y="193"/>
                </a:lnTo>
                <a:lnTo>
                  <a:pt x="328" y="171"/>
                </a:lnTo>
                <a:lnTo>
                  <a:pt x="324" y="165"/>
                </a:lnTo>
                <a:lnTo>
                  <a:pt x="328" y="161"/>
                </a:lnTo>
                <a:lnTo>
                  <a:pt x="328" y="161"/>
                </a:lnTo>
                <a:lnTo>
                  <a:pt x="336" y="145"/>
                </a:lnTo>
                <a:lnTo>
                  <a:pt x="344" y="131"/>
                </a:lnTo>
                <a:lnTo>
                  <a:pt x="350" y="118"/>
                </a:lnTo>
                <a:lnTo>
                  <a:pt x="354" y="106"/>
                </a:lnTo>
                <a:lnTo>
                  <a:pt x="356" y="94"/>
                </a:lnTo>
                <a:lnTo>
                  <a:pt x="356" y="82"/>
                </a:lnTo>
                <a:lnTo>
                  <a:pt x="354" y="72"/>
                </a:lnTo>
                <a:lnTo>
                  <a:pt x="350" y="62"/>
                </a:lnTo>
                <a:lnTo>
                  <a:pt x="350" y="62"/>
                </a:lnTo>
                <a:lnTo>
                  <a:pt x="344" y="54"/>
                </a:lnTo>
                <a:lnTo>
                  <a:pt x="338" y="48"/>
                </a:lnTo>
                <a:lnTo>
                  <a:pt x="330" y="42"/>
                </a:lnTo>
                <a:lnTo>
                  <a:pt x="320" y="36"/>
                </a:lnTo>
                <a:lnTo>
                  <a:pt x="300" y="28"/>
                </a:lnTo>
                <a:lnTo>
                  <a:pt x="278" y="22"/>
                </a:lnTo>
                <a:lnTo>
                  <a:pt x="254" y="18"/>
                </a:lnTo>
                <a:lnTo>
                  <a:pt x="234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close/>
                <a:moveTo>
                  <a:pt x="284" y="266"/>
                </a:moveTo>
                <a:lnTo>
                  <a:pt x="284" y="266"/>
                </a:lnTo>
                <a:lnTo>
                  <a:pt x="274" y="264"/>
                </a:lnTo>
                <a:lnTo>
                  <a:pt x="274" y="264"/>
                </a:lnTo>
                <a:lnTo>
                  <a:pt x="268" y="260"/>
                </a:lnTo>
                <a:lnTo>
                  <a:pt x="264" y="257"/>
                </a:lnTo>
                <a:lnTo>
                  <a:pt x="254" y="239"/>
                </a:lnTo>
                <a:lnTo>
                  <a:pt x="242" y="215"/>
                </a:lnTo>
                <a:lnTo>
                  <a:pt x="230" y="183"/>
                </a:lnTo>
                <a:lnTo>
                  <a:pt x="50" y="175"/>
                </a:lnTo>
                <a:lnTo>
                  <a:pt x="50" y="147"/>
                </a:lnTo>
                <a:lnTo>
                  <a:pt x="236" y="137"/>
                </a:lnTo>
                <a:lnTo>
                  <a:pt x="236" y="137"/>
                </a:lnTo>
                <a:lnTo>
                  <a:pt x="250" y="98"/>
                </a:lnTo>
                <a:lnTo>
                  <a:pt x="260" y="74"/>
                </a:lnTo>
                <a:lnTo>
                  <a:pt x="268" y="64"/>
                </a:lnTo>
                <a:lnTo>
                  <a:pt x="272" y="60"/>
                </a:lnTo>
                <a:lnTo>
                  <a:pt x="272" y="60"/>
                </a:lnTo>
                <a:lnTo>
                  <a:pt x="280" y="56"/>
                </a:lnTo>
                <a:lnTo>
                  <a:pt x="286" y="54"/>
                </a:lnTo>
                <a:lnTo>
                  <a:pt x="292" y="56"/>
                </a:lnTo>
                <a:lnTo>
                  <a:pt x="296" y="58"/>
                </a:lnTo>
                <a:lnTo>
                  <a:pt x="296" y="58"/>
                </a:lnTo>
                <a:lnTo>
                  <a:pt x="298" y="64"/>
                </a:lnTo>
                <a:lnTo>
                  <a:pt x="298" y="70"/>
                </a:lnTo>
                <a:lnTo>
                  <a:pt x="284" y="163"/>
                </a:lnTo>
                <a:lnTo>
                  <a:pt x="298" y="260"/>
                </a:lnTo>
                <a:lnTo>
                  <a:pt x="296" y="262"/>
                </a:lnTo>
                <a:lnTo>
                  <a:pt x="296" y="262"/>
                </a:lnTo>
                <a:lnTo>
                  <a:pt x="292" y="264"/>
                </a:lnTo>
                <a:lnTo>
                  <a:pt x="284" y="266"/>
                </a:lnTo>
                <a:lnTo>
                  <a:pt x="284" y="26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5268913" y="3935413"/>
            <a:ext cx="598488" cy="598488"/>
          </a:xfrm>
          <a:custGeom>
            <a:avLst/>
            <a:gdLst>
              <a:gd name="T0" fmla="*/ 131 w 377"/>
              <a:gd name="T1" fmla="*/ 8 h 377"/>
              <a:gd name="T2" fmla="*/ 53 w 377"/>
              <a:gd name="T3" fmla="*/ 53 h 377"/>
              <a:gd name="T4" fmla="*/ 8 w 377"/>
              <a:gd name="T5" fmla="*/ 131 h 377"/>
              <a:gd name="T6" fmla="*/ 0 w 377"/>
              <a:gd name="T7" fmla="*/ 206 h 377"/>
              <a:gd name="T8" fmla="*/ 31 w 377"/>
              <a:gd name="T9" fmla="*/ 293 h 377"/>
              <a:gd name="T10" fmla="*/ 97 w 377"/>
              <a:gd name="T11" fmla="*/ 353 h 377"/>
              <a:gd name="T12" fmla="*/ 188 w 377"/>
              <a:gd name="T13" fmla="*/ 377 h 377"/>
              <a:gd name="T14" fmla="*/ 262 w 377"/>
              <a:gd name="T15" fmla="*/ 361 h 377"/>
              <a:gd name="T16" fmla="*/ 333 w 377"/>
              <a:gd name="T17" fmla="*/ 307 h 377"/>
              <a:gd name="T18" fmla="*/ 373 w 377"/>
              <a:gd name="T19" fmla="*/ 226 h 377"/>
              <a:gd name="T20" fmla="*/ 373 w 377"/>
              <a:gd name="T21" fmla="*/ 150 h 377"/>
              <a:gd name="T22" fmla="*/ 333 w 377"/>
              <a:gd name="T23" fmla="*/ 67 h 377"/>
              <a:gd name="T24" fmla="*/ 262 w 377"/>
              <a:gd name="T25" fmla="*/ 13 h 377"/>
              <a:gd name="T26" fmla="*/ 188 w 377"/>
              <a:gd name="T27" fmla="*/ 0 h 377"/>
              <a:gd name="T28" fmla="*/ 43 w 377"/>
              <a:gd name="T29" fmla="*/ 174 h 377"/>
              <a:gd name="T30" fmla="*/ 49 w 377"/>
              <a:gd name="T31" fmla="*/ 160 h 377"/>
              <a:gd name="T32" fmla="*/ 63 w 377"/>
              <a:gd name="T33" fmla="*/ 166 h 377"/>
              <a:gd name="T34" fmla="*/ 57 w 377"/>
              <a:gd name="T35" fmla="*/ 178 h 377"/>
              <a:gd name="T36" fmla="*/ 105 w 377"/>
              <a:gd name="T37" fmla="*/ 190 h 377"/>
              <a:gd name="T38" fmla="*/ 101 w 377"/>
              <a:gd name="T39" fmla="*/ 176 h 377"/>
              <a:gd name="T40" fmla="*/ 115 w 377"/>
              <a:gd name="T41" fmla="*/ 170 h 377"/>
              <a:gd name="T42" fmla="*/ 119 w 377"/>
              <a:gd name="T43" fmla="*/ 184 h 377"/>
              <a:gd name="T44" fmla="*/ 150 w 377"/>
              <a:gd name="T45" fmla="*/ 285 h 377"/>
              <a:gd name="T46" fmla="*/ 131 w 377"/>
              <a:gd name="T47" fmla="*/ 266 h 377"/>
              <a:gd name="T48" fmla="*/ 150 w 377"/>
              <a:gd name="T49" fmla="*/ 244 h 377"/>
              <a:gd name="T50" fmla="*/ 172 w 377"/>
              <a:gd name="T51" fmla="*/ 266 h 377"/>
              <a:gd name="T52" fmla="*/ 150 w 377"/>
              <a:gd name="T53" fmla="*/ 285 h 377"/>
              <a:gd name="T54" fmla="*/ 137 w 377"/>
              <a:gd name="T55" fmla="*/ 85 h 377"/>
              <a:gd name="T56" fmla="*/ 137 w 377"/>
              <a:gd name="T57" fmla="*/ 57 h 377"/>
              <a:gd name="T58" fmla="*/ 166 w 377"/>
              <a:gd name="T59" fmla="*/ 57 h 377"/>
              <a:gd name="T60" fmla="*/ 166 w 377"/>
              <a:gd name="T61" fmla="*/ 85 h 377"/>
              <a:gd name="T62" fmla="*/ 303 w 377"/>
              <a:gd name="T63" fmla="*/ 105 h 377"/>
              <a:gd name="T64" fmla="*/ 311 w 377"/>
              <a:gd name="T65" fmla="*/ 115 h 377"/>
              <a:gd name="T66" fmla="*/ 303 w 377"/>
              <a:gd name="T67" fmla="*/ 123 h 377"/>
              <a:gd name="T68" fmla="*/ 293 w 377"/>
              <a:gd name="T69" fmla="*/ 115 h 377"/>
              <a:gd name="T70" fmla="*/ 303 w 377"/>
              <a:gd name="T71" fmla="*/ 105 h 377"/>
              <a:gd name="T72" fmla="*/ 188 w 377"/>
              <a:gd name="T73" fmla="*/ 174 h 377"/>
              <a:gd name="T74" fmla="*/ 194 w 377"/>
              <a:gd name="T75" fmla="*/ 160 h 377"/>
              <a:gd name="T76" fmla="*/ 208 w 377"/>
              <a:gd name="T77" fmla="*/ 166 h 377"/>
              <a:gd name="T78" fmla="*/ 202 w 377"/>
              <a:gd name="T79" fmla="*/ 178 h 377"/>
              <a:gd name="T80" fmla="*/ 228 w 377"/>
              <a:gd name="T81" fmla="*/ 57 h 377"/>
              <a:gd name="T82" fmla="*/ 242 w 377"/>
              <a:gd name="T83" fmla="*/ 51 h 377"/>
              <a:gd name="T84" fmla="*/ 248 w 377"/>
              <a:gd name="T85" fmla="*/ 67 h 377"/>
              <a:gd name="T86" fmla="*/ 234 w 377"/>
              <a:gd name="T87" fmla="*/ 73 h 377"/>
              <a:gd name="T88" fmla="*/ 252 w 377"/>
              <a:gd name="T89" fmla="*/ 313 h 377"/>
              <a:gd name="T90" fmla="*/ 238 w 377"/>
              <a:gd name="T91" fmla="*/ 299 h 377"/>
              <a:gd name="T92" fmla="*/ 252 w 377"/>
              <a:gd name="T93" fmla="*/ 285 h 377"/>
              <a:gd name="T94" fmla="*/ 266 w 377"/>
              <a:gd name="T95" fmla="*/ 299 h 377"/>
              <a:gd name="T96" fmla="*/ 252 w 377"/>
              <a:gd name="T97" fmla="*/ 313 h 377"/>
              <a:gd name="T98" fmla="*/ 252 w 377"/>
              <a:gd name="T99" fmla="*/ 242 h 377"/>
              <a:gd name="T100" fmla="*/ 252 w 377"/>
              <a:gd name="T101" fmla="*/ 232 h 377"/>
              <a:gd name="T102" fmla="*/ 264 w 377"/>
              <a:gd name="T103" fmla="*/ 232 h 377"/>
              <a:gd name="T104" fmla="*/ 264 w 377"/>
              <a:gd name="T105" fmla="*/ 242 h 377"/>
              <a:gd name="T106" fmla="*/ 309 w 377"/>
              <a:gd name="T107" fmla="*/ 204 h 377"/>
              <a:gd name="T108" fmla="*/ 293 w 377"/>
              <a:gd name="T109" fmla="*/ 186 h 377"/>
              <a:gd name="T110" fmla="*/ 309 w 377"/>
              <a:gd name="T111" fmla="*/ 170 h 377"/>
              <a:gd name="T112" fmla="*/ 327 w 377"/>
              <a:gd name="T113" fmla="*/ 186 h 377"/>
              <a:gd name="T114" fmla="*/ 309 w 377"/>
              <a:gd name="T115" fmla="*/ 20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7" h="377">
                <a:moveTo>
                  <a:pt x="188" y="0"/>
                </a:moveTo>
                <a:lnTo>
                  <a:pt x="188" y="0"/>
                </a:lnTo>
                <a:lnTo>
                  <a:pt x="168" y="0"/>
                </a:lnTo>
                <a:lnTo>
                  <a:pt x="148" y="4"/>
                </a:lnTo>
                <a:lnTo>
                  <a:pt x="131" y="8"/>
                </a:lnTo>
                <a:lnTo>
                  <a:pt x="115" y="13"/>
                </a:lnTo>
                <a:lnTo>
                  <a:pt x="97" y="21"/>
                </a:lnTo>
                <a:lnTo>
                  <a:pt x="81" y="31"/>
                </a:lnTo>
                <a:lnTo>
                  <a:pt x="67" y="41"/>
                </a:lnTo>
                <a:lnTo>
                  <a:pt x="53" y="53"/>
                </a:lnTo>
                <a:lnTo>
                  <a:pt x="41" y="67"/>
                </a:lnTo>
                <a:lnTo>
                  <a:pt x="31" y="83"/>
                </a:lnTo>
                <a:lnTo>
                  <a:pt x="21" y="97"/>
                </a:lnTo>
                <a:lnTo>
                  <a:pt x="13" y="115"/>
                </a:lnTo>
                <a:lnTo>
                  <a:pt x="8" y="131"/>
                </a:lnTo>
                <a:lnTo>
                  <a:pt x="2" y="150"/>
                </a:lnTo>
                <a:lnTo>
                  <a:pt x="0" y="168"/>
                </a:lnTo>
                <a:lnTo>
                  <a:pt x="0" y="188"/>
                </a:lnTo>
                <a:lnTo>
                  <a:pt x="0" y="188"/>
                </a:lnTo>
                <a:lnTo>
                  <a:pt x="0" y="206"/>
                </a:lnTo>
                <a:lnTo>
                  <a:pt x="2" y="226"/>
                </a:lnTo>
                <a:lnTo>
                  <a:pt x="8" y="244"/>
                </a:lnTo>
                <a:lnTo>
                  <a:pt x="13" y="262"/>
                </a:lnTo>
                <a:lnTo>
                  <a:pt x="21" y="278"/>
                </a:lnTo>
                <a:lnTo>
                  <a:pt x="31" y="293"/>
                </a:lnTo>
                <a:lnTo>
                  <a:pt x="41" y="307"/>
                </a:lnTo>
                <a:lnTo>
                  <a:pt x="53" y="321"/>
                </a:lnTo>
                <a:lnTo>
                  <a:pt x="67" y="333"/>
                </a:lnTo>
                <a:lnTo>
                  <a:pt x="81" y="345"/>
                </a:lnTo>
                <a:lnTo>
                  <a:pt x="97" y="353"/>
                </a:lnTo>
                <a:lnTo>
                  <a:pt x="115" y="361"/>
                </a:lnTo>
                <a:lnTo>
                  <a:pt x="131" y="369"/>
                </a:lnTo>
                <a:lnTo>
                  <a:pt x="148" y="373"/>
                </a:lnTo>
                <a:lnTo>
                  <a:pt x="168" y="375"/>
                </a:lnTo>
                <a:lnTo>
                  <a:pt x="188" y="377"/>
                </a:lnTo>
                <a:lnTo>
                  <a:pt x="188" y="377"/>
                </a:lnTo>
                <a:lnTo>
                  <a:pt x="206" y="375"/>
                </a:lnTo>
                <a:lnTo>
                  <a:pt x="226" y="373"/>
                </a:lnTo>
                <a:lnTo>
                  <a:pt x="244" y="369"/>
                </a:lnTo>
                <a:lnTo>
                  <a:pt x="262" y="361"/>
                </a:lnTo>
                <a:lnTo>
                  <a:pt x="278" y="353"/>
                </a:lnTo>
                <a:lnTo>
                  <a:pt x="293" y="345"/>
                </a:lnTo>
                <a:lnTo>
                  <a:pt x="307" y="333"/>
                </a:lnTo>
                <a:lnTo>
                  <a:pt x="321" y="321"/>
                </a:lnTo>
                <a:lnTo>
                  <a:pt x="333" y="307"/>
                </a:lnTo>
                <a:lnTo>
                  <a:pt x="343" y="293"/>
                </a:lnTo>
                <a:lnTo>
                  <a:pt x="353" y="278"/>
                </a:lnTo>
                <a:lnTo>
                  <a:pt x="361" y="262"/>
                </a:lnTo>
                <a:lnTo>
                  <a:pt x="367" y="244"/>
                </a:lnTo>
                <a:lnTo>
                  <a:pt x="373" y="226"/>
                </a:lnTo>
                <a:lnTo>
                  <a:pt x="375" y="206"/>
                </a:lnTo>
                <a:lnTo>
                  <a:pt x="377" y="188"/>
                </a:lnTo>
                <a:lnTo>
                  <a:pt x="377" y="188"/>
                </a:lnTo>
                <a:lnTo>
                  <a:pt x="375" y="168"/>
                </a:lnTo>
                <a:lnTo>
                  <a:pt x="373" y="150"/>
                </a:lnTo>
                <a:lnTo>
                  <a:pt x="367" y="131"/>
                </a:lnTo>
                <a:lnTo>
                  <a:pt x="361" y="115"/>
                </a:lnTo>
                <a:lnTo>
                  <a:pt x="353" y="97"/>
                </a:lnTo>
                <a:lnTo>
                  <a:pt x="343" y="83"/>
                </a:lnTo>
                <a:lnTo>
                  <a:pt x="333" y="67"/>
                </a:lnTo>
                <a:lnTo>
                  <a:pt x="321" y="53"/>
                </a:lnTo>
                <a:lnTo>
                  <a:pt x="307" y="41"/>
                </a:lnTo>
                <a:lnTo>
                  <a:pt x="293" y="31"/>
                </a:lnTo>
                <a:lnTo>
                  <a:pt x="278" y="21"/>
                </a:lnTo>
                <a:lnTo>
                  <a:pt x="262" y="13"/>
                </a:lnTo>
                <a:lnTo>
                  <a:pt x="244" y="8"/>
                </a:lnTo>
                <a:lnTo>
                  <a:pt x="226" y="4"/>
                </a:lnTo>
                <a:lnTo>
                  <a:pt x="206" y="0"/>
                </a:lnTo>
                <a:lnTo>
                  <a:pt x="188" y="0"/>
                </a:lnTo>
                <a:lnTo>
                  <a:pt x="188" y="0"/>
                </a:lnTo>
                <a:close/>
                <a:moveTo>
                  <a:pt x="53" y="180"/>
                </a:moveTo>
                <a:lnTo>
                  <a:pt x="53" y="180"/>
                </a:lnTo>
                <a:lnTo>
                  <a:pt x="49" y="178"/>
                </a:lnTo>
                <a:lnTo>
                  <a:pt x="45" y="176"/>
                </a:lnTo>
                <a:lnTo>
                  <a:pt x="43" y="174"/>
                </a:lnTo>
                <a:lnTo>
                  <a:pt x="43" y="170"/>
                </a:lnTo>
                <a:lnTo>
                  <a:pt x="43" y="170"/>
                </a:lnTo>
                <a:lnTo>
                  <a:pt x="43" y="166"/>
                </a:lnTo>
                <a:lnTo>
                  <a:pt x="45" y="162"/>
                </a:lnTo>
                <a:lnTo>
                  <a:pt x="49" y="160"/>
                </a:lnTo>
                <a:lnTo>
                  <a:pt x="53" y="158"/>
                </a:lnTo>
                <a:lnTo>
                  <a:pt x="53" y="158"/>
                </a:lnTo>
                <a:lnTo>
                  <a:pt x="57" y="160"/>
                </a:lnTo>
                <a:lnTo>
                  <a:pt x="61" y="162"/>
                </a:lnTo>
                <a:lnTo>
                  <a:pt x="63" y="166"/>
                </a:lnTo>
                <a:lnTo>
                  <a:pt x="63" y="170"/>
                </a:lnTo>
                <a:lnTo>
                  <a:pt x="63" y="170"/>
                </a:lnTo>
                <a:lnTo>
                  <a:pt x="63" y="174"/>
                </a:lnTo>
                <a:lnTo>
                  <a:pt x="61" y="176"/>
                </a:lnTo>
                <a:lnTo>
                  <a:pt x="57" y="178"/>
                </a:lnTo>
                <a:lnTo>
                  <a:pt x="53" y="180"/>
                </a:lnTo>
                <a:lnTo>
                  <a:pt x="53" y="180"/>
                </a:lnTo>
                <a:close/>
                <a:moveTo>
                  <a:pt x="111" y="190"/>
                </a:moveTo>
                <a:lnTo>
                  <a:pt x="111" y="190"/>
                </a:lnTo>
                <a:lnTo>
                  <a:pt x="105" y="190"/>
                </a:lnTo>
                <a:lnTo>
                  <a:pt x="103" y="188"/>
                </a:lnTo>
                <a:lnTo>
                  <a:pt x="101" y="184"/>
                </a:lnTo>
                <a:lnTo>
                  <a:pt x="99" y="180"/>
                </a:lnTo>
                <a:lnTo>
                  <a:pt x="99" y="180"/>
                </a:lnTo>
                <a:lnTo>
                  <a:pt x="101" y="176"/>
                </a:lnTo>
                <a:lnTo>
                  <a:pt x="103" y="172"/>
                </a:lnTo>
                <a:lnTo>
                  <a:pt x="105" y="170"/>
                </a:lnTo>
                <a:lnTo>
                  <a:pt x="111" y="170"/>
                </a:lnTo>
                <a:lnTo>
                  <a:pt x="111" y="170"/>
                </a:lnTo>
                <a:lnTo>
                  <a:pt x="115" y="170"/>
                </a:lnTo>
                <a:lnTo>
                  <a:pt x="117" y="172"/>
                </a:lnTo>
                <a:lnTo>
                  <a:pt x="119" y="176"/>
                </a:lnTo>
                <a:lnTo>
                  <a:pt x="121" y="180"/>
                </a:lnTo>
                <a:lnTo>
                  <a:pt x="121" y="180"/>
                </a:lnTo>
                <a:lnTo>
                  <a:pt x="119" y="184"/>
                </a:lnTo>
                <a:lnTo>
                  <a:pt x="117" y="188"/>
                </a:lnTo>
                <a:lnTo>
                  <a:pt x="115" y="190"/>
                </a:lnTo>
                <a:lnTo>
                  <a:pt x="111" y="190"/>
                </a:lnTo>
                <a:lnTo>
                  <a:pt x="111" y="190"/>
                </a:lnTo>
                <a:close/>
                <a:moveTo>
                  <a:pt x="150" y="285"/>
                </a:moveTo>
                <a:lnTo>
                  <a:pt x="150" y="285"/>
                </a:lnTo>
                <a:lnTo>
                  <a:pt x="143" y="284"/>
                </a:lnTo>
                <a:lnTo>
                  <a:pt x="137" y="280"/>
                </a:lnTo>
                <a:lnTo>
                  <a:pt x="133" y="274"/>
                </a:lnTo>
                <a:lnTo>
                  <a:pt x="131" y="266"/>
                </a:lnTo>
                <a:lnTo>
                  <a:pt x="131" y="266"/>
                </a:lnTo>
                <a:lnTo>
                  <a:pt x="133" y="258"/>
                </a:lnTo>
                <a:lnTo>
                  <a:pt x="137" y="250"/>
                </a:lnTo>
                <a:lnTo>
                  <a:pt x="143" y="246"/>
                </a:lnTo>
                <a:lnTo>
                  <a:pt x="150" y="244"/>
                </a:lnTo>
                <a:lnTo>
                  <a:pt x="150" y="244"/>
                </a:lnTo>
                <a:lnTo>
                  <a:pt x="158" y="246"/>
                </a:lnTo>
                <a:lnTo>
                  <a:pt x="166" y="250"/>
                </a:lnTo>
                <a:lnTo>
                  <a:pt x="170" y="258"/>
                </a:lnTo>
                <a:lnTo>
                  <a:pt x="172" y="266"/>
                </a:lnTo>
                <a:lnTo>
                  <a:pt x="172" y="266"/>
                </a:lnTo>
                <a:lnTo>
                  <a:pt x="170" y="274"/>
                </a:lnTo>
                <a:lnTo>
                  <a:pt x="166" y="280"/>
                </a:lnTo>
                <a:lnTo>
                  <a:pt x="158" y="284"/>
                </a:lnTo>
                <a:lnTo>
                  <a:pt x="150" y="285"/>
                </a:lnTo>
                <a:lnTo>
                  <a:pt x="150" y="285"/>
                </a:lnTo>
                <a:close/>
                <a:moveTo>
                  <a:pt x="150" y="93"/>
                </a:moveTo>
                <a:lnTo>
                  <a:pt x="150" y="93"/>
                </a:lnTo>
                <a:lnTo>
                  <a:pt x="143" y="91"/>
                </a:lnTo>
                <a:lnTo>
                  <a:pt x="137" y="85"/>
                </a:lnTo>
                <a:lnTo>
                  <a:pt x="133" y="79"/>
                </a:lnTo>
                <a:lnTo>
                  <a:pt x="131" y="71"/>
                </a:lnTo>
                <a:lnTo>
                  <a:pt x="131" y="71"/>
                </a:lnTo>
                <a:lnTo>
                  <a:pt x="133" y="63"/>
                </a:lnTo>
                <a:lnTo>
                  <a:pt x="137" y="57"/>
                </a:lnTo>
                <a:lnTo>
                  <a:pt x="143" y="53"/>
                </a:lnTo>
                <a:lnTo>
                  <a:pt x="150" y="51"/>
                </a:lnTo>
                <a:lnTo>
                  <a:pt x="150" y="51"/>
                </a:lnTo>
                <a:lnTo>
                  <a:pt x="158" y="53"/>
                </a:lnTo>
                <a:lnTo>
                  <a:pt x="166" y="57"/>
                </a:lnTo>
                <a:lnTo>
                  <a:pt x="170" y="63"/>
                </a:lnTo>
                <a:lnTo>
                  <a:pt x="172" y="71"/>
                </a:lnTo>
                <a:lnTo>
                  <a:pt x="172" y="71"/>
                </a:lnTo>
                <a:lnTo>
                  <a:pt x="170" y="79"/>
                </a:lnTo>
                <a:lnTo>
                  <a:pt x="166" y="85"/>
                </a:lnTo>
                <a:lnTo>
                  <a:pt x="158" y="91"/>
                </a:lnTo>
                <a:lnTo>
                  <a:pt x="150" y="93"/>
                </a:lnTo>
                <a:lnTo>
                  <a:pt x="150" y="93"/>
                </a:lnTo>
                <a:close/>
                <a:moveTo>
                  <a:pt x="303" y="105"/>
                </a:moveTo>
                <a:lnTo>
                  <a:pt x="303" y="105"/>
                </a:lnTo>
                <a:lnTo>
                  <a:pt x="305" y="105"/>
                </a:lnTo>
                <a:lnTo>
                  <a:pt x="309" y="107"/>
                </a:lnTo>
                <a:lnTo>
                  <a:pt x="311" y="111"/>
                </a:lnTo>
                <a:lnTo>
                  <a:pt x="311" y="115"/>
                </a:lnTo>
                <a:lnTo>
                  <a:pt x="311" y="115"/>
                </a:lnTo>
                <a:lnTo>
                  <a:pt x="311" y="117"/>
                </a:lnTo>
                <a:lnTo>
                  <a:pt x="309" y="121"/>
                </a:lnTo>
                <a:lnTo>
                  <a:pt x="305" y="123"/>
                </a:lnTo>
                <a:lnTo>
                  <a:pt x="303" y="123"/>
                </a:lnTo>
                <a:lnTo>
                  <a:pt x="303" y="123"/>
                </a:lnTo>
                <a:lnTo>
                  <a:pt x="299" y="123"/>
                </a:lnTo>
                <a:lnTo>
                  <a:pt x="295" y="121"/>
                </a:lnTo>
                <a:lnTo>
                  <a:pt x="293" y="117"/>
                </a:lnTo>
                <a:lnTo>
                  <a:pt x="293" y="115"/>
                </a:lnTo>
                <a:lnTo>
                  <a:pt x="293" y="115"/>
                </a:lnTo>
                <a:lnTo>
                  <a:pt x="293" y="111"/>
                </a:lnTo>
                <a:lnTo>
                  <a:pt x="295" y="107"/>
                </a:lnTo>
                <a:lnTo>
                  <a:pt x="299" y="105"/>
                </a:lnTo>
                <a:lnTo>
                  <a:pt x="303" y="105"/>
                </a:lnTo>
                <a:lnTo>
                  <a:pt x="303" y="105"/>
                </a:lnTo>
                <a:close/>
                <a:moveTo>
                  <a:pt x="198" y="180"/>
                </a:moveTo>
                <a:lnTo>
                  <a:pt x="198" y="180"/>
                </a:lnTo>
                <a:lnTo>
                  <a:pt x="194" y="178"/>
                </a:lnTo>
                <a:lnTo>
                  <a:pt x="190" y="176"/>
                </a:lnTo>
                <a:lnTo>
                  <a:pt x="188" y="174"/>
                </a:lnTo>
                <a:lnTo>
                  <a:pt x="188" y="170"/>
                </a:lnTo>
                <a:lnTo>
                  <a:pt x="188" y="170"/>
                </a:lnTo>
                <a:lnTo>
                  <a:pt x="188" y="166"/>
                </a:lnTo>
                <a:lnTo>
                  <a:pt x="190" y="162"/>
                </a:lnTo>
                <a:lnTo>
                  <a:pt x="194" y="160"/>
                </a:lnTo>
                <a:lnTo>
                  <a:pt x="198" y="158"/>
                </a:lnTo>
                <a:lnTo>
                  <a:pt x="198" y="158"/>
                </a:lnTo>
                <a:lnTo>
                  <a:pt x="202" y="160"/>
                </a:lnTo>
                <a:lnTo>
                  <a:pt x="204" y="162"/>
                </a:lnTo>
                <a:lnTo>
                  <a:pt x="208" y="166"/>
                </a:lnTo>
                <a:lnTo>
                  <a:pt x="208" y="170"/>
                </a:lnTo>
                <a:lnTo>
                  <a:pt x="208" y="170"/>
                </a:lnTo>
                <a:lnTo>
                  <a:pt x="208" y="174"/>
                </a:lnTo>
                <a:lnTo>
                  <a:pt x="204" y="176"/>
                </a:lnTo>
                <a:lnTo>
                  <a:pt x="202" y="178"/>
                </a:lnTo>
                <a:lnTo>
                  <a:pt x="198" y="180"/>
                </a:lnTo>
                <a:lnTo>
                  <a:pt x="198" y="180"/>
                </a:lnTo>
                <a:close/>
                <a:moveTo>
                  <a:pt x="226" y="63"/>
                </a:moveTo>
                <a:lnTo>
                  <a:pt x="226" y="63"/>
                </a:lnTo>
                <a:lnTo>
                  <a:pt x="228" y="57"/>
                </a:lnTo>
                <a:lnTo>
                  <a:pt x="230" y="53"/>
                </a:lnTo>
                <a:lnTo>
                  <a:pt x="234" y="51"/>
                </a:lnTo>
                <a:lnTo>
                  <a:pt x="238" y="51"/>
                </a:lnTo>
                <a:lnTo>
                  <a:pt x="238" y="51"/>
                </a:lnTo>
                <a:lnTo>
                  <a:pt x="242" y="51"/>
                </a:lnTo>
                <a:lnTo>
                  <a:pt x="246" y="53"/>
                </a:lnTo>
                <a:lnTo>
                  <a:pt x="248" y="57"/>
                </a:lnTo>
                <a:lnTo>
                  <a:pt x="250" y="63"/>
                </a:lnTo>
                <a:lnTo>
                  <a:pt x="250" y="63"/>
                </a:lnTo>
                <a:lnTo>
                  <a:pt x="248" y="67"/>
                </a:lnTo>
                <a:lnTo>
                  <a:pt x="246" y="71"/>
                </a:lnTo>
                <a:lnTo>
                  <a:pt x="242" y="73"/>
                </a:lnTo>
                <a:lnTo>
                  <a:pt x="238" y="73"/>
                </a:lnTo>
                <a:lnTo>
                  <a:pt x="238" y="73"/>
                </a:lnTo>
                <a:lnTo>
                  <a:pt x="234" y="73"/>
                </a:lnTo>
                <a:lnTo>
                  <a:pt x="230" y="71"/>
                </a:lnTo>
                <a:lnTo>
                  <a:pt x="228" y="67"/>
                </a:lnTo>
                <a:lnTo>
                  <a:pt x="226" y="63"/>
                </a:lnTo>
                <a:lnTo>
                  <a:pt x="226" y="63"/>
                </a:lnTo>
                <a:close/>
                <a:moveTo>
                  <a:pt x="252" y="313"/>
                </a:moveTo>
                <a:lnTo>
                  <a:pt x="252" y="313"/>
                </a:lnTo>
                <a:lnTo>
                  <a:pt x="246" y="311"/>
                </a:lnTo>
                <a:lnTo>
                  <a:pt x="242" y="309"/>
                </a:lnTo>
                <a:lnTo>
                  <a:pt x="240" y="305"/>
                </a:lnTo>
                <a:lnTo>
                  <a:pt x="238" y="299"/>
                </a:lnTo>
                <a:lnTo>
                  <a:pt x="238" y="299"/>
                </a:lnTo>
                <a:lnTo>
                  <a:pt x="240" y="293"/>
                </a:lnTo>
                <a:lnTo>
                  <a:pt x="242" y="289"/>
                </a:lnTo>
                <a:lnTo>
                  <a:pt x="246" y="287"/>
                </a:lnTo>
                <a:lnTo>
                  <a:pt x="252" y="285"/>
                </a:lnTo>
                <a:lnTo>
                  <a:pt x="252" y="285"/>
                </a:lnTo>
                <a:lnTo>
                  <a:pt x="256" y="287"/>
                </a:lnTo>
                <a:lnTo>
                  <a:pt x="262" y="289"/>
                </a:lnTo>
                <a:lnTo>
                  <a:pt x="264" y="293"/>
                </a:lnTo>
                <a:lnTo>
                  <a:pt x="266" y="299"/>
                </a:lnTo>
                <a:lnTo>
                  <a:pt x="266" y="299"/>
                </a:lnTo>
                <a:lnTo>
                  <a:pt x="264" y="305"/>
                </a:lnTo>
                <a:lnTo>
                  <a:pt x="262" y="309"/>
                </a:lnTo>
                <a:lnTo>
                  <a:pt x="256" y="311"/>
                </a:lnTo>
                <a:lnTo>
                  <a:pt x="252" y="313"/>
                </a:lnTo>
                <a:lnTo>
                  <a:pt x="252" y="313"/>
                </a:lnTo>
                <a:close/>
                <a:moveTo>
                  <a:pt x="258" y="244"/>
                </a:moveTo>
                <a:lnTo>
                  <a:pt x="258" y="244"/>
                </a:lnTo>
                <a:lnTo>
                  <a:pt x="254" y="244"/>
                </a:lnTo>
                <a:lnTo>
                  <a:pt x="252" y="242"/>
                </a:lnTo>
                <a:lnTo>
                  <a:pt x="250" y="240"/>
                </a:lnTo>
                <a:lnTo>
                  <a:pt x="250" y="236"/>
                </a:lnTo>
                <a:lnTo>
                  <a:pt x="250" y="236"/>
                </a:lnTo>
                <a:lnTo>
                  <a:pt x="250" y="234"/>
                </a:lnTo>
                <a:lnTo>
                  <a:pt x="252" y="232"/>
                </a:lnTo>
                <a:lnTo>
                  <a:pt x="254" y="230"/>
                </a:lnTo>
                <a:lnTo>
                  <a:pt x="258" y="230"/>
                </a:lnTo>
                <a:lnTo>
                  <a:pt x="258" y="230"/>
                </a:lnTo>
                <a:lnTo>
                  <a:pt x="260" y="230"/>
                </a:lnTo>
                <a:lnTo>
                  <a:pt x="264" y="232"/>
                </a:lnTo>
                <a:lnTo>
                  <a:pt x="264" y="234"/>
                </a:lnTo>
                <a:lnTo>
                  <a:pt x="266" y="236"/>
                </a:lnTo>
                <a:lnTo>
                  <a:pt x="266" y="236"/>
                </a:lnTo>
                <a:lnTo>
                  <a:pt x="264" y="240"/>
                </a:lnTo>
                <a:lnTo>
                  <a:pt x="264" y="242"/>
                </a:lnTo>
                <a:lnTo>
                  <a:pt x="260" y="244"/>
                </a:lnTo>
                <a:lnTo>
                  <a:pt x="258" y="244"/>
                </a:lnTo>
                <a:lnTo>
                  <a:pt x="258" y="244"/>
                </a:lnTo>
                <a:close/>
                <a:moveTo>
                  <a:pt x="309" y="204"/>
                </a:moveTo>
                <a:lnTo>
                  <a:pt x="309" y="204"/>
                </a:lnTo>
                <a:lnTo>
                  <a:pt x="303" y="202"/>
                </a:lnTo>
                <a:lnTo>
                  <a:pt x="297" y="198"/>
                </a:lnTo>
                <a:lnTo>
                  <a:pt x="295" y="192"/>
                </a:lnTo>
                <a:lnTo>
                  <a:pt x="293" y="186"/>
                </a:lnTo>
                <a:lnTo>
                  <a:pt x="293" y="186"/>
                </a:lnTo>
                <a:lnTo>
                  <a:pt x="295" y="180"/>
                </a:lnTo>
                <a:lnTo>
                  <a:pt x="297" y="174"/>
                </a:lnTo>
                <a:lnTo>
                  <a:pt x="303" y="170"/>
                </a:lnTo>
                <a:lnTo>
                  <a:pt x="309" y="170"/>
                </a:lnTo>
                <a:lnTo>
                  <a:pt x="309" y="170"/>
                </a:lnTo>
                <a:lnTo>
                  <a:pt x="317" y="170"/>
                </a:lnTo>
                <a:lnTo>
                  <a:pt x="321" y="174"/>
                </a:lnTo>
                <a:lnTo>
                  <a:pt x="325" y="180"/>
                </a:lnTo>
                <a:lnTo>
                  <a:pt x="327" y="186"/>
                </a:lnTo>
                <a:lnTo>
                  <a:pt x="327" y="186"/>
                </a:lnTo>
                <a:lnTo>
                  <a:pt x="325" y="192"/>
                </a:lnTo>
                <a:lnTo>
                  <a:pt x="321" y="198"/>
                </a:lnTo>
                <a:lnTo>
                  <a:pt x="317" y="202"/>
                </a:lnTo>
                <a:lnTo>
                  <a:pt x="309" y="204"/>
                </a:lnTo>
                <a:lnTo>
                  <a:pt x="309" y="2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6375400" y="4048126"/>
            <a:ext cx="928688" cy="352425"/>
            <a:chOff x="6375400" y="4048126"/>
            <a:chExt cx="928688" cy="352425"/>
          </a:xfrm>
          <a:solidFill>
            <a:schemeClr val="bg1">
              <a:lumMod val="50000"/>
            </a:schemeClr>
          </a:solidFill>
        </p:grpSpPr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6375400" y="4048126"/>
              <a:ext cx="790575" cy="352425"/>
            </a:xfrm>
            <a:custGeom>
              <a:avLst/>
              <a:gdLst>
                <a:gd name="T0" fmla="*/ 395 w 498"/>
                <a:gd name="T1" fmla="*/ 111 h 222"/>
                <a:gd name="T2" fmla="*/ 395 w 498"/>
                <a:gd name="T3" fmla="*/ 111 h 222"/>
                <a:gd name="T4" fmla="*/ 397 w 498"/>
                <a:gd name="T5" fmla="*/ 89 h 222"/>
                <a:gd name="T6" fmla="*/ 403 w 498"/>
                <a:gd name="T7" fmla="*/ 70 h 222"/>
                <a:gd name="T8" fmla="*/ 413 w 498"/>
                <a:gd name="T9" fmla="*/ 52 h 222"/>
                <a:gd name="T10" fmla="*/ 424 w 498"/>
                <a:gd name="T11" fmla="*/ 36 h 222"/>
                <a:gd name="T12" fmla="*/ 440 w 498"/>
                <a:gd name="T13" fmla="*/ 22 h 222"/>
                <a:gd name="T14" fmla="*/ 458 w 498"/>
                <a:gd name="T15" fmla="*/ 12 h 222"/>
                <a:gd name="T16" fmla="*/ 478 w 498"/>
                <a:gd name="T17" fmla="*/ 6 h 222"/>
                <a:gd name="T18" fmla="*/ 498 w 498"/>
                <a:gd name="T19" fmla="*/ 4 h 222"/>
                <a:gd name="T20" fmla="*/ 498 w 498"/>
                <a:gd name="T21" fmla="*/ 0 h 222"/>
                <a:gd name="T22" fmla="*/ 498 w 498"/>
                <a:gd name="T23" fmla="*/ 0 h 222"/>
                <a:gd name="T24" fmla="*/ 99 w 498"/>
                <a:gd name="T25" fmla="*/ 0 h 222"/>
                <a:gd name="T26" fmla="*/ 99 w 498"/>
                <a:gd name="T27" fmla="*/ 0 h 222"/>
                <a:gd name="T28" fmla="*/ 79 w 498"/>
                <a:gd name="T29" fmla="*/ 2 h 222"/>
                <a:gd name="T30" fmla="*/ 59 w 498"/>
                <a:gd name="T31" fmla="*/ 8 h 222"/>
                <a:gd name="T32" fmla="*/ 43 w 498"/>
                <a:gd name="T33" fmla="*/ 18 h 222"/>
                <a:gd name="T34" fmla="*/ 29 w 498"/>
                <a:gd name="T35" fmla="*/ 32 h 222"/>
                <a:gd name="T36" fmla="*/ 17 w 498"/>
                <a:gd name="T37" fmla="*/ 48 h 222"/>
                <a:gd name="T38" fmla="*/ 7 w 498"/>
                <a:gd name="T39" fmla="*/ 68 h 222"/>
                <a:gd name="T40" fmla="*/ 2 w 498"/>
                <a:gd name="T41" fmla="*/ 87 h 222"/>
                <a:gd name="T42" fmla="*/ 0 w 498"/>
                <a:gd name="T43" fmla="*/ 111 h 222"/>
                <a:gd name="T44" fmla="*/ 0 w 498"/>
                <a:gd name="T45" fmla="*/ 111 h 222"/>
                <a:gd name="T46" fmla="*/ 2 w 498"/>
                <a:gd name="T47" fmla="*/ 133 h 222"/>
                <a:gd name="T48" fmla="*/ 7 w 498"/>
                <a:gd name="T49" fmla="*/ 153 h 222"/>
                <a:gd name="T50" fmla="*/ 17 w 498"/>
                <a:gd name="T51" fmla="*/ 173 h 222"/>
                <a:gd name="T52" fmla="*/ 29 w 498"/>
                <a:gd name="T53" fmla="*/ 189 h 222"/>
                <a:gd name="T54" fmla="*/ 43 w 498"/>
                <a:gd name="T55" fmla="*/ 203 h 222"/>
                <a:gd name="T56" fmla="*/ 59 w 498"/>
                <a:gd name="T57" fmla="*/ 213 h 222"/>
                <a:gd name="T58" fmla="*/ 79 w 498"/>
                <a:gd name="T59" fmla="*/ 218 h 222"/>
                <a:gd name="T60" fmla="*/ 99 w 498"/>
                <a:gd name="T61" fmla="*/ 222 h 222"/>
                <a:gd name="T62" fmla="*/ 99 w 498"/>
                <a:gd name="T63" fmla="*/ 222 h 222"/>
                <a:gd name="T64" fmla="*/ 498 w 498"/>
                <a:gd name="T65" fmla="*/ 222 h 222"/>
                <a:gd name="T66" fmla="*/ 498 w 498"/>
                <a:gd name="T67" fmla="*/ 216 h 222"/>
                <a:gd name="T68" fmla="*/ 498 w 498"/>
                <a:gd name="T69" fmla="*/ 216 h 222"/>
                <a:gd name="T70" fmla="*/ 478 w 498"/>
                <a:gd name="T71" fmla="*/ 214 h 222"/>
                <a:gd name="T72" fmla="*/ 458 w 498"/>
                <a:gd name="T73" fmla="*/ 209 h 222"/>
                <a:gd name="T74" fmla="*/ 440 w 498"/>
                <a:gd name="T75" fmla="*/ 199 h 222"/>
                <a:gd name="T76" fmla="*/ 424 w 498"/>
                <a:gd name="T77" fmla="*/ 187 h 222"/>
                <a:gd name="T78" fmla="*/ 413 w 498"/>
                <a:gd name="T79" fmla="*/ 171 h 222"/>
                <a:gd name="T80" fmla="*/ 403 w 498"/>
                <a:gd name="T81" fmla="*/ 153 h 222"/>
                <a:gd name="T82" fmla="*/ 397 w 498"/>
                <a:gd name="T83" fmla="*/ 131 h 222"/>
                <a:gd name="T84" fmla="*/ 395 w 498"/>
                <a:gd name="T85" fmla="*/ 111 h 222"/>
                <a:gd name="T86" fmla="*/ 395 w 498"/>
                <a:gd name="T87" fmla="*/ 1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8" h="222">
                  <a:moveTo>
                    <a:pt x="395" y="111"/>
                  </a:moveTo>
                  <a:lnTo>
                    <a:pt x="395" y="111"/>
                  </a:lnTo>
                  <a:lnTo>
                    <a:pt x="397" y="89"/>
                  </a:lnTo>
                  <a:lnTo>
                    <a:pt x="403" y="70"/>
                  </a:lnTo>
                  <a:lnTo>
                    <a:pt x="413" y="52"/>
                  </a:lnTo>
                  <a:lnTo>
                    <a:pt x="424" y="36"/>
                  </a:lnTo>
                  <a:lnTo>
                    <a:pt x="440" y="22"/>
                  </a:lnTo>
                  <a:lnTo>
                    <a:pt x="458" y="12"/>
                  </a:lnTo>
                  <a:lnTo>
                    <a:pt x="478" y="6"/>
                  </a:lnTo>
                  <a:lnTo>
                    <a:pt x="498" y="4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79" y="2"/>
                  </a:lnTo>
                  <a:lnTo>
                    <a:pt x="59" y="8"/>
                  </a:lnTo>
                  <a:lnTo>
                    <a:pt x="43" y="18"/>
                  </a:lnTo>
                  <a:lnTo>
                    <a:pt x="29" y="32"/>
                  </a:lnTo>
                  <a:lnTo>
                    <a:pt x="17" y="48"/>
                  </a:lnTo>
                  <a:lnTo>
                    <a:pt x="7" y="68"/>
                  </a:lnTo>
                  <a:lnTo>
                    <a:pt x="2" y="87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33"/>
                  </a:lnTo>
                  <a:lnTo>
                    <a:pt x="7" y="153"/>
                  </a:lnTo>
                  <a:lnTo>
                    <a:pt x="17" y="173"/>
                  </a:lnTo>
                  <a:lnTo>
                    <a:pt x="29" y="189"/>
                  </a:lnTo>
                  <a:lnTo>
                    <a:pt x="43" y="203"/>
                  </a:lnTo>
                  <a:lnTo>
                    <a:pt x="59" y="213"/>
                  </a:lnTo>
                  <a:lnTo>
                    <a:pt x="79" y="218"/>
                  </a:lnTo>
                  <a:lnTo>
                    <a:pt x="99" y="222"/>
                  </a:lnTo>
                  <a:lnTo>
                    <a:pt x="99" y="222"/>
                  </a:lnTo>
                  <a:lnTo>
                    <a:pt x="498" y="222"/>
                  </a:lnTo>
                  <a:lnTo>
                    <a:pt x="498" y="216"/>
                  </a:lnTo>
                  <a:lnTo>
                    <a:pt x="498" y="216"/>
                  </a:lnTo>
                  <a:lnTo>
                    <a:pt x="478" y="214"/>
                  </a:lnTo>
                  <a:lnTo>
                    <a:pt x="458" y="209"/>
                  </a:lnTo>
                  <a:lnTo>
                    <a:pt x="440" y="199"/>
                  </a:lnTo>
                  <a:lnTo>
                    <a:pt x="424" y="187"/>
                  </a:lnTo>
                  <a:lnTo>
                    <a:pt x="413" y="171"/>
                  </a:lnTo>
                  <a:lnTo>
                    <a:pt x="403" y="153"/>
                  </a:lnTo>
                  <a:lnTo>
                    <a:pt x="397" y="131"/>
                  </a:lnTo>
                  <a:lnTo>
                    <a:pt x="395" y="111"/>
                  </a:lnTo>
                  <a:lnTo>
                    <a:pt x="39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7031038" y="4070351"/>
              <a:ext cx="273050" cy="309563"/>
            </a:xfrm>
            <a:custGeom>
              <a:avLst/>
              <a:gdLst>
                <a:gd name="T0" fmla="*/ 69 w 172"/>
                <a:gd name="T1" fmla="*/ 2 h 195"/>
                <a:gd name="T2" fmla="*/ 23 w 172"/>
                <a:gd name="T3" fmla="*/ 28 h 195"/>
                <a:gd name="T4" fmla="*/ 2 w 172"/>
                <a:gd name="T5" fmla="*/ 77 h 195"/>
                <a:gd name="T6" fmla="*/ 2 w 172"/>
                <a:gd name="T7" fmla="*/ 117 h 195"/>
                <a:gd name="T8" fmla="*/ 23 w 172"/>
                <a:gd name="T9" fmla="*/ 165 h 195"/>
                <a:gd name="T10" fmla="*/ 69 w 172"/>
                <a:gd name="T11" fmla="*/ 193 h 195"/>
                <a:gd name="T12" fmla="*/ 103 w 172"/>
                <a:gd name="T13" fmla="*/ 193 h 195"/>
                <a:gd name="T14" fmla="*/ 147 w 172"/>
                <a:gd name="T15" fmla="*/ 165 h 195"/>
                <a:gd name="T16" fmla="*/ 170 w 172"/>
                <a:gd name="T17" fmla="*/ 117 h 195"/>
                <a:gd name="T18" fmla="*/ 170 w 172"/>
                <a:gd name="T19" fmla="*/ 77 h 195"/>
                <a:gd name="T20" fmla="*/ 147 w 172"/>
                <a:gd name="T21" fmla="*/ 28 h 195"/>
                <a:gd name="T22" fmla="*/ 103 w 172"/>
                <a:gd name="T23" fmla="*/ 2 h 195"/>
                <a:gd name="T24" fmla="*/ 59 w 172"/>
                <a:gd name="T25" fmla="*/ 125 h 195"/>
                <a:gd name="T26" fmla="*/ 49 w 172"/>
                <a:gd name="T27" fmla="*/ 121 h 195"/>
                <a:gd name="T28" fmla="*/ 45 w 172"/>
                <a:gd name="T29" fmla="*/ 111 h 195"/>
                <a:gd name="T30" fmla="*/ 53 w 172"/>
                <a:gd name="T31" fmla="*/ 97 h 195"/>
                <a:gd name="T32" fmla="*/ 65 w 172"/>
                <a:gd name="T33" fmla="*/ 97 h 195"/>
                <a:gd name="T34" fmla="*/ 73 w 172"/>
                <a:gd name="T35" fmla="*/ 111 h 195"/>
                <a:gd name="T36" fmla="*/ 69 w 172"/>
                <a:gd name="T37" fmla="*/ 121 h 195"/>
                <a:gd name="T38" fmla="*/ 59 w 172"/>
                <a:gd name="T39" fmla="*/ 125 h 195"/>
                <a:gd name="T40" fmla="*/ 61 w 172"/>
                <a:gd name="T41" fmla="*/ 44 h 195"/>
                <a:gd name="T42" fmla="*/ 55 w 172"/>
                <a:gd name="T43" fmla="*/ 36 h 195"/>
                <a:gd name="T44" fmla="*/ 57 w 172"/>
                <a:gd name="T45" fmla="*/ 30 h 195"/>
                <a:gd name="T46" fmla="*/ 63 w 172"/>
                <a:gd name="T47" fmla="*/ 26 h 195"/>
                <a:gd name="T48" fmla="*/ 73 w 172"/>
                <a:gd name="T49" fmla="*/ 32 h 195"/>
                <a:gd name="T50" fmla="*/ 73 w 172"/>
                <a:gd name="T51" fmla="*/ 40 h 195"/>
                <a:gd name="T52" fmla="*/ 63 w 172"/>
                <a:gd name="T53" fmla="*/ 44 h 195"/>
                <a:gd name="T54" fmla="*/ 105 w 172"/>
                <a:gd name="T55" fmla="*/ 133 h 195"/>
                <a:gd name="T56" fmla="*/ 99 w 172"/>
                <a:gd name="T57" fmla="*/ 127 h 195"/>
                <a:gd name="T58" fmla="*/ 105 w 172"/>
                <a:gd name="T59" fmla="*/ 119 h 195"/>
                <a:gd name="T60" fmla="*/ 111 w 172"/>
                <a:gd name="T61" fmla="*/ 127 h 195"/>
                <a:gd name="T62" fmla="*/ 105 w 172"/>
                <a:gd name="T63" fmla="*/ 133 h 195"/>
                <a:gd name="T64" fmla="*/ 107 w 172"/>
                <a:gd name="T65" fmla="*/ 85 h 195"/>
                <a:gd name="T66" fmla="*/ 99 w 172"/>
                <a:gd name="T67" fmla="*/ 73 h 195"/>
                <a:gd name="T68" fmla="*/ 103 w 172"/>
                <a:gd name="T69" fmla="*/ 63 h 195"/>
                <a:gd name="T70" fmla="*/ 111 w 172"/>
                <a:gd name="T71" fmla="*/ 60 h 195"/>
                <a:gd name="T72" fmla="*/ 123 w 172"/>
                <a:gd name="T73" fmla="*/ 67 h 195"/>
                <a:gd name="T74" fmla="*/ 123 w 172"/>
                <a:gd name="T75" fmla="*/ 77 h 195"/>
                <a:gd name="T76" fmla="*/ 111 w 172"/>
                <a:gd name="T77" fmla="*/ 85 h 195"/>
                <a:gd name="T78" fmla="*/ 141 w 172"/>
                <a:gd name="T79" fmla="*/ 141 h 195"/>
                <a:gd name="T80" fmla="*/ 127 w 172"/>
                <a:gd name="T81" fmla="*/ 133 h 195"/>
                <a:gd name="T82" fmla="*/ 127 w 172"/>
                <a:gd name="T83" fmla="*/ 121 h 195"/>
                <a:gd name="T84" fmla="*/ 141 w 172"/>
                <a:gd name="T85" fmla="*/ 111 h 195"/>
                <a:gd name="T86" fmla="*/ 150 w 172"/>
                <a:gd name="T87" fmla="*/ 115 h 195"/>
                <a:gd name="T88" fmla="*/ 156 w 172"/>
                <a:gd name="T89" fmla="*/ 127 h 195"/>
                <a:gd name="T90" fmla="*/ 147 w 172"/>
                <a:gd name="T91" fmla="*/ 14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2" h="195">
                  <a:moveTo>
                    <a:pt x="85" y="0"/>
                  </a:moveTo>
                  <a:lnTo>
                    <a:pt x="85" y="0"/>
                  </a:lnTo>
                  <a:lnTo>
                    <a:pt x="69" y="2"/>
                  </a:lnTo>
                  <a:lnTo>
                    <a:pt x="51" y="8"/>
                  </a:lnTo>
                  <a:lnTo>
                    <a:pt x="37" y="16"/>
                  </a:lnTo>
                  <a:lnTo>
                    <a:pt x="23" y="28"/>
                  </a:lnTo>
                  <a:lnTo>
                    <a:pt x="13" y="42"/>
                  </a:lnTo>
                  <a:lnTo>
                    <a:pt x="6" y="60"/>
                  </a:lnTo>
                  <a:lnTo>
                    <a:pt x="2" y="77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" y="117"/>
                  </a:lnTo>
                  <a:lnTo>
                    <a:pt x="6" y="135"/>
                  </a:lnTo>
                  <a:lnTo>
                    <a:pt x="13" y="151"/>
                  </a:lnTo>
                  <a:lnTo>
                    <a:pt x="23" y="165"/>
                  </a:lnTo>
                  <a:lnTo>
                    <a:pt x="37" y="177"/>
                  </a:lnTo>
                  <a:lnTo>
                    <a:pt x="51" y="187"/>
                  </a:lnTo>
                  <a:lnTo>
                    <a:pt x="69" y="193"/>
                  </a:lnTo>
                  <a:lnTo>
                    <a:pt x="85" y="195"/>
                  </a:lnTo>
                  <a:lnTo>
                    <a:pt x="85" y="195"/>
                  </a:lnTo>
                  <a:lnTo>
                    <a:pt x="103" y="193"/>
                  </a:lnTo>
                  <a:lnTo>
                    <a:pt x="121" y="187"/>
                  </a:lnTo>
                  <a:lnTo>
                    <a:pt x="135" y="177"/>
                  </a:lnTo>
                  <a:lnTo>
                    <a:pt x="147" y="165"/>
                  </a:lnTo>
                  <a:lnTo>
                    <a:pt x="158" y="151"/>
                  </a:lnTo>
                  <a:lnTo>
                    <a:pt x="166" y="135"/>
                  </a:lnTo>
                  <a:lnTo>
                    <a:pt x="170" y="117"/>
                  </a:lnTo>
                  <a:lnTo>
                    <a:pt x="172" y="97"/>
                  </a:lnTo>
                  <a:lnTo>
                    <a:pt x="172" y="97"/>
                  </a:lnTo>
                  <a:lnTo>
                    <a:pt x="170" y="77"/>
                  </a:lnTo>
                  <a:lnTo>
                    <a:pt x="166" y="60"/>
                  </a:lnTo>
                  <a:lnTo>
                    <a:pt x="158" y="42"/>
                  </a:lnTo>
                  <a:lnTo>
                    <a:pt x="147" y="28"/>
                  </a:lnTo>
                  <a:lnTo>
                    <a:pt x="135" y="16"/>
                  </a:lnTo>
                  <a:lnTo>
                    <a:pt x="121" y="8"/>
                  </a:lnTo>
                  <a:lnTo>
                    <a:pt x="103" y="2"/>
                  </a:lnTo>
                  <a:lnTo>
                    <a:pt x="85" y="0"/>
                  </a:lnTo>
                  <a:lnTo>
                    <a:pt x="85" y="0"/>
                  </a:lnTo>
                  <a:close/>
                  <a:moveTo>
                    <a:pt x="59" y="125"/>
                  </a:moveTo>
                  <a:lnTo>
                    <a:pt x="59" y="125"/>
                  </a:lnTo>
                  <a:lnTo>
                    <a:pt x="53" y="123"/>
                  </a:lnTo>
                  <a:lnTo>
                    <a:pt x="49" y="121"/>
                  </a:lnTo>
                  <a:lnTo>
                    <a:pt x="45" y="117"/>
                  </a:lnTo>
                  <a:lnTo>
                    <a:pt x="45" y="111"/>
                  </a:lnTo>
                  <a:lnTo>
                    <a:pt x="45" y="111"/>
                  </a:lnTo>
                  <a:lnTo>
                    <a:pt x="45" y="105"/>
                  </a:lnTo>
                  <a:lnTo>
                    <a:pt x="49" y="101"/>
                  </a:lnTo>
                  <a:lnTo>
                    <a:pt x="53" y="97"/>
                  </a:lnTo>
                  <a:lnTo>
                    <a:pt x="59" y="97"/>
                  </a:lnTo>
                  <a:lnTo>
                    <a:pt x="59" y="97"/>
                  </a:lnTo>
                  <a:lnTo>
                    <a:pt x="65" y="97"/>
                  </a:lnTo>
                  <a:lnTo>
                    <a:pt x="69" y="101"/>
                  </a:lnTo>
                  <a:lnTo>
                    <a:pt x="71" y="105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71" y="117"/>
                  </a:lnTo>
                  <a:lnTo>
                    <a:pt x="69" y="121"/>
                  </a:lnTo>
                  <a:lnTo>
                    <a:pt x="65" y="123"/>
                  </a:lnTo>
                  <a:lnTo>
                    <a:pt x="59" y="125"/>
                  </a:lnTo>
                  <a:lnTo>
                    <a:pt x="59" y="125"/>
                  </a:lnTo>
                  <a:close/>
                  <a:moveTo>
                    <a:pt x="63" y="44"/>
                  </a:moveTo>
                  <a:lnTo>
                    <a:pt x="63" y="44"/>
                  </a:lnTo>
                  <a:lnTo>
                    <a:pt x="61" y="44"/>
                  </a:lnTo>
                  <a:lnTo>
                    <a:pt x="57" y="42"/>
                  </a:lnTo>
                  <a:lnTo>
                    <a:pt x="55" y="40"/>
                  </a:lnTo>
                  <a:lnTo>
                    <a:pt x="55" y="36"/>
                  </a:lnTo>
                  <a:lnTo>
                    <a:pt x="55" y="36"/>
                  </a:lnTo>
                  <a:lnTo>
                    <a:pt x="55" y="32"/>
                  </a:lnTo>
                  <a:lnTo>
                    <a:pt x="57" y="30"/>
                  </a:lnTo>
                  <a:lnTo>
                    <a:pt x="61" y="28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8"/>
                  </a:lnTo>
                  <a:lnTo>
                    <a:pt x="71" y="30"/>
                  </a:lnTo>
                  <a:lnTo>
                    <a:pt x="73" y="32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40"/>
                  </a:lnTo>
                  <a:lnTo>
                    <a:pt x="71" y="42"/>
                  </a:lnTo>
                  <a:lnTo>
                    <a:pt x="67" y="44"/>
                  </a:lnTo>
                  <a:lnTo>
                    <a:pt x="63" y="44"/>
                  </a:lnTo>
                  <a:lnTo>
                    <a:pt x="63" y="44"/>
                  </a:lnTo>
                  <a:close/>
                  <a:moveTo>
                    <a:pt x="105" y="133"/>
                  </a:moveTo>
                  <a:lnTo>
                    <a:pt x="105" y="133"/>
                  </a:lnTo>
                  <a:lnTo>
                    <a:pt x="101" y="131"/>
                  </a:lnTo>
                  <a:lnTo>
                    <a:pt x="99" y="127"/>
                  </a:lnTo>
                  <a:lnTo>
                    <a:pt x="99" y="127"/>
                  </a:lnTo>
                  <a:lnTo>
                    <a:pt x="101" y="121"/>
                  </a:lnTo>
                  <a:lnTo>
                    <a:pt x="105" y="119"/>
                  </a:lnTo>
                  <a:lnTo>
                    <a:pt x="105" y="119"/>
                  </a:lnTo>
                  <a:lnTo>
                    <a:pt x="111" y="121"/>
                  </a:lnTo>
                  <a:lnTo>
                    <a:pt x="111" y="127"/>
                  </a:lnTo>
                  <a:lnTo>
                    <a:pt x="111" y="127"/>
                  </a:lnTo>
                  <a:lnTo>
                    <a:pt x="111" y="131"/>
                  </a:lnTo>
                  <a:lnTo>
                    <a:pt x="105" y="133"/>
                  </a:lnTo>
                  <a:lnTo>
                    <a:pt x="105" y="133"/>
                  </a:lnTo>
                  <a:close/>
                  <a:moveTo>
                    <a:pt x="111" y="85"/>
                  </a:moveTo>
                  <a:lnTo>
                    <a:pt x="111" y="85"/>
                  </a:lnTo>
                  <a:lnTo>
                    <a:pt x="107" y="85"/>
                  </a:lnTo>
                  <a:lnTo>
                    <a:pt x="103" y="81"/>
                  </a:lnTo>
                  <a:lnTo>
                    <a:pt x="99" y="77"/>
                  </a:lnTo>
                  <a:lnTo>
                    <a:pt x="99" y="73"/>
                  </a:lnTo>
                  <a:lnTo>
                    <a:pt x="99" y="73"/>
                  </a:lnTo>
                  <a:lnTo>
                    <a:pt x="99" y="67"/>
                  </a:lnTo>
                  <a:lnTo>
                    <a:pt x="103" y="63"/>
                  </a:lnTo>
                  <a:lnTo>
                    <a:pt x="107" y="62"/>
                  </a:lnTo>
                  <a:lnTo>
                    <a:pt x="111" y="60"/>
                  </a:lnTo>
                  <a:lnTo>
                    <a:pt x="111" y="60"/>
                  </a:lnTo>
                  <a:lnTo>
                    <a:pt x="117" y="62"/>
                  </a:lnTo>
                  <a:lnTo>
                    <a:pt x="121" y="63"/>
                  </a:lnTo>
                  <a:lnTo>
                    <a:pt x="123" y="67"/>
                  </a:lnTo>
                  <a:lnTo>
                    <a:pt x="125" y="73"/>
                  </a:lnTo>
                  <a:lnTo>
                    <a:pt x="125" y="73"/>
                  </a:lnTo>
                  <a:lnTo>
                    <a:pt x="123" y="77"/>
                  </a:lnTo>
                  <a:lnTo>
                    <a:pt x="121" y="81"/>
                  </a:lnTo>
                  <a:lnTo>
                    <a:pt x="117" y="85"/>
                  </a:lnTo>
                  <a:lnTo>
                    <a:pt x="111" y="85"/>
                  </a:lnTo>
                  <a:lnTo>
                    <a:pt x="111" y="85"/>
                  </a:lnTo>
                  <a:close/>
                  <a:moveTo>
                    <a:pt x="141" y="141"/>
                  </a:moveTo>
                  <a:lnTo>
                    <a:pt x="141" y="141"/>
                  </a:lnTo>
                  <a:lnTo>
                    <a:pt x="135" y="141"/>
                  </a:lnTo>
                  <a:lnTo>
                    <a:pt x="129" y="137"/>
                  </a:lnTo>
                  <a:lnTo>
                    <a:pt x="127" y="133"/>
                  </a:lnTo>
                  <a:lnTo>
                    <a:pt x="125" y="127"/>
                  </a:lnTo>
                  <a:lnTo>
                    <a:pt x="125" y="127"/>
                  </a:lnTo>
                  <a:lnTo>
                    <a:pt x="127" y="121"/>
                  </a:lnTo>
                  <a:lnTo>
                    <a:pt x="129" y="115"/>
                  </a:lnTo>
                  <a:lnTo>
                    <a:pt x="135" y="111"/>
                  </a:lnTo>
                  <a:lnTo>
                    <a:pt x="141" y="111"/>
                  </a:lnTo>
                  <a:lnTo>
                    <a:pt x="141" y="111"/>
                  </a:lnTo>
                  <a:lnTo>
                    <a:pt x="147" y="111"/>
                  </a:lnTo>
                  <a:lnTo>
                    <a:pt x="150" y="115"/>
                  </a:lnTo>
                  <a:lnTo>
                    <a:pt x="154" y="121"/>
                  </a:lnTo>
                  <a:lnTo>
                    <a:pt x="156" y="127"/>
                  </a:lnTo>
                  <a:lnTo>
                    <a:pt x="156" y="127"/>
                  </a:lnTo>
                  <a:lnTo>
                    <a:pt x="154" y="133"/>
                  </a:lnTo>
                  <a:lnTo>
                    <a:pt x="150" y="137"/>
                  </a:lnTo>
                  <a:lnTo>
                    <a:pt x="147" y="141"/>
                  </a:lnTo>
                  <a:lnTo>
                    <a:pt x="141" y="141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113"/>
          <p:cNvSpPr>
            <a:spLocks/>
          </p:cNvSpPr>
          <p:nvPr/>
        </p:nvSpPr>
        <p:spPr bwMode="auto">
          <a:xfrm>
            <a:off x="7677150" y="4195763"/>
            <a:ext cx="1036638" cy="165100"/>
          </a:xfrm>
          <a:custGeom>
            <a:avLst/>
            <a:gdLst>
              <a:gd name="T0" fmla="*/ 641 w 653"/>
              <a:gd name="T1" fmla="*/ 10 h 104"/>
              <a:gd name="T2" fmla="*/ 633 w 653"/>
              <a:gd name="T3" fmla="*/ 16 h 104"/>
              <a:gd name="T4" fmla="*/ 607 w 653"/>
              <a:gd name="T5" fmla="*/ 38 h 104"/>
              <a:gd name="T6" fmla="*/ 605 w 653"/>
              <a:gd name="T7" fmla="*/ 30 h 104"/>
              <a:gd name="T8" fmla="*/ 595 w 653"/>
              <a:gd name="T9" fmla="*/ 16 h 104"/>
              <a:gd name="T10" fmla="*/ 581 w 653"/>
              <a:gd name="T11" fmla="*/ 6 h 104"/>
              <a:gd name="T12" fmla="*/ 566 w 653"/>
              <a:gd name="T13" fmla="*/ 0 h 104"/>
              <a:gd name="T14" fmla="*/ 93 w 653"/>
              <a:gd name="T15" fmla="*/ 0 h 104"/>
              <a:gd name="T16" fmla="*/ 77 w 653"/>
              <a:gd name="T17" fmla="*/ 2 h 104"/>
              <a:gd name="T18" fmla="*/ 55 w 653"/>
              <a:gd name="T19" fmla="*/ 16 h 104"/>
              <a:gd name="T20" fmla="*/ 23 w 653"/>
              <a:gd name="T21" fmla="*/ 28 h 104"/>
              <a:gd name="T22" fmla="*/ 17 w 653"/>
              <a:gd name="T23" fmla="*/ 16 h 104"/>
              <a:gd name="T24" fmla="*/ 12 w 653"/>
              <a:gd name="T25" fmla="*/ 10 h 104"/>
              <a:gd name="T26" fmla="*/ 10 w 653"/>
              <a:gd name="T27" fmla="*/ 12 h 104"/>
              <a:gd name="T28" fmla="*/ 4 w 653"/>
              <a:gd name="T29" fmla="*/ 22 h 104"/>
              <a:gd name="T30" fmla="*/ 0 w 653"/>
              <a:gd name="T31" fmla="*/ 52 h 104"/>
              <a:gd name="T32" fmla="*/ 0 w 653"/>
              <a:gd name="T33" fmla="*/ 68 h 104"/>
              <a:gd name="T34" fmla="*/ 8 w 653"/>
              <a:gd name="T35" fmla="*/ 90 h 104"/>
              <a:gd name="T36" fmla="*/ 12 w 653"/>
              <a:gd name="T37" fmla="*/ 94 h 104"/>
              <a:gd name="T38" fmla="*/ 16 w 653"/>
              <a:gd name="T39" fmla="*/ 92 h 104"/>
              <a:gd name="T40" fmla="*/ 23 w 653"/>
              <a:gd name="T41" fmla="*/ 74 h 104"/>
              <a:gd name="T42" fmla="*/ 43 w 653"/>
              <a:gd name="T43" fmla="*/ 66 h 104"/>
              <a:gd name="T44" fmla="*/ 49 w 653"/>
              <a:gd name="T45" fmla="*/ 82 h 104"/>
              <a:gd name="T46" fmla="*/ 61 w 653"/>
              <a:gd name="T47" fmla="*/ 94 h 104"/>
              <a:gd name="T48" fmla="*/ 75 w 653"/>
              <a:gd name="T49" fmla="*/ 102 h 104"/>
              <a:gd name="T50" fmla="*/ 93 w 653"/>
              <a:gd name="T51" fmla="*/ 104 h 104"/>
              <a:gd name="T52" fmla="*/ 558 w 653"/>
              <a:gd name="T53" fmla="*/ 104 h 104"/>
              <a:gd name="T54" fmla="*/ 585 w 653"/>
              <a:gd name="T55" fmla="*/ 96 h 104"/>
              <a:gd name="T56" fmla="*/ 603 w 653"/>
              <a:gd name="T57" fmla="*/ 76 h 104"/>
              <a:gd name="T58" fmla="*/ 629 w 653"/>
              <a:gd name="T59" fmla="*/ 76 h 104"/>
              <a:gd name="T60" fmla="*/ 637 w 653"/>
              <a:gd name="T61" fmla="*/ 92 h 104"/>
              <a:gd name="T62" fmla="*/ 641 w 653"/>
              <a:gd name="T63" fmla="*/ 94 h 104"/>
              <a:gd name="T64" fmla="*/ 645 w 653"/>
              <a:gd name="T65" fmla="*/ 90 h 104"/>
              <a:gd name="T66" fmla="*/ 653 w 653"/>
              <a:gd name="T67" fmla="*/ 68 h 104"/>
              <a:gd name="T68" fmla="*/ 653 w 653"/>
              <a:gd name="T69" fmla="*/ 52 h 104"/>
              <a:gd name="T70" fmla="*/ 649 w 653"/>
              <a:gd name="T71" fmla="*/ 22 h 104"/>
              <a:gd name="T72" fmla="*/ 643 w 653"/>
              <a:gd name="T73" fmla="*/ 12 h 104"/>
              <a:gd name="T74" fmla="*/ 641 w 653"/>
              <a:gd name="T75" fmla="*/ 1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3" h="104">
                <a:moveTo>
                  <a:pt x="641" y="10"/>
                </a:moveTo>
                <a:lnTo>
                  <a:pt x="641" y="10"/>
                </a:lnTo>
                <a:lnTo>
                  <a:pt x="637" y="12"/>
                </a:lnTo>
                <a:lnTo>
                  <a:pt x="633" y="16"/>
                </a:lnTo>
                <a:lnTo>
                  <a:pt x="629" y="30"/>
                </a:lnTo>
                <a:lnTo>
                  <a:pt x="607" y="38"/>
                </a:lnTo>
                <a:lnTo>
                  <a:pt x="607" y="38"/>
                </a:lnTo>
                <a:lnTo>
                  <a:pt x="605" y="30"/>
                </a:lnTo>
                <a:lnTo>
                  <a:pt x="601" y="24"/>
                </a:lnTo>
                <a:lnTo>
                  <a:pt x="595" y="16"/>
                </a:lnTo>
                <a:lnTo>
                  <a:pt x="589" y="10"/>
                </a:lnTo>
                <a:lnTo>
                  <a:pt x="581" y="6"/>
                </a:lnTo>
                <a:lnTo>
                  <a:pt x="575" y="2"/>
                </a:lnTo>
                <a:lnTo>
                  <a:pt x="566" y="0"/>
                </a:lnTo>
                <a:lnTo>
                  <a:pt x="558" y="0"/>
                </a:lnTo>
                <a:lnTo>
                  <a:pt x="93" y="0"/>
                </a:lnTo>
                <a:lnTo>
                  <a:pt x="93" y="0"/>
                </a:lnTo>
                <a:lnTo>
                  <a:pt x="77" y="2"/>
                </a:lnTo>
                <a:lnTo>
                  <a:pt x="65" y="8"/>
                </a:lnTo>
                <a:lnTo>
                  <a:pt x="55" y="16"/>
                </a:lnTo>
                <a:lnTo>
                  <a:pt x="47" y="28"/>
                </a:lnTo>
                <a:lnTo>
                  <a:pt x="23" y="28"/>
                </a:lnTo>
                <a:lnTo>
                  <a:pt x="23" y="28"/>
                </a:lnTo>
                <a:lnTo>
                  <a:pt x="17" y="16"/>
                </a:lnTo>
                <a:lnTo>
                  <a:pt x="16" y="12"/>
                </a:lnTo>
                <a:lnTo>
                  <a:pt x="12" y="10"/>
                </a:lnTo>
                <a:lnTo>
                  <a:pt x="12" y="10"/>
                </a:lnTo>
                <a:lnTo>
                  <a:pt x="10" y="12"/>
                </a:lnTo>
                <a:lnTo>
                  <a:pt x="8" y="14"/>
                </a:lnTo>
                <a:lnTo>
                  <a:pt x="4" y="22"/>
                </a:lnTo>
                <a:lnTo>
                  <a:pt x="0" y="36"/>
                </a:lnTo>
                <a:lnTo>
                  <a:pt x="0" y="52"/>
                </a:lnTo>
                <a:lnTo>
                  <a:pt x="0" y="52"/>
                </a:lnTo>
                <a:lnTo>
                  <a:pt x="0" y="68"/>
                </a:lnTo>
                <a:lnTo>
                  <a:pt x="4" y="82"/>
                </a:lnTo>
                <a:lnTo>
                  <a:pt x="8" y="90"/>
                </a:lnTo>
                <a:lnTo>
                  <a:pt x="10" y="92"/>
                </a:lnTo>
                <a:lnTo>
                  <a:pt x="12" y="94"/>
                </a:lnTo>
                <a:lnTo>
                  <a:pt x="12" y="94"/>
                </a:lnTo>
                <a:lnTo>
                  <a:pt x="16" y="92"/>
                </a:lnTo>
                <a:lnTo>
                  <a:pt x="19" y="88"/>
                </a:lnTo>
                <a:lnTo>
                  <a:pt x="23" y="74"/>
                </a:lnTo>
                <a:lnTo>
                  <a:pt x="43" y="66"/>
                </a:lnTo>
                <a:lnTo>
                  <a:pt x="43" y="66"/>
                </a:lnTo>
                <a:lnTo>
                  <a:pt x="45" y="74"/>
                </a:lnTo>
                <a:lnTo>
                  <a:pt x="49" y="82"/>
                </a:lnTo>
                <a:lnTo>
                  <a:pt x="55" y="88"/>
                </a:lnTo>
                <a:lnTo>
                  <a:pt x="61" y="94"/>
                </a:lnTo>
                <a:lnTo>
                  <a:pt x="67" y="98"/>
                </a:lnTo>
                <a:lnTo>
                  <a:pt x="75" y="102"/>
                </a:lnTo>
                <a:lnTo>
                  <a:pt x="83" y="104"/>
                </a:lnTo>
                <a:lnTo>
                  <a:pt x="93" y="104"/>
                </a:lnTo>
                <a:lnTo>
                  <a:pt x="558" y="104"/>
                </a:lnTo>
                <a:lnTo>
                  <a:pt x="558" y="104"/>
                </a:lnTo>
                <a:lnTo>
                  <a:pt x="572" y="102"/>
                </a:lnTo>
                <a:lnTo>
                  <a:pt x="585" y="96"/>
                </a:lnTo>
                <a:lnTo>
                  <a:pt x="595" y="88"/>
                </a:lnTo>
                <a:lnTo>
                  <a:pt x="603" y="76"/>
                </a:lnTo>
                <a:lnTo>
                  <a:pt x="629" y="76"/>
                </a:lnTo>
                <a:lnTo>
                  <a:pt x="629" y="76"/>
                </a:lnTo>
                <a:lnTo>
                  <a:pt x="635" y="88"/>
                </a:lnTo>
                <a:lnTo>
                  <a:pt x="637" y="92"/>
                </a:lnTo>
                <a:lnTo>
                  <a:pt x="641" y="94"/>
                </a:lnTo>
                <a:lnTo>
                  <a:pt x="641" y="94"/>
                </a:lnTo>
                <a:lnTo>
                  <a:pt x="643" y="92"/>
                </a:lnTo>
                <a:lnTo>
                  <a:pt x="645" y="90"/>
                </a:lnTo>
                <a:lnTo>
                  <a:pt x="649" y="82"/>
                </a:lnTo>
                <a:lnTo>
                  <a:pt x="653" y="68"/>
                </a:lnTo>
                <a:lnTo>
                  <a:pt x="653" y="52"/>
                </a:lnTo>
                <a:lnTo>
                  <a:pt x="653" y="52"/>
                </a:lnTo>
                <a:lnTo>
                  <a:pt x="653" y="36"/>
                </a:lnTo>
                <a:lnTo>
                  <a:pt x="649" y="22"/>
                </a:lnTo>
                <a:lnTo>
                  <a:pt x="645" y="14"/>
                </a:lnTo>
                <a:lnTo>
                  <a:pt x="643" y="12"/>
                </a:lnTo>
                <a:lnTo>
                  <a:pt x="641" y="10"/>
                </a:lnTo>
                <a:lnTo>
                  <a:pt x="641" y="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8972550" y="4092576"/>
            <a:ext cx="835025" cy="371475"/>
          </a:xfrm>
          <a:custGeom>
            <a:avLst/>
            <a:gdLst>
              <a:gd name="T0" fmla="*/ 502 w 526"/>
              <a:gd name="T1" fmla="*/ 175 h 234"/>
              <a:gd name="T2" fmla="*/ 494 w 526"/>
              <a:gd name="T3" fmla="*/ 173 h 234"/>
              <a:gd name="T4" fmla="*/ 498 w 526"/>
              <a:gd name="T5" fmla="*/ 149 h 234"/>
              <a:gd name="T6" fmla="*/ 490 w 526"/>
              <a:gd name="T7" fmla="*/ 125 h 234"/>
              <a:gd name="T8" fmla="*/ 468 w 526"/>
              <a:gd name="T9" fmla="*/ 97 h 234"/>
              <a:gd name="T10" fmla="*/ 419 w 526"/>
              <a:gd name="T11" fmla="*/ 51 h 234"/>
              <a:gd name="T12" fmla="*/ 359 w 526"/>
              <a:gd name="T13" fmla="*/ 18 h 234"/>
              <a:gd name="T14" fmla="*/ 294 w 526"/>
              <a:gd name="T15" fmla="*/ 2 h 234"/>
              <a:gd name="T16" fmla="*/ 260 w 526"/>
              <a:gd name="T17" fmla="*/ 0 h 234"/>
              <a:gd name="T18" fmla="*/ 194 w 526"/>
              <a:gd name="T19" fmla="*/ 8 h 234"/>
              <a:gd name="T20" fmla="*/ 133 w 526"/>
              <a:gd name="T21" fmla="*/ 30 h 234"/>
              <a:gd name="T22" fmla="*/ 79 w 526"/>
              <a:gd name="T23" fmla="*/ 67 h 234"/>
              <a:gd name="T24" fmla="*/ 35 w 526"/>
              <a:gd name="T25" fmla="*/ 115 h 234"/>
              <a:gd name="T26" fmla="*/ 32 w 526"/>
              <a:gd name="T27" fmla="*/ 123 h 234"/>
              <a:gd name="T28" fmla="*/ 26 w 526"/>
              <a:gd name="T29" fmla="*/ 139 h 234"/>
              <a:gd name="T30" fmla="*/ 28 w 526"/>
              <a:gd name="T31" fmla="*/ 155 h 234"/>
              <a:gd name="T32" fmla="*/ 32 w 526"/>
              <a:gd name="T33" fmla="*/ 169 h 234"/>
              <a:gd name="T34" fmla="*/ 35 w 526"/>
              <a:gd name="T35" fmla="*/ 177 h 234"/>
              <a:gd name="T36" fmla="*/ 30 w 526"/>
              <a:gd name="T37" fmla="*/ 177 h 234"/>
              <a:gd name="T38" fmla="*/ 8 w 526"/>
              <a:gd name="T39" fmla="*/ 181 h 234"/>
              <a:gd name="T40" fmla="*/ 0 w 526"/>
              <a:gd name="T41" fmla="*/ 190 h 234"/>
              <a:gd name="T42" fmla="*/ 2 w 526"/>
              <a:gd name="T43" fmla="*/ 194 h 234"/>
              <a:gd name="T44" fmla="*/ 20 w 526"/>
              <a:gd name="T45" fmla="*/ 200 h 234"/>
              <a:gd name="T46" fmla="*/ 32 w 526"/>
              <a:gd name="T47" fmla="*/ 202 h 234"/>
              <a:gd name="T48" fmla="*/ 34 w 526"/>
              <a:gd name="T49" fmla="*/ 200 h 234"/>
              <a:gd name="T50" fmla="*/ 34 w 526"/>
              <a:gd name="T51" fmla="*/ 220 h 234"/>
              <a:gd name="T52" fmla="*/ 39 w 526"/>
              <a:gd name="T53" fmla="*/ 228 h 234"/>
              <a:gd name="T54" fmla="*/ 45 w 526"/>
              <a:gd name="T55" fmla="*/ 228 h 234"/>
              <a:gd name="T56" fmla="*/ 55 w 526"/>
              <a:gd name="T57" fmla="*/ 214 h 234"/>
              <a:gd name="T58" fmla="*/ 61 w 526"/>
              <a:gd name="T59" fmla="*/ 204 h 234"/>
              <a:gd name="T60" fmla="*/ 63 w 526"/>
              <a:gd name="T61" fmla="*/ 194 h 234"/>
              <a:gd name="T62" fmla="*/ 79 w 526"/>
              <a:gd name="T63" fmla="*/ 196 h 234"/>
              <a:gd name="T64" fmla="*/ 93 w 526"/>
              <a:gd name="T65" fmla="*/ 194 h 234"/>
              <a:gd name="T66" fmla="*/ 109 w 526"/>
              <a:gd name="T67" fmla="*/ 186 h 234"/>
              <a:gd name="T68" fmla="*/ 119 w 526"/>
              <a:gd name="T69" fmla="*/ 175 h 234"/>
              <a:gd name="T70" fmla="*/ 133 w 526"/>
              <a:gd name="T71" fmla="*/ 159 h 234"/>
              <a:gd name="T72" fmla="*/ 163 w 526"/>
              <a:gd name="T73" fmla="*/ 133 h 234"/>
              <a:gd name="T74" fmla="*/ 198 w 526"/>
              <a:gd name="T75" fmla="*/ 113 h 234"/>
              <a:gd name="T76" fmla="*/ 238 w 526"/>
              <a:gd name="T77" fmla="*/ 105 h 234"/>
              <a:gd name="T78" fmla="*/ 260 w 526"/>
              <a:gd name="T79" fmla="*/ 103 h 234"/>
              <a:gd name="T80" fmla="*/ 302 w 526"/>
              <a:gd name="T81" fmla="*/ 109 h 234"/>
              <a:gd name="T82" fmla="*/ 341 w 526"/>
              <a:gd name="T83" fmla="*/ 123 h 234"/>
              <a:gd name="T84" fmla="*/ 375 w 526"/>
              <a:gd name="T85" fmla="*/ 149 h 234"/>
              <a:gd name="T86" fmla="*/ 403 w 526"/>
              <a:gd name="T87" fmla="*/ 183 h 234"/>
              <a:gd name="T88" fmla="*/ 411 w 526"/>
              <a:gd name="T89" fmla="*/ 192 h 234"/>
              <a:gd name="T90" fmla="*/ 435 w 526"/>
              <a:gd name="T91" fmla="*/ 204 h 234"/>
              <a:gd name="T92" fmla="*/ 447 w 526"/>
              <a:gd name="T93" fmla="*/ 206 h 234"/>
              <a:gd name="T94" fmla="*/ 472 w 526"/>
              <a:gd name="T95" fmla="*/ 198 h 234"/>
              <a:gd name="T96" fmla="*/ 470 w 526"/>
              <a:gd name="T97" fmla="*/ 202 h 234"/>
              <a:gd name="T98" fmla="*/ 472 w 526"/>
              <a:gd name="T99" fmla="*/ 214 h 234"/>
              <a:gd name="T100" fmla="*/ 478 w 526"/>
              <a:gd name="T101" fmla="*/ 232 h 234"/>
              <a:gd name="T102" fmla="*/ 482 w 526"/>
              <a:gd name="T103" fmla="*/ 234 h 234"/>
              <a:gd name="T104" fmla="*/ 492 w 526"/>
              <a:gd name="T105" fmla="*/ 226 h 234"/>
              <a:gd name="T106" fmla="*/ 496 w 526"/>
              <a:gd name="T107" fmla="*/ 204 h 234"/>
              <a:gd name="T108" fmla="*/ 496 w 526"/>
              <a:gd name="T109" fmla="*/ 200 h 234"/>
              <a:gd name="T110" fmla="*/ 506 w 526"/>
              <a:gd name="T111" fmla="*/ 202 h 234"/>
              <a:gd name="T112" fmla="*/ 522 w 526"/>
              <a:gd name="T113" fmla="*/ 202 h 234"/>
              <a:gd name="T114" fmla="*/ 526 w 526"/>
              <a:gd name="T115" fmla="*/ 198 h 234"/>
              <a:gd name="T116" fmla="*/ 520 w 526"/>
              <a:gd name="T117" fmla="*/ 186 h 234"/>
              <a:gd name="T118" fmla="*/ 502 w 526"/>
              <a:gd name="T119" fmla="*/ 17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6" h="234">
                <a:moveTo>
                  <a:pt x="502" y="175"/>
                </a:moveTo>
                <a:lnTo>
                  <a:pt x="502" y="175"/>
                </a:lnTo>
                <a:lnTo>
                  <a:pt x="494" y="173"/>
                </a:lnTo>
                <a:lnTo>
                  <a:pt x="494" y="173"/>
                </a:lnTo>
                <a:lnTo>
                  <a:pt x="498" y="161"/>
                </a:lnTo>
                <a:lnTo>
                  <a:pt x="498" y="149"/>
                </a:lnTo>
                <a:lnTo>
                  <a:pt x="496" y="137"/>
                </a:lnTo>
                <a:lnTo>
                  <a:pt x="490" y="125"/>
                </a:lnTo>
                <a:lnTo>
                  <a:pt x="490" y="125"/>
                </a:lnTo>
                <a:lnTo>
                  <a:pt x="468" y="97"/>
                </a:lnTo>
                <a:lnTo>
                  <a:pt x="447" y="73"/>
                </a:lnTo>
                <a:lnTo>
                  <a:pt x="419" y="51"/>
                </a:lnTo>
                <a:lnTo>
                  <a:pt x="391" y="34"/>
                </a:lnTo>
                <a:lnTo>
                  <a:pt x="359" y="18"/>
                </a:lnTo>
                <a:lnTo>
                  <a:pt x="327" y="8"/>
                </a:lnTo>
                <a:lnTo>
                  <a:pt x="294" y="2"/>
                </a:lnTo>
                <a:lnTo>
                  <a:pt x="260" y="0"/>
                </a:lnTo>
                <a:lnTo>
                  <a:pt x="260" y="0"/>
                </a:lnTo>
                <a:lnTo>
                  <a:pt x="226" y="2"/>
                </a:lnTo>
                <a:lnTo>
                  <a:pt x="194" y="8"/>
                </a:lnTo>
                <a:lnTo>
                  <a:pt x="163" y="18"/>
                </a:lnTo>
                <a:lnTo>
                  <a:pt x="133" y="30"/>
                </a:lnTo>
                <a:lnTo>
                  <a:pt x="105" y="48"/>
                </a:lnTo>
                <a:lnTo>
                  <a:pt x="79" y="67"/>
                </a:lnTo>
                <a:lnTo>
                  <a:pt x="55" y="89"/>
                </a:lnTo>
                <a:lnTo>
                  <a:pt x="35" y="115"/>
                </a:lnTo>
                <a:lnTo>
                  <a:pt x="35" y="115"/>
                </a:lnTo>
                <a:lnTo>
                  <a:pt x="32" y="123"/>
                </a:lnTo>
                <a:lnTo>
                  <a:pt x="28" y="131"/>
                </a:lnTo>
                <a:lnTo>
                  <a:pt x="26" y="139"/>
                </a:lnTo>
                <a:lnTo>
                  <a:pt x="26" y="147"/>
                </a:lnTo>
                <a:lnTo>
                  <a:pt x="28" y="155"/>
                </a:lnTo>
                <a:lnTo>
                  <a:pt x="28" y="161"/>
                </a:lnTo>
                <a:lnTo>
                  <a:pt x="32" y="169"/>
                </a:lnTo>
                <a:lnTo>
                  <a:pt x="35" y="177"/>
                </a:lnTo>
                <a:lnTo>
                  <a:pt x="35" y="177"/>
                </a:lnTo>
                <a:lnTo>
                  <a:pt x="30" y="177"/>
                </a:lnTo>
                <a:lnTo>
                  <a:pt x="30" y="177"/>
                </a:lnTo>
                <a:lnTo>
                  <a:pt x="18" y="177"/>
                </a:lnTo>
                <a:lnTo>
                  <a:pt x="8" y="181"/>
                </a:lnTo>
                <a:lnTo>
                  <a:pt x="2" y="185"/>
                </a:lnTo>
                <a:lnTo>
                  <a:pt x="0" y="190"/>
                </a:lnTo>
                <a:lnTo>
                  <a:pt x="0" y="190"/>
                </a:lnTo>
                <a:lnTo>
                  <a:pt x="2" y="194"/>
                </a:lnTo>
                <a:lnTo>
                  <a:pt x="10" y="198"/>
                </a:lnTo>
                <a:lnTo>
                  <a:pt x="20" y="200"/>
                </a:lnTo>
                <a:lnTo>
                  <a:pt x="32" y="202"/>
                </a:lnTo>
                <a:lnTo>
                  <a:pt x="32" y="202"/>
                </a:lnTo>
                <a:lnTo>
                  <a:pt x="34" y="200"/>
                </a:lnTo>
                <a:lnTo>
                  <a:pt x="34" y="200"/>
                </a:lnTo>
                <a:lnTo>
                  <a:pt x="34" y="210"/>
                </a:lnTo>
                <a:lnTo>
                  <a:pt x="34" y="220"/>
                </a:lnTo>
                <a:lnTo>
                  <a:pt x="35" y="226"/>
                </a:lnTo>
                <a:lnTo>
                  <a:pt x="39" y="228"/>
                </a:lnTo>
                <a:lnTo>
                  <a:pt x="39" y="228"/>
                </a:lnTo>
                <a:lnTo>
                  <a:pt x="45" y="228"/>
                </a:lnTo>
                <a:lnTo>
                  <a:pt x="49" y="224"/>
                </a:lnTo>
                <a:lnTo>
                  <a:pt x="55" y="214"/>
                </a:lnTo>
                <a:lnTo>
                  <a:pt x="61" y="204"/>
                </a:lnTo>
                <a:lnTo>
                  <a:pt x="61" y="204"/>
                </a:lnTo>
                <a:lnTo>
                  <a:pt x="63" y="194"/>
                </a:lnTo>
                <a:lnTo>
                  <a:pt x="63" y="194"/>
                </a:lnTo>
                <a:lnTo>
                  <a:pt x="71" y="196"/>
                </a:lnTo>
                <a:lnTo>
                  <a:pt x="79" y="196"/>
                </a:lnTo>
                <a:lnTo>
                  <a:pt x="87" y="196"/>
                </a:lnTo>
                <a:lnTo>
                  <a:pt x="93" y="194"/>
                </a:lnTo>
                <a:lnTo>
                  <a:pt x="101" y="190"/>
                </a:lnTo>
                <a:lnTo>
                  <a:pt x="109" y="186"/>
                </a:lnTo>
                <a:lnTo>
                  <a:pt x="115" y="183"/>
                </a:lnTo>
                <a:lnTo>
                  <a:pt x="119" y="175"/>
                </a:lnTo>
                <a:lnTo>
                  <a:pt x="119" y="175"/>
                </a:lnTo>
                <a:lnTo>
                  <a:pt x="133" y="159"/>
                </a:lnTo>
                <a:lnTo>
                  <a:pt x="147" y="145"/>
                </a:lnTo>
                <a:lnTo>
                  <a:pt x="163" y="133"/>
                </a:lnTo>
                <a:lnTo>
                  <a:pt x="180" y="123"/>
                </a:lnTo>
                <a:lnTo>
                  <a:pt x="198" y="113"/>
                </a:lnTo>
                <a:lnTo>
                  <a:pt x="218" y="107"/>
                </a:lnTo>
                <a:lnTo>
                  <a:pt x="238" y="105"/>
                </a:lnTo>
                <a:lnTo>
                  <a:pt x="260" y="103"/>
                </a:lnTo>
                <a:lnTo>
                  <a:pt x="260" y="103"/>
                </a:lnTo>
                <a:lnTo>
                  <a:pt x="280" y="105"/>
                </a:lnTo>
                <a:lnTo>
                  <a:pt x="302" y="109"/>
                </a:lnTo>
                <a:lnTo>
                  <a:pt x="321" y="115"/>
                </a:lnTo>
                <a:lnTo>
                  <a:pt x="341" y="123"/>
                </a:lnTo>
                <a:lnTo>
                  <a:pt x="359" y="135"/>
                </a:lnTo>
                <a:lnTo>
                  <a:pt x="375" y="149"/>
                </a:lnTo>
                <a:lnTo>
                  <a:pt x="391" y="165"/>
                </a:lnTo>
                <a:lnTo>
                  <a:pt x="403" y="183"/>
                </a:lnTo>
                <a:lnTo>
                  <a:pt x="403" y="183"/>
                </a:lnTo>
                <a:lnTo>
                  <a:pt x="411" y="192"/>
                </a:lnTo>
                <a:lnTo>
                  <a:pt x="423" y="198"/>
                </a:lnTo>
                <a:lnTo>
                  <a:pt x="435" y="204"/>
                </a:lnTo>
                <a:lnTo>
                  <a:pt x="447" y="206"/>
                </a:lnTo>
                <a:lnTo>
                  <a:pt x="447" y="206"/>
                </a:lnTo>
                <a:lnTo>
                  <a:pt x="458" y="204"/>
                </a:lnTo>
                <a:lnTo>
                  <a:pt x="472" y="198"/>
                </a:lnTo>
                <a:lnTo>
                  <a:pt x="472" y="198"/>
                </a:lnTo>
                <a:lnTo>
                  <a:pt x="470" y="202"/>
                </a:lnTo>
                <a:lnTo>
                  <a:pt x="470" y="202"/>
                </a:lnTo>
                <a:lnTo>
                  <a:pt x="472" y="214"/>
                </a:lnTo>
                <a:lnTo>
                  <a:pt x="474" y="224"/>
                </a:lnTo>
                <a:lnTo>
                  <a:pt x="478" y="232"/>
                </a:lnTo>
                <a:lnTo>
                  <a:pt x="482" y="234"/>
                </a:lnTo>
                <a:lnTo>
                  <a:pt x="482" y="234"/>
                </a:lnTo>
                <a:lnTo>
                  <a:pt x="488" y="232"/>
                </a:lnTo>
                <a:lnTo>
                  <a:pt x="492" y="226"/>
                </a:lnTo>
                <a:lnTo>
                  <a:pt x="496" y="216"/>
                </a:lnTo>
                <a:lnTo>
                  <a:pt x="496" y="204"/>
                </a:lnTo>
                <a:lnTo>
                  <a:pt x="496" y="204"/>
                </a:lnTo>
                <a:lnTo>
                  <a:pt x="496" y="200"/>
                </a:lnTo>
                <a:lnTo>
                  <a:pt x="496" y="200"/>
                </a:lnTo>
                <a:lnTo>
                  <a:pt x="506" y="202"/>
                </a:lnTo>
                <a:lnTo>
                  <a:pt x="516" y="204"/>
                </a:lnTo>
                <a:lnTo>
                  <a:pt x="522" y="202"/>
                </a:lnTo>
                <a:lnTo>
                  <a:pt x="526" y="198"/>
                </a:lnTo>
                <a:lnTo>
                  <a:pt x="526" y="198"/>
                </a:lnTo>
                <a:lnTo>
                  <a:pt x="526" y="192"/>
                </a:lnTo>
                <a:lnTo>
                  <a:pt x="520" y="186"/>
                </a:lnTo>
                <a:lnTo>
                  <a:pt x="512" y="181"/>
                </a:lnTo>
                <a:lnTo>
                  <a:pt x="502" y="175"/>
                </a:lnTo>
                <a:lnTo>
                  <a:pt x="502" y="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0107613" y="4092576"/>
            <a:ext cx="835025" cy="371475"/>
            <a:chOff x="10107613" y="4092576"/>
            <a:chExt cx="835025" cy="371475"/>
          </a:xfrm>
          <a:solidFill>
            <a:schemeClr val="bg1">
              <a:lumMod val="50000"/>
            </a:schemeClr>
          </a:solidFill>
        </p:grpSpPr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10239375" y="4130676"/>
              <a:ext cx="176213" cy="188913"/>
            </a:xfrm>
            <a:custGeom>
              <a:avLst/>
              <a:gdLst>
                <a:gd name="T0" fmla="*/ 0 w 111"/>
                <a:gd name="T1" fmla="*/ 39 h 119"/>
                <a:gd name="T2" fmla="*/ 66 w 111"/>
                <a:gd name="T3" fmla="*/ 119 h 119"/>
                <a:gd name="T4" fmla="*/ 66 w 111"/>
                <a:gd name="T5" fmla="*/ 119 h 119"/>
                <a:gd name="T6" fmla="*/ 87 w 111"/>
                <a:gd name="T7" fmla="*/ 103 h 119"/>
                <a:gd name="T8" fmla="*/ 111 w 111"/>
                <a:gd name="T9" fmla="*/ 91 h 119"/>
                <a:gd name="T10" fmla="*/ 66 w 111"/>
                <a:gd name="T11" fmla="*/ 0 h 119"/>
                <a:gd name="T12" fmla="*/ 66 w 111"/>
                <a:gd name="T13" fmla="*/ 0 h 119"/>
                <a:gd name="T14" fmla="*/ 46 w 111"/>
                <a:gd name="T15" fmla="*/ 8 h 119"/>
                <a:gd name="T16" fmla="*/ 30 w 111"/>
                <a:gd name="T17" fmla="*/ 18 h 119"/>
                <a:gd name="T18" fmla="*/ 16 w 111"/>
                <a:gd name="T19" fmla="*/ 27 h 119"/>
                <a:gd name="T20" fmla="*/ 0 w 111"/>
                <a:gd name="T21" fmla="*/ 39 h 119"/>
                <a:gd name="T22" fmla="*/ 0 w 111"/>
                <a:gd name="T23" fmla="*/ 3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9">
                  <a:moveTo>
                    <a:pt x="0" y="39"/>
                  </a:moveTo>
                  <a:lnTo>
                    <a:pt x="66" y="119"/>
                  </a:lnTo>
                  <a:lnTo>
                    <a:pt x="66" y="119"/>
                  </a:lnTo>
                  <a:lnTo>
                    <a:pt x="87" y="103"/>
                  </a:lnTo>
                  <a:lnTo>
                    <a:pt x="111" y="9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8"/>
                  </a:lnTo>
                  <a:lnTo>
                    <a:pt x="30" y="18"/>
                  </a:lnTo>
                  <a:lnTo>
                    <a:pt x="16" y="27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10529888" y="4092576"/>
              <a:ext cx="134938" cy="182563"/>
            </a:xfrm>
            <a:custGeom>
              <a:avLst/>
              <a:gdLst>
                <a:gd name="T0" fmla="*/ 0 w 85"/>
                <a:gd name="T1" fmla="*/ 0 h 115"/>
                <a:gd name="T2" fmla="*/ 10 w 85"/>
                <a:gd name="T3" fmla="*/ 103 h 115"/>
                <a:gd name="T4" fmla="*/ 10 w 85"/>
                <a:gd name="T5" fmla="*/ 103 h 115"/>
                <a:gd name="T6" fmla="*/ 31 w 85"/>
                <a:gd name="T7" fmla="*/ 107 h 115"/>
                <a:gd name="T8" fmla="*/ 55 w 85"/>
                <a:gd name="T9" fmla="*/ 115 h 115"/>
                <a:gd name="T10" fmla="*/ 85 w 85"/>
                <a:gd name="T11" fmla="*/ 16 h 115"/>
                <a:gd name="T12" fmla="*/ 85 w 85"/>
                <a:gd name="T13" fmla="*/ 16 h 115"/>
                <a:gd name="T14" fmla="*/ 65 w 85"/>
                <a:gd name="T15" fmla="*/ 10 h 115"/>
                <a:gd name="T16" fmla="*/ 43 w 85"/>
                <a:gd name="T17" fmla="*/ 4 h 115"/>
                <a:gd name="T18" fmla="*/ 22 w 85"/>
                <a:gd name="T19" fmla="*/ 2 h 115"/>
                <a:gd name="T20" fmla="*/ 0 w 85"/>
                <a:gd name="T21" fmla="*/ 0 h 115"/>
                <a:gd name="T22" fmla="*/ 0 w 85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10" y="103"/>
                  </a:lnTo>
                  <a:lnTo>
                    <a:pt x="10" y="103"/>
                  </a:lnTo>
                  <a:lnTo>
                    <a:pt x="31" y="107"/>
                  </a:lnTo>
                  <a:lnTo>
                    <a:pt x="55" y="115"/>
                  </a:lnTo>
                  <a:lnTo>
                    <a:pt x="85" y="16"/>
                  </a:lnTo>
                  <a:lnTo>
                    <a:pt x="85" y="16"/>
                  </a:lnTo>
                  <a:lnTo>
                    <a:pt x="65" y="10"/>
                  </a:lnTo>
                  <a:lnTo>
                    <a:pt x="43" y="4"/>
                  </a:lnTo>
                  <a:lnTo>
                    <a:pt x="2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0107613" y="4208463"/>
              <a:ext cx="220663" cy="246063"/>
            </a:xfrm>
            <a:custGeom>
              <a:avLst/>
              <a:gdLst>
                <a:gd name="T0" fmla="*/ 35 w 139"/>
                <a:gd name="T1" fmla="*/ 42 h 155"/>
                <a:gd name="T2" fmla="*/ 35 w 139"/>
                <a:gd name="T3" fmla="*/ 42 h 155"/>
                <a:gd name="T4" fmla="*/ 31 w 139"/>
                <a:gd name="T5" fmla="*/ 50 h 155"/>
                <a:gd name="T6" fmla="*/ 27 w 139"/>
                <a:gd name="T7" fmla="*/ 58 h 155"/>
                <a:gd name="T8" fmla="*/ 25 w 139"/>
                <a:gd name="T9" fmla="*/ 64 h 155"/>
                <a:gd name="T10" fmla="*/ 25 w 139"/>
                <a:gd name="T11" fmla="*/ 72 h 155"/>
                <a:gd name="T12" fmla="*/ 25 w 139"/>
                <a:gd name="T13" fmla="*/ 80 h 155"/>
                <a:gd name="T14" fmla="*/ 27 w 139"/>
                <a:gd name="T15" fmla="*/ 88 h 155"/>
                <a:gd name="T16" fmla="*/ 31 w 139"/>
                <a:gd name="T17" fmla="*/ 96 h 155"/>
                <a:gd name="T18" fmla="*/ 35 w 139"/>
                <a:gd name="T19" fmla="*/ 102 h 155"/>
                <a:gd name="T20" fmla="*/ 35 w 139"/>
                <a:gd name="T21" fmla="*/ 102 h 155"/>
                <a:gd name="T22" fmla="*/ 29 w 139"/>
                <a:gd name="T23" fmla="*/ 102 h 155"/>
                <a:gd name="T24" fmla="*/ 29 w 139"/>
                <a:gd name="T25" fmla="*/ 102 h 155"/>
                <a:gd name="T26" fmla="*/ 17 w 139"/>
                <a:gd name="T27" fmla="*/ 104 h 155"/>
                <a:gd name="T28" fmla="*/ 8 w 139"/>
                <a:gd name="T29" fmla="*/ 108 h 155"/>
                <a:gd name="T30" fmla="*/ 2 w 139"/>
                <a:gd name="T31" fmla="*/ 112 h 155"/>
                <a:gd name="T32" fmla="*/ 0 w 139"/>
                <a:gd name="T33" fmla="*/ 115 h 155"/>
                <a:gd name="T34" fmla="*/ 0 w 139"/>
                <a:gd name="T35" fmla="*/ 115 h 155"/>
                <a:gd name="T36" fmla="*/ 2 w 139"/>
                <a:gd name="T37" fmla="*/ 121 h 155"/>
                <a:gd name="T38" fmla="*/ 10 w 139"/>
                <a:gd name="T39" fmla="*/ 125 h 155"/>
                <a:gd name="T40" fmla="*/ 17 w 139"/>
                <a:gd name="T41" fmla="*/ 127 h 155"/>
                <a:gd name="T42" fmla="*/ 29 w 139"/>
                <a:gd name="T43" fmla="*/ 127 h 155"/>
                <a:gd name="T44" fmla="*/ 29 w 139"/>
                <a:gd name="T45" fmla="*/ 127 h 155"/>
                <a:gd name="T46" fmla="*/ 33 w 139"/>
                <a:gd name="T47" fmla="*/ 127 h 155"/>
                <a:gd name="T48" fmla="*/ 33 w 139"/>
                <a:gd name="T49" fmla="*/ 127 h 155"/>
                <a:gd name="T50" fmla="*/ 31 w 139"/>
                <a:gd name="T51" fmla="*/ 137 h 155"/>
                <a:gd name="T52" fmla="*/ 33 w 139"/>
                <a:gd name="T53" fmla="*/ 147 h 155"/>
                <a:gd name="T54" fmla="*/ 35 w 139"/>
                <a:gd name="T55" fmla="*/ 153 h 155"/>
                <a:gd name="T56" fmla="*/ 39 w 139"/>
                <a:gd name="T57" fmla="*/ 155 h 155"/>
                <a:gd name="T58" fmla="*/ 39 w 139"/>
                <a:gd name="T59" fmla="*/ 155 h 155"/>
                <a:gd name="T60" fmla="*/ 43 w 139"/>
                <a:gd name="T61" fmla="*/ 155 h 155"/>
                <a:gd name="T62" fmla="*/ 49 w 139"/>
                <a:gd name="T63" fmla="*/ 149 h 155"/>
                <a:gd name="T64" fmla="*/ 55 w 139"/>
                <a:gd name="T65" fmla="*/ 141 h 155"/>
                <a:gd name="T66" fmla="*/ 59 w 139"/>
                <a:gd name="T67" fmla="*/ 131 h 155"/>
                <a:gd name="T68" fmla="*/ 59 w 139"/>
                <a:gd name="T69" fmla="*/ 131 h 155"/>
                <a:gd name="T70" fmla="*/ 61 w 139"/>
                <a:gd name="T71" fmla="*/ 121 h 155"/>
                <a:gd name="T72" fmla="*/ 61 w 139"/>
                <a:gd name="T73" fmla="*/ 121 h 155"/>
                <a:gd name="T74" fmla="*/ 69 w 139"/>
                <a:gd name="T75" fmla="*/ 123 h 155"/>
                <a:gd name="T76" fmla="*/ 77 w 139"/>
                <a:gd name="T77" fmla="*/ 123 h 155"/>
                <a:gd name="T78" fmla="*/ 85 w 139"/>
                <a:gd name="T79" fmla="*/ 123 h 155"/>
                <a:gd name="T80" fmla="*/ 93 w 139"/>
                <a:gd name="T81" fmla="*/ 121 h 155"/>
                <a:gd name="T82" fmla="*/ 101 w 139"/>
                <a:gd name="T83" fmla="*/ 117 h 155"/>
                <a:gd name="T84" fmla="*/ 107 w 139"/>
                <a:gd name="T85" fmla="*/ 113 h 155"/>
                <a:gd name="T86" fmla="*/ 113 w 139"/>
                <a:gd name="T87" fmla="*/ 108 h 155"/>
                <a:gd name="T88" fmla="*/ 119 w 139"/>
                <a:gd name="T89" fmla="*/ 102 h 155"/>
                <a:gd name="T90" fmla="*/ 119 w 139"/>
                <a:gd name="T91" fmla="*/ 102 h 155"/>
                <a:gd name="T92" fmla="*/ 129 w 139"/>
                <a:gd name="T93" fmla="*/ 90 h 155"/>
                <a:gd name="T94" fmla="*/ 139 w 139"/>
                <a:gd name="T95" fmla="*/ 80 h 155"/>
                <a:gd name="T96" fmla="*/ 71 w 139"/>
                <a:gd name="T97" fmla="*/ 0 h 155"/>
                <a:gd name="T98" fmla="*/ 71 w 139"/>
                <a:gd name="T99" fmla="*/ 0 h 155"/>
                <a:gd name="T100" fmla="*/ 51 w 139"/>
                <a:gd name="T101" fmla="*/ 20 h 155"/>
                <a:gd name="T102" fmla="*/ 35 w 139"/>
                <a:gd name="T103" fmla="*/ 42 h 155"/>
                <a:gd name="T104" fmla="*/ 35 w 139"/>
                <a:gd name="T105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" h="155">
                  <a:moveTo>
                    <a:pt x="35" y="42"/>
                  </a:moveTo>
                  <a:lnTo>
                    <a:pt x="35" y="42"/>
                  </a:lnTo>
                  <a:lnTo>
                    <a:pt x="31" y="50"/>
                  </a:lnTo>
                  <a:lnTo>
                    <a:pt x="27" y="58"/>
                  </a:lnTo>
                  <a:lnTo>
                    <a:pt x="25" y="64"/>
                  </a:lnTo>
                  <a:lnTo>
                    <a:pt x="25" y="72"/>
                  </a:lnTo>
                  <a:lnTo>
                    <a:pt x="25" y="80"/>
                  </a:lnTo>
                  <a:lnTo>
                    <a:pt x="27" y="88"/>
                  </a:lnTo>
                  <a:lnTo>
                    <a:pt x="31" y="96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17" y="104"/>
                  </a:lnTo>
                  <a:lnTo>
                    <a:pt x="8" y="108"/>
                  </a:lnTo>
                  <a:lnTo>
                    <a:pt x="2" y="112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121"/>
                  </a:lnTo>
                  <a:lnTo>
                    <a:pt x="10" y="125"/>
                  </a:lnTo>
                  <a:lnTo>
                    <a:pt x="17" y="127"/>
                  </a:lnTo>
                  <a:lnTo>
                    <a:pt x="29" y="127"/>
                  </a:lnTo>
                  <a:lnTo>
                    <a:pt x="29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1" y="137"/>
                  </a:lnTo>
                  <a:lnTo>
                    <a:pt x="33" y="147"/>
                  </a:lnTo>
                  <a:lnTo>
                    <a:pt x="35" y="153"/>
                  </a:lnTo>
                  <a:lnTo>
                    <a:pt x="39" y="155"/>
                  </a:lnTo>
                  <a:lnTo>
                    <a:pt x="39" y="155"/>
                  </a:lnTo>
                  <a:lnTo>
                    <a:pt x="43" y="155"/>
                  </a:lnTo>
                  <a:lnTo>
                    <a:pt x="49" y="149"/>
                  </a:lnTo>
                  <a:lnTo>
                    <a:pt x="55" y="141"/>
                  </a:lnTo>
                  <a:lnTo>
                    <a:pt x="59" y="131"/>
                  </a:lnTo>
                  <a:lnTo>
                    <a:pt x="59" y="131"/>
                  </a:lnTo>
                  <a:lnTo>
                    <a:pt x="61" y="121"/>
                  </a:lnTo>
                  <a:lnTo>
                    <a:pt x="61" y="121"/>
                  </a:lnTo>
                  <a:lnTo>
                    <a:pt x="69" y="123"/>
                  </a:lnTo>
                  <a:lnTo>
                    <a:pt x="77" y="123"/>
                  </a:lnTo>
                  <a:lnTo>
                    <a:pt x="85" y="123"/>
                  </a:lnTo>
                  <a:lnTo>
                    <a:pt x="93" y="121"/>
                  </a:lnTo>
                  <a:lnTo>
                    <a:pt x="101" y="117"/>
                  </a:lnTo>
                  <a:lnTo>
                    <a:pt x="107" y="113"/>
                  </a:lnTo>
                  <a:lnTo>
                    <a:pt x="113" y="108"/>
                  </a:lnTo>
                  <a:lnTo>
                    <a:pt x="119" y="102"/>
                  </a:lnTo>
                  <a:lnTo>
                    <a:pt x="119" y="102"/>
                  </a:lnTo>
                  <a:lnTo>
                    <a:pt x="129" y="90"/>
                  </a:lnTo>
                  <a:lnTo>
                    <a:pt x="139" y="8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1" y="20"/>
                  </a:lnTo>
                  <a:lnTo>
                    <a:pt x="35" y="42"/>
                  </a:lnTo>
                  <a:lnTo>
                    <a:pt x="3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10364788" y="4092576"/>
              <a:ext cx="155575" cy="176213"/>
            </a:xfrm>
            <a:custGeom>
              <a:avLst/>
              <a:gdLst>
                <a:gd name="T0" fmla="*/ 0 w 98"/>
                <a:gd name="T1" fmla="*/ 16 h 111"/>
                <a:gd name="T2" fmla="*/ 46 w 98"/>
                <a:gd name="T3" fmla="*/ 111 h 111"/>
                <a:gd name="T4" fmla="*/ 46 w 98"/>
                <a:gd name="T5" fmla="*/ 111 h 111"/>
                <a:gd name="T6" fmla="*/ 72 w 98"/>
                <a:gd name="T7" fmla="*/ 105 h 111"/>
                <a:gd name="T8" fmla="*/ 96 w 98"/>
                <a:gd name="T9" fmla="*/ 103 h 111"/>
                <a:gd name="T10" fmla="*/ 96 w 98"/>
                <a:gd name="T11" fmla="*/ 103 h 111"/>
                <a:gd name="T12" fmla="*/ 98 w 98"/>
                <a:gd name="T13" fmla="*/ 103 h 111"/>
                <a:gd name="T14" fmla="*/ 88 w 98"/>
                <a:gd name="T15" fmla="*/ 0 h 111"/>
                <a:gd name="T16" fmla="*/ 88 w 98"/>
                <a:gd name="T17" fmla="*/ 0 h 111"/>
                <a:gd name="T18" fmla="*/ 66 w 98"/>
                <a:gd name="T19" fmla="*/ 2 h 111"/>
                <a:gd name="T20" fmla="*/ 44 w 98"/>
                <a:gd name="T21" fmla="*/ 4 h 111"/>
                <a:gd name="T22" fmla="*/ 22 w 98"/>
                <a:gd name="T23" fmla="*/ 10 h 111"/>
                <a:gd name="T24" fmla="*/ 0 w 98"/>
                <a:gd name="T25" fmla="*/ 16 h 111"/>
                <a:gd name="T26" fmla="*/ 0 w 98"/>
                <a:gd name="T27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1">
                  <a:moveTo>
                    <a:pt x="0" y="16"/>
                  </a:moveTo>
                  <a:lnTo>
                    <a:pt x="46" y="111"/>
                  </a:lnTo>
                  <a:lnTo>
                    <a:pt x="46" y="111"/>
                  </a:lnTo>
                  <a:lnTo>
                    <a:pt x="72" y="105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8" y="103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6" y="2"/>
                  </a:lnTo>
                  <a:lnTo>
                    <a:pt x="44" y="4"/>
                  </a:lnTo>
                  <a:lnTo>
                    <a:pt x="22" y="1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10639425" y="4127501"/>
              <a:ext cx="179388" cy="220663"/>
            </a:xfrm>
            <a:custGeom>
              <a:avLst/>
              <a:gdLst>
                <a:gd name="T0" fmla="*/ 32 w 113"/>
                <a:gd name="T1" fmla="*/ 0 h 139"/>
                <a:gd name="T2" fmla="*/ 0 w 113"/>
                <a:gd name="T3" fmla="*/ 99 h 139"/>
                <a:gd name="T4" fmla="*/ 0 w 113"/>
                <a:gd name="T5" fmla="*/ 99 h 139"/>
                <a:gd name="T6" fmla="*/ 14 w 113"/>
                <a:gd name="T7" fmla="*/ 107 h 139"/>
                <a:gd name="T8" fmla="*/ 28 w 113"/>
                <a:gd name="T9" fmla="*/ 117 h 139"/>
                <a:gd name="T10" fmla="*/ 40 w 113"/>
                <a:gd name="T11" fmla="*/ 127 h 139"/>
                <a:gd name="T12" fmla="*/ 52 w 113"/>
                <a:gd name="T13" fmla="*/ 139 h 139"/>
                <a:gd name="T14" fmla="*/ 113 w 113"/>
                <a:gd name="T15" fmla="*/ 53 h 139"/>
                <a:gd name="T16" fmla="*/ 113 w 113"/>
                <a:gd name="T17" fmla="*/ 53 h 139"/>
                <a:gd name="T18" fmla="*/ 95 w 113"/>
                <a:gd name="T19" fmla="*/ 37 h 139"/>
                <a:gd name="T20" fmla="*/ 76 w 113"/>
                <a:gd name="T21" fmla="*/ 24 h 139"/>
                <a:gd name="T22" fmla="*/ 54 w 113"/>
                <a:gd name="T23" fmla="*/ 10 h 139"/>
                <a:gd name="T24" fmla="*/ 32 w 113"/>
                <a:gd name="T25" fmla="*/ 0 h 139"/>
                <a:gd name="T26" fmla="*/ 32 w 113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139">
                  <a:moveTo>
                    <a:pt x="32" y="0"/>
                  </a:moveTo>
                  <a:lnTo>
                    <a:pt x="0" y="99"/>
                  </a:lnTo>
                  <a:lnTo>
                    <a:pt x="0" y="99"/>
                  </a:lnTo>
                  <a:lnTo>
                    <a:pt x="14" y="107"/>
                  </a:lnTo>
                  <a:lnTo>
                    <a:pt x="28" y="117"/>
                  </a:lnTo>
                  <a:lnTo>
                    <a:pt x="40" y="127"/>
                  </a:lnTo>
                  <a:lnTo>
                    <a:pt x="52" y="139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95" y="37"/>
                  </a:lnTo>
                  <a:lnTo>
                    <a:pt x="76" y="24"/>
                  </a:lnTo>
                  <a:lnTo>
                    <a:pt x="54" y="1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10737850" y="4230688"/>
              <a:ext cx="204788" cy="233363"/>
            </a:xfrm>
            <a:custGeom>
              <a:avLst/>
              <a:gdLst>
                <a:gd name="T0" fmla="*/ 105 w 129"/>
                <a:gd name="T1" fmla="*/ 88 h 147"/>
                <a:gd name="T2" fmla="*/ 105 w 129"/>
                <a:gd name="T3" fmla="*/ 88 h 147"/>
                <a:gd name="T4" fmla="*/ 97 w 129"/>
                <a:gd name="T5" fmla="*/ 86 h 147"/>
                <a:gd name="T6" fmla="*/ 97 w 129"/>
                <a:gd name="T7" fmla="*/ 86 h 147"/>
                <a:gd name="T8" fmla="*/ 99 w 129"/>
                <a:gd name="T9" fmla="*/ 74 h 147"/>
                <a:gd name="T10" fmla="*/ 101 w 129"/>
                <a:gd name="T11" fmla="*/ 62 h 147"/>
                <a:gd name="T12" fmla="*/ 97 w 129"/>
                <a:gd name="T13" fmla="*/ 50 h 147"/>
                <a:gd name="T14" fmla="*/ 93 w 129"/>
                <a:gd name="T15" fmla="*/ 38 h 147"/>
                <a:gd name="T16" fmla="*/ 93 w 129"/>
                <a:gd name="T17" fmla="*/ 38 h 147"/>
                <a:gd name="T18" fmla="*/ 79 w 129"/>
                <a:gd name="T19" fmla="*/ 18 h 147"/>
                <a:gd name="T20" fmla="*/ 63 w 129"/>
                <a:gd name="T21" fmla="*/ 0 h 147"/>
                <a:gd name="T22" fmla="*/ 0 w 129"/>
                <a:gd name="T23" fmla="*/ 88 h 147"/>
                <a:gd name="T24" fmla="*/ 0 w 129"/>
                <a:gd name="T25" fmla="*/ 88 h 147"/>
                <a:gd name="T26" fmla="*/ 6 w 129"/>
                <a:gd name="T27" fmla="*/ 94 h 147"/>
                <a:gd name="T28" fmla="*/ 6 w 129"/>
                <a:gd name="T29" fmla="*/ 94 h 147"/>
                <a:gd name="T30" fmla="*/ 14 w 129"/>
                <a:gd name="T31" fmla="*/ 105 h 147"/>
                <a:gd name="T32" fmla="*/ 24 w 129"/>
                <a:gd name="T33" fmla="*/ 111 h 147"/>
                <a:gd name="T34" fmla="*/ 35 w 129"/>
                <a:gd name="T35" fmla="*/ 117 h 147"/>
                <a:gd name="T36" fmla="*/ 49 w 129"/>
                <a:gd name="T37" fmla="*/ 117 h 147"/>
                <a:gd name="T38" fmla="*/ 49 w 129"/>
                <a:gd name="T39" fmla="*/ 117 h 147"/>
                <a:gd name="T40" fmla="*/ 61 w 129"/>
                <a:gd name="T41" fmla="*/ 117 h 147"/>
                <a:gd name="T42" fmla="*/ 73 w 129"/>
                <a:gd name="T43" fmla="*/ 111 h 147"/>
                <a:gd name="T44" fmla="*/ 73 w 129"/>
                <a:gd name="T45" fmla="*/ 111 h 147"/>
                <a:gd name="T46" fmla="*/ 73 w 129"/>
                <a:gd name="T47" fmla="*/ 115 h 147"/>
                <a:gd name="T48" fmla="*/ 73 w 129"/>
                <a:gd name="T49" fmla="*/ 115 h 147"/>
                <a:gd name="T50" fmla="*/ 73 w 129"/>
                <a:gd name="T51" fmla="*/ 127 h 147"/>
                <a:gd name="T52" fmla="*/ 77 w 129"/>
                <a:gd name="T53" fmla="*/ 137 h 147"/>
                <a:gd name="T54" fmla="*/ 79 w 129"/>
                <a:gd name="T55" fmla="*/ 145 h 147"/>
                <a:gd name="T56" fmla="*/ 85 w 129"/>
                <a:gd name="T57" fmla="*/ 147 h 147"/>
                <a:gd name="T58" fmla="*/ 85 w 129"/>
                <a:gd name="T59" fmla="*/ 147 h 147"/>
                <a:gd name="T60" fmla="*/ 91 w 129"/>
                <a:gd name="T61" fmla="*/ 145 h 147"/>
                <a:gd name="T62" fmla="*/ 95 w 129"/>
                <a:gd name="T63" fmla="*/ 139 h 147"/>
                <a:gd name="T64" fmla="*/ 97 w 129"/>
                <a:gd name="T65" fmla="*/ 129 h 147"/>
                <a:gd name="T66" fmla="*/ 99 w 129"/>
                <a:gd name="T67" fmla="*/ 117 h 147"/>
                <a:gd name="T68" fmla="*/ 99 w 129"/>
                <a:gd name="T69" fmla="*/ 117 h 147"/>
                <a:gd name="T70" fmla="*/ 99 w 129"/>
                <a:gd name="T71" fmla="*/ 113 h 147"/>
                <a:gd name="T72" fmla="*/ 99 w 129"/>
                <a:gd name="T73" fmla="*/ 113 h 147"/>
                <a:gd name="T74" fmla="*/ 109 w 129"/>
                <a:gd name="T75" fmla="*/ 115 h 147"/>
                <a:gd name="T76" fmla="*/ 119 w 129"/>
                <a:gd name="T77" fmla="*/ 117 h 147"/>
                <a:gd name="T78" fmla="*/ 125 w 129"/>
                <a:gd name="T79" fmla="*/ 115 h 147"/>
                <a:gd name="T80" fmla="*/ 129 w 129"/>
                <a:gd name="T81" fmla="*/ 111 h 147"/>
                <a:gd name="T82" fmla="*/ 129 w 129"/>
                <a:gd name="T83" fmla="*/ 111 h 147"/>
                <a:gd name="T84" fmla="*/ 127 w 129"/>
                <a:gd name="T85" fmla="*/ 105 h 147"/>
                <a:gd name="T86" fmla="*/ 123 w 129"/>
                <a:gd name="T87" fmla="*/ 99 h 147"/>
                <a:gd name="T88" fmla="*/ 115 w 129"/>
                <a:gd name="T89" fmla="*/ 94 h 147"/>
                <a:gd name="T90" fmla="*/ 105 w 129"/>
                <a:gd name="T91" fmla="*/ 88 h 147"/>
                <a:gd name="T92" fmla="*/ 105 w 129"/>
                <a:gd name="T93" fmla="*/ 8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9" h="147">
                  <a:moveTo>
                    <a:pt x="105" y="88"/>
                  </a:moveTo>
                  <a:lnTo>
                    <a:pt x="105" y="88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9" y="74"/>
                  </a:lnTo>
                  <a:lnTo>
                    <a:pt x="101" y="62"/>
                  </a:lnTo>
                  <a:lnTo>
                    <a:pt x="97" y="50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79" y="18"/>
                  </a:lnTo>
                  <a:lnTo>
                    <a:pt x="63" y="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4"/>
                  </a:lnTo>
                  <a:lnTo>
                    <a:pt x="6" y="94"/>
                  </a:lnTo>
                  <a:lnTo>
                    <a:pt x="14" y="105"/>
                  </a:lnTo>
                  <a:lnTo>
                    <a:pt x="24" y="111"/>
                  </a:lnTo>
                  <a:lnTo>
                    <a:pt x="35" y="117"/>
                  </a:lnTo>
                  <a:lnTo>
                    <a:pt x="49" y="117"/>
                  </a:lnTo>
                  <a:lnTo>
                    <a:pt x="49" y="117"/>
                  </a:lnTo>
                  <a:lnTo>
                    <a:pt x="61" y="117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73" y="115"/>
                  </a:lnTo>
                  <a:lnTo>
                    <a:pt x="73" y="115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79" y="145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91" y="145"/>
                  </a:lnTo>
                  <a:lnTo>
                    <a:pt x="95" y="139"/>
                  </a:lnTo>
                  <a:lnTo>
                    <a:pt x="97" y="129"/>
                  </a:lnTo>
                  <a:lnTo>
                    <a:pt x="99" y="117"/>
                  </a:lnTo>
                  <a:lnTo>
                    <a:pt x="99" y="117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109" y="115"/>
                  </a:lnTo>
                  <a:lnTo>
                    <a:pt x="119" y="117"/>
                  </a:lnTo>
                  <a:lnTo>
                    <a:pt x="125" y="115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27" y="105"/>
                  </a:lnTo>
                  <a:lnTo>
                    <a:pt x="123" y="99"/>
                  </a:lnTo>
                  <a:lnTo>
                    <a:pt x="115" y="94"/>
                  </a:lnTo>
                  <a:lnTo>
                    <a:pt x="105" y="88"/>
                  </a:lnTo>
                  <a:lnTo>
                    <a:pt x="105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136525" y="5299076"/>
            <a:ext cx="812800" cy="536575"/>
            <a:chOff x="136525" y="5299076"/>
            <a:chExt cx="812800" cy="536575"/>
          </a:xfrm>
          <a:solidFill>
            <a:schemeClr val="bg1">
              <a:lumMod val="50000"/>
            </a:schemeClr>
          </a:solidFill>
        </p:grpSpPr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136525" y="5672138"/>
              <a:ext cx="812800" cy="163513"/>
            </a:xfrm>
            <a:custGeom>
              <a:avLst/>
              <a:gdLst>
                <a:gd name="T0" fmla="*/ 0 w 512"/>
                <a:gd name="T1" fmla="*/ 0 h 103"/>
                <a:gd name="T2" fmla="*/ 512 w 512"/>
                <a:gd name="T3" fmla="*/ 0 h 103"/>
                <a:gd name="T4" fmla="*/ 512 w 512"/>
                <a:gd name="T5" fmla="*/ 0 h 103"/>
                <a:gd name="T6" fmla="*/ 510 w 512"/>
                <a:gd name="T7" fmla="*/ 8 h 103"/>
                <a:gd name="T8" fmla="*/ 506 w 512"/>
                <a:gd name="T9" fmla="*/ 17 h 103"/>
                <a:gd name="T10" fmla="*/ 500 w 512"/>
                <a:gd name="T11" fmla="*/ 25 h 103"/>
                <a:gd name="T12" fmla="*/ 492 w 512"/>
                <a:gd name="T13" fmla="*/ 35 h 103"/>
                <a:gd name="T14" fmla="*/ 480 w 512"/>
                <a:gd name="T15" fmla="*/ 43 h 103"/>
                <a:gd name="T16" fmla="*/ 468 w 512"/>
                <a:gd name="T17" fmla="*/ 51 h 103"/>
                <a:gd name="T18" fmla="*/ 455 w 512"/>
                <a:gd name="T19" fmla="*/ 59 h 103"/>
                <a:gd name="T20" fmla="*/ 437 w 512"/>
                <a:gd name="T21" fmla="*/ 67 h 103"/>
                <a:gd name="T22" fmla="*/ 399 w 512"/>
                <a:gd name="T23" fmla="*/ 81 h 103"/>
                <a:gd name="T24" fmla="*/ 355 w 512"/>
                <a:gd name="T25" fmla="*/ 93 h 103"/>
                <a:gd name="T26" fmla="*/ 331 w 512"/>
                <a:gd name="T27" fmla="*/ 97 h 103"/>
                <a:gd name="T28" fmla="*/ 308 w 512"/>
                <a:gd name="T29" fmla="*/ 99 h 103"/>
                <a:gd name="T30" fmla="*/ 282 w 512"/>
                <a:gd name="T31" fmla="*/ 101 h 103"/>
                <a:gd name="T32" fmla="*/ 256 w 512"/>
                <a:gd name="T33" fmla="*/ 103 h 103"/>
                <a:gd name="T34" fmla="*/ 256 w 512"/>
                <a:gd name="T35" fmla="*/ 103 h 103"/>
                <a:gd name="T36" fmla="*/ 230 w 512"/>
                <a:gd name="T37" fmla="*/ 101 h 103"/>
                <a:gd name="T38" fmla="*/ 204 w 512"/>
                <a:gd name="T39" fmla="*/ 99 h 103"/>
                <a:gd name="T40" fmla="*/ 181 w 512"/>
                <a:gd name="T41" fmla="*/ 97 h 103"/>
                <a:gd name="T42" fmla="*/ 157 w 512"/>
                <a:gd name="T43" fmla="*/ 93 h 103"/>
                <a:gd name="T44" fmla="*/ 113 w 512"/>
                <a:gd name="T45" fmla="*/ 81 h 103"/>
                <a:gd name="T46" fmla="*/ 75 w 512"/>
                <a:gd name="T47" fmla="*/ 67 h 103"/>
                <a:gd name="T48" fmla="*/ 57 w 512"/>
                <a:gd name="T49" fmla="*/ 59 h 103"/>
                <a:gd name="T50" fmla="*/ 44 w 512"/>
                <a:gd name="T51" fmla="*/ 51 h 103"/>
                <a:gd name="T52" fmla="*/ 30 w 512"/>
                <a:gd name="T53" fmla="*/ 43 h 103"/>
                <a:gd name="T54" fmla="*/ 20 w 512"/>
                <a:gd name="T55" fmla="*/ 35 h 103"/>
                <a:gd name="T56" fmla="*/ 12 w 512"/>
                <a:gd name="T57" fmla="*/ 25 h 103"/>
                <a:gd name="T58" fmla="*/ 4 w 512"/>
                <a:gd name="T59" fmla="*/ 17 h 103"/>
                <a:gd name="T60" fmla="*/ 2 w 512"/>
                <a:gd name="T61" fmla="*/ 8 h 103"/>
                <a:gd name="T62" fmla="*/ 0 w 512"/>
                <a:gd name="T63" fmla="*/ 0 h 103"/>
                <a:gd name="T64" fmla="*/ 0 w 512"/>
                <a:gd name="T6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2" h="103">
                  <a:moveTo>
                    <a:pt x="0" y="0"/>
                  </a:moveTo>
                  <a:lnTo>
                    <a:pt x="512" y="0"/>
                  </a:lnTo>
                  <a:lnTo>
                    <a:pt x="512" y="0"/>
                  </a:lnTo>
                  <a:lnTo>
                    <a:pt x="510" y="8"/>
                  </a:lnTo>
                  <a:lnTo>
                    <a:pt x="506" y="17"/>
                  </a:lnTo>
                  <a:lnTo>
                    <a:pt x="500" y="25"/>
                  </a:lnTo>
                  <a:lnTo>
                    <a:pt x="492" y="35"/>
                  </a:lnTo>
                  <a:lnTo>
                    <a:pt x="480" y="43"/>
                  </a:lnTo>
                  <a:lnTo>
                    <a:pt x="468" y="51"/>
                  </a:lnTo>
                  <a:lnTo>
                    <a:pt x="455" y="59"/>
                  </a:lnTo>
                  <a:lnTo>
                    <a:pt x="437" y="67"/>
                  </a:lnTo>
                  <a:lnTo>
                    <a:pt x="399" y="81"/>
                  </a:lnTo>
                  <a:lnTo>
                    <a:pt x="355" y="93"/>
                  </a:lnTo>
                  <a:lnTo>
                    <a:pt x="331" y="97"/>
                  </a:lnTo>
                  <a:lnTo>
                    <a:pt x="308" y="99"/>
                  </a:lnTo>
                  <a:lnTo>
                    <a:pt x="282" y="101"/>
                  </a:lnTo>
                  <a:lnTo>
                    <a:pt x="256" y="103"/>
                  </a:lnTo>
                  <a:lnTo>
                    <a:pt x="256" y="103"/>
                  </a:lnTo>
                  <a:lnTo>
                    <a:pt x="230" y="101"/>
                  </a:lnTo>
                  <a:lnTo>
                    <a:pt x="204" y="99"/>
                  </a:lnTo>
                  <a:lnTo>
                    <a:pt x="181" y="97"/>
                  </a:lnTo>
                  <a:lnTo>
                    <a:pt x="157" y="93"/>
                  </a:lnTo>
                  <a:lnTo>
                    <a:pt x="113" y="81"/>
                  </a:lnTo>
                  <a:lnTo>
                    <a:pt x="75" y="67"/>
                  </a:lnTo>
                  <a:lnTo>
                    <a:pt x="57" y="59"/>
                  </a:lnTo>
                  <a:lnTo>
                    <a:pt x="44" y="51"/>
                  </a:lnTo>
                  <a:lnTo>
                    <a:pt x="30" y="43"/>
                  </a:lnTo>
                  <a:lnTo>
                    <a:pt x="20" y="35"/>
                  </a:lnTo>
                  <a:lnTo>
                    <a:pt x="12" y="25"/>
                  </a:lnTo>
                  <a:lnTo>
                    <a:pt x="4" y="17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136525" y="5299076"/>
              <a:ext cx="812800" cy="165100"/>
            </a:xfrm>
            <a:custGeom>
              <a:avLst/>
              <a:gdLst>
                <a:gd name="T0" fmla="*/ 512 w 512"/>
                <a:gd name="T1" fmla="*/ 104 h 104"/>
                <a:gd name="T2" fmla="*/ 0 w 512"/>
                <a:gd name="T3" fmla="*/ 104 h 104"/>
                <a:gd name="T4" fmla="*/ 0 w 512"/>
                <a:gd name="T5" fmla="*/ 104 h 104"/>
                <a:gd name="T6" fmla="*/ 2 w 512"/>
                <a:gd name="T7" fmla="*/ 94 h 104"/>
                <a:gd name="T8" fmla="*/ 4 w 512"/>
                <a:gd name="T9" fmla="*/ 86 h 104"/>
                <a:gd name="T10" fmla="*/ 12 w 512"/>
                <a:gd name="T11" fmla="*/ 76 h 104"/>
                <a:gd name="T12" fmla="*/ 20 w 512"/>
                <a:gd name="T13" fmla="*/ 68 h 104"/>
                <a:gd name="T14" fmla="*/ 30 w 512"/>
                <a:gd name="T15" fmla="*/ 60 h 104"/>
                <a:gd name="T16" fmla="*/ 44 w 512"/>
                <a:gd name="T17" fmla="*/ 50 h 104"/>
                <a:gd name="T18" fmla="*/ 57 w 512"/>
                <a:gd name="T19" fmla="*/ 42 h 104"/>
                <a:gd name="T20" fmla="*/ 75 w 512"/>
                <a:gd name="T21" fmla="*/ 34 h 104"/>
                <a:gd name="T22" fmla="*/ 113 w 512"/>
                <a:gd name="T23" fmla="*/ 20 h 104"/>
                <a:gd name="T24" fmla="*/ 157 w 512"/>
                <a:gd name="T25" fmla="*/ 10 h 104"/>
                <a:gd name="T26" fmla="*/ 181 w 512"/>
                <a:gd name="T27" fmla="*/ 6 h 104"/>
                <a:gd name="T28" fmla="*/ 204 w 512"/>
                <a:gd name="T29" fmla="*/ 2 h 104"/>
                <a:gd name="T30" fmla="*/ 230 w 512"/>
                <a:gd name="T31" fmla="*/ 0 h 104"/>
                <a:gd name="T32" fmla="*/ 256 w 512"/>
                <a:gd name="T33" fmla="*/ 0 h 104"/>
                <a:gd name="T34" fmla="*/ 256 w 512"/>
                <a:gd name="T35" fmla="*/ 0 h 104"/>
                <a:gd name="T36" fmla="*/ 282 w 512"/>
                <a:gd name="T37" fmla="*/ 0 h 104"/>
                <a:gd name="T38" fmla="*/ 308 w 512"/>
                <a:gd name="T39" fmla="*/ 2 h 104"/>
                <a:gd name="T40" fmla="*/ 331 w 512"/>
                <a:gd name="T41" fmla="*/ 6 h 104"/>
                <a:gd name="T42" fmla="*/ 355 w 512"/>
                <a:gd name="T43" fmla="*/ 10 h 104"/>
                <a:gd name="T44" fmla="*/ 399 w 512"/>
                <a:gd name="T45" fmla="*/ 20 h 104"/>
                <a:gd name="T46" fmla="*/ 437 w 512"/>
                <a:gd name="T47" fmla="*/ 34 h 104"/>
                <a:gd name="T48" fmla="*/ 455 w 512"/>
                <a:gd name="T49" fmla="*/ 42 h 104"/>
                <a:gd name="T50" fmla="*/ 468 w 512"/>
                <a:gd name="T51" fmla="*/ 50 h 104"/>
                <a:gd name="T52" fmla="*/ 480 w 512"/>
                <a:gd name="T53" fmla="*/ 60 h 104"/>
                <a:gd name="T54" fmla="*/ 492 w 512"/>
                <a:gd name="T55" fmla="*/ 68 h 104"/>
                <a:gd name="T56" fmla="*/ 500 w 512"/>
                <a:gd name="T57" fmla="*/ 76 h 104"/>
                <a:gd name="T58" fmla="*/ 506 w 512"/>
                <a:gd name="T59" fmla="*/ 86 h 104"/>
                <a:gd name="T60" fmla="*/ 510 w 512"/>
                <a:gd name="T61" fmla="*/ 94 h 104"/>
                <a:gd name="T62" fmla="*/ 512 w 512"/>
                <a:gd name="T63" fmla="*/ 104 h 104"/>
                <a:gd name="T64" fmla="*/ 512 w 512"/>
                <a:gd name="T6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2" h="104">
                  <a:moveTo>
                    <a:pt x="512" y="104"/>
                  </a:moveTo>
                  <a:lnTo>
                    <a:pt x="0" y="104"/>
                  </a:lnTo>
                  <a:lnTo>
                    <a:pt x="0" y="104"/>
                  </a:lnTo>
                  <a:lnTo>
                    <a:pt x="2" y="94"/>
                  </a:lnTo>
                  <a:lnTo>
                    <a:pt x="4" y="86"/>
                  </a:lnTo>
                  <a:lnTo>
                    <a:pt x="12" y="76"/>
                  </a:lnTo>
                  <a:lnTo>
                    <a:pt x="20" y="68"/>
                  </a:lnTo>
                  <a:lnTo>
                    <a:pt x="30" y="60"/>
                  </a:lnTo>
                  <a:lnTo>
                    <a:pt x="44" y="50"/>
                  </a:lnTo>
                  <a:lnTo>
                    <a:pt x="57" y="42"/>
                  </a:lnTo>
                  <a:lnTo>
                    <a:pt x="75" y="34"/>
                  </a:lnTo>
                  <a:lnTo>
                    <a:pt x="113" y="20"/>
                  </a:lnTo>
                  <a:lnTo>
                    <a:pt x="157" y="10"/>
                  </a:lnTo>
                  <a:lnTo>
                    <a:pt x="181" y="6"/>
                  </a:lnTo>
                  <a:lnTo>
                    <a:pt x="204" y="2"/>
                  </a:lnTo>
                  <a:lnTo>
                    <a:pt x="230" y="0"/>
                  </a:lnTo>
                  <a:lnTo>
                    <a:pt x="256" y="0"/>
                  </a:lnTo>
                  <a:lnTo>
                    <a:pt x="256" y="0"/>
                  </a:lnTo>
                  <a:lnTo>
                    <a:pt x="282" y="0"/>
                  </a:lnTo>
                  <a:lnTo>
                    <a:pt x="308" y="2"/>
                  </a:lnTo>
                  <a:lnTo>
                    <a:pt x="331" y="6"/>
                  </a:lnTo>
                  <a:lnTo>
                    <a:pt x="355" y="10"/>
                  </a:lnTo>
                  <a:lnTo>
                    <a:pt x="399" y="20"/>
                  </a:lnTo>
                  <a:lnTo>
                    <a:pt x="437" y="34"/>
                  </a:lnTo>
                  <a:lnTo>
                    <a:pt x="455" y="42"/>
                  </a:lnTo>
                  <a:lnTo>
                    <a:pt x="468" y="50"/>
                  </a:lnTo>
                  <a:lnTo>
                    <a:pt x="480" y="60"/>
                  </a:lnTo>
                  <a:lnTo>
                    <a:pt x="492" y="68"/>
                  </a:lnTo>
                  <a:lnTo>
                    <a:pt x="500" y="76"/>
                  </a:lnTo>
                  <a:lnTo>
                    <a:pt x="506" y="86"/>
                  </a:lnTo>
                  <a:lnTo>
                    <a:pt x="510" y="94"/>
                  </a:lnTo>
                  <a:lnTo>
                    <a:pt x="512" y="104"/>
                  </a:lnTo>
                  <a:lnTo>
                    <a:pt x="51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136525" y="5500688"/>
              <a:ext cx="812800" cy="130175"/>
            </a:xfrm>
            <a:custGeom>
              <a:avLst/>
              <a:gdLst>
                <a:gd name="T0" fmla="*/ 34 w 512"/>
                <a:gd name="T1" fmla="*/ 0 h 82"/>
                <a:gd name="T2" fmla="*/ 14 w 512"/>
                <a:gd name="T3" fmla="*/ 8 h 82"/>
                <a:gd name="T4" fmla="*/ 2 w 512"/>
                <a:gd name="T5" fmla="*/ 26 h 82"/>
                <a:gd name="T6" fmla="*/ 0 w 512"/>
                <a:gd name="T7" fmla="*/ 42 h 82"/>
                <a:gd name="T8" fmla="*/ 6 w 512"/>
                <a:gd name="T9" fmla="*/ 64 h 82"/>
                <a:gd name="T10" fmla="*/ 20 w 512"/>
                <a:gd name="T11" fmla="*/ 78 h 82"/>
                <a:gd name="T12" fmla="*/ 478 w 512"/>
                <a:gd name="T13" fmla="*/ 82 h 82"/>
                <a:gd name="T14" fmla="*/ 490 w 512"/>
                <a:gd name="T15" fmla="*/ 78 h 82"/>
                <a:gd name="T16" fmla="*/ 506 w 512"/>
                <a:gd name="T17" fmla="*/ 64 h 82"/>
                <a:gd name="T18" fmla="*/ 512 w 512"/>
                <a:gd name="T19" fmla="*/ 42 h 82"/>
                <a:gd name="T20" fmla="*/ 510 w 512"/>
                <a:gd name="T21" fmla="*/ 26 h 82"/>
                <a:gd name="T22" fmla="*/ 496 w 512"/>
                <a:gd name="T23" fmla="*/ 8 h 82"/>
                <a:gd name="T24" fmla="*/ 478 w 512"/>
                <a:gd name="T25" fmla="*/ 0 h 82"/>
                <a:gd name="T26" fmla="*/ 437 w 512"/>
                <a:gd name="T27" fmla="*/ 70 h 82"/>
                <a:gd name="T28" fmla="*/ 413 w 512"/>
                <a:gd name="T29" fmla="*/ 70 h 82"/>
                <a:gd name="T30" fmla="*/ 383 w 512"/>
                <a:gd name="T31" fmla="*/ 46 h 82"/>
                <a:gd name="T32" fmla="*/ 371 w 512"/>
                <a:gd name="T33" fmla="*/ 42 h 82"/>
                <a:gd name="T34" fmla="*/ 322 w 512"/>
                <a:gd name="T35" fmla="*/ 50 h 82"/>
                <a:gd name="T36" fmla="*/ 312 w 512"/>
                <a:gd name="T37" fmla="*/ 52 h 82"/>
                <a:gd name="T38" fmla="*/ 274 w 512"/>
                <a:gd name="T39" fmla="*/ 60 h 82"/>
                <a:gd name="T40" fmla="*/ 250 w 512"/>
                <a:gd name="T41" fmla="*/ 46 h 82"/>
                <a:gd name="T42" fmla="*/ 238 w 512"/>
                <a:gd name="T43" fmla="*/ 40 h 82"/>
                <a:gd name="T44" fmla="*/ 204 w 512"/>
                <a:gd name="T45" fmla="*/ 44 h 82"/>
                <a:gd name="T46" fmla="*/ 129 w 512"/>
                <a:gd name="T47" fmla="*/ 70 h 82"/>
                <a:gd name="T48" fmla="*/ 83 w 512"/>
                <a:gd name="T49" fmla="*/ 44 h 82"/>
                <a:gd name="T50" fmla="*/ 55 w 512"/>
                <a:gd name="T51" fmla="*/ 28 h 82"/>
                <a:gd name="T52" fmla="*/ 36 w 512"/>
                <a:gd name="T53" fmla="*/ 34 h 82"/>
                <a:gd name="T54" fmla="*/ 14 w 512"/>
                <a:gd name="T55" fmla="*/ 36 h 82"/>
                <a:gd name="T56" fmla="*/ 32 w 512"/>
                <a:gd name="T57" fmla="*/ 18 h 82"/>
                <a:gd name="T58" fmla="*/ 59 w 512"/>
                <a:gd name="T59" fmla="*/ 12 h 82"/>
                <a:gd name="T60" fmla="*/ 105 w 512"/>
                <a:gd name="T61" fmla="*/ 38 h 82"/>
                <a:gd name="T62" fmla="*/ 187 w 512"/>
                <a:gd name="T63" fmla="*/ 34 h 82"/>
                <a:gd name="T64" fmla="*/ 230 w 512"/>
                <a:gd name="T65" fmla="*/ 24 h 82"/>
                <a:gd name="T66" fmla="*/ 260 w 512"/>
                <a:gd name="T67" fmla="*/ 36 h 82"/>
                <a:gd name="T68" fmla="*/ 272 w 512"/>
                <a:gd name="T69" fmla="*/ 42 h 82"/>
                <a:gd name="T70" fmla="*/ 296 w 512"/>
                <a:gd name="T71" fmla="*/ 40 h 82"/>
                <a:gd name="T72" fmla="*/ 320 w 512"/>
                <a:gd name="T73" fmla="*/ 34 h 82"/>
                <a:gd name="T74" fmla="*/ 345 w 512"/>
                <a:gd name="T75" fmla="*/ 28 h 82"/>
                <a:gd name="T76" fmla="*/ 383 w 512"/>
                <a:gd name="T77" fmla="*/ 28 h 82"/>
                <a:gd name="T78" fmla="*/ 395 w 512"/>
                <a:gd name="T79" fmla="*/ 36 h 82"/>
                <a:gd name="T80" fmla="*/ 423 w 512"/>
                <a:gd name="T81" fmla="*/ 56 h 82"/>
                <a:gd name="T82" fmla="*/ 472 w 512"/>
                <a:gd name="T83" fmla="*/ 44 h 82"/>
                <a:gd name="T84" fmla="*/ 504 w 512"/>
                <a:gd name="T85" fmla="*/ 50 h 82"/>
                <a:gd name="T86" fmla="*/ 437 w 512"/>
                <a:gd name="T87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2" h="82">
                  <a:moveTo>
                    <a:pt x="478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0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2" y="56"/>
                  </a:lnTo>
                  <a:lnTo>
                    <a:pt x="6" y="64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0" y="78"/>
                  </a:lnTo>
                  <a:lnTo>
                    <a:pt x="28" y="80"/>
                  </a:lnTo>
                  <a:lnTo>
                    <a:pt x="34" y="82"/>
                  </a:lnTo>
                  <a:lnTo>
                    <a:pt x="478" y="82"/>
                  </a:lnTo>
                  <a:lnTo>
                    <a:pt x="478" y="82"/>
                  </a:lnTo>
                  <a:lnTo>
                    <a:pt x="484" y="80"/>
                  </a:lnTo>
                  <a:lnTo>
                    <a:pt x="490" y="78"/>
                  </a:lnTo>
                  <a:lnTo>
                    <a:pt x="496" y="74"/>
                  </a:lnTo>
                  <a:lnTo>
                    <a:pt x="502" y="70"/>
                  </a:lnTo>
                  <a:lnTo>
                    <a:pt x="506" y="64"/>
                  </a:lnTo>
                  <a:lnTo>
                    <a:pt x="510" y="56"/>
                  </a:lnTo>
                  <a:lnTo>
                    <a:pt x="512" y="50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32"/>
                  </a:lnTo>
                  <a:lnTo>
                    <a:pt x="510" y="26"/>
                  </a:lnTo>
                  <a:lnTo>
                    <a:pt x="506" y="18"/>
                  </a:lnTo>
                  <a:lnTo>
                    <a:pt x="502" y="12"/>
                  </a:lnTo>
                  <a:lnTo>
                    <a:pt x="496" y="8"/>
                  </a:lnTo>
                  <a:lnTo>
                    <a:pt x="490" y="4"/>
                  </a:lnTo>
                  <a:lnTo>
                    <a:pt x="484" y="2"/>
                  </a:lnTo>
                  <a:lnTo>
                    <a:pt x="478" y="0"/>
                  </a:lnTo>
                  <a:lnTo>
                    <a:pt x="478" y="0"/>
                  </a:lnTo>
                  <a:close/>
                  <a:moveTo>
                    <a:pt x="437" y="70"/>
                  </a:moveTo>
                  <a:lnTo>
                    <a:pt x="437" y="70"/>
                  </a:lnTo>
                  <a:lnTo>
                    <a:pt x="425" y="72"/>
                  </a:lnTo>
                  <a:lnTo>
                    <a:pt x="425" y="72"/>
                  </a:lnTo>
                  <a:lnTo>
                    <a:pt x="413" y="70"/>
                  </a:lnTo>
                  <a:lnTo>
                    <a:pt x="401" y="66"/>
                  </a:lnTo>
                  <a:lnTo>
                    <a:pt x="393" y="58"/>
                  </a:lnTo>
                  <a:lnTo>
                    <a:pt x="383" y="46"/>
                  </a:lnTo>
                  <a:lnTo>
                    <a:pt x="383" y="46"/>
                  </a:lnTo>
                  <a:lnTo>
                    <a:pt x="381" y="42"/>
                  </a:lnTo>
                  <a:lnTo>
                    <a:pt x="371" y="42"/>
                  </a:lnTo>
                  <a:lnTo>
                    <a:pt x="353" y="42"/>
                  </a:lnTo>
                  <a:lnTo>
                    <a:pt x="326" y="48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12" y="52"/>
                  </a:lnTo>
                  <a:lnTo>
                    <a:pt x="312" y="52"/>
                  </a:lnTo>
                  <a:lnTo>
                    <a:pt x="298" y="56"/>
                  </a:lnTo>
                  <a:lnTo>
                    <a:pt x="282" y="60"/>
                  </a:lnTo>
                  <a:lnTo>
                    <a:pt x="274" y="60"/>
                  </a:lnTo>
                  <a:lnTo>
                    <a:pt x="266" y="58"/>
                  </a:lnTo>
                  <a:lnTo>
                    <a:pt x="258" y="54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246" y="42"/>
                  </a:lnTo>
                  <a:lnTo>
                    <a:pt x="238" y="40"/>
                  </a:lnTo>
                  <a:lnTo>
                    <a:pt x="230" y="40"/>
                  </a:lnTo>
                  <a:lnTo>
                    <a:pt x="220" y="40"/>
                  </a:lnTo>
                  <a:lnTo>
                    <a:pt x="204" y="44"/>
                  </a:lnTo>
                  <a:lnTo>
                    <a:pt x="190" y="48"/>
                  </a:lnTo>
                  <a:lnTo>
                    <a:pt x="131" y="72"/>
                  </a:lnTo>
                  <a:lnTo>
                    <a:pt x="129" y="70"/>
                  </a:lnTo>
                  <a:lnTo>
                    <a:pt x="129" y="70"/>
                  </a:lnTo>
                  <a:lnTo>
                    <a:pt x="103" y="56"/>
                  </a:lnTo>
                  <a:lnTo>
                    <a:pt x="83" y="44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42" y="30"/>
                  </a:lnTo>
                  <a:lnTo>
                    <a:pt x="36" y="34"/>
                  </a:lnTo>
                  <a:lnTo>
                    <a:pt x="28" y="42"/>
                  </a:lnTo>
                  <a:lnTo>
                    <a:pt x="24" y="4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8" y="28"/>
                  </a:lnTo>
                  <a:lnTo>
                    <a:pt x="32" y="18"/>
                  </a:lnTo>
                  <a:lnTo>
                    <a:pt x="40" y="14"/>
                  </a:lnTo>
                  <a:lnTo>
                    <a:pt x="50" y="12"/>
                  </a:lnTo>
                  <a:lnTo>
                    <a:pt x="59" y="12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105" y="38"/>
                  </a:lnTo>
                  <a:lnTo>
                    <a:pt x="131" y="54"/>
                  </a:lnTo>
                  <a:lnTo>
                    <a:pt x="187" y="34"/>
                  </a:lnTo>
                  <a:lnTo>
                    <a:pt x="187" y="34"/>
                  </a:lnTo>
                  <a:lnTo>
                    <a:pt x="198" y="30"/>
                  </a:lnTo>
                  <a:lnTo>
                    <a:pt x="218" y="24"/>
                  </a:lnTo>
                  <a:lnTo>
                    <a:pt x="230" y="24"/>
                  </a:lnTo>
                  <a:lnTo>
                    <a:pt x="240" y="24"/>
                  </a:lnTo>
                  <a:lnTo>
                    <a:pt x="252" y="28"/>
                  </a:lnTo>
                  <a:lnTo>
                    <a:pt x="260" y="36"/>
                  </a:lnTo>
                  <a:lnTo>
                    <a:pt x="260" y="36"/>
                  </a:lnTo>
                  <a:lnTo>
                    <a:pt x="266" y="40"/>
                  </a:lnTo>
                  <a:lnTo>
                    <a:pt x="272" y="42"/>
                  </a:lnTo>
                  <a:lnTo>
                    <a:pt x="278" y="44"/>
                  </a:lnTo>
                  <a:lnTo>
                    <a:pt x="284" y="42"/>
                  </a:lnTo>
                  <a:lnTo>
                    <a:pt x="296" y="40"/>
                  </a:lnTo>
                  <a:lnTo>
                    <a:pt x="308" y="36"/>
                  </a:lnTo>
                  <a:lnTo>
                    <a:pt x="308" y="36"/>
                  </a:lnTo>
                  <a:lnTo>
                    <a:pt x="320" y="34"/>
                  </a:lnTo>
                  <a:lnTo>
                    <a:pt x="324" y="32"/>
                  </a:lnTo>
                  <a:lnTo>
                    <a:pt x="324" y="32"/>
                  </a:lnTo>
                  <a:lnTo>
                    <a:pt x="345" y="28"/>
                  </a:lnTo>
                  <a:lnTo>
                    <a:pt x="367" y="26"/>
                  </a:lnTo>
                  <a:lnTo>
                    <a:pt x="375" y="26"/>
                  </a:lnTo>
                  <a:lnTo>
                    <a:pt x="383" y="28"/>
                  </a:lnTo>
                  <a:lnTo>
                    <a:pt x="391" y="30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403" y="46"/>
                  </a:lnTo>
                  <a:lnTo>
                    <a:pt x="413" y="54"/>
                  </a:lnTo>
                  <a:lnTo>
                    <a:pt x="423" y="56"/>
                  </a:lnTo>
                  <a:lnTo>
                    <a:pt x="435" y="54"/>
                  </a:lnTo>
                  <a:lnTo>
                    <a:pt x="435" y="54"/>
                  </a:lnTo>
                  <a:lnTo>
                    <a:pt x="472" y="44"/>
                  </a:lnTo>
                  <a:lnTo>
                    <a:pt x="498" y="34"/>
                  </a:lnTo>
                  <a:lnTo>
                    <a:pt x="504" y="50"/>
                  </a:lnTo>
                  <a:lnTo>
                    <a:pt x="504" y="50"/>
                  </a:lnTo>
                  <a:lnTo>
                    <a:pt x="476" y="60"/>
                  </a:lnTo>
                  <a:lnTo>
                    <a:pt x="437" y="70"/>
                  </a:lnTo>
                  <a:lnTo>
                    <a:pt x="437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520825" y="5211763"/>
            <a:ext cx="649288" cy="642938"/>
            <a:chOff x="1520825" y="5211763"/>
            <a:chExt cx="649288" cy="642938"/>
          </a:xfrm>
          <a:solidFill>
            <a:schemeClr val="bg1">
              <a:lumMod val="50000"/>
            </a:schemeClr>
          </a:solidFill>
        </p:grpSpPr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1762125" y="5305426"/>
              <a:ext cx="220663" cy="376238"/>
            </a:xfrm>
            <a:custGeom>
              <a:avLst/>
              <a:gdLst>
                <a:gd name="T0" fmla="*/ 92 w 139"/>
                <a:gd name="T1" fmla="*/ 109 h 237"/>
                <a:gd name="T2" fmla="*/ 92 w 139"/>
                <a:gd name="T3" fmla="*/ 109 h 237"/>
                <a:gd name="T4" fmla="*/ 80 w 139"/>
                <a:gd name="T5" fmla="*/ 82 h 237"/>
                <a:gd name="T6" fmla="*/ 72 w 139"/>
                <a:gd name="T7" fmla="*/ 54 h 237"/>
                <a:gd name="T8" fmla="*/ 72 w 139"/>
                <a:gd name="T9" fmla="*/ 54 h 237"/>
                <a:gd name="T10" fmla="*/ 68 w 139"/>
                <a:gd name="T11" fmla="*/ 26 h 237"/>
                <a:gd name="T12" fmla="*/ 68 w 139"/>
                <a:gd name="T13" fmla="*/ 0 h 237"/>
                <a:gd name="T14" fmla="*/ 0 w 139"/>
                <a:gd name="T15" fmla="*/ 68 h 237"/>
                <a:gd name="T16" fmla="*/ 0 w 139"/>
                <a:gd name="T17" fmla="*/ 68 h 237"/>
                <a:gd name="T18" fmla="*/ 10 w 139"/>
                <a:gd name="T19" fmla="*/ 78 h 237"/>
                <a:gd name="T20" fmla="*/ 20 w 139"/>
                <a:gd name="T21" fmla="*/ 88 h 237"/>
                <a:gd name="T22" fmla="*/ 38 w 139"/>
                <a:gd name="T23" fmla="*/ 109 h 237"/>
                <a:gd name="T24" fmla="*/ 38 w 139"/>
                <a:gd name="T25" fmla="*/ 109 h 237"/>
                <a:gd name="T26" fmla="*/ 54 w 139"/>
                <a:gd name="T27" fmla="*/ 135 h 237"/>
                <a:gd name="T28" fmla="*/ 68 w 139"/>
                <a:gd name="T29" fmla="*/ 161 h 237"/>
                <a:gd name="T30" fmla="*/ 68 w 139"/>
                <a:gd name="T31" fmla="*/ 161 h 237"/>
                <a:gd name="T32" fmla="*/ 80 w 139"/>
                <a:gd name="T33" fmla="*/ 189 h 237"/>
                <a:gd name="T34" fmla="*/ 88 w 139"/>
                <a:gd name="T35" fmla="*/ 219 h 237"/>
                <a:gd name="T36" fmla="*/ 88 w 139"/>
                <a:gd name="T37" fmla="*/ 219 h 237"/>
                <a:gd name="T38" fmla="*/ 90 w 139"/>
                <a:gd name="T39" fmla="*/ 237 h 237"/>
                <a:gd name="T40" fmla="*/ 139 w 139"/>
                <a:gd name="T41" fmla="*/ 187 h 237"/>
                <a:gd name="T42" fmla="*/ 139 w 139"/>
                <a:gd name="T43" fmla="*/ 187 h 237"/>
                <a:gd name="T44" fmla="*/ 122 w 139"/>
                <a:gd name="T45" fmla="*/ 163 h 237"/>
                <a:gd name="T46" fmla="*/ 122 w 139"/>
                <a:gd name="T47" fmla="*/ 163 h 237"/>
                <a:gd name="T48" fmla="*/ 106 w 139"/>
                <a:gd name="T49" fmla="*/ 137 h 237"/>
                <a:gd name="T50" fmla="*/ 92 w 139"/>
                <a:gd name="T51" fmla="*/ 109 h 237"/>
                <a:gd name="T52" fmla="*/ 92 w 139"/>
                <a:gd name="T53" fmla="*/ 10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237">
                  <a:moveTo>
                    <a:pt x="92" y="109"/>
                  </a:moveTo>
                  <a:lnTo>
                    <a:pt x="92" y="109"/>
                  </a:lnTo>
                  <a:lnTo>
                    <a:pt x="80" y="82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68" y="26"/>
                  </a:lnTo>
                  <a:lnTo>
                    <a:pt x="68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0" y="78"/>
                  </a:lnTo>
                  <a:lnTo>
                    <a:pt x="20" y="88"/>
                  </a:lnTo>
                  <a:lnTo>
                    <a:pt x="38" y="109"/>
                  </a:lnTo>
                  <a:lnTo>
                    <a:pt x="38" y="109"/>
                  </a:lnTo>
                  <a:lnTo>
                    <a:pt x="54" y="135"/>
                  </a:lnTo>
                  <a:lnTo>
                    <a:pt x="68" y="161"/>
                  </a:lnTo>
                  <a:lnTo>
                    <a:pt x="68" y="161"/>
                  </a:lnTo>
                  <a:lnTo>
                    <a:pt x="80" y="189"/>
                  </a:lnTo>
                  <a:lnTo>
                    <a:pt x="88" y="219"/>
                  </a:lnTo>
                  <a:lnTo>
                    <a:pt x="88" y="219"/>
                  </a:lnTo>
                  <a:lnTo>
                    <a:pt x="90" y="237"/>
                  </a:lnTo>
                  <a:lnTo>
                    <a:pt x="139" y="187"/>
                  </a:lnTo>
                  <a:lnTo>
                    <a:pt x="139" y="187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06" y="137"/>
                  </a:lnTo>
                  <a:lnTo>
                    <a:pt x="92" y="109"/>
                  </a:lnTo>
                  <a:lnTo>
                    <a:pt x="92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1879600" y="5233988"/>
              <a:ext cx="201613" cy="330200"/>
            </a:xfrm>
            <a:custGeom>
              <a:avLst/>
              <a:gdLst>
                <a:gd name="T0" fmla="*/ 79 w 127"/>
                <a:gd name="T1" fmla="*/ 95 h 208"/>
                <a:gd name="T2" fmla="*/ 79 w 127"/>
                <a:gd name="T3" fmla="*/ 95 h 208"/>
                <a:gd name="T4" fmla="*/ 67 w 127"/>
                <a:gd name="T5" fmla="*/ 67 h 208"/>
                <a:gd name="T6" fmla="*/ 60 w 127"/>
                <a:gd name="T7" fmla="*/ 37 h 208"/>
                <a:gd name="T8" fmla="*/ 60 w 127"/>
                <a:gd name="T9" fmla="*/ 37 h 208"/>
                <a:gd name="T10" fmla="*/ 56 w 127"/>
                <a:gd name="T11" fmla="*/ 19 h 208"/>
                <a:gd name="T12" fmla="*/ 54 w 127"/>
                <a:gd name="T13" fmla="*/ 0 h 208"/>
                <a:gd name="T14" fmla="*/ 54 w 127"/>
                <a:gd name="T15" fmla="*/ 0 h 208"/>
                <a:gd name="T16" fmla="*/ 40 w 127"/>
                <a:gd name="T17" fmla="*/ 6 h 208"/>
                <a:gd name="T18" fmla="*/ 28 w 127"/>
                <a:gd name="T19" fmla="*/ 15 h 208"/>
                <a:gd name="T20" fmla="*/ 16 w 127"/>
                <a:gd name="T21" fmla="*/ 23 h 208"/>
                <a:gd name="T22" fmla="*/ 4 w 127"/>
                <a:gd name="T23" fmla="*/ 33 h 208"/>
                <a:gd name="T24" fmla="*/ 0 w 127"/>
                <a:gd name="T25" fmla="*/ 39 h 208"/>
                <a:gd name="T26" fmla="*/ 0 w 127"/>
                <a:gd name="T27" fmla="*/ 39 h 208"/>
                <a:gd name="T28" fmla="*/ 10 w 127"/>
                <a:gd name="T29" fmla="*/ 49 h 208"/>
                <a:gd name="T30" fmla="*/ 20 w 127"/>
                <a:gd name="T31" fmla="*/ 59 h 208"/>
                <a:gd name="T32" fmla="*/ 38 w 127"/>
                <a:gd name="T33" fmla="*/ 81 h 208"/>
                <a:gd name="T34" fmla="*/ 38 w 127"/>
                <a:gd name="T35" fmla="*/ 81 h 208"/>
                <a:gd name="T36" fmla="*/ 56 w 127"/>
                <a:gd name="T37" fmla="*/ 107 h 208"/>
                <a:gd name="T38" fmla="*/ 67 w 127"/>
                <a:gd name="T39" fmla="*/ 133 h 208"/>
                <a:gd name="T40" fmla="*/ 67 w 127"/>
                <a:gd name="T41" fmla="*/ 133 h 208"/>
                <a:gd name="T42" fmla="*/ 79 w 127"/>
                <a:gd name="T43" fmla="*/ 160 h 208"/>
                <a:gd name="T44" fmla="*/ 87 w 127"/>
                <a:gd name="T45" fmla="*/ 190 h 208"/>
                <a:gd name="T46" fmla="*/ 87 w 127"/>
                <a:gd name="T47" fmla="*/ 190 h 208"/>
                <a:gd name="T48" fmla="*/ 89 w 127"/>
                <a:gd name="T49" fmla="*/ 208 h 208"/>
                <a:gd name="T50" fmla="*/ 127 w 127"/>
                <a:gd name="T51" fmla="*/ 170 h 208"/>
                <a:gd name="T52" fmla="*/ 127 w 127"/>
                <a:gd name="T53" fmla="*/ 170 h 208"/>
                <a:gd name="T54" fmla="*/ 109 w 127"/>
                <a:gd name="T55" fmla="*/ 147 h 208"/>
                <a:gd name="T56" fmla="*/ 109 w 127"/>
                <a:gd name="T57" fmla="*/ 147 h 208"/>
                <a:gd name="T58" fmla="*/ 91 w 127"/>
                <a:gd name="T59" fmla="*/ 121 h 208"/>
                <a:gd name="T60" fmla="*/ 79 w 127"/>
                <a:gd name="T61" fmla="*/ 95 h 208"/>
                <a:gd name="T62" fmla="*/ 79 w 127"/>
                <a:gd name="T63" fmla="*/ 9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208">
                  <a:moveTo>
                    <a:pt x="79" y="95"/>
                  </a:moveTo>
                  <a:lnTo>
                    <a:pt x="79" y="95"/>
                  </a:lnTo>
                  <a:lnTo>
                    <a:pt x="67" y="6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56" y="19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0" y="6"/>
                  </a:lnTo>
                  <a:lnTo>
                    <a:pt x="28" y="15"/>
                  </a:lnTo>
                  <a:lnTo>
                    <a:pt x="16" y="23"/>
                  </a:lnTo>
                  <a:lnTo>
                    <a:pt x="4" y="33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0" y="49"/>
                  </a:lnTo>
                  <a:lnTo>
                    <a:pt x="20" y="59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56" y="107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79" y="160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89" y="208"/>
                  </a:lnTo>
                  <a:lnTo>
                    <a:pt x="127" y="170"/>
                  </a:lnTo>
                  <a:lnTo>
                    <a:pt x="127" y="170"/>
                  </a:lnTo>
                  <a:lnTo>
                    <a:pt x="109" y="147"/>
                  </a:lnTo>
                  <a:lnTo>
                    <a:pt x="109" y="147"/>
                  </a:lnTo>
                  <a:lnTo>
                    <a:pt x="91" y="121"/>
                  </a:lnTo>
                  <a:lnTo>
                    <a:pt x="79" y="95"/>
                  </a:lnTo>
                  <a:lnTo>
                    <a:pt x="79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1646238" y="5422901"/>
              <a:ext cx="220663" cy="371475"/>
            </a:xfrm>
            <a:custGeom>
              <a:avLst/>
              <a:gdLst>
                <a:gd name="T0" fmla="*/ 91 w 139"/>
                <a:gd name="T1" fmla="*/ 111 h 234"/>
                <a:gd name="T2" fmla="*/ 91 w 139"/>
                <a:gd name="T3" fmla="*/ 111 h 234"/>
                <a:gd name="T4" fmla="*/ 79 w 139"/>
                <a:gd name="T5" fmla="*/ 81 h 234"/>
                <a:gd name="T6" fmla="*/ 71 w 139"/>
                <a:gd name="T7" fmla="*/ 53 h 234"/>
                <a:gd name="T8" fmla="*/ 71 w 139"/>
                <a:gd name="T9" fmla="*/ 53 h 234"/>
                <a:gd name="T10" fmla="*/ 68 w 139"/>
                <a:gd name="T11" fmla="*/ 28 h 234"/>
                <a:gd name="T12" fmla="*/ 66 w 139"/>
                <a:gd name="T13" fmla="*/ 0 h 234"/>
                <a:gd name="T14" fmla="*/ 0 w 139"/>
                <a:gd name="T15" fmla="*/ 67 h 234"/>
                <a:gd name="T16" fmla="*/ 0 w 139"/>
                <a:gd name="T17" fmla="*/ 67 h 234"/>
                <a:gd name="T18" fmla="*/ 10 w 139"/>
                <a:gd name="T19" fmla="*/ 77 h 234"/>
                <a:gd name="T20" fmla="*/ 20 w 139"/>
                <a:gd name="T21" fmla="*/ 87 h 234"/>
                <a:gd name="T22" fmla="*/ 38 w 139"/>
                <a:gd name="T23" fmla="*/ 109 h 234"/>
                <a:gd name="T24" fmla="*/ 38 w 139"/>
                <a:gd name="T25" fmla="*/ 109 h 234"/>
                <a:gd name="T26" fmla="*/ 54 w 139"/>
                <a:gd name="T27" fmla="*/ 135 h 234"/>
                <a:gd name="T28" fmla="*/ 68 w 139"/>
                <a:gd name="T29" fmla="*/ 161 h 234"/>
                <a:gd name="T30" fmla="*/ 68 w 139"/>
                <a:gd name="T31" fmla="*/ 161 h 234"/>
                <a:gd name="T32" fmla="*/ 79 w 139"/>
                <a:gd name="T33" fmla="*/ 188 h 234"/>
                <a:gd name="T34" fmla="*/ 87 w 139"/>
                <a:gd name="T35" fmla="*/ 218 h 234"/>
                <a:gd name="T36" fmla="*/ 87 w 139"/>
                <a:gd name="T37" fmla="*/ 218 h 234"/>
                <a:gd name="T38" fmla="*/ 89 w 139"/>
                <a:gd name="T39" fmla="*/ 234 h 234"/>
                <a:gd name="T40" fmla="*/ 89 w 139"/>
                <a:gd name="T41" fmla="*/ 234 h 234"/>
                <a:gd name="T42" fmla="*/ 99 w 139"/>
                <a:gd name="T43" fmla="*/ 226 h 234"/>
                <a:gd name="T44" fmla="*/ 139 w 139"/>
                <a:gd name="T45" fmla="*/ 186 h 234"/>
                <a:gd name="T46" fmla="*/ 139 w 139"/>
                <a:gd name="T47" fmla="*/ 186 h 234"/>
                <a:gd name="T48" fmla="*/ 121 w 139"/>
                <a:gd name="T49" fmla="*/ 163 h 234"/>
                <a:gd name="T50" fmla="*/ 121 w 139"/>
                <a:gd name="T51" fmla="*/ 163 h 234"/>
                <a:gd name="T52" fmla="*/ 105 w 139"/>
                <a:gd name="T53" fmla="*/ 137 h 234"/>
                <a:gd name="T54" fmla="*/ 91 w 139"/>
                <a:gd name="T55" fmla="*/ 111 h 234"/>
                <a:gd name="T56" fmla="*/ 91 w 139"/>
                <a:gd name="T57" fmla="*/ 11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234">
                  <a:moveTo>
                    <a:pt x="91" y="111"/>
                  </a:moveTo>
                  <a:lnTo>
                    <a:pt x="91" y="111"/>
                  </a:lnTo>
                  <a:lnTo>
                    <a:pt x="79" y="81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68" y="28"/>
                  </a:lnTo>
                  <a:lnTo>
                    <a:pt x="66" y="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0" y="77"/>
                  </a:lnTo>
                  <a:lnTo>
                    <a:pt x="20" y="87"/>
                  </a:lnTo>
                  <a:lnTo>
                    <a:pt x="38" y="109"/>
                  </a:lnTo>
                  <a:lnTo>
                    <a:pt x="38" y="109"/>
                  </a:lnTo>
                  <a:lnTo>
                    <a:pt x="54" y="135"/>
                  </a:lnTo>
                  <a:lnTo>
                    <a:pt x="68" y="161"/>
                  </a:lnTo>
                  <a:lnTo>
                    <a:pt x="68" y="161"/>
                  </a:lnTo>
                  <a:lnTo>
                    <a:pt x="79" y="18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9" y="234"/>
                  </a:lnTo>
                  <a:lnTo>
                    <a:pt x="89" y="234"/>
                  </a:lnTo>
                  <a:lnTo>
                    <a:pt x="99" y="226"/>
                  </a:lnTo>
                  <a:lnTo>
                    <a:pt x="139" y="186"/>
                  </a:lnTo>
                  <a:lnTo>
                    <a:pt x="139" y="186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05" y="137"/>
                  </a:lnTo>
                  <a:lnTo>
                    <a:pt x="91" y="111"/>
                  </a:lnTo>
                  <a:lnTo>
                    <a:pt x="9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1520825" y="5668963"/>
              <a:ext cx="77788" cy="185738"/>
            </a:xfrm>
            <a:custGeom>
              <a:avLst/>
              <a:gdLst>
                <a:gd name="T0" fmla="*/ 15 w 49"/>
                <a:gd name="T1" fmla="*/ 31 h 117"/>
                <a:gd name="T2" fmla="*/ 15 w 49"/>
                <a:gd name="T3" fmla="*/ 31 h 117"/>
                <a:gd name="T4" fmla="*/ 13 w 49"/>
                <a:gd name="T5" fmla="*/ 15 h 117"/>
                <a:gd name="T6" fmla="*/ 12 w 49"/>
                <a:gd name="T7" fmla="*/ 0 h 117"/>
                <a:gd name="T8" fmla="*/ 12 w 49"/>
                <a:gd name="T9" fmla="*/ 0 h 117"/>
                <a:gd name="T10" fmla="*/ 6 w 49"/>
                <a:gd name="T11" fmla="*/ 13 h 117"/>
                <a:gd name="T12" fmla="*/ 4 w 49"/>
                <a:gd name="T13" fmla="*/ 27 h 117"/>
                <a:gd name="T14" fmla="*/ 2 w 49"/>
                <a:gd name="T15" fmla="*/ 41 h 117"/>
                <a:gd name="T16" fmla="*/ 0 w 49"/>
                <a:gd name="T17" fmla="*/ 55 h 117"/>
                <a:gd name="T18" fmla="*/ 2 w 49"/>
                <a:gd name="T19" fmla="*/ 69 h 117"/>
                <a:gd name="T20" fmla="*/ 6 w 49"/>
                <a:gd name="T21" fmla="*/ 81 h 117"/>
                <a:gd name="T22" fmla="*/ 12 w 49"/>
                <a:gd name="T23" fmla="*/ 91 h 117"/>
                <a:gd name="T24" fmla="*/ 17 w 49"/>
                <a:gd name="T25" fmla="*/ 101 h 117"/>
                <a:gd name="T26" fmla="*/ 17 w 49"/>
                <a:gd name="T27" fmla="*/ 101 h 117"/>
                <a:gd name="T28" fmla="*/ 25 w 49"/>
                <a:gd name="T29" fmla="*/ 107 h 117"/>
                <a:gd name="T30" fmla="*/ 33 w 49"/>
                <a:gd name="T31" fmla="*/ 111 h 117"/>
                <a:gd name="T32" fmla="*/ 49 w 49"/>
                <a:gd name="T33" fmla="*/ 117 h 117"/>
                <a:gd name="T34" fmla="*/ 49 w 49"/>
                <a:gd name="T35" fmla="*/ 117 h 117"/>
                <a:gd name="T36" fmla="*/ 35 w 49"/>
                <a:gd name="T37" fmla="*/ 89 h 117"/>
                <a:gd name="T38" fmla="*/ 35 w 49"/>
                <a:gd name="T39" fmla="*/ 89 h 117"/>
                <a:gd name="T40" fmla="*/ 23 w 49"/>
                <a:gd name="T41" fmla="*/ 61 h 117"/>
                <a:gd name="T42" fmla="*/ 15 w 49"/>
                <a:gd name="T43" fmla="*/ 31 h 117"/>
                <a:gd name="T44" fmla="*/ 15 w 49"/>
                <a:gd name="T4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117">
                  <a:moveTo>
                    <a:pt x="15" y="31"/>
                  </a:moveTo>
                  <a:lnTo>
                    <a:pt x="15" y="31"/>
                  </a:lnTo>
                  <a:lnTo>
                    <a:pt x="13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13"/>
                  </a:lnTo>
                  <a:lnTo>
                    <a:pt x="4" y="27"/>
                  </a:lnTo>
                  <a:lnTo>
                    <a:pt x="2" y="41"/>
                  </a:lnTo>
                  <a:lnTo>
                    <a:pt x="0" y="55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12" y="91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25" y="107"/>
                  </a:lnTo>
                  <a:lnTo>
                    <a:pt x="33" y="111"/>
                  </a:lnTo>
                  <a:lnTo>
                    <a:pt x="49" y="117"/>
                  </a:lnTo>
                  <a:lnTo>
                    <a:pt x="49" y="117"/>
                  </a:lnTo>
                  <a:lnTo>
                    <a:pt x="35" y="89"/>
                  </a:lnTo>
                  <a:lnTo>
                    <a:pt x="35" y="89"/>
                  </a:lnTo>
                  <a:lnTo>
                    <a:pt x="23" y="61"/>
                  </a:lnTo>
                  <a:lnTo>
                    <a:pt x="15" y="31"/>
                  </a:ln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1554163" y="5538788"/>
              <a:ext cx="190500" cy="312738"/>
            </a:xfrm>
            <a:custGeom>
              <a:avLst/>
              <a:gdLst>
                <a:gd name="T0" fmla="*/ 76 w 120"/>
                <a:gd name="T1" fmla="*/ 111 h 197"/>
                <a:gd name="T2" fmla="*/ 76 w 120"/>
                <a:gd name="T3" fmla="*/ 111 h 197"/>
                <a:gd name="T4" fmla="*/ 64 w 120"/>
                <a:gd name="T5" fmla="*/ 82 h 197"/>
                <a:gd name="T6" fmla="*/ 56 w 120"/>
                <a:gd name="T7" fmla="*/ 54 h 197"/>
                <a:gd name="T8" fmla="*/ 56 w 120"/>
                <a:gd name="T9" fmla="*/ 54 h 197"/>
                <a:gd name="T10" fmla="*/ 52 w 120"/>
                <a:gd name="T11" fmla="*/ 28 h 197"/>
                <a:gd name="T12" fmla="*/ 50 w 120"/>
                <a:gd name="T13" fmla="*/ 0 h 197"/>
                <a:gd name="T14" fmla="*/ 28 w 120"/>
                <a:gd name="T15" fmla="*/ 22 h 197"/>
                <a:gd name="T16" fmla="*/ 28 w 120"/>
                <a:gd name="T17" fmla="*/ 22 h 197"/>
                <a:gd name="T18" fmla="*/ 14 w 120"/>
                <a:gd name="T19" fmla="*/ 40 h 197"/>
                <a:gd name="T20" fmla="*/ 0 w 120"/>
                <a:gd name="T21" fmla="*/ 60 h 197"/>
                <a:gd name="T22" fmla="*/ 0 w 120"/>
                <a:gd name="T23" fmla="*/ 60 h 197"/>
                <a:gd name="T24" fmla="*/ 20 w 120"/>
                <a:gd name="T25" fmla="*/ 78 h 197"/>
                <a:gd name="T26" fmla="*/ 34 w 120"/>
                <a:gd name="T27" fmla="*/ 97 h 197"/>
                <a:gd name="T28" fmla="*/ 34 w 120"/>
                <a:gd name="T29" fmla="*/ 97 h 197"/>
                <a:gd name="T30" fmla="*/ 52 w 120"/>
                <a:gd name="T31" fmla="*/ 121 h 197"/>
                <a:gd name="T32" fmla="*/ 64 w 120"/>
                <a:gd name="T33" fmla="*/ 149 h 197"/>
                <a:gd name="T34" fmla="*/ 64 w 120"/>
                <a:gd name="T35" fmla="*/ 149 h 197"/>
                <a:gd name="T36" fmla="*/ 74 w 120"/>
                <a:gd name="T37" fmla="*/ 173 h 197"/>
                <a:gd name="T38" fmla="*/ 82 w 120"/>
                <a:gd name="T39" fmla="*/ 197 h 197"/>
                <a:gd name="T40" fmla="*/ 82 w 120"/>
                <a:gd name="T41" fmla="*/ 197 h 197"/>
                <a:gd name="T42" fmla="*/ 100 w 120"/>
                <a:gd name="T43" fmla="*/ 191 h 197"/>
                <a:gd name="T44" fmla="*/ 120 w 120"/>
                <a:gd name="T45" fmla="*/ 181 h 197"/>
                <a:gd name="T46" fmla="*/ 120 w 120"/>
                <a:gd name="T47" fmla="*/ 181 h 197"/>
                <a:gd name="T48" fmla="*/ 106 w 120"/>
                <a:gd name="T49" fmla="*/ 163 h 197"/>
                <a:gd name="T50" fmla="*/ 106 w 120"/>
                <a:gd name="T51" fmla="*/ 163 h 197"/>
                <a:gd name="T52" fmla="*/ 90 w 120"/>
                <a:gd name="T53" fmla="*/ 137 h 197"/>
                <a:gd name="T54" fmla="*/ 76 w 120"/>
                <a:gd name="T55" fmla="*/ 111 h 197"/>
                <a:gd name="T56" fmla="*/ 76 w 120"/>
                <a:gd name="T57" fmla="*/ 11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197">
                  <a:moveTo>
                    <a:pt x="76" y="111"/>
                  </a:moveTo>
                  <a:lnTo>
                    <a:pt x="76" y="111"/>
                  </a:lnTo>
                  <a:lnTo>
                    <a:pt x="64" y="82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2" y="28"/>
                  </a:lnTo>
                  <a:lnTo>
                    <a:pt x="50" y="0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14" y="4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0" y="78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52" y="121"/>
                  </a:lnTo>
                  <a:lnTo>
                    <a:pt x="64" y="149"/>
                  </a:lnTo>
                  <a:lnTo>
                    <a:pt x="64" y="149"/>
                  </a:lnTo>
                  <a:lnTo>
                    <a:pt x="74" y="17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100" y="191"/>
                  </a:lnTo>
                  <a:lnTo>
                    <a:pt x="120" y="181"/>
                  </a:lnTo>
                  <a:lnTo>
                    <a:pt x="120" y="181"/>
                  </a:lnTo>
                  <a:lnTo>
                    <a:pt x="106" y="163"/>
                  </a:lnTo>
                  <a:lnTo>
                    <a:pt x="106" y="163"/>
                  </a:lnTo>
                  <a:lnTo>
                    <a:pt x="90" y="137"/>
                  </a:lnTo>
                  <a:lnTo>
                    <a:pt x="76" y="111"/>
                  </a:lnTo>
                  <a:lnTo>
                    <a:pt x="76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1998663" y="5211763"/>
              <a:ext cx="171450" cy="249238"/>
            </a:xfrm>
            <a:custGeom>
              <a:avLst/>
              <a:gdLst>
                <a:gd name="T0" fmla="*/ 90 w 108"/>
                <a:gd name="T1" fmla="*/ 18 h 157"/>
                <a:gd name="T2" fmla="*/ 90 w 108"/>
                <a:gd name="T3" fmla="*/ 18 h 157"/>
                <a:gd name="T4" fmla="*/ 82 w 108"/>
                <a:gd name="T5" fmla="*/ 10 h 157"/>
                <a:gd name="T6" fmla="*/ 72 w 108"/>
                <a:gd name="T7" fmla="*/ 6 h 157"/>
                <a:gd name="T8" fmla="*/ 62 w 108"/>
                <a:gd name="T9" fmla="*/ 2 h 157"/>
                <a:gd name="T10" fmla="*/ 50 w 108"/>
                <a:gd name="T11" fmla="*/ 0 h 157"/>
                <a:gd name="T12" fmla="*/ 38 w 108"/>
                <a:gd name="T13" fmla="*/ 0 h 157"/>
                <a:gd name="T14" fmla="*/ 26 w 108"/>
                <a:gd name="T15" fmla="*/ 0 h 157"/>
                <a:gd name="T16" fmla="*/ 0 w 108"/>
                <a:gd name="T17" fmla="*/ 6 h 157"/>
                <a:gd name="T18" fmla="*/ 0 w 108"/>
                <a:gd name="T19" fmla="*/ 6 h 157"/>
                <a:gd name="T20" fmla="*/ 12 w 108"/>
                <a:gd name="T21" fmla="*/ 20 h 157"/>
                <a:gd name="T22" fmla="*/ 24 w 108"/>
                <a:gd name="T23" fmla="*/ 33 h 157"/>
                <a:gd name="T24" fmla="*/ 24 w 108"/>
                <a:gd name="T25" fmla="*/ 33 h 157"/>
                <a:gd name="T26" fmla="*/ 40 w 108"/>
                <a:gd name="T27" fmla="*/ 59 h 157"/>
                <a:gd name="T28" fmla="*/ 54 w 108"/>
                <a:gd name="T29" fmla="*/ 85 h 157"/>
                <a:gd name="T30" fmla="*/ 54 w 108"/>
                <a:gd name="T31" fmla="*/ 85 h 157"/>
                <a:gd name="T32" fmla="*/ 66 w 108"/>
                <a:gd name="T33" fmla="*/ 115 h 157"/>
                <a:gd name="T34" fmla="*/ 74 w 108"/>
                <a:gd name="T35" fmla="*/ 143 h 157"/>
                <a:gd name="T36" fmla="*/ 74 w 108"/>
                <a:gd name="T37" fmla="*/ 143 h 157"/>
                <a:gd name="T38" fmla="*/ 76 w 108"/>
                <a:gd name="T39" fmla="*/ 157 h 157"/>
                <a:gd name="T40" fmla="*/ 76 w 108"/>
                <a:gd name="T41" fmla="*/ 157 h 157"/>
                <a:gd name="T42" fmla="*/ 88 w 108"/>
                <a:gd name="T43" fmla="*/ 139 h 157"/>
                <a:gd name="T44" fmla="*/ 96 w 108"/>
                <a:gd name="T45" fmla="*/ 121 h 157"/>
                <a:gd name="T46" fmla="*/ 104 w 108"/>
                <a:gd name="T47" fmla="*/ 101 h 157"/>
                <a:gd name="T48" fmla="*/ 108 w 108"/>
                <a:gd name="T49" fmla="*/ 81 h 157"/>
                <a:gd name="T50" fmla="*/ 108 w 108"/>
                <a:gd name="T51" fmla="*/ 63 h 157"/>
                <a:gd name="T52" fmla="*/ 106 w 108"/>
                <a:gd name="T53" fmla="*/ 45 h 157"/>
                <a:gd name="T54" fmla="*/ 100 w 108"/>
                <a:gd name="T55" fmla="*/ 29 h 157"/>
                <a:gd name="T56" fmla="*/ 96 w 108"/>
                <a:gd name="T57" fmla="*/ 24 h 157"/>
                <a:gd name="T58" fmla="*/ 90 w 108"/>
                <a:gd name="T59" fmla="*/ 18 h 157"/>
                <a:gd name="T60" fmla="*/ 90 w 108"/>
                <a:gd name="T61" fmla="*/ 1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57">
                  <a:moveTo>
                    <a:pt x="90" y="18"/>
                  </a:moveTo>
                  <a:lnTo>
                    <a:pt x="90" y="18"/>
                  </a:lnTo>
                  <a:lnTo>
                    <a:pt x="82" y="10"/>
                  </a:lnTo>
                  <a:lnTo>
                    <a:pt x="72" y="6"/>
                  </a:lnTo>
                  <a:lnTo>
                    <a:pt x="62" y="2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40" y="59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66" y="115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6" y="157"/>
                  </a:lnTo>
                  <a:lnTo>
                    <a:pt x="76" y="157"/>
                  </a:lnTo>
                  <a:lnTo>
                    <a:pt x="88" y="139"/>
                  </a:lnTo>
                  <a:lnTo>
                    <a:pt x="96" y="121"/>
                  </a:lnTo>
                  <a:lnTo>
                    <a:pt x="104" y="101"/>
                  </a:lnTo>
                  <a:lnTo>
                    <a:pt x="108" y="81"/>
                  </a:lnTo>
                  <a:lnTo>
                    <a:pt x="108" y="63"/>
                  </a:lnTo>
                  <a:lnTo>
                    <a:pt x="106" y="45"/>
                  </a:lnTo>
                  <a:lnTo>
                    <a:pt x="100" y="29"/>
                  </a:lnTo>
                  <a:lnTo>
                    <a:pt x="96" y="24"/>
                  </a:lnTo>
                  <a:lnTo>
                    <a:pt x="90" y="18"/>
                  </a:lnTo>
                  <a:lnTo>
                    <a:pt x="9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667000" y="5199063"/>
            <a:ext cx="709613" cy="711201"/>
            <a:chOff x="2667000" y="5199063"/>
            <a:chExt cx="709613" cy="711201"/>
          </a:xfrm>
          <a:solidFill>
            <a:schemeClr val="bg1">
              <a:lumMod val="50000"/>
            </a:schemeClr>
          </a:solidFill>
        </p:grpSpPr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2897188" y="5545138"/>
              <a:ext cx="98425" cy="176213"/>
            </a:xfrm>
            <a:custGeom>
              <a:avLst/>
              <a:gdLst>
                <a:gd name="T0" fmla="*/ 40 w 62"/>
                <a:gd name="T1" fmla="*/ 40 h 111"/>
                <a:gd name="T2" fmla="*/ 40 w 62"/>
                <a:gd name="T3" fmla="*/ 40 h 111"/>
                <a:gd name="T4" fmla="*/ 34 w 62"/>
                <a:gd name="T5" fmla="*/ 24 h 111"/>
                <a:gd name="T6" fmla="*/ 30 w 62"/>
                <a:gd name="T7" fmla="*/ 8 h 111"/>
                <a:gd name="T8" fmla="*/ 30 w 62"/>
                <a:gd name="T9" fmla="*/ 8 h 111"/>
                <a:gd name="T10" fmla="*/ 28 w 62"/>
                <a:gd name="T11" fmla="*/ 0 h 111"/>
                <a:gd name="T12" fmla="*/ 0 w 62"/>
                <a:gd name="T13" fmla="*/ 28 h 111"/>
                <a:gd name="T14" fmla="*/ 0 w 62"/>
                <a:gd name="T15" fmla="*/ 28 h 111"/>
                <a:gd name="T16" fmla="*/ 8 w 62"/>
                <a:gd name="T17" fmla="*/ 42 h 111"/>
                <a:gd name="T18" fmla="*/ 8 w 62"/>
                <a:gd name="T19" fmla="*/ 42 h 111"/>
                <a:gd name="T20" fmla="*/ 16 w 62"/>
                <a:gd name="T21" fmla="*/ 56 h 111"/>
                <a:gd name="T22" fmla="*/ 22 w 62"/>
                <a:gd name="T23" fmla="*/ 72 h 111"/>
                <a:gd name="T24" fmla="*/ 22 w 62"/>
                <a:gd name="T25" fmla="*/ 72 h 111"/>
                <a:gd name="T26" fmla="*/ 30 w 62"/>
                <a:gd name="T27" fmla="*/ 101 h 111"/>
                <a:gd name="T28" fmla="*/ 30 w 62"/>
                <a:gd name="T29" fmla="*/ 101 h 111"/>
                <a:gd name="T30" fmla="*/ 32 w 62"/>
                <a:gd name="T31" fmla="*/ 111 h 111"/>
                <a:gd name="T32" fmla="*/ 62 w 62"/>
                <a:gd name="T33" fmla="*/ 82 h 111"/>
                <a:gd name="T34" fmla="*/ 62 w 62"/>
                <a:gd name="T35" fmla="*/ 82 h 111"/>
                <a:gd name="T36" fmla="*/ 54 w 62"/>
                <a:gd name="T37" fmla="*/ 70 h 111"/>
                <a:gd name="T38" fmla="*/ 54 w 62"/>
                <a:gd name="T39" fmla="*/ 70 h 111"/>
                <a:gd name="T40" fmla="*/ 40 w 62"/>
                <a:gd name="T41" fmla="*/ 40 h 111"/>
                <a:gd name="T42" fmla="*/ 40 w 62"/>
                <a:gd name="T43" fmla="*/ 4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111">
                  <a:moveTo>
                    <a:pt x="40" y="40"/>
                  </a:moveTo>
                  <a:lnTo>
                    <a:pt x="40" y="40"/>
                  </a:lnTo>
                  <a:lnTo>
                    <a:pt x="34" y="2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6" y="56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2" y="111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3021013" y="5426076"/>
              <a:ext cx="93663" cy="173038"/>
            </a:xfrm>
            <a:custGeom>
              <a:avLst/>
              <a:gdLst>
                <a:gd name="T0" fmla="*/ 38 w 59"/>
                <a:gd name="T1" fmla="*/ 39 h 109"/>
                <a:gd name="T2" fmla="*/ 38 w 59"/>
                <a:gd name="T3" fmla="*/ 39 h 109"/>
                <a:gd name="T4" fmla="*/ 30 w 59"/>
                <a:gd name="T5" fmla="*/ 8 h 109"/>
                <a:gd name="T6" fmla="*/ 30 w 59"/>
                <a:gd name="T7" fmla="*/ 8 h 109"/>
                <a:gd name="T8" fmla="*/ 28 w 59"/>
                <a:gd name="T9" fmla="*/ 0 h 109"/>
                <a:gd name="T10" fmla="*/ 0 w 59"/>
                <a:gd name="T11" fmla="*/ 28 h 109"/>
                <a:gd name="T12" fmla="*/ 0 w 59"/>
                <a:gd name="T13" fmla="*/ 28 h 109"/>
                <a:gd name="T14" fmla="*/ 6 w 59"/>
                <a:gd name="T15" fmla="*/ 39 h 109"/>
                <a:gd name="T16" fmla="*/ 6 w 59"/>
                <a:gd name="T17" fmla="*/ 39 h 109"/>
                <a:gd name="T18" fmla="*/ 20 w 59"/>
                <a:gd name="T19" fmla="*/ 69 h 109"/>
                <a:gd name="T20" fmla="*/ 20 w 59"/>
                <a:gd name="T21" fmla="*/ 69 h 109"/>
                <a:gd name="T22" fmla="*/ 30 w 59"/>
                <a:gd name="T23" fmla="*/ 101 h 109"/>
                <a:gd name="T24" fmla="*/ 30 w 59"/>
                <a:gd name="T25" fmla="*/ 101 h 109"/>
                <a:gd name="T26" fmla="*/ 32 w 59"/>
                <a:gd name="T27" fmla="*/ 109 h 109"/>
                <a:gd name="T28" fmla="*/ 59 w 59"/>
                <a:gd name="T29" fmla="*/ 81 h 109"/>
                <a:gd name="T30" fmla="*/ 59 w 59"/>
                <a:gd name="T31" fmla="*/ 81 h 109"/>
                <a:gd name="T32" fmla="*/ 51 w 59"/>
                <a:gd name="T33" fmla="*/ 69 h 109"/>
                <a:gd name="T34" fmla="*/ 51 w 59"/>
                <a:gd name="T35" fmla="*/ 69 h 109"/>
                <a:gd name="T36" fmla="*/ 45 w 59"/>
                <a:gd name="T37" fmla="*/ 53 h 109"/>
                <a:gd name="T38" fmla="*/ 38 w 59"/>
                <a:gd name="T39" fmla="*/ 39 h 109"/>
                <a:gd name="T40" fmla="*/ 38 w 59"/>
                <a:gd name="T41" fmla="*/ 3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109">
                  <a:moveTo>
                    <a:pt x="38" y="39"/>
                  </a:moveTo>
                  <a:lnTo>
                    <a:pt x="38" y="39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2" y="109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45" y="53"/>
                  </a:lnTo>
                  <a:lnTo>
                    <a:pt x="38" y="39"/>
                  </a:lnTo>
                  <a:lnTo>
                    <a:pt x="3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2957513" y="5484813"/>
              <a:ext cx="98425" cy="174625"/>
            </a:xfrm>
            <a:custGeom>
              <a:avLst/>
              <a:gdLst>
                <a:gd name="T0" fmla="*/ 40 w 62"/>
                <a:gd name="T1" fmla="*/ 40 h 110"/>
                <a:gd name="T2" fmla="*/ 40 w 62"/>
                <a:gd name="T3" fmla="*/ 40 h 110"/>
                <a:gd name="T4" fmla="*/ 32 w 62"/>
                <a:gd name="T5" fmla="*/ 8 h 110"/>
                <a:gd name="T6" fmla="*/ 32 w 62"/>
                <a:gd name="T7" fmla="*/ 8 h 110"/>
                <a:gd name="T8" fmla="*/ 30 w 62"/>
                <a:gd name="T9" fmla="*/ 0 h 110"/>
                <a:gd name="T10" fmla="*/ 0 w 62"/>
                <a:gd name="T11" fmla="*/ 28 h 110"/>
                <a:gd name="T12" fmla="*/ 0 w 62"/>
                <a:gd name="T13" fmla="*/ 28 h 110"/>
                <a:gd name="T14" fmla="*/ 8 w 62"/>
                <a:gd name="T15" fmla="*/ 40 h 110"/>
                <a:gd name="T16" fmla="*/ 8 w 62"/>
                <a:gd name="T17" fmla="*/ 40 h 110"/>
                <a:gd name="T18" fmla="*/ 22 w 62"/>
                <a:gd name="T19" fmla="*/ 70 h 110"/>
                <a:gd name="T20" fmla="*/ 22 w 62"/>
                <a:gd name="T21" fmla="*/ 70 h 110"/>
                <a:gd name="T22" fmla="*/ 28 w 62"/>
                <a:gd name="T23" fmla="*/ 86 h 110"/>
                <a:gd name="T24" fmla="*/ 32 w 62"/>
                <a:gd name="T25" fmla="*/ 102 h 110"/>
                <a:gd name="T26" fmla="*/ 32 w 62"/>
                <a:gd name="T27" fmla="*/ 102 h 110"/>
                <a:gd name="T28" fmla="*/ 32 w 62"/>
                <a:gd name="T29" fmla="*/ 110 h 110"/>
                <a:gd name="T30" fmla="*/ 62 w 62"/>
                <a:gd name="T31" fmla="*/ 82 h 110"/>
                <a:gd name="T32" fmla="*/ 62 w 62"/>
                <a:gd name="T33" fmla="*/ 82 h 110"/>
                <a:gd name="T34" fmla="*/ 54 w 62"/>
                <a:gd name="T35" fmla="*/ 70 h 110"/>
                <a:gd name="T36" fmla="*/ 54 w 62"/>
                <a:gd name="T37" fmla="*/ 70 h 110"/>
                <a:gd name="T38" fmla="*/ 46 w 62"/>
                <a:gd name="T39" fmla="*/ 54 h 110"/>
                <a:gd name="T40" fmla="*/ 40 w 62"/>
                <a:gd name="T41" fmla="*/ 40 h 110"/>
                <a:gd name="T42" fmla="*/ 40 w 62"/>
                <a:gd name="T43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110">
                  <a:moveTo>
                    <a:pt x="40" y="40"/>
                  </a:moveTo>
                  <a:lnTo>
                    <a:pt x="40" y="4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8" y="86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10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46" y="54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2838450" y="5605463"/>
              <a:ext cx="93663" cy="176213"/>
            </a:xfrm>
            <a:custGeom>
              <a:avLst/>
              <a:gdLst>
                <a:gd name="T0" fmla="*/ 39 w 59"/>
                <a:gd name="T1" fmla="*/ 40 h 111"/>
                <a:gd name="T2" fmla="*/ 39 w 59"/>
                <a:gd name="T3" fmla="*/ 40 h 111"/>
                <a:gd name="T4" fmla="*/ 33 w 59"/>
                <a:gd name="T5" fmla="*/ 26 h 111"/>
                <a:gd name="T6" fmla="*/ 29 w 59"/>
                <a:gd name="T7" fmla="*/ 10 h 111"/>
                <a:gd name="T8" fmla="*/ 29 w 59"/>
                <a:gd name="T9" fmla="*/ 10 h 111"/>
                <a:gd name="T10" fmla="*/ 27 w 59"/>
                <a:gd name="T11" fmla="*/ 0 h 111"/>
                <a:gd name="T12" fmla="*/ 0 w 59"/>
                <a:gd name="T13" fmla="*/ 30 h 111"/>
                <a:gd name="T14" fmla="*/ 0 w 59"/>
                <a:gd name="T15" fmla="*/ 30 h 111"/>
                <a:gd name="T16" fmla="*/ 8 w 59"/>
                <a:gd name="T17" fmla="*/ 42 h 111"/>
                <a:gd name="T18" fmla="*/ 8 w 59"/>
                <a:gd name="T19" fmla="*/ 42 h 111"/>
                <a:gd name="T20" fmla="*/ 14 w 59"/>
                <a:gd name="T21" fmla="*/ 55 h 111"/>
                <a:gd name="T22" fmla="*/ 19 w 59"/>
                <a:gd name="T23" fmla="*/ 71 h 111"/>
                <a:gd name="T24" fmla="*/ 19 w 59"/>
                <a:gd name="T25" fmla="*/ 71 h 111"/>
                <a:gd name="T26" fmla="*/ 29 w 59"/>
                <a:gd name="T27" fmla="*/ 103 h 111"/>
                <a:gd name="T28" fmla="*/ 29 w 59"/>
                <a:gd name="T29" fmla="*/ 103 h 111"/>
                <a:gd name="T30" fmla="*/ 31 w 59"/>
                <a:gd name="T31" fmla="*/ 111 h 111"/>
                <a:gd name="T32" fmla="*/ 59 w 59"/>
                <a:gd name="T33" fmla="*/ 83 h 111"/>
                <a:gd name="T34" fmla="*/ 59 w 59"/>
                <a:gd name="T35" fmla="*/ 83 h 111"/>
                <a:gd name="T36" fmla="*/ 51 w 59"/>
                <a:gd name="T37" fmla="*/ 69 h 111"/>
                <a:gd name="T38" fmla="*/ 51 w 59"/>
                <a:gd name="T39" fmla="*/ 69 h 111"/>
                <a:gd name="T40" fmla="*/ 45 w 59"/>
                <a:gd name="T41" fmla="*/ 55 h 111"/>
                <a:gd name="T42" fmla="*/ 39 w 59"/>
                <a:gd name="T43" fmla="*/ 40 h 111"/>
                <a:gd name="T44" fmla="*/ 39 w 59"/>
                <a:gd name="T45" fmla="*/ 4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39" y="40"/>
                  </a:moveTo>
                  <a:lnTo>
                    <a:pt x="39" y="40"/>
                  </a:lnTo>
                  <a:lnTo>
                    <a:pt x="33" y="26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7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4" y="55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29" y="103"/>
                  </a:lnTo>
                  <a:lnTo>
                    <a:pt x="29" y="103"/>
                  </a:lnTo>
                  <a:lnTo>
                    <a:pt x="31" y="111"/>
                  </a:lnTo>
                  <a:lnTo>
                    <a:pt x="59" y="83"/>
                  </a:lnTo>
                  <a:lnTo>
                    <a:pt x="59" y="83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45" y="55"/>
                  </a:lnTo>
                  <a:lnTo>
                    <a:pt x="39" y="40"/>
                  </a:lnTo>
                  <a:lnTo>
                    <a:pt x="3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2667000" y="5788026"/>
              <a:ext cx="79375" cy="122238"/>
            </a:xfrm>
            <a:custGeom>
              <a:avLst/>
              <a:gdLst>
                <a:gd name="T0" fmla="*/ 32 w 50"/>
                <a:gd name="T1" fmla="*/ 40 h 77"/>
                <a:gd name="T2" fmla="*/ 32 w 50"/>
                <a:gd name="T3" fmla="*/ 40 h 77"/>
                <a:gd name="T4" fmla="*/ 26 w 50"/>
                <a:gd name="T5" fmla="*/ 24 h 77"/>
                <a:gd name="T6" fmla="*/ 22 w 50"/>
                <a:gd name="T7" fmla="*/ 8 h 77"/>
                <a:gd name="T8" fmla="*/ 22 w 50"/>
                <a:gd name="T9" fmla="*/ 8 h 77"/>
                <a:gd name="T10" fmla="*/ 20 w 50"/>
                <a:gd name="T11" fmla="*/ 0 h 77"/>
                <a:gd name="T12" fmla="*/ 12 w 50"/>
                <a:gd name="T13" fmla="*/ 10 h 77"/>
                <a:gd name="T14" fmla="*/ 12 w 50"/>
                <a:gd name="T15" fmla="*/ 10 h 77"/>
                <a:gd name="T16" fmla="*/ 6 w 50"/>
                <a:gd name="T17" fmla="*/ 16 h 77"/>
                <a:gd name="T18" fmla="*/ 4 w 50"/>
                <a:gd name="T19" fmla="*/ 22 h 77"/>
                <a:gd name="T20" fmla="*/ 0 w 50"/>
                <a:gd name="T21" fmla="*/ 30 h 77"/>
                <a:gd name="T22" fmla="*/ 0 w 50"/>
                <a:gd name="T23" fmla="*/ 38 h 77"/>
                <a:gd name="T24" fmla="*/ 0 w 50"/>
                <a:gd name="T25" fmla="*/ 46 h 77"/>
                <a:gd name="T26" fmla="*/ 4 w 50"/>
                <a:gd name="T27" fmla="*/ 52 h 77"/>
                <a:gd name="T28" fmla="*/ 6 w 50"/>
                <a:gd name="T29" fmla="*/ 60 h 77"/>
                <a:gd name="T30" fmla="*/ 12 w 50"/>
                <a:gd name="T31" fmla="*/ 66 h 77"/>
                <a:gd name="T32" fmla="*/ 12 w 50"/>
                <a:gd name="T33" fmla="*/ 66 h 77"/>
                <a:gd name="T34" fmla="*/ 20 w 50"/>
                <a:gd name="T35" fmla="*/ 72 h 77"/>
                <a:gd name="T36" fmla="*/ 30 w 50"/>
                <a:gd name="T37" fmla="*/ 75 h 77"/>
                <a:gd name="T38" fmla="*/ 40 w 50"/>
                <a:gd name="T39" fmla="*/ 77 h 77"/>
                <a:gd name="T40" fmla="*/ 50 w 50"/>
                <a:gd name="T41" fmla="*/ 77 h 77"/>
                <a:gd name="T42" fmla="*/ 50 w 50"/>
                <a:gd name="T43" fmla="*/ 77 h 77"/>
                <a:gd name="T44" fmla="*/ 46 w 50"/>
                <a:gd name="T45" fmla="*/ 70 h 77"/>
                <a:gd name="T46" fmla="*/ 46 w 50"/>
                <a:gd name="T47" fmla="*/ 70 h 77"/>
                <a:gd name="T48" fmla="*/ 38 w 50"/>
                <a:gd name="T49" fmla="*/ 56 h 77"/>
                <a:gd name="T50" fmla="*/ 32 w 50"/>
                <a:gd name="T51" fmla="*/ 40 h 77"/>
                <a:gd name="T52" fmla="*/ 32 w 50"/>
                <a:gd name="T53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77">
                  <a:moveTo>
                    <a:pt x="32" y="40"/>
                  </a:moveTo>
                  <a:lnTo>
                    <a:pt x="32" y="40"/>
                  </a:lnTo>
                  <a:lnTo>
                    <a:pt x="26" y="2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4" y="52"/>
                  </a:lnTo>
                  <a:lnTo>
                    <a:pt x="6" y="60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20" y="72"/>
                  </a:lnTo>
                  <a:lnTo>
                    <a:pt x="30" y="75"/>
                  </a:lnTo>
                  <a:lnTo>
                    <a:pt x="40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38" y="56"/>
                  </a:lnTo>
                  <a:lnTo>
                    <a:pt x="32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081338" y="5362576"/>
              <a:ext cx="93663" cy="176213"/>
            </a:xfrm>
            <a:custGeom>
              <a:avLst/>
              <a:gdLst>
                <a:gd name="T0" fmla="*/ 39 w 59"/>
                <a:gd name="T1" fmla="*/ 40 h 111"/>
                <a:gd name="T2" fmla="*/ 39 w 59"/>
                <a:gd name="T3" fmla="*/ 40 h 111"/>
                <a:gd name="T4" fmla="*/ 33 w 59"/>
                <a:gd name="T5" fmla="*/ 24 h 111"/>
                <a:gd name="T6" fmla="*/ 29 w 59"/>
                <a:gd name="T7" fmla="*/ 8 h 111"/>
                <a:gd name="T8" fmla="*/ 29 w 59"/>
                <a:gd name="T9" fmla="*/ 8 h 111"/>
                <a:gd name="T10" fmla="*/ 27 w 59"/>
                <a:gd name="T11" fmla="*/ 0 h 111"/>
                <a:gd name="T12" fmla="*/ 0 w 59"/>
                <a:gd name="T13" fmla="*/ 30 h 111"/>
                <a:gd name="T14" fmla="*/ 0 w 59"/>
                <a:gd name="T15" fmla="*/ 30 h 111"/>
                <a:gd name="T16" fmla="*/ 7 w 59"/>
                <a:gd name="T17" fmla="*/ 42 h 111"/>
                <a:gd name="T18" fmla="*/ 7 w 59"/>
                <a:gd name="T19" fmla="*/ 42 h 111"/>
                <a:gd name="T20" fmla="*/ 13 w 59"/>
                <a:gd name="T21" fmla="*/ 56 h 111"/>
                <a:gd name="T22" fmla="*/ 21 w 59"/>
                <a:gd name="T23" fmla="*/ 71 h 111"/>
                <a:gd name="T24" fmla="*/ 21 w 59"/>
                <a:gd name="T25" fmla="*/ 71 h 111"/>
                <a:gd name="T26" fmla="*/ 25 w 59"/>
                <a:gd name="T27" fmla="*/ 87 h 111"/>
                <a:gd name="T28" fmla="*/ 29 w 59"/>
                <a:gd name="T29" fmla="*/ 103 h 111"/>
                <a:gd name="T30" fmla="*/ 29 w 59"/>
                <a:gd name="T31" fmla="*/ 103 h 111"/>
                <a:gd name="T32" fmla="*/ 31 w 59"/>
                <a:gd name="T33" fmla="*/ 111 h 111"/>
                <a:gd name="T34" fmla="*/ 59 w 59"/>
                <a:gd name="T35" fmla="*/ 81 h 111"/>
                <a:gd name="T36" fmla="*/ 59 w 59"/>
                <a:gd name="T37" fmla="*/ 81 h 111"/>
                <a:gd name="T38" fmla="*/ 53 w 59"/>
                <a:gd name="T39" fmla="*/ 69 h 111"/>
                <a:gd name="T40" fmla="*/ 53 w 59"/>
                <a:gd name="T41" fmla="*/ 69 h 111"/>
                <a:gd name="T42" fmla="*/ 45 w 59"/>
                <a:gd name="T43" fmla="*/ 56 h 111"/>
                <a:gd name="T44" fmla="*/ 39 w 59"/>
                <a:gd name="T45" fmla="*/ 40 h 111"/>
                <a:gd name="T46" fmla="*/ 39 w 59"/>
                <a:gd name="T47" fmla="*/ 4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111">
                  <a:moveTo>
                    <a:pt x="39" y="40"/>
                  </a:moveTo>
                  <a:lnTo>
                    <a:pt x="39" y="40"/>
                  </a:lnTo>
                  <a:lnTo>
                    <a:pt x="33" y="24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7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3" y="56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5" y="87"/>
                  </a:lnTo>
                  <a:lnTo>
                    <a:pt x="29" y="103"/>
                  </a:lnTo>
                  <a:lnTo>
                    <a:pt x="29" y="103"/>
                  </a:lnTo>
                  <a:lnTo>
                    <a:pt x="31" y="111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3" y="69"/>
                  </a:lnTo>
                  <a:lnTo>
                    <a:pt x="53" y="69"/>
                  </a:lnTo>
                  <a:lnTo>
                    <a:pt x="45" y="56"/>
                  </a:lnTo>
                  <a:lnTo>
                    <a:pt x="39" y="40"/>
                  </a:lnTo>
                  <a:lnTo>
                    <a:pt x="3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2714625" y="5727701"/>
              <a:ext cx="98425" cy="174625"/>
            </a:xfrm>
            <a:custGeom>
              <a:avLst/>
              <a:gdLst>
                <a:gd name="T0" fmla="*/ 40 w 62"/>
                <a:gd name="T1" fmla="*/ 40 h 110"/>
                <a:gd name="T2" fmla="*/ 40 w 62"/>
                <a:gd name="T3" fmla="*/ 40 h 110"/>
                <a:gd name="T4" fmla="*/ 34 w 62"/>
                <a:gd name="T5" fmla="*/ 24 h 110"/>
                <a:gd name="T6" fmla="*/ 30 w 62"/>
                <a:gd name="T7" fmla="*/ 8 h 110"/>
                <a:gd name="T8" fmla="*/ 30 w 62"/>
                <a:gd name="T9" fmla="*/ 8 h 110"/>
                <a:gd name="T10" fmla="*/ 30 w 62"/>
                <a:gd name="T11" fmla="*/ 0 h 110"/>
                <a:gd name="T12" fmla="*/ 0 w 62"/>
                <a:gd name="T13" fmla="*/ 28 h 110"/>
                <a:gd name="T14" fmla="*/ 0 w 62"/>
                <a:gd name="T15" fmla="*/ 28 h 110"/>
                <a:gd name="T16" fmla="*/ 8 w 62"/>
                <a:gd name="T17" fmla="*/ 40 h 110"/>
                <a:gd name="T18" fmla="*/ 8 w 62"/>
                <a:gd name="T19" fmla="*/ 40 h 110"/>
                <a:gd name="T20" fmla="*/ 22 w 62"/>
                <a:gd name="T21" fmla="*/ 70 h 110"/>
                <a:gd name="T22" fmla="*/ 22 w 62"/>
                <a:gd name="T23" fmla="*/ 70 h 110"/>
                <a:gd name="T24" fmla="*/ 26 w 62"/>
                <a:gd name="T25" fmla="*/ 86 h 110"/>
                <a:gd name="T26" fmla="*/ 32 w 62"/>
                <a:gd name="T27" fmla="*/ 102 h 110"/>
                <a:gd name="T28" fmla="*/ 32 w 62"/>
                <a:gd name="T29" fmla="*/ 102 h 110"/>
                <a:gd name="T30" fmla="*/ 32 w 62"/>
                <a:gd name="T31" fmla="*/ 110 h 110"/>
                <a:gd name="T32" fmla="*/ 32 w 62"/>
                <a:gd name="T33" fmla="*/ 110 h 110"/>
                <a:gd name="T34" fmla="*/ 40 w 62"/>
                <a:gd name="T35" fmla="*/ 104 h 110"/>
                <a:gd name="T36" fmla="*/ 62 w 62"/>
                <a:gd name="T37" fmla="*/ 82 h 110"/>
                <a:gd name="T38" fmla="*/ 62 w 62"/>
                <a:gd name="T39" fmla="*/ 82 h 110"/>
                <a:gd name="T40" fmla="*/ 54 w 62"/>
                <a:gd name="T41" fmla="*/ 70 h 110"/>
                <a:gd name="T42" fmla="*/ 54 w 62"/>
                <a:gd name="T43" fmla="*/ 70 h 110"/>
                <a:gd name="T44" fmla="*/ 46 w 62"/>
                <a:gd name="T45" fmla="*/ 56 h 110"/>
                <a:gd name="T46" fmla="*/ 40 w 62"/>
                <a:gd name="T47" fmla="*/ 40 h 110"/>
                <a:gd name="T48" fmla="*/ 40 w 62"/>
                <a:gd name="T49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110">
                  <a:moveTo>
                    <a:pt x="40" y="40"/>
                  </a:moveTo>
                  <a:lnTo>
                    <a:pt x="40" y="40"/>
                  </a:lnTo>
                  <a:lnTo>
                    <a:pt x="34" y="2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6" y="86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40" y="104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46" y="56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2778125" y="5668963"/>
              <a:ext cx="93663" cy="173038"/>
            </a:xfrm>
            <a:custGeom>
              <a:avLst/>
              <a:gdLst>
                <a:gd name="T0" fmla="*/ 38 w 59"/>
                <a:gd name="T1" fmla="*/ 39 h 109"/>
                <a:gd name="T2" fmla="*/ 38 w 59"/>
                <a:gd name="T3" fmla="*/ 39 h 109"/>
                <a:gd name="T4" fmla="*/ 30 w 59"/>
                <a:gd name="T5" fmla="*/ 8 h 109"/>
                <a:gd name="T6" fmla="*/ 30 w 59"/>
                <a:gd name="T7" fmla="*/ 8 h 109"/>
                <a:gd name="T8" fmla="*/ 28 w 59"/>
                <a:gd name="T9" fmla="*/ 0 h 109"/>
                <a:gd name="T10" fmla="*/ 0 w 59"/>
                <a:gd name="T11" fmla="*/ 27 h 109"/>
                <a:gd name="T12" fmla="*/ 0 w 59"/>
                <a:gd name="T13" fmla="*/ 27 h 109"/>
                <a:gd name="T14" fmla="*/ 6 w 59"/>
                <a:gd name="T15" fmla="*/ 39 h 109"/>
                <a:gd name="T16" fmla="*/ 6 w 59"/>
                <a:gd name="T17" fmla="*/ 39 h 109"/>
                <a:gd name="T18" fmla="*/ 20 w 59"/>
                <a:gd name="T19" fmla="*/ 69 h 109"/>
                <a:gd name="T20" fmla="*/ 20 w 59"/>
                <a:gd name="T21" fmla="*/ 69 h 109"/>
                <a:gd name="T22" fmla="*/ 30 w 59"/>
                <a:gd name="T23" fmla="*/ 101 h 109"/>
                <a:gd name="T24" fmla="*/ 30 w 59"/>
                <a:gd name="T25" fmla="*/ 101 h 109"/>
                <a:gd name="T26" fmla="*/ 32 w 59"/>
                <a:gd name="T27" fmla="*/ 109 h 109"/>
                <a:gd name="T28" fmla="*/ 59 w 59"/>
                <a:gd name="T29" fmla="*/ 81 h 109"/>
                <a:gd name="T30" fmla="*/ 59 w 59"/>
                <a:gd name="T31" fmla="*/ 81 h 109"/>
                <a:gd name="T32" fmla="*/ 52 w 59"/>
                <a:gd name="T33" fmla="*/ 69 h 109"/>
                <a:gd name="T34" fmla="*/ 52 w 59"/>
                <a:gd name="T35" fmla="*/ 69 h 109"/>
                <a:gd name="T36" fmla="*/ 38 w 59"/>
                <a:gd name="T37" fmla="*/ 39 h 109"/>
                <a:gd name="T38" fmla="*/ 38 w 59"/>
                <a:gd name="T39" fmla="*/ 3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109">
                  <a:moveTo>
                    <a:pt x="38" y="39"/>
                  </a:moveTo>
                  <a:lnTo>
                    <a:pt x="38" y="39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2" y="109"/>
                  </a:lnTo>
                  <a:lnTo>
                    <a:pt x="59" y="81"/>
                  </a:lnTo>
                  <a:lnTo>
                    <a:pt x="59" y="81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38" y="39"/>
                  </a:lnTo>
                  <a:lnTo>
                    <a:pt x="3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3263900" y="5205413"/>
              <a:ext cx="80963" cy="150813"/>
            </a:xfrm>
            <a:custGeom>
              <a:avLst/>
              <a:gdLst>
                <a:gd name="T0" fmla="*/ 29 w 51"/>
                <a:gd name="T1" fmla="*/ 33 h 95"/>
                <a:gd name="T2" fmla="*/ 29 w 51"/>
                <a:gd name="T3" fmla="*/ 33 h 95"/>
                <a:gd name="T4" fmla="*/ 22 w 51"/>
                <a:gd name="T5" fmla="*/ 2 h 95"/>
                <a:gd name="T6" fmla="*/ 22 w 51"/>
                <a:gd name="T7" fmla="*/ 2 h 95"/>
                <a:gd name="T8" fmla="*/ 20 w 51"/>
                <a:gd name="T9" fmla="*/ 0 h 95"/>
                <a:gd name="T10" fmla="*/ 20 w 51"/>
                <a:gd name="T11" fmla="*/ 0 h 95"/>
                <a:gd name="T12" fmla="*/ 12 w 51"/>
                <a:gd name="T13" fmla="*/ 4 h 95"/>
                <a:gd name="T14" fmla="*/ 2 w 51"/>
                <a:gd name="T15" fmla="*/ 10 h 95"/>
                <a:gd name="T16" fmla="*/ 0 w 51"/>
                <a:gd name="T17" fmla="*/ 14 h 95"/>
                <a:gd name="T18" fmla="*/ 0 w 51"/>
                <a:gd name="T19" fmla="*/ 14 h 95"/>
                <a:gd name="T20" fmla="*/ 8 w 51"/>
                <a:gd name="T21" fmla="*/ 26 h 95"/>
                <a:gd name="T22" fmla="*/ 8 w 51"/>
                <a:gd name="T23" fmla="*/ 26 h 95"/>
                <a:gd name="T24" fmla="*/ 14 w 51"/>
                <a:gd name="T25" fmla="*/ 39 h 95"/>
                <a:gd name="T26" fmla="*/ 20 w 51"/>
                <a:gd name="T27" fmla="*/ 55 h 95"/>
                <a:gd name="T28" fmla="*/ 20 w 51"/>
                <a:gd name="T29" fmla="*/ 55 h 95"/>
                <a:gd name="T30" fmla="*/ 25 w 51"/>
                <a:gd name="T31" fmla="*/ 71 h 95"/>
                <a:gd name="T32" fmla="*/ 29 w 51"/>
                <a:gd name="T33" fmla="*/ 87 h 95"/>
                <a:gd name="T34" fmla="*/ 29 w 51"/>
                <a:gd name="T35" fmla="*/ 87 h 95"/>
                <a:gd name="T36" fmla="*/ 31 w 51"/>
                <a:gd name="T37" fmla="*/ 95 h 95"/>
                <a:gd name="T38" fmla="*/ 51 w 51"/>
                <a:gd name="T39" fmla="*/ 75 h 95"/>
                <a:gd name="T40" fmla="*/ 51 w 51"/>
                <a:gd name="T41" fmla="*/ 75 h 95"/>
                <a:gd name="T42" fmla="*/ 43 w 51"/>
                <a:gd name="T43" fmla="*/ 63 h 95"/>
                <a:gd name="T44" fmla="*/ 43 w 51"/>
                <a:gd name="T45" fmla="*/ 63 h 95"/>
                <a:gd name="T46" fmla="*/ 35 w 51"/>
                <a:gd name="T47" fmla="*/ 47 h 95"/>
                <a:gd name="T48" fmla="*/ 29 w 51"/>
                <a:gd name="T49" fmla="*/ 33 h 95"/>
                <a:gd name="T50" fmla="*/ 29 w 51"/>
                <a:gd name="T51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95">
                  <a:moveTo>
                    <a:pt x="29" y="33"/>
                  </a:moveTo>
                  <a:lnTo>
                    <a:pt x="29" y="33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4" y="39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25" y="71"/>
                  </a:lnTo>
                  <a:lnTo>
                    <a:pt x="29" y="87"/>
                  </a:lnTo>
                  <a:lnTo>
                    <a:pt x="29" y="87"/>
                  </a:lnTo>
                  <a:lnTo>
                    <a:pt x="31" y="9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35" y="47"/>
                  </a:lnTo>
                  <a:lnTo>
                    <a:pt x="29" y="33"/>
                  </a:ln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3203575" y="5243513"/>
              <a:ext cx="95250" cy="173038"/>
            </a:xfrm>
            <a:custGeom>
              <a:avLst/>
              <a:gdLst>
                <a:gd name="T0" fmla="*/ 38 w 60"/>
                <a:gd name="T1" fmla="*/ 39 h 109"/>
                <a:gd name="T2" fmla="*/ 38 w 60"/>
                <a:gd name="T3" fmla="*/ 39 h 109"/>
                <a:gd name="T4" fmla="*/ 34 w 60"/>
                <a:gd name="T5" fmla="*/ 23 h 109"/>
                <a:gd name="T6" fmla="*/ 30 w 60"/>
                <a:gd name="T7" fmla="*/ 7 h 109"/>
                <a:gd name="T8" fmla="*/ 30 w 60"/>
                <a:gd name="T9" fmla="*/ 7 h 109"/>
                <a:gd name="T10" fmla="*/ 28 w 60"/>
                <a:gd name="T11" fmla="*/ 0 h 109"/>
                <a:gd name="T12" fmla="*/ 0 w 60"/>
                <a:gd name="T13" fmla="*/ 27 h 109"/>
                <a:gd name="T14" fmla="*/ 0 w 60"/>
                <a:gd name="T15" fmla="*/ 27 h 109"/>
                <a:gd name="T16" fmla="*/ 6 w 60"/>
                <a:gd name="T17" fmla="*/ 39 h 109"/>
                <a:gd name="T18" fmla="*/ 6 w 60"/>
                <a:gd name="T19" fmla="*/ 39 h 109"/>
                <a:gd name="T20" fmla="*/ 20 w 60"/>
                <a:gd name="T21" fmla="*/ 69 h 109"/>
                <a:gd name="T22" fmla="*/ 20 w 60"/>
                <a:gd name="T23" fmla="*/ 69 h 109"/>
                <a:gd name="T24" fmla="*/ 30 w 60"/>
                <a:gd name="T25" fmla="*/ 101 h 109"/>
                <a:gd name="T26" fmla="*/ 30 w 60"/>
                <a:gd name="T27" fmla="*/ 101 h 109"/>
                <a:gd name="T28" fmla="*/ 32 w 60"/>
                <a:gd name="T29" fmla="*/ 109 h 109"/>
                <a:gd name="T30" fmla="*/ 60 w 60"/>
                <a:gd name="T31" fmla="*/ 81 h 109"/>
                <a:gd name="T32" fmla="*/ 60 w 60"/>
                <a:gd name="T33" fmla="*/ 81 h 109"/>
                <a:gd name="T34" fmla="*/ 52 w 60"/>
                <a:gd name="T35" fmla="*/ 69 h 109"/>
                <a:gd name="T36" fmla="*/ 52 w 60"/>
                <a:gd name="T37" fmla="*/ 69 h 109"/>
                <a:gd name="T38" fmla="*/ 44 w 60"/>
                <a:gd name="T39" fmla="*/ 53 h 109"/>
                <a:gd name="T40" fmla="*/ 38 w 60"/>
                <a:gd name="T41" fmla="*/ 39 h 109"/>
                <a:gd name="T42" fmla="*/ 38 w 60"/>
                <a:gd name="T43" fmla="*/ 3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" h="109">
                  <a:moveTo>
                    <a:pt x="38" y="39"/>
                  </a:moveTo>
                  <a:lnTo>
                    <a:pt x="38" y="39"/>
                  </a:lnTo>
                  <a:lnTo>
                    <a:pt x="34" y="2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8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2" y="109"/>
                  </a:lnTo>
                  <a:lnTo>
                    <a:pt x="60" y="81"/>
                  </a:lnTo>
                  <a:lnTo>
                    <a:pt x="60" y="81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44" y="53"/>
                  </a:lnTo>
                  <a:lnTo>
                    <a:pt x="38" y="39"/>
                  </a:lnTo>
                  <a:lnTo>
                    <a:pt x="3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3140075" y="5302251"/>
              <a:ext cx="98425" cy="173038"/>
            </a:xfrm>
            <a:custGeom>
              <a:avLst/>
              <a:gdLst>
                <a:gd name="T0" fmla="*/ 40 w 62"/>
                <a:gd name="T1" fmla="*/ 40 h 109"/>
                <a:gd name="T2" fmla="*/ 40 w 62"/>
                <a:gd name="T3" fmla="*/ 40 h 109"/>
                <a:gd name="T4" fmla="*/ 34 w 62"/>
                <a:gd name="T5" fmla="*/ 24 h 109"/>
                <a:gd name="T6" fmla="*/ 30 w 62"/>
                <a:gd name="T7" fmla="*/ 8 h 109"/>
                <a:gd name="T8" fmla="*/ 30 w 62"/>
                <a:gd name="T9" fmla="*/ 8 h 109"/>
                <a:gd name="T10" fmla="*/ 30 w 62"/>
                <a:gd name="T11" fmla="*/ 0 h 109"/>
                <a:gd name="T12" fmla="*/ 0 w 62"/>
                <a:gd name="T13" fmla="*/ 28 h 109"/>
                <a:gd name="T14" fmla="*/ 0 w 62"/>
                <a:gd name="T15" fmla="*/ 28 h 109"/>
                <a:gd name="T16" fmla="*/ 8 w 62"/>
                <a:gd name="T17" fmla="*/ 40 h 109"/>
                <a:gd name="T18" fmla="*/ 8 w 62"/>
                <a:gd name="T19" fmla="*/ 40 h 109"/>
                <a:gd name="T20" fmla="*/ 16 w 62"/>
                <a:gd name="T21" fmla="*/ 56 h 109"/>
                <a:gd name="T22" fmla="*/ 22 w 62"/>
                <a:gd name="T23" fmla="*/ 70 h 109"/>
                <a:gd name="T24" fmla="*/ 22 w 62"/>
                <a:gd name="T25" fmla="*/ 70 h 109"/>
                <a:gd name="T26" fmla="*/ 26 w 62"/>
                <a:gd name="T27" fmla="*/ 86 h 109"/>
                <a:gd name="T28" fmla="*/ 32 w 62"/>
                <a:gd name="T29" fmla="*/ 102 h 109"/>
                <a:gd name="T30" fmla="*/ 32 w 62"/>
                <a:gd name="T31" fmla="*/ 102 h 109"/>
                <a:gd name="T32" fmla="*/ 32 w 62"/>
                <a:gd name="T33" fmla="*/ 109 h 109"/>
                <a:gd name="T34" fmla="*/ 62 w 62"/>
                <a:gd name="T35" fmla="*/ 82 h 109"/>
                <a:gd name="T36" fmla="*/ 62 w 62"/>
                <a:gd name="T37" fmla="*/ 82 h 109"/>
                <a:gd name="T38" fmla="*/ 54 w 62"/>
                <a:gd name="T39" fmla="*/ 70 h 109"/>
                <a:gd name="T40" fmla="*/ 54 w 62"/>
                <a:gd name="T41" fmla="*/ 70 h 109"/>
                <a:gd name="T42" fmla="*/ 46 w 62"/>
                <a:gd name="T43" fmla="*/ 56 h 109"/>
                <a:gd name="T44" fmla="*/ 40 w 62"/>
                <a:gd name="T45" fmla="*/ 40 h 109"/>
                <a:gd name="T46" fmla="*/ 40 w 62"/>
                <a:gd name="T47" fmla="*/ 4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09">
                  <a:moveTo>
                    <a:pt x="40" y="40"/>
                  </a:moveTo>
                  <a:lnTo>
                    <a:pt x="40" y="40"/>
                  </a:lnTo>
                  <a:lnTo>
                    <a:pt x="34" y="2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6" y="86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9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46" y="56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3322638" y="5205413"/>
              <a:ext cx="53975" cy="103188"/>
            </a:xfrm>
            <a:custGeom>
              <a:avLst/>
              <a:gdLst>
                <a:gd name="T0" fmla="*/ 22 w 34"/>
                <a:gd name="T1" fmla="*/ 10 h 65"/>
                <a:gd name="T2" fmla="*/ 22 w 34"/>
                <a:gd name="T3" fmla="*/ 10 h 65"/>
                <a:gd name="T4" fmla="*/ 12 w 34"/>
                <a:gd name="T5" fmla="*/ 4 h 65"/>
                <a:gd name="T6" fmla="*/ 0 w 34"/>
                <a:gd name="T7" fmla="*/ 0 h 65"/>
                <a:gd name="T8" fmla="*/ 0 w 34"/>
                <a:gd name="T9" fmla="*/ 0 h 65"/>
                <a:gd name="T10" fmla="*/ 12 w 34"/>
                <a:gd name="T11" fmla="*/ 26 h 65"/>
                <a:gd name="T12" fmla="*/ 12 w 34"/>
                <a:gd name="T13" fmla="*/ 26 h 65"/>
                <a:gd name="T14" fmla="*/ 18 w 34"/>
                <a:gd name="T15" fmla="*/ 41 h 65"/>
                <a:gd name="T16" fmla="*/ 22 w 34"/>
                <a:gd name="T17" fmla="*/ 57 h 65"/>
                <a:gd name="T18" fmla="*/ 22 w 34"/>
                <a:gd name="T19" fmla="*/ 57 h 65"/>
                <a:gd name="T20" fmla="*/ 24 w 34"/>
                <a:gd name="T21" fmla="*/ 65 h 65"/>
                <a:gd name="T22" fmla="*/ 24 w 34"/>
                <a:gd name="T23" fmla="*/ 65 h 65"/>
                <a:gd name="T24" fmla="*/ 28 w 34"/>
                <a:gd name="T25" fmla="*/ 59 h 65"/>
                <a:gd name="T26" fmla="*/ 32 w 34"/>
                <a:gd name="T27" fmla="*/ 51 h 65"/>
                <a:gd name="T28" fmla="*/ 34 w 34"/>
                <a:gd name="T29" fmla="*/ 45 h 65"/>
                <a:gd name="T30" fmla="*/ 34 w 34"/>
                <a:gd name="T31" fmla="*/ 37 h 65"/>
                <a:gd name="T32" fmla="*/ 32 w 34"/>
                <a:gd name="T33" fmla="*/ 30 h 65"/>
                <a:gd name="T34" fmla="*/ 30 w 34"/>
                <a:gd name="T35" fmla="*/ 24 h 65"/>
                <a:gd name="T36" fmla="*/ 26 w 34"/>
                <a:gd name="T37" fmla="*/ 16 h 65"/>
                <a:gd name="T38" fmla="*/ 22 w 34"/>
                <a:gd name="T39" fmla="*/ 10 h 65"/>
                <a:gd name="T40" fmla="*/ 22 w 34"/>
                <a:gd name="T4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65">
                  <a:moveTo>
                    <a:pt x="22" y="10"/>
                  </a:moveTo>
                  <a:lnTo>
                    <a:pt x="22" y="10"/>
                  </a:lnTo>
                  <a:lnTo>
                    <a:pt x="1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41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24" y="65"/>
                  </a:lnTo>
                  <a:lnTo>
                    <a:pt x="24" y="65"/>
                  </a:lnTo>
                  <a:lnTo>
                    <a:pt x="28" y="59"/>
                  </a:lnTo>
                  <a:lnTo>
                    <a:pt x="32" y="51"/>
                  </a:lnTo>
                  <a:lnTo>
                    <a:pt x="34" y="45"/>
                  </a:lnTo>
                  <a:lnTo>
                    <a:pt x="34" y="37"/>
                  </a:lnTo>
                  <a:lnTo>
                    <a:pt x="32" y="30"/>
                  </a:lnTo>
                  <a:lnTo>
                    <a:pt x="30" y="24"/>
                  </a:lnTo>
                  <a:lnTo>
                    <a:pt x="26" y="16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2746375" y="5902326"/>
              <a:ext cx="19050" cy="7938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0 w 12"/>
                <a:gd name="T5" fmla="*/ 5 h 5"/>
                <a:gd name="T6" fmla="*/ 6 w 12"/>
                <a:gd name="T7" fmla="*/ 3 h 5"/>
                <a:gd name="T8" fmla="*/ 12 w 12"/>
                <a:gd name="T9" fmla="*/ 0 h 5"/>
                <a:gd name="T10" fmla="*/ 12 w 1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6" y="3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3344863" y="5308601"/>
              <a:ext cx="15875" cy="15875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2 h 10"/>
                <a:gd name="T4" fmla="*/ 10 w 10"/>
                <a:gd name="T5" fmla="*/ 0 h 10"/>
                <a:gd name="T6" fmla="*/ 0 w 10"/>
                <a:gd name="T7" fmla="*/ 10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lnTo>
                    <a:pt x="8" y="2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295650" y="5199063"/>
              <a:ext cx="26988" cy="6350"/>
            </a:xfrm>
            <a:custGeom>
              <a:avLst/>
              <a:gdLst>
                <a:gd name="T0" fmla="*/ 17 w 17"/>
                <a:gd name="T1" fmla="*/ 4 h 4"/>
                <a:gd name="T2" fmla="*/ 17 w 17"/>
                <a:gd name="T3" fmla="*/ 4 h 4"/>
                <a:gd name="T4" fmla="*/ 15 w 17"/>
                <a:gd name="T5" fmla="*/ 0 h 4"/>
                <a:gd name="T6" fmla="*/ 0 w 17"/>
                <a:gd name="T7" fmla="*/ 4 h 4"/>
                <a:gd name="T8" fmla="*/ 0 w 17"/>
                <a:gd name="T9" fmla="*/ 4 h 4"/>
                <a:gd name="T10" fmla="*/ 9 w 17"/>
                <a:gd name="T11" fmla="*/ 2 h 4"/>
                <a:gd name="T12" fmla="*/ 17 w 17"/>
                <a:gd name="T13" fmla="*/ 4 h 4"/>
                <a:gd name="T14" fmla="*/ 17 w 1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7" y="4"/>
                  </a:moveTo>
                  <a:lnTo>
                    <a:pt x="17" y="4"/>
                  </a:lnTo>
                  <a:lnTo>
                    <a:pt x="1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2"/>
                  </a:lnTo>
                  <a:lnTo>
                    <a:pt x="17" y="4"/>
                  </a:ln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5" name="Freeform 145"/>
          <p:cNvSpPr>
            <a:spLocks/>
          </p:cNvSpPr>
          <p:nvPr/>
        </p:nvSpPr>
        <p:spPr bwMode="auto">
          <a:xfrm>
            <a:off x="3932238" y="5356226"/>
            <a:ext cx="909638" cy="504825"/>
          </a:xfrm>
          <a:custGeom>
            <a:avLst/>
            <a:gdLst>
              <a:gd name="T0" fmla="*/ 536 w 573"/>
              <a:gd name="T1" fmla="*/ 318 h 318"/>
              <a:gd name="T2" fmla="*/ 31 w 573"/>
              <a:gd name="T3" fmla="*/ 318 h 318"/>
              <a:gd name="T4" fmla="*/ 31 w 573"/>
              <a:gd name="T5" fmla="*/ 318 h 318"/>
              <a:gd name="T6" fmla="*/ 19 w 573"/>
              <a:gd name="T7" fmla="*/ 268 h 318"/>
              <a:gd name="T8" fmla="*/ 10 w 573"/>
              <a:gd name="T9" fmla="*/ 218 h 318"/>
              <a:gd name="T10" fmla="*/ 2 w 573"/>
              <a:gd name="T11" fmla="*/ 159 h 318"/>
              <a:gd name="T12" fmla="*/ 0 w 573"/>
              <a:gd name="T13" fmla="*/ 129 h 318"/>
              <a:gd name="T14" fmla="*/ 0 w 573"/>
              <a:gd name="T15" fmla="*/ 101 h 318"/>
              <a:gd name="T16" fmla="*/ 2 w 573"/>
              <a:gd name="T17" fmla="*/ 73 h 318"/>
              <a:gd name="T18" fmla="*/ 6 w 573"/>
              <a:gd name="T19" fmla="*/ 50 h 318"/>
              <a:gd name="T20" fmla="*/ 14 w 573"/>
              <a:gd name="T21" fmla="*/ 28 h 318"/>
              <a:gd name="T22" fmla="*/ 19 w 573"/>
              <a:gd name="T23" fmla="*/ 20 h 318"/>
              <a:gd name="T24" fmla="*/ 25 w 573"/>
              <a:gd name="T25" fmla="*/ 14 h 318"/>
              <a:gd name="T26" fmla="*/ 31 w 573"/>
              <a:gd name="T27" fmla="*/ 8 h 318"/>
              <a:gd name="T28" fmla="*/ 39 w 573"/>
              <a:gd name="T29" fmla="*/ 2 h 318"/>
              <a:gd name="T30" fmla="*/ 47 w 573"/>
              <a:gd name="T31" fmla="*/ 0 h 318"/>
              <a:gd name="T32" fmla="*/ 57 w 573"/>
              <a:gd name="T33" fmla="*/ 0 h 318"/>
              <a:gd name="T34" fmla="*/ 57 w 573"/>
              <a:gd name="T35" fmla="*/ 0 h 318"/>
              <a:gd name="T36" fmla="*/ 296 w 573"/>
              <a:gd name="T37" fmla="*/ 0 h 318"/>
              <a:gd name="T38" fmla="*/ 425 w 573"/>
              <a:gd name="T39" fmla="*/ 0 h 318"/>
              <a:gd name="T40" fmla="*/ 520 w 573"/>
              <a:gd name="T41" fmla="*/ 0 h 318"/>
              <a:gd name="T42" fmla="*/ 520 w 573"/>
              <a:gd name="T43" fmla="*/ 0 h 318"/>
              <a:gd name="T44" fmla="*/ 530 w 573"/>
              <a:gd name="T45" fmla="*/ 0 h 318"/>
              <a:gd name="T46" fmla="*/ 538 w 573"/>
              <a:gd name="T47" fmla="*/ 2 h 318"/>
              <a:gd name="T48" fmla="*/ 546 w 573"/>
              <a:gd name="T49" fmla="*/ 8 h 318"/>
              <a:gd name="T50" fmla="*/ 552 w 573"/>
              <a:gd name="T51" fmla="*/ 14 h 318"/>
              <a:gd name="T52" fmla="*/ 558 w 573"/>
              <a:gd name="T53" fmla="*/ 20 h 318"/>
              <a:gd name="T54" fmla="*/ 564 w 573"/>
              <a:gd name="T55" fmla="*/ 28 h 318"/>
              <a:gd name="T56" fmla="*/ 570 w 573"/>
              <a:gd name="T57" fmla="*/ 50 h 318"/>
              <a:gd name="T58" fmla="*/ 573 w 573"/>
              <a:gd name="T59" fmla="*/ 73 h 318"/>
              <a:gd name="T60" fmla="*/ 573 w 573"/>
              <a:gd name="T61" fmla="*/ 101 h 318"/>
              <a:gd name="T62" fmla="*/ 573 w 573"/>
              <a:gd name="T63" fmla="*/ 129 h 318"/>
              <a:gd name="T64" fmla="*/ 570 w 573"/>
              <a:gd name="T65" fmla="*/ 159 h 318"/>
              <a:gd name="T66" fmla="*/ 560 w 573"/>
              <a:gd name="T67" fmla="*/ 218 h 318"/>
              <a:gd name="T68" fmla="*/ 548 w 573"/>
              <a:gd name="T69" fmla="*/ 268 h 318"/>
              <a:gd name="T70" fmla="*/ 536 w 573"/>
              <a:gd name="T71" fmla="*/ 318 h 318"/>
              <a:gd name="T72" fmla="*/ 536 w 573"/>
              <a:gd name="T73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" h="318">
                <a:moveTo>
                  <a:pt x="536" y="318"/>
                </a:moveTo>
                <a:lnTo>
                  <a:pt x="31" y="318"/>
                </a:lnTo>
                <a:lnTo>
                  <a:pt x="31" y="318"/>
                </a:lnTo>
                <a:lnTo>
                  <a:pt x="19" y="268"/>
                </a:lnTo>
                <a:lnTo>
                  <a:pt x="10" y="218"/>
                </a:lnTo>
                <a:lnTo>
                  <a:pt x="2" y="159"/>
                </a:lnTo>
                <a:lnTo>
                  <a:pt x="0" y="129"/>
                </a:lnTo>
                <a:lnTo>
                  <a:pt x="0" y="101"/>
                </a:lnTo>
                <a:lnTo>
                  <a:pt x="2" y="73"/>
                </a:lnTo>
                <a:lnTo>
                  <a:pt x="6" y="50"/>
                </a:lnTo>
                <a:lnTo>
                  <a:pt x="14" y="28"/>
                </a:lnTo>
                <a:lnTo>
                  <a:pt x="19" y="20"/>
                </a:lnTo>
                <a:lnTo>
                  <a:pt x="25" y="14"/>
                </a:lnTo>
                <a:lnTo>
                  <a:pt x="31" y="8"/>
                </a:lnTo>
                <a:lnTo>
                  <a:pt x="39" y="2"/>
                </a:lnTo>
                <a:lnTo>
                  <a:pt x="47" y="0"/>
                </a:lnTo>
                <a:lnTo>
                  <a:pt x="57" y="0"/>
                </a:lnTo>
                <a:lnTo>
                  <a:pt x="57" y="0"/>
                </a:lnTo>
                <a:lnTo>
                  <a:pt x="296" y="0"/>
                </a:lnTo>
                <a:lnTo>
                  <a:pt x="425" y="0"/>
                </a:lnTo>
                <a:lnTo>
                  <a:pt x="520" y="0"/>
                </a:lnTo>
                <a:lnTo>
                  <a:pt x="520" y="0"/>
                </a:lnTo>
                <a:lnTo>
                  <a:pt x="530" y="0"/>
                </a:lnTo>
                <a:lnTo>
                  <a:pt x="538" y="2"/>
                </a:lnTo>
                <a:lnTo>
                  <a:pt x="546" y="8"/>
                </a:lnTo>
                <a:lnTo>
                  <a:pt x="552" y="14"/>
                </a:lnTo>
                <a:lnTo>
                  <a:pt x="558" y="20"/>
                </a:lnTo>
                <a:lnTo>
                  <a:pt x="564" y="28"/>
                </a:lnTo>
                <a:lnTo>
                  <a:pt x="570" y="50"/>
                </a:lnTo>
                <a:lnTo>
                  <a:pt x="573" y="73"/>
                </a:lnTo>
                <a:lnTo>
                  <a:pt x="573" y="101"/>
                </a:lnTo>
                <a:lnTo>
                  <a:pt x="573" y="129"/>
                </a:lnTo>
                <a:lnTo>
                  <a:pt x="570" y="159"/>
                </a:lnTo>
                <a:lnTo>
                  <a:pt x="560" y="218"/>
                </a:lnTo>
                <a:lnTo>
                  <a:pt x="548" y="268"/>
                </a:lnTo>
                <a:lnTo>
                  <a:pt x="536" y="318"/>
                </a:lnTo>
                <a:lnTo>
                  <a:pt x="536" y="3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5286375" y="5254626"/>
            <a:ext cx="644525" cy="584200"/>
          </a:xfrm>
          <a:custGeom>
            <a:avLst/>
            <a:gdLst>
              <a:gd name="T0" fmla="*/ 406 w 406"/>
              <a:gd name="T1" fmla="*/ 203 h 368"/>
              <a:gd name="T2" fmla="*/ 402 w 406"/>
              <a:gd name="T3" fmla="*/ 243 h 368"/>
              <a:gd name="T4" fmla="*/ 390 w 406"/>
              <a:gd name="T5" fmla="*/ 276 h 368"/>
              <a:gd name="T6" fmla="*/ 370 w 406"/>
              <a:gd name="T7" fmla="*/ 304 h 368"/>
              <a:gd name="T8" fmla="*/ 346 w 406"/>
              <a:gd name="T9" fmla="*/ 326 h 368"/>
              <a:gd name="T10" fmla="*/ 316 w 406"/>
              <a:gd name="T11" fmla="*/ 344 h 368"/>
              <a:gd name="T12" fmla="*/ 282 w 406"/>
              <a:gd name="T13" fmla="*/ 358 h 368"/>
              <a:gd name="T14" fmla="*/ 243 w 406"/>
              <a:gd name="T15" fmla="*/ 364 h 368"/>
              <a:gd name="T16" fmla="*/ 203 w 406"/>
              <a:gd name="T17" fmla="*/ 368 h 368"/>
              <a:gd name="T18" fmla="*/ 183 w 406"/>
              <a:gd name="T19" fmla="*/ 366 h 368"/>
              <a:gd name="T20" fmla="*/ 143 w 406"/>
              <a:gd name="T21" fmla="*/ 362 h 368"/>
              <a:gd name="T22" fmla="*/ 108 w 406"/>
              <a:gd name="T23" fmla="*/ 352 h 368"/>
              <a:gd name="T24" fmla="*/ 74 w 406"/>
              <a:gd name="T25" fmla="*/ 336 h 368"/>
              <a:gd name="T26" fmla="*/ 48 w 406"/>
              <a:gd name="T27" fmla="*/ 316 h 368"/>
              <a:gd name="T28" fmla="*/ 26 w 406"/>
              <a:gd name="T29" fmla="*/ 290 h 368"/>
              <a:gd name="T30" fmla="*/ 10 w 406"/>
              <a:gd name="T31" fmla="*/ 259 h 368"/>
              <a:gd name="T32" fmla="*/ 2 w 406"/>
              <a:gd name="T33" fmla="*/ 223 h 368"/>
              <a:gd name="T34" fmla="*/ 0 w 406"/>
              <a:gd name="T35" fmla="*/ 203 h 368"/>
              <a:gd name="T36" fmla="*/ 4 w 406"/>
              <a:gd name="T37" fmla="*/ 161 h 368"/>
              <a:gd name="T38" fmla="*/ 16 w 406"/>
              <a:gd name="T39" fmla="*/ 124 h 368"/>
              <a:gd name="T40" fmla="*/ 36 w 406"/>
              <a:gd name="T41" fmla="*/ 90 h 368"/>
              <a:gd name="T42" fmla="*/ 60 w 406"/>
              <a:gd name="T43" fmla="*/ 60 h 368"/>
              <a:gd name="T44" fmla="*/ 90 w 406"/>
              <a:gd name="T45" fmla="*/ 36 h 368"/>
              <a:gd name="T46" fmla="*/ 124 w 406"/>
              <a:gd name="T47" fmla="*/ 16 h 368"/>
              <a:gd name="T48" fmla="*/ 163 w 406"/>
              <a:gd name="T49" fmla="*/ 4 h 368"/>
              <a:gd name="T50" fmla="*/ 203 w 406"/>
              <a:gd name="T51" fmla="*/ 0 h 368"/>
              <a:gd name="T52" fmla="*/ 223 w 406"/>
              <a:gd name="T53" fmla="*/ 2 h 368"/>
              <a:gd name="T54" fmla="*/ 263 w 406"/>
              <a:gd name="T55" fmla="*/ 10 h 368"/>
              <a:gd name="T56" fmla="*/ 298 w 406"/>
              <a:gd name="T57" fmla="*/ 26 h 368"/>
              <a:gd name="T58" fmla="*/ 332 w 406"/>
              <a:gd name="T59" fmla="*/ 48 h 368"/>
              <a:gd name="T60" fmla="*/ 358 w 406"/>
              <a:gd name="T61" fmla="*/ 74 h 368"/>
              <a:gd name="T62" fmla="*/ 380 w 406"/>
              <a:gd name="T63" fmla="*/ 106 h 368"/>
              <a:gd name="T64" fmla="*/ 396 w 406"/>
              <a:gd name="T65" fmla="*/ 143 h 368"/>
              <a:gd name="T66" fmla="*/ 404 w 406"/>
              <a:gd name="T67" fmla="*/ 183 h 368"/>
              <a:gd name="T68" fmla="*/ 406 w 406"/>
              <a:gd name="T69" fmla="*/ 203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6" h="368">
                <a:moveTo>
                  <a:pt x="406" y="203"/>
                </a:moveTo>
                <a:lnTo>
                  <a:pt x="406" y="203"/>
                </a:lnTo>
                <a:lnTo>
                  <a:pt x="404" y="223"/>
                </a:lnTo>
                <a:lnTo>
                  <a:pt x="402" y="243"/>
                </a:lnTo>
                <a:lnTo>
                  <a:pt x="396" y="259"/>
                </a:lnTo>
                <a:lnTo>
                  <a:pt x="390" y="276"/>
                </a:lnTo>
                <a:lnTo>
                  <a:pt x="380" y="290"/>
                </a:lnTo>
                <a:lnTo>
                  <a:pt x="370" y="304"/>
                </a:lnTo>
                <a:lnTo>
                  <a:pt x="358" y="316"/>
                </a:lnTo>
                <a:lnTo>
                  <a:pt x="346" y="326"/>
                </a:lnTo>
                <a:lnTo>
                  <a:pt x="332" y="336"/>
                </a:lnTo>
                <a:lnTo>
                  <a:pt x="316" y="344"/>
                </a:lnTo>
                <a:lnTo>
                  <a:pt x="298" y="352"/>
                </a:lnTo>
                <a:lnTo>
                  <a:pt x="282" y="358"/>
                </a:lnTo>
                <a:lnTo>
                  <a:pt x="263" y="362"/>
                </a:lnTo>
                <a:lnTo>
                  <a:pt x="243" y="364"/>
                </a:lnTo>
                <a:lnTo>
                  <a:pt x="223" y="366"/>
                </a:lnTo>
                <a:lnTo>
                  <a:pt x="203" y="368"/>
                </a:lnTo>
                <a:lnTo>
                  <a:pt x="203" y="368"/>
                </a:lnTo>
                <a:lnTo>
                  <a:pt x="183" y="366"/>
                </a:lnTo>
                <a:lnTo>
                  <a:pt x="163" y="364"/>
                </a:lnTo>
                <a:lnTo>
                  <a:pt x="143" y="362"/>
                </a:lnTo>
                <a:lnTo>
                  <a:pt x="124" y="358"/>
                </a:lnTo>
                <a:lnTo>
                  <a:pt x="108" y="352"/>
                </a:lnTo>
                <a:lnTo>
                  <a:pt x="90" y="344"/>
                </a:lnTo>
                <a:lnTo>
                  <a:pt x="74" y="336"/>
                </a:lnTo>
                <a:lnTo>
                  <a:pt x="60" y="326"/>
                </a:lnTo>
                <a:lnTo>
                  <a:pt x="48" y="316"/>
                </a:lnTo>
                <a:lnTo>
                  <a:pt x="36" y="304"/>
                </a:lnTo>
                <a:lnTo>
                  <a:pt x="26" y="290"/>
                </a:lnTo>
                <a:lnTo>
                  <a:pt x="16" y="276"/>
                </a:lnTo>
                <a:lnTo>
                  <a:pt x="10" y="259"/>
                </a:lnTo>
                <a:lnTo>
                  <a:pt x="4" y="243"/>
                </a:lnTo>
                <a:lnTo>
                  <a:pt x="2" y="223"/>
                </a:lnTo>
                <a:lnTo>
                  <a:pt x="0" y="203"/>
                </a:lnTo>
                <a:lnTo>
                  <a:pt x="0" y="203"/>
                </a:lnTo>
                <a:lnTo>
                  <a:pt x="2" y="183"/>
                </a:lnTo>
                <a:lnTo>
                  <a:pt x="4" y="161"/>
                </a:lnTo>
                <a:lnTo>
                  <a:pt x="10" y="143"/>
                </a:lnTo>
                <a:lnTo>
                  <a:pt x="16" y="124"/>
                </a:lnTo>
                <a:lnTo>
                  <a:pt x="26" y="106"/>
                </a:lnTo>
                <a:lnTo>
                  <a:pt x="36" y="90"/>
                </a:lnTo>
                <a:lnTo>
                  <a:pt x="48" y="74"/>
                </a:lnTo>
                <a:lnTo>
                  <a:pt x="60" y="60"/>
                </a:lnTo>
                <a:lnTo>
                  <a:pt x="74" y="48"/>
                </a:lnTo>
                <a:lnTo>
                  <a:pt x="90" y="36"/>
                </a:lnTo>
                <a:lnTo>
                  <a:pt x="108" y="26"/>
                </a:lnTo>
                <a:lnTo>
                  <a:pt x="124" y="16"/>
                </a:lnTo>
                <a:lnTo>
                  <a:pt x="143" y="10"/>
                </a:lnTo>
                <a:lnTo>
                  <a:pt x="163" y="4"/>
                </a:lnTo>
                <a:lnTo>
                  <a:pt x="183" y="2"/>
                </a:lnTo>
                <a:lnTo>
                  <a:pt x="203" y="0"/>
                </a:lnTo>
                <a:lnTo>
                  <a:pt x="203" y="0"/>
                </a:lnTo>
                <a:lnTo>
                  <a:pt x="223" y="2"/>
                </a:lnTo>
                <a:lnTo>
                  <a:pt x="243" y="4"/>
                </a:lnTo>
                <a:lnTo>
                  <a:pt x="263" y="10"/>
                </a:lnTo>
                <a:lnTo>
                  <a:pt x="282" y="16"/>
                </a:lnTo>
                <a:lnTo>
                  <a:pt x="298" y="26"/>
                </a:lnTo>
                <a:lnTo>
                  <a:pt x="316" y="36"/>
                </a:lnTo>
                <a:lnTo>
                  <a:pt x="332" y="48"/>
                </a:lnTo>
                <a:lnTo>
                  <a:pt x="346" y="60"/>
                </a:lnTo>
                <a:lnTo>
                  <a:pt x="358" y="74"/>
                </a:lnTo>
                <a:lnTo>
                  <a:pt x="370" y="90"/>
                </a:lnTo>
                <a:lnTo>
                  <a:pt x="380" y="106"/>
                </a:lnTo>
                <a:lnTo>
                  <a:pt x="390" y="124"/>
                </a:lnTo>
                <a:lnTo>
                  <a:pt x="396" y="143"/>
                </a:lnTo>
                <a:lnTo>
                  <a:pt x="402" y="161"/>
                </a:lnTo>
                <a:lnTo>
                  <a:pt x="404" y="183"/>
                </a:lnTo>
                <a:lnTo>
                  <a:pt x="406" y="203"/>
                </a:lnTo>
                <a:lnTo>
                  <a:pt x="406" y="2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6" name="组合 205"/>
          <p:cNvGrpSpPr/>
          <p:nvPr/>
        </p:nvGrpSpPr>
        <p:grpSpPr>
          <a:xfrm>
            <a:off x="6567488" y="5343526"/>
            <a:ext cx="812800" cy="579438"/>
            <a:chOff x="6567488" y="5343526"/>
            <a:chExt cx="812800" cy="579438"/>
          </a:xfrm>
          <a:solidFill>
            <a:schemeClr val="bg1">
              <a:lumMod val="50000"/>
            </a:schemeClr>
          </a:solidFill>
        </p:grpSpPr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6567488" y="5778501"/>
              <a:ext cx="96838" cy="144463"/>
            </a:xfrm>
            <a:custGeom>
              <a:avLst/>
              <a:gdLst>
                <a:gd name="T0" fmla="*/ 6 w 61"/>
                <a:gd name="T1" fmla="*/ 32 h 91"/>
                <a:gd name="T2" fmla="*/ 8 w 61"/>
                <a:gd name="T3" fmla="*/ 38 h 91"/>
                <a:gd name="T4" fmla="*/ 10 w 61"/>
                <a:gd name="T5" fmla="*/ 40 h 91"/>
                <a:gd name="T6" fmla="*/ 10 w 61"/>
                <a:gd name="T7" fmla="*/ 40 h 91"/>
                <a:gd name="T8" fmla="*/ 10 w 61"/>
                <a:gd name="T9" fmla="*/ 40 h 91"/>
                <a:gd name="T10" fmla="*/ 10 w 61"/>
                <a:gd name="T11" fmla="*/ 42 h 91"/>
                <a:gd name="T12" fmla="*/ 10 w 61"/>
                <a:gd name="T13" fmla="*/ 42 h 91"/>
                <a:gd name="T14" fmla="*/ 12 w 61"/>
                <a:gd name="T15" fmla="*/ 46 h 91"/>
                <a:gd name="T16" fmla="*/ 12 w 61"/>
                <a:gd name="T17" fmla="*/ 46 h 91"/>
                <a:gd name="T18" fmla="*/ 18 w 61"/>
                <a:gd name="T19" fmla="*/ 60 h 91"/>
                <a:gd name="T20" fmla="*/ 18 w 61"/>
                <a:gd name="T21" fmla="*/ 60 h 91"/>
                <a:gd name="T22" fmla="*/ 25 w 61"/>
                <a:gd name="T23" fmla="*/ 72 h 91"/>
                <a:gd name="T24" fmla="*/ 25 w 61"/>
                <a:gd name="T25" fmla="*/ 72 h 91"/>
                <a:gd name="T26" fmla="*/ 33 w 61"/>
                <a:gd name="T27" fmla="*/ 83 h 91"/>
                <a:gd name="T28" fmla="*/ 33 w 61"/>
                <a:gd name="T29" fmla="*/ 83 h 91"/>
                <a:gd name="T30" fmla="*/ 39 w 61"/>
                <a:gd name="T31" fmla="*/ 87 h 91"/>
                <a:gd name="T32" fmla="*/ 43 w 61"/>
                <a:gd name="T33" fmla="*/ 91 h 91"/>
                <a:gd name="T34" fmla="*/ 45 w 61"/>
                <a:gd name="T35" fmla="*/ 91 h 91"/>
                <a:gd name="T36" fmla="*/ 47 w 61"/>
                <a:gd name="T37" fmla="*/ 89 h 91"/>
                <a:gd name="T38" fmla="*/ 47 w 61"/>
                <a:gd name="T39" fmla="*/ 85 h 91"/>
                <a:gd name="T40" fmla="*/ 47 w 61"/>
                <a:gd name="T41" fmla="*/ 83 h 91"/>
                <a:gd name="T42" fmla="*/ 47 w 61"/>
                <a:gd name="T43" fmla="*/ 83 h 91"/>
                <a:gd name="T44" fmla="*/ 49 w 61"/>
                <a:gd name="T45" fmla="*/ 66 h 91"/>
                <a:gd name="T46" fmla="*/ 51 w 61"/>
                <a:gd name="T47" fmla="*/ 50 h 91"/>
                <a:gd name="T48" fmla="*/ 55 w 61"/>
                <a:gd name="T49" fmla="*/ 34 h 91"/>
                <a:gd name="T50" fmla="*/ 61 w 61"/>
                <a:gd name="T51" fmla="*/ 18 h 91"/>
                <a:gd name="T52" fmla="*/ 0 w 61"/>
                <a:gd name="T53" fmla="*/ 0 h 91"/>
                <a:gd name="T54" fmla="*/ 0 w 61"/>
                <a:gd name="T55" fmla="*/ 0 h 91"/>
                <a:gd name="T56" fmla="*/ 2 w 61"/>
                <a:gd name="T57" fmla="*/ 16 h 91"/>
                <a:gd name="T58" fmla="*/ 6 w 61"/>
                <a:gd name="T59" fmla="*/ 32 h 91"/>
                <a:gd name="T60" fmla="*/ 6 w 61"/>
                <a:gd name="T61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91">
                  <a:moveTo>
                    <a:pt x="6" y="32"/>
                  </a:moveTo>
                  <a:lnTo>
                    <a:pt x="8" y="38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5" y="72"/>
                  </a:lnTo>
                  <a:lnTo>
                    <a:pt x="25" y="72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9" y="87"/>
                  </a:lnTo>
                  <a:lnTo>
                    <a:pt x="43" y="91"/>
                  </a:lnTo>
                  <a:lnTo>
                    <a:pt x="45" y="91"/>
                  </a:lnTo>
                  <a:lnTo>
                    <a:pt x="47" y="89"/>
                  </a:lnTo>
                  <a:lnTo>
                    <a:pt x="47" y="85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9" y="66"/>
                  </a:lnTo>
                  <a:lnTo>
                    <a:pt x="51" y="50"/>
                  </a:lnTo>
                  <a:lnTo>
                    <a:pt x="55" y="34"/>
                  </a:lnTo>
                  <a:lnTo>
                    <a:pt x="61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6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6837363" y="5343526"/>
              <a:ext cx="280988" cy="261938"/>
            </a:xfrm>
            <a:custGeom>
              <a:avLst/>
              <a:gdLst>
                <a:gd name="T0" fmla="*/ 167 w 177"/>
                <a:gd name="T1" fmla="*/ 26 h 165"/>
                <a:gd name="T2" fmla="*/ 167 w 177"/>
                <a:gd name="T3" fmla="*/ 26 h 165"/>
                <a:gd name="T4" fmla="*/ 159 w 177"/>
                <a:gd name="T5" fmla="*/ 20 h 165"/>
                <a:gd name="T6" fmla="*/ 153 w 177"/>
                <a:gd name="T7" fmla="*/ 14 h 165"/>
                <a:gd name="T8" fmla="*/ 135 w 177"/>
                <a:gd name="T9" fmla="*/ 6 h 165"/>
                <a:gd name="T10" fmla="*/ 114 w 177"/>
                <a:gd name="T11" fmla="*/ 0 h 165"/>
                <a:gd name="T12" fmla="*/ 92 w 177"/>
                <a:gd name="T13" fmla="*/ 0 h 165"/>
                <a:gd name="T14" fmla="*/ 68 w 177"/>
                <a:gd name="T15" fmla="*/ 2 h 165"/>
                <a:gd name="T16" fmla="*/ 46 w 177"/>
                <a:gd name="T17" fmla="*/ 8 h 165"/>
                <a:gd name="T18" fmla="*/ 24 w 177"/>
                <a:gd name="T19" fmla="*/ 18 h 165"/>
                <a:gd name="T20" fmla="*/ 14 w 177"/>
                <a:gd name="T21" fmla="*/ 24 h 165"/>
                <a:gd name="T22" fmla="*/ 6 w 177"/>
                <a:gd name="T23" fmla="*/ 32 h 165"/>
                <a:gd name="T24" fmla="*/ 6 w 177"/>
                <a:gd name="T25" fmla="*/ 32 h 165"/>
                <a:gd name="T26" fmla="*/ 2 w 177"/>
                <a:gd name="T27" fmla="*/ 46 h 165"/>
                <a:gd name="T28" fmla="*/ 0 w 177"/>
                <a:gd name="T29" fmla="*/ 60 h 165"/>
                <a:gd name="T30" fmla="*/ 0 w 177"/>
                <a:gd name="T31" fmla="*/ 76 h 165"/>
                <a:gd name="T32" fmla="*/ 0 w 177"/>
                <a:gd name="T33" fmla="*/ 93 h 165"/>
                <a:gd name="T34" fmla="*/ 2 w 177"/>
                <a:gd name="T35" fmla="*/ 109 h 165"/>
                <a:gd name="T36" fmla="*/ 6 w 177"/>
                <a:gd name="T37" fmla="*/ 127 h 165"/>
                <a:gd name="T38" fmla="*/ 18 w 177"/>
                <a:gd name="T39" fmla="*/ 165 h 165"/>
                <a:gd name="T40" fmla="*/ 18 w 177"/>
                <a:gd name="T41" fmla="*/ 165 h 165"/>
                <a:gd name="T42" fmla="*/ 36 w 177"/>
                <a:gd name="T43" fmla="*/ 159 h 165"/>
                <a:gd name="T44" fmla="*/ 56 w 177"/>
                <a:gd name="T45" fmla="*/ 157 h 165"/>
                <a:gd name="T46" fmla="*/ 74 w 177"/>
                <a:gd name="T47" fmla="*/ 157 h 165"/>
                <a:gd name="T48" fmla="*/ 94 w 177"/>
                <a:gd name="T49" fmla="*/ 157 h 165"/>
                <a:gd name="T50" fmla="*/ 94 w 177"/>
                <a:gd name="T51" fmla="*/ 157 h 165"/>
                <a:gd name="T52" fmla="*/ 114 w 177"/>
                <a:gd name="T53" fmla="*/ 157 h 165"/>
                <a:gd name="T54" fmla="*/ 135 w 177"/>
                <a:gd name="T55" fmla="*/ 161 h 165"/>
                <a:gd name="T56" fmla="*/ 163 w 177"/>
                <a:gd name="T57" fmla="*/ 165 h 165"/>
                <a:gd name="T58" fmla="*/ 163 w 177"/>
                <a:gd name="T59" fmla="*/ 165 h 165"/>
                <a:gd name="T60" fmla="*/ 167 w 177"/>
                <a:gd name="T61" fmla="*/ 151 h 165"/>
                <a:gd name="T62" fmla="*/ 171 w 177"/>
                <a:gd name="T63" fmla="*/ 135 h 165"/>
                <a:gd name="T64" fmla="*/ 175 w 177"/>
                <a:gd name="T65" fmla="*/ 115 h 165"/>
                <a:gd name="T66" fmla="*/ 177 w 177"/>
                <a:gd name="T67" fmla="*/ 93 h 165"/>
                <a:gd name="T68" fmla="*/ 177 w 177"/>
                <a:gd name="T69" fmla="*/ 72 h 165"/>
                <a:gd name="T70" fmla="*/ 173 w 177"/>
                <a:gd name="T71" fmla="*/ 48 h 165"/>
                <a:gd name="T72" fmla="*/ 171 w 177"/>
                <a:gd name="T73" fmla="*/ 38 h 165"/>
                <a:gd name="T74" fmla="*/ 167 w 177"/>
                <a:gd name="T75" fmla="*/ 26 h 165"/>
                <a:gd name="T76" fmla="*/ 167 w 177"/>
                <a:gd name="T77" fmla="*/ 2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7" h="165">
                  <a:moveTo>
                    <a:pt x="167" y="26"/>
                  </a:moveTo>
                  <a:lnTo>
                    <a:pt x="167" y="26"/>
                  </a:lnTo>
                  <a:lnTo>
                    <a:pt x="159" y="20"/>
                  </a:lnTo>
                  <a:lnTo>
                    <a:pt x="153" y="14"/>
                  </a:lnTo>
                  <a:lnTo>
                    <a:pt x="135" y="6"/>
                  </a:lnTo>
                  <a:lnTo>
                    <a:pt x="114" y="0"/>
                  </a:lnTo>
                  <a:lnTo>
                    <a:pt x="92" y="0"/>
                  </a:lnTo>
                  <a:lnTo>
                    <a:pt x="68" y="2"/>
                  </a:lnTo>
                  <a:lnTo>
                    <a:pt x="46" y="8"/>
                  </a:lnTo>
                  <a:lnTo>
                    <a:pt x="24" y="18"/>
                  </a:lnTo>
                  <a:lnTo>
                    <a:pt x="14" y="2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46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0" y="93"/>
                  </a:lnTo>
                  <a:lnTo>
                    <a:pt x="2" y="109"/>
                  </a:lnTo>
                  <a:lnTo>
                    <a:pt x="6" y="127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36" y="159"/>
                  </a:lnTo>
                  <a:lnTo>
                    <a:pt x="56" y="157"/>
                  </a:lnTo>
                  <a:lnTo>
                    <a:pt x="74" y="157"/>
                  </a:lnTo>
                  <a:lnTo>
                    <a:pt x="94" y="157"/>
                  </a:lnTo>
                  <a:lnTo>
                    <a:pt x="94" y="157"/>
                  </a:lnTo>
                  <a:lnTo>
                    <a:pt x="114" y="157"/>
                  </a:lnTo>
                  <a:lnTo>
                    <a:pt x="135" y="161"/>
                  </a:lnTo>
                  <a:lnTo>
                    <a:pt x="163" y="165"/>
                  </a:lnTo>
                  <a:lnTo>
                    <a:pt x="163" y="165"/>
                  </a:lnTo>
                  <a:lnTo>
                    <a:pt x="167" y="151"/>
                  </a:lnTo>
                  <a:lnTo>
                    <a:pt x="171" y="135"/>
                  </a:lnTo>
                  <a:lnTo>
                    <a:pt x="175" y="115"/>
                  </a:lnTo>
                  <a:lnTo>
                    <a:pt x="177" y="93"/>
                  </a:lnTo>
                  <a:lnTo>
                    <a:pt x="177" y="72"/>
                  </a:lnTo>
                  <a:lnTo>
                    <a:pt x="173" y="48"/>
                  </a:lnTo>
                  <a:lnTo>
                    <a:pt x="171" y="38"/>
                  </a:lnTo>
                  <a:lnTo>
                    <a:pt x="167" y="26"/>
                  </a:lnTo>
                  <a:lnTo>
                    <a:pt x="16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7278688" y="5727701"/>
              <a:ext cx="101600" cy="179388"/>
            </a:xfrm>
            <a:custGeom>
              <a:avLst/>
              <a:gdLst>
                <a:gd name="T0" fmla="*/ 62 w 64"/>
                <a:gd name="T1" fmla="*/ 0 h 113"/>
                <a:gd name="T2" fmla="*/ 0 w 64"/>
                <a:gd name="T3" fmla="*/ 28 h 113"/>
                <a:gd name="T4" fmla="*/ 0 w 64"/>
                <a:gd name="T5" fmla="*/ 28 h 113"/>
                <a:gd name="T6" fmla="*/ 22 w 64"/>
                <a:gd name="T7" fmla="*/ 110 h 113"/>
                <a:gd name="T8" fmla="*/ 22 w 64"/>
                <a:gd name="T9" fmla="*/ 110 h 113"/>
                <a:gd name="T10" fmla="*/ 26 w 64"/>
                <a:gd name="T11" fmla="*/ 113 h 113"/>
                <a:gd name="T12" fmla="*/ 28 w 64"/>
                <a:gd name="T13" fmla="*/ 112 h 113"/>
                <a:gd name="T14" fmla="*/ 34 w 64"/>
                <a:gd name="T15" fmla="*/ 110 h 113"/>
                <a:gd name="T16" fmla="*/ 34 w 64"/>
                <a:gd name="T17" fmla="*/ 110 h 113"/>
                <a:gd name="T18" fmla="*/ 42 w 64"/>
                <a:gd name="T19" fmla="*/ 100 h 113"/>
                <a:gd name="T20" fmla="*/ 48 w 64"/>
                <a:gd name="T21" fmla="*/ 90 h 113"/>
                <a:gd name="T22" fmla="*/ 56 w 64"/>
                <a:gd name="T23" fmla="*/ 68 h 113"/>
                <a:gd name="T24" fmla="*/ 62 w 64"/>
                <a:gd name="T25" fmla="*/ 44 h 113"/>
                <a:gd name="T26" fmla="*/ 64 w 64"/>
                <a:gd name="T27" fmla="*/ 20 h 113"/>
                <a:gd name="T28" fmla="*/ 64 w 64"/>
                <a:gd name="T29" fmla="*/ 20 h 113"/>
                <a:gd name="T30" fmla="*/ 62 w 64"/>
                <a:gd name="T31" fmla="*/ 0 h 113"/>
                <a:gd name="T32" fmla="*/ 62 w 64"/>
                <a:gd name="T3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113">
                  <a:moveTo>
                    <a:pt x="62" y="0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22" y="110"/>
                  </a:lnTo>
                  <a:lnTo>
                    <a:pt x="22" y="110"/>
                  </a:lnTo>
                  <a:lnTo>
                    <a:pt x="26" y="113"/>
                  </a:lnTo>
                  <a:lnTo>
                    <a:pt x="28" y="112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42" y="100"/>
                  </a:lnTo>
                  <a:lnTo>
                    <a:pt x="48" y="90"/>
                  </a:lnTo>
                  <a:lnTo>
                    <a:pt x="56" y="68"/>
                  </a:lnTo>
                  <a:lnTo>
                    <a:pt x="62" y="44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150"/>
            <p:cNvSpPr>
              <a:spLocks noChangeShapeType="1"/>
            </p:cNvSpPr>
            <p:nvPr/>
          </p:nvSpPr>
          <p:spPr bwMode="auto">
            <a:xfrm>
              <a:off x="6577013" y="575310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151"/>
            <p:cNvSpPr>
              <a:spLocks noChangeShapeType="1"/>
            </p:cNvSpPr>
            <p:nvPr/>
          </p:nvSpPr>
          <p:spPr bwMode="auto">
            <a:xfrm>
              <a:off x="6577013" y="575310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6570663" y="5419726"/>
              <a:ext cx="273050" cy="358775"/>
            </a:xfrm>
            <a:custGeom>
              <a:avLst/>
              <a:gdLst>
                <a:gd name="T0" fmla="*/ 67 w 172"/>
                <a:gd name="T1" fmla="*/ 226 h 226"/>
                <a:gd name="T2" fmla="*/ 67 w 172"/>
                <a:gd name="T3" fmla="*/ 226 h 226"/>
                <a:gd name="T4" fmla="*/ 89 w 172"/>
                <a:gd name="T5" fmla="*/ 212 h 226"/>
                <a:gd name="T6" fmla="*/ 109 w 172"/>
                <a:gd name="T7" fmla="*/ 196 h 226"/>
                <a:gd name="T8" fmla="*/ 127 w 172"/>
                <a:gd name="T9" fmla="*/ 178 h 226"/>
                <a:gd name="T10" fmla="*/ 143 w 172"/>
                <a:gd name="T11" fmla="*/ 161 h 226"/>
                <a:gd name="T12" fmla="*/ 164 w 172"/>
                <a:gd name="T13" fmla="*/ 133 h 226"/>
                <a:gd name="T14" fmla="*/ 172 w 172"/>
                <a:gd name="T15" fmla="*/ 121 h 226"/>
                <a:gd name="T16" fmla="*/ 172 w 172"/>
                <a:gd name="T17" fmla="*/ 121 h 226"/>
                <a:gd name="T18" fmla="*/ 164 w 172"/>
                <a:gd name="T19" fmla="*/ 103 h 226"/>
                <a:gd name="T20" fmla="*/ 159 w 172"/>
                <a:gd name="T21" fmla="*/ 83 h 226"/>
                <a:gd name="T22" fmla="*/ 157 w 172"/>
                <a:gd name="T23" fmla="*/ 61 h 226"/>
                <a:gd name="T24" fmla="*/ 155 w 172"/>
                <a:gd name="T25" fmla="*/ 43 h 226"/>
                <a:gd name="T26" fmla="*/ 155 w 172"/>
                <a:gd name="T27" fmla="*/ 12 h 226"/>
                <a:gd name="T28" fmla="*/ 157 w 172"/>
                <a:gd name="T29" fmla="*/ 0 h 226"/>
                <a:gd name="T30" fmla="*/ 157 w 172"/>
                <a:gd name="T31" fmla="*/ 0 h 226"/>
                <a:gd name="T32" fmla="*/ 145 w 172"/>
                <a:gd name="T33" fmla="*/ 2 h 226"/>
                <a:gd name="T34" fmla="*/ 123 w 172"/>
                <a:gd name="T35" fmla="*/ 10 h 226"/>
                <a:gd name="T36" fmla="*/ 95 w 172"/>
                <a:gd name="T37" fmla="*/ 22 h 226"/>
                <a:gd name="T38" fmla="*/ 79 w 172"/>
                <a:gd name="T39" fmla="*/ 30 h 226"/>
                <a:gd name="T40" fmla="*/ 65 w 172"/>
                <a:gd name="T41" fmla="*/ 39 h 226"/>
                <a:gd name="T42" fmla="*/ 49 w 172"/>
                <a:gd name="T43" fmla="*/ 51 h 226"/>
                <a:gd name="T44" fmla="*/ 37 w 172"/>
                <a:gd name="T45" fmla="*/ 65 h 226"/>
                <a:gd name="T46" fmla="*/ 23 w 172"/>
                <a:gd name="T47" fmla="*/ 81 h 226"/>
                <a:gd name="T48" fmla="*/ 14 w 172"/>
                <a:gd name="T49" fmla="*/ 101 h 226"/>
                <a:gd name="T50" fmla="*/ 8 w 172"/>
                <a:gd name="T51" fmla="*/ 121 h 226"/>
                <a:gd name="T52" fmla="*/ 2 w 172"/>
                <a:gd name="T53" fmla="*/ 145 h 226"/>
                <a:gd name="T54" fmla="*/ 0 w 172"/>
                <a:gd name="T55" fmla="*/ 170 h 226"/>
                <a:gd name="T56" fmla="*/ 4 w 172"/>
                <a:gd name="T57" fmla="*/ 198 h 226"/>
                <a:gd name="T58" fmla="*/ 4 w 172"/>
                <a:gd name="T59" fmla="*/ 198 h 226"/>
                <a:gd name="T60" fmla="*/ 4 w 172"/>
                <a:gd name="T61" fmla="*/ 210 h 226"/>
                <a:gd name="T62" fmla="*/ 67 w 172"/>
                <a:gd name="T6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226">
                  <a:moveTo>
                    <a:pt x="67" y="226"/>
                  </a:moveTo>
                  <a:lnTo>
                    <a:pt x="67" y="226"/>
                  </a:lnTo>
                  <a:lnTo>
                    <a:pt x="89" y="212"/>
                  </a:lnTo>
                  <a:lnTo>
                    <a:pt x="109" y="196"/>
                  </a:lnTo>
                  <a:lnTo>
                    <a:pt x="127" y="178"/>
                  </a:lnTo>
                  <a:lnTo>
                    <a:pt x="143" y="161"/>
                  </a:lnTo>
                  <a:lnTo>
                    <a:pt x="164" y="133"/>
                  </a:lnTo>
                  <a:lnTo>
                    <a:pt x="172" y="121"/>
                  </a:lnTo>
                  <a:lnTo>
                    <a:pt x="172" y="121"/>
                  </a:lnTo>
                  <a:lnTo>
                    <a:pt x="164" y="103"/>
                  </a:lnTo>
                  <a:lnTo>
                    <a:pt x="159" y="83"/>
                  </a:lnTo>
                  <a:lnTo>
                    <a:pt x="157" y="61"/>
                  </a:lnTo>
                  <a:lnTo>
                    <a:pt x="155" y="43"/>
                  </a:lnTo>
                  <a:lnTo>
                    <a:pt x="155" y="12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45" y="2"/>
                  </a:lnTo>
                  <a:lnTo>
                    <a:pt x="123" y="10"/>
                  </a:lnTo>
                  <a:lnTo>
                    <a:pt x="95" y="22"/>
                  </a:lnTo>
                  <a:lnTo>
                    <a:pt x="79" y="30"/>
                  </a:lnTo>
                  <a:lnTo>
                    <a:pt x="65" y="39"/>
                  </a:lnTo>
                  <a:lnTo>
                    <a:pt x="49" y="51"/>
                  </a:lnTo>
                  <a:lnTo>
                    <a:pt x="37" y="65"/>
                  </a:lnTo>
                  <a:lnTo>
                    <a:pt x="23" y="81"/>
                  </a:lnTo>
                  <a:lnTo>
                    <a:pt x="14" y="101"/>
                  </a:lnTo>
                  <a:lnTo>
                    <a:pt x="8" y="121"/>
                  </a:lnTo>
                  <a:lnTo>
                    <a:pt x="2" y="145"/>
                  </a:lnTo>
                  <a:lnTo>
                    <a:pt x="0" y="170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4" y="210"/>
                  </a:lnTo>
                  <a:lnTo>
                    <a:pt x="67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6570663" y="5419726"/>
              <a:ext cx="273050" cy="358775"/>
            </a:xfrm>
            <a:custGeom>
              <a:avLst/>
              <a:gdLst>
                <a:gd name="T0" fmla="*/ 67 w 172"/>
                <a:gd name="T1" fmla="*/ 226 h 226"/>
                <a:gd name="T2" fmla="*/ 67 w 172"/>
                <a:gd name="T3" fmla="*/ 226 h 226"/>
                <a:gd name="T4" fmla="*/ 89 w 172"/>
                <a:gd name="T5" fmla="*/ 212 h 226"/>
                <a:gd name="T6" fmla="*/ 109 w 172"/>
                <a:gd name="T7" fmla="*/ 196 h 226"/>
                <a:gd name="T8" fmla="*/ 127 w 172"/>
                <a:gd name="T9" fmla="*/ 178 h 226"/>
                <a:gd name="T10" fmla="*/ 143 w 172"/>
                <a:gd name="T11" fmla="*/ 161 h 226"/>
                <a:gd name="T12" fmla="*/ 164 w 172"/>
                <a:gd name="T13" fmla="*/ 133 h 226"/>
                <a:gd name="T14" fmla="*/ 172 w 172"/>
                <a:gd name="T15" fmla="*/ 121 h 226"/>
                <a:gd name="T16" fmla="*/ 172 w 172"/>
                <a:gd name="T17" fmla="*/ 121 h 226"/>
                <a:gd name="T18" fmla="*/ 164 w 172"/>
                <a:gd name="T19" fmla="*/ 103 h 226"/>
                <a:gd name="T20" fmla="*/ 159 w 172"/>
                <a:gd name="T21" fmla="*/ 83 h 226"/>
                <a:gd name="T22" fmla="*/ 157 w 172"/>
                <a:gd name="T23" fmla="*/ 61 h 226"/>
                <a:gd name="T24" fmla="*/ 155 w 172"/>
                <a:gd name="T25" fmla="*/ 43 h 226"/>
                <a:gd name="T26" fmla="*/ 155 w 172"/>
                <a:gd name="T27" fmla="*/ 12 h 226"/>
                <a:gd name="T28" fmla="*/ 157 w 172"/>
                <a:gd name="T29" fmla="*/ 0 h 226"/>
                <a:gd name="T30" fmla="*/ 157 w 172"/>
                <a:gd name="T31" fmla="*/ 0 h 226"/>
                <a:gd name="T32" fmla="*/ 145 w 172"/>
                <a:gd name="T33" fmla="*/ 2 h 226"/>
                <a:gd name="T34" fmla="*/ 123 w 172"/>
                <a:gd name="T35" fmla="*/ 10 h 226"/>
                <a:gd name="T36" fmla="*/ 95 w 172"/>
                <a:gd name="T37" fmla="*/ 22 h 226"/>
                <a:gd name="T38" fmla="*/ 79 w 172"/>
                <a:gd name="T39" fmla="*/ 30 h 226"/>
                <a:gd name="T40" fmla="*/ 65 w 172"/>
                <a:gd name="T41" fmla="*/ 39 h 226"/>
                <a:gd name="T42" fmla="*/ 49 w 172"/>
                <a:gd name="T43" fmla="*/ 51 h 226"/>
                <a:gd name="T44" fmla="*/ 37 w 172"/>
                <a:gd name="T45" fmla="*/ 65 h 226"/>
                <a:gd name="T46" fmla="*/ 23 w 172"/>
                <a:gd name="T47" fmla="*/ 81 h 226"/>
                <a:gd name="T48" fmla="*/ 14 w 172"/>
                <a:gd name="T49" fmla="*/ 101 h 226"/>
                <a:gd name="T50" fmla="*/ 8 w 172"/>
                <a:gd name="T51" fmla="*/ 121 h 226"/>
                <a:gd name="T52" fmla="*/ 2 w 172"/>
                <a:gd name="T53" fmla="*/ 145 h 226"/>
                <a:gd name="T54" fmla="*/ 0 w 172"/>
                <a:gd name="T55" fmla="*/ 170 h 226"/>
                <a:gd name="T56" fmla="*/ 4 w 172"/>
                <a:gd name="T57" fmla="*/ 198 h 226"/>
                <a:gd name="T58" fmla="*/ 4 w 172"/>
                <a:gd name="T59" fmla="*/ 198 h 226"/>
                <a:gd name="T60" fmla="*/ 4 w 172"/>
                <a:gd name="T61" fmla="*/ 210 h 226"/>
                <a:gd name="T62" fmla="*/ 67 w 172"/>
                <a:gd name="T6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226">
                  <a:moveTo>
                    <a:pt x="67" y="226"/>
                  </a:moveTo>
                  <a:lnTo>
                    <a:pt x="67" y="226"/>
                  </a:lnTo>
                  <a:lnTo>
                    <a:pt x="89" y="212"/>
                  </a:lnTo>
                  <a:lnTo>
                    <a:pt x="109" y="196"/>
                  </a:lnTo>
                  <a:lnTo>
                    <a:pt x="127" y="178"/>
                  </a:lnTo>
                  <a:lnTo>
                    <a:pt x="143" y="161"/>
                  </a:lnTo>
                  <a:lnTo>
                    <a:pt x="164" y="133"/>
                  </a:lnTo>
                  <a:lnTo>
                    <a:pt x="172" y="121"/>
                  </a:lnTo>
                  <a:lnTo>
                    <a:pt x="172" y="121"/>
                  </a:lnTo>
                  <a:lnTo>
                    <a:pt x="164" y="103"/>
                  </a:lnTo>
                  <a:lnTo>
                    <a:pt x="159" y="83"/>
                  </a:lnTo>
                  <a:lnTo>
                    <a:pt x="157" y="61"/>
                  </a:lnTo>
                  <a:lnTo>
                    <a:pt x="155" y="43"/>
                  </a:lnTo>
                  <a:lnTo>
                    <a:pt x="155" y="12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45" y="2"/>
                  </a:lnTo>
                  <a:lnTo>
                    <a:pt x="123" y="10"/>
                  </a:lnTo>
                  <a:lnTo>
                    <a:pt x="95" y="22"/>
                  </a:lnTo>
                  <a:lnTo>
                    <a:pt x="79" y="30"/>
                  </a:lnTo>
                  <a:lnTo>
                    <a:pt x="65" y="39"/>
                  </a:lnTo>
                  <a:lnTo>
                    <a:pt x="49" y="51"/>
                  </a:lnTo>
                  <a:lnTo>
                    <a:pt x="37" y="65"/>
                  </a:lnTo>
                  <a:lnTo>
                    <a:pt x="23" y="81"/>
                  </a:lnTo>
                  <a:lnTo>
                    <a:pt x="14" y="101"/>
                  </a:lnTo>
                  <a:lnTo>
                    <a:pt x="8" y="121"/>
                  </a:lnTo>
                  <a:lnTo>
                    <a:pt x="2" y="145"/>
                  </a:lnTo>
                  <a:lnTo>
                    <a:pt x="0" y="170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4" y="210"/>
                  </a:lnTo>
                  <a:lnTo>
                    <a:pt x="67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6810375" y="54197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6810375" y="54197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7118350" y="5397501"/>
              <a:ext cx="261938" cy="358775"/>
            </a:xfrm>
            <a:custGeom>
              <a:avLst/>
              <a:gdLst>
                <a:gd name="T0" fmla="*/ 97 w 165"/>
                <a:gd name="T1" fmla="*/ 226 h 226"/>
                <a:gd name="T2" fmla="*/ 97 w 165"/>
                <a:gd name="T3" fmla="*/ 226 h 226"/>
                <a:gd name="T4" fmla="*/ 76 w 165"/>
                <a:gd name="T5" fmla="*/ 212 h 226"/>
                <a:gd name="T6" fmla="*/ 58 w 165"/>
                <a:gd name="T7" fmla="*/ 198 h 226"/>
                <a:gd name="T8" fmla="*/ 40 w 165"/>
                <a:gd name="T9" fmla="*/ 183 h 226"/>
                <a:gd name="T10" fmla="*/ 26 w 165"/>
                <a:gd name="T11" fmla="*/ 169 h 226"/>
                <a:gd name="T12" fmla="*/ 6 w 165"/>
                <a:gd name="T13" fmla="*/ 145 h 226"/>
                <a:gd name="T14" fmla="*/ 0 w 165"/>
                <a:gd name="T15" fmla="*/ 135 h 226"/>
                <a:gd name="T16" fmla="*/ 0 w 165"/>
                <a:gd name="T17" fmla="*/ 135 h 226"/>
                <a:gd name="T18" fmla="*/ 8 w 165"/>
                <a:gd name="T19" fmla="*/ 107 h 226"/>
                <a:gd name="T20" fmla="*/ 14 w 165"/>
                <a:gd name="T21" fmla="*/ 81 h 226"/>
                <a:gd name="T22" fmla="*/ 16 w 165"/>
                <a:gd name="T23" fmla="*/ 57 h 226"/>
                <a:gd name="T24" fmla="*/ 16 w 165"/>
                <a:gd name="T25" fmla="*/ 38 h 226"/>
                <a:gd name="T26" fmla="*/ 14 w 165"/>
                <a:gd name="T27" fmla="*/ 22 h 226"/>
                <a:gd name="T28" fmla="*/ 12 w 165"/>
                <a:gd name="T29" fmla="*/ 10 h 226"/>
                <a:gd name="T30" fmla="*/ 8 w 165"/>
                <a:gd name="T31" fmla="*/ 0 h 226"/>
                <a:gd name="T32" fmla="*/ 8 w 165"/>
                <a:gd name="T33" fmla="*/ 0 h 226"/>
                <a:gd name="T34" fmla="*/ 20 w 165"/>
                <a:gd name="T35" fmla="*/ 2 h 226"/>
                <a:gd name="T36" fmla="*/ 44 w 165"/>
                <a:gd name="T37" fmla="*/ 10 h 226"/>
                <a:gd name="T38" fmla="*/ 72 w 165"/>
                <a:gd name="T39" fmla="*/ 22 h 226"/>
                <a:gd name="T40" fmla="*/ 86 w 165"/>
                <a:gd name="T41" fmla="*/ 30 h 226"/>
                <a:gd name="T42" fmla="*/ 101 w 165"/>
                <a:gd name="T43" fmla="*/ 40 h 226"/>
                <a:gd name="T44" fmla="*/ 115 w 165"/>
                <a:gd name="T45" fmla="*/ 51 h 226"/>
                <a:gd name="T46" fmla="*/ 129 w 165"/>
                <a:gd name="T47" fmla="*/ 65 h 226"/>
                <a:gd name="T48" fmla="*/ 141 w 165"/>
                <a:gd name="T49" fmla="*/ 81 h 226"/>
                <a:gd name="T50" fmla="*/ 151 w 165"/>
                <a:gd name="T51" fmla="*/ 99 h 226"/>
                <a:gd name="T52" fmla="*/ 159 w 165"/>
                <a:gd name="T53" fmla="*/ 121 h 226"/>
                <a:gd name="T54" fmla="*/ 163 w 165"/>
                <a:gd name="T55" fmla="*/ 143 h 226"/>
                <a:gd name="T56" fmla="*/ 165 w 165"/>
                <a:gd name="T57" fmla="*/ 171 h 226"/>
                <a:gd name="T58" fmla="*/ 161 w 165"/>
                <a:gd name="T59" fmla="*/ 198 h 226"/>
                <a:gd name="T60" fmla="*/ 161 w 165"/>
                <a:gd name="T61" fmla="*/ 198 h 226"/>
                <a:gd name="T62" fmla="*/ 161 w 165"/>
                <a:gd name="T63" fmla="*/ 200 h 226"/>
                <a:gd name="T64" fmla="*/ 161 w 165"/>
                <a:gd name="T65" fmla="*/ 202 h 226"/>
                <a:gd name="T66" fmla="*/ 97 w 165"/>
                <a:gd name="T6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226">
                  <a:moveTo>
                    <a:pt x="97" y="226"/>
                  </a:moveTo>
                  <a:lnTo>
                    <a:pt x="97" y="226"/>
                  </a:lnTo>
                  <a:lnTo>
                    <a:pt x="76" y="212"/>
                  </a:lnTo>
                  <a:lnTo>
                    <a:pt x="58" y="198"/>
                  </a:lnTo>
                  <a:lnTo>
                    <a:pt x="40" y="183"/>
                  </a:lnTo>
                  <a:lnTo>
                    <a:pt x="26" y="169"/>
                  </a:lnTo>
                  <a:lnTo>
                    <a:pt x="6" y="145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8" y="107"/>
                  </a:lnTo>
                  <a:lnTo>
                    <a:pt x="14" y="81"/>
                  </a:lnTo>
                  <a:lnTo>
                    <a:pt x="16" y="57"/>
                  </a:lnTo>
                  <a:lnTo>
                    <a:pt x="16" y="38"/>
                  </a:lnTo>
                  <a:lnTo>
                    <a:pt x="14" y="22"/>
                  </a:lnTo>
                  <a:lnTo>
                    <a:pt x="12" y="1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0" y="2"/>
                  </a:lnTo>
                  <a:lnTo>
                    <a:pt x="44" y="10"/>
                  </a:lnTo>
                  <a:lnTo>
                    <a:pt x="72" y="22"/>
                  </a:lnTo>
                  <a:lnTo>
                    <a:pt x="86" y="30"/>
                  </a:lnTo>
                  <a:lnTo>
                    <a:pt x="101" y="40"/>
                  </a:lnTo>
                  <a:lnTo>
                    <a:pt x="115" y="51"/>
                  </a:lnTo>
                  <a:lnTo>
                    <a:pt x="129" y="65"/>
                  </a:lnTo>
                  <a:lnTo>
                    <a:pt x="141" y="81"/>
                  </a:lnTo>
                  <a:lnTo>
                    <a:pt x="151" y="99"/>
                  </a:lnTo>
                  <a:lnTo>
                    <a:pt x="159" y="121"/>
                  </a:lnTo>
                  <a:lnTo>
                    <a:pt x="163" y="143"/>
                  </a:lnTo>
                  <a:lnTo>
                    <a:pt x="165" y="171"/>
                  </a:lnTo>
                  <a:lnTo>
                    <a:pt x="161" y="198"/>
                  </a:lnTo>
                  <a:lnTo>
                    <a:pt x="161" y="198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97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7118350" y="5397501"/>
              <a:ext cx="261938" cy="358775"/>
            </a:xfrm>
            <a:custGeom>
              <a:avLst/>
              <a:gdLst>
                <a:gd name="T0" fmla="*/ 97 w 165"/>
                <a:gd name="T1" fmla="*/ 226 h 226"/>
                <a:gd name="T2" fmla="*/ 97 w 165"/>
                <a:gd name="T3" fmla="*/ 226 h 226"/>
                <a:gd name="T4" fmla="*/ 76 w 165"/>
                <a:gd name="T5" fmla="*/ 212 h 226"/>
                <a:gd name="T6" fmla="*/ 58 w 165"/>
                <a:gd name="T7" fmla="*/ 198 h 226"/>
                <a:gd name="T8" fmla="*/ 40 w 165"/>
                <a:gd name="T9" fmla="*/ 183 h 226"/>
                <a:gd name="T10" fmla="*/ 26 w 165"/>
                <a:gd name="T11" fmla="*/ 169 h 226"/>
                <a:gd name="T12" fmla="*/ 6 w 165"/>
                <a:gd name="T13" fmla="*/ 145 h 226"/>
                <a:gd name="T14" fmla="*/ 0 w 165"/>
                <a:gd name="T15" fmla="*/ 135 h 226"/>
                <a:gd name="T16" fmla="*/ 0 w 165"/>
                <a:gd name="T17" fmla="*/ 135 h 226"/>
                <a:gd name="T18" fmla="*/ 8 w 165"/>
                <a:gd name="T19" fmla="*/ 107 h 226"/>
                <a:gd name="T20" fmla="*/ 14 w 165"/>
                <a:gd name="T21" fmla="*/ 81 h 226"/>
                <a:gd name="T22" fmla="*/ 16 w 165"/>
                <a:gd name="T23" fmla="*/ 57 h 226"/>
                <a:gd name="T24" fmla="*/ 16 w 165"/>
                <a:gd name="T25" fmla="*/ 38 h 226"/>
                <a:gd name="T26" fmla="*/ 14 w 165"/>
                <a:gd name="T27" fmla="*/ 22 h 226"/>
                <a:gd name="T28" fmla="*/ 12 w 165"/>
                <a:gd name="T29" fmla="*/ 10 h 226"/>
                <a:gd name="T30" fmla="*/ 8 w 165"/>
                <a:gd name="T31" fmla="*/ 0 h 226"/>
                <a:gd name="T32" fmla="*/ 8 w 165"/>
                <a:gd name="T33" fmla="*/ 0 h 226"/>
                <a:gd name="T34" fmla="*/ 20 w 165"/>
                <a:gd name="T35" fmla="*/ 2 h 226"/>
                <a:gd name="T36" fmla="*/ 44 w 165"/>
                <a:gd name="T37" fmla="*/ 10 h 226"/>
                <a:gd name="T38" fmla="*/ 72 w 165"/>
                <a:gd name="T39" fmla="*/ 22 h 226"/>
                <a:gd name="T40" fmla="*/ 86 w 165"/>
                <a:gd name="T41" fmla="*/ 30 h 226"/>
                <a:gd name="T42" fmla="*/ 101 w 165"/>
                <a:gd name="T43" fmla="*/ 40 h 226"/>
                <a:gd name="T44" fmla="*/ 115 w 165"/>
                <a:gd name="T45" fmla="*/ 51 h 226"/>
                <a:gd name="T46" fmla="*/ 129 w 165"/>
                <a:gd name="T47" fmla="*/ 65 h 226"/>
                <a:gd name="T48" fmla="*/ 141 w 165"/>
                <a:gd name="T49" fmla="*/ 81 h 226"/>
                <a:gd name="T50" fmla="*/ 151 w 165"/>
                <a:gd name="T51" fmla="*/ 99 h 226"/>
                <a:gd name="T52" fmla="*/ 159 w 165"/>
                <a:gd name="T53" fmla="*/ 121 h 226"/>
                <a:gd name="T54" fmla="*/ 163 w 165"/>
                <a:gd name="T55" fmla="*/ 143 h 226"/>
                <a:gd name="T56" fmla="*/ 165 w 165"/>
                <a:gd name="T57" fmla="*/ 171 h 226"/>
                <a:gd name="T58" fmla="*/ 161 w 165"/>
                <a:gd name="T59" fmla="*/ 198 h 226"/>
                <a:gd name="T60" fmla="*/ 161 w 165"/>
                <a:gd name="T61" fmla="*/ 198 h 226"/>
                <a:gd name="T62" fmla="*/ 161 w 165"/>
                <a:gd name="T63" fmla="*/ 200 h 226"/>
                <a:gd name="T64" fmla="*/ 161 w 165"/>
                <a:gd name="T65" fmla="*/ 202 h 226"/>
                <a:gd name="T66" fmla="*/ 97 w 165"/>
                <a:gd name="T6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226">
                  <a:moveTo>
                    <a:pt x="97" y="226"/>
                  </a:moveTo>
                  <a:lnTo>
                    <a:pt x="97" y="226"/>
                  </a:lnTo>
                  <a:lnTo>
                    <a:pt x="76" y="212"/>
                  </a:lnTo>
                  <a:lnTo>
                    <a:pt x="58" y="198"/>
                  </a:lnTo>
                  <a:lnTo>
                    <a:pt x="40" y="183"/>
                  </a:lnTo>
                  <a:lnTo>
                    <a:pt x="26" y="169"/>
                  </a:lnTo>
                  <a:lnTo>
                    <a:pt x="6" y="145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8" y="107"/>
                  </a:lnTo>
                  <a:lnTo>
                    <a:pt x="14" y="81"/>
                  </a:lnTo>
                  <a:lnTo>
                    <a:pt x="16" y="57"/>
                  </a:lnTo>
                  <a:lnTo>
                    <a:pt x="16" y="38"/>
                  </a:lnTo>
                  <a:lnTo>
                    <a:pt x="14" y="22"/>
                  </a:lnTo>
                  <a:lnTo>
                    <a:pt x="12" y="1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0" y="2"/>
                  </a:lnTo>
                  <a:lnTo>
                    <a:pt x="44" y="10"/>
                  </a:lnTo>
                  <a:lnTo>
                    <a:pt x="72" y="22"/>
                  </a:lnTo>
                  <a:lnTo>
                    <a:pt x="86" y="30"/>
                  </a:lnTo>
                  <a:lnTo>
                    <a:pt x="101" y="40"/>
                  </a:lnTo>
                  <a:lnTo>
                    <a:pt x="115" y="51"/>
                  </a:lnTo>
                  <a:lnTo>
                    <a:pt x="129" y="65"/>
                  </a:lnTo>
                  <a:lnTo>
                    <a:pt x="141" y="81"/>
                  </a:lnTo>
                  <a:lnTo>
                    <a:pt x="151" y="99"/>
                  </a:lnTo>
                  <a:lnTo>
                    <a:pt x="159" y="121"/>
                  </a:lnTo>
                  <a:lnTo>
                    <a:pt x="163" y="143"/>
                  </a:lnTo>
                  <a:lnTo>
                    <a:pt x="165" y="171"/>
                  </a:lnTo>
                  <a:lnTo>
                    <a:pt x="161" y="198"/>
                  </a:lnTo>
                  <a:lnTo>
                    <a:pt x="161" y="198"/>
                  </a:lnTo>
                  <a:lnTo>
                    <a:pt x="161" y="200"/>
                  </a:lnTo>
                  <a:lnTo>
                    <a:pt x="161" y="202"/>
                  </a:lnTo>
                  <a:lnTo>
                    <a:pt x="97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158"/>
            <p:cNvSpPr>
              <a:spLocks noChangeShapeType="1"/>
            </p:cNvSpPr>
            <p:nvPr/>
          </p:nvSpPr>
          <p:spPr bwMode="auto">
            <a:xfrm>
              <a:off x="7140575" y="53943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159"/>
            <p:cNvSpPr>
              <a:spLocks noChangeShapeType="1"/>
            </p:cNvSpPr>
            <p:nvPr/>
          </p:nvSpPr>
          <p:spPr bwMode="auto">
            <a:xfrm>
              <a:off x="7140575" y="53943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7853363" y="5221288"/>
            <a:ext cx="777875" cy="777875"/>
            <a:chOff x="7853363" y="5221288"/>
            <a:chExt cx="777875" cy="777875"/>
          </a:xfrm>
          <a:solidFill>
            <a:schemeClr val="bg1">
              <a:lumMod val="50000"/>
            </a:schemeClr>
          </a:solidFill>
        </p:grpSpPr>
        <p:sp>
          <p:nvSpPr>
            <p:cNvPr id="160" name="Freeform 160"/>
            <p:cNvSpPr>
              <a:spLocks noEditPoints="1"/>
            </p:cNvSpPr>
            <p:nvPr/>
          </p:nvSpPr>
          <p:spPr bwMode="auto">
            <a:xfrm>
              <a:off x="7853363" y="5221288"/>
              <a:ext cx="777875" cy="777875"/>
            </a:xfrm>
            <a:custGeom>
              <a:avLst/>
              <a:gdLst>
                <a:gd name="T0" fmla="*/ 246 w 490"/>
                <a:gd name="T1" fmla="*/ 141 h 490"/>
                <a:gd name="T2" fmla="*/ 286 w 490"/>
                <a:gd name="T3" fmla="*/ 149 h 490"/>
                <a:gd name="T4" fmla="*/ 320 w 490"/>
                <a:gd name="T5" fmla="*/ 172 h 490"/>
                <a:gd name="T6" fmla="*/ 341 w 490"/>
                <a:gd name="T7" fmla="*/ 204 h 490"/>
                <a:gd name="T8" fmla="*/ 349 w 490"/>
                <a:gd name="T9" fmla="*/ 246 h 490"/>
                <a:gd name="T10" fmla="*/ 347 w 490"/>
                <a:gd name="T11" fmla="*/ 266 h 490"/>
                <a:gd name="T12" fmla="*/ 331 w 490"/>
                <a:gd name="T13" fmla="*/ 303 h 490"/>
                <a:gd name="T14" fmla="*/ 304 w 490"/>
                <a:gd name="T15" fmla="*/ 331 h 490"/>
                <a:gd name="T16" fmla="*/ 266 w 490"/>
                <a:gd name="T17" fmla="*/ 347 h 490"/>
                <a:gd name="T18" fmla="*/ 246 w 490"/>
                <a:gd name="T19" fmla="*/ 349 h 490"/>
                <a:gd name="T20" fmla="*/ 204 w 490"/>
                <a:gd name="T21" fmla="*/ 341 h 490"/>
                <a:gd name="T22" fmla="*/ 173 w 490"/>
                <a:gd name="T23" fmla="*/ 319 h 490"/>
                <a:gd name="T24" fmla="*/ 149 w 490"/>
                <a:gd name="T25" fmla="*/ 286 h 490"/>
                <a:gd name="T26" fmla="*/ 141 w 490"/>
                <a:gd name="T27" fmla="*/ 246 h 490"/>
                <a:gd name="T28" fmla="*/ 143 w 490"/>
                <a:gd name="T29" fmla="*/ 224 h 490"/>
                <a:gd name="T30" fmla="*/ 159 w 490"/>
                <a:gd name="T31" fmla="*/ 186 h 490"/>
                <a:gd name="T32" fmla="*/ 186 w 490"/>
                <a:gd name="T33" fmla="*/ 158 h 490"/>
                <a:gd name="T34" fmla="*/ 224 w 490"/>
                <a:gd name="T35" fmla="*/ 143 h 490"/>
                <a:gd name="T36" fmla="*/ 246 w 490"/>
                <a:gd name="T37" fmla="*/ 0 h 490"/>
                <a:gd name="T38" fmla="*/ 220 w 490"/>
                <a:gd name="T39" fmla="*/ 2 h 490"/>
                <a:gd name="T40" fmla="*/ 173 w 490"/>
                <a:gd name="T41" fmla="*/ 10 h 490"/>
                <a:gd name="T42" fmla="*/ 129 w 490"/>
                <a:gd name="T43" fmla="*/ 29 h 490"/>
                <a:gd name="T44" fmla="*/ 89 w 490"/>
                <a:gd name="T45" fmla="*/ 55 h 490"/>
                <a:gd name="T46" fmla="*/ 55 w 490"/>
                <a:gd name="T47" fmla="*/ 89 h 490"/>
                <a:gd name="T48" fmla="*/ 30 w 490"/>
                <a:gd name="T49" fmla="*/ 129 h 490"/>
                <a:gd name="T50" fmla="*/ 12 w 490"/>
                <a:gd name="T51" fmla="*/ 172 h 490"/>
                <a:gd name="T52" fmla="*/ 2 w 490"/>
                <a:gd name="T53" fmla="*/ 220 h 490"/>
                <a:gd name="T54" fmla="*/ 0 w 490"/>
                <a:gd name="T55" fmla="*/ 246 h 490"/>
                <a:gd name="T56" fmla="*/ 4 w 490"/>
                <a:gd name="T57" fmla="*/ 294 h 490"/>
                <a:gd name="T58" fmla="*/ 20 w 490"/>
                <a:gd name="T59" fmla="*/ 341 h 490"/>
                <a:gd name="T60" fmla="*/ 42 w 490"/>
                <a:gd name="T61" fmla="*/ 383 h 490"/>
                <a:gd name="T62" fmla="*/ 71 w 490"/>
                <a:gd name="T63" fmla="*/ 419 h 490"/>
                <a:gd name="T64" fmla="*/ 107 w 490"/>
                <a:gd name="T65" fmla="*/ 448 h 490"/>
                <a:gd name="T66" fmla="*/ 149 w 490"/>
                <a:gd name="T67" fmla="*/ 470 h 490"/>
                <a:gd name="T68" fmla="*/ 196 w 490"/>
                <a:gd name="T69" fmla="*/ 486 h 490"/>
                <a:gd name="T70" fmla="*/ 246 w 490"/>
                <a:gd name="T71" fmla="*/ 490 h 490"/>
                <a:gd name="T72" fmla="*/ 270 w 490"/>
                <a:gd name="T73" fmla="*/ 490 h 490"/>
                <a:gd name="T74" fmla="*/ 318 w 490"/>
                <a:gd name="T75" fmla="*/ 480 h 490"/>
                <a:gd name="T76" fmla="*/ 363 w 490"/>
                <a:gd name="T77" fmla="*/ 460 h 490"/>
                <a:gd name="T78" fmla="*/ 401 w 490"/>
                <a:gd name="T79" fmla="*/ 434 h 490"/>
                <a:gd name="T80" fmla="*/ 435 w 490"/>
                <a:gd name="T81" fmla="*/ 401 h 490"/>
                <a:gd name="T82" fmla="*/ 461 w 490"/>
                <a:gd name="T83" fmla="*/ 361 h 490"/>
                <a:gd name="T84" fmla="*/ 480 w 490"/>
                <a:gd name="T85" fmla="*/ 317 h 490"/>
                <a:gd name="T86" fmla="*/ 490 w 490"/>
                <a:gd name="T87" fmla="*/ 270 h 490"/>
                <a:gd name="T88" fmla="*/ 490 w 490"/>
                <a:gd name="T89" fmla="*/ 246 h 490"/>
                <a:gd name="T90" fmla="*/ 486 w 490"/>
                <a:gd name="T91" fmla="*/ 196 h 490"/>
                <a:gd name="T92" fmla="*/ 472 w 490"/>
                <a:gd name="T93" fmla="*/ 149 h 490"/>
                <a:gd name="T94" fmla="*/ 449 w 490"/>
                <a:gd name="T95" fmla="*/ 107 h 490"/>
                <a:gd name="T96" fmla="*/ 419 w 490"/>
                <a:gd name="T97" fmla="*/ 71 h 490"/>
                <a:gd name="T98" fmla="*/ 383 w 490"/>
                <a:gd name="T99" fmla="*/ 41 h 490"/>
                <a:gd name="T100" fmla="*/ 341 w 490"/>
                <a:gd name="T101" fmla="*/ 20 h 490"/>
                <a:gd name="T102" fmla="*/ 296 w 490"/>
                <a:gd name="T103" fmla="*/ 4 h 490"/>
                <a:gd name="T104" fmla="*/ 246 w 490"/>
                <a:gd name="T105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0" h="490">
                  <a:moveTo>
                    <a:pt x="246" y="141"/>
                  </a:moveTo>
                  <a:lnTo>
                    <a:pt x="246" y="141"/>
                  </a:lnTo>
                  <a:lnTo>
                    <a:pt x="266" y="143"/>
                  </a:lnTo>
                  <a:lnTo>
                    <a:pt x="286" y="149"/>
                  </a:lnTo>
                  <a:lnTo>
                    <a:pt x="304" y="158"/>
                  </a:lnTo>
                  <a:lnTo>
                    <a:pt x="320" y="172"/>
                  </a:lnTo>
                  <a:lnTo>
                    <a:pt x="331" y="186"/>
                  </a:lnTo>
                  <a:lnTo>
                    <a:pt x="341" y="204"/>
                  </a:lnTo>
                  <a:lnTo>
                    <a:pt x="347" y="224"/>
                  </a:lnTo>
                  <a:lnTo>
                    <a:pt x="349" y="246"/>
                  </a:lnTo>
                  <a:lnTo>
                    <a:pt x="349" y="246"/>
                  </a:lnTo>
                  <a:lnTo>
                    <a:pt x="347" y="266"/>
                  </a:lnTo>
                  <a:lnTo>
                    <a:pt x="341" y="286"/>
                  </a:lnTo>
                  <a:lnTo>
                    <a:pt x="331" y="303"/>
                  </a:lnTo>
                  <a:lnTo>
                    <a:pt x="320" y="319"/>
                  </a:lnTo>
                  <a:lnTo>
                    <a:pt x="304" y="331"/>
                  </a:lnTo>
                  <a:lnTo>
                    <a:pt x="286" y="341"/>
                  </a:lnTo>
                  <a:lnTo>
                    <a:pt x="266" y="347"/>
                  </a:lnTo>
                  <a:lnTo>
                    <a:pt x="246" y="349"/>
                  </a:lnTo>
                  <a:lnTo>
                    <a:pt x="246" y="349"/>
                  </a:lnTo>
                  <a:lnTo>
                    <a:pt x="224" y="347"/>
                  </a:lnTo>
                  <a:lnTo>
                    <a:pt x="204" y="341"/>
                  </a:lnTo>
                  <a:lnTo>
                    <a:pt x="186" y="331"/>
                  </a:lnTo>
                  <a:lnTo>
                    <a:pt x="173" y="319"/>
                  </a:lnTo>
                  <a:lnTo>
                    <a:pt x="159" y="303"/>
                  </a:lnTo>
                  <a:lnTo>
                    <a:pt x="149" y="286"/>
                  </a:lnTo>
                  <a:lnTo>
                    <a:pt x="143" y="266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3" y="224"/>
                  </a:lnTo>
                  <a:lnTo>
                    <a:pt x="149" y="204"/>
                  </a:lnTo>
                  <a:lnTo>
                    <a:pt x="159" y="186"/>
                  </a:lnTo>
                  <a:lnTo>
                    <a:pt x="173" y="172"/>
                  </a:lnTo>
                  <a:lnTo>
                    <a:pt x="186" y="158"/>
                  </a:lnTo>
                  <a:lnTo>
                    <a:pt x="204" y="149"/>
                  </a:lnTo>
                  <a:lnTo>
                    <a:pt x="224" y="143"/>
                  </a:lnTo>
                  <a:lnTo>
                    <a:pt x="246" y="141"/>
                  </a:lnTo>
                  <a:close/>
                  <a:moveTo>
                    <a:pt x="246" y="0"/>
                  </a:moveTo>
                  <a:lnTo>
                    <a:pt x="246" y="0"/>
                  </a:lnTo>
                  <a:lnTo>
                    <a:pt x="220" y="2"/>
                  </a:lnTo>
                  <a:lnTo>
                    <a:pt x="196" y="4"/>
                  </a:lnTo>
                  <a:lnTo>
                    <a:pt x="173" y="10"/>
                  </a:lnTo>
                  <a:lnTo>
                    <a:pt x="149" y="20"/>
                  </a:lnTo>
                  <a:lnTo>
                    <a:pt x="129" y="29"/>
                  </a:lnTo>
                  <a:lnTo>
                    <a:pt x="107" y="41"/>
                  </a:lnTo>
                  <a:lnTo>
                    <a:pt x="89" y="55"/>
                  </a:lnTo>
                  <a:lnTo>
                    <a:pt x="71" y="71"/>
                  </a:lnTo>
                  <a:lnTo>
                    <a:pt x="55" y="89"/>
                  </a:lnTo>
                  <a:lnTo>
                    <a:pt x="42" y="107"/>
                  </a:lnTo>
                  <a:lnTo>
                    <a:pt x="30" y="129"/>
                  </a:lnTo>
                  <a:lnTo>
                    <a:pt x="20" y="149"/>
                  </a:lnTo>
                  <a:lnTo>
                    <a:pt x="12" y="172"/>
                  </a:lnTo>
                  <a:lnTo>
                    <a:pt x="4" y="196"/>
                  </a:lnTo>
                  <a:lnTo>
                    <a:pt x="2" y="220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2" y="270"/>
                  </a:lnTo>
                  <a:lnTo>
                    <a:pt x="4" y="294"/>
                  </a:lnTo>
                  <a:lnTo>
                    <a:pt x="12" y="317"/>
                  </a:lnTo>
                  <a:lnTo>
                    <a:pt x="20" y="341"/>
                  </a:lnTo>
                  <a:lnTo>
                    <a:pt x="30" y="361"/>
                  </a:lnTo>
                  <a:lnTo>
                    <a:pt x="42" y="383"/>
                  </a:lnTo>
                  <a:lnTo>
                    <a:pt x="55" y="401"/>
                  </a:lnTo>
                  <a:lnTo>
                    <a:pt x="71" y="419"/>
                  </a:lnTo>
                  <a:lnTo>
                    <a:pt x="89" y="434"/>
                  </a:lnTo>
                  <a:lnTo>
                    <a:pt x="107" y="448"/>
                  </a:lnTo>
                  <a:lnTo>
                    <a:pt x="129" y="460"/>
                  </a:lnTo>
                  <a:lnTo>
                    <a:pt x="149" y="470"/>
                  </a:lnTo>
                  <a:lnTo>
                    <a:pt x="173" y="480"/>
                  </a:lnTo>
                  <a:lnTo>
                    <a:pt x="196" y="486"/>
                  </a:lnTo>
                  <a:lnTo>
                    <a:pt x="220" y="490"/>
                  </a:lnTo>
                  <a:lnTo>
                    <a:pt x="246" y="490"/>
                  </a:lnTo>
                  <a:lnTo>
                    <a:pt x="246" y="490"/>
                  </a:lnTo>
                  <a:lnTo>
                    <a:pt x="270" y="490"/>
                  </a:lnTo>
                  <a:lnTo>
                    <a:pt x="296" y="486"/>
                  </a:lnTo>
                  <a:lnTo>
                    <a:pt x="318" y="480"/>
                  </a:lnTo>
                  <a:lnTo>
                    <a:pt x="341" y="470"/>
                  </a:lnTo>
                  <a:lnTo>
                    <a:pt x="363" y="460"/>
                  </a:lnTo>
                  <a:lnTo>
                    <a:pt x="383" y="448"/>
                  </a:lnTo>
                  <a:lnTo>
                    <a:pt x="401" y="434"/>
                  </a:lnTo>
                  <a:lnTo>
                    <a:pt x="419" y="419"/>
                  </a:lnTo>
                  <a:lnTo>
                    <a:pt x="435" y="401"/>
                  </a:lnTo>
                  <a:lnTo>
                    <a:pt x="449" y="383"/>
                  </a:lnTo>
                  <a:lnTo>
                    <a:pt x="461" y="361"/>
                  </a:lnTo>
                  <a:lnTo>
                    <a:pt x="472" y="341"/>
                  </a:lnTo>
                  <a:lnTo>
                    <a:pt x="480" y="317"/>
                  </a:lnTo>
                  <a:lnTo>
                    <a:pt x="486" y="294"/>
                  </a:lnTo>
                  <a:lnTo>
                    <a:pt x="490" y="270"/>
                  </a:lnTo>
                  <a:lnTo>
                    <a:pt x="490" y="246"/>
                  </a:lnTo>
                  <a:lnTo>
                    <a:pt x="490" y="246"/>
                  </a:lnTo>
                  <a:lnTo>
                    <a:pt x="490" y="220"/>
                  </a:lnTo>
                  <a:lnTo>
                    <a:pt x="486" y="196"/>
                  </a:lnTo>
                  <a:lnTo>
                    <a:pt x="480" y="172"/>
                  </a:lnTo>
                  <a:lnTo>
                    <a:pt x="472" y="149"/>
                  </a:lnTo>
                  <a:lnTo>
                    <a:pt x="461" y="129"/>
                  </a:lnTo>
                  <a:lnTo>
                    <a:pt x="449" y="107"/>
                  </a:lnTo>
                  <a:lnTo>
                    <a:pt x="435" y="89"/>
                  </a:lnTo>
                  <a:lnTo>
                    <a:pt x="419" y="71"/>
                  </a:lnTo>
                  <a:lnTo>
                    <a:pt x="401" y="55"/>
                  </a:lnTo>
                  <a:lnTo>
                    <a:pt x="383" y="41"/>
                  </a:lnTo>
                  <a:lnTo>
                    <a:pt x="363" y="29"/>
                  </a:lnTo>
                  <a:lnTo>
                    <a:pt x="341" y="20"/>
                  </a:lnTo>
                  <a:lnTo>
                    <a:pt x="318" y="10"/>
                  </a:lnTo>
                  <a:lnTo>
                    <a:pt x="296" y="4"/>
                  </a:lnTo>
                  <a:lnTo>
                    <a:pt x="270" y="2"/>
                  </a:lnTo>
                  <a:lnTo>
                    <a:pt x="246" y="0"/>
                  </a:lnTo>
                  <a:lnTo>
                    <a:pt x="2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8077200" y="5445126"/>
              <a:ext cx="330200" cy="330200"/>
            </a:xfrm>
            <a:custGeom>
              <a:avLst/>
              <a:gdLst>
                <a:gd name="T0" fmla="*/ 105 w 208"/>
                <a:gd name="T1" fmla="*/ 0 h 208"/>
                <a:gd name="T2" fmla="*/ 105 w 208"/>
                <a:gd name="T3" fmla="*/ 0 h 208"/>
                <a:gd name="T4" fmla="*/ 125 w 208"/>
                <a:gd name="T5" fmla="*/ 2 h 208"/>
                <a:gd name="T6" fmla="*/ 145 w 208"/>
                <a:gd name="T7" fmla="*/ 8 h 208"/>
                <a:gd name="T8" fmla="*/ 163 w 208"/>
                <a:gd name="T9" fmla="*/ 17 h 208"/>
                <a:gd name="T10" fmla="*/ 179 w 208"/>
                <a:gd name="T11" fmla="*/ 31 h 208"/>
                <a:gd name="T12" fmla="*/ 190 w 208"/>
                <a:gd name="T13" fmla="*/ 45 h 208"/>
                <a:gd name="T14" fmla="*/ 200 w 208"/>
                <a:gd name="T15" fmla="*/ 63 h 208"/>
                <a:gd name="T16" fmla="*/ 206 w 208"/>
                <a:gd name="T17" fmla="*/ 83 h 208"/>
                <a:gd name="T18" fmla="*/ 208 w 208"/>
                <a:gd name="T19" fmla="*/ 105 h 208"/>
                <a:gd name="T20" fmla="*/ 208 w 208"/>
                <a:gd name="T21" fmla="*/ 105 h 208"/>
                <a:gd name="T22" fmla="*/ 206 w 208"/>
                <a:gd name="T23" fmla="*/ 125 h 208"/>
                <a:gd name="T24" fmla="*/ 200 w 208"/>
                <a:gd name="T25" fmla="*/ 145 h 208"/>
                <a:gd name="T26" fmla="*/ 190 w 208"/>
                <a:gd name="T27" fmla="*/ 162 h 208"/>
                <a:gd name="T28" fmla="*/ 179 w 208"/>
                <a:gd name="T29" fmla="*/ 178 h 208"/>
                <a:gd name="T30" fmla="*/ 163 w 208"/>
                <a:gd name="T31" fmla="*/ 190 h 208"/>
                <a:gd name="T32" fmla="*/ 145 w 208"/>
                <a:gd name="T33" fmla="*/ 200 h 208"/>
                <a:gd name="T34" fmla="*/ 125 w 208"/>
                <a:gd name="T35" fmla="*/ 206 h 208"/>
                <a:gd name="T36" fmla="*/ 105 w 208"/>
                <a:gd name="T37" fmla="*/ 208 h 208"/>
                <a:gd name="T38" fmla="*/ 105 w 208"/>
                <a:gd name="T39" fmla="*/ 208 h 208"/>
                <a:gd name="T40" fmla="*/ 83 w 208"/>
                <a:gd name="T41" fmla="*/ 206 h 208"/>
                <a:gd name="T42" fmla="*/ 63 w 208"/>
                <a:gd name="T43" fmla="*/ 200 h 208"/>
                <a:gd name="T44" fmla="*/ 45 w 208"/>
                <a:gd name="T45" fmla="*/ 190 h 208"/>
                <a:gd name="T46" fmla="*/ 32 w 208"/>
                <a:gd name="T47" fmla="*/ 178 h 208"/>
                <a:gd name="T48" fmla="*/ 18 w 208"/>
                <a:gd name="T49" fmla="*/ 162 h 208"/>
                <a:gd name="T50" fmla="*/ 8 w 208"/>
                <a:gd name="T51" fmla="*/ 145 h 208"/>
                <a:gd name="T52" fmla="*/ 2 w 208"/>
                <a:gd name="T53" fmla="*/ 125 h 208"/>
                <a:gd name="T54" fmla="*/ 0 w 208"/>
                <a:gd name="T55" fmla="*/ 105 h 208"/>
                <a:gd name="T56" fmla="*/ 0 w 208"/>
                <a:gd name="T57" fmla="*/ 105 h 208"/>
                <a:gd name="T58" fmla="*/ 2 w 208"/>
                <a:gd name="T59" fmla="*/ 83 h 208"/>
                <a:gd name="T60" fmla="*/ 8 w 208"/>
                <a:gd name="T61" fmla="*/ 63 h 208"/>
                <a:gd name="T62" fmla="*/ 18 w 208"/>
                <a:gd name="T63" fmla="*/ 45 h 208"/>
                <a:gd name="T64" fmla="*/ 32 w 208"/>
                <a:gd name="T65" fmla="*/ 31 h 208"/>
                <a:gd name="T66" fmla="*/ 45 w 208"/>
                <a:gd name="T67" fmla="*/ 17 h 208"/>
                <a:gd name="T68" fmla="*/ 63 w 208"/>
                <a:gd name="T69" fmla="*/ 8 h 208"/>
                <a:gd name="T70" fmla="*/ 83 w 208"/>
                <a:gd name="T71" fmla="*/ 2 h 208"/>
                <a:gd name="T72" fmla="*/ 105 w 208"/>
                <a:gd name="T7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8" h="208">
                  <a:moveTo>
                    <a:pt x="105" y="0"/>
                  </a:moveTo>
                  <a:lnTo>
                    <a:pt x="105" y="0"/>
                  </a:lnTo>
                  <a:lnTo>
                    <a:pt x="125" y="2"/>
                  </a:lnTo>
                  <a:lnTo>
                    <a:pt x="145" y="8"/>
                  </a:lnTo>
                  <a:lnTo>
                    <a:pt x="163" y="17"/>
                  </a:lnTo>
                  <a:lnTo>
                    <a:pt x="179" y="31"/>
                  </a:lnTo>
                  <a:lnTo>
                    <a:pt x="190" y="45"/>
                  </a:lnTo>
                  <a:lnTo>
                    <a:pt x="200" y="63"/>
                  </a:lnTo>
                  <a:lnTo>
                    <a:pt x="206" y="83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06" y="125"/>
                  </a:lnTo>
                  <a:lnTo>
                    <a:pt x="200" y="145"/>
                  </a:lnTo>
                  <a:lnTo>
                    <a:pt x="190" y="162"/>
                  </a:lnTo>
                  <a:lnTo>
                    <a:pt x="179" y="178"/>
                  </a:lnTo>
                  <a:lnTo>
                    <a:pt x="163" y="190"/>
                  </a:lnTo>
                  <a:lnTo>
                    <a:pt x="145" y="200"/>
                  </a:lnTo>
                  <a:lnTo>
                    <a:pt x="125" y="206"/>
                  </a:lnTo>
                  <a:lnTo>
                    <a:pt x="105" y="208"/>
                  </a:lnTo>
                  <a:lnTo>
                    <a:pt x="105" y="208"/>
                  </a:lnTo>
                  <a:lnTo>
                    <a:pt x="83" y="206"/>
                  </a:lnTo>
                  <a:lnTo>
                    <a:pt x="63" y="200"/>
                  </a:lnTo>
                  <a:lnTo>
                    <a:pt x="45" y="190"/>
                  </a:lnTo>
                  <a:lnTo>
                    <a:pt x="32" y="178"/>
                  </a:lnTo>
                  <a:lnTo>
                    <a:pt x="18" y="162"/>
                  </a:lnTo>
                  <a:lnTo>
                    <a:pt x="8" y="145"/>
                  </a:lnTo>
                  <a:lnTo>
                    <a:pt x="2" y="125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" y="83"/>
                  </a:lnTo>
                  <a:lnTo>
                    <a:pt x="8" y="63"/>
                  </a:lnTo>
                  <a:lnTo>
                    <a:pt x="18" y="45"/>
                  </a:lnTo>
                  <a:lnTo>
                    <a:pt x="32" y="31"/>
                  </a:lnTo>
                  <a:lnTo>
                    <a:pt x="45" y="17"/>
                  </a:lnTo>
                  <a:lnTo>
                    <a:pt x="63" y="8"/>
                  </a:lnTo>
                  <a:lnTo>
                    <a:pt x="83" y="2"/>
                  </a:lnTo>
                  <a:lnTo>
                    <a:pt x="10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7853363" y="5221288"/>
              <a:ext cx="777875" cy="777875"/>
            </a:xfrm>
            <a:custGeom>
              <a:avLst/>
              <a:gdLst>
                <a:gd name="T0" fmla="*/ 246 w 490"/>
                <a:gd name="T1" fmla="*/ 0 h 490"/>
                <a:gd name="T2" fmla="*/ 196 w 490"/>
                <a:gd name="T3" fmla="*/ 4 h 490"/>
                <a:gd name="T4" fmla="*/ 149 w 490"/>
                <a:gd name="T5" fmla="*/ 20 h 490"/>
                <a:gd name="T6" fmla="*/ 107 w 490"/>
                <a:gd name="T7" fmla="*/ 41 h 490"/>
                <a:gd name="T8" fmla="*/ 71 w 490"/>
                <a:gd name="T9" fmla="*/ 71 h 490"/>
                <a:gd name="T10" fmla="*/ 42 w 490"/>
                <a:gd name="T11" fmla="*/ 107 h 490"/>
                <a:gd name="T12" fmla="*/ 20 w 490"/>
                <a:gd name="T13" fmla="*/ 149 h 490"/>
                <a:gd name="T14" fmla="*/ 4 w 490"/>
                <a:gd name="T15" fmla="*/ 196 h 490"/>
                <a:gd name="T16" fmla="*/ 0 w 490"/>
                <a:gd name="T17" fmla="*/ 246 h 490"/>
                <a:gd name="T18" fmla="*/ 2 w 490"/>
                <a:gd name="T19" fmla="*/ 270 h 490"/>
                <a:gd name="T20" fmla="*/ 12 w 490"/>
                <a:gd name="T21" fmla="*/ 317 h 490"/>
                <a:gd name="T22" fmla="*/ 30 w 490"/>
                <a:gd name="T23" fmla="*/ 361 h 490"/>
                <a:gd name="T24" fmla="*/ 55 w 490"/>
                <a:gd name="T25" fmla="*/ 401 h 490"/>
                <a:gd name="T26" fmla="*/ 89 w 490"/>
                <a:gd name="T27" fmla="*/ 434 h 490"/>
                <a:gd name="T28" fmla="*/ 129 w 490"/>
                <a:gd name="T29" fmla="*/ 460 h 490"/>
                <a:gd name="T30" fmla="*/ 173 w 490"/>
                <a:gd name="T31" fmla="*/ 480 h 490"/>
                <a:gd name="T32" fmla="*/ 220 w 490"/>
                <a:gd name="T33" fmla="*/ 490 h 490"/>
                <a:gd name="T34" fmla="*/ 246 w 490"/>
                <a:gd name="T35" fmla="*/ 490 h 490"/>
                <a:gd name="T36" fmla="*/ 296 w 490"/>
                <a:gd name="T37" fmla="*/ 486 h 490"/>
                <a:gd name="T38" fmla="*/ 341 w 490"/>
                <a:gd name="T39" fmla="*/ 470 h 490"/>
                <a:gd name="T40" fmla="*/ 383 w 490"/>
                <a:gd name="T41" fmla="*/ 448 h 490"/>
                <a:gd name="T42" fmla="*/ 419 w 490"/>
                <a:gd name="T43" fmla="*/ 419 h 490"/>
                <a:gd name="T44" fmla="*/ 449 w 490"/>
                <a:gd name="T45" fmla="*/ 383 h 490"/>
                <a:gd name="T46" fmla="*/ 472 w 490"/>
                <a:gd name="T47" fmla="*/ 341 h 490"/>
                <a:gd name="T48" fmla="*/ 486 w 490"/>
                <a:gd name="T49" fmla="*/ 294 h 490"/>
                <a:gd name="T50" fmla="*/ 490 w 490"/>
                <a:gd name="T51" fmla="*/ 246 h 490"/>
                <a:gd name="T52" fmla="*/ 490 w 490"/>
                <a:gd name="T53" fmla="*/ 220 h 490"/>
                <a:gd name="T54" fmla="*/ 480 w 490"/>
                <a:gd name="T55" fmla="*/ 172 h 490"/>
                <a:gd name="T56" fmla="*/ 461 w 490"/>
                <a:gd name="T57" fmla="*/ 129 h 490"/>
                <a:gd name="T58" fmla="*/ 435 w 490"/>
                <a:gd name="T59" fmla="*/ 89 h 490"/>
                <a:gd name="T60" fmla="*/ 401 w 490"/>
                <a:gd name="T61" fmla="*/ 55 h 490"/>
                <a:gd name="T62" fmla="*/ 363 w 490"/>
                <a:gd name="T63" fmla="*/ 29 h 490"/>
                <a:gd name="T64" fmla="*/ 318 w 490"/>
                <a:gd name="T65" fmla="*/ 10 h 490"/>
                <a:gd name="T66" fmla="*/ 270 w 490"/>
                <a:gd name="T67" fmla="*/ 2 h 490"/>
                <a:gd name="T68" fmla="*/ 246 w 490"/>
                <a:gd name="T6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6" y="0"/>
                  </a:moveTo>
                  <a:lnTo>
                    <a:pt x="246" y="0"/>
                  </a:lnTo>
                  <a:lnTo>
                    <a:pt x="220" y="2"/>
                  </a:lnTo>
                  <a:lnTo>
                    <a:pt x="196" y="4"/>
                  </a:lnTo>
                  <a:lnTo>
                    <a:pt x="173" y="10"/>
                  </a:lnTo>
                  <a:lnTo>
                    <a:pt x="149" y="20"/>
                  </a:lnTo>
                  <a:lnTo>
                    <a:pt x="129" y="29"/>
                  </a:lnTo>
                  <a:lnTo>
                    <a:pt x="107" y="41"/>
                  </a:lnTo>
                  <a:lnTo>
                    <a:pt x="89" y="55"/>
                  </a:lnTo>
                  <a:lnTo>
                    <a:pt x="71" y="71"/>
                  </a:lnTo>
                  <a:lnTo>
                    <a:pt x="55" y="89"/>
                  </a:lnTo>
                  <a:lnTo>
                    <a:pt x="42" y="107"/>
                  </a:lnTo>
                  <a:lnTo>
                    <a:pt x="30" y="129"/>
                  </a:lnTo>
                  <a:lnTo>
                    <a:pt x="20" y="149"/>
                  </a:lnTo>
                  <a:lnTo>
                    <a:pt x="12" y="172"/>
                  </a:lnTo>
                  <a:lnTo>
                    <a:pt x="4" y="196"/>
                  </a:lnTo>
                  <a:lnTo>
                    <a:pt x="2" y="220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2" y="270"/>
                  </a:lnTo>
                  <a:lnTo>
                    <a:pt x="4" y="294"/>
                  </a:lnTo>
                  <a:lnTo>
                    <a:pt x="12" y="317"/>
                  </a:lnTo>
                  <a:lnTo>
                    <a:pt x="20" y="341"/>
                  </a:lnTo>
                  <a:lnTo>
                    <a:pt x="30" y="361"/>
                  </a:lnTo>
                  <a:lnTo>
                    <a:pt x="42" y="383"/>
                  </a:lnTo>
                  <a:lnTo>
                    <a:pt x="55" y="401"/>
                  </a:lnTo>
                  <a:lnTo>
                    <a:pt x="71" y="419"/>
                  </a:lnTo>
                  <a:lnTo>
                    <a:pt x="89" y="434"/>
                  </a:lnTo>
                  <a:lnTo>
                    <a:pt x="107" y="448"/>
                  </a:lnTo>
                  <a:lnTo>
                    <a:pt x="129" y="460"/>
                  </a:lnTo>
                  <a:lnTo>
                    <a:pt x="149" y="470"/>
                  </a:lnTo>
                  <a:lnTo>
                    <a:pt x="173" y="480"/>
                  </a:lnTo>
                  <a:lnTo>
                    <a:pt x="196" y="486"/>
                  </a:lnTo>
                  <a:lnTo>
                    <a:pt x="220" y="490"/>
                  </a:lnTo>
                  <a:lnTo>
                    <a:pt x="246" y="490"/>
                  </a:lnTo>
                  <a:lnTo>
                    <a:pt x="246" y="490"/>
                  </a:lnTo>
                  <a:lnTo>
                    <a:pt x="270" y="490"/>
                  </a:lnTo>
                  <a:lnTo>
                    <a:pt x="296" y="486"/>
                  </a:lnTo>
                  <a:lnTo>
                    <a:pt x="318" y="480"/>
                  </a:lnTo>
                  <a:lnTo>
                    <a:pt x="341" y="470"/>
                  </a:lnTo>
                  <a:lnTo>
                    <a:pt x="363" y="460"/>
                  </a:lnTo>
                  <a:lnTo>
                    <a:pt x="383" y="448"/>
                  </a:lnTo>
                  <a:lnTo>
                    <a:pt x="401" y="434"/>
                  </a:lnTo>
                  <a:lnTo>
                    <a:pt x="419" y="419"/>
                  </a:lnTo>
                  <a:lnTo>
                    <a:pt x="435" y="401"/>
                  </a:lnTo>
                  <a:lnTo>
                    <a:pt x="449" y="383"/>
                  </a:lnTo>
                  <a:lnTo>
                    <a:pt x="461" y="361"/>
                  </a:lnTo>
                  <a:lnTo>
                    <a:pt x="472" y="341"/>
                  </a:lnTo>
                  <a:lnTo>
                    <a:pt x="480" y="317"/>
                  </a:lnTo>
                  <a:lnTo>
                    <a:pt x="486" y="294"/>
                  </a:lnTo>
                  <a:lnTo>
                    <a:pt x="490" y="270"/>
                  </a:lnTo>
                  <a:lnTo>
                    <a:pt x="490" y="246"/>
                  </a:lnTo>
                  <a:lnTo>
                    <a:pt x="490" y="246"/>
                  </a:lnTo>
                  <a:lnTo>
                    <a:pt x="490" y="220"/>
                  </a:lnTo>
                  <a:lnTo>
                    <a:pt x="486" y="196"/>
                  </a:lnTo>
                  <a:lnTo>
                    <a:pt x="480" y="172"/>
                  </a:lnTo>
                  <a:lnTo>
                    <a:pt x="472" y="149"/>
                  </a:lnTo>
                  <a:lnTo>
                    <a:pt x="461" y="129"/>
                  </a:lnTo>
                  <a:lnTo>
                    <a:pt x="449" y="107"/>
                  </a:lnTo>
                  <a:lnTo>
                    <a:pt x="435" y="89"/>
                  </a:lnTo>
                  <a:lnTo>
                    <a:pt x="419" y="71"/>
                  </a:lnTo>
                  <a:lnTo>
                    <a:pt x="401" y="55"/>
                  </a:lnTo>
                  <a:lnTo>
                    <a:pt x="383" y="41"/>
                  </a:lnTo>
                  <a:lnTo>
                    <a:pt x="363" y="29"/>
                  </a:lnTo>
                  <a:lnTo>
                    <a:pt x="341" y="20"/>
                  </a:lnTo>
                  <a:lnTo>
                    <a:pt x="318" y="10"/>
                  </a:lnTo>
                  <a:lnTo>
                    <a:pt x="296" y="4"/>
                  </a:lnTo>
                  <a:lnTo>
                    <a:pt x="270" y="2"/>
                  </a:lnTo>
                  <a:lnTo>
                    <a:pt x="246" y="0"/>
                  </a:lnTo>
                  <a:lnTo>
                    <a:pt x="24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8969375" y="5205413"/>
            <a:ext cx="806450" cy="809625"/>
            <a:chOff x="8969375" y="5205413"/>
            <a:chExt cx="806450" cy="809625"/>
          </a:xfrm>
          <a:solidFill>
            <a:schemeClr val="bg1">
              <a:lumMod val="50000"/>
            </a:schemeClr>
          </a:solidFill>
        </p:grpSpPr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9193213" y="5432426"/>
              <a:ext cx="358775" cy="358775"/>
            </a:xfrm>
            <a:custGeom>
              <a:avLst/>
              <a:gdLst>
                <a:gd name="T0" fmla="*/ 113 w 226"/>
                <a:gd name="T1" fmla="*/ 0 h 226"/>
                <a:gd name="T2" fmla="*/ 69 w 226"/>
                <a:gd name="T3" fmla="*/ 8 h 226"/>
                <a:gd name="T4" fmla="*/ 33 w 226"/>
                <a:gd name="T5" fmla="*/ 31 h 226"/>
                <a:gd name="T6" fmla="*/ 10 w 226"/>
                <a:gd name="T7" fmla="*/ 67 h 226"/>
                <a:gd name="T8" fmla="*/ 0 w 226"/>
                <a:gd name="T9" fmla="*/ 113 h 226"/>
                <a:gd name="T10" fmla="*/ 2 w 226"/>
                <a:gd name="T11" fmla="*/ 135 h 226"/>
                <a:gd name="T12" fmla="*/ 20 w 226"/>
                <a:gd name="T13" fmla="*/ 174 h 226"/>
                <a:gd name="T14" fmla="*/ 49 w 226"/>
                <a:gd name="T15" fmla="*/ 206 h 226"/>
                <a:gd name="T16" fmla="*/ 91 w 226"/>
                <a:gd name="T17" fmla="*/ 222 h 226"/>
                <a:gd name="T18" fmla="*/ 113 w 226"/>
                <a:gd name="T19" fmla="*/ 226 h 226"/>
                <a:gd name="T20" fmla="*/ 157 w 226"/>
                <a:gd name="T21" fmla="*/ 216 h 226"/>
                <a:gd name="T22" fmla="*/ 192 w 226"/>
                <a:gd name="T23" fmla="*/ 192 h 226"/>
                <a:gd name="T24" fmla="*/ 218 w 226"/>
                <a:gd name="T25" fmla="*/ 157 h 226"/>
                <a:gd name="T26" fmla="*/ 226 w 226"/>
                <a:gd name="T27" fmla="*/ 113 h 226"/>
                <a:gd name="T28" fmla="*/ 224 w 226"/>
                <a:gd name="T29" fmla="*/ 89 h 226"/>
                <a:gd name="T30" fmla="*/ 206 w 226"/>
                <a:gd name="T31" fmla="*/ 49 h 226"/>
                <a:gd name="T32" fmla="*/ 176 w 226"/>
                <a:gd name="T33" fmla="*/ 18 h 226"/>
                <a:gd name="T34" fmla="*/ 137 w 226"/>
                <a:gd name="T35" fmla="*/ 2 h 226"/>
                <a:gd name="T36" fmla="*/ 113 w 226"/>
                <a:gd name="T37" fmla="*/ 0 h 226"/>
                <a:gd name="T38" fmla="*/ 113 w 226"/>
                <a:gd name="T39" fmla="*/ 206 h 226"/>
                <a:gd name="T40" fmla="*/ 77 w 226"/>
                <a:gd name="T41" fmla="*/ 200 h 226"/>
                <a:gd name="T42" fmla="*/ 45 w 226"/>
                <a:gd name="T43" fmla="*/ 178 h 226"/>
                <a:gd name="T44" fmla="*/ 26 w 226"/>
                <a:gd name="T45" fmla="*/ 149 h 226"/>
                <a:gd name="T46" fmla="*/ 18 w 226"/>
                <a:gd name="T47" fmla="*/ 113 h 226"/>
                <a:gd name="T48" fmla="*/ 20 w 226"/>
                <a:gd name="T49" fmla="*/ 93 h 226"/>
                <a:gd name="T50" fmla="*/ 35 w 226"/>
                <a:gd name="T51" fmla="*/ 59 h 226"/>
                <a:gd name="T52" fmla="*/ 59 w 226"/>
                <a:gd name="T53" fmla="*/ 33 h 226"/>
                <a:gd name="T54" fmla="*/ 93 w 226"/>
                <a:gd name="T55" fmla="*/ 20 h 226"/>
                <a:gd name="T56" fmla="*/ 113 w 226"/>
                <a:gd name="T57" fmla="*/ 18 h 226"/>
                <a:gd name="T58" fmla="*/ 151 w 226"/>
                <a:gd name="T59" fmla="*/ 25 h 226"/>
                <a:gd name="T60" fmla="*/ 180 w 226"/>
                <a:gd name="T61" fmla="*/ 45 h 226"/>
                <a:gd name="T62" fmla="*/ 200 w 226"/>
                <a:gd name="T63" fmla="*/ 75 h 226"/>
                <a:gd name="T64" fmla="*/ 208 w 226"/>
                <a:gd name="T65" fmla="*/ 113 h 226"/>
                <a:gd name="T66" fmla="*/ 206 w 226"/>
                <a:gd name="T67" fmla="*/ 131 h 226"/>
                <a:gd name="T68" fmla="*/ 192 w 226"/>
                <a:gd name="T69" fmla="*/ 164 h 226"/>
                <a:gd name="T70" fmla="*/ 167 w 226"/>
                <a:gd name="T71" fmla="*/ 190 h 226"/>
                <a:gd name="T72" fmla="*/ 133 w 226"/>
                <a:gd name="T73" fmla="*/ 204 h 226"/>
                <a:gd name="T74" fmla="*/ 113 w 226"/>
                <a:gd name="T75" fmla="*/ 20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226">
                  <a:moveTo>
                    <a:pt x="113" y="0"/>
                  </a:moveTo>
                  <a:lnTo>
                    <a:pt x="113" y="0"/>
                  </a:lnTo>
                  <a:lnTo>
                    <a:pt x="91" y="2"/>
                  </a:lnTo>
                  <a:lnTo>
                    <a:pt x="69" y="8"/>
                  </a:lnTo>
                  <a:lnTo>
                    <a:pt x="49" y="18"/>
                  </a:lnTo>
                  <a:lnTo>
                    <a:pt x="33" y="31"/>
                  </a:lnTo>
                  <a:lnTo>
                    <a:pt x="20" y="49"/>
                  </a:lnTo>
                  <a:lnTo>
                    <a:pt x="10" y="67"/>
                  </a:lnTo>
                  <a:lnTo>
                    <a:pt x="2" y="89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2" y="135"/>
                  </a:lnTo>
                  <a:lnTo>
                    <a:pt x="10" y="157"/>
                  </a:lnTo>
                  <a:lnTo>
                    <a:pt x="20" y="174"/>
                  </a:lnTo>
                  <a:lnTo>
                    <a:pt x="33" y="192"/>
                  </a:lnTo>
                  <a:lnTo>
                    <a:pt x="49" y="206"/>
                  </a:lnTo>
                  <a:lnTo>
                    <a:pt x="69" y="216"/>
                  </a:lnTo>
                  <a:lnTo>
                    <a:pt x="91" y="222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7" y="222"/>
                  </a:lnTo>
                  <a:lnTo>
                    <a:pt x="157" y="216"/>
                  </a:lnTo>
                  <a:lnTo>
                    <a:pt x="176" y="206"/>
                  </a:lnTo>
                  <a:lnTo>
                    <a:pt x="192" y="192"/>
                  </a:lnTo>
                  <a:lnTo>
                    <a:pt x="206" y="174"/>
                  </a:lnTo>
                  <a:lnTo>
                    <a:pt x="218" y="157"/>
                  </a:lnTo>
                  <a:lnTo>
                    <a:pt x="224" y="135"/>
                  </a:lnTo>
                  <a:lnTo>
                    <a:pt x="226" y="113"/>
                  </a:lnTo>
                  <a:lnTo>
                    <a:pt x="226" y="113"/>
                  </a:lnTo>
                  <a:lnTo>
                    <a:pt x="224" y="89"/>
                  </a:lnTo>
                  <a:lnTo>
                    <a:pt x="218" y="67"/>
                  </a:lnTo>
                  <a:lnTo>
                    <a:pt x="206" y="49"/>
                  </a:lnTo>
                  <a:lnTo>
                    <a:pt x="192" y="31"/>
                  </a:lnTo>
                  <a:lnTo>
                    <a:pt x="176" y="18"/>
                  </a:lnTo>
                  <a:lnTo>
                    <a:pt x="157" y="8"/>
                  </a:lnTo>
                  <a:lnTo>
                    <a:pt x="137" y="2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206"/>
                  </a:moveTo>
                  <a:lnTo>
                    <a:pt x="113" y="206"/>
                  </a:lnTo>
                  <a:lnTo>
                    <a:pt x="93" y="204"/>
                  </a:lnTo>
                  <a:lnTo>
                    <a:pt x="77" y="200"/>
                  </a:lnTo>
                  <a:lnTo>
                    <a:pt x="59" y="190"/>
                  </a:lnTo>
                  <a:lnTo>
                    <a:pt x="45" y="178"/>
                  </a:lnTo>
                  <a:lnTo>
                    <a:pt x="35" y="164"/>
                  </a:lnTo>
                  <a:lnTo>
                    <a:pt x="26" y="149"/>
                  </a:lnTo>
                  <a:lnTo>
                    <a:pt x="20" y="131"/>
                  </a:lnTo>
                  <a:lnTo>
                    <a:pt x="18" y="113"/>
                  </a:lnTo>
                  <a:lnTo>
                    <a:pt x="18" y="113"/>
                  </a:lnTo>
                  <a:lnTo>
                    <a:pt x="20" y="93"/>
                  </a:lnTo>
                  <a:lnTo>
                    <a:pt x="26" y="75"/>
                  </a:lnTo>
                  <a:lnTo>
                    <a:pt x="35" y="59"/>
                  </a:lnTo>
                  <a:lnTo>
                    <a:pt x="45" y="45"/>
                  </a:lnTo>
                  <a:lnTo>
                    <a:pt x="59" y="33"/>
                  </a:lnTo>
                  <a:lnTo>
                    <a:pt x="77" y="25"/>
                  </a:lnTo>
                  <a:lnTo>
                    <a:pt x="93" y="20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33" y="20"/>
                  </a:lnTo>
                  <a:lnTo>
                    <a:pt x="151" y="25"/>
                  </a:lnTo>
                  <a:lnTo>
                    <a:pt x="167" y="33"/>
                  </a:lnTo>
                  <a:lnTo>
                    <a:pt x="180" y="45"/>
                  </a:lnTo>
                  <a:lnTo>
                    <a:pt x="192" y="59"/>
                  </a:lnTo>
                  <a:lnTo>
                    <a:pt x="200" y="75"/>
                  </a:lnTo>
                  <a:lnTo>
                    <a:pt x="206" y="93"/>
                  </a:lnTo>
                  <a:lnTo>
                    <a:pt x="208" y="113"/>
                  </a:lnTo>
                  <a:lnTo>
                    <a:pt x="208" y="113"/>
                  </a:lnTo>
                  <a:lnTo>
                    <a:pt x="206" y="131"/>
                  </a:lnTo>
                  <a:lnTo>
                    <a:pt x="200" y="149"/>
                  </a:lnTo>
                  <a:lnTo>
                    <a:pt x="192" y="164"/>
                  </a:lnTo>
                  <a:lnTo>
                    <a:pt x="180" y="178"/>
                  </a:lnTo>
                  <a:lnTo>
                    <a:pt x="167" y="190"/>
                  </a:lnTo>
                  <a:lnTo>
                    <a:pt x="151" y="200"/>
                  </a:lnTo>
                  <a:lnTo>
                    <a:pt x="133" y="204"/>
                  </a:lnTo>
                  <a:lnTo>
                    <a:pt x="113" y="206"/>
                  </a:lnTo>
                  <a:lnTo>
                    <a:pt x="113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4"/>
            <p:cNvSpPr>
              <a:spLocks noEditPoints="1"/>
            </p:cNvSpPr>
            <p:nvPr/>
          </p:nvSpPr>
          <p:spPr bwMode="auto">
            <a:xfrm>
              <a:off x="8969375" y="5205413"/>
              <a:ext cx="806450" cy="809625"/>
            </a:xfrm>
            <a:custGeom>
              <a:avLst/>
              <a:gdLst>
                <a:gd name="T0" fmla="*/ 228 w 508"/>
                <a:gd name="T1" fmla="*/ 2 h 510"/>
                <a:gd name="T2" fmla="*/ 155 w 508"/>
                <a:gd name="T3" fmla="*/ 20 h 510"/>
                <a:gd name="T4" fmla="*/ 93 w 508"/>
                <a:gd name="T5" fmla="*/ 59 h 510"/>
                <a:gd name="T6" fmla="*/ 43 w 508"/>
                <a:gd name="T7" fmla="*/ 113 h 510"/>
                <a:gd name="T8" fmla="*/ 12 w 508"/>
                <a:gd name="T9" fmla="*/ 178 h 510"/>
                <a:gd name="T10" fmla="*/ 0 w 508"/>
                <a:gd name="T11" fmla="*/ 256 h 510"/>
                <a:gd name="T12" fmla="*/ 4 w 508"/>
                <a:gd name="T13" fmla="*/ 305 h 510"/>
                <a:gd name="T14" fmla="*/ 30 w 508"/>
                <a:gd name="T15" fmla="*/ 377 h 510"/>
                <a:gd name="T16" fmla="*/ 73 w 508"/>
                <a:gd name="T17" fmla="*/ 435 h 510"/>
                <a:gd name="T18" fmla="*/ 133 w 508"/>
                <a:gd name="T19" fmla="*/ 478 h 510"/>
                <a:gd name="T20" fmla="*/ 202 w 508"/>
                <a:gd name="T21" fmla="*/ 504 h 510"/>
                <a:gd name="T22" fmla="*/ 254 w 508"/>
                <a:gd name="T23" fmla="*/ 510 h 510"/>
                <a:gd name="T24" fmla="*/ 329 w 508"/>
                <a:gd name="T25" fmla="*/ 498 h 510"/>
                <a:gd name="T26" fmla="*/ 397 w 508"/>
                <a:gd name="T27" fmla="*/ 466 h 510"/>
                <a:gd name="T28" fmla="*/ 451 w 508"/>
                <a:gd name="T29" fmla="*/ 417 h 510"/>
                <a:gd name="T30" fmla="*/ 488 w 508"/>
                <a:gd name="T31" fmla="*/ 353 h 510"/>
                <a:gd name="T32" fmla="*/ 508 w 508"/>
                <a:gd name="T33" fmla="*/ 282 h 510"/>
                <a:gd name="T34" fmla="*/ 508 w 508"/>
                <a:gd name="T35" fmla="*/ 228 h 510"/>
                <a:gd name="T36" fmla="*/ 488 w 508"/>
                <a:gd name="T37" fmla="*/ 157 h 510"/>
                <a:gd name="T38" fmla="*/ 451 w 508"/>
                <a:gd name="T39" fmla="*/ 93 h 510"/>
                <a:gd name="T40" fmla="*/ 397 w 508"/>
                <a:gd name="T41" fmla="*/ 43 h 510"/>
                <a:gd name="T42" fmla="*/ 329 w 508"/>
                <a:gd name="T43" fmla="*/ 12 h 510"/>
                <a:gd name="T44" fmla="*/ 254 w 508"/>
                <a:gd name="T45" fmla="*/ 0 h 510"/>
                <a:gd name="T46" fmla="*/ 254 w 508"/>
                <a:gd name="T47" fmla="*/ 492 h 510"/>
                <a:gd name="T48" fmla="*/ 184 w 508"/>
                <a:gd name="T49" fmla="*/ 480 h 510"/>
                <a:gd name="T50" fmla="*/ 123 w 508"/>
                <a:gd name="T51" fmla="*/ 450 h 510"/>
                <a:gd name="T52" fmla="*/ 71 w 508"/>
                <a:gd name="T53" fmla="*/ 405 h 510"/>
                <a:gd name="T54" fmla="*/ 36 w 508"/>
                <a:gd name="T55" fmla="*/ 347 h 510"/>
                <a:gd name="T56" fmla="*/ 20 w 508"/>
                <a:gd name="T57" fmla="*/ 280 h 510"/>
                <a:gd name="T58" fmla="*/ 20 w 508"/>
                <a:gd name="T59" fmla="*/ 230 h 510"/>
                <a:gd name="T60" fmla="*/ 36 w 508"/>
                <a:gd name="T61" fmla="*/ 163 h 510"/>
                <a:gd name="T62" fmla="*/ 71 w 508"/>
                <a:gd name="T63" fmla="*/ 105 h 510"/>
                <a:gd name="T64" fmla="*/ 123 w 508"/>
                <a:gd name="T65" fmla="*/ 59 h 510"/>
                <a:gd name="T66" fmla="*/ 184 w 508"/>
                <a:gd name="T67" fmla="*/ 30 h 510"/>
                <a:gd name="T68" fmla="*/ 254 w 508"/>
                <a:gd name="T69" fmla="*/ 20 h 510"/>
                <a:gd name="T70" fmla="*/ 302 w 508"/>
                <a:gd name="T71" fmla="*/ 24 h 510"/>
                <a:gd name="T72" fmla="*/ 367 w 508"/>
                <a:gd name="T73" fmla="*/ 47 h 510"/>
                <a:gd name="T74" fmla="*/ 421 w 508"/>
                <a:gd name="T75" fmla="*/ 87 h 510"/>
                <a:gd name="T76" fmla="*/ 462 w 508"/>
                <a:gd name="T77" fmla="*/ 143 h 510"/>
                <a:gd name="T78" fmla="*/ 486 w 508"/>
                <a:gd name="T79" fmla="*/ 208 h 510"/>
                <a:gd name="T80" fmla="*/ 490 w 508"/>
                <a:gd name="T81" fmla="*/ 256 h 510"/>
                <a:gd name="T82" fmla="*/ 480 w 508"/>
                <a:gd name="T83" fmla="*/ 325 h 510"/>
                <a:gd name="T84" fmla="*/ 451 w 508"/>
                <a:gd name="T85" fmla="*/ 387 h 510"/>
                <a:gd name="T86" fmla="*/ 405 w 508"/>
                <a:gd name="T87" fmla="*/ 437 h 510"/>
                <a:gd name="T88" fmla="*/ 345 w 508"/>
                <a:gd name="T89" fmla="*/ 472 h 510"/>
                <a:gd name="T90" fmla="*/ 278 w 508"/>
                <a:gd name="T91" fmla="*/ 49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8" h="510">
                  <a:moveTo>
                    <a:pt x="254" y="0"/>
                  </a:moveTo>
                  <a:lnTo>
                    <a:pt x="254" y="0"/>
                  </a:lnTo>
                  <a:lnTo>
                    <a:pt x="228" y="2"/>
                  </a:lnTo>
                  <a:lnTo>
                    <a:pt x="202" y="6"/>
                  </a:lnTo>
                  <a:lnTo>
                    <a:pt x="178" y="12"/>
                  </a:lnTo>
                  <a:lnTo>
                    <a:pt x="155" y="20"/>
                  </a:lnTo>
                  <a:lnTo>
                    <a:pt x="133" y="31"/>
                  </a:lnTo>
                  <a:lnTo>
                    <a:pt x="111" y="43"/>
                  </a:lnTo>
                  <a:lnTo>
                    <a:pt x="93" y="59"/>
                  </a:lnTo>
                  <a:lnTo>
                    <a:pt x="73" y="75"/>
                  </a:lnTo>
                  <a:lnTo>
                    <a:pt x="57" y="93"/>
                  </a:lnTo>
                  <a:lnTo>
                    <a:pt x="43" y="113"/>
                  </a:lnTo>
                  <a:lnTo>
                    <a:pt x="30" y="133"/>
                  </a:lnTo>
                  <a:lnTo>
                    <a:pt x="20" y="157"/>
                  </a:lnTo>
                  <a:lnTo>
                    <a:pt x="12" y="178"/>
                  </a:lnTo>
                  <a:lnTo>
                    <a:pt x="4" y="204"/>
                  </a:lnTo>
                  <a:lnTo>
                    <a:pt x="0" y="228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0" y="282"/>
                  </a:lnTo>
                  <a:lnTo>
                    <a:pt x="4" y="305"/>
                  </a:lnTo>
                  <a:lnTo>
                    <a:pt x="12" y="331"/>
                  </a:lnTo>
                  <a:lnTo>
                    <a:pt x="20" y="353"/>
                  </a:lnTo>
                  <a:lnTo>
                    <a:pt x="30" y="377"/>
                  </a:lnTo>
                  <a:lnTo>
                    <a:pt x="43" y="397"/>
                  </a:lnTo>
                  <a:lnTo>
                    <a:pt x="57" y="417"/>
                  </a:lnTo>
                  <a:lnTo>
                    <a:pt x="73" y="435"/>
                  </a:lnTo>
                  <a:lnTo>
                    <a:pt x="93" y="452"/>
                  </a:lnTo>
                  <a:lnTo>
                    <a:pt x="111" y="466"/>
                  </a:lnTo>
                  <a:lnTo>
                    <a:pt x="133" y="478"/>
                  </a:lnTo>
                  <a:lnTo>
                    <a:pt x="155" y="490"/>
                  </a:lnTo>
                  <a:lnTo>
                    <a:pt x="178" y="498"/>
                  </a:lnTo>
                  <a:lnTo>
                    <a:pt x="202" y="504"/>
                  </a:lnTo>
                  <a:lnTo>
                    <a:pt x="228" y="508"/>
                  </a:lnTo>
                  <a:lnTo>
                    <a:pt x="254" y="510"/>
                  </a:lnTo>
                  <a:lnTo>
                    <a:pt x="254" y="510"/>
                  </a:lnTo>
                  <a:lnTo>
                    <a:pt x="280" y="508"/>
                  </a:lnTo>
                  <a:lnTo>
                    <a:pt x="306" y="504"/>
                  </a:lnTo>
                  <a:lnTo>
                    <a:pt x="329" y="498"/>
                  </a:lnTo>
                  <a:lnTo>
                    <a:pt x="353" y="490"/>
                  </a:lnTo>
                  <a:lnTo>
                    <a:pt x="375" y="478"/>
                  </a:lnTo>
                  <a:lnTo>
                    <a:pt x="397" y="466"/>
                  </a:lnTo>
                  <a:lnTo>
                    <a:pt x="417" y="452"/>
                  </a:lnTo>
                  <a:lnTo>
                    <a:pt x="435" y="435"/>
                  </a:lnTo>
                  <a:lnTo>
                    <a:pt x="451" y="417"/>
                  </a:lnTo>
                  <a:lnTo>
                    <a:pt x="464" y="397"/>
                  </a:lnTo>
                  <a:lnTo>
                    <a:pt x="478" y="377"/>
                  </a:lnTo>
                  <a:lnTo>
                    <a:pt x="488" y="353"/>
                  </a:lnTo>
                  <a:lnTo>
                    <a:pt x="498" y="331"/>
                  </a:lnTo>
                  <a:lnTo>
                    <a:pt x="504" y="305"/>
                  </a:lnTo>
                  <a:lnTo>
                    <a:pt x="508" y="282"/>
                  </a:lnTo>
                  <a:lnTo>
                    <a:pt x="508" y="256"/>
                  </a:lnTo>
                  <a:lnTo>
                    <a:pt x="508" y="256"/>
                  </a:lnTo>
                  <a:lnTo>
                    <a:pt x="508" y="228"/>
                  </a:lnTo>
                  <a:lnTo>
                    <a:pt x="504" y="204"/>
                  </a:lnTo>
                  <a:lnTo>
                    <a:pt x="498" y="178"/>
                  </a:lnTo>
                  <a:lnTo>
                    <a:pt x="488" y="157"/>
                  </a:lnTo>
                  <a:lnTo>
                    <a:pt x="478" y="133"/>
                  </a:lnTo>
                  <a:lnTo>
                    <a:pt x="464" y="113"/>
                  </a:lnTo>
                  <a:lnTo>
                    <a:pt x="451" y="93"/>
                  </a:lnTo>
                  <a:lnTo>
                    <a:pt x="435" y="75"/>
                  </a:lnTo>
                  <a:lnTo>
                    <a:pt x="417" y="59"/>
                  </a:lnTo>
                  <a:lnTo>
                    <a:pt x="397" y="43"/>
                  </a:lnTo>
                  <a:lnTo>
                    <a:pt x="375" y="31"/>
                  </a:lnTo>
                  <a:lnTo>
                    <a:pt x="353" y="20"/>
                  </a:lnTo>
                  <a:lnTo>
                    <a:pt x="329" y="12"/>
                  </a:lnTo>
                  <a:lnTo>
                    <a:pt x="306" y="6"/>
                  </a:lnTo>
                  <a:lnTo>
                    <a:pt x="280" y="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54" y="492"/>
                  </a:moveTo>
                  <a:lnTo>
                    <a:pt x="254" y="492"/>
                  </a:lnTo>
                  <a:lnTo>
                    <a:pt x="230" y="490"/>
                  </a:lnTo>
                  <a:lnTo>
                    <a:pt x="206" y="486"/>
                  </a:lnTo>
                  <a:lnTo>
                    <a:pt x="184" y="480"/>
                  </a:lnTo>
                  <a:lnTo>
                    <a:pt x="163" y="472"/>
                  </a:lnTo>
                  <a:lnTo>
                    <a:pt x="141" y="462"/>
                  </a:lnTo>
                  <a:lnTo>
                    <a:pt x="123" y="450"/>
                  </a:lnTo>
                  <a:lnTo>
                    <a:pt x="103" y="437"/>
                  </a:lnTo>
                  <a:lnTo>
                    <a:pt x="87" y="423"/>
                  </a:lnTo>
                  <a:lnTo>
                    <a:pt x="71" y="405"/>
                  </a:lnTo>
                  <a:lnTo>
                    <a:pt x="57" y="387"/>
                  </a:lnTo>
                  <a:lnTo>
                    <a:pt x="45" y="367"/>
                  </a:lnTo>
                  <a:lnTo>
                    <a:pt x="36" y="347"/>
                  </a:lnTo>
                  <a:lnTo>
                    <a:pt x="28" y="325"/>
                  </a:lnTo>
                  <a:lnTo>
                    <a:pt x="22" y="304"/>
                  </a:lnTo>
                  <a:lnTo>
                    <a:pt x="20" y="280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20" y="230"/>
                  </a:lnTo>
                  <a:lnTo>
                    <a:pt x="22" y="208"/>
                  </a:lnTo>
                  <a:lnTo>
                    <a:pt x="28" y="184"/>
                  </a:lnTo>
                  <a:lnTo>
                    <a:pt x="36" y="163"/>
                  </a:lnTo>
                  <a:lnTo>
                    <a:pt x="45" y="143"/>
                  </a:lnTo>
                  <a:lnTo>
                    <a:pt x="57" y="123"/>
                  </a:lnTo>
                  <a:lnTo>
                    <a:pt x="71" y="105"/>
                  </a:lnTo>
                  <a:lnTo>
                    <a:pt x="87" y="87"/>
                  </a:lnTo>
                  <a:lnTo>
                    <a:pt x="103" y="73"/>
                  </a:lnTo>
                  <a:lnTo>
                    <a:pt x="123" y="59"/>
                  </a:lnTo>
                  <a:lnTo>
                    <a:pt x="141" y="47"/>
                  </a:lnTo>
                  <a:lnTo>
                    <a:pt x="163" y="37"/>
                  </a:lnTo>
                  <a:lnTo>
                    <a:pt x="184" y="30"/>
                  </a:lnTo>
                  <a:lnTo>
                    <a:pt x="206" y="24"/>
                  </a:lnTo>
                  <a:lnTo>
                    <a:pt x="230" y="20"/>
                  </a:lnTo>
                  <a:lnTo>
                    <a:pt x="254" y="20"/>
                  </a:lnTo>
                  <a:lnTo>
                    <a:pt x="254" y="20"/>
                  </a:lnTo>
                  <a:lnTo>
                    <a:pt x="278" y="20"/>
                  </a:lnTo>
                  <a:lnTo>
                    <a:pt x="302" y="24"/>
                  </a:lnTo>
                  <a:lnTo>
                    <a:pt x="323" y="30"/>
                  </a:lnTo>
                  <a:lnTo>
                    <a:pt x="345" y="37"/>
                  </a:lnTo>
                  <a:lnTo>
                    <a:pt x="367" y="47"/>
                  </a:lnTo>
                  <a:lnTo>
                    <a:pt x="387" y="59"/>
                  </a:lnTo>
                  <a:lnTo>
                    <a:pt x="405" y="73"/>
                  </a:lnTo>
                  <a:lnTo>
                    <a:pt x="421" y="87"/>
                  </a:lnTo>
                  <a:lnTo>
                    <a:pt x="437" y="105"/>
                  </a:lnTo>
                  <a:lnTo>
                    <a:pt x="451" y="123"/>
                  </a:lnTo>
                  <a:lnTo>
                    <a:pt x="462" y="143"/>
                  </a:lnTo>
                  <a:lnTo>
                    <a:pt x="472" y="163"/>
                  </a:lnTo>
                  <a:lnTo>
                    <a:pt x="480" y="184"/>
                  </a:lnTo>
                  <a:lnTo>
                    <a:pt x="486" y="208"/>
                  </a:lnTo>
                  <a:lnTo>
                    <a:pt x="488" y="230"/>
                  </a:lnTo>
                  <a:lnTo>
                    <a:pt x="490" y="256"/>
                  </a:lnTo>
                  <a:lnTo>
                    <a:pt x="490" y="256"/>
                  </a:lnTo>
                  <a:lnTo>
                    <a:pt x="488" y="280"/>
                  </a:lnTo>
                  <a:lnTo>
                    <a:pt x="486" y="304"/>
                  </a:lnTo>
                  <a:lnTo>
                    <a:pt x="480" y="325"/>
                  </a:lnTo>
                  <a:lnTo>
                    <a:pt x="472" y="347"/>
                  </a:lnTo>
                  <a:lnTo>
                    <a:pt x="462" y="367"/>
                  </a:lnTo>
                  <a:lnTo>
                    <a:pt x="451" y="387"/>
                  </a:lnTo>
                  <a:lnTo>
                    <a:pt x="437" y="405"/>
                  </a:lnTo>
                  <a:lnTo>
                    <a:pt x="421" y="423"/>
                  </a:lnTo>
                  <a:lnTo>
                    <a:pt x="405" y="437"/>
                  </a:lnTo>
                  <a:lnTo>
                    <a:pt x="387" y="450"/>
                  </a:lnTo>
                  <a:lnTo>
                    <a:pt x="367" y="462"/>
                  </a:lnTo>
                  <a:lnTo>
                    <a:pt x="345" y="472"/>
                  </a:lnTo>
                  <a:lnTo>
                    <a:pt x="323" y="480"/>
                  </a:lnTo>
                  <a:lnTo>
                    <a:pt x="302" y="486"/>
                  </a:lnTo>
                  <a:lnTo>
                    <a:pt x="278" y="490"/>
                  </a:lnTo>
                  <a:lnTo>
                    <a:pt x="254" y="492"/>
                  </a:lnTo>
                  <a:lnTo>
                    <a:pt x="254" y="4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9328150" y="5330826"/>
              <a:ext cx="44450" cy="47625"/>
            </a:xfrm>
            <a:custGeom>
              <a:avLst/>
              <a:gdLst>
                <a:gd name="T0" fmla="*/ 14 w 28"/>
                <a:gd name="T1" fmla="*/ 30 h 30"/>
                <a:gd name="T2" fmla="*/ 14 w 28"/>
                <a:gd name="T3" fmla="*/ 30 h 30"/>
                <a:gd name="T4" fmla="*/ 20 w 28"/>
                <a:gd name="T5" fmla="*/ 28 h 30"/>
                <a:gd name="T6" fmla="*/ 24 w 28"/>
                <a:gd name="T7" fmla="*/ 26 h 30"/>
                <a:gd name="T8" fmla="*/ 28 w 28"/>
                <a:gd name="T9" fmla="*/ 20 h 30"/>
                <a:gd name="T10" fmla="*/ 28 w 28"/>
                <a:gd name="T11" fmla="*/ 16 h 30"/>
                <a:gd name="T12" fmla="*/ 28 w 28"/>
                <a:gd name="T13" fmla="*/ 16 h 30"/>
                <a:gd name="T14" fmla="*/ 28 w 28"/>
                <a:gd name="T15" fmla="*/ 10 h 30"/>
                <a:gd name="T16" fmla="*/ 24 w 28"/>
                <a:gd name="T17" fmla="*/ 6 h 30"/>
                <a:gd name="T18" fmla="*/ 20 w 28"/>
                <a:gd name="T19" fmla="*/ 2 h 30"/>
                <a:gd name="T20" fmla="*/ 14 w 28"/>
                <a:gd name="T21" fmla="*/ 0 h 30"/>
                <a:gd name="T22" fmla="*/ 14 w 28"/>
                <a:gd name="T23" fmla="*/ 0 h 30"/>
                <a:gd name="T24" fmla="*/ 8 w 28"/>
                <a:gd name="T25" fmla="*/ 2 h 30"/>
                <a:gd name="T26" fmla="*/ 4 w 28"/>
                <a:gd name="T27" fmla="*/ 6 h 30"/>
                <a:gd name="T28" fmla="*/ 0 w 28"/>
                <a:gd name="T29" fmla="*/ 10 h 30"/>
                <a:gd name="T30" fmla="*/ 0 w 28"/>
                <a:gd name="T31" fmla="*/ 16 h 30"/>
                <a:gd name="T32" fmla="*/ 0 w 28"/>
                <a:gd name="T33" fmla="*/ 16 h 30"/>
                <a:gd name="T34" fmla="*/ 0 w 28"/>
                <a:gd name="T35" fmla="*/ 20 h 30"/>
                <a:gd name="T36" fmla="*/ 4 w 28"/>
                <a:gd name="T37" fmla="*/ 26 h 30"/>
                <a:gd name="T38" fmla="*/ 8 w 28"/>
                <a:gd name="T39" fmla="*/ 28 h 30"/>
                <a:gd name="T40" fmla="*/ 14 w 28"/>
                <a:gd name="T41" fmla="*/ 30 h 30"/>
                <a:gd name="T42" fmla="*/ 14 w 28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lnTo>
                    <a:pt x="14" y="30"/>
                  </a:lnTo>
                  <a:lnTo>
                    <a:pt x="20" y="28"/>
                  </a:lnTo>
                  <a:lnTo>
                    <a:pt x="24" y="26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30"/>
                  </a:lnTo>
                  <a:lnTo>
                    <a:pt x="1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9536113" y="5400676"/>
              <a:ext cx="60325" cy="60325"/>
            </a:xfrm>
            <a:custGeom>
              <a:avLst/>
              <a:gdLst>
                <a:gd name="T0" fmla="*/ 20 w 38"/>
                <a:gd name="T1" fmla="*/ 38 h 38"/>
                <a:gd name="T2" fmla="*/ 20 w 38"/>
                <a:gd name="T3" fmla="*/ 38 h 38"/>
                <a:gd name="T4" fmla="*/ 26 w 38"/>
                <a:gd name="T5" fmla="*/ 36 h 38"/>
                <a:gd name="T6" fmla="*/ 32 w 38"/>
                <a:gd name="T7" fmla="*/ 32 h 38"/>
                <a:gd name="T8" fmla="*/ 36 w 38"/>
                <a:gd name="T9" fmla="*/ 26 h 38"/>
                <a:gd name="T10" fmla="*/ 38 w 38"/>
                <a:gd name="T11" fmla="*/ 18 h 38"/>
                <a:gd name="T12" fmla="*/ 38 w 38"/>
                <a:gd name="T13" fmla="*/ 18 h 38"/>
                <a:gd name="T14" fmla="*/ 36 w 38"/>
                <a:gd name="T15" fmla="*/ 12 h 38"/>
                <a:gd name="T16" fmla="*/ 32 w 38"/>
                <a:gd name="T17" fmla="*/ 6 h 38"/>
                <a:gd name="T18" fmla="*/ 26 w 38"/>
                <a:gd name="T19" fmla="*/ 2 h 38"/>
                <a:gd name="T20" fmla="*/ 20 w 38"/>
                <a:gd name="T21" fmla="*/ 0 h 38"/>
                <a:gd name="T22" fmla="*/ 20 w 38"/>
                <a:gd name="T23" fmla="*/ 0 h 38"/>
                <a:gd name="T24" fmla="*/ 12 w 38"/>
                <a:gd name="T25" fmla="*/ 2 h 38"/>
                <a:gd name="T26" fmla="*/ 6 w 38"/>
                <a:gd name="T27" fmla="*/ 6 h 38"/>
                <a:gd name="T28" fmla="*/ 2 w 38"/>
                <a:gd name="T29" fmla="*/ 12 h 38"/>
                <a:gd name="T30" fmla="*/ 0 w 38"/>
                <a:gd name="T31" fmla="*/ 18 h 38"/>
                <a:gd name="T32" fmla="*/ 0 w 38"/>
                <a:gd name="T33" fmla="*/ 18 h 38"/>
                <a:gd name="T34" fmla="*/ 2 w 38"/>
                <a:gd name="T35" fmla="*/ 26 h 38"/>
                <a:gd name="T36" fmla="*/ 6 w 38"/>
                <a:gd name="T37" fmla="*/ 32 h 38"/>
                <a:gd name="T38" fmla="*/ 12 w 38"/>
                <a:gd name="T39" fmla="*/ 36 h 38"/>
                <a:gd name="T40" fmla="*/ 20 w 38"/>
                <a:gd name="T41" fmla="*/ 38 h 38"/>
                <a:gd name="T42" fmla="*/ 20 w 38"/>
                <a:gd name="T4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20" y="38"/>
                  </a:moveTo>
                  <a:lnTo>
                    <a:pt x="20" y="38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6" y="2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20" y="38"/>
                  </a:ln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9669463" y="5640388"/>
              <a:ext cx="49213" cy="49213"/>
            </a:xfrm>
            <a:custGeom>
              <a:avLst/>
              <a:gdLst>
                <a:gd name="T0" fmla="*/ 15 w 31"/>
                <a:gd name="T1" fmla="*/ 0 h 31"/>
                <a:gd name="T2" fmla="*/ 15 w 31"/>
                <a:gd name="T3" fmla="*/ 0 h 31"/>
                <a:gd name="T4" fmla="*/ 10 w 31"/>
                <a:gd name="T5" fmla="*/ 2 h 31"/>
                <a:gd name="T6" fmla="*/ 6 w 31"/>
                <a:gd name="T7" fmla="*/ 4 h 31"/>
                <a:gd name="T8" fmla="*/ 2 w 31"/>
                <a:gd name="T9" fmla="*/ 10 h 31"/>
                <a:gd name="T10" fmla="*/ 0 w 31"/>
                <a:gd name="T11" fmla="*/ 16 h 31"/>
                <a:gd name="T12" fmla="*/ 0 w 31"/>
                <a:gd name="T13" fmla="*/ 16 h 31"/>
                <a:gd name="T14" fmla="*/ 2 w 31"/>
                <a:gd name="T15" fmla="*/ 22 h 31"/>
                <a:gd name="T16" fmla="*/ 6 w 31"/>
                <a:gd name="T17" fmla="*/ 26 h 31"/>
                <a:gd name="T18" fmla="*/ 10 w 31"/>
                <a:gd name="T19" fmla="*/ 30 h 31"/>
                <a:gd name="T20" fmla="*/ 15 w 31"/>
                <a:gd name="T21" fmla="*/ 31 h 31"/>
                <a:gd name="T22" fmla="*/ 15 w 31"/>
                <a:gd name="T23" fmla="*/ 31 h 31"/>
                <a:gd name="T24" fmla="*/ 21 w 31"/>
                <a:gd name="T25" fmla="*/ 30 h 31"/>
                <a:gd name="T26" fmla="*/ 25 w 31"/>
                <a:gd name="T27" fmla="*/ 26 h 31"/>
                <a:gd name="T28" fmla="*/ 29 w 31"/>
                <a:gd name="T29" fmla="*/ 22 h 31"/>
                <a:gd name="T30" fmla="*/ 31 w 31"/>
                <a:gd name="T31" fmla="*/ 16 h 31"/>
                <a:gd name="T32" fmla="*/ 31 w 31"/>
                <a:gd name="T33" fmla="*/ 16 h 31"/>
                <a:gd name="T34" fmla="*/ 29 w 31"/>
                <a:gd name="T35" fmla="*/ 10 h 31"/>
                <a:gd name="T36" fmla="*/ 25 w 31"/>
                <a:gd name="T37" fmla="*/ 4 h 31"/>
                <a:gd name="T38" fmla="*/ 21 w 31"/>
                <a:gd name="T39" fmla="*/ 2 h 31"/>
                <a:gd name="T40" fmla="*/ 15 w 31"/>
                <a:gd name="T41" fmla="*/ 0 h 31"/>
                <a:gd name="T42" fmla="*/ 15 w 31"/>
                <a:gd name="T4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6" y="26"/>
                  </a:lnTo>
                  <a:lnTo>
                    <a:pt x="10" y="30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21" y="30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10"/>
                  </a:lnTo>
                  <a:lnTo>
                    <a:pt x="25" y="4"/>
                  </a:lnTo>
                  <a:lnTo>
                    <a:pt x="21" y="2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9567863" y="5743576"/>
              <a:ext cx="38100" cy="38100"/>
            </a:xfrm>
            <a:custGeom>
              <a:avLst/>
              <a:gdLst>
                <a:gd name="T0" fmla="*/ 12 w 24"/>
                <a:gd name="T1" fmla="*/ 0 h 24"/>
                <a:gd name="T2" fmla="*/ 12 w 24"/>
                <a:gd name="T3" fmla="*/ 0 h 24"/>
                <a:gd name="T4" fmla="*/ 6 w 24"/>
                <a:gd name="T5" fmla="*/ 0 h 24"/>
                <a:gd name="T6" fmla="*/ 4 w 24"/>
                <a:gd name="T7" fmla="*/ 2 h 24"/>
                <a:gd name="T8" fmla="*/ 0 w 24"/>
                <a:gd name="T9" fmla="*/ 6 h 24"/>
                <a:gd name="T10" fmla="*/ 0 w 24"/>
                <a:gd name="T11" fmla="*/ 12 h 24"/>
                <a:gd name="T12" fmla="*/ 0 w 24"/>
                <a:gd name="T13" fmla="*/ 12 h 24"/>
                <a:gd name="T14" fmla="*/ 0 w 24"/>
                <a:gd name="T15" fmla="*/ 16 h 24"/>
                <a:gd name="T16" fmla="*/ 4 w 24"/>
                <a:gd name="T17" fmla="*/ 20 h 24"/>
                <a:gd name="T18" fmla="*/ 6 w 24"/>
                <a:gd name="T19" fmla="*/ 24 h 24"/>
                <a:gd name="T20" fmla="*/ 12 w 24"/>
                <a:gd name="T21" fmla="*/ 24 h 24"/>
                <a:gd name="T22" fmla="*/ 12 w 24"/>
                <a:gd name="T23" fmla="*/ 24 h 24"/>
                <a:gd name="T24" fmla="*/ 16 w 24"/>
                <a:gd name="T25" fmla="*/ 24 h 24"/>
                <a:gd name="T26" fmla="*/ 20 w 24"/>
                <a:gd name="T27" fmla="*/ 20 h 24"/>
                <a:gd name="T28" fmla="*/ 24 w 24"/>
                <a:gd name="T29" fmla="*/ 16 h 24"/>
                <a:gd name="T30" fmla="*/ 24 w 24"/>
                <a:gd name="T31" fmla="*/ 12 h 24"/>
                <a:gd name="T32" fmla="*/ 24 w 24"/>
                <a:gd name="T33" fmla="*/ 12 h 24"/>
                <a:gd name="T34" fmla="*/ 24 w 24"/>
                <a:gd name="T35" fmla="*/ 6 h 24"/>
                <a:gd name="T36" fmla="*/ 20 w 24"/>
                <a:gd name="T37" fmla="*/ 2 h 24"/>
                <a:gd name="T38" fmla="*/ 16 w 24"/>
                <a:gd name="T39" fmla="*/ 0 h 24"/>
                <a:gd name="T40" fmla="*/ 12 w 24"/>
                <a:gd name="T41" fmla="*/ 0 h 24"/>
                <a:gd name="T42" fmla="*/ 12 w 24"/>
                <a:gd name="T4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9372600" y="5854701"/>
              <a:ext cx="44450" cy="44450"/>
            </a:xfrm>
            <a:custGeom>
              <a:avLst/>
              <a:gdLst>
                <a:gd name="T0" fmla="*/ 14 w 28"/>
                <a:gd name="T1" fmla="*/ 0 h 28"/>
                <a:gd name="T2" fmla="*/ 14 w 28"/>
                <a:gd name="T3" fmla="*/ 0 h 28"/>
                <a:gd name="T4" fmla="*/ 8 w 28"/>
                <a:gd name="T5" fmla="*/ 2 h 28"/>
                <a:gd name="T6" fmla="*/ 4 w 28"/>
                <a:gd name="T7" fmla="*/ 4 h 28"/>
                <a:gd name="T8" fmla="*/ 2 w 28"/>
                <a:gd name="T9" fmla="*/ 8 h 28"/>
                <a:gd name="T10" fmla="*/ 0 w 28"/>
                <a:gd name="T11" fmla="*/ 14 h 28"/>
                <a:gd name="T12" fmla="*/ 0 w 28"/>
                <a:gd name="T13" fmla="*/ 14 h 28"/>
                <a:gd name="T14" fmla="*/ 2 w 28"/>
                <a:gd name="T15" fmla="*/ 20 h 28"/>
                <a:gd name="T16" fmla="*/ 4 w 28"/>
                <a:gd name="T17" fmla="*/ 24 h 28"/>
                <a:gd name="T18" fmla="*/ 8 w 28"/>
                <a:gd name="T19" fmla="*/ 26 h 28"/>
                <a:gd name="T20" fmla="*/ 14 w 28"/>
                <a:gd name="T21" fmla="*/ 28 h 28"/>
                <a:gd name="T22" fmla="*/ 14 w 28"/>
                <a:gd name="T23" fmla="*/ 28 h 28"/>
                <a:gd name="T24" fmla="*/ 18 w 28"/>
                <a:gd name="T25" fmla="*/ 26 h 28"/>
                <a:gd name="T26" fmla="*/ 24 w 28"/>
                <a:gd name="T27" fmla="*/ 24 h 28"/>
                <a:gd name="T28" fmla="*/ 26 w 28"/>
                <a:gd name="T29" fmla="*/ 20 h 28"/>
                <a:gd name="T30" fmla="*/ 28 w 28"/>
                <a:gd name="T31" fmla="*/ 14 h 28"/>
                <a:gd name="T32" fmla="*/ 28 w 28"/>
                <a:gd name="T33" fmla="*/ 14 h 28"/>
                <a:gd name="T34" fmla="*/ 26 w 28"/>
                <a:gd name="T35" fmla="*/ 8 h 28"/>
                <a:gd name="T36" fmla="*/ 24 w 28"/>
                <a:gd name="T37" fmla="*/ 4 h 28"/>
                <a:gd name="T38" fmla="*/ 18 w 28"/>
                <a:gd name="T39" fmla="*/ 2 h 28"/>
                <a:gd name="T40" fmla="*/ 14 w 28"/>
                <a:gd name="T41" fmla="*/ 0 h 28"/>
                <a:gd name="T42" fmla="*/ 14 w 28"/>
                <a:gd name="T4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9155113" y="5762626"/>
              <a:ext cx="50800" cy="47625"/>
            </a:xfrm>
            <a:custGeom>
              <a:avLst/>
              <a:gdLst>
                <a:gd name="T0" fmla="*/ 16 w 32"/>
                <a:gd name="T1" fmla="*/ 0 h 30"/>
                <a:gd name="T2" fmla="*/ 16 w 32"/>
                <a:gd name="T3" fmla="*/ 0 h 30"/>
                <a:gd name="T4" fmla="*/ 10 w 32"/>
                <a:gd name="T5" fmla="*/ 0 h 30"/>
                <a:gd name="T6" fmla="*/ 6 w 32"/>
                <a:gd name="T7" fmla="*/ 4 h 30"/>
                <a:gd name="T8" fmla="*/ 2 w 32"/>
                <a:gd name="T9" fmla="*/ 10 h 30"/>
                <a:gd name="T10" fmla="*/ 0 w 32"/>
                <a:gd name="T11" fmla="*/ 16 h 30"/>
                <a:gd name="T12" fmla="*/ 0 w 32"/>
                <a:gd name="T13" fmla="*/ 16 h 30"/>
                <a:gd name="T14" fmla="*/ 2 w 32"/>
                <a:gd name="T15" fmla="*/ 22 h 30"/>
                <a:gd name="T16" fmla="*/ 6 w 32"/>
                <a:gd name="T17" fmla="*/ 26 h 30"/>
                <a:gd name="T18" fmla="*/ 10 w 32"/>
                <a:gd name="T19" fmla="*/ 30 h 30"/>
                <a:gd name="T20" fmla="*/ 16 w 32"/>
                <a:gd name="T21" fmla="*/ 30 h 30"/>
                <a:gd name="T22" fmla="*/ 16 w 32"/>
                <a:gd name="T23" fmla="*/ 30 h 30"/>
                <a:gd name="T24" fmla="*/ 22 w 32"/>
                <a:gd name="T25" fmla="*/ 30 h 30"/>
                <a:gd name="T26" fmla="*/ 28 w 32"/>
                <a:gd name="T27" fmla="*/ 26 h 30"/>
                <a:gd name="T28" fmla="*/ 30 w 32"/>
                <a:gd name="T29" fmla="*/ 22 h 30"/>
                <a:gd name="T30" fmla="*/ 32 w 32"/>
                <a:gd name="T31" fmla="*/ 16 h 30"/>
                <a:gd name="T32" fmla="*/ 32 w 32"/>
                <a:gd name="T33" fmla="*/ 16 h 30"/>
                <a:gd name="T34" fmla="*/ 30 w 32"/>
                <a:gd name="T35" fmla="*/ 10 h 30"/>
                <a:gd name="T36" fmla="*/ 28 w 32"/>
                <a:gd name="T37" fmla="*/ 4 h 30"/>
                <a:gd name="T38" fmla="*/ 22 w 32"/>
                <a:gd name="T39" fmla="*/ 0 h 30"/>
                <a:gd name="T40" fmla="*/ 16 w 32"/>
                <a:gd name="T41" fmla="*/ 0 h 30"/>
                <a:gd name="T42" fmla="*/ 16 w 32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30">
                  <a:moveTo>
                    <a:pt x="1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6" y="26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2" y="30"/>
                  </a:lnTo>
                  <a:lnTo>
                    <a:pt x="28" y="26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9026525" y="5538788"/>
              <a:ext cx="46038" cy="47625"/>
            </a:xfrm>
            <a:custGeom>
              <a:avLst/>
              <a:gdLst>
                <a:gd name="T0" fmla="*/ 29 w 29"/>
                <a:gd name="T1" fmla="*/ 14 h 30"/>
                <a:gd name="T2" fmla="*/ 29 w 29"/>
                <a:gd name="T3" fmla="*/ 14 h 30"/>
                <a:gd name="T4" fmla="*/ 29 w 29"/>
                <a:gd name="T5" fmla="*/ 8 h 30"/>
                <a:gd name="T6" fmla="*/ 25 w 29"/>
                <a:gd name="T7" fmla="*/ 4 h 30"/>
                <a:gd name="T8" fmla="*/ 19 w 29"/>
                <a:gd name="T9" fmla="*/ 0 h 30"/>
                <a:gd name="T10" fmla="*/ 13 w 29"/>
                <a:gd name="T11" fmla="*/ 0 h 30"/>
                <a:gd name="T12" fmla="*/ 13 w 29"/>
                <a:gd name="T13" fmla="*/ 0 h 30"/>
                <a:gd name="T14" fmla="*/ 7 w 29"/>
                <a:gd name="T15" fmla="*/ 0 h 30"/>
                <a:gd name="T16" fmla="*/ 3 w 29"/>
                <a:gd name="T17" fmla="*/ 4 h 30"/>
                <a:gd name="T18" fmla="*/ 0 w 29"/>
                <a:gd name="T19" fmla="*/ 8 h 30"/>
                <a:gd name="T20" fmla="*/ 0 w 29"/>
                <a:gd name="T21" fmla="*/ 14 h 30"/>
                <a:gd name="T22" fmla="*/ 0 w 29"/>
                <a:gd name="T23" fmla="*/ 14 h 30"/>
                <a:gd name="T24" fmla="*/ 0 w 29"/>
                <a:gd name="T25" fmla="*/ 20 h 30"/>
                <a:gd name="T26" fmla="*/ 3 w 29"/>
                <a:gd name="T27" fmla="*/ 26 h 30"/>
                <a:gd name="T28" fmla="*/ 7 w 29"/>
                <a:gd name="T29" fmla="*/ 28 h 30"/>
                <a:gd name="T30" fmla="*/ 13 w 29"/>
                <a:gd name="T31" fmla="*/ 30 h 30"/>
                <a:gd name="T32" fmla="*/ 13 w 29"/>
                <a:gd name="T33" fmla="*/ 30 h 30"/>
                <a:gd name="T34" fmla="*/ 19 w 29"/>
                <a:gd name="T35" fmla="*/ 28 h 30"/>
                <a:gd name="T36" fmla="*/ 25 w 29"/>
                <a:gd name="T37" fmla="*/ 26 h 30"/>
                <a:gd name="T38" fmla="*/ 29 w 29"/>
                <a:gd name="T39" fmla="*/ 20 h 30"/>
                <a:gd name="T40" fmla="*/ 29 w 29"/>
                <a:gd name="T41" fmla="*/ 14 h 30"/>
                <a:gd name="T42" fmla="*/ 29 w 29"/>
                <a:gd name="T4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30">
                  <a:moveTo>
                    <a:pt x="29" y="14"/>
                  </a:moveTo>
                  <a:lnTo>
                    <a:pt x="29" y="14"/>
                  </a:lnTo>
                  <a:lnTo>
                    <a:pt x="29" y="8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3" y="26"/>
                  </a:lnTo>
                  <a:lnTo>
                    <a:pt x="7" y="28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9" y="28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29" y="14"/>
                  </a:ln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9097963" y="5429251"/>
              <a:ext cx="57150" cy="58738"/>
            </a:xfrm>
            <a:custGeom>
              <a:avLst/>
              <a:gdLst>
                <a:gd name="T0" fmla="*/ 36 w 36"/>
                <a:gd name="T1" fmla="*/ 20 h 37"/>
                <a:gd name="T2" fmla="*/ 36 w 36"/>
                <a:gd name="T3" fmla="*/ 20 h 37"/>
                <a:gd name="T4" fmla="*/ 36 w 36"/>
                <a:gd name="T5" fmla="*/ 12 h 37"/>
                <a:gd name="T6" fmla="*/ 32 w 36"/>
                <a:gd name="T7" fmla="*/ 6 h 37"/>
                <a:gd name="T8" fmla="*/ 26 w 36"/>
                <a:gd name="T9" fmla="*/ 2 h 37"/>
                <a:gd name="T10" fmla="*/ 18 w 36"/>
                <a:gd name="T11" fmla="*/ 0 h 37"/>
                <a:gd name="T12" fmla="*/ 18 w 36"/>
                <a:gd name="T13" fmla="*/ 0 h 37"/>
                <a:gd name="T14" fmla="*/ 12 w 36"/>
                <a:gd name="T15" fmla="*/ 2 h 37"/>
                <a:gd name="T16" fmla="*/ 6 w 36"/>
                <a:gd name="T17" fmla="*/ 6 h 37"/>
                <a:gd name="T18" fmla="*/ 2 w 36"/>
                <a:gd name="T19" fmla="*/ 12 h 37"/>
                <a:gd name="T20" fmla="*/ 0 w 36"/>
                <a:gd name="T21" fmla="*/ 20 h 37"/>
                <a:gd name="T22" fmla="*/ 0 w 36"/>
                <a:gd name="T23" fmla="*/ 20 h 37"/>
                <a:gd name="T24" fmla="*/ 2 w 36"/>
                <a:gd name="T25" fmla="*/ 26 h 37"/>
                <a:gd name="T26" fmla="*/ 6 w 36"/>
                <a:gd name="T27" fmla="*/ 31 h 37"/>
                <a:gd name="T28" fmla="*/ 12 w 36"/>
                <a:gd name="T29" fmla="*/ 35 h 37"/>
                <a:gd name="T30" fmla="*/ 18 w 36"/>
                <a:gd name="T31" fmla="*/ 37 h 37"/>
                <a:gd name="T32" fmla="*/ 18 w 36"/>
                <a:gd name="T33" fmla="*/ 37 h 37"/>
                <a:gd name="T34" fmla="*/ 26 w 36"/>
                <a:gd name="T35" fmla="*/ 35 h 37"/>
                <a:gd name="T36" fmla="*/ 32 w 36"/>
                <a:gd name="T37" fmla="*/ 31 h 37"/>
                <a:gd name="T38" fmla="*/ 36 w 36"/>
                <a:gd name="T39" fmla="*/ 26 h 37"/>
                <a:gd name="T40" fmla="*/ 36 w 36"/>
                <a:gd name="T41" fmla="*/ 20 h 37"/>
                <a:gd name="T42" fmla="*/ 36 w 36"/>
                <a:gd name="T43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36" y="20"/>
                  </a:moveTo>
                  <a:lnTo>
                    <a:pt x="36" y="20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1"/>
                  </a:lnTo>
                  <a:lnTo>
                    <a:pt x="12" y="35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6" y="35"/>
                  </a:lnTo>
                  <a:lnTo>
                    <a:pt x="32" y="31"/>
                  </a:lnTo>
                  <a:lnTo>
                    <a:pt x="36" y="26"/>
                  </a:lnTo>
                  <a:lnTo>
                    <a:pt x="36" y="20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3"/>
            <p:cNvSpPr>
              <a:spLocks/>
            </p:cNvSpPr>
            <p:nvPr/>
          </p:nvSpPr>
          <p:spPr bwMode="auto">
            <a:xfrm>
              <a:off x="9113838" y="5624513"/>
              <a:ext cx="53975" cy="53975"/>
            </a:xfrm>
            <a:custGeom>
              <a:avLst/>
              <a:gdLst>
                <a:gd name="T0" fmla="*/ 34 w 34"/>
                <a:gd name="T1" fmla="*/ 16 h 34"/>
                <a:gd name="T2" fmla="*/ 34 w 34"/>
                <a:gd name="T3" fmla="*/ 16 h 34"/>
                <a:gd name="T4" fmla="*/ 32 w 34"/>
                <a:gd name="T5" fmla="*/ 10 h 34"/>
                <a:gd name="T6" fmla="*/ 28 w 34"/>
                <a:gd name="T7" fmla="*/ 4 h 34"/>
                <a:gd name="T8" fmla="*/ 22 w 34"/>
                <a:gd name="T9" fmla="*/ 0 h 34"/>
                <a:gd name="T10" fmla="*/ 16 w 34"/>
                <a:gd name="T11" fmla="*/ 0 h 34"/>
                <a:gd name="T12" fmla="*/ 16 w 34"/>
                <a:gd name="T13" fmla="*/ 0 h 34"/>
                <a:gd name="T14" fmla="*/ 10 w 34"/>
                <a:gd name="T15" fmla="*/ 0 h 34"/>
                <a:gd name="T16" fmla="*/ 4 w 34"/>
                <a:gd name="T17" fmla="*/ 4 h 34"/>
                <a:gd name="T18" fmla="*/ 0 w 34"/>
                <a:gd name="T19" fmla="*/ 10 h 34"/>
                <a:gd name="T20" fmla="*/ 0 w 34"/>
                <a:gd name="T21" fmla="*/ 16 h 34"/>
                <a:gd name="T22" fmla="*/ 0 w 34"/>
                <a:gd name="T23" fmla="*/ 16 h 34"/>
                <a:gd name="T24" fmla="*/ 0 w 34"/>
                <a:gd name="T25" fmla="*/ 24 h 34"/>
                <a:gd name="T26" fmla="*/ 4 w 34"/>
                <a:gd name="T27" fmla="*/ 28 h 34"/>
                <a:gd name="T28" fmla="*/ 10 w 34"/>
                <a:gd name="T29" fmla="*/ 32 h 34"/>
                <a:gd name="T30" fmla="*/ 16 w 34"/>
                <a:gd name="T31" fmla="*/ 34 h 34"/>
                <a:gd name="T32" fmla="*/ 16 w 34"/>
                <a:gd name="T33" fmla="*/ 34 h 34"/>
                <a:gd name="T34" fmla="*/ 22 w 34"/>
                <a:gd name="T35" fmla="*/ 32 h 34"/>
                <a:gd name="T36" fmla="*/ 28 w 34"/>
                <a:gd name="T37" fmla="*/ 28 h 34"/>
                <a:gd name="T38" fmla="*/ 32 w 34"/>
                <a:gd name="T39" fmla="*/ 24 h 34"/>
                <a:gd name="T40" fmla="*/ 34 w 34"/>
                <a:gd name="T41" fmla="*/ 16 h 34"/>
                <a:gd name="T42" fmla="*/ 34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34" y="16"/>
                  </a:moveTo>
                  <a:lnTo>
                    <a:pt x="34" y="16"/>
                  </a:lnTo>
                  <a:lnTo>
                    <a:pt x="32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2" y="24"/>
                  </a:lnTo>
                  <a:lnTo>
                    <a:pt x="34" y="16"/>
                  </a:lnTo>
                  <a:lnTo>
                    <a:pt x="3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9251950" y="5854701"/>
              <a:ext cx="25400" cy="28575"/>
            </a:xfrm>
            <a:custGeom>
              <a:avLst/>
              <a:gdLst>
                <a:gd name="T0" fmla="*/ 8 w 16"/>
                <a:gd name="T1" fmla="*/ 0 h 18"/>
                <a:gd name="T2" fmla="*/ 8 w 16"/>
                <a:gd name="T3" fmla="*/ 0 h 18"/>
                <a:gd name="T4" fmla="*/ 4 w 16"/>
                <a:gd name="T5" fmla="*/ 2 h 18"/>
                <a:gd name="T6" fmla="*/ 2 w 16"/>
                <a:gd name="T7" fmla="*/ 4 h 18"/>
                <a:gd name="T8" fmla="*/ 0 w 16"/>
                <a:gd name="T9" fmla="*/ 6 h 18"/>
                <a:gd name="T10" fmla="*/ 0 w 16"/>
                <a:gd name="T11" fmla="*/ 10 h 18"/>
                <a:gd name="T12" fmla="*/ 0 w 16"/>
                <a:gd name="T13" fmla="*/ 10 h 18"/>
                <a:gd name="T14" fmla="*/ 0 w 16"/>
                <a:gd name="T15" fmla="*/ 12 h 18"/>
                <a:gd name="T16" fmla="*/ 2 w 16"/>
                <a:gd name="T17" fmla="*/ 16 h 18"/>
                <a:gd name="T18" fmla="*/ 4 w 16"/>
                <a:gd name="T19" fmla="*/ 16 h 18"/>
                <a:gd name="T20" fmla="*/ 8 w 16"/>
                <a:gd name="T21" fmla="*/ 18 h 18"/>
                <a:gd name="T22" fmla="*/ 8 w 16"/>
                <a:gd name="T23" fmla="*/ 18 h 18"/>
                <a:gd name="T24" fmla="*/ 12 w 16"/>
                <a:gd name="T25" fmla="*/ 16 h 18"/>
                <a:gd name="T26" fmla="*/ 14 w 16"/>
                <a:gd name="T27" fmla="*/ 16 h 18"/>
                <a:gd name="T28" fmla="*/ 16 w 16"/>
                <a:gd name="T29" fmla="*/ 12 h 18"/>
                <a:gd name="T30" fmla="*/ 16 w 16"/>
                <a:gd name="T31" fmla="*/ 10 h 18"/>
                <a:gd name="T32" fmla="*/ 16 w 16"/>
                <a:gd name="T33" fmla="*/ 10 h 18"/>
                <a:gd name="T34" fmla="*/ 16 w 16"/>
                <a:gd name="T35" fmla="*/ 6 h 18"/>
                <a:gd name="T36" fmla="*/ 14 w 16"/>
                <a:gd name="T37" fmla="*/ 4 h 18"/>
                <a:gd name="T38" fmla="*/ 12 w 16"/>
                <a:gd name="T39" fmla="*/ 2 h 18"/>
                <a:gd name="T40" fmla="*/ 8 w 16"/>
                <a:gd name="T41" fmla="*/ 0 h 18"/>
                <a:gd name="T42" fmla="*/ 8 w 16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5"/>
            <p:cNvSpPr>
              <a:spLocks/>
            </p:cNvSpPr>
            <p:nvPr/>
          </p:nvSpPr>
          <p:spPr bwMode="auto">
            <a:xfrm>
              <a:off x="9494838" y="5854701"/>
              <a:ext cx="44450" cy="44450"/>
            </a:xfrm>
            <a:custGeom>
              <a:avLst/>
              <a:gdLst>
                <a:gd name="T0" fmla="*/ 14 w 28"/>
                <a:gd name="T1" fmla="*/ 0 h 28"/>
                <a:gd name="T2" fmla="*/ 14 w 28"/>
                <a:gd name="T3" fmla="*/ 0 h 28"/>
                <a:gd name="T4" fmla="*/ 8 w 28"/>
                <a:gd name="T5" fmla="*/ 2 h 28"/>
                <a:gd name="T6" fmla="*/ 4 w 28"/>
                <a:gd name="T7" fmla="*/ 4 h 28"/>
                <a:gd name="T8" fmla="*/ 2 w 28"/>
                <a:gd name="T9" fmla="*/ 8 h 28"/>
                <a:gd name="T10" fmla="*/ 0 w 28"/>
                <a:gd name="T11" fmla="*/ 14 h 28"/>
                <a:gd name="T12" fmla="*/ 0 w 28"/>
                <a:gd name="T13" fmla="*/ 14 h 28"/>
                <a:gd name="T14" fmla="*/ 2 w 28"/>
                <a:gd name="T15" fmla="*/ 20 h 28"/>
                <a:gd name="T16" fmla="*/ 4 w 28"/>
                <a:gd name="T17" fmla="*/ 24 h 28"/>
                <a:gd name="T18" fmla="*/ 8 w 28"/>
                <a:gd name="T19" fmla="*/ 26 h 28"/>
                <a:gd name="T20" fmla="*/ 14 w 28"/>
                <a:gd name="T21" fmla="*/ 28 h 28"/>
                <a:gd name="T22" fmla="*/ 14 w 28"/>
                <a:gd name="T23" fmla="*/ 28 h 28"/>
                <a:gd name="T24" fmla="*/ 20 w 28"/>
                <a:gd name="T25" fmla="*/ 26 h 28"/>
                <a:gd name="T26" fmla="*/ 24 w 28"/>
                <a:gd name="T27" fmla="*/ 24 h 28"/>
                <a:gd name="T28" fmla="*/ 26 w 28"/>
                <a:gd name="T29" fmla="*/ 20 h 28"/>
                <a:gd name="T30" fmla="*/ 28 w 28"/>
                <a:gd name="T31" fmla="*/ 14 h 28"/>
                <a:gd name="T32" fmla="*/ 28 w 28"/>
                <a:gd name="T33" fmla="*/ 14 h 28"/>
                <a:gd name="T34" fmla="*/ 26 w 28"/>
                <a:gd name="T35" fmla="*/ 8 h 28"/>
                <a:gd name="T36" fmla="*/ 24 w 28"/>
                <a:gd name="T37" fmla="*/ 4 h 28"/>
                <a:gd name="T38" fmla="*/ 20 w 28"/>
                <a:gd name="T39" fmla="*/ 2 h 28"/>
                <a:gd name="T40" fmla="*/ 14 w 28"/>
                <a:gd name="T41" fmla="*/ 0 h 28"/>
                <a:gd name="T42" fmla="*/ 14 w 28"/>
                <a:gd name="T4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6"/>
            <p:cNvSpPr>
              <a:spLocks/>
            </p:cNvSpPr>
            <p:nvPr/>
          </p:nvSpPr>
          <p:spPr bwMode="auto">
            <a:xfrm>
              <a:off x="9448800" y="5356226"/>
              <a:ext cx="68263" cy="66675"/>
            </a:xfrm>
            <a:custGeom>
              <a:avLst/>
              <a:gdLst>
                <a:gd name="T0" fmla="*/ 21 w 43"/>
                <a:gd name="T1" fmla="*/ 42 h 42"/>
                <a:gd name="T2" fmla="*/ 21 w 43"/>
                <a:gd name="T3" fmla="*/ 42 h 42"/>
                <a:gd name="T4" fmla="*/ 29 w 43"/>
                <a:gd name="T5" fmla="*/ 40 h 42"/>
                <a:gd name="T6" fmla="*/ 37 w 43"/>
                <a:gd name="T7" fmla="*/ 36 h 42"/>
                <a:gd name="T8" fmla="*/ 41 w 43"/>
                <a:gd name="T9" fmla="*/ 30 h 42"/>
                <a:gd name="T10" fmla="*/ 43 w 43"/>
                <a:gd name="T11" fmla="*/ 20 h 42"/>
                <a:gd name="T12" fmla="*/ 43 w 43"/>
                <a:gd name="T13" fmla="*/ 20 h 42"/>
                <a:gd name="T14" fmla="*/ 41 w 43"/>
                <a:gd name="T15" fmla="*/ 12 h 42"/>
                <a:gd name="T16" fmla="*/ 37 w 43"/>
                <a:gd name="T17" fmla="*/ 6 h 42"/>
                <a:gd name="T18" fmla="*/ 29 w 43"/>
                <a:gd name="T19" fmla="*/ 0 h 42"/>
                <a:gd name="T20" fmla="*/ 21 w 43"/>
                <a:gd name="T21" fmla="*/ 0 h 42"/>
                <a:gd name="T22" fmla="*/ 21 w 43"/>
                <a:gd name="T23" fmla="*/ 0 h 42"/>
                <a:gd name="T24" fmla="*/ 13 w 43"/>
                <a:gd name="T25" fmla="*/ 0 h 42"/>
                <a:gd name="T26" fmla="*/ 8 w 43"/>
                <a:gd name="T27" fmla="*/ 6 h 42"/>
                <a:gd name="T28" fmla="*/ 2 w 43"/>
                <a:gd name="T29" fmla="*/ 12 h 42"/>
                <a:gd name="T30" fmla="*/ 0 w 43"/>
                <a:gd name="T31" fmla="*/ 20 h 42"/>
                <a:gd name="T32" fmla="*/ 0 w 43"/>
                <a:gd name="T33" fmla="*/ 20 h 42"/>
                <a:gd name="T34" fmla="*/ 2 w 43"/>
                <a:gd name="T35" fmla="*/ 30 h 42"/>
                <a:gd name="T36" fmla="*/ 8 w 43"/>
                <a:gd name="T37" fmla="*/ 36 h 42"/>
                <a:gd name="T38" fmla="*/ 13 w 43"/>
                <a:gd name="T39" fmla="*/ 40 h 42"/>
                <a:gd name="T40" fmla="*/ 21 w 43"/>
                <a:gd name="T41" fmla="*/ 42 h 42"/>
                <a:gd name="T42" fmla="*/ 21 w 43"/>
                <a:gd name="T4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42">
                  <a:moveTo>
                    <a:pt x="21" y="42"/>
                  </a:moveTo>
                  <a:lnTo>
                    <a:pt x="21" y="42"/>
                  </a:lnTo>
                  <a:lnTo>
                    <a:pt x="29" y="40"/>
                  </a:lnTo>
                  <a:lnTo>
                    <a:pt x="37" y="36"/>
                  </a:lnTo>
                  <a:lnTo>
                    <a:pt x="41" y="3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1" y="12"/>
                  </a:lnTo>
                  <a:lnTo>
                    <a:pt x="37" y="6"/>
                  </a:lnTo>
                  <a:lnTo>
                    <a:pt x="29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7"/>
            <p:cNvSpPr>
              <a:spLocks/>
            </p:cNvSpPr>
            <p:nvPr/>
          </p:nvSpPr>
          <p:spPr bwMode="auto">
            <a:xfrm>
              <a:off x="9205913" y="5330826"/>
              <a:ext cx="71438" cy="76200"/>
            </a:xfrm>
            <a:custGeom>
              <a:avLst/>
              <a:gdLst>
                <a:gd name="T0" fmla="*/ 24 w 45"/>
                <a:gd name="T1" fmla="*/ 48 h 48"/>
                <a:gd name="T2" fmla="*/ 24 w 45"/>
                <a:gd name="T3" fmla="*/ 48 h 48"/>
                <a:gd name="T4" fmla="*/ 31 w 45"/>
                <a:gd name="T5" fmla="*/ 46 h 48"/>
                <a:gd name="T6" fmla="*/ 39 w 45"/>
                <a:gd name="T7" fmla="*/ 40 h 48"/>
                <a:gd name="T8" fmla="*/ 43 w 45"/>
                <a:gd name="T9" fmla="*/ 34 h 48"/>
                <a:gd name="T10" fmla="*/ 45 w 45"/>
                <a:gd name="T11" fmla="*/ 24 h 48"/>
                <a:gd name="T12" fmla="*/ 45 w 45"/>
                <a:gd name="T13" fmla="*/ 24 h 48"/>
                <a:gd name="T14" fmla="*/ 43 w 45"/>
                <a:gd name="T15" fmla="*/ 16 h 48"/>
                <a:gd name="T16" fmla="*/ 39 w 45"/>
                <a:gd name="T17" fmla="*/ 8 h 48"/>
                <a:gd name="T18" fmla="*/ 31 w 45"/>
                <a:gd name="T19" fmla="*/ 2 h 48"/>
                <a:gd name="T20" fmla="*/ 24 w 45"/>
                <a:gd name="T21" fmla="*/ 0 h 48"/>
                <a:gd name="T22" fmla="*/ 24 w 45"/>
                <a:gd name="T23" fmla="*/ 0 h 48"/>
                <a:gd name="T24" fmla="*/ 14 w 45"/>
                <a:gd name="T25" fmla="*/ 2 h 48"/>
                <a:gd name="T26" fmla="*/ 6 w 45"/>
                <a:gd name="T27" fmla="*/ 8 h 48"/>
                <a:gd name="T28" fmla="*/ 2 w 45"/>
                <a:gd name="T29" fmla="*/ 16 h 48"/>
                <a:gd name="T30" fmla="*/ 0 w 45"/>
                <a:gd name="T31" fmla="*/ 24 h 48"/>
                <a:gd name="T32" fmla="*/ 0 w 45"/>
                <a:gd name="T33" fmla="*/ 24 h 48"/>
                <a:gd name="T34" fmla="*/ 2 w 45"/>
                <a:gd name="T35" fmla="*/ 34 h 48"/>
                <a:gd name="T36" fmla="*/ 6 w 45"/>
                <a:gd name="T37" fmla="*/ 40 h 48"/>
                <a:gd name="T38" fmla="*/ 14 w 45"/>
                <a:gd name="T39" fmla="*/ 46 h 48"/>
                <a:gd name="T40" fmla="*/ 24 w 45"/>
                <a:gd name="T41" fmla="*/ 48 h 48"/>
                <a:gd name="T42" fmla="*/ 24 w 45"/>
                <a:gd name="T4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8">
                  <a:moveTo>
                    <a:pt x="24" y="48"/>
                  </a:moveTo>
                  <a:lnTo>
                    <a:pt x="24" y="48"/>
                  </a:lnTo>
                  <a:lnTo>
                    <a:pt x="31" y="46"/>
                  </a:lnTo>
                  <a:lnTo>
                    <a:pt x="39" y="40"/>
                  </a:lnTo>
                  <a:lnTo>
                    <a:pt x="43" y="3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3" y="16"/>
                  </a:lnTo>
                  <a:lnTo>
                    <a:pt x="39" y="8"/>
                  </a:lnTo>
                  <a:lnTo>
                    <a:pt x="31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6" y="40"/>
                  </a:lnTo>
                  <a:lnTo>
                    <a:pt x="14" y="46"/>
                  </a:lnTo>
                  <a:lnTo>
                    <a:pt x="24" y="48"/>
                  </a:lnTo>
                  <a:lnTo>
                    <a:pt x="2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8"/>
            <p:cNvSpPr>
              <a:spLocks/>
            </p:cNvSpPr>
            <p:nvPr/>
          </p:nvSpPr>
          <p:spPr bwMode="auto">
            <a:xfrm>
              <a:off x="9394825" y="5264151"/>
              <a:ext cx="53975" cy="53975"/>
            </a:xfrm>
            <a:custGeom>
              <a:avLst/>
              <a:gdLst>
                <a:gd name="T0" fmla="*/ 18 w 34"/>
                <a:gd name="T1" fmla="*/ 34 h 34"/>
                <a:gd name="T2" fmla="*/ 18 w 34"/>
                <a:gd name="T3" fmla="*/ 34 h 34"/>
                <a:gd name="T4" fmla="*/ 24 w 34"/>
                <a:gd name="T5" fmla="*/ 34 h 34"/>
                <a:gd name="T6" fmla="*/ 30 w 34"/>
                <a:gd name="T7" fmla="*/ 30 h 34"/>
                <a:gd name="T8" fmla="*/ 34 w 34"/>
                <a:gd name="T9" fmla="*/ 24 h 34"/>
                <a:gd name="T10" fmla="*/ 34 w 34"/>
                <a:gd name="T11" fmla="*/ 18 h 34"/>
                <a:gd name="T12" fmla="*/ 34 w 34"/>
                <a:gd name="T13" fmla="*/ 18 h 34"/>
                <a:gd name="T14" fmla="*/ 34 w 34"/>
                <a:gd name="T15" fmla="*/ 10 h 34"/>
                <a:gd name="T16" fmla="*/ 30 w 34"/>
                <a:gd name="T17" fmla="*/ 4 h 34"/>
                <a:gd name="T18" fmla="*/ 24 w 34"/>
                <a:gd name="T19" fmla="*/ 0 h 34"/>
                <a:gd name="T20" fmla="*/ 18 w 34"/>
                <a:gd name="T21" fmla="*/ 0 h 34"/>
                <a:gd name="T22" fmla="*/ 18 w 34"/>
                <a:gd name="T23" fmla="*/ 0 h 34"/>
                <a:gd name="T24" fmla="*/ 10 w 34"/>
                <a:gd name="T25" fmla="*/ 0 h 34"/>
                <a:gd name="T26" fmla="*/ 4 w 34"/>
                <a:gd name="T27" fmla="*/ 4 h 34"/>
                <a:gd name="T28" fmla="*/ 2 w 34"/>
                <a:gd name="T29" fmla="*/ 10 h 34"/>
                <a:gd name="T30" fmla="*/ 0 w 34"/>
                <a:gd name="T31" fmla="*/ 18 h 34"/>
                <a:gd name="T32" fmla="*/ 0 w 34"/>
                <a:gd name="T33" fmla="*/ 18 h 34"/>
                <a:gd name="T34" fmla="*/ 2 w 34"/>
                <a:gd name="T35" fmla="*/ 24 h 34"/>
                <a:gd name="T36" fmla="*/ 4 w 34"/>
                <a:gd name="T37" fmla="*/ 30 h 34"/>
                <a:gd name="T38" fmla="*/ 10 w 34"/>
                <a:gd name="T39" fmla="*/ 34 h 34"/>
                <a:gd name="T40" fmla="*/ 18 w 34"/>
                <a:gd name="T41" fmla="*/ 34 h 34"/>
                <a:gd name="T42" fmla="*/ 18 w 34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34"/>
                  </a:moveTo>
                  <a:lnTo>
                    <a:pt x="18" y="34"/>
                  </a:lnTo>
                  <a:lnTo>
                    <a:pt x="24" y="34"/>
                  </a:lnTo>
                  <a:lnTo>
                    <a:pt x="30" y="30"/>
                  </a:lnTo>
                  <a:lnTo>
                    <a:pt x="34" y="2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0"/>
                  </a:lnTo>
                  <a:lnTo>
                    <a:pt x="30" y="4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4" y="30"/>
                  </a:lnTo>
                  <a:lnTo>
                    <a:pt x="10" y="34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9"/>
            <p:cNvSpPr>
              <a:spLocks/>
            </p:cNvSpPr>
            <p:nvPr/>
          </p:nvSpPr>
          <p:spPr bwMode="auto">
            <a:xfrm>
              <a:off x="9615488" y="5461001"/>
              <a:ext cx="31750" cy="26988"/>
            </a:xfrm>
            <a:custGeom>
              <a:avLst/>
              <a:gdLst>
                <a:gd name="T0" fmla="*/ 20 w 20"/>
                <a:gd name="T1" fmla="*/ 7 h 17"/>
                <a:gd name="T2" fmla="*/ 20 w 20"/>
                <a:gd name="T3" fmla="*/ 7 h 17"/>
                <a:gd name="T4" fmla="*/ 18 w 20"/>
                <a:gd name="T5" fmla="*/ 6 h 17"/>
                <a:gd name="T6" fmla="*/ 16 w 20"/>
                <a:gd name="T7" fmla="*/ 2 h 17"/>
                <a:gd name="T8" fmla="*/ 14 w 20"/>
                <a:gd name="T9" fmla="*/ 0 h 17"/>
                <a:gd name="T10" fmla="*/ 10 w 20"/>
                <a:gd name="T11" fmla="*/ 0 h 17"/>
                <a:gd name="T12" fmla="*/ 10 w 20"/>
                <a:gd name="T13" fmla="*/ 0 h 17"/>
                <a:gd name="T14" fmla="*/ 6 w 20"/>
                <a:gd name="T15" fmla="*/ 0 h 17"/>
                <a:gd name="T16" fmla="*/ 4 w 20"/>
                <a:gd name="T17" fmla="*/ 2 h 17"/>
                <a:gd name="T18" fmla="*/ 2 w 20"/>
                <a:gd name="T19" fmla="*/ 6 h 17"/>
                <a:gd name="T20" fmla="*/ 0 w 20"/>
                <a:gd name="T21" fmla="*/ 7 h 17"/>
                <a:gd name="T22" fmla="*/ 0 w 20"/>
                <a:gd name="T23" fmla="*/ 7 h 17"/>
                <a:gd name="T24" fmla="*/ 2 w 20"/>
                <a:gd name="T25" fmla="*/ 11 h 17"/>
                <a:gd name="T26" fmla="*/ 4 w 20"/>
                <a:gd name="T27" fmla="*/ 15 h 17"/>
                <a:gd name="T28" fmla="*/ 6 w 20"/>
                <a:gd name="T29" fmla="*/ 17 h 17"/>
                <a:gd name="T30" fmla="*/ 10 w 20"/>
                <a:gd name="T31" fmla="*/ 17 h 17"/>
                <a:gd name="T32" fmla="*/ 10 w 20"/>
                <a:gd name="T33" fmla="*/ 17 h 17"/>
                <a:gd name="T34" fmla="*/ 14 w 20"/>
                <a:gd name="T35" fmla="*/ 17 h 17"/>
                <a:gd name="T36" fmla="*/ 16 w 20"/>
                <a:gd name="T37" fmla="*/ 15 h 17"/>
                <a:gd name="T38" fmla="*/ 18 w 20"/>
                <a:gd name="T39" fmla="*/ 11 h 17"/>
                <a:gd name="T40" fmla="*/ 20 w 20"/>
                <a:gd name="T41" fmla="*/ 7 h 17"/>
                <a:gd name="T42" fmla="*/ 20 w 20"/>
                <a:gd name="T4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17">
                  <a:moveTo>
                    <a:pt x="20" y="7"/>
                  </a:moveTo>
                  <a:lnTo>
                    <a:pt x="20" y="7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4" y="17"/>
                  </a:lnTo>
                  <a:lnTo>
                    <a:pt x="16" y="15"/>
                  </a:lnTo>
                  <a:lnTo>
                    <a:pt x="18" y="11"/>
                  </a:lnTo>
                  <a:lnTo>
                    <a:pt x="20" y="7"/>
                  </a:lnTo>
                  <a:lnTo>
                    <a:pt x="2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0"/>
            <p:cNvSpPr>
              <a:spLocks/>
            </p:cNvSpPr>
            <p:nvPr/>
          </p:nvSpPr>
          <p:spPr bwMode="auto">
            <a:xfrm>
              <a:off x="9631363" y="5561013"/>
              <a:ext cx="25400" cy="25400"/>
            </a:xfrm>
            <a:custGeom>
              <a:avLst/>
              <a:gdLst>
                <a:gd name="T0" fmla="*/ 8 w 16"/>
                <a:gd name="T1" fmla="*/ 0 h 16"/>
                <a:gd name="T2" fmla="*/ 8 w 16"/>
                <a:gd name="T3" fmla="*/ 0 h 16"/>
                <a:gd name="T4" fmla="*/ 4 w 16"/>
                <a:gd name="T5" fmla="*/ 2 h 16"/>
                <a:gd name="T6" fmla="*/ 2 w 16"/>
                <a:gd name="T7" fmla="*/ 2 h 16"/>
                <a:gd name="T8" fmla="*/ 0 w 16"/>
                <a:gd name="T9" fmla="*/ 6 h 16"/>
                <a:gd name="T10" fmla="*/ 0 w 16"/>
                <a:gd name="T11" fmla="*/ 8 h 16"/>
                <a:gd name="T12" fmla="*/ 0 w 16"/>
                <a:gd name="T13" fmla="*/ 8 h 16"/>
                <a:gd name="T14" fmla="*/ 0 w 16"/>
                <a:gd name="T15" fmla="*/ 12 h 16"/>
                <a:gd name="T16" fmla="*/ 2 w 16"/>
                <a:gd name="T17" fmla="*/ 14 h 16"/>
                <a:gd name="T18" fmla="*/ 4 w 16"/>
                <a:gd name="T19" fmla="*/ 16 h 16"/>
                <a:gd name="T20" fmla="*/ 8 w 16"/>
                <a:gd name="T21" fmla="*/ 16 h 16"/>
                <a:gd name="T22" fmla="*/ 8 w 16"/>
                <a:gd name="T23" fmla="*/ 16 h 16"/>
                <a:gd name="T24" fmla="*/ 10 w 16"/>
                <a:gd name="T25" fmla="*/ 16 h 16"/>
                <a:gd name="T26" fmla="*/ 12 w 16"/>
                <a:gd name="T27" fmla="*/ 14 h 16"/>
                <a:gd name="T28" fmla="*/ 14 w 16"/>
                <a:gd name="T29" fmla="*/ 12 h 16"/>
                <a:gd name="T30" fmla="*/ 16 w 16"/>
                <a:gd name="T31" fmla="*/ 8 h 16"/>
                <a:gd name="T32" fmla="*/ 16 w 16"/>
                <a:gd name="T33" fmla="*/ 8 h 16"/>
                <a:gd name="T34" fmla="*/ 14 w 16"/>
                <a:gd name="T35" fmla="*/ 6 h 16"/>
                <a:gd name="T36" fmla="*/ 12 w 16"/>
                <a:gd name="T37" fmla="*/ 2 h 16"/>
                <a:gd name="T38" fmla="*/ 10 w 16"/>
                <a:gd name="T39" fmla="*/ 2 h 16"/>
                <a:gd name="T40" fmla="*/ 8 w 16"/>
                <a:gd name="T41" fmla="*/ 0 h 16"/>
                <a:gd name="T42" fmla="*/ 8 w 16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9682163" y="5503863"/>
              <a:ext cx="55563" cy="57150"/>
            </a:xfrm>
            <a:custGeom>
              <a:avLst/>
              <a:gdLst>
                <a:gd name="T0" fmla="*/ 17 w 35"/>
                <a:gd name="T1" fmla="*/ 0 h 36"/>
                <a:gd name="T2" fmla="*/ 17 w 35"/>
                <a:gd name="T3" fmla="*/ 0 h 36"/>
                <a:gd name="T4" fmla="*/ 11 w 35"/>
                <a:gd name="T5" fmla="*/ 2 h 36"/>
                <a:gd name="T6" fmla="*/ 5 w 35"/>
                <a:gd name="T7" fmla="*/ 6 h 36"/>
                <a:gd name="T8" fmla="*/ 2 w 35"/>
                <a:gd name="T9" fmla="*/ 12 h 36"/>
                <a:gd name="T10" fmla="*/ 0 w 35"/>
                <a:gd name="T11" fmla="*/ 18 h 36"/>
                <a:gd name="T12" fmla="*/ 0 w 35"/>
                <a:gd name="T13" fmla="*/ 18 h 36"/>
                <a:gd name="T14" fmla="*/ 2 w 35"/>
                <a:gd name="T15" fmla="*/ 26 h 36"/>
                <a:gd name="T16" fmla="*/ 5 w 35"/>
                <a:gd name="T17" fmla="*/ 32 h 36"/>
                <a:gd name="T18" fmla="*/ 11 w 35"/>
                <a:gd name="T19" fmla="*/ 36 h 36"/>
                <a:gd name="T20" fmla="*/ 17 w 35"/>
                <a:gd name="T21" fmla="*/ 36 h 36"/>
                <a:gd name="T22" fmla="*/ 17 w 35"/>
                <a:gd name="T23" fmla="*/ 36 h 36"/>
                <a:gd name="T24" fmla="*/ 25 w 35"/>
                <a:gd name="T25" fmla="*/ 36 h 36"/>
                <a:gd name="T26" fmla="*/ 29 w 35"/>
                <a:gd name="T27" fmla="*/ 32 h 36"/>
                <a:gd name="T28" fmla="*/ 33 w 35"/>
                <a:gd name="T29" fmla="*/ 26 h 36"/>
                <a:gd name="T30" fmla="*/ 35 w 35"/>
                <a:gd name="T31" fmla="*/ 18 h 36"/>
                <a:gd name="T32" fmla="*/ 35 w 35"/>
                <a:gd name="T33" fmla="*/ 18 h 36"/>
                <a:gd name="T34" fmla="*/ 33 w 35"/>
                <a:gd name="T35" fmla="*/ 12 h 36"/>
                <a:gd name="T36" fmla="*/ 29 w 35"/>
                <a:gd name="T37" fmla="*/ 6 h 36"/>
                <a:gd name="T38" fmla="*/ 25 w 35"/>
                <a:gd name="T39" fmla="*/ 2 h 36"/>
                <a:gd name="T40" fmla="*/ 17 w 35"/>
                <a:gd name="T41" fmla="*/ 0 h 36"/>
                <a:gd name="T42" fmla="*/ 17 w 35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17" y="0"/>
                  </a:lnTo>
                  <a:lnTo>
                    <a:pt x="11" y="2"/>
                  </a:lnTo>
                  <a:lnTo>
                    <a:pt x="5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11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25" y="36"/>
                  </a:lnTo>
                  <a:lnTo>
                    <a:pt x="29" y="32"/>
                  </a:lnTo>
                  <a:lnTo>
                    <a:pt x="33" y="26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3" y="12"/>
                  </a:lnTo>
                  <a:lnTo>
                    <a:pt x="29" y="6"/>
                  </a:lnTo>
                  <a:lnTo>
                    <a:pt x="25" y="2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2"/>
            <p:cNvSpPr>
              <a:spLocks/>
            </p:cNvSpPr>
            <p:nvPr/>
          </p:nvSpPr>
          <p:spPr bwMode="auto">
            <a:xfrm>
              <a:off x="9577388" y="5640388"/>
              <a:ext cx="34925" cy="38100"/>
            </a:xfrm>
            <a:custGeom>
              <a:avLst/>
              <a:gdLst>
                <a:gd name="T0" fmla="*/ 12 w 22"/>
                <a:gd name="T1" fmla="*/ 0 h 24"/>
                <a:gd name="T2" fmla="*/ 12 w 22"/>
                <a:gd name="T3" fmla="*/ 0 h 24"/>
                <a:gd name="T4" fmla="*/ 6 w 22"/>
                <a:gd name="T5" fmla="*/ 2 h 24"/>
                <a:gd name="T6" fmla="*/ 2 w 22"/>
                <a:gd name="T7" fmla="*/ 4 h 24"/>
                <a:gd name="T8" fmla="*/ 0 w 22"/>
                <a:gd name="T9" fmla="*/ 8 h 24"/>
                <a:gd name="T10" fmla="*/ 0 w 22"/>
                <a:gd name="T11" fmla="*/ 12 h 24"/>
                <a:gd name="T12" fmla="*/ 0 w 22"/>
                <a:gd name="T13" fmla="*/ 12 h 24"/>
                <a:gd name="T14" fmla="*/ 0 w 22"/>
                <a:gd name="T15" fmla="*/ 16 h 24"/>
                <a:gd name="T16" fmla="*/ 2 w 22"/>
                <a:gd name="T17" fmla="*/ 20 h 24"/>
                <a:gd name="T18" fmla="*/ 6 w 22"/>
                <a:gd name="T19" fmla="*/ 22 h 24"/>
                <a:gd name="T20" fmla="*/ 12 w 22"/>
                <a:gd name="T21" fmla="*/ 24 h 24"/>
                <a:gd name="T22" fmla="*/ 12 w 22"/>
                <a:gd name="T23" fmla="*/ 24 h 24"/>
                <a:gd name="T24" fmla="*/ 16 w 22"/>
                <a:gd name="T25" fmla="*/ 22 h 24"/>
                <a:gd name="T26" fmla="*/ 20 w 22"/>
                <a:gd name="T27" fmla="*/ 20 h 24"/>
                <a:gd name="T28" fmla="*/ 22 w 22"/>
                <a:gd name="T29" fmla="*/ 16 h 24"/>
                <a:gd name="T30" fmla="*/ 22 w 22"/>
                <a:gd name="T31" fmla="*/ 12 h 24"/>
                <a:gd name="T32" fmla="*/ 22 w 22"/>
                <a:gd name="T33" fmla="*/ 12 h 24"/>
                <a:gd name="T34" fmla="*/ 22 w 22"/>
                <a:gd name="T35" fmla="*/ 8 h 24"/>
                <a:gd name="T36" fmla="*/ 20 w 22"/>
                <a:gd name="T37" fmla="*/ 4 h 24"/>
                <a:gd name="T38" fmla="*/ 16 w 22"/>
                <a:gd name="T39" fmla="*/ 2 h 24"/>
                <a:gd name="T40" fmla="*/ 12 w 22"/>
                <a:gd name="T41" fmla="*/ 0 h 24"/>
                <a:gd name="T42" fmla="*/ 12 w 22"/>
                <a:gd name="T4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4">
                  <a:moveTo>
                    <a:pt x="12" y="0"/>
                  </a:moveTo>
                  <a:lnTo>
                    <a:pt x="12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3"/>
            <p:cNvSpPr>
              <a:spLocks/>
            </p:cNvSpPr>
            <p:nvPr/>
          </p:nvSpPr>
          <p:spPr bwMode="auto">
            <a:xfrm>
              <a:off x="9309100" y="5929313"/>
              <a:ext cx="41275" cy="41275"/>
            </a:xfrm>
            <a:custGeom>
              <a:avLst/>
              <a:gdLst>
                <a:gd name="T0" fmla="*/ 14 w 26"/>
                <a:gd name="T1" fmla="*/ 0 h 26"/>
                <a:gd name="T2" fmla="*/ 14 w 26"/>
                <a:gd name="T3" fmla="*/ 0 h 26"/>
                <a:gd name="T4" fmla="*/ 8 w 26"/>
                <a:gd name="T5" fmla="*/ 2 h 26"/>
                <a:gd name="T6" fmla="*/ 4 w 26"/>
                <a:gd name="T7" fmla="*/ 4 h 26"/>
                <a:gd name="T8" fmla="*/ 2 w 26"/>
                <a:gd name="T9" fmla="*/ 8 h 26"/>
                <a:gd name="T10" fmla="*/ 0 w 26"/>
                <a:gd name="T11" fmla="*/ 14 h 26"/>
                <a:gd name="T12" fmla="*/ 0 w 26"/>
                <a:gd name="T13" fmla="*/ 14 h 26"/>
                <a:gd name="T14" fmla="*/ 2 w 26"/>
                <a:gd name="T15" fmla="*/ 18 h 26"/>
                <a:gd name="T16" fmla="*/ 4 w 26"/>
                <a:gd name="T17" fmla="*/ 22 h 26"/>
                <a:gd name="T18" fmla="*/ 8 w 26"/>
                <a:gd name="T19" fmla="*/ 24 h 26"/>
                <a:gd name="T20" fmla="*/ 14 w 26"/>
                <a:gd name="T21" fmla="*/ 26 h 26"/>
                <a:gd name="T22" fmla="*/ 14 w 26"/>
                <a:gd name="T23" fmla="*/ 26 h 26"/>
                <a:gd name="T24" fmla="*/ 18 w 26"/>
                <a:gd name="T25" fmla="*/ 24 h 26"/>
                <a:gd name="T26" fmla="*/ 22 w 26"/>
                <a:gd name="T27" fmla="*/ 22 h 26"/>
                <a:gd name="T28" fmla="*/ 24 w 26"/>
                <a:gd name="T29" fmla="*/ 18 h 26"/>
                <a:gd name="T30" fmla="*/ 26 w 26"/>
                <a:gd name="T31" fmla="*/ 14 h 26"/>
                <a:gd name="T32" fmla="*/ 26 w 26"/>
                <a:gd name="T33" fmla="*/ 14 h 26"/>
                <a:gd name="T34" fmla="*/ 24 w 26"/>
                <a:gd name="T35" fmla="*/ 8 h 26"/>
                <a:gd name="T36" fmla="*/ 22 w 26"/>
                <a:gd name="T37" fmla="*/ 4 h 26"/>
                <a:gd name="T38" fmla="*/ 18 w 26"/>
                <a:gd name="T39" fmla="*/ 2 h 26"/>
                <a:gd name="T40" fmla="*/ 14 w 26"/>
                <a:gd name="T41" fmla="*/ 0 h 26"/>
                <a:gd name="T42" fmla="*/ 14 w 26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6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4"/>
            <p:cNvSpPr>
              <a:spLocks/>
            </p:cNvSpPr>
            <p:nvPr/>
          </p:nvSpPr>
          <p:spPr bwMode="auto">
            <a:xfrm>
              <a:off x="9047163" y="5689601"/>
              <a:ext cx="31750" cy="31750"/>
            </a:xfrm>
            <a:custGeom>
              <a:avLst/>
              <a:gdLst>
                <a:gd name="T0" fmla="*/ 10 w 20"/>
                <a:gd name="T1" fmla="*/ 0 h 20"/>
                <a:gd name="T2" fmla="*/ 10 w 20"/>
                <a:gd name="T3" fmla="*/ 0 h 20"/>
                <a:gd name="T4" fmla="*/ 6 w 20"/>
                <a:gd name="T5" fmla="*/ 0 h 20"/>
                <a:gd name="T6" fmla="*/ 4 w 20"/>
                <a:gd name="T7" fmla="*/ 2 h 20"/>
                <a:gd name="T8" fmla="*/ 2 w 20"/>
                <a:gd name="T9" fmla="*/ 6 h 20"/>
                <a:gd name="T10" fmla="*/ 0 w 20"/>
                <a:gd name="T11" fmla="*/ 10 h 20"/>
                <a:gd name="T12" fmla="*/ 0 w 20"/>
                <a:gd name="T13" fmla="*/ 10 h 20"/>
                <a:gd name="T14" fmla="*/ 2 w 20"/>
                <a:gd name="T15" fmla="*/ 14 h 20"/>
                <a:gd name="T16" fmla="*/ 4 w 20"/>
                <a:gd name="T17" fmla="*/ 16 h 20"/>
                <a:gd name="T18" fmla="*/ 6 w 20"/>
                <a:gd name="T19" fmla="*/ 18 h 20"/>
                <a:gd name="T20" fmla="*/ 10 w 20"/>
                <a:gd name="T21" fmla="*/ 20 h 20"/>
                <a:gd name="T22" fmla="*/ 10 w 20"/>
                <a:gd name="T23" fmla="*/ 20 h 20"/>
                <a:gd name="T24" fmla="*/ 14 w 20"/>
                <a:gd name="T25" fmla="*/ 18 h 20"/>
                <a:gd name="T26" fmla="*/ 18 w 20"/>
                <a:gd name="T27" fmla="*/ 16 h 20"/>
                <a:gd name="T28" fmla="*/ 20 w 20"/>
                <a:gd name="T29" fmla="*/ 14 h 20"/>
                <a:gd name="T30" fmla="*/ 20 w 20"/>
                <a:gd name="T31" fmla="*/ 10 h 20"/>
                <a:gd name="T32" fmla="*/ 20 w 20"/>
                <a:gd name="T33" fmla="*/ 10 h 20"/>
                <a:gd name="T34" fmla="*/ 20 w 20"/>
                <a:gd name="T35" fmla="*/ 6 h 20"/>
                <a:gd name="T36" fmla="*/ 18 w 20"/>
                <a:gd name="T37" fmla="*/ 2 h 20"/>
                <a:gd name="T38" fmla="*/ 14 w 20"/>
                <a:gd name="T39" fmla="*/ 0 h 20"/>
                <a:gd name="T40" fmla="*/ 10 w 20"/>
                <a:gd name="T41" fmla="*/ 0 h 20"/>
                <a:gd name="T42" fmla="*/ 10 w 20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5"/>
            <p:cNvSpPr>
              <a:spLocks/>
            </p:cNvSpPr>
            <p:nvPr/>
          </p:nvSpPr>
          <p:spPr bwMode="auto">
            <a:xfrm>
              <a:off x="9139238" y="5854701"/>
              <a:ext cx="28575" cy="28575"/>
            </a:xfrm>
            <a:custGeom>
              <a:avLst/>
              <a:gdLst>
                <a:gd name="T0" fmla="*/ 8 w 18"/>
                <a:gd name="T1" fmla="*/ 0 h 18"/>
                <a:gd name="T2" fmla="*/ 8 w 18"/>
                <a:gd name="T3" fmla="*/ 0 h 18"/>
                <a:gd name="T4" fmla="*/ 6 w 18"/>
                <a:gd name="T5" fmla="*/ 2 h 18"/>
                <a:gd name="T6" fmla="*/ 2 w 18"/>
                <a:gd name="T7" fmla="*/ 4 h 18"/>
                <a:gd name="T8" fmla="*/ 0 w 18"/>
                <a:gd name="T9" fmla="*/ 6 h 18"/>
                <a:gd name="T10" fmla="*/ 0 w 18"/>
                <a:gd name="T11" fmla="*/ 10 h 18"/>
                <a:gd name="T12" fmla="*/ 0 w 18"/>
                <a:gd name="T13" fmla="*/ 10 h 18"/>
                <a:gd name="T14" fmla="*/ 0 w 18"/>
                <a:gd name="T15" fmla="*/ 12 h 18"/>
                <a:gd name="T16" fmla="*/ 2 w 18"/>
                <a:gd name="T17" fmla="*/ 16 h 18"/>
                <a:gd name="T18" fmla="*/ 6 w 18"/>
                <a:gd name="T19" fmla="*/ 18 h 18"/>
                <a:gd name="T20" fmla="*/ 8 w 18"/>
                <a:gd name="T21" fmla="*/ 18 h 18"/>
                <a:gd name="T22" fmla="*/ 8 w 18"/>
                <a:gd name="T23" fmla="*/ 18 h 18"/>
                <a:gd name="T24" fmla="*/ 12 w 18"/>
                <a:gd name="T25" fmla="*/ 18 h 18"/>
                <a:gd name="T26" fmla="*/ 14 w 18"/>
                <a:gd name="T27" fmla="*/ 16 h 18"/>
                <a:gd name="T28" fmla="*/ 16 w 18"/>
                <a:gd name="T29" fmla="*/ 12 h 18"/>
                <a:gd name="T30" fmla="*/ 18 w 18"/>
                <a:gd name="T31" fmla="*/ 10 h 18"/>
                <a:gd name="T32" fmla="*/ 18 w 18"/>
                <a:gd name="T33" fmla="*/ 10 h 18"/>
                <a:gd name="T34" fmla="*/ 16 w 18"/>
                <a:gd name="T35" fmla="*/ 6 h 18"/>
                <a:gd name="T36" fmla="*/ 14 w 18"/>
                <a:gd name="T37" fmla="*/ 4 h 18"/>
                <a:gd name="T38" fmla="*/ 12 w 18"/>
                <a:gd name="T39" fmla="*/ 2 h 18"/>
                <a:gd name="T40" fmla="*/ 8 w 18"/>
                <a:gd name="T41" fmla="*/ 0 h 18"/>
                <a:gd name="T42" fmla="*/ 8 w 18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8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6"/>
            <p:cNvSpPr>
              <a:spLocks/>
            </p:cNvSpPr>
            <p:nvPr/>
          </p:nvSpPr>
          <p:spPr bwMode="auto">
            <a:xfrm>
              <a:off x="9482138" y="5762626"/>
              <a:ext cx="57150" cy="53975"/>
            </a:xfrm>
            <a:custGeom>
              <a:avLst/>
              <a:gdLst>
                <a:gd name="T0" fmla="*/ 18 w 36"/>
                <a:gd name="T1" fmla="*/ 0 h 34"/>
                <a:gd name="T2" fmla="*/ 18 w 36"/>
                <a:gd name="T3" fmla="*/ 0 h 34"/>
                <a:gd name="T4" fmla="*/ 12 w 36"/>
                <a:gd name="T5" fmla="*/ 2 h 34"/>
                <a:gd name="T6" fmla="*/ 6 w 36"/>
                <a:gd name="T7" fmla="*/ 4 h 34"/>
                <a:gd name="T8" fmla="*/ 2 w 36"/>
                <a:gd name="T9" fmla="*/ 10 h 34"/>
                <a:gd name="T10" fmla="*/ 0 w 36"/>
                <a:gd name="T11" fmla="*/ 18 h 34"/>
                <a:gd name="T12" fmla="*/ 0 w 36"/>
                <a:gd name="T13" fmla="*/ 18 h 34"/>
                <a:gd name="T14" fmla="*/ 2 w 36"/>
                <a:gd name="T15" fmla="*/ 24 h 34"/>
                <a:gd name="T16" fmla="*/ 6 w 36"/>
                <a:gd name="T17" fmla="*/ 30 h 34"/>
                <a:gd name="T18" fmla="*/ 12 w 36"/>
                <a:gd name="T19" fmla="*/ 34 h 34"/>
                <a:gd name="T20" fmla="*/ 18 w 36"/>
                <a:gd name="T21" fmla="*/ 34 h 34"/>
                <a:gd name="T22" fmla="*/ 18 w 36"/>
                <a:gd name="T23" fmla="*/ 34 h 34"/>
                <a:gd name="T24" fmla="*/ 24 w 36"/>
                <a:gd name="T25" fmla="*/ 34 h 34"/>
                <a:gd name="T26" fmla="*/ 30 w 36"/>
                <a:gd name="T27" fmla="*/ 30 h 34"/>
                <a:gd name="T28" fmla="*/ 34 w 36"/>
                <a:gd name="T29" fmla="*/ 24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10 h 34"/>
                <a:gd name="T36" fmla="*/ 30 w 36"/>
                <a:gd name="T37" fmla="*/ 4 h 34"/>
                <a:gd name="T38" fmla="*/ 24 w 36"/>
                <a:gd name="T39" fmla="*/ 2 h 34"/>
                <a:gd name="T40" fmla="*/ 18 w 36"/>
                <a:gd name="T41" fmla="*/ 0 h 34"/>
                <a:gd name="T42" fmla="*/ 18 w 36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0"/>
                  </a:moveTo>
                  <a:lnTo>
                    <a:pt x="18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0" y="30"/>
                  </a:lnTo>
                  <a:lnTo>
                    <a:pt x="34" y="2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0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7"/>
            <p:cNvSpPr>
              <a:spLocks/>
            </p:cNvSpPr>
            <p:nvPr/>
          </p:nvSpPr>
          <p:spPr bwMode="auto">
            <a:xfrm>
              <a:off x="9656763" y="5762626"/>
              <a:ext cx="36513" cy="38100"/>
            </a:xfrm>
            <a:custGeom>
              <a:avLst/>
              <a:gdLst>
                <a:gd name="T0" fmla="*/ 12 w 23"/>
                <a:gd name="T1" fmla="*/ 0 h 24"/>
                <a:gd name="T2" fmla="*/ 12 w 23"/>
                <a:gd name="T3" fmla="*/ 0 h 24"/>
                <a:gd name="T4" fmla="*/ 6 w 23"/>
                <a:gd name="T5" fmla="*/ 0 h 24"/>
                <a:gd name="T6" fmla="*/ 2 w 23"/>
                <a:gd name="T7" fmla="*/ 4 h 24"/>
                <a:gd name="T8" fmla="*/ 0 w 23"/>
                <a:gd name="T9" fmla="*/ 8 h 24"/>
                <a:gd name="T10" fmla="*/ 0 w 23"/>
                <a:gd name="T11" fmla="*/ 12 h 24"/>
                <a:gd name="T12" fmla="*/ 0 w 23"/>
                <a:gd name="T13" fmla="*/ 12 h 24"/>
                <a:gd name="T14" fmla="*/ 0 w 23"/>
                <a:gd name="T15" fmla="*/ 16 h 24"/>
                <a:gd name="T16" fmla="*/ 2 w 23"/>
                <a:gd name="T17" fmla="*/ 20 h 24"/>
                <a:gd name="T18" fmla="*/ 6 w 23"/>
                <a:gd name="T19" fmla="*/ 24 h 24"/>
                <a:gd name="T20" fmla="*/ 12 w 23"/>
                <a:gd name="T21" fmla="*/ 24 h 24"/>
                <a:gd name="T22" fmla="*/ 12 w 23"/>
                <a:gd name="T23" fmla="*/ 24 h 24"/>
                <a:gd name="T24" fmla="*/ 16 w 23"/>
                <a:gd name="T25" fmla="*/ 24 h 24"/>
                <a:gd name="T26" fmla="*/ 19 w 23"/>
                <a:gd name="T27" fmla="*/ 20 h 24"/>
                <a:gd name="T28" fmla="*/ 23 w 23"/>
                <a:gd name="T29" fmla="*/ 16 h 24"/>
                <a:gd name="T30" fmla="*/ 23 w 23"/>
                <a:gd name="T31" fmla="*/ 12 h 24"/>
                <a:gd name="T32" fmla="*/ 23 w 23"/>
                <a:gd name="T33" fmla="*/ 12 h 24"/>
                <a:gd name="T34" fmla="*/ 23 w 23"/>
                <a:gd name="T35" fmla="*/ 8 h 24"/>
                <a:gd name="T36" fmla="*/ 19 w 23"/>
                <a:gd name="T37" fmla="*/ 4 h 24"/>
                <a:gd name="T38" fmla="*/ 16 w 23"/>
                <a:gd name="T39" fmla="*/ 0 h 24"/>
                <a:gd name="T40" fmla="*/ 12 w 23"/>
                <a:gd name="T41" fmla="*/ 0 h 24"/>
                <a:gd name="T42" fmla="*/ 12 w 23"/>
                <a:gd name="T4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4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9" y="20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8"/>
                  </a:lnTo>
                  <a:lnTo>
                    <a:pt x="19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8" name="Freeform 188"/>
          <p:cNvSpPr>
            <a:spLocks noEditPoints="1"/>
          </p:cNvSpPr>
          <p:nvPr/>
        </p:nvSpPr>
        <p:spPr bwMode="auto">
          <a:xfrm>
            <a:off x="10156825" y="5264151"/>
            <a:ext cx="836613" cy="619125"/>
          </a:xfrm>
          <a:custGeom>
            <a:avLst/>
            <a:gdLst>
              <a:gd name="T0" fmla="*/ 445 w 527"/>
              <a:gd name="T1" fmla="*/ 80 h 390"/>
              <a:gd name="T2" fmla="*/ 403 w 527"/>
              <a:gd name="T3" fmla="*/ 78 h 390"/>
              <a:gd name="T4" fmla="*/ 364 w 527"/>
              <a:gd name="T5" fmla="*/ 32 h 390"/>
              <a:gd name="T6" fmla="*/ 296 w 527"/>
              <a:gd name="T7" fmla="*/ 2 h 390"/>
              <a:gd name="T8" fmla="*/ 243 w 527"/>
              <a:gd name="T9" fmla="*/ 8 h 390"/>
              <a:gd name="T10" fmla="*/ 203 w 527"/>
              <a:gd name="T11" fmla="*/ 32 h 390"/>
              <a:gd name="T12" fmla="*/ 171 w 527"/>
              <a:gd name="T13" fmla="*/ 86 h 390"/>
              <a:gd name="T14" fmla="*/ 163 w 527"/>
              <a:gd name="T15" fmla="*/ 102 h 390"/>
              <a:gd name="T16" fmla="*/ 100 w 527"/>
              <a:gd name="T17" fmla="*/ 112 h 390"/>
              <a:gd name="T18" fmla="*/ 48 w 527"/>
              <a:gd name="T19" fmla="*/ 139 h 390"/>
              <a:gd name="T20" fmla="*/ 12 w 527"/>
              <a:gd name="T21" fmla="*/ 181 h 390"/>
              <a:gd name="T22" fmla="*/ 0 w 527"/>
              <a:gd name="T23" fmla="*/ 233 h 390"/>
              <a:gd name="T24" fmla="*/ 6 w 527"/>
              <a:gd name="T25" fmla="*/ 272 h 390"/>
              <a:gd name="T26" fmla="*/ 36 w 527"/>
              <a:gd name="T27" fmla="*/ 316 h 390"/>
              <a:gd name="T28" fmla="*/ 86 w 527"/>
              <a:gd name="T29" fmla="*/ 348 h 390"/>
              <a:gd name="T30" fmla="*/ 147 w 527"/>
              <a:gd name="T31" fmla="*/ 364 h 390"/>
              <a:gd name="T32" fmla="*/ 219 w 527"/>
              <a:gd name="T33" fmla="*/ 356 h 390"/>
              <a:gd name="T34" fmla="*/ 272 w 527"/>
              <a:gd name="T35" fmla="*/ 348 h 390"/>
              <a:gd name="T36" fmla="*/ 302 w 527"/>
              <a:gd name="T37" fmla="*/ 374 h 390"/>
              <a:gd name="T38" fmla="*/ 358 w 527"/>
              <a:gd name="T39" fmla="*/ 390 h 390"/>
              <a:gd name="T40" fmla="*/ 417 w 527"/>
              <a:gd name="T41" fmla="*/ 376 h 390"/>
              <a:gd name="T42" fmla="*/ 485 w 527"/>
              <a:gd name="T43" fmla="*/ 320 h 390"/>
              <a:gd name="T44" fmla="*/ 515 w 527"/>
              <a:gd name="T45" fmla="*/ 270 h 390"/>
              <a:gd name="T46" fmla="*/ 527 w 527"/>
              <a:gd name="T47" fmla="*/ 211 h 390"/>
              <a:gd name="T48" fmla="*/ 521 w 527"/>
              <a:gd name="T49" fmla="*/ 153 h 390"/>
              <a:gd name="T50" fmla="*/ 493 w 527"/>
              <a:gd name="T51" fmla="*/ 108 h 390"/>
              <a:gd name="T52" fmla="*/ 332 w 527"/>
              <a:gd name="T53" fmla="*/ 247 h 390"/>
              <a:gd name="T54" fmla="*/ 328 w 527"/>
              <a:gd name="T55" fmla="*/ 233 h 390"/>
              <a:gd name="T56" fmla="*/ 338 w 527"/>
              <a:gd name="T57" fmla="*/ 203 h 390"/>
              <a:gd name="T58" fmla="*/ 362 w 527"/>
              <a:gd name="T59" fmla="*/ 175 h 390"/>
              <a:gd name="T60" fmla="*/ 356 w 527"/>
              <a:gd name="T61" fmla="*/ 221 h 390"/>
              <a:gd name="T62" fmla="*/ 332 w 527"/>
              <a:gd name="T63" fmla="*/ 247 h 390"/>
              <a:gd name="T64" fmla="*/ 280 w 527"/>
              <a:gd name="T65" fmla="*/ 76 h 390"/>
              <a:gd name="T66" fmla="*/ 318 w 527"/>
              <a:gd name="T67" fmla="*/ 92 h 390"/>
              <a:gd name="T68" fmla="*/ 298 w 527"/>
              <a:gd name="T69" fmla="*/ 133 h 390"/>
              <a:gd name="T70" fmla="*/ 253 w 527"/>
              <a:gd name="T71" fmla="*/ 124 h 390"/>
              <a:gd name="T72" fmla="*/ 251 w 527"/>
              <a:gd name="T73" fmla="*/ 92 h 390"/>
              <a:gd name="T74" fmla="*/ 74 w 527"/>
              <a:gd name="T75" fmla="*/ 233 h 390"/>
              <a:gd name="T76" fmla="*/ 88 w 527"/>
              <a:gd name="T77" fmla="*/ 203 h 390"/>
              <a:gd name="T78" fmla="*/ 145 w 527"/>
              <a:gd name="T79" fmla="*/ 177 h 390"/>
              <a:gd name="T80" fmla="*/ 167 w 527"/>
              <a:gd name="T81" fmla="*/ 175 h 390"/>
              <a:gd name="T82" fmla="*/ 185 w 527"/>
              <a:gd name="T83" fmla="*/ 227 h 390"/>
              <a:gd name="T84" fmla="*/ 221 w 527"/>
              <a:gd name="T85" fmla="*/ 276 h 390"/>
              <a:gd name="T86" fmla="*/ 163 w 527"/>
              <a:gd name="T87" fmla="*/ 290 h 390"/>
              <a:gd name="T88" fmla="*/ 112 w 527"/>
              <a:gd name="T89" fmla="*/ 278 h 390"/>
              <a:gd name="T90" fmla="*/ 76 w 527"/>
              <a:gd name="T91" fmla="*/ 243 h 390"/>
              <a:gd name="T92" fmla="*/ 435 w 527"/>
              <a:gd name="T93" fmla="*/ 263 h 390"/>
              <a:gd name="T94" fmla="*/ 397 w 527"/>
              <a:gd name="T95" fmla="*/ 302 h 390"/>
              <a:gd name="T96" fmla="*/ 360 w 527"/>
              <a:gd name="T97" fmla="*/ 316 h 390"/>
              <a:gd name="T98" fmla="*/ 396 w 527"/>
              <a:gd name="T99" fmla="*/ 290 h 390"/>
              <a:gd name="T100" fmla="*/ 433 w 527"/>
              <a:gd name="T101" fmla="*/ 207 h 390"/>
              <a:gd name="T102" fmla="*/ 433 w 527"/>
              <a:gd name="T103" fmla="*/ 155 h 390"/>
              <a:gd name="T104" fmla="*/ 451 w 527"/>
              <a:gd name="T105" fmla="*/ 183 h 390"/>
              <a:gd name="T106" fmla="*/ 445 w 527"/>
              <a:gd name="T107" fmla="*/ 24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7" h="390">
                <a:moveTo>
                  <a:pt x="471" y="92"/>
                </a:moveTo>
                <a:lnTo>
                  <a:pt x="471" y="92"/>
                </a:lnTo>
                <a:lnTo>
                  <a:pt x="459" y="86"/>
                </a:lnTo>
                <a:lnTo>
                  <a:pt x="445" y="80"/>
                </a:lnTo>
                <a:lnTo>
                  <a:pt x="429" y="78"/>
                </a:lnTo>
                <a:lnTo>
                  <a:pt x="415" y="76"/>
                </a:lnTo>
                <a:lnTo>
                  <a:pt x="415" y="76"/>
                </a:lnTo>
                <a:lnTo>
                  <a:pt x="403" y="78"/>
                </a:lnTo>
                <a:lnTo>
                  <a:pt x="403" y="78"/>
                </a:lnTo>
                <a:lnTo>
                  <a:pt x="392" y="60"/>
                </a:lnTo>
                <a:lnTo>
                  <a:pt x="378" y="46"/>
                </a:lnTo>
                <a:lnTo>
                  <a:pt x="364" y="32"/>
                </a:lnTo>
                <a:lnTo>
                  <a:pt x="348" y="22"/>
                </a:lnTo>
                <a:lnTo>
                  <a:pt x="330" y="12"/>
                </a:lnTo>
                <a:lnTo>
                  <a:pt x="314" y="6"/>
                </a:lnTo>
                <a:lnTo>
                  <a:pt x="296" y="2"/>
                </a:lnTo>
                <a:lnTo>
                  <a:pt x="280" y="0"/>
                </a:lnTo>
                <a:lnTo>
                  <a:pt x="280" y="0"/>
                </a:lnTo>
                <a:lnTo>
                  <a:pt x="260" y="2"/>
                </a:lnTo>
                <a:lnTo>
                  <a:pt x="243" y="8"/>
                </a:lnTo>
                <a:lnTo>
                  <a:pt x="243" y="8"/>
                </a:lnTo>
                <a:lnTo>
                  <a:pt x="229" y="14"/>
                </a:lnTo>
                <a:lnTo>
                  <a:pt x="215" y="22"/>
                </a:lnTo>
                <a:lnTo>
                  <a:pt x="203" y="32"/>
                </a:lnTo>
                <a:lnTo>
                  <a:pt x="193" y="44"/>
                </a:lnTo>
                <a:lnTo>
                  <a:pt x="185" y="56"/>
                </a:lnTo>
                <a:lnTo>
                  <a:pt x="177" y="70"/>
                </a:lnTo>
                <a:lnTo>
                  <a:pt x="171" y="86"/>
                </a:lnTo>
                <a:lnTo>
                  <a:pt x="167" y="102"/>
                </a:lnTo>
                <a:lnTo>
                  <a:pt x="167" y="102"/>
                </a:lnTo>
                <a:lnTo>
                  <a:pt x="163" y="102"/>
                </a:lnTo>
                <a:lnTo>
                  <a:pt x="163" y="102"/>
                </a:lnTo>
                <a:lnTo>
                  <a:pt x="147" y="102"/>
                </a:lnTo>
                <a:lnTo>
                  <a:pt x="131" y="104"/>
                </a:lnTo>
                <a:lnTo>
                  <a:pt x="116" y="108"/>
                </a:lnTo>
                <a:lnTo>
                  <a:pt x="100" y="112"/>
                </a:lnTo>
                <a:lnTo>
                  <a:pt x="86" y="118"/>
                </a:lnTo>
                <a:lnTo>
                  <a:pt x="72" y="124"/>
                </a:lnTo>
                <a:lnTo>
                  <a:pt x="60" y="131"/>
                </a:lnTo>
                <a:lnTo>
                  <a:pt x="48" y="139"/>
                </a:lnTo>
                <a:lnTo>
                  <a:pt x="36" y="149"/>
                </a:lnTo>
                <a:lnTo>
                  <a:pt x="28" y="159"/>
                </a:lnTo>
                <a:lnTo>
                  <a:pt x="20" y="171"/>
                </a:lnTo>
                <a:lnTo>
                  <a:pt x="12" y="181"/>
                </a:lnTo>
                <a:lnTo>
                  <a:pt x="6" y="193"/>
                </a:lnTo>
                <a:lnTo>
                  <a:pt x="2" y="207"/>
                </a:lnTo>
                <a:lnTo>
                  <a:pt x="0" y="219"/>
                </a:lnTo>
                <a:lnTo>
                  <a:pt x="0" y="233"/>
                </a:lnTo>
                <a:lnTo>
                  <a:pt x="0" y="233"/>
                </a:lnTo>
                <a:lnTo>
                  <a:pt x="0" y="247"/>
                </a:lnTo>
                <a:lnTo>
                  <a:pt x="2" y="259"/>
                </a:lnTo>
                <a:lnTo>
                  <a:pt x="6" y="272"/>
                </a:lnTo>
                <a:lnTo>
                  <a:pt x="12" y="284"/>
                </a:lnTo>
                <a:lnTo>
                  <a:pt x="20" y="296"/>
                </a:lnTo>
                <a:lnTo>
                  <a:pt x="28" y="306"/>
                </a:lnTo>
                <a:lnTo>
                  <a:pt x="36" y="316"/>
                </a:lnTo>
                <a:lnTo>
                  <a:pt x="48" y="326"/>
                </a:lnTo>
                <a:lnTo>
                  <a:pt x="60" y="334"/>
                </a:lnTo>
                <a:lnTo>
                  <a:pt x="72" y="342"/>
                </a:lnTo>
                <a:lnTo>
                  <a:pt x="86" y="348"/>
                </a:lnTo>
                <a:lnTo>
                  <a:pt x="100" y="354"/>
                </a:lnTo>
                <a:lnTo>
                  <a:pt x="116" y="358"/>
                </a:lnTo>
                <a:lnTo>
                  <a:pt x="131" y="362"/>
                </a:lnTo>
                <a:lnTo>
                  <a:pt x="147" y="364"/>
                </a:lnTo>
                <a:lnTo>
                  <a:pt x="163" y="364"/>
                </a:lnTo>
                <a:lnTo>
                  <a:pt x="163" y="364"/>
                </a:lnTo>
                <a:lnTo>
                  <a:pt x="191" y="362"/>
                </a:lnTo>
                <a:lnTo>
                  <a:pt x="219" y="356"/>
                </a:lnTo>
                <a:lnTo>
                  <a:pt x="243" y="348"/>
                </a:lnTo>
                <a:lnTo>
                  <a:pt x="264" y="336"/>
                </a:lnTo>
                <a:lnTo>
                  <a:pt x="264" y="336"/>
                </a:lnTo>
                <a:lnTo>
                  <a:pt x="272" y="348"/>
                </a:lnTo>
                <a:lnTo>
                  <a:pt x="280" y="358"/>
                </a:lnTo>
                <a:lnTo>
                  <a:pt x="290" y="366"/>
                </a:lnTo>
                <a:lnTo>
                  <a:pt x="302" y="374"/>
                </a:lnTo>
                <a:lnTo>
                  <a:pt x="302" y="374"/>
                </a:lnTo>
                <a:lnTo>
                  <a:pt x="316" y="382"/>
                </a:lnTo>
                <a:lnTo>
                  <a:pt x="330" y="386"/>
                </a:lnTo>
                <a:lnTo>
                  <a:pt x="344" y="388"/>
                </a:lnTo>
                <a:lnTo>
                  <a:pt x="358" y="390"/>
                </a:lnTo>
                <a:lnTo>
                  <a:pt x="358" y="390"/>
                </a:lnTo>
                <a:lnTo>
                  <a:pt x="378" y="388"/>
                </a:lnTo>
                <a:lnTo>
                  <a:pt x="397" y="384"/>
                </a:lnTo>
                <a:lnTo>
                  <a:pt x="417" y="376"/>
                </a:lnTo>
                <a:lnTo>
                  <a:pt x="435" y="366"/>
                </a:lnTo>
                <a:lnTo>
                  <a:pt x="453" y="354"/>
                </a:lnTo>
                <a:lnTo>
                  <a:pt x="471" y="338"/>
                </a:lnTo>
                <a:lnTo>
                  <a:pt x="485" y="320"/>
                </a:lnTo>
                <a:lnTo>
                  <a:pt x="499" y="300"/>
                </a:lnTo>
                <a:lnTo>
                  <a:pt x="499" y="300"/>
                </a:lnTo>
                <a:lnTo>
                  <a:pt x="507" y="286"/>
                </a:lnTo>
                <a:lnTo>
                  <a:pt x="515" y="270"/>
                </a:lnTo>
                <a:lnTo>
                  <a:pt x="519" y="255"/>
                </a:lnTo>
                <a:lnTo>
                  <a:pt x="523" y="241"/>
                </a:lnTo>
                <a:lnTo>
                  <a:pt x="527" y="225"/>
                </a:lnTo>
                <a:lnTo>
                  <a:pt x="527" y="211"/>
                </a:lnTo>
                <a:lnTo>
                  <a:pt x="527" y="195"/>
                </a:lnTo>
                <a:lnTo>
                  <a:pt x="527" y="181"/>
                </a:lnTo>
                <a:lnTo>
                  <a:pt x="525" y="167"/>
                </a:lnTo>
                <a:lnTo>
                  <a:pt x="521" y="153"/>
                </a:lnTo>
                <a:lnTo>
                  <a:pt x="515" y="141"/>
                </a:lnTo>
                <a:lnTo>
                  <a:pt x="509" y="130"/>
                </a:lnTo>
                <a:lnTo>
                  <a:pt x="501" y="118"/>
                </a:lnTo>
                <a:lnTo>
                  <a:pt x="493" y="108"/>
                </a:lnTo>
                <a:lnTo>
                  <a:pt x="483" y="100"/>
                </a:lnTo>
                <a:lnTo>
                  <a:pt x="471" y="92"/>
                </a:lnTo>
                <a:lnTo>
                  <a:pt x="471" y="92"/>
                </a:lnTo>
                <a:close/>
                <a:moveTo>
                  <a:pt x="332" y="247"/>
                </a:moveTo>
                <a:lnTo>
                  <a:pt x="332" y="247"/>
                </a:lnTo>
                <a:lnTo>
                  <a:pt x="328" y="249"/>
                </a:lnTo>
                <a:lnTo>
                  <a:pt x="328" y="249"/>
                </a:lnTo>
                <a:lnTo>
                  <a:pt x="328" y="233"/>
                </a:lnTo>
                <a:lnTo>
                  <a:pt x="328" y="233"/>
                </a:lnTo>
                <a:lnTo>
                  <a:pt x="328" y="223"/>
                </a:lnTo>
                <a:lnTo>
                  <a:pt x="328" y="223"/>
                </a:lnTo>
                <a:lnTo>
                  <a:pt x="338" y="203"/>
                </a:lnTo>
                <a:lnTo>
                  <a:pt x="338" y="203"/>
                </a:lnTo>
                <a:lnTo>
                  <a:pt x="348" y="187"/>
                </a:lnTo>
                <a:lnTo>
                  <a:pt x="362" y="175"/>
                </a:lnTo>
                <a:lnTo>
                  <a:pt x="362" y="175"/>
                </a:lnTo>
                <a:lnTo>
                  <a:pt x="362" y="187"/>
                </a:lnTo>
                <a:lnTo>
                  <a:pt x="360" y="201"/>
                </a:lnTo>
                <a:lnTo>
                  <a:pt x="358" y="211"/>
                </a:lnTo>
                <a:lnTo>
                  <a:pt x="356" y="221"/>
                </a:lnTo>
                <a:lnTo>
                  <a:pt x="350" y="231"/>
                </a:lnTo>
                <a:lnTo>
                  <a:pt x="346" y="239"/>
                </a:lnTo>
                <a:lnTo>
                  <a:pt x="338" y="243"/>
                </a:lnTo>
                <a:lnTo>
                  <a:pt x="332" y="247"/>
                </a:lnTo>
                <a:lnTo>
                  <a:pt x="332" y="247"/>
                </a:lnTo>
                <a:close/>
                <a:moveTo>
                  <a:pt x="268" y="78"/>
                </a:moveTo>
                <a:lnTo>
                  <a:pt x="268" y="78"/>
                </a:lnTo>
                <a:lnTo>
                  <a:pt x="280" y="76"/>
                </a:lnTo>
                <a:lnTo>
                  <a:pt x="280" y="76"/>
                </a:lnTo>
                <a:lnTo>
                  <a:pt x="292" y="78"/>
                </a:lnTo>
                <a:lnTo>
                  <a:pt x="304" y="82"/>
                </a:lnTo>
                <a:lnTo>
                  <a:pt x="318" y="92"/>
                </a:lnTo>
                <a:lnTo>
                  <a:pt x="332" y="104"/>
                </a:lnTo>
                <a:lnTo>
                  <a:pt x="332" y="104"/>
                </a:lnTo>
                <a:lnTo>
                  <a:pt x="308" y="124"/>
                </a:lnTo>
                <a:lnTo>
                  <a:pt x="298" y="133"/>
                </a:lnTo>
                <a:lnTo>
                  <a:pt x="288" y="145"/>
                </a:lnTo>
                <a:lnTo>
                  <a:pt x="288" y="145"/>
                </a:lnTo>
                <a:lnTo>
                  <a:pt x="266" y="130"/>
                </a:lnTo>
                <a:lnTo>
                  <a:pt x="253" y="124"/>
                </a:lnTo>
                <a:lnTo>
                  <a:pt x="241" y="118"/>
                </a:lnTo>
                <a:lnTo>
                  <a:pt x="241" y="118"/>
                </a:lnTo>
                <a:lnTo>
                  <a:pt x="245" y="104"/>
                </a:lnTo>
                <a:lnTo>
                  <a:pt x="251" y="92"/>
                </a:lnTo>
                <a:lnTo>
                  <a:pt x="258" y="82"/>
                </a:lnTo>
                <a:lnTo>
                  <a:pt x="268" y="78"/>
                </a:lnTo>
                <a:lnTo>
                  <a:pt x="268" y="78"/>
                </a:lnTo>
                <a:close/>
                <a:moveTo>
                  <a:pt x="74" y="233"/>
                </a:moveTo>
                <a:lnTo>
                  <a:pt x="74" y="233"/>
                </a:lnTo>
                <a:lnTo>
                  <a:pt x="76" y="223"/>
                </a:lnTo>
                <a:lnTo>
                  <a:pt x="80" y="213"/>
                </a:lnTo>
                <a:lnTo>
                  <a:pt x="88" y="203"/>
                </a:lnTo>
                <a:lnTo>
                  <a:pt x="98" y="195"/>
                </a:lnTo>
                <a:lnTo>
                  <a:pt x="112" y="187"/>
                </a:lnTo>
                <a:lnTo>
                  <a:pt x="127" y="181"/>
                </a:lnTo>
                <a:lnTo>
                  <a:pt x="145" y="177"/>
                </a:lnTo>
                <a:lnTo>
                  <a:pt x="163" y="175"/>
                </a:lnTo>
                <a:lnTo>
                  <a:pt x="163" y="175"/>
                </a:lnTo>
                <a:lnTo>
                  <a:pt x="167" y="175"/>
                </a:lnTo>
                <a:lnTo>
                  <a:pt x="167" y="175"/>
                </a:lnTo>
                <a:lnTo>
                  <a:pt x="171" y="193"/>
                </a:lnTo>
                <a:lnTo>
                  <a:pt x="177" y="209"/>
                </a:lnTo>
                <a:lnTo>
                  <a:pt x="177" y="209"/>
                </a:lnTo>
                <a:lnTo>
                  <a:pt x="185" y="227"/>
                </a:lnTo>
                <a:lnTo>
                  <a:pt x="195" y="247"/>
                </a:lnTo>
                <a:lnTo>
                  <a:pt x="207" y="263"/>
                </a:lnTo>
                <a:lnTo>
                  <a:pt x="221" y="276"/>
                </a:lnTo>
                <a:lnTo>
                  <a:pt x="221" y="276"/>
                </a:lnTo>
                <a:lnTo>
                  <a:pt x="209" y="282"/>
                </a:lnTo>
                <a:lnTo>
                  <a:pt x="195" y="286"/>
                </a:lnTo>
                <a:lnTo>
                  <a:pt x="179" y="288"/>
                </a:lnTo>
                <a:lnTo>
                  <a:pt x="163" y="290"/>
                </a:lnTo>
                <a:lnTo>
                  <a:pt x="163" y="290"/>
                </a:lnTo>
                <a:lnTo>
                  <a:pt x="145" y="288"/>
                </a:lnTo>
                <a:lnTo>
                  <a:pt x="127" y="284"/>
                </a:lnTo>
                <a:lnTo>
                  <a:pt x="112" y="278"/>
                </a:lnTo>
                <a:lnTo>
                  <a:pt x="98" y="272"/>
                </a:lnTo>
                <a:lnTo>
                  <a:pt x="88" y="263"/>
                </a:lnTo>
                <a:lnTo>
                  <a:pt x="80" y="253"/>
                </a:lnTo>
                <a:lnTo>
                  <a:pt x="76" y="243"/>
                </a:lnTo>
                <a:lnTo>
                  <a:pt x="74" y="233"/>
                </a:lnTo>
                <a:lnTo>
                  <a:pt x="74" y="233"/>
                </a:lnTo>
                <a:close/>
                <a:moveTo>
                  <a:pt x="435" y="263"/>
                </a:moveTo>
                <a:lnTo>
                  <a:pt x="435" y="263"/>
                </a:lnTo>
                <a:lnTo>
                  <a:pt x="427" y="274"/>
                </a:lnTo>
                <a:lnTo>
                  <a:pt x="417" y="286"/>
                </a:lnTo>
                <a:lnTo>
                  <a:pt x="407" y="294"/>
                </a:lnTo>
                <a:lnTo>
                  <a:pt x="397" y="302"/>
                </a:lnTo>
                <a:lnTo>
                  <a:pt x="388" y="308"/>
                </a:lnTo>
                <a:lnTo>
                  <a:pt x="378" y="312"/>
                </a:lnTo>
                <a:lnTo>
                  <a:pt x="368" y="314"/>
                </a:lnTo>
                <a:lnTo>
                  <a:pt x="360" y="316"/>
                </a:lnTo>
                <a:lnTo>
                  <a:pt x="360" y="316"/>
                </a:lnTo>
                <a:lnTo>
                  <a:pt x="370" y="310"/>
                </a:lnTo>
                <a:lnTo>
                  <a:pt x="380" y="304"/>
                </a:lnTo>
                <a:lnTo>
                  <a:pt x="396" y="290"/>
                </a:lnTo>
                <a:lnTo>
                  <a:pt x="411" y="274"/>
                </a:lnTo>
                <a:lnTo>
                  <a:pt x="421" y="253"/>
                </a:lnTo>
                <a:lnTo>
                  <a:pt x="429" y="231"/>
                </a:lnTo>
                <a:lnTo>
                  <a:pt x="433" y="207"/>
                </a:lnTo>
                <a:lnTo>
                  <a:pt x="435" y="181"/>
                </a:lnTo>
                <a:lnTo>
                  <a:pt x="433" y="155"/>
                </a:lnTo>
                <a:lnTo>
                  <a:pt x="433" y="155"/>
                </a:lnTo>
                <a:lnTo>
                  <a:pt x="433" y="155"/>
                </a:lnTo>
                <a:lnTo>
                  <a:pt x="433" y="155"/>
                </a:lnTo>
                <a:lnTo>
                  <a:pt x="441" y="161"/>
                </a:lnTo>
                <a:lnTo>
                  <a:pt x="447" y="171"/>
                </a:lnTo>
                <a:lnTo>
                  <a:pt x="451" y="183"/>
                </a:lnTo>
                <a:lnTo>
                  <a:pt x="453" y="197"/>
                </a:lnTo>
                <a:lnTo>
                  <a:pt x="453" y="213"/>
                </a:lnTo>
                <a:lnTo>
                  <a:pt x="451" y="229"/>
                </a:lnTo>
                <a:lnTo>
                  <a:pt x="445" y="245"/>
                </a:lnTo>
                <a:lnTo>
                  <a:pt x="435" y="263"/>
                </a:lnTo>
                <a:lnTo>
                  <a:pt x="435" y="26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0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11350625" y="679450"/>
            <a:ext cx="601663" cy="720726"/>
            <a:chOff x="11350625" y="679450"/>
            <a:chExt cx="601663" cy="720726"/>
          </a:xfrm>
          <a:solidFill>
            <a:schemeClr val="bg1">
              <a:lumMod val="50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383963" y="1033463"/>
              <a:ext cx="536575" cy="366713"/>
            </a:xfrm>
            <a:custGeom>
              <a:avLst/>
              <a:gdLst>
                <a:gd name="T0" fmla="*/ 287 w 338"/>
                <a:gd name="T1" fmla="*/ 57 h 231"/>
                <a:gd name="T2" fmla="*/ 285 w 338"/>
                <a:gd name="T3" fmla="*/ 59 h 231"/>
                <a:gd name="T4" fmla="*/ 279 w 338"/>
                <a:gd name="T5" fmla="*/ 61 h 231"/>
                <a:gd name="T6" fmla="*/ 279 w 338"/>
                <a:gd name="T7" fmla="*/ 61 h 231"/>
                <a:gd name="T8" fmla="*/ 275 w 338"/>
                <a:gd name="T9" fmla="*/ 59 h 231"/>
                <a:gd name="T10" fmla="*/ 265 w 338"/>
                <a:gd name="T11" fmla="*/ 53 h 231"/>
                <a:gd name="T12" fmla="*/ 247 w 338"/>
                <a:gd name="T13" fmla="*/ 34 h 231"/>
                <a:gd name="T14" fmla="*/ 218 w 338"/>
                <a:gd name="T15" fmla="*/ 0 h 231"/>
                <a:gd name="T16" fmla="*/ 218 w 338"/>
                <a:gd name="T17" fmla="*/ 0 h 231"/>
                <a:gd name="T18" fmla="*/ 200 w 338"/>
                <a:gd name="T19" fmla="*/ 34 h 231"/>
                <a:gd name="T20" fmla="*/ 188 w 338"/>
                <a:gd name="T21" fmla="*/ 53 h 231"/>
                <a:gd name="T22" fmla="*/ 182 w 338"/>
                <a:gd name="T23" fmla="*/ 59 h 231"/>
                <a:gd name="T24" fmla="*/ 178 w 338"/>
                <a:gd name="T25" fmla="*/ 61 h 231"/>
                <a:gd name="T26" fmla="*/ 178 w 338"/>
                <a:gd name="T27" fmla="*/ 61 h 231"/>
                <a:gd name="T28" fmla="*/ 172 w 338"/>
                <a:gd name="T29" fmla="*/ 59 h 231"/>
                <a:gd name="T30" fmla="*/ 166 w 338"/>
                <a:gd name="T31" fmla="*/ 53 h 231"/>
                <a:gd name="T32" fmla="*/ 153 w 338"/>
                <a:gd name="T33" fmla="*/ 36 h 231"/>
                <a:gd name="T34" fmla="*/ 135 w 338"/>
                <a:gd name="T35" fmla="*/ 4 h 231"/>
                <a:gd name="T36" fmla="*/ 135 w 338"/>
                <a:gd name="T37" fmla="*/ 4 h 231"/>
                <a:gd name="T38" fmla="*/ 107 w 338"/>
                <a:gd name="T39" fmla="*/ 36 h 231"/>
                <a:gd name="T40" fmla="*/ 91 w 338"/>
                <a:gd name="T41" fmla="*/ 53 h 231"/>
                <a:gd name="T42" fmla="*/ 83 w 338"/>
                <a:gd name="T43" fmla="*/ 59 h 231"/>
                <a:gd name="T44" fmla="*/ 79 w 338"/>
                <a:gd name="T45" fmla="*/ 61 h 231"/>
                <a:gd name="T46" fmla="*/ 77 w 338"/>
                <a:gd name="T47" fmla="*/ 61 h 231"/>
                <a:gd name="T48" fmla="*/ 77 w 338"/>
                <a:gd name="T49" fmla="*/ 61 h 231"/>
                <a:gd name="T50" fmla="*/ 68 w 338"/>
                <a:gd name="T51" fmla="*/ 59 h 231"/>
                <a:gd name="T52" fmla="*/ 58 w 338"/>
                <a:gd name="T53" fmla="*/ 51 h 231"/>
                <a:gd name="T54" fmla="*/ 44 w 338"/>
                <a:gd name="T55" fmla="*/ 38 h 231"/>
                <a:gd name="T56" fmla="*/ 30 w 338"/>
                <a:gd name="T57" fmla="*/ 20 h 231"/>
                <a:gd name="T58" fmla="*/ 0 w 338"/>
                <a:gd name="T59" fmla="*/ 46 h 231"/>
                <a:gd name="T60" fmla="*/ 0 w 338"/>
                <a:gd name="T61" fmla="*/ 46 h 231"/>
                <a:gd name="T62" fmla="*/ 6 w 338"/>
                <a:gd name="T63" fmla="*/ 67 h 231"/>
                <a:gd name="T64" fmla="*/ 14 w 338"/>
                <a:gd name="T65" fmla="*/ 85 h 231"/>
                <a:gd name="T66" fmla="*/ 24 w 338"/>
                <a:gd name="T67" fmla="*/ 103 h 231"/>
                <a:gd name="T68" fmla="*/ 36 w 338"/>
                <a:gd name="T69" fmla="*/ 121 h 231"/>
                <a:gd name="T70" fmla="*/ 48 w 338"/>
                <a:gd name="T71" fmla="*/ 138 h 231"/>
                <a:gd name="T72" fmla="*/ 62 w 338"/>
                <a:gd name="T73" fmla="*/ 154 h 231"/>
                <a:gd name="T74" fmla="*/ 93 w 338"/>
                <a:gd name="T75" fmla="*/ 180 h 231"/>
                <a:gd name="T76" fmla="*/ 121 w 338"/>
                <a:gd name="T77" fmla="*/ 202 h 231"/>
                <a:gd name="T78" fmla="*/ 145 w 338"/>
                <a:gd name="T79" fmla="*/ 219 h 231"/>
                <a:gd name="T80" fmla="*/ 168 w 338"/>
                <a:gd name="T81" fmla="*/ 231 h 231"/>
                <a:gd name="T82" fmla="*/ 168 w 338"/>
                <a:gd name="T83" fmla="*/ 231 h 231"/>
                <a:gd name="T84" fmla="*/ 192 w 338"/>
                <a:gd name="T85" fmla="*/ 216 h 231"/>
                <a:gd name="T86" fmla="*/ 216 w 338"/>
                <a:gd name="T87" fmla="*/ 200 h 231"/>
                <a:gd name="T88" fmla="*/ 245 w 338"/>
                <a:gd name="T89" fmla="*/ 178 h 231"/>
                <a:gd name="T90" fmla="*/ 275 w 338"/>
                <a:gd name="T91" fmla="*/ 152 h 231"/>
                <a:gd name="T92" fmla="*/ 289 w 338"/>
                <a:gd name="T93" fmla="*/ 136 h 231"/>
                <a:gd name="T94" fmla="*/ 303 w 338"/>
                <a:gd name="T95" fmla="*/ 119 h 231"/>
                <a:gd name="T96" fmla="*/ 313 w 338"/>
                <a:gd name="T97" fmla="*/ 103 h 231"/>
                <a:gd name="T98" fmla="*/ 323 w 338"/>
                <a:gd name="T99" fmla="*/ 85 h 231"/>
                <a:gd name="T100" fmla="*/ 332 w 338"/>
                <a:gd name="T101" fmla="*/ 67 h 231"/>
                <a:gd name="T102" fmla="*/ 338 w 338"/>
                <a:gd name="T103" fmla="*/ 46 h 231"/>
                <a:gd name="T104" fmla="*/ 293 w 338"/>
                <a:gd name="T105" fmla="*/ 12 h 231"/>
                <a:gd name="T106" fmla="*/ 293 w 338"/>
                <a:gd name="T107" fmla="*/ 12 h 231"/>
                <a:gd name="T108" fmla="*/ 293 w 338"/>
                <a:gd name="T109" fmla="*/ 34 h 231"/>
                <a:gd name="T110" fmla="*/ 291 w 338"/>
                <a:gd name="T111" fmla="*/ 46 h 231"/>
                <a:gd name="T112" fmla="*/ 289 w 338"/>
                <a:gd name="T113" fmla="*/ 55 h 231"/>
                <a:gd name="T114" fmla="*/ 287 w 338"/>
                <a:gd name="T115" fmla="*/ 57 h 231"/>
                <a:gd name="T116" fmla="*/ 287 w 338"/>
                <a:gd name="T117" fmla="*/ 5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8" h="231">
                  <a:moveTo>
                    <a:pt x="287" y="57"/>
                  </a:moveTo>
                  <a:lnTo>
                    <a:pt x="285" y="59"/>
                  </a:lnTo>
                  <a:lnTo>
                    <a:pt x="279" y="61"/>
                  </a:lnTo>
                  <a:lnTo>
                    <a:pt x="279" y="61"/>
                  </a:lnTo>
                  <a:lnTo>
                    <a:pt x="275" y="59"/>
                  </a:lnTo>
                  <a:lnTo>
                    <a:pt x="265" y="53"/>
                  </a:lnTo>
                  <a:lnTo>
                    <a:pt x="247" y="34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0" y="34"/>
                  </a:lnTo>
                  <a:lnTo>
                    <a:pt x="188" y="53"/>
                  </a:lnTo>
                  <a:lnTo>
                    <a:pt x="182" y="59"/>
                  </a:lnTo>
                  <a:lnTo>
                    <a:pt x="178" y="61"/>
                  </a:lnTo>
                  <a:lnTo>
                    <a:pt x="178" y="61"/>
                  </a:lnTo>
                  <a:lnTo>
                    <a:pt x="172" y="59"/>
                  </a:lnTo>
                  <a:lnTo>
                    <a:pt x="166" y="53"/>
                  </a:lnTo>
                  <a:lnTo>
                    <a:pt x="153" y="36"/>
                  </a:lnTo>
                  <a:lnTo>
                    <a:pt x="135" y="4"/>
                  </a:lnTo>
                  <a:lnTo>
                    <a:pt x="135" y="4"/>
                  </a:lnTo>
                  <a:lnTo>
                    <a:pt x="107" y="36"/>
                  </a:lnTo>
                  <a:lnTo>
                    <a:pt x="91" y="53"/>
                  </a:lnTo>
                  <a:lnTo>
                    <a:pt x="83" y="59"/>
                  </a:lnTo>
                  <a:lnTo>
                    <a:pt x="79" y="61"/>
                  </a:lnTo>
                  <a:lnTo>
                    <a:pt x="77" y="61"/>
                  </a:lnTo>
                  <a:lnTo>
                    <a:pt x="77" y="61"/>
                  </a:lnTo>
                  <a:lnTo>
                    <a:pt x="68" y="59"/>
                  </a:lnTo>
                  <a:lnTo>
                    <a:pt x="58" y="51"/>
                  </a:lnTo>
                  <a:lnTo>
                    <a:pt x="44" y="38"/>
                  </a:lnTo>
                  <a:lnTo>
                    <a:pt x="30" y="2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6" y="67"/>
                  </a:lnTo>
                  <a:lnTo>
                    <a:pt x="14" y="85"/>
                  </a:lnTo>
                  <a:lnTo>
                    <a:pt x="24" y="103"/>
                  </a:lnTo>
                  <a:lnTo>
                    <a:pt x="36" y="121"/>
                  </a:lnTo>
                  <a:lnTo>
                    <a:pt x="48" y="138"/>
                  </a:lnTo>
                  <a:lnTo>
                    <a:pt x="62" y="154"/>
                  </a:lnTo>
                  <a:lnTo>
                    <a:pt x="93" y="180"/>
                  </a:lnTo>
                  <a:lnTo>
                    <a:pt x="121" y="202"/>
                  </a:lnTo>
                  <a:lnTo>
                    <a:pt x="145" y="219"/>
                  </a:lnTo>
                  <a:lnTo>
                    <a:pt x="168" y="231"/>
                  </a:lnTo>
                  <a:lnTo>
                    <a:pt x="168" y="231"/>
                  </a:lnTo>
                  <a:lnTo>
                    <a:pt x="192" y="216"/>
                  </a:lnTo>
                  <a:lnTo>
                    <a:pt x="216" y="200"/>
                  </a:lnTo>
                  <a:lnTo>
                    <a:pt x="245" y="178"/>
                  </a:lnTo>
                  <a:lnTo>
                    <a:pt x="275" y="152"/>
                  </a:lnTo>
                  <a:lnTo>
                    <a:pt x="289" y="136"/>
                  </a:lnTo>
                  <a:lnTo>
                    <a:pt x="303" y="119"/>
                  </a:lnTo>
                  <a:lnTo>
                    <a:pt x="313" y="103"/>
                  </a:lnTo>
                  <a:lnTo>
                    <a:pt x="323" y="85"/>
                  </a:lnTo>
                  <a:lnTo>
                    <a:pt x="332" y="67"/>
                  </a:lnTo>
                  <a:lnTo>
                    <a:pt x="338" y="46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293" y="34"/>
                  </a:lnTo>
                  <a:lnTo>
                    <a:pt x="291" y="46"/>
                  </a:lnTo>
                  <a:lnTo>
                    <a:pt x="289" y="55"/>
                  </a:lnTo>
                  <a:lnTo>
                    <a:pt x="287" y="57"/>
                  </a:lnTo>
                  <a:lnTo>
                    <a:pt x="28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350625" y="679450"/>
              <a:ext cx="601663" cy="427038"/>
            </a:xfrm>
            <a:custGeom>
              <a:avLst/>
              <a:gdLst>
                <a:gd name="T0" fmla="*/ 98 w 379"/>
                <a:gd name="T1" fmla="*/ 269 h 269"/>
                <a:gd name="T2" fmla="*/ 112 w 379"/>
                <a:gd name="T3" fmla="*/ 259 h 269"/>
                <a:gd name="T4" fmla="*/ 156 w 379"/>
                <a:gd name="T5" fmla="*/ 207 h 269"/>
                <a:gd name="T6" fmla="*/ 176 w 379"/>
                <a:gd name="T7" fmla="*/ 237 h 269"/>
                <a:gd name="T8" fmla="*/ 195 w 379"/>
                <a:gd name="T9" fmla="*/ 265 h 269"/>
                <a:gd name="T10" fmla="*/ 199 w 379"/>
                <a:gd name="T11" fmla="*/ 269 h 269"/>
                <a:gd name="T12" fmla="*/ 207 w 379"/>
                <a:gd name="T13" fmla="*/ 259 h 269"/>
                <a:gd name="T14" fmla="*/ 237 w 379"/>
                <a:gd name="T15" fmla="*/ 203 h 269"/>
                <a:gd name="T16" fmla="*/ 266 w 379"/>
                <a:gd name="T17" fmla="*/ 235 h 269"/>
                <a:gd name="T18" fmla="*/ 296 w 379"/>
                <a:gd name="T19" fmla="*/ 265 h 269"/>
                <a:gd name="T20" fmla="*/ 300 w 379"/>
                <a:gd name="T21" fmla="*/ 269 h 269"/>
                <a:gd name="T22" fmla="*/ 302 w 379"/>
                <a:gd name="T23" fmla="*/ 267 h 269"/>
                <a:gd name="T24" fmla="*/ 304 w 379"/>
                <a:gd name="T25" fmla="*/ 239 h 269"/>
                <a:gd name="T26" fmla="*/ 379 w 379"/>
                <a:gd name="T27" fmla="*/ 269 h 269"/>
                <a:gd name="T28" fmla="*/ 377 w 379"/>
                <a:gd name="T29" fmla="*/ 251 h 269"/>
                <a:gd name="T30" fmla="*/ 371 w 379"/>
                <a:gd name="T31" fmla="*/ 215 h 269"/>
                <a:gd name="T32" fmla="*/ 357 w 379"/>
                <a:gd name="T33" fmla="*/ 182 h 269"/>
                <a:gd name="T34" fmla="*/ 338 w 379"/>
                <a:gd name="T35" fmla="*/ 154 h 269"/>
                <a:gd name="T36" fmla="*/ 314 w 379"/>
                <a:gd name="T37" fmla="*/ 128 h 269"/>
                <a:gd name="T38" fmla="*/ 288 w 379"/>
                <a:gd name="T39" fmla="*/ 108 h 269"/>
                <a:gd name="T40" fmla="*/ 255 w 379"/>
                <a:gd name="T41" fmla="*/ 91 h 269"/>
                <a:gd name="T42" fmla="*/ 221 w 379"/>
                <a:gd name="T43" fmla="*/ 83 h 269"/>
                <a:gd name="T44" fmla="*/ 203 w 379"/>
                <a:gd name="T45" fmla="*/ 81 h 269"/>
                <a:gd name="T46" fmla="*/ 215 w 379"/>
                <a:gd name="T47" fmla="*/ 51 h 269"/>
                <a:gd name="T48" fmla="*/ 227 w 379"/>
                <a:gd name="T49" fmla="*/ 33 h 269"/>
                <a:gd name="T50" fmla="*/ 243 w 379"/>
                <a:gd name="T51" fmla="*/ 21 h 269"/>
                <a:gd name="T52" fmla="*/ 255 w 379"/>
                <a:gd name="T53" fmla="*/ 0 h 269"/>
                <a:gd name="T54" fmla="*/ 247 w 379"/>
                <a:gd name="T55" fmla="*/ 0 h 269"/>
                <a:gd name="T56" fmla="*/ 225 w 379"/>
                <a:gd name="T57" fmla="*/ 8 h 269"/>
                <a:gd name="T58" fmla="*/ 205 w 379"/>
                <a:gd name="T59" fmla="*/ 31 h 269"/>
                <a:gd name="T60" fmla="*/ 191 w 379"/>
                <a:gd name="T61" fmla="*/ 57 h 269"/>
                <a:gd name="T62" fmla="*/ 183 w 379"/>
                <a:gd name="T63" fmla="*/ 81 h 269"/>
                <a:gd name="T64" fmla="*/ 146 w 379"/>
                <a:gd name="T65" fmla="*/ 85 h 269"/>
                <a:gd name="T66" fmla="*/ 112 w 379"/>
                <a:gd name="T67" fmla="*/ 97 h 269"/>
                <a:gd name="T68" fmla="*/ 81 w 379"/>
                <a:gd name="T69" fmla="*/ 114 h 269"/>
                <a:gd name="T70" fmla="*/ 53 w 379"/>
                <a:gd name="T71" fmla="*/ 138 h 269"/>
                <a:gd name="T72" fmla="*/ 31 w 379"/>
                <a:gd name="T73" fmla="*/ 166 h 269"/>
                <a:gd name="T74" fmla="*/ 15 w 379"/>
                <a:gd name="T75" fmla="*/ 197 h 269"/>
                <a:gd name="T76" fmla="*/ 4 w 379"/>
                <a:gd name="T77" fmla="*/ 231 h 269"/>
                <a:gd name="T78" fmla="*/ 0 w 379"/>
                <a:gd name="T79" fmla="*/ 269 h 269"/>
                <a:gd name="T80" fmla="*/ 53 w 379"/>
                <a:gd name="T81" fmla="*/ 225 h 269"/>
                <a:gd name="T82" fmla="*/ 87 w 379"/>
                <a:gd name="T83" fmla="*/ 263 h 269"/>
                <a:gd name="T84" fmla="*/ 98 w 379"/>
                <a:gd name="T85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9" h="269">
                  <a:moveTo>
                    <a:pt x="98" y="269"/>
                  </a:moveTo>
                  <a:lnTo>
                    <a:pt x="98" y="269"/>
                  </a:lnTo>
                  <a:lnTo>
                    <a:pt x="104" y="265"/>
                  </a:lnTo>
                  <a:lnTo>
                    <a:pt x="112" y="259"/>
                  </a:lnTo>
                  <a:lnTo>
                    <a:pt x="132" y="237"/>
                  </a:lnTo>
                  <a:lnTo>
                    <a:pt x="156" y="207"/>
                  </a:lnTo>
                  <a:lnTo>
                    <a:pt x="156" y="207"/>
                  </a:lnTo>
                  <a:lnTo>
                    <a:pt x="176" y="237"/>
                  </a:lnTo>
                  <a:lnTo>
                    <a:pt x="191" y="259"/>
                  </a:lnTo>
                  <a:lnTo>
                    <a:pt x="195" y="265"/>
                  </a:lnTo>
                  <a:lnTo>
                    <a:pt x="199" y="269"/>
                  </a:lnTo>
                  <a:lnTo>
                    <a:pt x="199" y="269"/>
                  </a:lnTo>
                  <a:lnTo>
                    <a:pt x="201" y="267"/>
                  </a:lnTo>
                  <a:lnTo>
                    <a:pt x="207" y="259"/>
                  </a:lnTo>
                  <a:lnTo>
                    <a:pt x="221" y="235"/>
                  </a:lnTo>
                  <a:lnTo>
                    <a:pt x="237" y="203"/>
                  </a:lnTo>
                  <a:lnTo>
                    <a:pt x="237" y="203"/>
                  </a:lnTo>
                  <a:lnTo>
                    <a:pt x="266" y="235"/>
                  </a:lnTo>
                  <a:lnTo>
                    <a:pt x="286" y="257"/>
                  </a:lnTo>
                  <a:lnTo>
                    <a:pt x="296" y="265"/>
                  </a:lnTo>
                  <a:lnTo>
                    <a:pt x="300" y="269"/>
                  </a:lnTo>
                  <a:lnTo>
                    <a:pt x="300" y="269"/>
                  </a:lnTo>
                  <a:lnTo>
                    <a:pt x="302" y="269"/>
                  </a:lnTo>
                  <a:lnTo>
                    <a:pt x="302" y="267"/>
                  </a:lnTo>
                  <a:lnTo>
                    <a:pt x="304" y="259"/>
                  </a:lnTo>
                  <a:lnTo>
                    <a:pt x="304" y="239"/>
                  </a:lnTo>
                  <a:lnTo>
                    <a:pt x="302" y="209"/>
                  </a:lnTo>
                  <a:lnTo>
                    <a:pt x="379" y="269"/>
                  </a:lnTo>
                  <a:lnTo>
                    <a:pt x="379" y="269"/>
                  </a:lnTo>
                  <a:lnTo>
                    <a:pt x="377" y="251"/>
                  </a:lnTo>
                  <a:lnTo>
                    <a:pt x="375" y="233"/>
                  </a:lnTo>
                  <a:lnTo>
                    <a:pt x="371" y="215"/>
                  </a:lnTo>
                  <a:lnTo>
                    <a:pt x="365" y="199"/>
                  </a:lnTo>
                  <a:lnTo>
                    <a:pt x="357" y="182"/>
                  </a:lnTo>
                  <a:lnTo>
                    <a:pt x="349" y="168"/>
                  </a:lnTo>
                  <a:lnTo>
                    <a:pt x="338" y="154"/>
                  </a:lnTo>
                  <a:lnTo>
                    <a:pt x="328" y="140"/>
                  </a:lnTo>
                  <a:lnTo>
                    <a:pt x="314" y="128"/>
                  </a:lnTo>
                  <a:lnTo>
                    <a:pt x="302" y="118"/>
                  </a:lnTo>
                  <a:lnTo>
                    <a:pt x="288" y="108"/>
                  </a:lnTo>
                  <a:lnTo>
                    <a:pt x="272" y="99"/>
                  </a:lnTo>
                  <a:lnTo>
                    <a:pt x="255" y="91"/>
                  </a:lnTo>
                  <a:lnTo>
                    <a:pt x="239" y="87"/>
                  </a:lnTo>
                  <a:lnTo>
                    <a:pt x="221" y="83"/>
                  </a:lnTo>
                  <a:lnTo>
                    <a:pt x="203" y="81"/>
                  </a:lnTo>
                  <a:lnTo>
                    <a:pt x="203" y="81"/>
                  </a:lnTo>
                  <a:lnTo>
                    <a:pt x="209" y="61"/>
                  </a:lnTo>
                  <a:lnTo>
                    <a:pt x="215" y="51"/>
                  </a:lnTo>
                  <a:lnTo>
                    <a:pt x="221" y="41"/>
                  </a:lnTo>
                  <a:lnTo>
                    <a:pt x="227" y="33"/>
                  </a:lnTo>
                  <a:lnTo>
                    <a:pt x="235" y="25"/>
                  </a:lnTo>
                  <a:lnTo>
                    <a:pt x="243" y="21"/>
                  </a:lnTo>
                  <a:lnTo>
                    <a:pt x="255" y="19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47" y="0"/>
                  </a:lnTo>
                  <a:lnTo>
                    <a:pt x="239" y="2"/>
                  </a:lnTo>
                  <a:lnTo>
                    <a:pt x="225" y="8"/>
                  </a:lnTo>
                  <a:lnTo>
                    <a:pt x="215" y="19"/>
                  </a:lnTo>
                  <a:lnTo>
                    <a:pt x="205" y="31"/>
                  </a:lnTo>
                  <a:lnTo>
                    <a:pt x="197" y="43"/>
                  </a:lnTo>
                  <a:lnTo>
                    <a:pt x="191" y="57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64" y="81"/>
                  </a:lnTo>
                  <a:lnTo>
                    <a:pt x="146" y="85"/>
                  </a:lnTo>
                  <a:lnTo>
                    <a:pt x="128" y="89"/>
                  </a:lnTo>
                  <a:lnTo>
                    <a:pt x="112" y="97"/>
                  </a:lnTo>
                  <a:lnTo>
                    <a:pt x="95" y="106"/>
                  </a:lnTo>
                  <a:lnTo>
                    <a:pt x="81" y="114"/>
                  </a:lnTo>
                  <a:lnTo>
                    <a:pt x="67" y="126"/>
                  </a:lnTo>
                  <a:lnTo>
                    <a:pt x="53" y="138"/>
                  </a:lnTo>
                  <a:lnTo>
                    <a:pt x="41" y="150"/>
                  </a:lnTo>
                  <a:lnTo>
                    <a:pt x="31" y="166"/>
                  </a:lnTo>
                  <a:lnTo>
                    <a:pt x="23" y="180"/>
                  </a:lnTo>
                  <a:lnTo>
                    <a:pt x="15" y="197"/>
                  </a:lnTo>
                  <a:lnTo>
                    <a:pt x="8" y="215"/>
                  </a:lnTo>
                  <a:lnTo>
                    <a:pt x="4" y="231"/>
                  </a:lnTo>
                  <a:lnTo>
                    <a:pt x="0" y="251"/>
                  </a:lnTo>
                  <a:lnTo>
                    <a:pt x="0" y="269"/>
                  </a:lnTo>
                  <a:lnTo>
                    <a:pt x="53" y="225"/>
                  </a:lnTo>
                  <a:lnTo>
                    <a:pt x="53" y="225"/>
                  </a:lnTo>
                  <a:lnTo>
                    <a:pt x="71" y="247"/>
                  </a:lnTo>
                  <a:lnTo>
                    <a:pt x="87" y="263"/>
                  </a:lnTo>
                  <a:lnTo>
                    <a:pt x="93" y="267"/>
                  </a:lnTo>
                  <a:lnTo>
                    <a:pt x="98" y="269"/>
                  </a:lnTo>
                  <a:lnTo>
                    <a:pt x="9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7"/>
          <p:cNvSpPr>
            <a:spLocks/>
          </p:cNvSpPr>
          <p:nvPr/>
        </p:nvSpPr>
        <p:spPr bwMode="auto">
          <a:xfrm>
            <a:off x="258763" y="946150"/>
            <a:ext cx="966788" cy="363538"/>
          </a:xfrm>
          <a:custGeom>
            <a:avLst/>
            <a:gdLst>
              <a:gd name="T0" fmla="*/ 151 w 609"/>
              <a:gd name="T1" fmla="*/ 229 h 229"/>
              <a:gd name="T2" fmla="*/ 0 w 609"/>
              <a:gd name="T3" fmla="*/ 122 h 229"/>
              <a:gd name="T4" fmla="*/ 151 w 609"/>
              <a:gd name="T5" fmla="*/ 0 h 229"/>
              <a:gd name="T6" fmla="*/ 457 w 609"/>
              <a:gd name="T7" fmla="*/ 0 h 229"/>
              <a:gd name="T8" fmla="*/ 609 w 609"/>
              <a:gd name="T9" fmla="*/ 122 h 229"/>
              <a:gd name="T10" fmla="*/ 457 w 609"/>
              <a:gd name="T11" fmla="*/ 229 h 229"/>
              <a:gd name="T12" fmla="*/ 151 w 609"/>
              <a:gd name="T13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9" h="229">
                <a:moveTo>
                  <a:pt x="151" y="229"/>
                </a:moveTo>
                <a:lnTo>
                  <a:pt x="0" y="122"/>
                </a:lnTo>
                <a:lnTo>
                  <a:pt x="151" y="0"/>
                </a:lnTo>
                <a:lnTo>
                  <a:pt x="457" y="0"/>
                </a:lnTo>
                <a:lnTo>
                  <a:pt x="609" y="122"/>
                </a:lnTo>
                <a:lnTo>
                  <a:pt x="457" y="229"/>
                </a:lnTo>
                <a:lnTo>
                  <a:pt x="151" y="22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649413" y="863600"/>
            <a:ext cx="800100" cy="474663"/>
          </a:xfrm>
          <a:custGeom>
            <a:avLst/>
            <a:gdLst>
              <a:gd name="T0" fmla="*/ 464 w 504"/>
              <a:gd name="T1" fmla="*/ 153 h 299"/>
              <a:gd name="T2" fmla="*/ 476 w 504"/>
              <a:gd name="T3" fmla="*/ 145 h 299"/>
              <a:gd name="T4" fmla="*/ 494 w 504"/>
              <a:gd name="T5" fmla="*/ 125 h 299"/>
              <a:gd name="T6" fmla="*/ 502 w 504"/>
              <a:gd name="T7" fmla="*/ 105 h 299"/>
              <a:gd name="T8" fmla="*/ 504 w 504"/>
              <a:gd name="T9" fmla="*/ 89 h 299"/>
              <a:gd name="T10" fmla="*/ 500 w 504"/>
              <a:gd name="T11" fmla="*/ 81 h 299"/>
              <a:gd name="T12" fmla="*/ 488 w 504"/>
              <a:gd name="T13" fmla="*/ 73 h 299"/>
              <a:gd name="T14" fmla="*/ 468 w 504"/>
              <a:gd name="T15" fmla="*/ 73 h 299"/>
              <a:gd name="T16" fmla="*/ 443 w 504"/>
              <a:gd name="T17" fmla="*/ 79 h 299"/>
              <a:gd name="T18" fmla="*/ 419 w 504"/>
              <a:gd name="T19" fmla="*/ 93 h 299"/>
              <a:gd name="T20" fmla="*/ 403 w 504"/>
              <a:gd name="T21" fmla="*/ 107 h 299"/>
              <a:gd name="T22" fmla="*/ 393 w 504"/>
              <a:gd name="T23" fmla="*/ 85 h 299"/>
              <a:gd name="T24" fmla="*/ 367 w 504"/>
              <a:gd name="T25" fmla="*/ 46 h 299"/>
              <a:gd name="T26" fmla="*/ 328 w 504"/>
              <a:gd name="T27" fmla="*/ 18 h 299"/>
              <a:gd name="T28" fmla="*/ 284 w 504"/>
              <a:gd name="T29" fmla="*/ 2 h 299"/>
              <a:gd name="T30" fmla="*/ 259 w 504"/>
              <a:gd name="T31" fmla="*/ 0 h 299"/>
              <a:gd name="T32" fmla="*/ 207 w 504"/>
              <a:gd name="T33" fmla="*/ 8 h 299"/>
              <a:gd name="T34" fmla="*/ 164 w 504"/>
              <a:gd name="T35" fmla="*/ 34 h 299"/>
              <a:gd name="T36" fmla="*/ 130 w 504"/>
              <a:gd name="T37" fmla="*/ 70 h 299"/>
              <a:gd name="T38" fmla="*/ 111 w 504"/>
              <a:gd name="T39" fmla="*/ 119 h 299"/>
              <a:gd name="T40" fmla="*/ 99 w 504"/>
              <a:gd name="T41" fmla="*/ 105 h 299"/>
              <a:gd name="T42" fmla="*/ 85 w 504"/>
              <a:gd name="T43" fmla="*/ 93 h 299"/>
              <a:gd name="T44" fmla="*/ 61 w 504"/>
              <a:gd name="T45" fmla="*/ 79 h 299"/>
              <a:gd name="T46" fmla="*/ 37 w 504"/>
              <a:gd name="T47" fmla="*/ 73 h 299"/>
              <a:gd name="T48" fmla="*/ 16 w 504"/>
              <a:gd name="T49" fmla="*/ 73 h 299"/>
              <a:gd name="T50" fmla="*/ 4 w 504"/>
              <a:gd name="T51" fmla="*/ 81 h 299"/>
              <a:gd name="T52" fmla="*/ 0 w 504"/>
              <a:gd name="T53" fmla="*/ 89 h 299"/>
              <a:gd name="T54" fmla="*/ 2 w 504"/>
              <a:gd name="T55" fmla="*/ 105 h 299"/>
              <a:gd name="T56" fmla="*/ 12 w 504"/>
              <a:gd name="T57" fmla="*/ 125 h 299"/>
              <a:gd name="T58" fmla="*/ 28 w 504"/>
              <a:gd name="T59" fmla="*/ 145 h 299"/>
              <a:gd name="T60" fmla="*/ 41 w 504"/>
              <a:gd name="T61" fmla="*/ 155 h 299"/>
              <a:gd name="T62" fmla="*/ 43 w 504"/>
              <a:gd name="T63" fmla="*/ 155 h 299"/>
              <a:gd name="T64" fmla="*/ 24 w 504"/>
              <a:gd name="T65" fmla="*/ 178 h 299"/>
              <a:gd name="T66" fmla="*/ 12 w 504"/>
              <a:gd name="T67" fmla="*/ 198 h 299"/>
              <a:gd name="T68" fmla="*/ 8 w 504"/>
              <a:gd name="T69" fmla="*/ 218 h 299"/>
              <a:gd name="T70" fmla="*/ 14 w 504"/>
              <a:gd name="T71" fmla="*/ 232 h 299"/>
              <a:gd name="T72" fmla="*/ 20 w 504"/>
              <a:gd name="T73" fmla="*/ 236 h 299"/>
              <a:gd name="T74" fmla="*/ 37 w 504"/>
              <a:gd name="T75" fmla="*/ 240 h 299"/>
              <a:gd name="T76" fmla="*/ 59 w 504"/>
              <a:gd name="T77" fmla="*/ 234 h 299"/>
              <a:gd name="T78" fmla="*/ 83 w 504"/>
              <a:gd name="T79" fmla="*/ 222 h 299"/>
              <a:gd name="T80" fmla="*/ 93 w 504"/>
              <a:gd name="T81" fmla="*/ 212 h 299"/>
              <a:gd name="T82" fmla="*/ 114 w 504"/>
              <a:gd name="T83" fmla="*/ 190 h 299"/>
              <a:gd name="T84" fmla="*/ 122 w 504"/>
              <a:gd name="T85" fmla="*/ 212 h 299"/>
              <a:gd name="T86" fmla="*/ 150 w 504"/>
              <a:gd name="T87" fmla="*/ 253 h 299"/>
              <a:gd name="T88" fmla="*/ 186 w 504"/>
              <a:gd name="T89" fmla="*/ 281 h 299"/>
              <a:gd name="T90" fmla="*/ 233 w 504"/>
              <a:gd name="T91" fmla="*/ 297 h 299"/>
              <a:gd name="T92" fmla="*/ 259 w 504"/>
              <a:gd name="T93" fmla="*/ 299 h 299"/>
              <a:gd name="T94" fmla="*/ 306 w 504"/>
              <a:gd name="T95" fmla="*/ 293 h 299"/>
              <a:gd name="T96" fmla="*/ 348 w 504"/>
              <a:gd name="T97" fmla="*/ 271 h 299"/>
              <a:gd name="T98" fmla="*/ 381 w 504"/>
              <a:gd name="T99" fmla="*/ 238 h 299"/>
              <a:gd name="T100" fmla="*/ 401 w 504"/>
              <a:gd name="T101" fmla="*/ 196 h 299"/>
              <a:gd name="T102" fmla="*/ 415 w 504"/>
              <a:gd name="T103" fmla="*/ 212 h 299"/>
              <a:gd name="T104" fmla="*/ 427 w 504"/>
              <a:gd name="T105" fmla="*/ 222 h 299"/>
              <a:gd name="T106" fmla="*/ 452 w 504"/>
              <a:gd name="T107" fmla="*/ 234 h 299"/>
              <a:gd name="T108" fmla="*/ 472 w 504"/>
              <a:gd name="T109" fmla="*/ 240 h 299"/>
              <a:gd name="T110" fmla="*/ 490 w 504"/>
              <a:gd name="T111" fmla="*/ 236 h 299"/>
              <a:gd name="T112" fmla="*/ 496 w 504"/>
              <a:gd name="T113" fmla="*/ 232 h 299"/>
              <a:gd name="T114" fmla="*/ 502 w 504"/>
              <a:gd name="T115" fmla="*/ 218 h 299"/>
              <a:gd name="T116" fmla="*/ 498 w 504"/>
              <a:gd name="T117" fmla="*/ 198 h 299"/>
              <a:gd name="T118" fmla="*/ 486 w 504"/>
              <a:gd name="T119" fmla="*/ 176 h 299"/>
              <a:gd name="T120" fmla="*/ 466 w 504"/>
              <a:gd name="T121" fmla="*/ 15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4" h="299">
                <a:moveTo>
                  <a:pt x="466" y="155"/>
                </a:moveTo>
                <a:lnTo>
                  <a:pt x="464" y="153"/>
                </a:lnTo>
                <a:lnTo>
                  <a:pt x="464" y="153"/>
                </a:lnTo>
                <a:lnTo>
                  <a:pt x="476" y="145"/>
                </a:lnTo>
                <a:lnTo>
                  <a:pt x="486" y="135"/>
                </a:lnTo>
                <a:lnTo>
                  <a:pt x="494" y="125"/>
                </a:lnTo>
                <a:lnTo>
                  <a:pt x="500" y="115"/>
                </a:lnTo>
                <a:lnTo>
                  <a:pt x="502" y="105"/>
                </a:lnTo>
                <a:lnTo>
                  <a:pt x="504" y="97"/>
                </a:lnTo>
                <a:lnTo>
                  <a:pt x="504" y="89"/>
                </a:lnTo>
                <a:lnTo>
                  <a:pt x="500" y="81"/>
                </a:lnTo>
                <a:lnTo>
                  <a:pt x="500" y="81"/>
                </a:lnTo>
                <a:lnTo>
                  <a:pt x="494" y="77"/>
                </a:lnTo>
                <a:lnTo>
                  <a:pt x="488" y="73"/>
                </a:lnTo>
                <a:lnTo>
                  <a:pt x="478" y="70"/>
                </a:lnTo>
                <a:lnTo>
                  <a:pt x="468" y="73"/>
                </a:lnTo>
                <a:lnTo>
                  <a:pt x="456" y="75"/>
                </a:lnTo>
                <a:lnTo>
                  <a:pt x="443" y="79"/>
                </a:lnTo>
                <a:lnTo>
                  <a:pt x="431" y="85"/>
                </a:lnTo>
                <a:lnTo>
                  <a:pt x="419" y="93"/>
                </a:lnTo>
                <a:lnTo>
                  <a:pt x="419" y="93"/>
                </a:lnTo>
                <a:lnTo>
                  <a:pt x="403" y="107"/>
                </a:lnTo>
                <a:lnTo>
                  <a:pt x="403" y="107"/>
                </a:lnTo>
                <a:lnTo>
                  <a:pt x="393" y="85"/>
                </a:lnTo>
                <a:lnTo>
                  <a:pt x="381" y="64"/>
                </a:lnTo>
                <a:lnTo>
                  <a:pt x="367" y="46"/>
                </a:lnTo>
                <a:lnTo>
                  <a:pt x="348" y="30"/>
                </a:lnTo>
                <a:lnTo>
                  <a:pt x="328" y="18"/>
                </a:lnTo>
                <a:lnTo>
                  <a:pt x="308" y="8"/>
                </a:lnTo>
                <a:lnTo>
                  <a:pt x="284" y="2"/>
                </a:lnTo>
                <a:lnTo>
                  <a:pt x="259" y="0"/>
                </a:lnTo>
                <a:lnTo>
                  <a:pt x="259" y="0"/>
                </a:lnTo>
                <a:lnTo>
                  <a:pt x="233" y="2"/>
                </a:lnTo>
                <a:lnTo>
                  <a:pt x="207" y="8"/>
                </a:lnTo>
                <a:lnTo>
                  <a:pt x="184" y="20"/>
                </a:lnTo>
                <a:lnTo>
                  <a:pt x="164" y="34"/>
                </a:lnTo>
                <a:lnTo>
                  <a:pt x="146" y="50"/>
                </a:lnTo>
                <a:lnTo>
                  <a:pt x="130" y="70"/>
                </a:lnTo>
                <a:lnTo>
                  <a:pt x="120" y="95"/>
                </a:lnTo>
                <a:lnTo>
                  <a:pt x="111" y="119"/>
                </a:lnTo>
                <a:lnTo>
                  <a:pt x="111" y="119"/>
                </a:lnTo>
                <a:lnTo>
                  <a:pt x="99" y="105"/>
                </a:lnTo>
                <a:lnTo>
                  <a:pt x="85" y="93"/>
                </a:lnTo>
                <a:lnTo>
                  <a:pt x="85" y="93"/>
                </a:lnTo>
                <a:lnTo>
                  <a:pt x="73" y="85"/>
                </a:lnTo>
                <a:lnTo>
                  <a:pt x="61" y="79"/>
                </a:lnTo>
                <a:lnTo>
                  <a:pt x="49" y="75"/>
                </a:lnTo>
                <a:lnTo>
                  <a:pt x="37" y="73"/>
                </a:lnTo>
                <a:lnTo>
                  <a:pt x="26" y="70"/>
                </a:lnTo>
                <a:lnTo>
                  <a:pt x="16" y="73"/>
                </a:lnTo>
                <a:lnTo>
                  <a:pt x="10" y="77"/>
                </a:lnTo>
                <a:lnTo>
                  <a:pt x="4" y="81"/>
                </a:lnTo>
                <a:lnTo>
                  <a:pt x="4" y="81"/>
                </a:lnTo>
                <a:lnTo>
                  <a:pt x="0" y="89"/>
                </a:lnTo>
                <a:lnTo>
                  <a:pt x="0" y="97"/>
                </a:lnTo>
                <a:lnTo>
                  <a:pt x="2" y="105"/>
                </a:lnTo>
                <a:lnTo>
                  <a:pt x="6" y="115"/>
                </a:lnTo>
                <a:lnTo>
                  <a:pt x="12" y="125"/>
                </a:lnTo>
                <a:lnTo>
                  <a:pt x="18" y="135"/>
                </a:lnTo>
                <a:lnTo>
                  <a:pt x="28" y="145"/>
                </a:lnTo>
                <a:lnTo>
                  <a:pt x="41" y="155"/>
                </a:lnTo>
                <a:lnTo>
                  <a:pt x="41" y="155"/>
                </a:lnTo>
                <a:lnTo>
                  <a:pt x="43" y="155"/>
                </a:lnTo>
                <a:lnTo>
                  <a:pt x="43" y="155"/>
                </a:lnTo>
                <a:lnTo>
                  <a:pt x="33" y="166"/>
                </a:lnTo>
                <a:lnTo>
                  <a:pt x="24" y="178"/>
                </a:lnTo>
                <a:lnTo>
                  <a:pt x="16" y="188"/>
                </a:lnTo>
                <a:lnTo>
                  <a:pt x="12" y="198"/>
                </a:lnTo>
                <a:lnTo>
                  <a:pt x="10" y="208"/>
                </a:lnTo>
                <a:lnTo>
                  <a:pt x="8" y="218"/>
                </a:lnTo>
                <a:lnTo>
                  <a:pt x="10" y="226"/>
                </a:lnTo>
                <a:lnTo>
                  <a:pt x="14" y="232"/>
                </a:lnTo>
                <a:lnTo>
                  <a:pt x="14" y="232"/>
                </a:lnTo>
                <a:lnTo>
                  <a:pt x="20" y="236"/>
                </a:lnTo>
                <a:lnTo>
                  <a:pt x="28" y="238"/>
                </a:lnTo>
                <a:lnTo>
                  <a:pt x="37" y="240"/>
                </a:lnTo>
                <a:lnTo>
                  <a:pt x="49" y="238"/>
                </a:lnTo>
                <a:lnTo>
                  <a:pt x="59" y="234"/>
                </a:lnTo>
                <a:lnTo>
                  <a:pt x="71" y="228"/>
                </a:lnTo>
                <a:lnTo>
                  <a:pt x="83" y="222"/>
                </a:lnTo>
                <a:lnTo>
                  <a:pt x="93" y="212"/>
                </a:lnTo>
                <a:lnTo>
                  <a:pt x="93" y="212"/>
                </a:lnTo>
                <a:lnTo>
                  <a:pt x="105" y="202"/>
                </a:lnTo>
                <a:lnTo>
                  <a:pt x="114" y="190"/>
                </a:lnTo>
                <a:lnTo>
                  <a:pt x="114" y="190"/>
                </a:lnTo>
                <a:lnTo>
                  <a:pt x="122" y="212"/>
                </a:lnTo>
                <a:lnTo>
                  <a:pt x="134" y="234"/>
                </a:lnTo>
                <a:lnTo>
                  <a:pt x="150" y="253"/>
                </a:lnTo>
                <a:lnTo>
                  <a:pt x="166" y="269"/>
                </a:lnTo>
                <a:lnTo>
                  <a:pt x="186" y="281"/>
                </a:lnTo>
                <a:lnTo>
                  <a:pt x="209" y="291"/>
                </a:lnTo>
                <a:lnTo>
                  <a:pt x="233" y="297"/>
                </a:lnTo>
                <a:lnTo>
                  <a:pt x="259" y="299"/>
                </a:lnTo>
                <a:lnTo>
                  <a:pt x="259" y="299"/>
                </a:lnTo>
                <a:lnTo>
                  <a:pt x="284" y="297"/>
                </a:lnTo>
                <a:lnTo>
                  <a:pt x="306" y="293"/>
                </a:lnTo>
                <a:lnTo>
                  <a:pt x="328" y="283"/>
                </a:lnTo>
                <a:lnTo>
                  <a:pt x="348" y="271"/>
                </a:lnTo>
                <a:lnTo>
                  <a:pt x="365" y="255"/>
                </a:lnTo>
                <a:lnTo>
                  <a:pt x="381" y="238"/>
                </a:lnTo>
                <a:lnTo>
                  <a:pt x="393" y="218"/>
                </a:lnTo>
                <a:lnTo>
                  <a:pt x="401" y="196"/>
                </a:lnTo>
                <a:lnTo>
                  <a:pt x="401" y="196"/>
                </a:lnTo>
                <a:lnTo>
                  <a:pt x="415" y="212"/>
                </a:lnTo>
                <a:lnTo>
                  <a:pt x="415" y="212"/>
                </a:lnTo>
                <a:lnTo>
                  <a:pt x="427" y="222"/>
                </a:lnTo>
                <a:lnTo>
                  <a:pt x="439" y="228"/>
                </a:lnTo>
                <a:lnTo>
                  <a:pt x="452" y="234"/>
                </a:lnTo>
                <a:lnTo>
                  <a:pt x="462" y="238"/>
                </a:lnTo>
                <a:lnTo>
                  <a:pt x="472" y="240"/>
                </a:lnTo>
                <a:lnTo>
                  <a:pt x="482" y="240"/>
                </a:lnTo>
                <a:lnTo>
                  <a:pt x="490" y="236"/>
                </a:lnTo>
                <a:lnTo>
                  <a:pt x="496" y="232"/>
                </a:lnTo>
                <a:lnTo>
                  <a:pt x="496" y="232"/>
                </a:lnTo>
                <a:lnTo>
                  <a:pt x="500" y="226"/>
                </a:lnTo>
                <a:lnTo>
                  <a:pt x="502" y="218"/>
                </a:lnTo>
                <a:lnTo>
                  <a:pt x="500" y="208"/>
                </a:lnTo>
                <a:lnTo>
                  <a:pt x="498" y="198"/>
                </a:lnTo>
                <a:lnTo>
                  <a:pt x="492" y="188"/>
                </a:lnTo>
                <a:lnTo>
                  <a:pt x="486" y="176"/>
                </a:lnTo>
                <a:lnTo>
                  <a:pt x="478" y="166"/>
                </a:lnTo>
                <a:lnTo>
                  <a:pt x="466" y="155"/>
                </a:lnTo>
                <a:lnTo>
                  <a:pt x="466" y="1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2925763" y="669925"/>
            <a:ext cx="520700" cy="765175"/>
          </a:xfrm>
          <a:custGeom>
            <a:avLst/>
            <a:gdLst>
              <a:gd name="T0" fmla="*/ 206 w 328"/>
              <a:gd name="T1" fmla="*/ 124 h 482"/>
              <a:gd name="T2" fmla="*/ 243 w 328"/>
              <a:gd name="T3" fmla="*/ 99 h 482"/>
              <a:gd name="T4" fmla="*/ 255 w 328"/>
              <a:gd name="T5" fmla="*/ 89 h 482"/>
              <a:gd name="T6" fmla="*/ 273 w 328"/>
              <a:gd name="T7" fmla="*/ 67 h 482"/>
              <a:gd name="T8" fmla="*/ 283 w 328"/>
              <a:gd name="T9" fmla="*/ 47 h 482"/>
              <a:gd name="T10" fmla="*/ 285 w 328"/>
              <a:gd name="T11" fmla="*/ 31 h 482"/>
              <a:gd name="T12" fmla="*/ 283 w 328"/>
              <a:gd name="T13" fmla="*/ 25 h 482"/>
              <a:gd name="T14" fmla="*/ 271 w 328"/>
              <a:gd name="T15" fmla="*/ 20 h 482"/>
              <a:gd name="T16" fmla="*/ 251 w 328"/>
              <a:gd name="T17" fmla="*/ 25 h 482"/>
              <a:gd name="T18" fmla="*/ 229 w 328"/>
              <a:gd name="T19" fmla="*/ 35 h 482"/>
              <a:gd name="T20" fmla="*/ 202 w 328"/>
              <a:gd name="T21" fmla="*/ 53 h 482"/>
              <a:gd name="T22" fmla="*/ 190 w 328"/>
              <a:gd name="T23" fmla="*/ 65 h 482"/>
              <a:gd name="T24" fmla="*/ 180 w 328"/>
              <a:gd name="T25" fmla="*/ 75 h 482"/>
              <a:gd name="T26" fmla="*/ 164 w 328"/>
              <a:gd name="T27" fmla="*/ 49 h 482"/>
              <a:gd name="T28" fmla="*/ 154 w 328"/>
              <a:gd name="T29" fmla="*/ 35 h 482"/>
              <a:gd name="T30" fmla="*/ 133 w 328"/>
              <a:gd name="T31" fmla="*/ 14 h 482"/>
              <a:gd name="T32" fmla="*/ 113 w 328"/>
              <a:gd name="T33" fmla="*/ 2 h 482"/>
              <a:gd name="T34" fmla="*/ 99 w 328"/>
              <a:gd name="T35" fmla="*/ 0 h 482"/>
              <a:gd name="T36" fmla="*/ 93 w 328"/>
              <a:gd name="T37" fmla="*/ 2 h 482"/>
              <a:gd name="T38" fmla="*/ 87 w 328"/>
              <a:gd name="T39" fmla="*/ 14 h 482"/>
              <a:gd name="T40" fmla="*/ 87 w 328"/>
              <a:gd name="T41" fmla="*/ 33 h 482"/>
              <a:gd name="T42" fmla="*/ 97 w 328"/>
              <a:gd name="T43" fmla="*/ 57 h 482"/>
              <a:gd name="T44" fmla="*/ 113 w 328"/>
              <a:gd name="T45" fmla="*/ 83 h 482"/>
              <a:gd name="T46" fmla="*/ 127 w 328"/>
              <a:gd name="T47" fmla="*/ 101 h 482"/>
              <a:gd name="T48" fmla="*/ 143 w 328"/>
              <a:gd name="T49" fmla="*/ 118 h 482"/>
              <a:gd name="T50" fmla="*/ 115 w 328"/>
              <a:gd name="T51" fmla="*/ 130 h 482"/>
              <a:gd name="T52" fmla="*/ 87 w 328"/>
              <a:gd name="T53" fmla="*/ 150 h 482"/>
              <a:gd name="T54" fmla="*/ 63 w 328"/>
              <a:gd name="T55" fmla="*/ 178 h 482"/>
              <a:gd name="T56" fmla="*/ 42 w 328"/>
              <a:gd name="T57" fmla="*/ 211 h 482"/>
              <a:gd name="T58" fmla="*/ 12 w 328"/>
              <a:gd name="T59" fmla="*/ 286 h 482"/>
              <a:gd name="T60" fmla="*/ 2 w 328"/>
              <a:gd name="T61" fmla="*/ 342 h 482"/>
              <a:gd name="T62" fmla="*/ 0 w 328"/>
              <a:gd name="T63" fmla="*/ 360 h 482"/>
              <a:gd name="T64" fmla="*/ 4 w 328"/>
              <a:gd name="T65" fmla="*/ 395 h 482"/>
              <a:gd name="T66" fmla="*/ 14 w 328"/>
              <a:gd name="T67" fmla="*/ 421 h 482"/>
              <a:gd name="T68" fmla="*/ 28 w 328"/>
              <a:gd name="T69" fmla="*/ 443 h 482"/>
              <a:gd name="T70" fmla="*/ 48 w 328"/>
              <a:gd name="T71" fmla="*/ 460 h 482"/>
              <a:gd name="T72" fmla="*/ 73 w 328"/>
              <a:gd name="T73" fmla="*/ 470 h 482"/>
              <a:gd name="T74" fmla="*/ 131 w 328"/>
              <a:gd name="T75" fmla="*/ 482 h 482"/>
              <a:gd name="T76" fmla="*/ 164 w 328"/>
              <a:gd name="T77" fmla="*/ 482 h 482"/>
              <a:gd name="T78" fmla="*/ 229 w 328"/>
              <a:gd name="T79" fmla="*/ 478 h 482"/>
              <a:gd name="T80" fmla="*/ 269 w 328"/>
              <a:gd name="T81" fmla="*/ 466 h 482"/>
              <a:gd name="T82" fmla="*/ 291 w 328"/>
              <a:gd name="T83" fmla="*/ 452 h 482"/>
              <a:gd name="T84" fmla="*/ 307 w 328"/>
              <a:gd name="T85" fmla="*/ 433 h 482"/>
              <a:gd name="T86" fmla="*/ 322 w 328"/>
              <a:gd name="T87" fmla="*/ 409 h 482"/>
              <a:gd name="T88" fmla="*/ 328 w 328"/>
              <a:gd name="T89" fmla="*/ 379 h 482"/>
              <a:gd name="T90" fmla="*/ 328 w 328"/>
              <a:gd name="T91" fmla="*/ 360 h 482"/>
              <a:gd name="T92" fmla="*/ 320 w 328"/>
              <a:gd name="T93" fmla="*/ 292 h 482"/>
              <a:gd name="T94" fmla="*/ 293 w 328"/>
              <a:gd name="T95" fmla="*/ 223 h 482"/>
              <a:gd name="T96" fmla="*/ 255 w 328"/>
              <a:gd name="T97" fmla="*/ 164 h 482"/>
              <a:gd name="T98" fmla="*/ 231 w 328"/>
              <a:gd name="T99" fmla="*/ 140 h 482"/>
              <a:gd name="T100" fmla="*/ 206 w 328"/>
              <a:gd name="T101" fmla="*/ 124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8" h="482">
                <a:moveTo>
                  <a:pt x="206" y="124"/>
                </a:moveTo>
                <a:lnTo>
                  <a:pt x="206" y="124"/>
                </a:lnTo>
                <a:lnTo>
                  <a:pt x="224" y="114"/>
                </a:lnTo>
                <a:lnTo>
                  <a:pt x="243" y="99"/>
                </a:lnTo>
                <a:lnTo>
                  <a:pt x="243" y="99"/>
                </a:lnTo>
                <a:lnTo>
                  <a:pt x="255" y="89"/>
                </a:lnTo>
                <a:lnTo>
                  <a:pt x="265" y="79"/>
                </a:lnTo>
                <a:lnTo>
                  <a:pt x="273" y="67"/>
                </a:lnTo>
                <a:lnTo>
                  <a:pt x="279" y="57"/>
                </a:lnTo>
                <a:lnTo>
                  <a:pt x="283" y="47"/>
                </a:lnTo>
                <a:lnTo>
                  <a:pt x="287" y="39"/>
                </a:lnTo>
                <a:lnTo>
                  <a:pt x="285" y="31"/>
                </a:lnTo>
                <a:lnTo>
                  <a:pt x="283" y="25"/>
                </a:lnTo>
                <a:lnTo>
                  <a:pt x="283" y="25"/>
                </a:lnTo>
                <a:lnTo>
                  <a:pt x="277" y="22"/>
                </a:lnTo>
                <a:lnTo>
                  <a:pt x="271" y="20"/>
                </a:lnTo>
                <a:lnTo>
                  <a:pt x="261" y="20"/>
                </a:lnTo>
                <a:lnTo>
                  <a:pt x="251" y="25"/>
                </a:lnTo>
                <a:lnTo>
                  <a:pt x="241" y="29"/>
                </a:lnTo>
                <a:lnTo>
                  <a:pt x="229" y="35"/>
                </a:lnTo>
                <a:lnTo>
                  <a:pt x="216" y="43"/>
                </a:lnTo>
                <a:lnTo>
                  <a:pt x="202" y="53"/>
                </a:lnTo>
                <a:lnTo>
                  <a:pt x="202" y="53"/>
                </a:lnTo>
                <a:lnTo>
                  <a:pt x="190" y="65"/>
                </a:lnTo>
                <a:lnTo>
                  <a:pt x="180" y="75"/>
                </a:lnTo>
                <a:lnTo>
                  <a:pt x="180" y="75"/>
                </a:lnTo>
                <a:lnTo>
                  <a:pt x="172" y="63"/>
                </a:lnTo>
                <a:lnTo>
                  <a:pt x="164" y="49"/>
                </a:lnTo>
                <a:lnTo>
                  <a:pt x="164" y="49"/>
                </a:lnTo>
                <a:lnTo>
                  <a:pt x="154" y="35"/>
                </a:lnTo>
                <a:lnTo>
                  <a:pt x="143" y="25"/>
                </a:lnTo>
                <a:lnTo>
                  <a:pt x="133" y="14"/>
                </a:lnTo>
                <a:lnTo>
                  <a:pt x="123" y="8"/>
                </a:lnTo>
                <a:lnTo>
                  <a:pt x="113" y="2"/>
                </a:lnTo>
                <a:lnTo>
                  <a:pt x="105" y="0"/>
                </a:lnTo>
                <a:lnTo>
                  <a:pt x="99" y="0"/>
                </a:lnTo>
                <a:lnTo>
                  <a:pt x="93" y="2"/>
                </a:lnTo>
                <a:lnTo>
                  <a:pt x="93" y="2"/>
                </a:lnTo>
                <a:lnTo>
                  <a:pt x="89" y="6"/>
                </a:lnTo>
                <a:lnTo>
                  <a:pt x="87" y="14"/>
                </a:lnTo>
                <a:lnTo>
                  <a:pt x="87" y="22"/>
                </a:lnTo>
                <a:lnTo>
                  <a:pt x="87" y="33"/>
                </a:lnTo>
                <a:lnTo>
                  <a:pt x="91" y="45"/>
                </a:lnTo>
                <a:lnTo>
                  <a:pt x="97" y="57"/>
                </a:lnTo>
                <a:lnTo>
                  <a:pt x="105" y="71"/>
                </a:lnTo>
                <a:lnTo>
                  <a:pt x="113" y="83"/>
                </a:lnTo>
                <a:lnTo>
                  <a:pt x="113" y="83"/>
                </a:lnTo>
                <a:lnTo>
                  <a:pt x="127" y="101"/>
                </a:lnTo>
                <a:lnTo>
                  <a:pt x="143" y="118"/>
                </a:lnTo>
                <a:lnTo>
                  <a:pt x="143" y="118"/>
                </a:lnTo>
                <a:lnTo>
                  <a:pt x="129" y="122"/>
                </a:lnTo>
                <a:lnTo>
                  <a:pt x="115" y="130"/>
                </a:lnTo>
                <a:lnTo>
                  <a:pt x="101" y="138"/>
                </a:lnTo>
                <a:lnTo>
                  <a:pt x="87" y="150"/>
                </a:lnTo>
                <a:lnTo>
                  <a:pt x="75" y="164"/>
                </a:lnTo>
                <a:lnTo>
                  <a:pt x="63" y="178"/>
                </a:lnTo>
                <a:lnTo>
                  <a:pt x="52" y="195"/>
                </a:lnTo>
                <a:lnTo>
                  <a:pt x="42" y="211"/>
                </a:lnTo>
                <a:lnTo>
                  <a:pt x="24" y="247"/>
                </a:lnTo>
                <a:lnTo>
                  <a:pt x="12" y="286"/>
                </a:lnTo>
                <a:lnTo>
                  <a:pt x="4" y="324"/>
                </a:lnTo>
                <a:lnTo>
                  <a:pt x="2" y="342"/>
                </a:lnTo>
                <a:lnTo>
                  <a:pt x="0" y="360"/>
                </a:lnTo>
                <a:lnTo>
                  <a:pt x="0" y="360"/>
                </a:lnTo>
                <a:lnTo>
                  <a:pt x="2" y="379"/>
                </a:lnTo>
                <a:lnTo>
                  <a:pt x="4" y="395"/>
                </a:lnTo>
                <a:lnTo>
                  <a:pt x="8" y="409"/>
                </a:lnTo>
                <a:lnTo>
                  <a:pt x="14" y="421"/>
                </a:lnTo>
                <a:lnTo>
                  <a:pt x="20" y="433"/>
                </a:lnTo>
                <a:lnTo>
                  <a:pt x="28" y="443"/>
                </a:lnTo>
                <a:lnTo>
                  <a:pt x="38" y="452"/>
                </a:lnTo>
                <a:lnTo>
                  <a:pt x="48" y="460"/>
                </a:lnTo>
                <a:lnTo>
                  <a:pt x="61" y="466"/>
                </a:lnTo>
                <a:lnTo>
                  <a:pt x="73" y="470"/>
                </a:lnTo>
                <a:lnTo>
                  <a:pt x="101" y="478"/>
                </a:lnTo>
                <a:lnTo>
                  <a:pt x="131" y="482"/>
                </a:lnTo>
                <a:lnTo>
                  <a:pt x="164" y="482"/>
                </a:lnTo>
                <a:lnTo>
                  <a:pt x="164" y="482"/>
                </a:lnTo>
                <a:lnTo>
                  <a:pt x="198" y="482"/>
                </a:lnTo>
                <a:lnTo>
                  <a:pt x="229" y="478"/>
                </a:lnTo>
                <a:lnTo>
                  <a:pt x="257" y="470"/>
                </a:lnTo>
                <a:lnTo>
                  <a:pt x="269" y="466"/>
                </a:lnTo>
                <a:lnTo>
                  <a:pt x="281" y="460"/>
                </a:lnTo>
                <a:lnTo>
                  <a:pt x="291" y="452"/>
                </a:lnTo>
                <a:lnTo>
                  <a:pt x="299" y="443"/>
                </a:lnTo>
                <a:lnTo>
                  <a:pt x="307" y="433"/>
                </a:lnTo>
                <a:lnTo>
                  <a:pt x="316" y="421"/>
                </a:lnTo>
                <a:lnTo>
                  <a:pt x="322" y="409"/>
                </a:lnTo>
                <a:lnTo>
                  <a:pt x="326" y="395"/>
                </a:lnTo>
                <a:lnTo>
                  <a:pt x="328" y="379"/>
                </a:lnTo>
                <a:lnTo>
                  <a:pt x="328" y="360"/>
                </a:lnTo>
                <a:lnTo>
                  <a:pt x="328" y="360"/>
                </a:lnTo>
                <a:lnTo>
                  <a:pt x="326" y="326"/>
                </a:lnTo>
                <a:lnTo>
                  <a:pt x="320" y="292"/>
                </a:lnTo>
                <a:lnTo>
                  <a:pt x="307" y="257"/>
                </a:lnTo>
                <a:lnTo>
                  <a:pt x="293" y="223"/>
                </a:lnTo>
                <a:lnTo>
                  <a:pt x="275" y="192"/>
                </a:lnTo>
                <a:lnTo>
                  <a:pt x="255" y="164"/>
                </a:lnTo>
                <a:lnTo>
                  <a:pt x="243" y="152"/>
                </a:lnTo>
                <a:lnTo>
                  <a:pt x="231" y="140"/>
                </a:lnTo>
                <a:lnTo>
                  <a:pt x="218" y="132"/>
                </a:lnTo>
                <a:lnTo>
                  <a:pt x="206" y="124"/>
                </a:lnTo>
                <a:lnTo>
                  <a:pt x="206" y="1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0" name="组合 199"/>
          <p:cNvGrpSpPr/>
          <p:nvPr/>
        </p:nvGrpSpPr>
        <p:grpSpPr>
          <a:xfrm>
            <a:off x="4033838" y="744538"/>
            <a:ext cx="714375" cy="712788"/>
            <a:chOff x="4033838" y="744538"/>
            <a:chExt cx="714375" cy="712788"/>
          </a:xfrm>
          <a:solidFill>
            <a:schemeClr val="bg1">
              <a:lumMod val="50000"/>
            </a:schemeClr>
          </a:solidFill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033838" y="808038"/>
              <a:ext cx="649288" cy="649288"/>
            </a:xfrm>
            <a:custGeom>
              <a:avLst/>
              <a:gdLst>
                <a:gd name="T0" fmla="*/ 261 w 409"/>
                <a:gd name="T1" fmla="*/ 134 h 409"/>
                <a:gd name="T2" fmla="*/ 0 w 409"/>
                <a:gd name="T3" fmla="*/ 397 h 409"/>
                <a:gd name="T4" fmla="*/ 12 w 409"/>
                <a:gd name="T5" fmla="*/ 409 h 409"/>
                <a:gd name="T6" fmla="*/ 275 w 409"/>
                <a:gd name="T7" fmla="*/ 148 h 409"/>
                <a:gd name="T8" fmla="*/ 275 w 409"/>
                <a:gd name="T9" fmla="*/ 148 h 409"/>
                <a:gd name="T10" fmla="*/ 292 w 409"/>
                <a:gd name="T11" fmla="*/ 158 h 409"/>
                <a:gd name="T12" fmla="*/ 308 w 409"/>
                <a:gd name="T13" fmla="*/ 166 h 409"/>
                <a:gd name="T14" fmla="*/ 324 w 409"/>
                <a:gd name="T15" fmla="*/ 170 h 409"/>
                <a:gd name="T16" fmla="*/ 342 w 409"/>
                <a:gd name="T17" fmla="*/ 172 h 409"/>
                <a:gd name="T18" fmla="*/ 358 w 409"/>
                <a:gd name="T19" fmla="*/ 170 h 409"/>
                <a:gd name="T20" fmla="*/ 377 w 409"/>
                <a:gd name="T21" fmla="*/ 166 h 409"/>
                <a:gd name="T22" fmla="*/ 393 w 409"/>
                <a:gd name="T23" fmla="*/ 160 h 409"/>
                <a:gd name="T24" fmla="*/ 409 w 409"/>
                <a:gd name="T25" fmla="*/ 150 h 409"/>
                <a:gd name="T26" fmla="*/ 259 w 409"/>
                <a:gd name="T27" fmla="*/ 0 h 409"/>
                <a:gd name="T28" fmla="*/ 259 w 409"/>
                <a:gd name="T29" fmla="*/ 0 h 409"/>
                <a:gd name="T30" fmla="*/ 249 w 409"/>
                <a:gd name="T31" fmla="*/ 16 h 409"/>
                <a:gd name="T32" fmla="*/ 243 w 409"/>
                <a:gd name="T33" fmla="*/ 33 h 409"/>
                <a:gd name="T34" fmla="*/ 239 w 409"/>
                <a:gd name="T35" fmla="*/ 51 h 409"/>
                <a:gd name="T36" fmla="*/ 237 w 409"/>
                <a:gd name="T37" fmla="*/ 67 h 409"/>
                <a:gd name="T38" fmla="*/ 239 w 409"/>
                <a:gd name="T39" fmla="*/ 85 h 409"/>
                <a:gd name="T40" fmla="*/ 243 w 409"/>
                <a:gd name="T41" fmla="*/ 101 h 409"/>
                <a:gd name="T42" fmla="*/ 251 w 409"/>
                <a:gd name="T43" fmla="*/ 118 h 409"/>
                <a:gd name="T44" fmla="*/ 261 w 409"/>
                <a:gd name="T45" fmla="*/ 134 h 409"/>
                <a:gd name="T46" fmla="*/ 261 w 409"/>
                <a:gd name="T47" fmla="*/ 13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9" h="409">
                  <a:moveTo>
                    <a:pt x="261" y="134"/>
                  </a:moveTo>
                  <a:lnTo>
                    <a:pt x="0" y="397"/>
                  </a:lnTo>
                  <a:lnTo>
                    <a:pt x="12" y="409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92" y="158"/>
                  </a:lnTo>
                  <a:lnTo>
                    <a:pt x="308" y="166"/>
                  </a:lnTo>
                  <a:lnTo>
                    <a:pt x="324" y="170"/>
                  </a:lnTo>
                  <a:lnTo>
                    <a:pt x="342" y="172"/>
                  </a:lnTo>
                  <a:lnTo>
                    <a:pt x="358" y="170"/>
                  </a:lnTo>
                  <a:lnTo>
                    <a:pt x="377" y="166"/>
                  </a:lnTo>
                  <a:lnTo>
                    <a:pt x="393" y="160"/>
                  </a:lnTo>
                  <a:lnTo>
                    <a:pt x="409" y="150"/>
                  </a:lnTo>
                  <a:lnTo>
                    <a:pt x="259" y="0"/>
                  </a:lnTo>
                  <a:lnTo>
                    <a:pt x="259" y="0"/>
                  </a:lnTo>
                  <a:lnTo>
                    <a:pt x="249" y="16"/>
                  </a:lnTo>
                  <a:lnTo>
                    <a:pt x="243" y="33"/>
                  </a:lnTo>
                  <a:lnTo>
                    <a:pt x="239" y="51"/>
                  </a:lnTo>
                  <a:lnTo>
                    <a:pt x="237" y="67"/>
                  </a:lnTo>
                  <a:lnTo>
                    <a:pt x="239" y="85"/>
                  </a:lnTo>
                  <a:lnTo>
                    <a:pt x="243" y="101"/>
                  </a:lnTo>
                  <a:lnTo>
                    <a:pt x="251" y="118"/>
                  </a:lnTo>
                  <a:lnTo>
                    <a:pt x="261" y="134"/>
                  </a:lnTo>
                  <a:lnTo>
                    <a:pt x="261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476750" y="744538"/>
              <a:ext cx="271463" cy="269875"/>
            </a:xfrm>
            <a:custGeom>
              <a:avLst/>
              <a:gdLst>
                <a:gd name="T0" fmla="*/ 140 w 171"/>
                <a:gd name="T1" fmla="*/ 30 h 170"/>
                <a:gd name="T2" fmla="*/ 140 w 171"/>
                <a:gd name="T3" fmla="*/ 30 h 170"/>
                <a:gd name="T4" fmla="*/ 124 w 171"/>
                <a:gd name="T5" fmla="*/ 18 h 170"/>
                <a:gd name="T6" fmla="*/ 108 w 171"/>
                <a:gd name="T7" fmla="*/ 10 h 170"/>
                <a:gd name="T8" fmla="*/ 90 w 171"/>
                <a:gd name="T9" fmla="*/ 4 h 170"/>
                <a:gd name="T10" fmla="*/ 71 w 171"/>
                <a:gd name="T11" fmla="*/ 0 h 170"/>
                <a:gd name="T12" fmla="*/ 51 w 171"/>
                <a:gd name="T13" fmla="*/ 0 h 170"/>
                <a:gd name="T14" fmla="*/ 33 w 171"/>
                <a:gd name="T15" fmla="*/ 4 h 170"/>
                <a:gd name="T16" fmla="*/ 17 w 171"/>
                <a:gd name="T17" fmla="*/ 12 h 170"/>
                <a:gd name="T18" fmla="*/ 0 w 171"/>
                <a:gd name="T19" fmla="*/ 22 h 170"/>
                <a:gd name="T20" fmla="*/ 148 w 171"/>
                <a:gd name="T21" fmla="*/ 170 h 170"/>
                <a:gd name="T22" fmla="*/ 148 w 171"/>
                <a:gd name="T23" fmla="*/ 170 h 170"/>
                <a:gd name="T24" fmla="*/ 158 w 171"/>
                <a:gd name="T25" fmla="*/ 154 h 170"/>
                <a:gd name="T26" fmla="*/ 166 w 171"/>
                <a:gd name="T27" fmla="*/ 137 h 170"/>
                <a:gd name="T28" fmla="*/ 168 w 171"/>
                <a:gd name="T29" fmla="*/ 119 h 170"/>
                <a:gd name="T30" fmla="*/ 171 w 171"/>
                <a:gd name="T31" fmla="*/ 99 h 170"/>
                <a:gd name="T32" fmla="*/ 166 w 171"/>
                <a:gd name="T33" fmla="*/ 81 h 170"/>
                <a:gd name="T34" fmla="*/ 160 w 171"/>
                <a:gd name="T35" fmla="*/ 63 h 170"/>
                <a:gd name="T36" fmla="*/ 152 w 171"/>
                <a:gd name="T37" fmla="*/ 46 h 170"/>
                <a:gd name="T38" fmla="*/ 140 w 171"/>
                <a:gd name="T39" fmla="*/ 30 h 170"/>
                <a:gd name="T40" fmla="*/ 140 w 171"/>
                <a:gd name="T41" fmla="*/ 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70">
                  <a:moveTo>
                    <a:pt x="140" y="30"/>
                  </a:moveTo>
                  <a:lnTo>
                    <a:pt x="140" y="30"/>
                  </a:lnTo>
                  <a:lnTo>
                    <a:pt x="124" y="18"/>
                  </a:lnTo>
                  <a:lnTo>
                    <a:pt x="108" y="10"/>
                  </a:lnTo>
                  <a:lnTo>
                    <a:pt x="90" y="4"/>
                  </a:lnTo>
                  <a:lnTo>
                    <a:pt x="71" y="0"/>
                  </a:lnTo>
                  <a:lnTo>
                    <a:pt x="51" y="0"/>
                  </a:lnTo>
                  <a:lnTo>
                    <a:pt x="33" y="4"/>
                  </a:lnTo>
                  <a:lnTo>
                    <a:pt x="17" y="12"/>
                  </a:lnTo>
                  <a:lnTo>
                    <a:pt x="0" y="22"/>
                  </a:lnTo>
                  <a:lnTo>
                    <a:pt x="148" y="170"/>
                  </a:lnTo>
                  <a:lnTo>
                    <a:pt x="148" y="170"/>
                  </a:lnTo>
                  <a:lnTo>
                    <a:pt x="158" y="154"/>
                  </a:lnTo>
                  <a:lnTo>
                    <a:pt x="166" y="137"/>
                  </a:lnTo>
                  <a:lnTo>
                    <a:pt x="168" y="119"/>
                  </a:lnTo>
                  <a:lnTo>
                    <a:pt x="171" y="99"/>
                  </a:lnTo>
                  <a:lnTo>
                    <a:pt x="166" y="81"/>
                  </a:lnTo>
                  <a:lnTo>
                    <a:pt x="160" y="63"/>
                  </a:lnTo>
                  <a:lnTo>
                    <a:pt x="152" y="46"/>
                  </a:lnTo>
                  <a:lnTo>
                    <a:pt x="140" y="30"/>
                  </a:lnTo>
                  <a:lnTo>
                    <a:pt x="14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683125" y="1014413"/>
              <a:ext cx="47625" cy="50800"/>
            </a:xfrm>
            <a:custGeom>
              <a:avLst/>
              <a:gdLst>
                <a:gd name="T0" fmla="*/ 10 w 30"/>
                <a:gd name="T1" fmla="*/ 10 h 32"/>
                <a:gd name="T2" fmla="*/ 10 w 30"/>
                <a:gd name="T3" fmla="*/ 10 h 32"/>
                <a:gd name="T4" fmla="*/ 0 w 30"/>
                <a:gd name="T5" fmla="*/ 20 h 32"/>
                <a:gd name="T6" fmla="*/ 12 w 30"/>
                <a:gd name="T7" fmla="*/ 32 h 32"/>
                <a:gd name="T8" fmla="*/ 30 w 30"/>
                <a:gd name="T9" fmla="*/ 14 h 32"/>
                <a:gd name="T10" fmla="*/ 18 w 30"/>
                <a:gd name="T11" fmla="*/ 0 h 32"/>
                <a:gd name="T12" fmla="*/ 18 w 30"/>
                <a:gd name="T13" fmla="*/ 0 h 32"/>
                <a:gd name="T14" fmla="*/ 10 w 30"/>
                <a:gd name="T15" fmla="*/ 10 h 32"/>
                <a:gd name="T16" fmla="*/ 10 w 30"/>
                <a:gd name="T1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">
                  <a:moveTo>
                    <a:pt x="10" y="10"/>
                  </a:moveTo>
                  <a:lnTo>
                    <a:pt x="10" y="10"/>
                  </a:lnTo>
                  <a:lnTo>
                    <a:pt x="0" y="20"/>
                  </a:lnTo>
                  <a:lnTo>
                    <a:pt x="12" y="32"/>
                  </a:lnTo>
                  <a:lnTo>
                    <a:pt x="30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432300" y="766763"/>
              <a:ext cx="44450" cy="41275"/>
            </a:xfrm>
            <a:custGeom>
              <a:avLst/>
              <a:gdLst>
                <a:gd name="T0" fmla="*/ 28 w 28"/>
                <a:gd name="T1" fmla="*/ 8 h 26"/>
                <a:gd name="T2" fmla="*/ 18 w 28"/>
                <a:gd name="T3" fmla="*/ 0 h 26"/>
                <a:gd name="T4" fmla="*/ 0 w 28"/>
                <a:gd name="T5" fmla="*/ 18 h 26"/>
                <a:gd name="T6" fmla="*/ 8 w 28"/>
                <a:gd name="T7" fmla="*/ 26 h 26"/>
                <a:gd name="T8" fmla="*/ 8 w 28"/>
                <a:gd name="T9" fmla="*/ 26 h 26"/>
                <a:gd name="T10" fmla="*/ 18 w 28"/>
                <a:gd name="T11" fmla="*/ 16 h 26"/>
                <a:gd name="T12" fmla="*/ 18 w 28"/>
                <a:gd name="T13" fmla="*/ 16 h 26"/>
                <a:gd name="T14" fmla="*/ 28 w 28"/>
                <a:gd name="T15" fmla="*/ 8 h 26"/>
                <a:gd name="T16" fmla="*/ 28 w 28"/>
                <a:gd name="T1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28" y="8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8" y="8"/>
                  </a:lnTo>
                  <a:lnTo>
                    <a:pt x="2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5313363" y="641350"/>
            <a:ext cx="681038" cy="893763"/>
            <a:chOff x="5313363" y="641350"/>
            <a:chExt cx="681038" cy="893763"/>
          </a:xfrm>
          <a:solidFill>
            <a:schemeClr val="bg1">
              <a:lumMod val="50000"/>
            </a:schemeClr>
          </a:solidFill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743575" y="1027113"/>
              <a:ext cx="112713" cy="41275"/>
            </a:xfrm>
            <a:custGeom>
              <a:avLst/>
              <a:gdLst>
                <a:gd name="T0" fmla="*/ 0 w 71"/>
                <a:gd name="T1" fmla="*/ 20 h 26"/>
                <a:gd name="T2" fmla="*/ 0 w 71"/>
                <a:gd name="T3" fmla="*/ 20 h 26"/>
                <a:gd name="T4" fmla="*/ 51 w 71"/>
                <a:gd name="T5" fmla="*/ 26 h 26"/>
                <a:gd name="T6" fmla="*/ 71 w 71"/>
                <a:gd name="T7" fmla="*/ 4 h 26"/>
                <a:gd name="T8" fmla="*/ 20 w 71"/>
                <a:gd name="T9" fmla="*/ 0 h 26"/>
                <a:gd name="T10" fmla="*/ 0 w 71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26">
                  <a:moveTo>
                    <a:pt x="0" y="20"/>
                  </a:moveTo>
                  <a:lnTo>
                    <a:pt x="0" y="20"/>
                  </a:lnTo>
                  <a:lnTo>
                    <a:pt x="51" y="26"/>
                  </a:lnTo>
                  <a:lnTo>
                    <a:pt x="71" y="4"/>
                  </a:lnTo>
                  <a:lnTo>
                    <a:pt x="20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99125" y="1071563"/>
              <a:ext cx="115888" cy="42863"/>
            </a:xfrm>
            <a:custGeom>
              <a:avLst/>
              <a:gdLst>
                <a:gd name="T0" fmla="*/ 0 w 73"/>
                <a:gd name="T1" fmla="*/ 20 h 27"/>
                <a:gd name="T2" fmla="*/ 50 w 73"/>
                <a:gd name="T3" fmla="*/ 27 h 27"/>
                <a:gd name="T4" fmla="*/ 73 w 73"/>
                <a:gd name="T5" fmla="*/ 4 h 27"/>
                <a:gd name="T6" fmla="*/ 73 w 73"/>
                <a:gd name="T7" fmla="*/ 4 h 27"/>
                <a:gd name="T8" fmla="*/ 20 w 73"/>
                <a:gd name="T9" fmla="*/ 0 h 27"/>
                <a:gd name="T10" fmla="*/ 0 w 73"/>
                <a:gd name="T1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7">
                  <a:moveTo>
                    <a:pt x="0" y="20"/>
                  </a:moveTo>
                  <a:lnTo>
                    <a:pt x="50" y="27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20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88025" y="982663"/>
              <a:ext cx="115888" cy="41275"/>
            </a:xfrm>
            <a:custGeom>
              <a:avLst/>
              <a:gdLst>
                <a:gd name="T0" fmla="*/ 0 w 73"/>
                <a:gd name="T1" fmla="*/ 20 h 26"/>
                <a:gd name="T2" fmla="*/ 51 w 73"/>
                <a:gd name="T3" fmla="*/ 26 h 26"/>
                <a:gd name="T4" fmla="*/ 73 w 73"/>
                <a:gd name="T5" fmla="*/ 4 h 26"/>
                <a:gd name="T6" fmla="*/ 73 w 73"/>
                <a:gd name="T7" fmla="*/ 4 h 26"/>
                <a:gd name="T8" fmla="*/ 21 w 73"/>
                <a:gd name="T9" fmla="*/ 0 h 26"/>
                <a:gd name="T10" fmla="*/ 0 w 73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6">
                  <a:moveTo>
                    <a:pt x="0" y="20"/>
                  </a:moveTo>
                  <a:lnTo>
                    <a:pt x="51" y="26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21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627688" y="814388"/>
              <a:ext cx="22225" cy="12700"/>
            </a:xfrm>
            <a:custGeom>
              <a:avLst/>
              <a:gdLst>
                <a:gd name="T0" fmla="*/ 14 w 14"/>
                <a:gd name="T1" fmla="*/ 2 h 8"/>
                <a:gd name="T2" fmla="*/ 0 w 14"/>
                <a:gd name="T3" fmla="*/ 0 h 8"/>
                <a:gd name="T4" fmla="*/ 8 w 14"/>
                <a:gd name="T5" fmla="*/ 8 h 8"/>
                <a:gd name="T6" fmla="*/ 14 w 14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4" y="2"/>
                  </a:moveTo>
                  <a:lnTo>
                    <a:pt x="0" y="0"/>
                  </a:lnTo>
                  <a:lnTo>
                    <a:pt x="8" y="8"/>
                  </a:ln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834063" y="936625"/>
              <a:ext cx="112713" cy="42863"/>
            </a:xfrm>
            <a:custGeom>
              <a:avLst/>
              <a:gdLst>
                <a:gd name="T0" fmla="*/ 0 w 71"/>
                <a:gd name="T1" fmla="*/ 20 h 27"/>
                <a:gd name="T2" fmla="*/ 0 w 71"/>
                <a:gd name="T3" fmla="*/ 20 h 27"/>
                <a:gd name="T4" fmla="*/ 50 w 71"/>
                <a:gd name="T5" fmla="*/ 27 h 27"/>
                <a:gd name="T6" fmla="*/ 69 w 71"/>
                <a:gd name="T7" fmla="*/ 8 h 27"/>
                <a:gd name="T8" fmla="*/ 71 w 71"/>
                <a:gd name="T9" fmla="*/ 6 h 27"/>
                <a:gd name="T10" fmla="*/ 71 w 71"/>
                <a:gd name="T11" fmla="*/ 6 h 27"/>
                <a:gd name="T12" fmla="*/ 20 w 71"/>
                <a:gd name="T13" fmla="*/ 0 h 27"/>
                <a:gd name="T14" fmla="*/ 0 w 71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27">
                  <a:moveTo>
                    <a:pt x="0" y="20"/>
                  </a:moveTo>
                  <a:lnTo>
                    <a:pt x="0" y="20"/>
                  </a:lnTo>
                  <a:lnTo>
                    <a:pt x="50" y="27"/>
                  </a:lnTo>
                  <a:lnTo>
                    <a:pt x="69" y="8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20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656263" y="1117600"/>
              <a:ext cx="109538" cy="34925"/>
            </a:xfrm>
            <a:custGeom>
              <a:avLst/>
              <a:gdLst>
                <a:gd name="T0" fmla="*/ 0 w 69"/>
                <a:gd name="T1" fmla="*/ 18 h 22"/>
                <a:gd name="T2" fmla="*/ 53 w 69"/>
                <a:gd name="T3" fmla="*/ 22 h 22"/>
                <a:gd name="T4" fmla="*/ 69 w 69"/>
                <a:gd name="T5" fmla="*/ 4 h 22"/>
                <a:gd name="T6" fmla="*/ 19 w 69"/>
                <a:gd name="T7" fmla="*/ 0 h 22"/>
                <a:gd name="T8" fmla="*/ 0 w 69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18"/>
                  </a:moveTo>
                  <a:lnTo>
                    <a:pt x="53" y="22"/>
                  </a:lnTo>
                  <a:lnTo>
                    <a:pt x="69" y="4"/>
                  </a:lnTo>
                  <a:lnTo>
                    <a:pt x="1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567363" y="1203325"/>
              <a:ext cx="115888" cy="38100"/>
            </a:xfrm>
            <a:custGeom>
              <a:avLst/>
              <a:gdLst>
                <a:gd name="T0" fmla="*/ 0 w 73"/>
                <a:gd name="T1" fmla="*/ 20 h 24"/>
                <a:gd name="T2" fmla="*/ 52 w 73"/>
                <a:gd name="T3" fmla="*/ 24 h 24"/>
                <a:gd name="T4" fmla="*/ 73 w 73"/>
                <a:gd name="T5" fmla="*/ 4 h 24"/>
                <a:gd name="T6" fmla="*/ 20 w 73"/>
                <a:gd name="T7" fmla="*/ 0 h 24"/>
                <a:gd name="T8" fmla="*/ 0 w 73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4">
                  <a:moveTo>
                    <a:pt x="0" y="20"/>
                  </a:moveTo>
                  <a:lnTo>
                    <a:pt x="52" y="24"/>
                  </a:lnTo>
                  <a:lnTo>
                    <a:pt x="73" y="4"/>
                  </a:lnTo>
                  <a:lnTo>
                    <a:pt x="20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611813" y="1155700"/>
              <a:ext cx="115888" cy="41275"/>
            </a:xfrm>
            <a:custGeom>
              <a:avLst/>
              <a:gdLst>
                <a:gd name="T0" fmla="*/ 0 w 73"/>
                <a:gd name="T1" fmla="*/ 22 h 26"/>
                <a:gd name="T2" fmla="*/ 51 w 73"/>
                <a:gd name="T3" fmla="*/ 26 h 26"/>
                <a:gd name="T4" fmla="*/ 73 w 73"/>
                <a:gd name="T5" fmla="*/ 6 h 26"/>
                <a:gd name="T6" fmla="*/ 22 w 73"/>
                <a:gd name="T7" fmla="*/ 0 h 26"/>
                <a:gd name="T8" fmla="*/ 0 w 73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6">
                  <a:moveTo>
                    <a:pt x="0" y="22"/>
                  </a:moveTo>
                  <a:lnTo>
                    <a:pt x="51" y="26"/>
                  </a:lnTo>
                  <a:lnTo>
                    <a:pt x="73" y="6"/>
                  </a:lnTo>
                  <a:lnTo>
                    <a:pt x="22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16613" y="847725"/>
              <a:ext cx="74613" cy="38100"/>
            </a:xfrm>
            <a:custGeom>
              <a:avLst/>
              <a:gdLst>
                <a:gd name="T0" fmla="*/ 0 w 47"/>
                <a:gd name="T1" fmla="*/ 20 h 24"/>
                <a:gd name="T2" fmla="*/ 0 w 47"/>
                <a:gd name="T3" fmla="*/ 20 h 24"/>
                <a:gd name="T4" fmla="*/ 43 w 47"/>
                <a:gd name="T5" fmla="*/ 24 h 24"/>
                <a:gd name="T6" fmla="*/ 43 w 47"/>
                <a:gd name="T7" fmla="*/ 24 h 24"/>
                <a:gd name="T8" fmla="*/ 47 w 47"/>
                <a:gd name="T9" fmla="*/ 4 h 24"/>
                <a:gd name="T10" fmla="*/ 8 w 47"/>
                <a:gd name="T11" fmla="*/ 0 h 24"/>
                <a:gd name="T12" fmla="*/ 8 w 47"/>
                <a:gd name="T13" fmla="*/ 0 h 24"/>
                <a:gd name="T14" fmla="*/ 4 w 47"/>
                <a:gd name="T15" fmla="*/ 10 h 24"/>
                <a:gd name="T16" fmla="*/ 0 w 47"/>
                <a:gd name="T17" fmla="*/ 20 h 24"/>
                <a:gd name="T18" fmla="*/ 0 w 47"/>
                <a:gd name="T1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4">
                  <a:moveTo>
                    <a:pt x="0" y="20"/>
                  </a:moveTo>
                  <a:lnTo>
                    <a:pt x="0" y="20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7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907088" y="750888"/>
              <a:ext cx="84138" cy="38100"/>
            </a:xfrm>
            <a:custGeom>
              <a:avLst/>
              <a:gdLst>
                <a:gd name="T0" fmla="*/ 12 w 53"/>
                <a:gd name="T1" fmla="*/ 20 h 24"/>
                <a:gd name="T2" fmla="*/ 12 w 53"/>
                <a:gd name="T3" fmla="*/ 20 h 24"/>
                <a:gd name="T4" fmla="*/ 53 w 53"/>
                <a:gd name="T5" fmla="*/ 24 h 24"/>
                <a:gd name="T6" fmla="*/ 53 w 53"/>
                <a:gd name="T7" fmla="*/ 24 h 24"/>
                <a:gd name="T8" fmla="*/ 49 w 53"/>
                <a:gd name="T9" fmla="*/ 4 h 24"/>
                <a:gd name="T10" fmla="*/ 0 w 53"/>
                <a:gd name="T11" fmla="*/ 0 h 24"/>
                <a:gd name="T12" fmla="*/ 0 w 53"/>
                <a:gd name="T13" fmla="*/ 0 h 24"/>
                <a:gd name="T14" fmla="*/ 6 w 53"/>
                <a:gd name="T15" fmla="*/ 10 h 24"/>
                <a:gd name="T16" fmla="*/ 12 w 53"/>
                <a:gd name="T17" fmla="*/ 20 h 24"/>
                <a:gd name="T18" fmla="*/ 12 w 53"/>
                <a:gd name="T1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12" y="20"/>
                  </a:moveTo>
                  <a:lnTo>
                    <a:pt x="12" y="20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49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0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18175" y="641350"/>
              <a:ext cx="222250" cy="47625"/>
            </a:xfrm>
            <a:custGeom>
              <a:avLst/>
              <a:gdLst>
                <a:gd name="T0" fmla="*/ 89 w 140"/>
                <a:gd name="T1" fmla="*/ 2 h 30"/>
                <a:gd name="T2" fmla="*/ 54 w 140"/>
                <a:gd name="T3" fmla="*/ 0 h 30"/>
                <a:gd name="T4" fmla="*/ 54 w 140"/>
                <a:gd name="T5" fmla="*/ 0 h 30"/>
                <a:gd name="T6" fmla="*/ 40 w 140"/>
                <a:gd name="T7" fmla="*/ 2 h 30"/>
                <a:gd name="T8" fmla="*/ 26 w 140"/>
                <a:gd name="T9" fmla="*/ 4 h 30"/>
                <a:gd name="T10" fmla="*/ 14 w 140"/>
                <a:gd name="T11" fmla="*/ 10 h 30"/>
                <a:gd name="T12" fmla="*/ 0 w 140"/>
                <a:gd name="T13" fmla="*/ 16 h 30"/>
                <a:gd name="T14" fmla="*/ 0 w 140"/>
                <a:gd name="T15" fmla="*/ 16 h 30"/>
                <a:gd name="T16" fmla="*/ 140 w 140"/>
                <a:gd name="T17" fmla="*/ 30 h 30"/>
                <a:gd name="T18" fmla="*/ 140 w 140"/>
                <a:gd name="T19" fmla="*/ 30 h 30"/>
                <a:gd name="T20" fmla="*/ 127 w 140"/>
                <a:gd name="T21" fmla="*/ 20 h 30"/>
                <a:gd name="T22" fmla="*/ 115 w 140"/>
                <a:gd name="T23" fmla="*/ 14 h 30"/>
                <a:gd name="T24" fmla="*/ 101 w 140"/>
                <a:gd name="T25" fmla="*/ 8 h 30"/>
                <a:gd name="T26" fmla="*/ 89 w 140"/>
                <a:gd name="T27" fmla="*/ 2 h 30"/>
                <a:gd name="T28" fmla="*/ 89 w 140"/>
                <a:gd name="T2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30">
                  <a:moveTo>
                    <a:pt x="89" y="2"/>
                  </a:moveTo>
                  <a:lnTo>
                    <a:pt x="54" y="0"/>
                  </a:lnTo>
                  <a:lnTo>
                    <a:pt x="54" y="0"/>
                  </a:lnTo>
                  <a:lnTo>
                    <a:pt x="40" y="2"/>
                  </a:lnTo>
                  <a:lnTo>
                    <a:pt x="26" y="4"/>
                  </a:lnTo>
                  <a:lnTo>
                    <a:pt x="14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27" y="20"/>
                  </a:lnTo>
                  <a:lnTo>
                    <a:pt x="115" y="14"/>
                  </a:lnTo>
                  <a:lnTo>
                    <a:pt x="101" y="8"/>
                  </a:lnTo>
                  <a:lnTo>
                    <a:pt x="89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665788" y="679450"/>
              <a:ext cx="312738" cy="65088"/>
            </a:xfrm>
            <a:custGeom>
              <a:avLst/>
              <a:gdLst>
                <a:gd name="T0" fmla="*/ 144 w 197"/>
                <a:gd name="T1" fmla="*/ 35 h 41"/>
                <a:gd name="T2" fmla="*/ 197 w 197"/>
                <a:gd name="T3" fmla="*/ 41 h 41"/>
                <a:gd name="T4" fmla="*/ 197 w 197"/>
                <a:gd name="T5" fmla="*/ 41 h 41"/>
                <a:gd name="T6" fmla="*/ 189 w 197"/>
                <a:gd name="T7" fmla="*/ 27 h 41"/>
                <a:gd name="T8" fmla="*/ 181 w 197"/>
                <a:gd name="T9" fmla="*/ 14 h 41"/>
                <a:gd name="T10" fmla="*/ 181 w 197"/>
                <a:gd name="T11" fmla="*/ 14 h 41"/>
                <a:gd name="T12" fmla="*/ 23 w 197"/>
                <a:gd name="T13" fmla="*/ 0 h 41"/>
                <a:gd name="T14" fmla="*/ 23 w 197"/>
                <a:gd name="T15" fmla="*/ 0 h 41"/>
                <a:gd name="T16" fmla="*/ 13 w 197"/>
                <a:gd name="T17" fmla="*/ 8 h 41"/>
                <a:gd name="T18" fmla="*/ 0 w 197"/>
                <a:gd name="T19" fmla="*/ 21 h 41"/>
                <a:gd name="T20" fmla="*/ 53 w 197"/>
                <a:gd name="T21" fmla="*/ 27 h 41"/>
                <a:gd name="T22" fmla="*/ 53 w 197"/>
                <a:gd name="T23" fmla="*/ 27 h 41"/>
                <a:gd name="T24" fmla="*/ 65 w 197"/>
                <a:gd name="T25" fmla="*/ 21 h 41"/>
                <a:gd name="T26" fmla="*/ 77 w 197"/>
                <a:gd name="T27" fmla="*/ 16 h 41"/>
                <a:gd name="T28" fmla="*/ 90 w 197"/>
                <a:gd name="T29" fmla="*/ 14 h 41"/>
                <a:gd name="T30" fmla="*/ 100 w 197"/>
                <a:gd name="T31" fmla="*/ 14 h 41"/>
                <a:gd name="T32" fmla="*/ 112 w 197"/>
                <a:gd name="T33" fmla="*/ 19 h 41"/>
                <a:gd name="T34" fmla="*/ 124 w 197"/>
                <a:gd name="T35" fmla="*/ 23 h 41"/>
                <a:gd name="T36" fmla="*/ 134 w 197"/>
                <a:gd name="T37" fmla="*/ 27 h 41"/>
                <a:gd name="T38" fmla="*/ 144 w 197"/>
                <a:gd name="T39" fmla="*/ 35 h 41"/>
                <a:gd name="T40" fmla="*/ 144 w 197"/>
                <a:gd name="T4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41">
                  <a:moveTo>
                    <a:pt x="144" y="35"/>
                  </a:moveTo>
                  <a:lnTo>
                    <a:pt x="197" y="41"/>
                  </a:lnTo>
                  <a:lnTo>
                    <a:pt x="197" y="41"/>
                  </a:lnTo>
                  <a:lnTo>
                    <a:pt x="189" y="27"/>
                  </a:lnTo>
                  <a:lnTo>
                    <a:pt x="181" y="14"/>
                  </a:lnTo>
                  <a:lnTo>
                    <a:pt x="181" y="14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3" y="8"/>
                  </a:lnTo>
                  <a:lnTo>
                    <a:pt x="0" y="21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65" y="21"/>
                  </a:lnTo>
                  <a:lnTo>
                    <a:pt x="77" y="16"/>
                  </a:lnTo>
                  <a:lnTo>
                    <a:pt x="90" y="14"/>
                  </a:lnTo>
                  <a:lnTo>
                    <a:pt x="100" y="14"/>
                  </a:lnTo>
                  <a:lnTo>
                    <a:pt x="112" y="19"/>
                  </a:lnTo>
                  <a:lnTo>
                    <a:pt x="124" y="23"/>
                  </a:lnTo>
                  <a:lnTo>
                    <a:pt x="134" y="27"/>
                  </a:lnTo>
                  <a:lnTo>
                    <a:pt x="144" y="35"/>
                  </a:lnTo>
                  <a:lnTo>
                    <a:pt x="14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929313" y="795338"/>
              <a:ext cx="65088" cy="44450"/>
            </a:xfrm>
            <a:custGeom>
              <a:avLst/>
              <a:gdLst>
                <a:gd name="T0" fmla="*/ 41 w 41"/>
                <a:gd name="T1" fmla="*/ 4 h 28"/>
                <a:gd name="T2" fmla="*/ 41 w 41"/>
                <a:gd name="T3" fmla="*/ 4 h 28"/>
                <a:gd name="T4" fmla="*/ 0 w 41"/>
                <a:gd name="T5" fmla="*/ 0 h 28"/>
                <a:gd name="T6" fmla="*/ 0 w 41"/>
                <a:gd name="T7" fmla="*/ 0 h 28"/>
                <a:gd name="T8" fmla="*/ 2 w 41"/>
                <a:gd name="T9" fmla="*/ 12 h 28"/>
                <a:gd name="T10" fmla="*/ 2 w 41"/>
                <a:gd name="T11" fmla="*/ 24 h 28"/>
                <a:gd name="T12" fmla="*/ 41 w 41"/>
                <a:gd name="T13" fmla="*/ 28 h 28"/>
                <a:gd name="T14" fmla="*/ 41 w 41"/>
                <a:gd name="T15" fmla="*/ 28 h 28"/>
                <a:gd name="T16" fmla="*/ 41 w 41"/>
                <a:gd name="T17" fmla="*/ 16 h 28"/>
                <a:gd name="T18" fmla="*/ 41 w 41"/>
                <a:gd name="T19" fmla="*/ 4 h 28"/>
                <a:gd name="T20" fmla="*/ 41 w 41"/>
                <a:gd name="T2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28">
                  <a:moveTo>
                    <a:pt x="41" y="4"/>
                  </a:moveTo>
                  <a:lnTo>
                    <a:pt x="4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2" y="24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16"/>
                  </a:lnTo>
                  <a:lnTo>
                    <a:pt x="41" y="4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75338" y="892175"/>
              <a:ext cx="103188" cy="41275"/>
            </a:xfrm>
            <a:custGeom>
              <a:avLst/>
              <a:gdLst>
                <a:gd name="T0" fmla="*/ 14 w 65"/>
                <a:gd name="T1" fmla="*/ 8 h 26"/>
                <a:gd name="T2" fmla="*/ 0 w 65"/>
                <a:gd name="T3" fmla="*/ 22 h 26"/>
                <a:gd name="T4" fmla="*/ 0 w 65"/>
                <a:gd name="T5" fmla="*/ 22 h 26"/>
                <a:gd name="T6" fmla="*/ 51 w 65"/>
                <a:gd name="T7" fmla="*/ 26 h 26"/>
                <a:gd name="T8" fmla="*/ 51 w 65"/>
                <a:gd name="T9" fmla="*/ 26 h 26"/>
                <a:gd name="T10" fmla="*/ 59 w 65"/>
                <a:gd name="T11" fmla="*/ 16 h 26"/>
                <a:gd name="T12" fmla="*/ 65 w 65"/>
                <a:gd name="T13" fmla="*/ 4 h 26"/>
                <a:gd name="T14" fmla="*/ 65 w 65"/>
                <a:gd name="T15" fmla="*/ 4 h 26"/>
                <a:gd name="T16" fmla="*/ 20 w 65"/>
                <a:gd name="T17" fmla="*/ 0 h 26"/>
                <a:gd name="T18" fmla="*/ 20 w 65"/>
                <a:gd name="T19" fmla="*/ 0 h 26"/>
                <a:gd name="T20" fmla="*/ 14 w 65"/>
                <a:gd name="T21" fmla="*/ 8 h 26"/>
                <a:gd name="T22" fmla="*/ 14 w 65"/>
                <a:gd name="T2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26">
                  <a:moveTo>
                    <a:pt x="14" y="8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9" y="16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595938" y="763588"/>
              <a:ext cx="100013" cy="44450"/>
            </a:xfrm>
            <a:custGeom>
              <a:avLst/>
              <a:gdLst>
                <a:gd name="T0" fmla="*/ 42 w 63"/>
                <a:gd name="T1" fmla="*/ 28 h 28"/>
                <a:gd name="T2" fmla="*/ 63 w 63"/>
                <a:gd name="T3" fmla="*/ 6 h 28"/>
                <a:gd name="T4" fmla="*/ 63 w 63"/>
                <a:gd name="T5" fmla="*/ 6 h 28"/>
                <a:gd name="T6" fmla="*/ 12 w 63"/>
                <a:gd name="T7" fmla="*/ 0 h 28"/>
                <a:gd name="T8" fmla="*/ 0 w 63"/>
                <a:gd name="T9" fmla="*/ 12 h 28"/>
                <a:gd name="T10" fmla="*/ 12 w 63"/>
                <a:gd name="T11" fmla="*/ 24 h 28"/>
                <a:gd name="T12" fmla="*/ 42 w 6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8">
                  <a:moveTo>
                    <a:pt x="42" y="28"/>
                  </a:moveTo>
                  <a:lnTo>
                    <a:pt x="63" y="6"/>
                  </a:lnTo>
                  <a:lnTo>
                    <a:pt x="63" y="6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12" y="24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521325" y="1244600"/>
              <a:ext cx="115888" cy="42863"/>
            </a:xfrm>
            <a:custGeom>
              <a:avLst/>
              <a:gdLst>
                <a:gd name="T0" fmla="*/ 0 w 73"/>
                <a:gd name="T1" fmla="*/ 23 h 27"/>
                <a:gd name="T2" fmla="*/ 51 w 73"/>
                <a:gd name="T3" fmla="*/ 27 h 27"/>
                <a:gd name="T4" fmla="*/ 73 w 73"/>
                <a:gd name="T5" fmla="*/ 7 h 27"/>
                <a:gd name="T6" fmla="*/ 23 w 73"/>
                <a:gd name="T7" fmla="*/ 0 h 27"/>
                <a:gd name="T8" fmla="*/ 0 w 73"/>
                <a:gd name="T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7">
                  <a:moveTo>
                    <a:pt x="0" y="23"/>
                  </a:moveTo>
                  <a:lnTo>
                    <a:pt x="51" y="27"/>
                  </a:lnTo>
                  <a:lnTo>
                    <a:pt x="73" y="7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627688" y="725488"/>
              <a:ext cx="109538" cy="34925"/>
            </a:xfrm>
            <a:custGeom>
              <a:avLst/>
              <a:gdLst>
                <a:gd name="T0" fmla="*/ 65 w 69"/>
                <a:gd name="T1" fmla="*/ 8 h 22"/>
                <a:gd name="T2" fmla="*/ 65 w 69"/>
                <a:gd name="T3" fmla="*/ 8 h 22"/>
                <a:gd name="T4" fmla="*/ 69 w 69"/>
                <a:gd name="T5" fmla="*/ 4 h 22"/>
                <a:gd name="T6" fmla="*/ 16 w 69"/>
                <a:gd name="T7" fmla="*/ 0 h 22"/>
                <a:gd name="T8" fmla="*/ 0 w 69"/>
                <a:gd name="T9" fmla="*/ 18 h 22"/>
                <a:gd name="T10" fmla="*/ 0 w 69"/>
                <a:gd name="T11" fmla="*/ 18 h 22"/>
                <a:gd name="T12" fmla="*/ 51 w 69"/>
                <a:gd name="T13" fmla="*/ 22 h 22"/>
                <a:gd name="T14" fmla="*/ 65 w 69"/>
                <a:gd name="T1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22">
                  <a:moveTo>
                    <a:pt x="65" y="8"/>
                  </a:moveTo>
                  <a:lnTo>
                    <a:pt x="65" y="8"/>
                  </a:lnTo>
                  <a:lnTo>
                    <a:pt x="69" y="4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1" y="22"/>
                  </a:lnTo>
                  <a:lnTo>
                    <a:pt x="6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313363" y="1466850"/>
              <a:ext cx="103188" cy="34925"/>
            </a:xfrm>
            <a:custGeom>
              <a:avLst/>
              <a:gdLst>
                <a:gd name="T0" fmla="*/ 0 w 65"/>
                <a:gd name="T1" fmla="*/ 14 h 22"/>
                <a:gd name="T2" fmla="*/ 4 w 65"/>
                <a:gd name="T3" fmla="*/ 18 h 22"/>
                <a:gd name="T4" fmla="*/ 4 w 65"/>
                <a:gd name="T5" fmla="*/ 18 h 22"/>
                <a:gd name="T6" fmla="*/ 46 w 65"/>
                <a:gd name="T7" fmla="*/ 22 h 22"/>
                <a:gd name="T8" fmla="*/ 65 w 65"/>
                <a:gd name="T9" fmla="*/ 6 h 22"/>
                <a:gd name="T10" fmla="*/ 65 w 65"/>
                <a:gd name="T11" fmla="*/ 6 h 22"/>
                <a:gd name="T12" fmla="*/ 14 w 65"/>
                <a:gd name="T13" fmla="*/ 0 h 22"/>
                <a:gd name="T14" fmla="*/ 0 w 65"/>
                <a:gd name="T1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2">
                  <a:moveTo>
                    <a:pt x="0" y="14"/>
                  </a:moveTo>
                  <a:lnTo>
                    <a:pt x="4" y="18"/>
                  </a:lnTo>
                  <a:lnTo>
                    <a:pt x="4" y="18"/>
                  </a:lnTo>
                  <a:lnTo>
                    <a:pt x="46" y="22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345113" y="1422400"/>
              <a:ext cx="115888" cy="41275"/>
            </a:xfrm>
            <a:custGeom>
              <a:avLst/>
              <a:gdLst>
                <a:gd name="T0" fmla="*/ 0 w 73"/>
                <a:gd name="T1" fmla="*/ 22 h 26"/>
                <a:gd name="T2" fmla="*/ 0 w 73"/>
                <a:gd name="T3" fmla="*/ 22 h 26"/>
                <a:gd name="T4" fmla="*/ 53 w 73"/>
                <a:gd name="T5" fmla="*/ 26 h 26"/>
                <a:gd name="T6" fmla="*/ 73 w 73"/>
                <a:gd name="T7" fmla="*/ 4 h 26"/>
                <a:gd name="T8" fmla="*/ 22 w 73"/>
                <a:gd name="T9" fmla="*/ 0 h 26"/>
                <a:gd name="T10" fmla="*/ 0 w 73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6">
                  <a:moveTo>
                    <a:pt x="0" y="22"/>
                  </a:moveTo>
                  <a:lnTo>
                    <a:pt x="0" y="22"/>
                  </a:lnTo>
                  <a:lnTo>
                    <a:pt x="53" y="26"/>
                  </a:lnTo>
                  <a:lnTo>
                    <a:pt x="73" y="4"/>
                  </a:lnTo>
                  <a:lnTo>
                    <a:pt x="22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435600" y="1331913"/>
              <a:ext cx="115888" cy="41275"/>
            </a:xfrm>
            <a:custGeom>
              <a:avLst/>
              <a:gdLst>
                <a:gd name="T0" fmla="*/ 0 w 73"/>
                <a:gd name="T1" fmla="*/ 22 h 26"/>
                <a:gd name="T2" fmla="*/ 52 w 73"/>
                <a:gd name="T3" fmla="*/ 26 h 26"/>
                <a:gd name="T4" fmla="*/ 73 w 73"/>
                <a:gd name="T5" fmla="*/ 4 h 26"/>
                <a:gd name="T6" fmla="*/ 22 w 73"/>
                <a:gd name="T7" fmla="*/ 0 h 26"/>
                <a:gd name="T8" fmla="*/ 0 w 73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6">
                  <a:moveTo>
                    <a:pt x="0" y="22"/>
                  </a:moveTo>
                  <a:lnTo>
                    <a:pt x="52" y="26"/>
                  </a:lnTo>
                  <a:lnTo>
                    <a:pt x="73" y="4"/>
                  </a:lnTo>
                  <a:lnTo>
                    <a:pt x="22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335588" y="1511300"/>
              <a:ext cx="41275" cy="23813"/>
            </a:xfrm>
            <a:custGeom>
              <a:avLst/>
              <a:gdLst>
                <a:gd name="T0" fmla="*/ 14 w 26"/>
                <a:gd name="T1" fmla="*/ 15 h 15"/>
                <a:gd name="T2" fmla="*/ 26 w 26"/>
                <a:gd name="T3" fmla="*/ 3 h 15"/>
                <a:gd name="T4" fmla="*/ 26 w 26"/>
                <a:gd name="T5" fmla="*/ 3 h 15"/>
                <a:gd name="T6" fmla="*/ 0 w 26"/>
                <a:gd name="T7" fmla="*/ 0 h 15"/>
                <a:gd name="T8" fmla="*/ 14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14" y="15"/>
                  </a:moveTo>
                  <a:lnTo>
                    <a:pt x="26" y="3"/>
                  </a:lnTo>
                  <a:lnTo>
                    <a:pt x="26" y="3"/>
                  </a:lnTo>
                  <a:lnTo>
                    <a:pt x="0" y="0"/>
                  </a:ln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483225" y="1293813"/>
              <a:ext cx="109538" cy="34925"/>
            </a:xfrm>
            <a:custGeom>
              <a:avLst/>
              <a:gdLst>
                <a:gd name="T0" fmla="*/ 0 w 69"/>
                <a:gd name="T1" fmla="*/ 16 h 22"/>
                <a:gd name="T2" fmla="*/ 51 w 69"/>
                <a:gd name="T3" fmla="*/ 22 h 22"/>
                <a:gd name="T4" fmla="*/ 69 w 69"/>
                <a:gd name="T5" fmla="*/ 4 h 22"/>
                <a:gd name="T6" fmla="*/ 16 w 69"/>
                <a:gd name="T7" fmla="*/ 0 h 22"/>
                <a:gd name="T8" fmla="*/ 0 w 69"/>
                <a:gd name="T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2">
                  <a:moveTo>
                    <a:pt x="0" y="16"/>
                  </a:moveTo>
                  <a:lnTo>
                    <a:pt x="51" y="22"/>
                  </a:lnTo>
                  <a:lnTo>
                    <a:pt x="69" y="4"/>
                  </a:lnTo>
                  <a:lnTo>
                    <a:pt x="16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392738" y="1376363"/>
              <a:ext cx="112713" cy="42863"/>
            </a:xfrm>
            <a:custGeom>
              <a:avLst/>
              <a:gdLst>
                <a:gd name="T0" fmla="*/ 0 w 71"/>
                <a:gd name="T1" fmla="*/ 21 h 27"/>
                <a:gd name="T2" fmla="*/ 51 w 71"/>
                <a:gd name="T3" fmla="*/ 27 h 27"/>
                <a:gd name="T4" fmla="*/ 71 w 71"/>
                <a:gd name="T5" fmla="*/ 7 h 27"/>
                <a:gd name="T6" fmla="*/ 21 w 71"/>
                <a:gd name="T7" fmla="*/ 0 h 27"/>
                <a:gd name="T8" fmla="*/ 0 w 71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7">
                  <a:moveTo>
                    <a:pt x="0" y="21"/>
                  </a:moveTo>
                  <a:lnTo>
                    <a:pt x="51" y="27"/>
                  </a:lnTo>
                  <a:lnTo>
                    <a:pt x="71" y="7"/>
                  </a:lnTo>
                  <a:lnTo>
                    <a:pt x="21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Freeform 37"/>
          <p:cNvSpPr>
            <a:spLocks/>
          </p:cNvSpPr>
          <p:nvPr/>
        </p:nvSpPr>
        <p:spPr bwMode="auto">
          <a:xfrm>
            <a:off x="6716713" y="669925"/>
            <a:ext cx="454025" cy="1050925"/>
          </a:xfrm>
          <a:custGeom>
            <a:avLst/>
            <a:gdLst>
              <a:gd name="T0" fmla="*/ 286 w 286"/>
              <a:gd name="T1" fmla="*/ 154 h 662"/>
              <a:gd name="T2" fmla="*/ 286 w 286"/>
              <a:gd name="T3" fmla="*/ 91 h 662"/>
              <a:gd name="T4" fmla="*/ 286 w 286"/>
              <a:gd name="T5" fmla="*/ 37 h 662"/>
              <a:gd name="T6" fmla="*/ 278 w 286"/>
              <a:gd name="T7" fmla="*/ 18 h 662"/>
              <a:gd name="T8" fmla="*/ 270 w 286"/>
              <a:gd name="T9" fmla="*/ 8 h 662"/>
              <a:gd name="T10" fmla="*/ 245 w 286"/>
              <a:gd name="T11" fmla="*/ 2 h 662"/>
              <a:gd name="T12" fmla="*/ 219 w 286"/>
              <a:gd name="T13" fmla="*/ 0 h 662"/>
              <a:gd name="T14" fmla="*/ 83 w 286"/>
              <a:gd name="T15" fmla="*/ 0 h 662"/>
              <a:gd name="T16" fmla="*/ 57 w 286"/>
              <a:gd name="T17" fmla="*/ 0 h 662"/>
              <a:gd name="T18" fmla="*/ 23 w 286"/>
              <a:gd name="T19" fmla="*/ 8 h 662"/>
              <a:gd name="T20" fmla="*/ 13 w 286"/>
              <a:gd name="T21" fmla="*/ 16 h 662"/>
              <a:gd name="T22" fmla="*/ 2 w 286"/>
              <a:gd name="T23" fmla="*/ 45 h 662"/>
              <a:gd name="T24" fmla="*/ 0 w 286"/>
              <a:gd name="T25" fmla="*/ 91 h 662"/>
              <a:gd name="T26" fmla="*/ 0 w 286"/>
              <a:gd name="T27" fmla="*/ 263 h 662"/>
              <a:gd name="T28" fmla="*/ 0 w 286"/>
              <a:gd name="T29" fmla="*/ 326 h 662"/>
              <a:gd name="T30" fmla="*/ 2 w 286"/>
              <a:gd name="T31" fmla="*/ 373 h 662"/>
              <a:gd name="T32" fmla="*/ 13 w 286"/>
              <a:gd name="T33" fmla="*/ 401 h 662"/>
              <a:gd name="T34" fmla="*/ 23 w 286"/>
              <a:gd name="T35" fmla="*/ 409 h 662"/>
              <a:gd name="T36" fmla="*/ 57 w 286"/>
              <a:gd name="T37" fmla="*/ 417 h 662"/>
              <a:gd name="T38" fmla="*/ 83 w 286"/>
              <a:gd name="T39" fmla="*/ 417 h 662"/>
              <a:gd name="T40" fmla="*/ 116 w 286"/>
              <a:gd name="T41" fmla="*/ 632 h 662"/>
              <a:gd name="T42" fmla="*/ 118 w 286"/>
              <a:gd name="T43" fmla="*/ 644 h 662"/>
              <a:gd name="T44" fmla="*/ 132 w 286"/>
              <a:gd name="T45" fmla="*/ 658 h 662"/>
              <a:gd name="T46" fmla="*/ 144 w 286"/>
              <a:gd name="T47" fmla="*/ 662 h 662"/>
              <a:gd name="T48" fmla="*/ 164 w 286"/>
              <a:gd name="T49" fmla="*/ 652 h 662"/>
              <a:gd name="T50" fmla="*/ 172 w 286"/>
              <a:gd name="T51" fmla="*/ 632 h 662"/>
              <a:gd name="T52" fmla="*/ 172 w 286"/>
              <a:gd name="T53" fmla="*/ 417 h 662"/>
              <a:gd name="T54" fmla="*/ 219 w 286"/>
              <a:gd name="T55" fmla="*/ 417 h 662"/>
              <a:gd name="T56" fmla="*/ 262 w 286"/>
              <a:gd name="T57" fmla="*/ 411 h 662"/>
              <a:gd name="T58" fmla="*/ 274 w 286"/>
              <a:gd name="T59" fmla="*/ 405 h 662"/>
              <a:gd name="T60" fmla="*/ 282 w 286"/>
              <a:gd name="T61" fmla="*/ 393 h 662"/>
              <a:gd name="T62" fmla="*/ 286 w 286"/>
              <a:gd name="T63" fmla="*/ 365 h 662"/>
              <a:gd name="T64" fmla="*/ 286 w 286"/>
              <a:gd name="T65" fmla="*/ 263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662">
                <a:moveTo>
                  <a:pt x="286" y="263"/>
                </a:moveTo>
                <a:lnTo>
                  <a:pt x="286" y="154"/>
                </a:lnTo>
                <a:lnTo>
                  <a:pt x="286" y="91"/>
                </a:lnTo>
                <a:lnTo>
                  <a:pt x="286" y="91"/>
                </a:lnTo>
                <a:lnTo>
                  <a:pt x="286" y="53"/>
                </a:lnTo>
                <a:lnTo>
                  <a:pt x="286" y="37"/>
                </a:lnTo>
                <a:lnTo>
                  <a:pt x="282" y="25"/>
                </a:lnTo>
                <a:lnTo>
                  <a:pt x="278" y="18"/>
                </a:lnTo>
                <a:lnTo>
                  <a:pt x="274" y="12"/>
                </a:lnTo>
                <a:lnTo>
                  <a:pt x="270" y="8"/>
                </a:lnTo>
                <a:lnTo>
                  <a:pt x="262" y="6"/>
                </a:lnTo>
                <a:lnTo>
                  <a:pt x="245" y="2"/>
                </a:lnTo>
                <a:lnTo>
                  <a:pt x="219" y="0"/>
                </a:lnTo>
                <a:lnTo>
                  <a:pt x="219" y="0"/>
                </a:lnTo>
                <a:lnTo>
                  <a:pt x="160" y="0"/>
                </a:lnTo>
                <a:lnTo>
                  <a:pt x="83" y="0"/>
                </a:lnTo>
                <a:lnTo>
                  <a:pt x="83" y="0"/>
                </a:lnTo>
                <a:lnTo>
                  <a:pt x="57" y="0"/>
                </a:lnTo>
                <a:lnTo>
                  <a:pt x="37" y="2"/>
                </a:lnTo>
                <a:lnTo>
                  <a:pt x="23" y="8"/>
                </a:lnTo>
                <a:lnTo>
                  <a:pt x="17" y="12"/>
                </a:lnTo>
                <a:lnTo>
                  <a:pt x="13" y="16"/>
                </a:lnTo>
                <a:lnTo>
                  <a:pt x="6" y="29"/>
                </a:lnTo>
                <a:lnTo>
                  <a:pt x="2" y="45"/>
                </a:lnTo>
                <a:lnTo>
                  <a:pt x="2" y="65"/>
                </a:lnTo>
                <a:lnTo>
                  <a:pt x="0" y="91"/>
                </a:lnTo>
                <a:lnTo>
                  <a:pt x="0" y="154"/>
                </a:lnTo>
                <a:lnTo>
                  <a:pt x="0" y="263"/>
                </a:lnTo>
                <a:lnTo>
                  <a:pt x="0" y="326"/>
                </a:lnTo>
                <a:lnTo>
                  <a:pt x="0" y="326"/>
                </a:lnTo>
                <a:lnTo>
                  <a:pt x="2" y="352"/>
                </a:lnTo>
                <a:lnTo>
                  <a:pt x="2" y="373"/>
                </a:lnTo>
                <a:lnTo>
                  <a:pt x="6" y="389"/>
                </a:lnTo>
                <a:lnTo>
                  <a:pt x="13" y="401"/>
                </a:lnTo>
                <a:lnTo>
                  <a:pt x="17" y="405"/>
                </a:lnTo>
                <a:lnTo>
                  <a:pt x="23" y="409"/>
                </a:lnTo>
                <a:lnTo>
                  <a:pt x="37" y="415"/>
                </a:lnTo>
                <a:lnTo>
                  <a:pt x="57" y="417"/>
                </a:lnTo>
                <a:lnTo>
                  <a:pt x="83" y="417"/>
                </a:lnTo>
                <a:lnTo>
                  <a:pt x="83" y="417"/>
                </a:lnTo>
                <a:lnTo>
                  <a:pt x="116" y="417"/>
                </a:lnTo>
                <a:lnTo>
                  <a:pt x="116" y="632"/>
                </a:lnTo>
                <a:lnTo>
                  <a:pt x="116" y="632"/>
                </a:lnTo>
                <a:lnTo>
                  <a:pt x="118" y="644"/>
                </a:lnTo>
                <a:lnTo>
                  <a:pt x="124" y="652"/>
                </a:lnTo>
                <a:lnTo>
                  <a:pt x="132" y="658"/>
                </a:lnTo>
                <a:lnTo>
                  <a:pt x="144" y="662"/>
                </a:lnTo>
                <a:lnTo>
                  <a:pt x="144" y="662"/>
                </a:lnTo>
                <a:lnTo>
                  <a:pt x="154" y="658"/>
                </a:lnTo>
                <a:lnTo>
                  <a:pt x="164" y="652"/>
                </a:lnTo>
                <a:lnTo>
                  <a:pt x="170" y="644"/>
                </a:lnTo>
                <a:lnTo>
                  <a:pt x="172" y="632"/>
                </a:lnTo>
                <a:lnTo>
                  <a:pt x="172" y="417"/>
                </a:lnTo>
                <a:lnTo>
                  <a:pt x="172" y="417"/>
                </a:lnTo>
                <a:lnTo>
                  <a:pt x="219" y="417"/>
                </a:lnTo>
                <a:lnTo>
                  <a:pt x="219" y="417"/>
                </a:lnTo>
                <a:lnTo>
                  <a:pt x="245" y="417"/>
                </a:lnTo>
                <a:lnTo>
                  <a:pt x="262" y="411"/>
                </a:lnTo>
                <a:lnTo>
                  <a:pt x="270" y="409"/>
                </a:lnTo>
                <a:lnTo>
                  <a:pt x="274" y="405"/>
                </a:lnTo>
                <a:lnTo>
                  <a:pt x="278" y="399"/>
                </a:lnTo>
                <a:lnTo>
                  <a:pt x="282" y="393"/>
                </a:lnTo>
                <a:lnTo>
                  <a:pt x="286" y="381"/>
                </a:lnTo>
                <a:lnTo>
                  <a:pt x="286" y="365"/>
                </a:lnTo>
                <a:lnTo>
                  <a:pt x="286" y="326"/>
                </a:lnTo>
                <a:lnTo>
                  <a:pt x="286" y="26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7961313" y="676275"/>
            <a:ext cx="452438" cy="1050925"/>
            <a:chOff x="7961313" y="676275"/>
            <a:chExt cx="452438" cy="1050925"/>
          </a:xfrm>
          <a:solidFill>
            <a:schemeClr val="bg1">
              <a:lumMod val="50000"/>
            </a:schemeClr>
          </a:solidFill>
        </p:grpSpPr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7961313" y="676275"/>
              <a:ext cx="452438" cy="388938"/>
            </a:xfrm>
            <a:custGeom>
              <a:avLst/>
              <a:gdLst>
                <a:gd name="T0" fmla="*/ 54 w 285"/>
                <a:gd name="T1" fmla="*/ 152 h 245"/>
                <a:gd name="T2" fmla="*/ 69 w 285"/>
                <a:gd name="T3" fmla="*/ 160 h 245"/>
                <a:gd name="T4" fmla="*/ 75 w 285"/>
                <a:gd name="T5" fmla="*/ 180 h 245"/>
                <a:gd name="T6" fmla="*/ 93 w 285"/>
                <a:gd name="T7" fmla="*/ 209 h 245"/>
                <a:gd name="T8" fmla="*/ 97 w 285"/>
                <a:gd name="T9" fmla="*/ 211 h 245"/>
                <a:gd name="T10" fmla="*/ 105 w 285"/>
                <a:gd name="T11" fmla="*/ 199 h 245"/>
                <a:gd name="T12" fmla="*/ 109 w 285"/>
                <a:gd name="T13" fmla="*/ 180 h 245"/>
                <a:gd name="T14" fmla="*/ 127 w 285"/>
                <a:gd name="T15" fmla="*/ 164 h 245"/>
                <a:gd name="T16" fmla="*/ 154 w 285"/>
                <a:gd name="T17" fmla="*/ 150 h 245"/>
                <a:gd name="T18" fmla="*/ 170 w 285"/>
                <a:gd name="T19" fmla="*/ 148 h 245"/>
                <a:gd name="T20" fmla="*/ 192 w 285"/>
                <a:gd name="T21" fmla="*/ 158 h 245"/>
                <a:gd name="T22" fmla="*/ 212 w 285"/>
                <a:gd name="T23" fmla="*/ 180 h 245"/>
                <a:gd name="T24" fmla="*/ 235 w 285"/>
                <a:gd name="T25" fmla="*/ 199 h 245"/>
                <a:gd name="T26" fmla="*/ 249 w 285"/>
                <a:gd name="T27" fmla="*/ 201 h 245"/>
                <a:gd name="T28" fmla="*/ 263 w 285"/>
                <a:gd name="T29" fmla="*/ 193 h 245"/>
                <a:gd name="T30" fmla="*/ 277 w 285"/>
                <a:gd name="T31" fmla="*/ 164 h 245"/>
                <a:gd name="T32" fmla="*/ 285 w 285"/>
                <a:gd name="T33" fmla="*/ 120 h 245"/>
                <a:gd name="T34" fmla="*/ 285 w 285"/>
                <a:gd name="T35" fmla="*/ 55 h 245"/>
                <a:gd name="T36" fmla="*/ 277 w 285"/>
                <a:gd name="T37" fmla="*/ 21 h 245"/>
                <a:gd name="T38" fmla="*/ 261 w 285"/>
                <a:gd name="T39" fmla="*/ 6 h 245"/>
                <a:gd name="T40" fmla="*/ 218 w 285"/>
                <a:gd name="T41" fmla="*/ 0 h 245"/>
                <a:gd name="T42" fmla="*/ 83 w 285"/>
                <a:gd name="T43" fmla="*/ 0 h 245"/>
                <a:gd name="T44" fmla="*/ 36 w 285"/>
                <a:gd name="T45" fmla="*/ 4 h 245"/>
                <a:gd name="T46" fmla="*/ 12 w 285"/>
                <a:gd name="T47" fmla="*/ 18 h 245"/>
                <a:gd name="T48" fmla="*/ 2 w 285"/>
                <a:gd name="T49" fmla="*/ 67 h 245"/>
                <a:gd name="T50" fmla="*/ 0 w 285"/>
                <a:gd name="T51" fmla="*/ 245 h 245"/>
                <a:gd name="T52" fmla="*/ 24 w 285"/>
                <a:gd name="T53" fmla="*/ 182 h 245"/>
                <a:gd name="T54" fmla="*/ 46 w 285"/>
                <a:gd name="T55" fmla="*/ 154 h 245"/>
                <a:gd name="T56" fmla="*/ 16 w 285"/>
                <a:gd name="T57" fmla="*/ 166 h 245"/>
                <a:gd name="T58" fmla="*/ 16 w 285"/>
                <a:gd name="T59" fmla="*/ 93 h 245"/>
                <a:gd name="T60" fmla="*/ 24 w 285"/>
                <a:gd name="T61" fmla="*/ 27 h 245"/>
                <a:gd name="T62" fmla="*/ 60 w 285"/>
                <a:gd name="T63" fmla="*/ 16 h 245"/>
                <a:gd name="T64" fmla="*/ 129 w 285"/>
                <a:gd name="T65" fmla="*/ 16 h 245"/>
                <a:gd name="T66" fmla="*/ 218 w 285"/>
                <a:gd name="T67" fmla="*/ 16 h 245"/>
                <a:gd name="T68" fmla="*/ 257 w 285"/>
                <a:gd name="T69" fmla="*/ 23 h 245"/>
                <a:gd name="T70" fmla="*/ 267 w 285"/>
                <a:gd name="T71" fmla="*/ 35 h 245"/>
                <a:gd name="T72" fmla="*/ 271 w 285"/>
                <a:gd name="T73" fmla="*/ 75 h 245"/>
                <a:gd name="T74" fmla="*/ 269 w 285"/>
                <a:gd name="T75" fmla="*/ 122 h 245"/>
                <a:gd name="T76" fmla="*/ 269 w 285"/>
                <a:gd name="T77" fmla="*/ 124 h 245"/>
                <a:gd name="T78" fmla="*/ 259 w 285"/>
                <a:gd name="T79" fmla="*/ 172 h 245"/>
                <a:gd name="T80" fmla="*/ 245 w 285"/>
                <a:gd name="T81" fmla="*/ 186 h 245"/>
                <a:gd name="T82" fmla="*/ 235 w 285"/>
                <a:gd name="T83" fmla="*/ 182 h 245"/>
                <a:gd name="T84" fmla="*/ 218 w 285"/>
                <a:gd name="T85" fmla="*/ 162 h 245"/>
                <a:gd name="T86" fmla="*/ 196 w 285"/>
                <a:gd name="T87" fmla="*/ 142 h 245"/>
                <a:gd name="T88" fmla="*/ 170 w 285"/>
                <a:gd name="T89" fmla="*/ 134 h 245"/>
                <a:gd name="T90" fmla="*/ 152 w 285"/>
                <a:gd name="T91" fmla="*/ 134 h 245"/>
                <a:gd name="T92" fmla="*/ 121 w 285"/>
                <a:gd name="T93" fmla="*/ 150 h 245"/>
                <a:gd name="T94" fmla="*/ 97 w 285"/>
                <a:gd name="T95" fmla="*/ 172 h 245"/>
                <a:gd name="T96" fmla="*/ 93 w 285"/>
                <a:gd name="T97" fmla="*/ 180 h 245"/>
                <a:gd name="T98" fmla="*/ 93 w 285"/>
                <a:gd name="T99" fmla="*/ 182 h 245"/>
                <a:gd name="T100" fmla="*/ 87 w 285"/>
                <a:gd name="T101" fmla="*/ 164 h 245"/>
                <a:gd name="T102" fmla="*/ 71 w 285"/>
                <a:gd name="T103" fmla="*/ 142 h 245"/>
                <a:gd name="T104" fmla="*/ 54 w 285"/>
                <a:gd name="T105" fmla="*/ 136 h 245"/>
                <a:gd name="T106" fmla="*/ 26 w 285"/>
                <a:gd name="T107" fmla="*/ 15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5" h="245">
                  <a:moveTo>
                    <a:pt x="54" y="152"/>
                  </a:moveTo>
                  <a:lnTo>
                    <a:pt x="54" y="152"/>
                  </a:lnTo>
                  <a:lnTo>
                    <a:pt x="54" y="152"/>
                  </a:lnTo>
                  <a:lnTo>
                    <a:pt x="58" y="152"/>
                  </a:lnTo>
                  <a:lnTo>
                    <a:pt x="63" y="154"/>
                  </a:lnTo>
                  <a:lnTo>
                    <a:pt x="69" y="160"/>
                  </a:lnTo>
                  <a:lnTo>
                    <a:pt x="73" y="170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81" y="193"/>
                  </a:lnTo>
                  <a:lnTo>
                    <a:pt x="87" y="203"/>
                  </a:lnTo>
                  <a:lnTo>
                    <a:pt x="93" y="209"/>
                  </a:lnTo>
                  <a:lnTo>
                    <a:pt x="97" y="211"/>
                  </a:lnTo>
                  <a:lnTo>
                    <a:pt x="97" y="211"/>
                  </a:lnTo>
                  <a:lnTo>
                    <a:pt x="97" y="211"/>
                  </a:lnTo>
                  <a:lnTo>
                    <a:pt x="99" y="211"/>
                  </a:lnTo>
                  <a:lnTo>
                    <a:pt x="101" y="207"/>
                  </a:lnTo>
                  <a:lnTo>
                    <a:pt x="105" y="199"/>
                  </a:lnTo>
                  <a:lnTo>
                    <a:pt x="109" y="182"/>
                  </a:lnTo>
                  <a:lnTo>
                    <a:pt x="109" y="180"/>
                  </a:lnTo>
                  <a:lnTo>
                    <a:pt x="109" y="180"/>
                  </a:lnTo>
                  <a:lnTo>
                    <a:pt x="109" y="180"/>
                  </a:lnTo>
                  <a:lnTo>
                    <a:pt x="115" y="174"/>
                  </a:lnTo>
                  <a:lnTo>
                    <a:pt x="127" y="164"/>
                  </a:lnTo>
                  <a:lnTo>
                    <a:pt x="135" y="158"/>
                  </a:lnTo>
                  <a:lnTo>
                    <a:pt x="143" y="152"/>
                  </a:lnTo>
                  <a:lnTo>
                    <a:pt x="154" y="150"/>
                  </a:lnTo>
                  <a:lnTo>
                    <a:pt x="166" y="148"/>
                  </a:lnTo>
                  <a:lnTo>
                    <a:pt x="166" y="148"/>
                  </a:lnTo>
                  <a:lnTo>
                    <a:pt x="170" y="148"/>
                  </a:lnTo>
                  <a:lnTo>
                    <a:pt x="170" y="148"/>
                  </a:lnTo>
                  <a:lnTo>
                    <a:pt x="182" y="150"/>
                  </a:lnTo>
                  <a:lnTo>
                    <a:pt x="192" y="158"/>
                  </a:lnTo>
                  <a:lnTo>
                    <a:pt x="202" y="168"/>
                  </a:lnTo>
                  <a:lnTo>
                    <a:pt x="212" y="180"/>
                  </a:lnTo>
                  <a:lnTo>
                    <a:pt x="212" y="180"/>
                  </a:lnTo>
                  <a:lnTo>
                    <a:pt x="216" y="186"/>
                  </a:lnTo>
                  <a:lnTo>
                    <a:pt x="224" y="193"/>
                  </a:lnTo>
                  <a:lnTo>
                    <a:pt x="235" y="199"/>
                  </a:lnTo>
                  <a:lnTo>
                    <a:pt x="245" y="203"/>
                  </a:lnTo>
                  <a:lnTo>
                    <a:pt x="245" y="203"/>
                  </a:lnTo>
                  <a:lnTo>
                    <a:pt x="249" y="201"/>
                  </a:lnTo>
                  <a:lnTo>
                    <a:pt x="249" y="201"/>
                  </a:lnTo>
                  <a:lnTo>
                    <a:pt x="257" y="197"/>
                  </a:lnTo>
                  <a:lnTo>
                    <a:pt x="263" y="193"/>
                  </a:lnTo>
                  <a:lnTo>
                    <a:pt x="267" y="186"/>
                  </a:lnTo>
                  <a:lnTo>
                    <a:pt x="273" y="178"/>
                  </a:lnTo>
                  <a:lnTo>
                    <a:pt x="277" y="164"/>
                  </a:lnTo>
                  <a:lnTo>
                    <a:pt x="281" y="148"/>
                  </a:lnTo>
                  <a:lnTo>
                    <a:pt x="283" y="126"/>
                  </a:lnTo>
                  <a:lnTo>
                    <a:pt x="285" y="120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5" y="55"/>
                  </a:lnTo>
                  <a:lnTo>
                    <a:pt x="285" y="39"/>
                  </a:lnTo>
                  <a:lnTo>
                    <a:pt x="281" y="25"/>
                  </a:lnTo>
                  <a:lnTo>
                    <a:pt x="277" y="21"/>
                  </a:lnTo>
                  <a:lnTo>
                    <a:pt x="273" y="14"/>
                  </a:lnTo>
                  <a:lnTo>
                    <a:pt x="269" y="10"/>
                  </a:lnTo>
                  <a:lnTo>
                    <a:pt x="261" y="6"/>
                  </a:lnTo>
                  <a:lnTo>
                    <a:pt x="245" y="2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29" y="2"/>
                  </a:lnTo>
                  <a:lnTo>
                    <a:pt x="129" y="2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56" y="2"/>
                  </a:lnTo>
                  <a:lnTo>
                    <a:pt x="36" y="4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12" y="18"/>
                  </a:lnTo>
                  <a:lnTo>
                    <a:pt x="6" y="31"/>
                  </a:lnTo>
                  <a:lnTo>
                    <a:pt x="2" y="45"/>
                  </a:lnTo>
                  <a:lnTo>
                    <a:pt x="2" y="67"/>
                  </a:lnTo>
                  <a:lnTo>
                    <a:pt x="0" y="93"/>
                  </a:lnTo>
                  <a:lnTo>
                    <a:pt x="0" y="156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12" y="213"/>
                  </a:lnTo>
                  <a:lnTo>
                    <a:pt x="24" y="182"/>
                  </a:lnTo>
                  <a:lnTo>
                    <a:pt x="32" y="170"/>
                  </a:lnTo>
                  <a:lnTo>
                    <a:pt x="38" y="160"/>
                  </a:lnTo>
                  <a:lnTo>
                    <a:pt x="46" y="154"/>
                  </a:lnTo>
                  <a:lnTo>
                    <a:pt x="54" y="152"/>
                  </a:lnTo>
                  <a:lnTo>
                    <a:pt x="54" y="152"/>
                  </a:lnTo>
                  <a:close/>
                  <a:moveTo>
                    <a:pt x="16" y="166"/>
                  </a:moveTo>
                  <a:lnTo>
                    <a:pt x="16" y="156"/>
                  </a:lnTo>
                  <a:lnTo>
                    <a:pt x="16" y="93"/>
                  </a:lnTo>
                  <a:lnTo>
                    <a:pt x="16" y="93"/>
                  </a:lnTo>
                  <a:lnTo>
                    <a:pt x="16" y="51"/>
                  </a:lnTo>
                  <a:lnTo>
                    <a:pt x="20" y="37"/>
                  </a:lnTo>
                  <a:lnTo>
                    <a:pt x="24" y="27"/>
                  </a:lnTo>
                  <a:lnTo>
                    <a:pt x="32" y="21"/>
                  </a:lnTo>
                  <a:lnTo>
                    <a:pt x="44" y="18"/>
                  </a:lnTo>
                  <a:lnTo>
                    <a:pt x="60" y="16"/>
                  </a:lnTo>
                  <a:lnTo>
                    <a:pt x="83" y="16"/>
                  </a:lnTo>
                  <a:lnTo>
                    <a:pt x="83" y="16"/>
                  </a:lnTo>
                  <a:lnTo>
                    <a:pt x="129" y="16"/>
                  </a:lnTo>
                  <a:lnTo>
                    <a:pt x="129" y="16"/>
                  </a:lnTo>
                  <a:lnTo>
                    <a:pt x="218" y="16"/>
                  </a:lnTo>
                  <a:lnTo>
                    <a:pt x="218" y="16"/>
                  </a:lnTo>
                  <a:lnTo>
                    <a:pt x="235" y="16"/>
                  </a:lnTo>
                  <a:lnTo>
                    <a:pt x="247" y="18"/>
                  </a:lnTo>
                  <a:lnTo>
                    <a:pt x="257" y="23"/>
                  </a:lnTo>
                  <a:lnTo>
                    <a:pt x="263" y="27"/>
                  </a:lnTo>
                  <a:lnTo>
                    <a:pt x="263" y="27"/>
                  </a:lnTo>
                  <a:lnTo>
                    <a:pt x="267" y="35"/>
                  </a:lnTo>
                  <a:lnTo>
                    <a:pt x="271" y="4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93"/>
                  </a:lnTo>
                  <a:lnTo>
                    <a:pt x="271" y="118"/>
                  </a:lnTo>
                  <a:lnTo>
                    <a:pt x="269" y="122"/>
                  </a:lnTo>
                  <a:lnTo>
                    <a:pt x="269" y="124"/>
                  </a:lnTo>
                  <a:lnTo>
                    <a:pt x="269" y="124"/>
                  </a:lnTo>
                  <a:lnTo>
                    <a:pt x="269" y="124"/>
                  </a:lnTo>
                  <a:lnTo>
                    <a:pt x="267" y="144"/>
                  </a:lnTo>
                  <a:lnTo>
                    <a:pt x="263" y="164"/>
                  </a:lnTo>
                  <a:lnTo>
                    <a:pt x="259" y="172"/>
                  </a:lnTo>
                  <a:lnTo>
                    <a:pt x="255" y="178"/>
                  </a:lnTo>
                  <a:lnTo>
                    <a:pt x="251" y="184"/>
                  </a:lnTo>
                  <a:lnTo>
                    <a:pt x="245" y="186"/>
                  </a:lnTo>
                  <a:lnTo>
                    <a:pt x="245" y="186"/>
                  </a:lnTo>
                  <a:lnTo>
                    <a:pt x="241" y="186"/>
                  </a:lnTo>
                  <a:lnTo>
                    <a:pt x="235" y="182"/>
                  </a:lnTo>
                  <a:lnTo>
                    <a:pt x="224" y="172"/>
                  </a:lnTo>
                  <a:lnTo>
                    <a:pt x="224" y="172"/>
                  </a:lnTo>
                  <a:lnTo>
                    <a:pt x="218" y="162"/>
                  </a:lnTo>
                  <a:lnTo>
                    <a:pt x="210" y="154"/>
                  </a:lnTo>
                  <a:lnTo>
                    <a:pt x="204" y="148"/>
                  </a:lnTo>
                  <a:lnTo>
                    <a:pt x="196" y="142"/>
                  </a:lnTo>
                  <a:lnTo>
                    <a:pt x="182" y="136"/>
                  </a:lnTo>
                  <a:lnTo>
                    <a:pt x="170" y="134"/>
                  </a:lnTo>
                  <a:lnTo>
                    <a:pt x="170" y="134"/>
                  </a:lnTo>
                  <a:lnTo>
                    <a:pt x="166" y="134"/>
                  </a:lnTo>
                  <a:lnTo>
                    <a:pt x="166" y="134"/>
                  </a:lnTo>
                  <a:lnTo>
                    <a:pt x="152" y="134"/>
                  </a:lnTo>
                  <a:lnTo>
                    <a:pt x="141" y="138"/>
                  </a:lnTo>
                  <a:lnTo>
                    <a:pt x="129" y="144"/>
                  </a:lnTo>
                  <a:lnTo>
                    <a:pt x="121" y="150"/>
                  </a:lnTo>
                  <a:lnTo>
                    <a:pt x="105" y="162"/>
                  </a:lnTo>
                  <a:lnTo>
                    <a:pt x="99" y="170"/>
                  </a:lnTo>
                  <a:lnTo>
                    <a:pt x="97" y="172"/>
                  </a:lnTo>
                  <a:lnTo>
                    <a:pt x="95" y="174"/>
                  </a:lnTo>
                  <a:lnTo>
                    <a:pt x="93" y="178"/>
                  </a:lnTo>
                  <a:lnTo>
                    <a:pt x="93" y="180"/>
                  </a:lnTo>
                  <a:lnTo>
                    <a:pt x="93" y="180"/>
                  </a:lnTo>
                  <a:lnTo>
                    <a:pt x="93" y="182"/>
                  </a:lnTo>
                  <a:lnTo>
                    <a:pt x="93" y="182"/>
                  </a:lnTo>
                  <a:lnTo>
                    <a:pt x="89" y="176"/>
                  </a:lnTo>
                  <a:lnTo>
                    <a:pt x="89" y="176"/>
                  </a:lnTo>
                  <a:lnTo>
                    <a:pt x="87" y="164"/>
                  </a:lnTo>
                  <a:lnTo>
                    <a:pt x="81" y="152"/>
                  </a:lnTo>
                  <a:lnTo>
                    <a:pt x="77" y="146"/>
                  </a:lnTo>
                  <a:lnTo>
                    <a:pt x="71" y="142"/>
                  </a:lnTo>
                  <a:lnTo>
                    <a:pt x="63" y="138"/>
                  </a:lnTo>
                  <a:lnTo>
                    <a:pt x="54" y="136"/>
                  </a:lnTo>
                  <a:lnTo>
                    <a:pt x="54" y="136"/>
                  </a:lnTo>
                  <a:lnTo>
                    <a:pt x="46" y="138"/>
                  </a:lnTo>
                  <a:lnTo>
                    <a:pt x="36" y="142"/>
                  </a:lnTo>
                  <a:lnTo>
                    <a:pt x="26" y="152"/>
                  </a:lnTo>
                  <a:lnTo>
                    <a:pt x="16" y="166"/>
                  </a:lnTo>
                  <a:lnTo>
                    <a:pt x="16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961313" y="933450"/>
              <a:ext cx="452438" cy="793750"/>
            </a:xfrm>
            <a:custGeom>
              <a:avLst/>
              <a:gdLst>
                <a:gd name="T0" fmla="*/ 285 w 285"/>
                <a:gd name="T1" fmla="*/ 6 h 500"/>
                <a:gd name="T2" fmla="*/ 279 w 285"/>
                <a:gd name="T3" fmla="*/ 24 h 500"/>
                <a:gd name="T4" fmla="*/ 263 w 285"/>
                <a:gd name="T5" fmla="*/ 47 h 500"/>
                <a:gd name="T6" fmla="*/ 253 w 285"/>
                <a:gd name="T7" fmla="*/ 53 h 500"/>
                <a:gd name="T8" fmla="*/ 233 w 285"/>
                <a:gd name="T9" fmla="*/ 53 h 500"/>
                <a:gd name="T10" fmla="*/ 216 w 285"/>
                <a:gd name="T11" fmla="*/ 43 h 500"/>
                <a:gd name="T12" fmla="*/ 200 w 285"/>
                <a:gd name="T13" fmla="*/ 26 h 500"/>
                <a:gd name="T14" fmla="*/ 192 w 285"/>
                <a:gd name="T15" fmla="*/ 14 h 500"/>
                <a:gd name="T16" fmla="*/ 176 w 285"/>
                <a:gd name="T17" fmla="*/ 2 h 500"/>
                <a:gd name="T18" fmla="*/ 168 w 285"/>
                <a:gd name="T19" fmla="*/ 0 h 500"/>
                <a:gd name="T20" fmla="*/ 154 w 285"/>
                <a:gd name="T21" fmla="*/ 2 h 500"/>
                <a:gd name="T22" fmla="*/ 129 w 285"/>
                <a:gd name="T23" fmla="*/ 16 h 500"/>
                <a:gd name="T24" fmla="*/ 123 w 285"/>
                <a:gd name="T25" fmla="*/ 24 h 500"/>
                <a:gd name="T26" fmla="*/ 107 w 285"/>
                <a:gd name="T27" fmla="*/ 59 h 500"/>
                <a:gd name="T28" fmla="*/ 99 w 285"/>
                <a:gd name="T29" fmla="*/ 63 h 500"/>
                <a:gd name="T30" fmla="*/ 91 w 285"/>
                <a:gd name="T31" fmla="*/ 61 h 500"/>
                <a:gd name="T32" fmla="*/ 79 w 285"/>
                <a:gd name="T33" fmla="*/ 53 h 500"/>
                <a:gd name="T34" fmla="*/ 67 w 285"/>
                <a:gd name="T35" fmla="*/ 33 h 500"/>
                <a:gd name="T36" fmla="*/ 60 w 285"/>
                <a:gd name="T37" fmla="*/ 22 h 500"/>
                <a:gd name="T38" fmla="*/ 54 w 285"/>
                <a:gd name="T39" fmla="*/ 2 h 500"/>
                <a:gd name="T40" fmla="*/ 50 w 285"/>
                <a:gd name="T41" fmla="*/ 4 h 500"/>
                <a:gd name="T42" fmla="*/ 36 w 285"/>
                <a:gd name="T43" fmla="*/ 26 h 500"/>
                <a:gd name="T44" fmla="*/ 8 w 285"/>
                <a:gd name="T45" fmla="*/ 91 h 500"/>
                <a:gd name="T46" fmla="*/ 0 w 285"/>
                <a:gd name="T47" fmla="*/ 164 h 500"/>
                <a:gd name="T48" fmla="*/ 2 w 285"/>
                <a:gd name="T49" fmla="*/ 190 h 500"/>
                <a:gd name="T50" fmla="*/ 6 w 285"/>
                <a:gd name="T51" fmla="*/ 227 h 500"/>
                <a:gd name="T52" fmla="*/ 16 w 285"/>
                <a:gd name="T53" fmla="*/ 243 h 500"/>
                <a:gd name="T54" fmla="*/ 36 w 285"/>
                <a:gd name="T55" fmla="*/ 253 h 500"/>
                <a:gd name="T56" fmla="*/ 83 w 285"/>
                <a:gd name="T57" fmla="*/ 257 h 500"/>
                <a:gd name="T58" fmla="*/ 115 w 285"/>
                <a:gd name="T59" fmla="*/ 255 h 500"/>
                <a:gd name="T60" fmla="*/ 115 w 285"/>
                <a:gd name="T61" fmla="*/ 472 h 500"/>
                <a:gd name="T62" fmla="*/ 123 w 285"/>
                <a:gd name="T63" fmla="*/ 492 h 500"/>
                <a:gd name="T64" fmla="*/ 143 w 285"/>
                <a:gd name="T65" fmla="*/ 500 h 500"/>
                <a:gd name="T66" fmla="*/ 154 w 285"/>
                <a:gd name="T67" fmla="*/ 498 h 500"/>
                <a:gd name="T68" fmla="*/ 170 w 285"/>
                <a:gd name="T69" fmla="*/ 482 h 500"/>
                <a:gd name="T70" fmla="*/ 172 w 285"/>
                <a:gd name="T71" fmla="*/ 255 h 500"/>
                <a:gd name="T72" fmla="*/ 218 w 285"/>
                <a:gd name="T73" fmla="*/ 257 h 500"/>
                <a:gd name="T74" fmla="*/ 245 w 285"/>
                <a:gd name="T75" fmla="*/ 255 h 500"/>
                <a:gd name="T76" fmla="*/ 269 w 285"/>
                <a:gd name="T77" fmla="*/ 247 h 500"/>
                <a:gd name="T78" fmla="*/ 277 w 285"/>
                <a:gd name="T79" fmla="*/ 237 h 500"/>
                <a:gd name="T80" fmla="*/ 285 w 285"/>
                <a:gd name="T81" fmla="*/ 219 h 500"/>
                <a:gd name="T82" fmla="*/ 285 w 285"/>
                <a:gd name="T83" fmla="*/ 16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500">
                  <a:moveTo>
                    <a:pt x="285" y="101"/>
                  </a:moveTo>
                  <a:lnTo>
                    <a:pt x="285" y="6"/>
                  </a:lnTo>
                  <a:lnTo>
                    <a:pt x="285" y="6"/>
                  </a:lnTo>
                  <a:lnTo>
                    <a:pt x="279" y="24"/>
                  </a:lnTo>
                  <a:lnTo>
                    <a:pt x="273" y="37"/>
                  </a:lnTo>
                  <a:lnTo>
                    <a:pt x="263" y="47"/>
                  </a:lnTo>
                  <a:lnTo>
                    <a:pt x="253" y="53"/>
                  </a:lnTo>
                  <a:lnTo>
                    <a:pt x="253" y="53"/>
                  </a:lnTo>
                  <a:lnTo>
                    <a:pt x="243" y="55"/>
                  </a:lnTo>
                  <a:lnTo>
                    <a:pt x="233" y="53"/>
                  </a:lnTo>
                  <a:lnTo>
                    <a:pt x="224" y="49"/>
                  </a:lnTo>
                  <a:lnTo>
                    <a:pt x="216" y="43"/>
                  </a:lnTo>
                  <a:lnTo>
                    <a:pt x="204" y="33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2" y="14"/>
                  </a:lnTo>
                  <a:lnTo>
                    <a:pt x="184" y="8"/>
                  </a:lnTo>
                  <a:lnTo>
                    <a:pt x="176" y="2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54" y="2"/>
                  </a:lnTo>
                  <a:lnTo>
                    <a:pt x="139" y="8"/>
                  </a:lnTo>
                  <a:lnTo>
                    <a:pt x="129" y="16"/>
                  </a:lnTo>
                  <a:lnTo>
                    <a:pt x="123" y="24"/>
                  </a:lnTo>
                  <a:lnTo>
                    <a:pt x="123" y="24"/>
                  </a:lnTo>
                  <a:lnTo>
                    <a:pt x="113" y="49"/>
                  </a:lnTo>
                  <a:lnTo>
                    <a:pt x="107" y="59"/>
                  </a:lnTo>
                  <a:lnTo>
                    <a:pt x="103" y="61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1" y="61"/>
                  </a:lnTo>
                  <a:lnTo>
                    <a:pt x="85" y="59"/>
                  </a:lnTo>
                  <a:lnTo>
                    <a:pt x="79" y="53"/>
                  </a:lnTo>
                  <a:lnTo>
                    <a:pt x="75" y="47"/>
                  </a:lnTo>
                  <a:lnTo>
                    <a:pt x="67" y="33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6" y="6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10"/>
                  </a:lnTo>
                  <a:lnTo>
                    <a:pt x="36" y="26"/>
                  </a:lnTo>
                  <a:lnTo>
                    <a:pt x="22" y="53"/>
                  </a:lnTo>
                  <a:lnTo>
                    <a:pt x="8" y="91"/>
                  </a:lnTo>
                  <a:lnTo>
                    <a:pt x="0" y="10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90"/>
                  </a:lnTo>
                  <a:lnTo>
                    <a:pt x="2" y="211"/>
                  </a:lnTo>
                  <a:lnTo>
                    <a:pt x="6" y="227"/>
                  </a:lnTo>
                  <a:lnTo>
                    <a:pt x="12" y="239"/>
                  </a:lnTo>
                  <a:lnTo>
                    <a:pt x="16" y="243"/>
                  </a:lnTo>
                  <a:lnTo>
                    <a:pt x="22" y="247"/>
                  </a:lnTo>
                  <a:lnTo>
                    <a:pt x="36" y="253"/>
                  </a:lnTo>
                  <a:lnTo>
                    <a:pt x="56" y="255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115" y="255"/>
                  </a:lnTo>
                  <a:lnTo>
                    <a:pt x="115" y="472"/>
                  </a:lnTo>
                  <a:lnTo>
                    <a:pt x="115" y="472"/>
                  </a:lnTo>
                  <a:lnTo>
                    <a:pt x="117" y="482"/>
                  </a:lnTo>
                  <a:lnTo>
                    <a:pt x="123" y="492"/>
                  </a:lnTo>
                  <a:lnTo>
                    <a:pt x="131" y="498"/>
                  </a:lnTo>
                  <a:lnTo>
                    <a:pt x="143" y="500"/>
                  </a:lnTo>
                  <a:lnTo>
                    <a:pt x="143" y="500"/>
                  </a:lnTo>
                  <a:lnTo>
                    <a:pt x="154" y="498"/>
                  </a:lnTo>
                  <a:lnTo>
                    <a:pt x="164" y="492"/>
                  </a:lnTo>
                  <a:lnTo>
                    <a:pt x="170" y="482"/>
                  </a:lnTo>
                  <a:lnTo>
                    <a:pt x="172" y="472"/>
                  </a:lnTo>
                  <a:lnTo>
                    <a:pt x="172" y="255"/>
                  </a:lnTo>
                  <a:lnTo>
                    <a:pt x="172" y="255"/>
                  </a:lnTo>
                  <a:lnTo>
                    <a:pt x="218" y="257"/>
                  </a:lnTo>
                  <a:lnTo>
                    <a:pt x="218" y="257"/>
                  </a:lnTo>
                  <a:lnTo>
                    <a:pt x="245" y="255"/>
                  </a:lnTo>
                  <a:lnTo>
                    <a:pt x="261" y="249"/>
                  </a:lnTo>
                  <a:lnTo>
                    <a:pt x="269" y="247"/>
                  </a:lnTo>
                  <a:lnTo>
                    <a:pt x="273" y="243"/>
                  </a:lnTo>
                  <a:lnTo>
                    <a:pt x="277" y="237"/>
                  </a:lnTo>
                  <a:lnTo>
                    <a:pt x="281" y="233"/>
                  </a:lnTo>
                  <a:lnTo>
                    <a:pt x="285" y="219"/>
                  </a:lnTo>
                  <a:lnTo>
                    <a:pt x="285" y="203"/>
                  </a:lnTo>
                  <a:lnTo>
                    <a:pt x="285" y="164"/>
                  </a:lnTo>
                  <a:lnTo>
                    <a:pt x="28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8947150" y="685800"/>
            <a:ext cx="693738" cy="960438"/>
            <a:chOff x="8947150" y="685800"/>
            <a:chExt cx="693738" cy="960438"/>
          </a:xfrm>
          <a:solidFill>
            <a:schemeClr val="bg1">
              <a:lumMod val="50000"/>
            </a:schemeClr>
          </a:solidFill>
        </p:grpSpPr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9213850" y="1096963"/>
              <a:ext cx="106363" cy="103188"/>
            </a:xfrm>
            <a:custGeom>
              <a:avLst/>
              <a:gdLst>
                <a:gd name="T0" fmla="*/ 35 w 67"/>
                <a:gd name="T1" fmla="*/ 65 h 65"/>
                <a:gd name="T2" fmla="*/ 67 w 67"/>
                <a:gd name="T3" fmla="*/ 33 h 65"/>
                <a:gd name="T4" fmla="*/ 33 w 67"/>
                <a:gd name="T5" fmla="*/ 0 h 65"/>
                <a:gd name="T6" fmla="*/ 0 w 67"/>
                <a:gd name="T7" fmla="*/ 31 h 65"/>
                <a:gd name="T8" fmla="*/ 35 w 6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5">
                  <a:moveTo>
                    <a:pt x="35" y="65"/>
                  </a:moveTo>
                  <a:lnTo>
                    <a:pt x="67" y="33"/>
                  </a:lnTo>
                  <a:lnTo>
                    <a:pt x="33" y="0"/>
                  </a:lnTo>
                  <a:lnTo>
                    <a:pt x="0" y="31"/>
                  </a:lnTo>
                  <a:lnTo>
                    <a:pt x="3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144000" y="1174750"/>
              <a:ext cx="95250" cy="96838"/>
            </a:xfrm>
            <a:custGeom>
              <a:avLst/>
              <a:gdLst>
                <a:gd name="T0" fmla="*/ 60 w 60"/>
                <a:gd name="T1" fmla="*/ 34 h 61"/>
                <a:gd name="T2" fmla="*/ 28 w 60"/>
                <a:gd name="T3" fmla="*/ 0 h 61"/>
                <a:gd name="T4" fmla="*/ 0 w 60"/>
                <a:gd name="T5" fmla="*/ 26 h 61"/>
                <a:gd name="T6" fmla="*/ 34 w 60"/>
                <a:gd name="T7" fmla="*/ 61 h 61"/>
                <a:gd name="T8" fmla="*/ 60 w 60"/>
                <a:gd name="T9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1">
                  <a:moveTo>
                    <a:pt x="60" y="34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34" y="61"/>
                  </a:lnTo>
                  <a:lnTo>
                    <a:pt x="6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9223375" y="1255713"/>
              <a:ext cx="87313" cy="85725"/>
            </a:xfrm>
            <a:custGeom>
              <a:avLst/>
              <a:gdLst>
                <a:gd name="T0" fmla="*/ 0 w 55"/>
                <a:gd name="T1" fmla="*/ 28 h 54"/>
                <a:gd name="T2" fmla="*/ 29 w 55"/>
                <a:gd name="T3" fmla="*/ 54 h 54"/>
                <a:gd name="T4" fmla="*/ 55 w 55"/>
                <a:gd name="T5" fmla="*/ 28 h 54"/>
                <a:gd name="T6" fmla="*/ 29 w 55"/>
                <a:gd name="T7" fmla="*/ 0 h 54"/>
                <a:gd name="T8" fmla="*/ 0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0" y="28"/>
                  </a:moveTo>
                  <a:lnTo>
                    <a:pt x="29" y="54"/>
                  </a:lnTo>
                  <a:lnTo>
                    <a:pt x="55" y="28"/>
                  </a:lnTo>
                  <a:lnTo>
                    <a:pt x="29" y="0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9294813" y="1177925"/>
              <a:ext cx="96838" cy="93663"/>
            </a:xfrm>
            <a:custGeom>
              <a:avLst/>
              <a:gdLst>
                <a:gd name="T0" fmla="*/ 28 w 61"/>
                <a:gd name="T1" fmla="*/ 59 h 59"/>
                <a:gd name="T2" fmla="*/ 61 w 61"/>
                <a:gd name="T3" fmla="*/ 26 h 59"/>
                <a:gd name="T4" fmla="*/ 32 w 61"/>
                <a:gd name="T5" fmla="*/ 0 h 59"/>
                <a:gd name="T6" fmla="*/ 0 w 61"/>
                <a:gd name="T7" fmla="*/ 32 h 59"/>
                <a:gd name="T8" fmla="*/ 28 w 6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28" y="59"/>
                  </a:moveTo>
                  <a:lnTo>
                    <a:pt x="61" y="26"/>
                  </a:lnTo>
                  <a:lnTo>
                    <a:pt x="32" y="0"/>
                  </a:lnTo>
                  <a:lnTo>
                    <a:pt x="0" y="32"/>
                  </a:lnTo>
                  <a:lnTo>
                    <a:pt x="2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371013" y="1096963"/>
              <a:ext cx="100013" cy="96838"/>
            </a:xfrm>
            <a:custGeom>
              <a:avLst/>
              <a:gdLst>
                <a:gd name="T0" fmla="*/ 29 w 63"/>
                <a:gd name="T1" fmla="*/ 61 h 61"/>
                <a:gd name="T2" fmla="*/ 63 w 63"/>
                <a:gd name="T3" fmla="*/ 27 h 61"/>
                <a:gd name="T4" fmla="*/ 35 w 63"/>
                <a:gd name="T5" fmla="*/ 0 h 61"/>
                <a:gd name="T6" fmla="*/ 0 w 63"/>
                <a:gd name="T7" fmla="*/ 33 h 61"/>
                <a:gd name="T8" fmla="*/ 29 w 63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1">
                  <a:moveTo>
                    <a:pt x="29" y="61"/>
                  </a:moveTo>
                  <a:lnTo>
                    <a:pt x="63" y="27"/>
                  </a:lnTo>
                  <a:lnTo>
                    <a:pt x="35" y="0"/>
                  </a:lnTo>
                  <a:lnTo>
                    <a:pt x="0" y="33"/>
                  </a:lnTo>
                  <a:lnTo>
                    <a:pt x="29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391650" y="1193800"/>
              <a:ext cx="50800" cy="55563"/>
            </a:xfrm>
            <a:custGeom>
              <a:avLst/>
              <a:gdLst>
                <a:gd name="T0" fmla="*/ 0 w 32"/>
                <a:gd name="T1" fmla="*/ 16 h 35"/>
                <a:gd name="T2" fmla="*/ 16 w 32"/>
                <a:gd name="T3" fmla="*/ 35 h 35"/>
                <a:gd name="T4" fmla="*/ 32 w 32"/>
                <a:gd name="T5" fmla="*/ 16 h 35"/>
                <a:gd name="T6" fmla="*/ 16 w 32"/>
                <a:gd name="T7" fmla="*/ 0 h 35"/>
                <a:gd name="T8" fmla="*/ 0 w 32"/>
                <a:gd name="T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0" y="16"/>
                  </a:moveTo>
                  <a:lnTo>
                    <a:pt x="16" y="35"/>
                  </a:lnTo>
                  <a:lnTo>
                    <a:pt x="32" y="16"/>
                  </a:lnTo>
                  <a:lnTo>
                    <a:pt x="16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9310688" y="1271588"/>
              <a:ext cx="53975" cy="53975"/>
            </a:xfrm>
            <a:custGeom>
              <a:avLst/>
              <a:gdLst>
                <a:gd name="T0" fmla="*/ 0 w 34"/>
                <a:gd name="T1" fmla="*/ 18 h 34"/>
                <a:gd name="T2" fmla="*/ 18 w 34"/>
                <a:gd name="T3" fmla="*/ 34 h 34"/>
                <a:gd name="T4" fmla="*/ 34 w 34"/>
                <a:gd name="T5" fmla="*/ 18 h 34"/>
                <a:gd name="T6" fmla="*/ 18 w 34"/>
                <a:gd name="T7" fmla="*/ 0 h 34"/>
                <a:gd name="T8" fmla="*/ 0 w 34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0" y="18"/>
                  </a:moveTo>
                  <a:lnTo>
                    <a:pt x="18" y="34"/>
                  </a:lnTo>
                  <a:lnTo>
                    <a:pt x="34" y="18"/>
                  </a:lnTo>
                  <a:lnTo>
                    <a:pt x="18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9239250" y="1341438"/>
              <a:ext cx="55563" cy="55563"/>
            </a:xfrm>
            <a:custGeom>
              <a:avLst/>
              <a:gdLst>
                <a:gd name="T0" fmla="*/ 0 w 35"/>
                <a:gd name="T1" fmla="*/ 18 h 35"/>
                <a:gd name="T2" fmla="*/ 19 w 35"/>
                <a:gd name="T3" fmla="*/ 35 h 35"/>
                <a:gd name="T4" fmla="*/ 35 w 35"/>
                <a:gd name="T5" fmla="*/ 18 h 35"/>
                <a:gd name="T6" fmla="*/ 19 w 35"/>
                <a:gd name="T7" fmla="*/ 0 h 35"/>
                <a:gd name="T8" fmla="*/ 0 w 35"/>
                <a:gd name="T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0" y="18"/>
                  </a:moveTo>
                  <a:lnTo>
                    <a:pt x="19" y="35"/>
                  </a:lnTo>
                  <a:lnTo>
                    <a:pt x="35" y="18"/>
                  </a:lnTo>
                  <a:lnTo>
                    <a:pt x="1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9320213" y="1123950"/>
              <a:ext cx="50800" cy="53975"/>
            </a:xfrm>
            <a:custGeom>
              <a:avLst/>
              <a:gdLst>
                <a:gd name="T0" fmla="*/ 16 w 32"/>
                <a:gd name="T1" fmla="*/ 34 h 34"/>
                <a:gd name="T2" fmla="*/ 32 w 32"/>
                <a:gd name="T3" fmla="*/ 16 h 34"/>
                <a:gd name="T4" fmla="*/ 16 w 32"/>
                <a:gd name="T5" fmla="*/ 0 h 34"/>
                <a:gd name="T6" fmla="*/ 0 w 32"/>
                <a:gd name="T7" fmla="*/ 16 h 34"/>
                <a:gd name="T8" fmla="*/ 16 w 3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16" y="34"/>
                  </a:moveTo>
                  <a:lnTo>
                    <a:pt x="32" y="16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1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9239250" y="1200150"/>
              <a:ext cx="55563" cy="55563"/>
            </a:xfrm>
            <a:custGeom>
              <a:avLst/>
              <a:gdLst>
                <a:gd name="T0" fmla="*/ 19 w 35"/>
                <a:gd name="T1" fmla="*/ 35 h 35"/>
                <a:gd name="T2" fmla="*/ 35 w 35"/>
                <a:gd name="T3" fmla="*/ 18 h 35"/>
                <a:gd name="T4" fmla="*/ 19 w 35"/>
                <a:gd name="T5" fmla="*/ 0 h 35"/>
                <a:gd name="T6" fmla="*/ 0 w 35"/>
                <a:gd name="T7" fmla="*/ 18 h 35"/>
                <a:gd name="T8" fmla="*/ 19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9" y="35"/>
                  </a:moveTo>
                  <a:lnTo>
                    <a:pt x="35" y="18"/>
                  </a:lnTo>
                  <a:lnTo>
                    <a:pt x="19" y="0"/>
                  </a:lnTo>
                  <a:lnTo>
                    <a:pt x="0" y="18"/>
                  </a:lnTo>
                  <a:lnTo>
                    <a:pt x="1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9169400" y="1271588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0 w 34"/>
                <a:gd name="T3" fmla="*/ 18 h 34"/>
                <a:gd name="T4" fmla="*/ 18 w 34"/>
                <a:gd name="T5" fmla="*/ 34 h 34"/>
                <a:gd name="T6" fmla="*/ 34 w 34"/>
                <a:gd name="T7" fmla="*/ 18 h 34"/>
                <a:gd name="T8" fmla="*/ 18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0" y="18"/>
                  </a:lnTo>
                  <a:lnTo>
                    <a:pt x="18" y="34"/>
                  </a:lnTo>
                  <a:lnTo>
                    <a:pt x="34" y="18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159875" y="1120775"/>
              <a:ext cx="53975" cy="53975"/>
            </a:xfrm>
            <a:custGeom>
              <a:avLst/>
              <a:gdLst>
                <a:gd name="T0" fmla="*/ 18 w 34"/>
                <a:gd name="T1" fmla="*/ 34 h 34"/>
                <a:gd name="T2" fmla="*/ 34 w 34"/>
                <a:gd name="T3" fmla="*/ 16 h 34"/>
                <a:gd name="T4" fmla="*/ 18 w 34"/>
                <a:gd name="T5" fmla="*/ 0 h 34"/>
                <a:gd name="T6" fmla="*/ 0 w 34"/>
                <a:gd name="T7" fmla="*/ 16 h 34"/>
                <a:gd name="T8" fmla="*/ 18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8" y="34"/>
                  </a:moveTo>
                  <a:lnTo>
                    <a:pt x="34" y="16"/>
                  </a:lnTo>
                  <a:lnTo>
                    <a:pt x="18" y="0"/>
                  </a:lnTo>
                  <a:lnTo>
                    <a:pt x="0" y="16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8969375" y="1017588"/>
              <a:ext cx="633413" cy="628650"/>
            </a:xfrm>
            <a:custGeom>
              <a:avLst/>
              <a:gdLst>
                <a:gd name="T0" fmla="*/ 399 w 399"/>
                <a:gd name="T1" fmla="*/ 0 h 396"/>
                <a:gd name="T2" fmla="*/ 203 w 399"/>
                <a:gd name="T3" fmla="*/ 396 h 396"/>
                <a:gd name="T4" fmla="*/ 71 w 399"/>
                <a:gd name="T5" fmla="*/ 32 h 396"/>
                <a:gd name="T6" fmla="*/ 106 w 399"/>
                <a:gd name="T7" fmla="*/ 32 h 396"/>
                <a:gd name="T8" fmla="*/ 118 w 399"/>
                <a:gd name="T9" fmla="*/ 20 h 396"/>
                <a:gd name="T10" fmla="*/ 138 w 399"/>
                <a:gd name="T11" fmla="*/ 65 h 396"/>
                <a:gd name="T12" fmla="*/ 156 w 399"/>
                <a:gd name="T13" fmla="*/ 20 h 396"/>
                <a:gd name="T14" fmla="*/ 168 w 399"/>
                <a:gd name="T15" fmla="*/ 32 h 396"/>
                <a:gd name="T16" fmla="*/ 203 w 399"/>
                <a:gd name="T17" fmla="*/ 32 h 396"/>
                <a:gd name="T18" fmla="*/ 217 w 399"/>
                <a:gd name="T19" fmla="*/ 20 h 396"/>
                <a:gd name="T20" fmla="*/ 237 w 399"/>
                <a:gd name="T21" fmla="*/ 67 h 396"/>
                <a:gd name="T22" fmla="*/ 257 w 399"/>
                <a:gd name="T23" fmla="*/ 20 h 396"/>
                <a:gd name="T24" fmla="*/ 272 w 399"/>
                <a:gd name="T25" fmla="*/ 32 h 396"/>
                <a:gd name="T26" fmla="*/ 306 w 399"/>
                <a:gd name="T27" fmla="*/ 32 h 396"/>
                <a:gd name="T28" fmla="*/ 318 w 399"/>
                <a:gd name="T29" fmla="*/ 20 h 396"/>
                <a:gd name="T30" fmla="*/ 332 w 399"/>
                <a:gd name="T31" fmla="*/ 61 h 396"/>
                <a:gd name="T32" fmla="*/ 347 w 399"/>
                <a:gd name="T33" fmla="*/ 20 h 396"/>
                <a:gd name="T34" fmla="*/ 361 w 399"/>
                <a:gd name="T35" fmla="*/ 32 h 396"/>
                <a:gd name="T36" fmla="*/ 361 w 399"/>
                <a:gd name="T37" fmla="*/ 34 h 396"/>
                <a:gd name="T38" fmla="*/ 332 w 399"/>
                <a:gd name="T39" fmla="*/ 61 h 396"/>
                <a:gd name="T40" fmla="*/ 330 w 399"/>
                <a:gd name="T41" fmla="*/ 93 h 396"/>
                <a:gd name="T42" fmla="*/ 298 w 399"/>
                <a:gd name="T43" fmla="*/ 127 h 396"/>
                <a:gd name="T44" fmla="*/ 298 w 399"/>
                <a:gd name="T45" fmla="*/ 160 h 396"/>
                <a:gd name="T46" fmla="*/ 249 w 399"/>
                <a:gd name="T47" fmla="*/ 178 h 396"/>
                <a:gd name="T48" fmla="*/ 264 w 399"/>
                <a:gd name="T49" fmla="*/ 226 h 396"/>
                <a:gd name="T50" fmla="*/ 205 w 399"/>
                <a:gd name="T51" fmla="*/ 222 h 396"/>
                <a:gd name="T52" fmla="*/ 264 w 399"/>
                <a:gd name="T53" fmla="*/ 229 h 396"/>
                <a:gd name="T54" fmla="*/ 237 w 399"/>
                <a:gd name="T55" fmla="*/ 255 h 396"/>
                <a:gd name="T56" fmla="*/ 235 w 399"/>
                <a:gd name="T57" fmla="*/ 285 h 396"/>
                <a:gd name="T58" fmla="*/ 203 w 399"/>
                <a:gd name="T59" fmla="*/ 322 h 396"/>
                <a:gd name="T60" fmla="*/ 201 w 399"/>
                <a:gd name="T61" fmla="*/ 352 h 396"/>
                <a:gd name="T62" fmla="*/ 203 w 399"/>
                <a:gd name="T63" fmla="*/ 322 h 396"/>
                <a:gd name="T64" fmla="*/ 181 w 399"/>
                <a:gd name="T65" fmla="*/ 311 h 396"/>
                <a:gd name="T66" fmla="*/ 187 w 399"/>
                <a:gd name="T67" fmla="*/ 305 h 396"/>
                <a:gd name="T68" fmla="*/ 189 w 399"/>
                <a:gd name="T69" fmla="*/ 239 h 396"/>
                <a:gd name="T70" fmla="*/ 148 w 399"/>
                <a:gd name="T71" fmla="*/ 245 h 396"/>
                <a:gd name="T72" fmla="*/ 144 w 399"/>
                <a:gd name="T73" fmla="*/ 194 h 396"/>
                <a:gd name="T74" fmla="*/ 118 w 399"/>
                <a:gd name="T75" fmla="*/ 186 h 396"/>
                <a:gd name="T76" fmla="*/ 98 w 399"/>
                <a:gd name="T77" fmla="*/ 148 h 396"/>
                <a:gd name="T78" fmla="*/ 110 w 399"/>
                <a:gd name="T79" fmla="*/ 125 h 396"/>
                <a:gd name="T80" fmla="*/ 83 w 399"/>
                <a:gd name="T81" fmla="*/ 119 h 396"/>
                <a:gd name="T82" fmla="*/ 93 w 399"/>
                <a:gd name="T83" fmla="*/ 109 h 396"/>
                <a:gd name="T84" fmla="*/ 87 w 399"/>
                <a:gd name="T85" fmla="*/ 50 h 396"/>
                <a:gd name="T86" fmla="*/ 49 w 399"/>
                <a:gd name="T87" fmla="*/ 54 h 396"/>
                <a:gd name="T88" fmla="*/ 59 w 399"/>
                <a:gd name="T89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9" h="396">
                  <a:moveTo>
                    <a:pt x="203" y="396"/>
                  </a:moveTo>
                  <a:lnTo>
                    <a:pt x="399" y="0"/>
                  </a:lnTo>
                  <a:lnTo>
                    <a:pt x="0" y="0"/>
                  </a:lnTo>
                  <a:lnTo>
                    <a:pt x="203" y="396"/>
                  </a:lnTo>
                  <a:close/>
                  <a:moveTo>
                    <a:pt x="83" y="20"/>
                  </a:moveTo>
                  <a:lnTo>
                    <a:pt x="71" y="32"/>
                  </a:lnTo>
                  <a:lnTo>
                    <a:pt x="87" y="50"/>
                  </a:lnTo>
                  <a:lnTo>
                    <a:pt x="106" y="32"/>
                  </a:lnTo>
                  <a:lnTo>
                    <a:pt x="91" y="20"/>
                  </a:lnTo>
                  <a:lnTo>
                    <a:pt x="118" y="20"/>
                  </a:lnTo>
                  <a:lnTo>
                    <a:pt x="106" y="32"/>
                  </a:lnTo>
                  <a:lnTo>
                    <a:pt x="138" y="65"/>
                  </a:lnTo>
                  <a:lnTo>
                    <a:pt x="168" y="32"/>
                  </a:lnTo>
                  <a:lnTo>
                    <a:pt x="156" y="20"/>
                  </a:lnTo>
                  <a:lnTo>
                    <a:pt x="183" y="20"/>
                  </a:lnTo>
                  <a:lnTo>
                    <a:pt x="168" y="32"/>
                  </a:lnTo>
                  <a:lnTo>
                    <a:pt x="187" y="50"/>
                  </a:lnTo>
                  <a:lnTo>
                    <a:pt x="203" y="32"/>
                  </a:lnTo>
                  <a:lnTo>
                    <a:pt x="191" y="20"/>
                  </a:lnTo>
                  <a:lnTo>
                    <a:pt x="217" y="20"/>
                  </a:lnTo>
                  <a:lnTo>
                    <a:pt x="203" y="32"/>
                  </a:lnTo>
                  <a:lnTo>
                    <a:pt x="237" y="67"/>
                  </a:lnTo>
                  <a:lnTo>
                    <a:pt x="272" y="32"/>
                  </a:lnTo>
                  <a:lnTo>
                    <a:pt x="257" y="20"/>
                  </a:lnTo>
                  <a:lnTo>
                    <a:pt x="284" y="20"/>
                  </a:lnTo>
                  <a:lnTo>
                    <a:pt x="272" y="32"/>
                  </a:lnTo>
                  <a:lnTo>
                    <a:pt x="288" y="50"/>
                  </a:lnTo>
                  <a:lnTo>
                    <a:pt x="306" y="32"/>
                  </a:lnTo>
                  <a:lnTo>
                    <a:pt x="292" y="20"/>
                  </a:lnTo>
                  <a:lnTo>
                    <a:pt x="318" y="20"/>
                  </a:lnTo>
                  <a:lnTo>
                    <a:pt x="306" y="32"/>
                  </a:lnTo>
                  <a:lnTo>
                    <a:pt x="332" y="61"/>
                  </a:lnTo>
                  <a:lnTo>
                    <a:pt x="361" y="34"/>
                  </a:lnTo>
                  <a:lnTo>
                    <a:pt x="347" y="20"/>
                  </a:lnTo>
                  <a:lnTo>
                    <a:pt x="367" y="20"/>
                  </a:lnTo>
                  <a:lnTo>
                    <a:pt x="361" y="32"/>
                  </a:lnTo>
                  <a:lnTo>
                    <a:pt x="361" y="34"/>
                  </a:lnTo>
                  <a:lnTo>
                    <a:pt x="361" y="34"/>
                  </a:lnTo>
                  <a:lnTo>
                    <a:pt x="342" y="71"/>
                  </a:lnTo>
                  <a:lnTo>
                    <a:pt x="332" y="61"/>
                  </a:lnTo>
                  <a:lnTo>
                    <a:pt x="316" y="77"/>
                  </a:lnTo>
                  <a:lnTo>
                    <a:pt x="330" y="93"/>
                  </a:lnTo>
                  <a:lnTo>
                    <a:pt x="328" y="99"/>
                  </a:lnTo>
                  <a:lnTo>
                    <a:pt x="298" y="127"/>
                  </a:lnTo>
                  <a:lnTo>
                    <a:pt x="308" y="137"/>
                  </a:lnTo>
                  <a:lnTo>
                    <a:pt x="298" y="160"/>
                  </a:lnTo>
                  <a:lnTo>
                    <a:pt x="282" y="146"/>
                  </a:lnTo>
                  <a:lnTo>
                    <a:pt x="249" y="178"/>
                  </a:lnTo>
                  <a:lnTo>
                    <a:pt x="276" y="204"/>
                  </a:lnTo>
                  <a:lnTo>
                    <a:pt x="264" y="226"/>
                  </a:lnTo>
                  <a:lnTo>
                    <a:pt x="233" y="194"/>
                  </a:lnTo>
                  <a:lnTo>
                    <a:pt x="205" y="222"/>
                  </a:lnTo>
                  <a:lnTo>
                    <a:pt x="237" y="255"/>
                  </a:lnTo>
                  <a:lnTo>
                    <a:pt x="264" y="229"/>
                  </a:lnTo>
                  <a:lnTo>
                    <a:pt x="245" y="263"/>
                  </a:lnTo>
                  <a:lnTo>
                    <a:pt x="237" y="255"/>
                  </a:lnTo>
                  <a:lnTo>
                    <a:pt x="221" y="271"/>
                  </a:lnTo>
                  <a:lnTo>
                    <a:pt x="235" y="285"/>
                  </a:lnTo>
                  <a:lnTo>
                    <a:pt x="229" y="295"/>
                  </a:lnTo>
                  <a:lnTo>
                    <a:pt x="203" y="322"/>
                  </a:lnTo>
                  <a:lnTo>
                    <a:pt x="213" y="332"/>
                  </a:lnTo>
                  <a:lnTo>
                    <a:pt x="201" y="352"/>
                  </a:lnTo>
                  <a:lnTo>
                    <a:pt x="193" y="334"/>
                  </a:lnTo>
                  <a:lnTo>
                    <a:pt x="203" y="322"/>
                  </a:lnTo>
                  <a:lnTo>
                    <a:pt x="187" y="305"/>
                  </a:lnTo>
                  <a:lnTo>
                    <a:pt x="181" y="311"/>
                  </a:lnTo>
                  <a:lnTo>
                    <a:pt x="168" y="287"/>
                  </a:lnTo>
                  <a:lnTo>
                    <a:pt x="187" y="305"/>
                  </a:lnTo>
                  <a:lnTo>
                    <a:pt x="221" y="271"/>
                  </a:lnTo>
                  <a:lnTo>
                    <a:pt x="189" y="239"/>
                  </a:lnTo>
                  <a:lnTo>
                    <a:pt x="158" y="269"/>
                  </a:lnTo>
                  <a:lnTo>
                    <a:pt x="148" y="245"/>
                  </a:lnTo>
                  <a:lnTo>
                    <a:pt x="170" y="222"/>
                  </a:lnTo>
                  <a:lnTo>
                    <a:pt x="144" y="194"/>
                  </a:lnTo>
                  <a:lnTo>
                    <a:pt x="128" y="208"/>
                  </a:lnTo>
                  <a:lnTo>
                    <a:pt x="118" y="186"/>
                  </a:lnTo>
                  <a:lnTo>
                    <a:pt x="126" y="178"/>
                  </a:lnTo>
                  <a:lnTo>
                    <a:pt x="98" y="148"/>
                  </a:lnTo>
                  <a:lnTo>
                    <a:pt x="93" y="141"/>
                  </a:lnTo>
                  <a:lnTo>
                    <a:pt x="110" y="125"/>
                  </a:lnTo>
                  <a:lnTo>
                    <a:pt x="93" y="109"/>
                  </a:lnTo>
                  <a:lnTo>
                    <a:pt x="83" y="119"/>
                  </a:lnTo>
                  <a:lnTo>
                    <a:pt x="63" y="79"/>
                  </a:lnTo>
                  <a:lnTo>
                    <a:pt x="93" y="109"/>
                  </a:lnTo>
                  <a:lnTo>
                    <a:pt x="120" y="81"/>
                  </a:lnTo>
                  <a:lnTo>
                    <a:pt x="87" y="50"/>
                  </a:lnTo>
                  <a:lnTo>
                    <a:pt x="61" y="77"/>
                  </a:lnTo>
                  <a:lnTo>
                    <a:pt x="49" y="54"/>
                  </a:lnTo>
                  <a:lnTo>
                    <a:pt x="71" y="32"/>
                  </a:lnTo>
                  <a:lnTo>
                    <a:pt x="59" y="20"/>
                  </a:lnTo>
                  <a:lnTo>
                    <a:pt x="8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8947150" y="685800"/>
              <a:ext cx="693738" cy="309563"/>
            </a:xfrm>
            <a:custGeom>
              <a:avLst/>
              <a:gdLst>
                <a:gd name="T0" fmla="*/ 409 w 437"/>
                <a:gd name="T1" fmla="*/ 110 h 195"/>
                <a:gd name="T2" fmla="*/ 409 w 437"/>
                <a:gd name="T3" fmla="*/ 110 h 195"/>
                <a:gd name="T4" fmla="*/ 411 w 437"/>
                <a:gd name="T5" fmla="*/ 95 h 195"/>
                <a:gd name="T6" fmla="*/ 411 w 437"/>
                <a:gd name="T7" fmla="*/ 95 h 195"/>
                <a:gd name="T8" fmla="*/ 409 w 437"/>
                <a:gd name="T9" fmla="*/ 75 h 195"/>
                <a:gd name="T10" fmla="*/ 403 w 437"/>
                <a:gd name="T11" fmla="*/ 59 h 195"/>
                <a:gd name="T12" fmla="*/ 395 w 437"/>
                <a:gd name="T13" fmla="*/ 43 h 195"/>
                <a:gd name="T14" fmla="*/ 383 w 437"/>
                <a:gd name="T15" fmla="*/ 29 h 195"/>
                <a:gd name="T16" fmla="*/ 369 w 437"/>
                <a:gd name="T17" fmla="*/ 17 h 195"/>
                <a:gd name="T18" fmla="*/ 352 w 437"/>
                <a:gd name="T19" fmla="*/ 8 h 195"/>
                <a:gd name="T20" fmla="*/ 334 w 437"/>
                <a:gd name="T21" fmla="*/ 2 h 195"/>
                <a:gd name="T22" fmla="*/ 316 w 437"/>
                <a:gd name="T23" fmla="*/ 0 h 195"/>
                <a:gd name="T24" fmla="*/ 316 w 437"/>
                <a:gd name="T25" fmla="*/ 0 h 195"/>
                <a:gd name="T26" fmla="*/ 300 w 437"/>
                <a:gd name="T27" fmla="*/ 2 h 195"/>
                <a:gd name="T28" fmla="*/ 286 w 437"/>
                <a:gd name="T29" fmla="*/ 6 h 195"/>
                <a:gd name="T30" fmla="*/ 271 w 437"/>
                <a:gd name="T31" fmla="*/ 12 h 195"/>
                <a:gd name="T32" fmla="*/ 257 w 437"/>
                <a:gd name="T33" fmla="*/ 21 h 195"/>
                <a:gd name="T34" fmla="*/ 257 w 437"/>
                <a:gd name="T35" fmla="*/ 21 h 195"/>
                <a:gd name="T36" fmla="*/ 245 w 437"/>
                <a:gd name="T37" fmla="*/ 12 h 195"/>
                <a:gd name="T38" fmla="*/ 231 w 437"/>
                <a:gd name="T39" fmla="*/ 6 h 195"/>
                <a:gd name="T40" fmla="*/ 217 w 437"/>
                <a:gd name="T41" fmla="*/ 2 h 195"/>
                <a:gd name="T42" fmla="*/ 201 w 437"/>
                <a:gd name="T43" fmla="*/ 0 h 195"/>
                <a:gd name="T44" fmla="*/ 201 w 437"/>
                <a:gd name="T45" fmla="*/ 0 h 195"/>
                <a:gd name="T46" fmla="*/ 182 w 437"/>
                <a:gd name="T47" fmla="*/ 2 h 195"/>
                <a:gd name="T48" fmla="*/ 166 w 437"/>
                <a:gd name="T49" fmla="*/ 6 h 195"/>
                <a:gd name="T50" fmla="*/ 150 w 437"/>
                <a:gd name="T51" fmla="*/ 15 h 195"/>
                <a:gd name="T52" fmla="*/ 138 w 437"/>
                <a:gd name="T53" fmla="*/ 25 h 195"/>
                <a:gd name="T54" fmla="*/ 126 w 437"/>
                <a:gd name="T55" fmla="*/ 37 h 195"/>
                <a:gd name="T56" fmla="*/ 118 w 437"/>
                <a:gd name="T57" fmla="*/ 51 h 195"/>
                <a:gd name="T58" fmla="*/ 110 w 437"/>
                <a:gd name="T59" fmla="*/ 67 h 195"/>
                <a:gd name="T60" fmla="*/ 105 w 437"/>
                <a:gd name="T61" fmla="*/ 83 h 195"/>
                <a:gd name="T62" fmla="*/ 105 w 437"/>
                <a:gd name="T63" fmla="*/ 83 h 195"/>
                <a:gd name="T64" fmla="*/ 93 w 437"/>
                <a:gd name="T65" fmla="*/ 81 h 195"/>
                <a:gd name="T66" fmla="*/ 93 w 437"/>
                <a:gd name="T67" fmla="*/ 81 h 195"/>
                <a:gd name="T68" fmla="*/ 75 w 437"/>
                <a:gd name="T69" fmla="*/ 83 h 195"/>
                <a:gd name="T70" fmla="*/ 57 w 437"/>
                <a:gd name="T71" fmla="*/ 89 h 195"/>
                <a:gd name="T72" fmla="*/ 41 w 437"/>
                <a:gd name="T73" fmla="*/ 97 h 195"/>
                <a:gd name="T74" fmla="*/ 27 w 437"/>
                <a:gd name="T75" fmla="*/ 110 h 195"/>
                <a:gd name="T76" fmla="*/ 16 w 437"/>
                <a:gd name="T77" fmla="*/ 124 h 195"/>
                <a:gd name="T78" fmla="*/ 8 w 437"/>
                <a:gd name="T79" fmla="*/ 140 h 195"/>
                <a:gd name="T80" fmla="*/ 2 w 437"/>
                <a:gd name="T81" fmla="*/ 158 h 195"/>
                <a:gd name="T82" fmla="*/ 0 w 437"/>
                <a:gd name="T83" fmla="*/ 176 h 195"/>
                <a:gd name="T84" fmla="*/ 0 w 437"/>
                <a:gd name="T85" fmla="*/ 176 h 195"/>
                <a:gd name="T86" fmla="*/ 2 w 437"/>
                <a:gd name="T87" fmla="*/ 195 h 195"/>
                <a:gd name="T88" fmla="*/ 437 w 437"/>
                <a:gd name="T89" fmla="*/ 195 h 195"/>
                <a:gd name="T90" fmla="*/ 437 w 437"/>
                <a:gd name="T91" fmla="*/ 195 h 195"/>
                <a:gd name="T92" fmla="*/ 437 w 437"/>
                <a:gd name="T93" fmla="*/ 176 h 195"/>
                <a:gd name="T94" fmla="*/ 437 w 437"/>
                <a:gd name="T95" fmla="*/ 176 h 195"/>
                <a:gd name="T96" fmla="*/ 435 w 437"/>
                <a:gd name="T97" fmla="*/ 156 h 195"/>
                <a:gd name="T98" fmla="*/ 431 w 437"/>
                <a:gd name="T99" fmla="*/ 140 h 195"/>
                <a:gd name="T100" fmla="*/ 421 w 437"/>
                <a:gd name="T101" fmla="*/ 122 h 195"/>
                <a:gd name="T102" fmla="*/ 409 w 437"/>
                <a:gd name="T103" fmla="*/ 110 h 195"/>
                <a:gd name="T104" fmla="*/ 409 w 437"/>
                <a:gd name="T105" fmla="*/ 1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7" h="195">
                  <a:moveTo>
                    <a:pt x="409" y="110"/>
                  </a:moveTo>
                  <a:lnTo>
                    <a:pt x="409" y="110"/>
                  </a:lnTo>
                  <a:lnTo>
                    <a:pt x="411" y="95"/>
                  </a:lnTo>
                  <a:lnTo>
                    <a:pt x="411" y="95"/>
                  </a:lnTo>
                  <a:lnTo>
                    <a:pt x="409" y="75"/>
                  </a:lnTo>
                  <a:lnTo>
                    <a:pt x="403" y="59"/>
                  </a:lnTo>
                  <a:lnTo>
                    <a:pt x="395" y="43"/>
                  </a:lnTo>
                  <a:lnTo>
                    <a:pt x="383" y="29"/>
                  </a:lnTo>
                  <a:lnTo>
                    <a:pt x="369" y="17"/>
                  </a:lnTo>
                  <a:lnTo>
                    <a:pt x="352" y="8"/>
                  </a:lnTo>
                  <a:lnTo>
                    <a:pt x="334" y="2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00" y="2"/>
                  </a:lnTo>
                  <a:lnTo>
                    <a:pt x="286" y="6"/>
                  </a:lnTo>
                  <a:lnTo>
                    <a:pt x="271" y="12"/>
                  </a:lnTo>
                  <a:lnTo>
                    <a:pt x="257" y="21"/>
                  </a:lnTo>
                  <a:lnTo>
                    <a:pt x="257" y="21"/>
                  </a:lnTo>
                  <a:lnTo>
                    <a:pt x="245" y="12"/>
                  </a:lnTo>
                  <a:lnTo>
                    <a:pt x="231" y="6"/>
                  </a:lnTo>
                  <a:lnTo>
                    <a:pt x="217" y="2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2" y="2"/>
                  </a:lnTo>
                  <a:lnTo>
                    <a:pt x="166" y="6"/>
                  </a:lnTo>
                  <a:lnTo>
                    <a:pt x="150" y="15"/>
                  </a:lnTo>
                  <a:lnTo>
                    <a:pt x="138" y="25"/>
                  </a:lnTo>
                  <a:lnTo>
                    <a:pt x="126" y="37"/>
                  </a:lnTo>
                  <a:lnTo>
                    <a:pt x="118" y="51"/>
                  </a:lnTo>
                  <a:lnTo>
                    <a:pt x="110" y="67"/>
                  </a:lnTo>
                  <a:lnTo>
                    <a:pt x="105" y="83"/>
                  </a:lnTo>
                  <a:lnTo>
                    <a:pt x="105" y="83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75" y="83"/>
                  </a:lnTo>
                  <a:lnTo>
                    <a:pt x="57" y="89"/>
                  </a:lnTo>
                  <a:lnTo>
                    <a:pt x="41" y="97"/>
                  </a:lnTo>
                  <a:lnTo>
                    <a:pt x="27" y="110"/>
                  </a:lnTo>
                  <a:lnTo>
                    <a:pt x="16" y="124"/>
                  </a:lnTo>
                  <a:lnTo>
                    <a:pt x="8" y="140"/>
                  </a:lnTo>
                  <a:lnTo>
                    <a:pt x="2" y="158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95"/>
                  </a:lnTo>
                  <a:lnTo>
                    <a:pt x="437" y="195"/>
                  </a:lnTo>
                  <a:lnTo>
                    <a:pt x="437" y="195"/>
                  </a:lnTo>
                  <a:lnTo>
                    <a:pt x="437" y="176"/>
                  </a:lnTo>
                  <a:lnTo>
                    <a:pt x="437" y="176"/>
                  </a:lnTo>
                  <a:lnTo>
                    <a:pt x="435" y="156"/>
                  </a:lnTo>
                  <a:lnTo>
                    <a:pt x="431" y="140"/>
                  </a:lnTo>
                  <a:lnTo>
                    <a:pt x="421" y="122"/>
                  </a:lnTo>
                  <a:lnTo>
                    <a:pt x="409" y="110"/>
                  </a:lnTo>
                  <a:lnTo>
                    <a:pt x="40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10142538" y="676275"/>
            <a:ext cx="693738" cy="960438"/>
            <a:chOff x="10142538" y="676275"/>
            <a:chExt cx="693738" cy="960438"/>
          </a:xfrm>
          <a:solidFill>
            <a:schemeClr val="bg1">
              <a:lumMod val="50000"/>
            </a:schemeClr>
          </a:solidFill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10142538" y="676275"/>
              <a:ext cx="693738" cy="306388"/>
            </a:xfrm>
            <a:custGeom>
              <a:avLst/>
              <a:gdLst>
                <a:gd name="T0" fmla="*/ 409 w 437"/>
                <a:gd name="T1" fmla="*/ 108 h 193"/>
                <a:gd name="T2" fmla="*/ 409 w 437"/>
                <a:gd name="T3" fmla="*/ 108 h 193"/>
                <a:gd name="T4" fmla="*/ 409 w 437"/>
                <a:gd name="T5" fmla="*/ 95 h 193"/>
                <a:gd name="T6" fmla="*/ 409 w 437"/>
                <a:gd name="T7" fmla="*/ 95 h 193"/>
                <a:gd name="T8" fmla="*/ 407 w 437"/>
                <a:gd name="T9" fmla="*/ 75 h 193"/>
                <a:gd name="T10" fmla="*/ 403 w 437"/>
                <a:gd name="T11" fmla="*/ 57 h 193"/>
                <a:gd name="T12" fmla="*/ 393 w 437"/>
                <a:gd name="T13" fmla="*/ 41 h 193"/>
                <a:gd name="T14" fmla="*/ 383 w 437"/>
                <a:gd name="T15" fmla="*/ 29 h 193"/>
                <a:gd name="T16" fmla="*/ 369 w 437"/>
                <a:gd name="T17" fmla="*/ 16 h 193"/>
                <a:gd name="T18" fmla="*/ 352 w 437"/>
                <a:gd name="T19" fmla="*/ 8 h 193"/>
                <a:gd name="T20" fmla="*/ 334 w 437"/>
                <a:gd name="T21" fmla="*/ 2 h 193"/>
                <a:gd name="T22" fmla="*/ 316 w 437"/>
                <a:gd name="T23" fmla="*/ 0 h 193"/>
                <a:gd name="T24" fmla="*/ 316 w 437"/>
                <a:gd name="T25" fmla="*/ 0 h 193"/>
                <a:gd name="T26" fmla="*/ 300 w 437"/>
                <a:gd name="T27" fmla="*/ 2 h 193"/>
                <a:gd name="T28" fmla="*/ 284 w 437"/>
                <a:gd name="T29" fmla="*/ 6 h 193"/>
                <a:gd name="T30" fmla="*/ 269 w 437"/>
                <a:gd name="T31" fmla="*/ 12 h 193"/>
                <a:gd name="T32" fmla="*/ 257 w 437"/>
                <a:gd name="T33" fmla="*/ 21 h 193"/>
                <a:gd name="T34" fmla="*/ 257 w 437"/>
                <a:gd name="T35" fmla="*/ 21 h 193"/>
                <a:gd name="T36" fmla="*/ 245 w 437"/>
                <a:gd name="T37" fmla="*/ 12 h 193"/>
                <a:gd name="T38" fmla="*/ 231 w 437"/>
                <a:gd name="T39" fmla="*/ 6 h 193"/>
                <a:gd name="T40" fmla="*/ 215 w 437"/>
                <a:gd name="T41" fmla="*/ 2 h 193"/>
                <a:gd name="T42" fmla="*/ 199 w 437"/>
                <a:gd name="T43" fmla="*/ 0 h 193"/>
                <a:gd name="T44" fmla="*/ 199 w 437"/>
                <a:gd name="T45" fmla="*/ 0 h 193"/>
                <a:gd name="T46" fmla="*/ 182 w 437"/>
                <a:gd name="T47" fmla="*/ 2 h 193"/>
                <a:gd name="T48" fmla="*/ 164 w 437"/>
                <a:gd name="T49" fmla="*/ 6 h 193"/>
                <a:gd name="T50" fmla="*/ 150 w 437"/>
                <a:gd name="T51" fmla="*/ 14 h 193"/>
                <a:gd name="T52" fmla="*/ 136 w 437"/>
                <a:gd name="T53" fmla="*/ 25 h 193"/>
                <a:gd name="T54" fmla="*/ 126 w 437"/>
                <a:gd name="T55" fmla="*/ 37 h 193"/>
                <a:gd name="T56" fmla="*/ 116 w 437"/>
                <a:gd name="T57" fmla="*/ 51 h 193"/>
                <a:gd name="T58" fmla="*/ 110 w 437"/>
                <a:gd name="T59" fmla="*/ 65 h 193"/>
                <a:gd name="T60" fmla="*/ 105 w 437"/>
                <a:gd name="T61" fmla="*/ 83 h 193"/>
                <a:gd name="T62" fmla="*/ 105 w 437"/>
                <a:gd name="T63" fmla="*/ 83 h 193"/>
                <a:gd name="T64" fmla="*/ 93 w 437"/>
                <a:gd name="T65" fmla="*/ 81 h 193"/>
                <a:gd name="T66" fmla="*/ 93 w 437"/>
                <a:gd name="T67" fmla="*/ 81 h 193"/>
                <a:gd name="T68" fmla="*/ 75 w 437"/>
                <a:gd name="T69" fmla="*/ 83 h 193"/>
                <a:gd name="T70" fmla="*/ 57 w 437"/>
                <a:gd name="T71" fmla="*/ 89 h 193"/>
                <a:gd name="T72" fmla="*/ 41 w 437"/>
                <a:gd name="T73" fmla="*/ 97 h 193"/>
                <a:gd name="T74" fmla="*/ 27 w 437"/>
                <a:gd name="T75" fmla="*/ 110 h 193"/>
                <a:gd name="T76" fmla="*/ 16 w 437"/>
                <a:gd name="T77" fmla="*/ 124 h 193"/>
                <a:gd name="T78" fmla="*/ 6 w 437"/>
                <a:gd name="T79" fmla="*/ 140 h 193"/>
                <a:gd name="T80" fmla="*/ 2 w 437"/>
                <a:gd name="T81" fmla="*/ 158 h 193"/>
                <a:gd name="T82" fmla="*/ 0 w 437"/>
                <a:gd name="T83" fmla="*/ 176 h 193"/>
                <a:gd name="T84" fmla="*/ 0 w 437"/>
                <a:gd name="T85" fmla="*/ 176 h 193"/>
                <a:gd name="T86" fmla="*/ 0 w 437"/>
                <a:gd name="T87" fmla="*/ 193 h 193"/>
                <a:gd name="T88" fmla="*/ 435 w 437"/>
                <a:gd name="T89" fmla="*/ 193 h 193"/>
                <a:gd name="T90" fmla="*/ 435 w 437"/>
                <a:gd name="T91" fmla="*/ 193 h 193"/>
                <a:gd name="T92" fmla="*/ 437 w 437"/>
                <a:gd name="T93" fmla="*/ 176 h 193"/>
                <a:gd name="T94" fmla="*/ 437 w 437"/>
                <a:gd name="T95" fmla="*/ 176 h 193"/>
                <a:gd name="T96" fmla="*/ 435 w 437"/>
                <a:gd name="T97" fmla="*/ 156 h 193"/>
                <a:gd name="T98" fmla="*/ 429 w 437"/>
                <a:gd name="T99" fmla="*/ 138 h 193"/>
                <a:gd name="T100" fmla="*/ 421 w 437"/>
                <a:gd name="T101" fmla="*/ 122 h 193"/>
                <a:gd name="T102" fmla="*/ 409 w 437"/>
                <a:gd name="T103" fmla="*/ 108 h 193"/>
                <a:gd name="T104" fmla="*/ 409 w 437"/>
                <a:gd name="T105" fmla="*/ 10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7" h="193">
                  <a:moveTo>
                    <a:pt x="409" y="108"/>
                  </a:moveTo>
                  <a:lnTo>
                    <a:pt x="409" y="108"/>
                  </a:lnTo>
                  <a:lnTo>
                    <a:pt x="409" y="95"/>
                  </a:lnTo>
                  <a:lnTo>
                    <a:pt x="409" y="95"/>
                  </a:lnTo>
                  <a:lnTo>
                    <a:pt x="407" y="75"/>
                  </a:lnTo>
                  <a:lnTo>
                    <a:pt x="403" y="57"/>
                  </a:lnTo>
                  <a:lnTo>
                    <a:pt x="393" y="41"/>
                  </a:lnTo>
                  <a:lnTo>
                    <a:pt x="383" y="29"/>
                  </a:lnTo>
                  <a:lnTo>
                    <a:pt x="369" y="16"/>
                  </a:lnTo>
                  <a:lnTo>
                    <a:pt x="352" y="8"/>
                  </a:lnTo>
                  <a:lnTo>
                    <a:pt x="334" y="2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00" y="2"/>
                  </a:lnTo>
                  <a:lnTo>
                    <a:pt x="284" y="6"/>
                  </a:lnTo>
                  <a:lnTo>
                    <a:pt x="269" y="12"/>
                  </a:lnTo>
                  <a:lnTo>
                    <a:pt x="257" y="21"/>
                  </a:lnTo>
                  <a:lnTo>
                    <a:pt x="257" y="21"/>
                  </a:lnTo>
                  <a:lnTo>
                    <a:pt x="245" y="12"/>
                  </a:lnTo>
                  <a:lnTo>
                    <a:pt x="231" y="6"/>
                  </a:lnTo>
                  <a:lnTo>
                    <a:pt x="215" y="2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182" y="2"/>
                  </a:lnTo>
                  <a:lnTo>
                    <a:pt x="164" y="6"/>
                  </a:lnTo>
                  <a:lnTo>
                    <a:pt x="150" y="14"/>
                  </a:lnTo>
                  <a:lnTo>
                    <a:pt x="136" y="25"/>
                  </a:lnTo>
                  <a:lnTo>
                    <a:pt x="126" y="37"/>
                  </a:lnTo>
                  <a:lnTo>
                    <a:pt x="116" y="51"/>
                  </a:lnTo>
                  <a:lnTo>
                    <a:pt x="110" y="65"/>
                  </a:lnTo>
                  <a:lnTo>
                    <a:pt x="105" y="83"/>
                  </a:lnTo>
                  <a:lnTo>
                    <a:pt x="105" y="83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75" y="83"/>
                  </a:lnTo>
                  <a:lnTo>
                    <a:pt x="57" y="89"/>
                  </a:lnTo>
                  <a:lnTo>
                    <a:pt x="41" y="97"/>
                  </a:lnTo>
                  <a:lnTo>
                    <a:pt x="27" y="110"/>
                  </a:lnTo>
                  <a:lnTo>
                    <a:pt x="16" y="124"/>
                  </a:lnTo>
                  <a:lnTo>
                    <a:pt x="6" y="140"/>
                  </a:lnTo>
                  <a:lnTo>
                    <a:pt x="2" y="158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93"/>
                  </a:lnTo>
                  <a:lnTo>
                    <a:pt x="435" y="193"/>
                  </a:lnTo>
                  <a:lnTo>
                    <a:pt x="435" y="193"/>
                  </a:lnTo>
                  <a:lnTo>
                    <a:pt x="437" y="176"/>
                  </a:lnTo>
                  <a:lnTo>
                    <a:pt x="437" y="176"/>
                  </a:lnTo>
                  <a:lnTo>
                    <a:pt x="435" y="156"/>
                  </a:lnTo>
                  <a:lnTo>
                    <a:pt x="429" y="138"/>
                  </a:lnTo>
                  <a:lnTo>
                    <a:pt x="421" y="122"/>
                  </a:lnTo>
                  <a:lnTo>
                    <a:pt x="409" y="108"/>
                  </a:lnTo>
                  <a:lnTo>
                    <a:pt x="40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0161588" y="1008063"/>
              <a:ext cx="636588" cy="628650"/>
            </a:xfrm>
            <a:custGeom>
              <a:avLst/>
              <a:gdLst>
                <a:gd name="T0" fmla="*/ 203 w 401"/>
                <a:gd name="T1" fmla="*/ 396 h 396"/>
                <a:gd name="T2" fmla="*/ 401 w 401"/>
                <a:gd name="T3" fmla="*/ 0 h 396"/>
                <a:gd name="T4" fmla="*/ 0 w 401"/>
                <a:gd name="T5" fmla="*/ 0 h 396"/>
                <a:gd name="T6" fmla="*/ 203 w 401"/>
                <a:gd name="T7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396">
                  <a:moveTo>
                    <a:pt x="203" y="396"/>
                  </a:moveTo>
                  <a:lnTo>
                    <a:pt x="401" y="0"/>
                  </a:lnTo>
                  <a:lnTo>
                    <a:pt x="0" y="0"/>
                  </a:lnTo>
                  <a:lnTo>
                    <a:pt x="203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412750" y="2295525"/>
            <a:ext cx="571500" cy="912813"/>
            <a:chOff x="412750" y="2295525"/>
            <a:chExt cx="571500" cy="912813"/>
          </a:xfrm>
          <a:solidFill>
            <a:schemeClr val="bg1">
              <a:lumMod val="50000"/>
            </a:schemeClr>
          </a:solidFill>
        </p:grpSpPr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47675" y="2414588"/>
              <a:ext cx="501650" cy="793750"/>
            </a:xfrm>
            <a:custGeom>
              <a:avLst/>
              <a:gdLst>
                <a:gd name="T0" fmla="*/ 59 w 316"/>
                <a:gd name="T1" fmla="*/ 500 h 500"/>
                <a:gd name="T2" fmla="*/ 257 w 316"/>
                <a:gd name="T3" fmla="*/ 500 h 500"/>
                <a:gd name="T4" fmla="*/ 316 w 316"/>
                <a:gd name="T5" fmla="*/ 0 h 500"/>
                <a:gd name="T6" fmla="*/ 0 w 316"/>
                <a:gd name="T7" fmla="*/ 0 h 500"/>
                <a:gd name="T8" fmla="*/ 59 w 316"/>
                <a:gd name="T9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00">
                  <a:moveTo>
                    <a:pt x="59" y="500"/>
                  </a:moveTo>
                  <a:lnTo>
                    <a:pt x="257" y="500"/>
                  </a:lnTo>
                  <a:lnTo>
                    <a:pt x="316" y="0"/>
                  </a:lnTo>
                  <a:lnTo>
                    <a:pt x="0" y="0"/>
                  </a:lnTo>
                  <a:lnTo>
                    <a:pt x="59" y="5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412750" y="2295525"/>
              <a:ext cx="571500" cy="80963"/>
            </a:xfrm>
            <a:custGeom>
              <a:avLst/>
              <a:gdLst>
                <a:gd name="T0" fmla="*/ 336 w 360"/>
                <a:gd name="T1" fmla="*/ 0 h 51"/>
                <a:gd name="T2" fmla="*/ 24 w 360"/>
                <a:gd name="T3" fmla="*/ 0 h 51"/>
                <a:gd name="T4" fmla="*/ 24 w 360"/>
                <a:gd name="T5" fmla="*/ 0 h 51"/>
                <a:gd name="T6" fmla="*/ 14 w 360"/>
                <a:gd name="T7" fmla="*/ 2 h 51"/>
                <a:gd name="T8" fmla="*/ 6 w 360"/>
                <a:gd name="T9" fmla="*/ 8 h 51"/>
                <a:gd name="T10" fmla="*/ 2 w 360"/>
                <a:gd name="T11" fmla="*/ 17 h 51"/>
                <a:gd name="T12" fmla="*/ 0 w 360"/>
                <a:gd name="T13" fmla="*/ 25 h 51"/>
                <a:gd name="T14" fmla="*/ 0 w 360"/>
                <a:gd name="T15" fmla="*/ 25 h 51"/>
                <a:gd name="T16" fmla="*/ 2 w 360"/>
                <a:gd name="T17" fmla="*/ 35 h 51"/>
                <a:gd name="T18" fmla="*/ 6 w 360"/>
                <a:gd name="T19" fmla="*/ 43 h 51"/>
                <a:gd name="T20" fmla="*/ 14 w 360"/>
                <a:gd name="T21" fmla="*/ 49 h 51"/>
                <a:gd name="T22" fmla="*/ 24 w 360"/>
                <a:gd name="T23" fmla="*/ 51 h 51"/>
                <a:gd name="T24" fmla="*/ 336 w 360"/>
                <a:gd name="T25" fmla="*/ 51 h 51"/>
                <a:gd name="T26" fmla="*/ 336 w 360"/>
                <a:gd name="T27" fmla="*/ 51 h 51"/>
                <a:gd name="T28" fmla="*/ 346 w 360"/>
                <a:gd name="T29" fmla="*/ 49 h 51"/>
                <a:gd name="T30" fmla="*/ 354 w 360"/>
                <a:gd name="T31" fmla="*/ 43 h 51"/>
                <a:gd name="T32" fmla="*/ 358 w 360"/>
                <a:gd name="T33" fmla="*/ 35 h 51"/>
                <a:gd name="T34" fmla="*/ 360 w 360"/>
                <a:gd name="T35" fmla="*/ 25 h 51"/>
                <a:gd name="T36" fmla="*/ 360 w 360"/>
                <a:gd name="T37" fmla="*/ 25 h 51"/>
                <a:gd name="T38" fmla="*/ 358 w 360"/>
                <a:gd name="T39" fmla="*/ 17 h 51"/>
                <a:gd name="T40" fmla="*/ 354 w 360"/>
                <a:gd name="T41" fmla="*/ 8 h 51"/>
                <a:gd name="T42" fmla="*/ 346 w 360"/>
                <a:gd name="T43" fmla="*/ 2 h 51"/>
                <a:gd name="T44" fmla="*/ 336 w 360"/>
                <a:gd name="T45" fmla="*/ 0 h 51"/>
                <a:gd name="T46" fmla="*/ 336 w 360"/>
                <a:gd name="T4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0" h="51">
                  <a:moveTo>
                    <a:pt x="3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35"/>
                  </a:lnTo>
                  <a:lnTo>
                    <a:pt x="6" y="43"/>
                  </a:lnTo>
                  <a:lnTo>
                    <a:pt x="14" y="49"/>
                  </a:lnTo>
                  <a:lnTo>
                    <a:pt x="24" y="51"/>
                  </a:lnTo>
                  <a:lnTo>
                    <a:pt x="336" y="51"/>
                  </a:lnTo>
                  <a:lnTo>
                    <a:pt x="336" y="51"/>
                  </a:lnTo>
                  <a:lnTo>
                    <a:pt x="346" y="49"/>
                  </a:lnTo>
                  <a:lnTo>
                    <a:pt x="354" y="43"/>
                  </a:lnTo>
                  <a:lnTo>
                    <a:pt x="358" y="35"/>
                  </a:lnTo>
                  <a:lnTo>
                    <a:pt x="360" y="25"/>
                  </a:lnTo>
                  <a:lnTo>
                    <a:pt x="360" y="25"/>
                  </a:lnTo>
                  <a:lnTo>
                    <a:pt x="358" y="17"/>
                  </a:lnTo>
                  <a:lnTo>
                    <a:pt x="354" y="8"/>
                  </a:lnTo>
                  <a:lnTo>
                    <a:pt x="346" y="2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1636713" y="2055813"/>
            <a:ext cx="690563" cy="1174750"/>
            <a:chOff x="1636713" y="2055813"/>
            <a:chExt cx="690563" cy="1174750"/>
          </a:xfrm>
          <a:solidFill>
            <a:schemeClr val="bg1">
              <a:lumMod val="50000"/>
            </a:schemeClr>
          </a:solidFill>
        </p:grpSpPr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1674813" y="2501900"/>
              <a:ext cx="504825" cy="639763"/>
            </a:xfrm>
            <a:custGeom>
              <a:avLst/>
              <a:gdLst>
                <a:gd name="T0" fmla="*/ 61 w 318"/>
                <a:gd name="T1" fmla="*/ 403 h 403"/>
                <a:gd name="T2" fmla="*/ 259 w 318"/>
                <a:gd name="T3" fmla="*/ 403 h 403"/>
                <a:gd name="T4" fmla="*/ 318 w 318"/>
                <a:gd name="T5" fmla="*/ 0 h 403"/>
                <a:gd name="T6" fmla="*/ 0 w 318"/>
                <a:gd name="T7" fmla="*/ 0 h 403"/>
                <a:gd name="T8" fmla="*/ 61 w 318"/>
                <a:gd name="T9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403">
                  <a:moveTo>
                    <a:pt x="61" y="403"/>
                  </a:moveTo>
                  <a:lnTo>
                    <a:pt x="259" y="403"/>
                  </a:lnTo>
                  <a:lnTo>
                    <a:pt x="318" y="0"/>
                  </a:lnTo>
                  <a:lnTo>
                    <a:pt x="0" y="0"/>
                  </a:lnTo>
                  <a:lnTo>
                    <a:pt x="61" y="4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1771650" y="3170238"/>
              <a:ext cx="314325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636713" y="2055813"/>
              <a:ext cx="690563" cy="407988"/>
            </a:xfrm>
            <a:custGeom>
              <a:avLst/>
              <a:gdLst>
                <a:gd name="T0" fmla="*/ 348 w 435"/>
                <a:gd name="T1" fmla="*/ 208 h 257"/>
                <a:gd name="T2" fmla="*/ 261 w 435"/>
                <a:gd name="T3" fmla="*/ 208 h 257"/>
                <a:gd name="T4" fmla="*/ 292 w 435"/>
                <a:gd name="T5" fmla="*/ 70 h 257"/>
                <a:gd name="T6" fmla="*/ 435 w 435"/>
                <a:gd name="T7" fmla="*/ 18 h 257"/>
                <a:gd name="T8" fmla="*/ 429 w 435"/>
                <a:gd name="T9" fmla="*/ 0 h 257"/>
                <a:gd name="T10" fmla="*/ 275 w 435"/>
                <a:gd name="T11" fmla="*/ 56 h 257"/>
                <a:gd name="T12" fmla="*/ 241 w 435"/>
                <a:gd name="T13" fmla="*/ 208 h 257"/>
                <a:gd name="T14" fmla="*/ 24 w 435"/>
                <a:gd name="T15" fmla="*/ 208 h 257"/>
                <a:gd name="T16" fmla="*/ 24 w 435"/>
                <a:gd name="T17" fmla="*/ 208 h 257"/>
                <a:gd name="T18" fmla="*/ 16 w 435"/>
                <a:gd name="T19" fmla="*/ 208 h 257"/>
                <a:gd name="T20" fmla="*/ 8 w 435"/>
                <a:gd name="T21" fmla="*/ 214 h 257"/>
                <a:gd name="T22" fmla="*/ 2 w 435"/>
                <a:gd name="T23" fmla="*/ 222 h 257"/>
                <a:gd name="T24" fmla="*/ 0 w 435"/>
                <a:gd name="T25" fmla="*/ 232 h 257"/>
                <a:gd name="T26" fmla="*/ 0 w 435"/>
                <a:gd name="T27" fmla="*/ 232 h 257"/>
                <a:gd name="T28" fmla="*/ 2 w 435"/>
                <a:gd name="T29" fmla="*/ 242 h 257"/>
                <a:gd name="T30" fmla="*/ 8 w 435"/>
                <a:gd name="T31" fmla="*/ 248 h 257"/>
                <a:gd name="T32" fmla="*/ 16 w 435"/>
                <a:gd name="T33" fmla="*/ 255 h 257"/>
                <a:gd name="T34" fmla="*/ 24 w 435"/>
                <a:gd name="T35" fmla="*/ 257 h 257"/>
                <a:gd name="T36" fmla="*/ 348 w 435"/>
                <a:gd name="T37" fmla="*/ 257 h 257"/>
                <a:gd name="T38" fmla="*/ 348 w 435"/>
                <a:gd name="T39" fmla="*/ 257 h 257"/>
                <a:gd name="T40" fmla="*/ 356 w 435"/>
                <a:gd name="T41" fmla="*/ 255 h 257"/>
                <a:gd name="T42" fmla="*/ 364 w 435"/>
                <a:gd name="T43" fmla="*/ 248 h 257"/>
                <a:gd name="T44" fmla="*/ 370 w 435"/>
                <a:gd name="T45" fmla="*/ 242 h 257"/>
                <a:gd name="T46" fmla="*/ 373 w 435"/>
                <a:gd name="T47" fmla="*/ 232 h 257"/>
                <a:gd name="T48" fmla="*/ 373 w 435"/>
                <a:gd name="T49" fmla="*/ 232 h 257"/>
                <a:gd name="T50" fmla="*/ 370 w 435"/>
                <a:gd name="T51" fmla="*/ 222 h 257"/>
                <a:gd name="T52" fmla="*/ 364 w 435"/>
                <a:gd name="T53" fmla="*/ 214 h 257"/>
                <a:gd name="T54" fmla="*/ 356 w 435"/>
                <a:gd name="T55" fmla="*/ 208 h 257"/>
                <a:gd name="T56" fmla="*/ 348 w 435"/>
                <a:gd name="T57" fmla="*/ 208 h 257"/>
                <a:gd name="T58" fmla="*/ 348 w 435"/>
                <a:gd name="T59" fmla="*/ 20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5" h="257">
                  <a:moveTo>
                    <a:pt x="348" y="208"/>
                  </a:moveTo>
                  <a:lnTo>
                    <a:pt x="261" y="208"/>
                  </a:lnTo>
                  <a:lnTo>
                    <a:pt x="292" y="70"/>
                  </a:lnTo>
                  <a:lnTo>
                    <a:pt x="435" y="18"/>
                  </a:lnTo>
                  <a:lnTo>
                    <a:pt x="429" y="0"/>
                  </a:lnTo>
                  <a:lnTo>
                    <a:pt x="275" y="56"/>
                  </a:lnTo>
                  <a:lnTo>
                    <a:pt x="241" y="208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16" y="208"/>
                  </a:lnTo>
                  <a:lnTo>
                    <a:pt x="8" y="214"/>
                  </a:lnTo>
                  <a:lnTo>
                    <a:pt x="2" y="22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8" y="248"/>
                  </a:lnTo>
                  <a:lnTo>
                    <a:pt x="16" y="255"/>
                  </a:lnTo>
                  <a:lnTo>
                    <a:pt x="24" y="257"/>
                  </a:lnTo>
                  <a:lnTo>
                    <a:pt x="348" y="257"/>
                  </a:lnTo>
                  <a:lnTo>
                    <a:pt x="348" y="257"/>
                  </a:lnTo>
                  <a:lnTo>
                    <a:pt x="356" y="255"/>
                  </a:lnTo>
                  <a:lnTo>
                    <a:pt x="364" y="248"/>
                  </a:lnTo>
                  <a:lnTo>
                    <a:pt x="370" y="242"/>
                  </a:lnTo>
                  <a:lnTo>
                    <a:pt x="373" y="232"/>
                  </a:lnTo>
                  <a:lnTo>
                    <a:pt x="373" y="232"/>
                  </a:lnTo>
                  <a:lnTo>
                    <a:pt x="370" y="222"/>
                  </a:lnTo>
                  <a:lnTo>
                    <a:pt x="364" y="214"/>
                  </a:lnTo>
                  <a:lnTo>
                    <a:pt x="356" y="208"/>
                  </a:lnTo>
                  <a:lnTo>
                    <a:pt x="348" y="208"/>
                  </a:lnTo>
                  <a:lnTo>
                    <a:pt x="348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3008313" y="2257425"/>
            <a:ext cx="309563" cy="976313"/>
          </a:xfrm>
          <a:custGeom>
            <a:avLst/>
            <a:gdLst>
              <a:gd name="T0" fmla="*/ 193 w 195"/>
              <a:gd name="T1" fmla="*/ 208 h 615"/>
              <a:gd name="T2" fmla="*/ 150 w 195"/>
              <a:gd name="T3" fmla="*/ 103 h 615"/>
              <a:gd name="T4" fmla="*/ 148 w 195"/>
              <a:gd name="T5" fmla="*/ 103 h 615"/>
              <a:gd name="T6" fmla="*/ 148 w 195"/>
              <a:gd name="T7" fmla="*/ 59 h 615"/>
              <a:gd name="T8" fmla="*/ 164 w 195"/>
              <a:gd name="T9" fmla="*/ 59 h 615"/>
              <a:gd name="T10" fmla="*/ 164 w 195"/>
              <a:gd name="T11" fmla="*/ 0 h 615"/>
              <a:gd name="T12" fmla="*/ 29 w 195"/>
              <a:gd name="T13" fmla="*/ 0 h 615"/>
              <a:gd name="T14" fmla="*/ 29 w 195"/>
              <a:gd name="T15" fmla="*/ 59 h 615"/>
              <a:gd name="T16" fmla="*/ 43 w 195"/>
              <a:gd name="T17" fmla="*/ 59 h 615"/>
              <a:gd name="T18" fmla="*/ 43 w 195"/>
              <a:gd name="T19" fmla="*/ 105 h 615"/>
              <a:gd name="T20" fmla="*/ 0 w 195"/>
              <a:gd name="T21" fmla="*/ 208 h 615"/>
              <a:gd name="T22" fmla="*/ 0 w 195"/>
              <a:gd name="T23" fmla="*/ 615 h 615"/>
              <a:gd name="T24" fmla="*/ 195 w 195"/>
              <a:gd name="T25" fmla="*/ 615 h 615"/>
              <a:gd name="T26" fmla="*/ 195 w 195"/>
              <a:gd name="T27" fmla="*/ 208 h 615"/>
              <a:gd name="T28" fmla="*/ 193 w 195"/>
              <a:gd name="T29" fmla="*/ 208 h 615"/>
              <a:gd name="T30" fmla="*/ 174 w 195"/>
              <a:gd name="T31" fmla="*/ 514 h 615"/>
              <a:gd name="T32" fmla="*/ 15 w 195"/>
              <a:gd name="T33" fmla="*/ 514 h 615"/>
              <a:gd name="T34" fmla="*/ 15 w 195"/>
              <a:gd name="T35" fmla="*/ 308 h 615"/>
              <a:gd name="T36" fmla="*/ 174 w 195"/>
              <a:gd name="T37" fmla="*/ 308 h 615"/>
              <a:gd name="T38" fmla="*/ 174 w 195"/>
              <a:gd name="T39" fmla="*/ 514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5" h="615">
                <a:moveTo>
                  <a:pt x="193" y="208"/>
                </a:moveTo>
                <a:lnTo>
                  <a:pt x="150" y="103"/>
                </a:lnTo>
                <a:lnTo>
                  <a:pt x="148" y="103"/>
                </a:lnTo>
                <a:lnTo>
                  <a:pt x="148" y="59"/>
                </a:lnTo>
                <a:lnTo>
                  <a:pt x="164" y="59"/>
                </a:lnTo>
                <a:lnTo>
                  <a:pt x="164" y="0"/>
                </a:lnTo>
                <a:lnTo>
                  <a:pt x="29" y="0"/>
                </a:lnTo>
                <a:lnTo>
                  <a:pt x="29" y="59"/>
                </a:lnTo>
                <a:lnTo>
                  <a:pt x="43" y="59"/>
                </a:lnTo>
                <a:lnTo>
                  <a:pt x="43" y="105"/>
                </a:lnTo>
                <a:lnTo>
                  <a:pt x="0" y="208"/>
                </a:lnTo>
                <a:lnTo>
                  <a:pt x="0" y="615"/>
                </a:lnTo>
                <a:lnTo>
                  <a:pt x="195" y="615"/>
                </a:lnTo>
                <a:lnTo>
                  <a:pt x="195" y="208"/>
                </a:lnTo>
                <a:lnTo>
                  <a:pt x="193" y="208"/>
                </a:lnTo>
                <a:close/>
                <a:moveTo>
                  <a:pt x="174" y="514"/>
                </a:moveTo>
                <a:lnTo>
                  <a:pt x="15" y="514"/>
                </a:lnTo>
                <a:lnTo>
                  <a:pt x="15" y="308"/>
                </a:lnTo>
                <a:lnTo>
                  <a:pt x="174" y="308"/>
                </a:lnTo>
                <a:lnTo>
                  <a:pt x="174" y="5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6" name="组合 205"/>
          <p:cNvGrpSpPr/>
          <p:nvPr/>
        </p:nvGrpSpPr>
        <p:grpSpPr>
          <a:xfrm>
            <a:off x="4249738" y="2235200"/>
            <a:ext cx="342900" cy="1008063"/>
            <a:chOff x="4249738" y="2235200"/>
            <a:chExt cx="342900" cy="1008063"/>
          </a:xfrm>
          <a:solidFill>
            <a:schemeClr val="bg1">
              <a:lumMod val="50000"/>
            </a:schemeClr>
          </a:solidFill>
        </p:grpSpPr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4249738" y="2235200"/>
              <a:ext cx="342900" cy="1008063"/>
            </a:xfrm>
            <a:custGeom>
              <a:avLst/>
              <a:gdLst>
                <a:gd name="T0" fmla="*/ 186 w 216"/>
                <a:gd name="T1" fmla="*/ 79 h 635"/>
                <a:gd name="T2" fmla="*/ 44 w 216"/>
                <a:gd name="T3" fmla="*/ 79 h 635"/>
                <a:gd name="T4" fmla="*/ 216 w 216"/>
                <a:gd name="T5" fmla="*/ 635 h 635"/>
                <a:gd name="T6" fmla="*/ 180 w 216"/>
                <a:gd name="T7" fmla="*/ 253 h 635"/>
                <a:gd name="T8" fmla="*/ 160 w 216"/>
                <a:gd name="T9" fmla="*/ 273 h 635"/>
                <a:gd name="T10" fmla="*/ 146 w 216"/>
                <a:gd name="T11" fmla="*/ 265 h 635"/>
                <a:gd name="T12" fmla="*/ 139 w 216"/>
                <a:gd name="T13" fmla="*/ 289 h 635"/>
                <a:gd name="T14" fmla="*/ 113 w 216"/>
                <a:gd name="T15" fmla="*/ 295 h 635"/>
                <a:gd name="T16" fmla="*/ 97 w 216"/>
                <a:gd name="T17" fmla="*/ 273 h 635"/>
                <a:gd name="T18" fmla="*/ 123 w 216"/>
                <a:gd name="T19" fmla="*/ 247 h 635"/>
                <a:gd name="T20" fmla="*/ 139 w 216"/>
                <a:gd name="T21" fmla="*/ 253 h 635"/>
                <a:gd name="T22" fmla="*/ 141 w 216"/>
                <a:gd name="T23" fmla="*/ 253 h 635"/>
                <a:gd name="T24" fmla="*/ 160 w 216"/>
                <a:gd name="T25" fmla="*/ 235 h 635"/>
                <a:gd name="T26" fmla="*/ 178 w 216"/>
                <a:gd name="T27" fmla="*/ 247 h 635"/>
                <a:gd name="T28" fmla="*/ 65 w 216"/>
                <a:gd name="T29" fmla="*/ 117 h 635"/>
                <a:gd name="T30" fmla="*/ 150 w 216"/>
                <a:gd name="T31" fmla="*/ 123 h 635"/>
                <a:gd name="T32" fmla="*/ 152 w 216"/>
                <a:gd name="T33" fmla="*/ 142 h 635"/>
                <a:gd name="T34" fmla="*/ 113 w 216"/>
                <a:gd name="T35" fmla="*/ 146 h 635"/>
                <a:gd name="T36" fmla="*/ 89 w 216"/>
                <a:gd name="T37" fmla="*/ 164 h 635"/>
                <a:gd name="T38" fmla="*/ 52 w 216"/>
                <a:gd name="T39" fmla="*/ 156 h 635"/>
                <a:gd name="T40" fmla="*/ 91 w 216"/>
                <a:gd name="T41" fmla="*/ 206 h 635"/>
                <a:gd name="T42" fmla="*/ 69 w 216"/>
                <a:gd name="T43" fmla="*/ 229 h 635"/>
                <a:gd name="T44" fmla="*/ 46 w 216"/>
                <a:gd name="T45" fmla="*/ 214 h 635"/>
                <a:gd name="T46" fmla="*/ 50 w 216"/>
                <a:gd name="T47" fmla="*/ 188 h 635"/>
                <a:gd name="T48" fmla="*/ 77 w 216"/>
                <a:gd name="T49" fmla="*/ 184 h 635"/>
                <a:gd name="T50" fmla="*/ 91 w 216"/>
                <a:gd name="T51" fmla="*/ 206 h 635"/>
                <a:gd name="T52" fmla="*/ 129 w 216"/>
                <a:gd name="T53" fmla="*/ 220 h 635"/>
                <a:gd name="T54" fmla="*/ 113 w 216"/>
                <a:gd name="T55" fmla="*/ 222 h 635"/>
                <a:gd name="T56" fmla="*/ 103 w 216"/>
                <a:gd name="T57" fmla="*/ 210 h 635"/>
                <a:gd name="T58" fmla="*/ 117 w 216"/>
                <a:gd name="T59" fmla="*/ 194 h 635"/>
                <a:gd name="T60" fmla="*/ 131 w 216"/>
                <a:gd name="T61" fmla="*/ 204 h 635"/>
                <a:gd name="T62" fmla="*/ 48 w 216"/>
                <a:gd name="T63" fmla="*/ 251 h 635"/>
                <a:gd name="T64" fmla="*/ 65 w 216"/>
                <a:gd name="T65" fmla="*/ 267 h 635"/>
                <a:gd name="T66" fmla="*/ 54 w 216"/>
                <a:gd name="T67" fmla="*/ 281 h 635"/>
                <a:gd name="T68" fmla="*/ 36 w 216"/>
                <a:gd name="T69" fmla="*/ 279 h 635"/>
                <a:gd name="T70" fmla="*/ 32 w 216"/>
                <a:gd name="T71" fmla="*/ 261 h 635"/>
                <a:gd name="T72" fmla="*/ 48 w 216"/>
                <a:gd name="T73" fmla="*/ 251 h 635"/>
                <a:gd name="T74" fmla="*/ 36 w 216"/>
                <a:gd name="T75" fmla="*/ 512 h 635"/>
                <a:gd name="T76" fmla="*/ 38 w 216"/>
                <a:gd name="T77" fmla="*/ 613 h 635"/>
                <a:gd name="T78" fmla="*/ 38 w 216"/>
                <a:gd name="T79" fmla="*/ 599 h 635"/>
                <a:gd name="T80" fmla="*/ 60 w 216"/>
                <a:gd name="T81" fmla="*/ 575 h 635"/>
                <a:gd name="T82" fmla="*/ 79 w 216"/>
                <a:gd name="T83" fmla="*/ 577 h 635"/>
                <a:gd name="T84" fmla="*/ 97 w 216"/>
                <a:gd name="T85" fmla="*/ 605 h 635"/>
                <a:gd name="T86" fmla="*/ 160 w 216"/>
                <a:gd name="T87" fmla="*/ 613 h 635"/>
                <a:gd name="T88" fmla="*/ 119 w 216"/>
                <a:gd name="T89" fmla="*/ 599 h 635"/>
                <a:gd name="T90" fmla="*/ 113 w 216"/>
                <a:gd name="T91" fmla="*/ 571 h 635"/>
                <a:gd name="T92" fmla="*/ 127 w 216"/>
                <a:gd name="T93" fmla="*/ 548 h 635"/>
                <a:gd name="T94" fmla="*/ 148 w 216"/>
                <a:gd name="T95" fmla="*/ 542 h 635"/>
                <a:gd name="T96" fmla="*/ 174 w 216"/>
                <a:gd name="T97" fmla="*/ 552 h 635"/>
                <a:gd name="T98" fmla="*/ 186 w 216"/>
                <a:gd name="T99" fmla="*/ 579 h 635"/>
                <a:gd name="T100" fmla="*/ 170 w 216"/>
                <a:gd name="T101" fmla="*/ 60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6" h="635">
                  <a:moveTo>
                    <a:pt x="216" y="206"/>
                  </a:moveTo>
                  <a:lnTo>
                    <a:pt x="172" y="109"/>
                  </a:lnTo>
                  <a:lnTo>
                    <a:pt x="172" y="79"/>
                  </a:lnTo>
                  <a:lnTo>
                    <a:pt x="186" y="79"/>
                  </a:lnTo>
                  <a:lnTo>
                    <a:pt x="186" y="0"/>
                  </a:lnTo>
                  <a:lnTo>
                    <a:pt x="30" y="0"/>
                  </a:lnTo>
                  <a:lnTo>
                    <a:pt x="30" y="79"/>
                  </a:lnTo>
                  <a:lnTo>
                    <a:pt x="44" y="79"/>
                  </a:lnTo>
                  <a:lnTo>
                    <a:pt x="44" y="111"/>
                  </a:lnTo>
                  <a:lnTo>
                    <a:pt x="2" y="212"/>
                  </a:lnTo>
                  <a:lnTo>
                    <a:pt x="0" y="635"/>
                  </a:lnTo>
                  <a:lnTo>
                    <a:pt x="216" y="635"/>
                  </a:lnTo>
                  <a:lnTo>
                    <a:pt x="216" y="216"/>
                  </a:lnTo>
                  <a:lnTo>
                    <a:pt x="216" y="206"/>
                  </a:lnTo>
                  <a:close/>
                  <a:moveTo>
                    <a:pt x="180" y="253"/>
                  </a:moveTo>
                  <a:lnTo>
                    <a:pt x="180" y="253"/>
                  </a:lnTo>
                  <a:lnTo>
                    <a:pt x="178" y="261"/>
                  </a:lnTo>
                  <a:lnTo>
                    <a:pt x="174" y="267"/>
                  </a:lnTo>
                  <a:lnTo>
                    <a:pt x="168" y="271"/>
                  </a:lnTo>
                  <a:lnTo>
                    <a:pt x="160" y="273"/>
                  </a:lnTo>
                  <a:lnTo>
                    <a:pt x="160" y="273"/>
                  </a:lnTo>
                  <a:lnTo>
                    <a:pt x="152" y="271"/>
                  </a:lnTo>
                  <a:lnTo>
                    <a:pt x="146" y="265"/>
                  </a:lnTo>
                  <a:lnTo>
                    <a:pt x="146" y="265"/>
                  </a:lnTo>
                  <a:lnTo>
                    <a:pt x="148" y="273"/>
                  </a:lnTo>
                  <a:lnTo>
                    <a:pt x="148" y="273"/>
                  </a:lnTo>
                  <a:lnTo>
                    <a:pt x="146" y="281"/>
                  </a:lnTo>
                  <a:lnTo>
                    <a:pt x="139" y="289"/>
                  </a:lnTo>
                  <a:lnTo>
                    <a:pt x="131" y="295"/>
                  </a:lnTo>
                  <a:lnTo>
                    <a:pt x="123" y="297"/>
                  </a:lnTo>
                  <a:lnTo>
                    <a:pt x="123" y="297"/>
                  </a:lnTo>
                  <a:lnTo>
                    <a:pt x="113" y="295"/>
                  </a:lnTo>
                  <a:lnTo>
                    <a:pt x="105" y="289"/>
                  </a:lnTo>
                  <a:lnTo>
                    <a:pt x="99" y="281"/>
                  </a:lnTo>
                  <a:lnTo>
                    <a:pt x="97" y="273"/>
                  </a:lnTo>
                  <a:lnTo>
                    <a:pt x="97" y="273"/>
                  </a:lnTo>
                  <a:lnTo>
                    <a:pt x="99" y="263"/>
                  </a:lnTo>
                  <a:lnTo>
                    <a:pt x="105" y="255"/>
                  </a:lnTo>
                  <a:lnTo>
                    <a:pt x="113" y="249"/>
                  </a:lnTo>
                  <a:lnTo>
                    <a:pt x="123" y="247"/>
                  </a:lnTo>
                  <a:lnTo>
                    <a:pt x="123" y="247"/>
                  </a:lnTo>
                  <a:lnTo>
                    <a:pt x="129" y="247"/>
                  </a:lnTo>
                  <a:lnTo>
                    <a:pt x="133" y="251"/>
                  </a:lnTo>
                  <a:lnTo>
                    <a:pt x="139" y="253"/>
                  </a:lnTo>
                  <a:lnTo>
                    <a:pt x="143" y="259"/>
                  </a:lnTo>
                  <a:lnTo>
                    <a:pt x="143" y="259"/>
                  </a:lnTo>
                  <a:lnTo>
                    <a:pt x="141" y="253"/>
                  </a:lnTo>
                  <a:lnTo>
                    <a:pt x="141" y="253"/>
                  </a:lnTo>
                  <a:lnTo>
                    <a:pt x="143" y="247"/>
                  </a:lnTo>
                  <a:lnTo>
                    <a:pt x="148" y="241"/>
                  </a:lnTo>
                  <a:lnTo>
                    <a:pt x="154" y="237"/>
                  </a:lnTo>
                  <a:lnTo>
                    <a:pt x="160" y="235"/>
                  </a:lnTo>
                  <a:lnTo>
                    <a:pt x="160" y="235"/>
                  </a:lnTo>
                  <a:lnTo>
                    <a:pt x="168" y="237"/>
                  </a:lnTo>
                  <a:lnTo>
                    <a:pt x="174" y="241"/>
                  </a:lnTo>
                  <a:lnTo>
                    <a:pt x="178" y="247"/>
                  </a:lnTo>
                  <a:lnTo>
                    <a:pt x="180" y="253"/>
                  </a:lnTo>
                  <a:lnTo>
                    <a:pt x="180" y="253"/>
                  </a:lnTo>
                  <a:close/>
                  <a:moveTo>
                    <a:pt x="48" y="156"/>
                  </a:moveTo>
                  <a:lnTo>
                    <a:pt x="65" y="117"/>
                  </a:lnTo>
                  <a:lnTo>
                    <a:pt x="65" y="63"/>
                  </a:lnTo>
                  <a:lnTo>
                    <a:pt x="150" y="63"/>
                  </a:lnTo>
                  <a:lnTo>
                    <a:pt x="150" y="111"/>
                  </a:lnTo>
                  <a:lnTo>
                    <a:pt x="150" y="123"/>
                  </a:lnTo>
                  <a:lnTo>
                    <a:pt x="154" y="123"/>
                  </a:lnTo>
                  <a:lnTo>
                    <a:pt x="164" y="148"/>
                  </a:lnTo>
                  <a:lnTo>
                    <a:pt x="164" y="148"/>
                  </a:lnTo>
                  <a:lnTo>
                    <a:pt x="152" y="142"/>
                  </a:lnTo>
                  <a:lnTo>
                    <a:pt x="135" y="140"/>
                  </a:lnTo>
                  <a:lnTo>
                    <a:pt x="127" y="140"/>
                  </a:lnTo>
                  <a:lnTo>
                    <a:pt x="121" y="142"/>
                  </a:lnTo>
                  <a:lnTo>
                    <a:pt x="113" y="146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97" y="160"/>
                  </a:lnTo>
                  <a:lnTo>
                    <a:pt x="89" y="164"/>
                  </a:lnTo>
                  <a:lnTo>
                    <a:pt x="79" y="166"/>
                  </a:lnTo>
                  <a:lnTo>
                    <a:pt x="73" y="164"/>
                  </a:lnTo>
                  <a:lnTo>
                    <a:pt x="58" y="158"/>
                  </a:lnTo>
                  <a:lnTo>
                    <a:pt x="52" y="156"/>
                  </a:lnTo>
                  <a:lnTo>
                    <a:pt x="48" y="156"/>
                  </a:lnTo>
                  <a:lnTo>
                    <a:pt x="48" y="156"/>
                  </a:lnTo>
                  <a:close/>
                  <a:moveTo>
                    <a:pt x="91" y="206"/>
                  </a:moveTo>
                  <a:lnTo>
                    <a:pt x="91" y="206"/>
                  </a:lnTo>
                  <a:lnTo>
                    <a:pt x="89" y="214"/>
                  </a:lnTo>
                  <a:lnTo>
                    <a:pt x="85" y="222"/>
                  </a:lnTo>
                  <a:lnTo>
                    <a:pt x="77" y="227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58" y="227"/>
                  </a:lnTo>
                  <a:lnTo>
                    <a:pt x="50" y="222"/>
                  </a:lnTo>
                  <a:lnTo>
                    <a:pt x="46" y="214"/>
                  </a:lnTo>
                  <a:lnTo>
                    <a:pt x="44" y="206"/>
                  </a:lnTo>
                  <a:lnTo>
                    <a:pt x="44" y="206"/>
                  </a:lnTo>
                  <a:lnTo>
                    <a:pt x="46" y="196"/>
                  </a:lnTo>
                  <a:lnTo>
                    <a:pt x="50" y="188"/>
                  </a:lnTo>
                  <a:lnTo>
                    <a:pt x="58" y="184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77" y="184"/>
                  </a:lnTo>
                  <a:lnTo>
                    <a:pt x="85" y="188"/>
                  </a:lnTo>
                  <a:lnTo>
                    <a:pt x="89" y="196"/>
                  </a:lnTo>
                  <a:lnTo>
                    <a:pt x="91" y="206"/>
                  </a:lnTo>
                  <a:lnTo>
                    <a:pt x="91" y="206"/>
                  </a:lnTo>
                  <a:close/>
                  <a:moveTo>
                    <a:pt x="133" y="210"/>
                  </a:moveTo>
                  <a:lnTo>
                    <a:pt x="133" y="210"/>
                  </a:lnTo>
                  <a:lnTo>
                    <a:pt x="131" y="214"/>
                  </a:lnTo>
                  <a:lnTo>
                    <a:pt x="129" y="220"/>
                  </a:lnTo>
                  <a:lnTo>
                    <a:pt x="123" y="222"/>
                  </a:lnTo>
                  <a:lnTo>
                    <a:pt x="117" y="225"/>
                  </a:lnTo>
                  <a:lnTo>
                    <a:pt x="117" y="225"/>
                  </a:lnTo>
                  <a:lnTo>
                    <a:pt x="113" y="222"/>
                  </a:lnTo>
                  <a:lnTo>
                    <a:pt x="107" y="220"/>
                  </a:lnTo>
                  <a:lnTo>
                    <a:pt x="105" y="214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5" y="204"/>
                  </a:lnTo>
                  <a:lnTo>
                    <a:pt x="107" y="198"/>
                  </a:lnTo>
                  <a:lnTo>
                    <a:pt x="113" y="196"/>
                  </a:lnTo>
                  <a:lnTo>
                    <a:pt x="117" y="194"/>
                  </a:lnTo>
                  <a:lnTo>
                    <a:pt x="117" y="194"/>
                  </a:lnTo>
                  <a:lnTo>
                    <a:pt x="123" y="196"/>
                  </a:lnTo>
                  <a:lnTo>
                    <a:pt x="129" y="198"/>
                  </a:lnTo>
                  <a:lnTo>
                    <a:pt x="131" y="204"/>
                  </a:lnTo>
                  <a:lnTo>
                    <a:pt x="133" y="210"/>
                  </a:lnTo>
                  <a:lnTo>
                    <a:pt x="133" y="210"/>
                  </a:lnTo>
                  <a:close/>
                  <a:moveTo>
                    <a:pt x="48" y="251"/>
                  </a:moveTo>
                  <a:lnTo>
                    <a:pt x="48" y="251"/>
                  </a:lnTo>
                  <a:lnTo>
                    <a:pt x="54" y="251"/>
                  </a:lnTo>
                  <a:lnTo>
                    <a:pt x="60" y="255"/>
                  </a:lnTo>
                  <a:lnTo>
                    <a:pt x="63" y="261"/>
                  </a:lnTo>
                  <a:lnTo>
                    <a:pt x="65" y="267"/>
                  </a:lnTo>
                  <a:lnTo>
                    <a:pt x="65" y="267"/>
                  </a:lnTo>
                  <a:lnTo>
                    <a:pt x="63" y="273"/>
                  </a:lnTo>
                  <a:lnTo>
                    <a:pt x="60" y="279"/>
                  </a:lnTo>
                  <a:lnTo>
                    <a:pt x="54" y="281"/>
                  </a:lnTo>
                  <a:lnTo>
                    <a:pt x="48" y="283"/>
                  </a:lnTo>
                  <a:lnTo>
                    <a:pt x="48" y="283"/>
                  </a:lnTo>
                  <a:lnTo>
                    <a:pt x="42" y="281"/>
                  </a:lnTo>
                  <a:lnTo>
                    <a:pt x="36" y="279"/>
                  </a:lnTo>
                  <a:lnTo>
                    <a:pt x="32" y="273"/>
                  </a:lnTo>
                  <a:lnTo>
                    <a:pt x="32" y="267"/>
                  </a:lnTo>
                  <a:lnTo>
                    <a:pt x="32" y="267"/>
                  </a:lnTo>
                  <a:lnTo>
                    <a:pt x="32" y="261"/>
                  </a:lnTo>
                  <a:lnTo>
                    <a:pt x="36" y="255"/>
                  </a:lnTo>
                  <a:lnTo>
                    <a:pt x="42" y="251"/>
                  </a:lnTo>
                  <a:lnTo>
                    <a:pt x="48" y="251"/>
                  </a:lnTo>
                  <a:lnTo>
                    <a:pt x="48" y="251"/>
                  </a:lnTo>
                  <a:close/>
                  <a:moveTo>
                    <a:pt x="36" y="328"/>
                  </a:moveTo>
                  <a:lnTo>
                    <a:pt x="176" y="328"/>
                  </a:lnTo>
                  <a:lnTo>
                    <a:pt x="176" y="512"/>
                  </a:lnTo>
                  <a:lnTo>
                    <a:pt x="36" y="512"/>
                  </a:lnTo>
                  <a:lnTo>
                    <a:pt x="36" y="328"/>
                  </a:lnTo>
                  <a:close/>
                  <a:moveTo>
                    <a:pt x="97" y="613"/>
                  </a:moveTo>
                  <a:lnTo>
                    <a:pt x="67" y="613"/>
                  </a:lnTo>
                  <a:lnTo>
                    <a:pt x="38" y="613"/>
                  </a:lnTo>
                  <a:lnTo>
                    <a:pt x="38" y="613"/>
                  </a:lnTo>
                  <a:lnTo>
                    <a:pt x="36" y="605"/>
                  </a:lnTo>
                  <a:lnTo>
                    <a:pt x="36" y="605"/>
                  </a:lnTo>
                  <a:lnTo>
                    <a:pt x="38" y="599"/>
                  </a:lnTo>
                  <a:lnTo>
                    <a:pt x="40" y="593"/>
                  </a:lnTo>
                  <a:lnTo>
                    <a:pt x="46" y="583"/>
                  </a:lnTo>
                  <a:lnTo>
                    <a:pt x="56" y="577"/>
                  </a:lnTo>
                  <a:lnTo>
                    <a:pt x="60" y="575"/>
                  </a:lnTo>
                  <a:lnTo>
                    <a:pt x="67" y="575"/>
                  </a:lnTo>
                  <a:lnTo>
                    <a:pt x="67" y="575"/>
                  </a:lnTo>
                  <a:lnTo>
                    <a:pt x="73" y="575"/>
                  </a:lnTo>
                  <a:lnTo>
                    <a:pt x="79" y="577"/>
                  </a:lnTo>
                  <a:lnTo>
                    <a:pt x="89" y="583"/>
                  </a:lnTo>
                  <a:lnTo>
                    <a:pt x="95" y="593"/>
                  </a:lnTo>
                  <a:lnTo>
                    <a:pt x="97" y="599"/>
                  </a:lnTo>
                  <a:lnTo>
                    <a:pt x="97" y="605"/>
                  </a:lnTo>
                  <a:lnTo>
                    <a:pt x="97" y="605"/>
                  </a:lnTo>
                  <a:lnTo>
                    <a:pt x="97" y="613"/>
                  </a:lnTo>
                  <a:lnTo>
                    <a:pt x="97" y="613"/>
                  </a:lnTo>
                  <a:close/>
                  <a:moveTo>
                    <a:pt x="160" y="613"/>
                  </a:moveTo>
                  <a:lnTo>
                    <a:pt x="135" y="613"/>
                  </a:lnTo>
                  <a:lnTo>
                    <a:pt x="135" y="613"/>
                  </a:lnTo>
                  <a:lnTo>
                    <a:pt x="127" y="607"/>
                  </a:lnTo>
                  <a:lnTo>
                    <a:pt x="119" y="599"/>
                  </a:lnTo>
                  <a:lnTo>
                    <a:pt x="113" y="589"/>
                  </a:lnTo>
                  <a:lnTo>
                    <a:pt x="111" y="579"/>
                  </a:lnTo>
                  <a:lnTo>
                    <a:pt x="111" y="579"/>
                  </a:lnTo>
                  <a:lnTo>
                    <a:pt x="113" y="571"/>
                  </a:lnTo>
                  <a:lnTo>
                    <a:pt x="115" y="565"/>
                  </a:lnTo>
                  <a:lnTo>
                    <a:pt x="117" y="558"/>
                  </a:lnTo>
                  <a:lnTo>
                    <a:pt x="123" y="552"/>
                  </a:lnTo>
                  <a:lnTo>
                    <a:pt x="127" y="548"/>
                  </a:lnTo>
                  <a:lnTo>
                    <a:pt x="133" y="544"/>
                  </a:lnTo>
                  <a:lnTo>
                    <a:pt x="141" y="542"/>
                  </a:lnTo>
                  <a:lnTo>
                    <a:pt x="148" y="542"/>
                  </a:lnTo>
                  <a:lnTo>
                    <a:pt x="148" y="542"/>
                  </a:lnTo>
                  <a:lnTo>
                    <a:pt x="156" y="542"/>
                  </a:lnTo>
                  <a:lnTo>
                    <a:pt x="164" y="544"/>
                  </a:lnTo>
                  <a:lnTo>
                    <a:pt x="170" y="548"/>
                  </a:lnTo>
                  <a:lnTo>
                    <a:pt x="174" y="552"/>
                  </a:lnTo>
                  <a:lnTo>
                    <a:pt x="180" y="558"/>
                  </a:lnTo>
                  <a:lnTo>
                    <a:pt x="182" y="565"/>
                  </a:lnTo>
                  <a:lnTo>
                    <a:pt x="184" y="571"/>
                  </a:lnTo>
                  <a:lnTo>
                    <a:pt x="186" y="579"/>
                  </a:lnTo>
                  <a:lnTo>
                    <a:pt x="186" y="579"/>
                  </a:lnTo>
                  <a:lnTo>
                    <a:pt x="184" y="589"/>
                  </a:lnTo>
                  <a:lnTo>
                    <a:pt x="178" y="599"/>
                  </a:lnTo>
                  <a:lnTo>
                    <a:pt x="170" y="607"/>
                  </a:lnTo>
                  <a:lnTo>
                    <a:pt x="160" y="613"/>
                  </a:lnTo>
                  <a:lnTo>
                    <a:pt x="160" y="6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4316413" y="2649538"/>
              <a:ext cx="19050" cy="15875"/>
            </a:xfrm>
            <a:custGeom>
              <a:avLst/>
              <a:gdLst>
                <a:gd name="T0" fmla="*/ 12 w 12"/>
                <a:gd name="T1" fmla="*/ 6 h 10"/>
                <a:gd name="T2" fmla="*/ 12 w 12"/>
                <a:gd name="T3" fmla="*/ 6 h 10"/>
                <a:gd name="T4" fmla="*/ 10 w 12"/>
                <a:gd name="T5" fmla="*/ 2 h 10"/>
                <a:gd name="T6" fmla="*/ 6 w 12"/>
                <a:gd name="T7" fmla="*/ 0 h 10"/>
                <a:gd name="T8" fmla="*/ 6 w 12"/>
                <a:gd name="T9" fmla="*/ 0 h 10"/>
                <a:gd name="T10" fmla="*/ 2 w 12"/>
                <a:gd name="T11" fmla="*/ 2 h 10"/>
                <a:gd name="T12" fmla="*/ 0 w 12"/>
                <a:gd name="T13" fmla="*/ 6 h 10"/>
                <a:gd name="T14" fmla="*/ 0 w 12"/>
                <a:gd name="T15" fmla="*/ 6 h 10"/>
                <a:gd name="T16" fmla="*/ 2 w 12"/>
                <a:gd name="T17" fmla="*/ 10 h 10"/>
                <a:gd name="T18" fmla="*/ 6 w 12"/>
                <a:gd name="T19" fmla="*/ 10 h 10"/>
                <a:gd name="T20" fmla="*/ 10 w 12"/>
                <a:gd name="T21" fmla="*/ 10 h 10"/>
                <a:gd name="T22" fmla="*/ 12 w 12"/>
                <a:gd name="T23" fmla="*/ 6 h 10"/>
                <a:gd name="T24" fmla="*/ 12 w 12"/>
                <a:gd name="T2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0">
                  <a:moveTo>
                    <a:pt x="12" y="6"/>
                  </a:moveTo>
                  <a:lnTo>
                    <a:pt x="12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4425950" y="25558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12 h 14"/>
                <a:gd name="T6" fmla="*/ 6 w 14"/>
                <a:gd name="T7" fmla="*/ 14 h 14"/>
                <a:gd name="T8" fmla="*/ 6 w 14"/>
                <a:gd name="T9" fmla="*/ 14 h 14"/>
                <a:gd name="T10" fmla="*/ 12 w 14"/>
                <a:gd name="T11" fmla="*/ 12 h 14"/>
                <a:gd name="T12" fmla="*/ 14 w 14"/>
                <a:gd name="T13" fmla="*/ 8 h 14"/>
                <a:gd name="T14" fmla="*/ 14 w 14"/>
                <a:gd name="T15" fmla="*/ 8 h 14"/>
                <a:gd name="T16" fmla="*/ 12 w 14"/>
                <a:gd name="T17" fmla="*/ 2 h 14"/>
                <a:gd name="T18" fmla="*/ 6 w 14"/>
                <a:gd name="T19" fmla="*/ 0 h 14"/>
                <a:gd name="T20" fmla="*/ 6 w 14"/>
                <a:gd name="T21" fmla="*/ 0 h 14"/>
                <a:gd name="T22" fmla="*/ 2 w 14"/>
                <a:gd name="T23" fmla="*/ 2 h 14"/>
                <a:gd name="T24" fmla="*/ 0 w 14"/>
                <a:gd name="T25" fmla="*/ 8 h 14"/>
                <a:gd name="T26" fmla="*/ 0 w 14"/>
                <a:gd name="T2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4438650" y="2662238"/>
              <a:ext cx="9525" cy="9525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0 w 6"/>
                <a:gd name="T5" fmla="*/ 0 h 6"/>
                <a:gd name="T6" fmla="*/ 0 w 6"/>
                <a:gd name="T7" fmla="*/ 4 h 6"/>
                <a:gd name="T8" fmla="*/ 0 w 6"/>
                <a:gd name="T9" fmla="*/ 4 h 6"/>
                <a:gd name="T10" fmla="*/ 0 w 6"/>
                <a:gd name="T11" fmla="*/ 6 h 6"/>
                <a:gd name="T12" fmla="*/ 4 w 6"/>
                <a:gd name="T13" fmla="*/ 6 h 6"/>
                <a:gd name="T14" fmla="*/ 6 w 6"/>
                <a:gd name="T15" fmla="*/ 6 h 6"/>
                <a:gd name="T16" fmla="*/ 6 w 6"/>
                <a:gd name="T17" fmla="*/ 4 h 6"/>
                <a:gd name="T18" fmla="*/ 6 w 6"/>
                <a:gd name="T19" fmla="*/ 4 h 6"/>
                <a:gd name="T20" fmla="*/ 6 w 6"/>
                <a:gd name="T21" fmla="*/ 0 h 6"/>
                <a:gd name="T22" fmla="*/ 4 w 6"/>
                <a:gd name="T23" fmla="*/ 0 h 6"/>
                <a:gd name="T24" fmla="*/ 4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4500563" y="2633663"/>
              <a:ext cx="9525" cy="9525"/>
            </a:xfrm>
            <a:custGeom>
              <a:avLst/>
              <a:gdLst>
                <a:gd name="T0" fmla="*/ 0 w 6"/>
                <a:gd name="T1" fmla="*/ 2 h 6"/>
                <a:gd name="T2" fmla="*/ 0 w 6"/>
                <a:gd name="T3" fmla="*/ 2 h 6"/>
                <a:gd name="T4" fmla="*/ 0 w 6"/>
                <a:gd name="T5" fmla="*/ 4 h 6"/>
                <a:gd name="T6" fmla="*/ 2 w 6"/>
                <a:gd name="T7" fmla="*/ 6 h 6"/>
                <a:gd name="T8" fmla="*/ 4 w 6"/>
                <a:gd name="T9" fmla="*/ 4 h 6"/>
                <a:gd name="T10" fmla="*/ 6 w 6"/>
                <a:gd name="T11" fmla="*/ 2 h 6"/>
                <a:gd name="T12" fmla="*/ 6 w 6"/>
                <a:gd name="T13" fmla="*/ 2 h 6"/>
                <a:gd name="T14" fmla="*/ 6 w 6"/>
                <a:gd name="T15" fmla="*/ 0 h 6"/>
                <a:gd name="T16" fmla="*/ 2 w 6"/>
                <a:gd name="T17" fmla="*/ 0 h 6"/>
                <a:gd name="T18" fmla="*/ 2 w 6"/>
                <a:gd name="T19" fmla="*/ 0 h 6"/>
                <a:gd name="T20" fmla="*/ 0 w 6"/>
                <a:gd name="T21" fmla="*/ 0 h 6"/>
                <a:gd name="T22" fmla="*/ 0 w 6"/>
                <a:gd name="T23" fmla="*/ 2 h 6"/>
                <a:gd name="T24" fmla="*/ 0 w 6"/>
                <a:gd name="T2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4341813" y="3179763"/>
              <a:ext cx="30163" cy="28575"/>
            </a:xfrm>
            <a:custGeom>
              <a:avLst/>
              <a:gdLst>
                <a:gd name="T0" fmla="*/ 19 w 19"/>
                <a:gd name="T1" fmla="*/ 10 h 18"/>
                <a:gd name="T2" fmla="*/ 19 w 19"/>
                <a:gd name="T3" fmla="*/ 10 h 18"/>
                <a:gd name="T4" fmla="*/ 17 w 19"/>
                <a:gd name="T5" fmla="*/ 6 h 18"/>
                <a:gd name="T6" fmla="*/ 15 w 19"/>
                <a:gd name="T7" fmla="*/ 4 h 18"/>
                <a:gd name="T8" fmla="*/ 13 w 19"/>
                <a:gd name="T9" fmla="*/ 2 h 18"/>
                <a:gd name="T10" fmla="*/ 9 w 19"/>
                <a:gd name="T11" fmla="*/ 0 h 18"/>
                <a:gd name="T12" fmla="*/ 9 w 19"/>
                <a:gd name="T13" fmla="*/ 0 h 18"/>
                <a:gd name="T14" fmla="*/ 7 w 19"/>
                <a:gd name="T15" fmla="*/ 2 h 18"/>
                <a:gd name="T16" fmla="*/ 2 w 19"/>
                <a:gd name="T17" fmla="*/ 4 h 18"/>
                <a:gd name="T18" fmla="*/ 2 w 19"/>
                <a:gd name="T19" fmla="*/ 6 h 18"/>
                <a:gd name="T20" fmla="*/ 0 w 19"/>
                <a:gd name="T21" fmla="*/ 10 h 18"/>
                <a:gd name="T22" fmla="*/ 0 w 19"/>
                <a:gd name="T23" fmla="*/ 10 h 18"/>
                <a:gd name="T24" fmla="*/ 2 w 19"/>
                <a:gd name="T25" fmla="*/ 12 h 18"/>
                <a:gd name="T26" fmla="*/ 2 w 19"/>
                <a:gd name="T27" fmla="*/ 16 h 18"/>
                <a:gd name="T28" fmla="*/ 7 w 19"/>
                <a:gd name="T29" fmla="*/ 18 h 18"/>
                <a:gd name="T30" fmla="*/ 9 w 19"/>
                <a:gd name="T31" fmla="*/ 18 h 18"/>
                <a:gd name="T32" fmla="*/ 9 w 19"/>
                <a:gd name="T33" fmla="*/ 18 h 18"/>
                <a:gd name="T34" fmla="*/ 13 w 19"/>
                <a:gd name="T35" fmla="*/ 18 h 18"/>
                <a:gd name="T36" fmla="*/ 15 w 19"/>
                <a:gd name="T37" fmla="*/ 16 h 18"/>
                <a:gd name="T38" fmla="*/ 17 w 19"/>
                <a:gd name="T39" fmla="*/ 12 h 18"/>
                <a:gd name="T40" fmla="*/ 19 w 19"/>
                <a:gd name="T41" fmla="*/ 10 h 18"/>
                <a:gd name="T42" fmla="*/ 19 w 19"/>
                <a:gd name="T4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8">
                  <a:moveTo>
                    <a:pt x="19" y="10"/>
                  </a:moveTo>
                  <a:lnTo>
                    <a:pt x="19" y="10"/>
                  </a:lnTo>
                  <a:lnTo>
                    <a:pt x="17" y="6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3" y="18"/>
                  </a:lnTo>
                  <a:lnTo>
                    <a:pt x="15" y="16"/>
                  </a:lnTo>
                  <a:lnTo>
                    <a:pt x="17" y="12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4460875" y="3128963"/>
              <a:ext cx="49213" cy="47625"/>
            </a:xfrm>
            <a:custGeom>
              <a:avLst/>
              <a:gdLst>
                <a:gd name="T0" fmla="*/ 15 w 31"/>
                <a:gd name="T1" fmla="*/ 0 h 30"/>
                <a:gd name="T2" fmla="*/ 15 w 31"/>
                <a:gd name="T3" fmla="*/ 0 h 30"/>
                <a:gd name="T4" fmla="*/ 10 w 31"/>
                <a:gd name="T5" fmla="*/ 2 h 30"/>
                <a:gd name="T6" fmla="*/ 4 w 31"/>
                <a:gd name="T7" fmla="*/ 6 h 30"/>
                <a:gd name="T8" fmla="*/ 2 w 31"/>
                <a:gd name="T9" fmla="*/ 10 h 30"/>
                <a:gd name="T10" fmla="*/ 0 w 31"/>
                <a:gd name="T11" fmla="*/ 16 h 30"/>
                <a:gd name="T12" fmla="*/ 0 w 31"/>
                <a:gd name="T13" fmla="*/ 16 h 30"/>
                <a:gd name="T14" fmla="*/ 2 w 31"/>
                <a:gd name="T15" fmla="*/ 22 h 30"/>
                <a:gd name="T16" fmla="*/ 4 w 31"/>
                <a:gd name="T17" fmla="*/ 26 h 30"/>
                <a:gd name="T18" fmla="*/ 10 w 31"/>
                <a:gd name="T19" fmla="*/ 30 h 30"/>
                <a:gd name="T20" fmla="*/ 15 w 31"/>
                <a:gd name="T21" fmla="*/ 30 h 30"/>
                <a:gd name="T22" fmla="*/ 15 w 31"/>
                <a:gd name="T23" fmla="*/ 30 h 30"/>
                <a:gd name="T24" fmla="*/ 21 w 31"/>
                <a:gd name="T25" fmla="*/ 30 h 30"/>
                <a:gd name="T26" fmla="*/ 27 w 31"/>
                <a:gd name="T27" fmla="*/ 26 h 30"/>
                <a:gd name="T28" fmla="*/ 29 w 31"/>
                <a:gd name="T29" fmla="*/ 22 h 30"/>
                <a:gd name="T30" fmla="*/ 31 w 31"/>
                <a:gd name="T31" fmla="*/ 16 h 30"/>
                <a:gd name="T32" fmla="*/ 31 w 31"/>
                <a:gd name="T33" fmla="*/ 16 h 30"/>
                <a:gd name="T34" fmla="*/ 29 w 31"/>
                <a:gd name="T35" fmla="*/ 10 h 30"/>
                <a:gd name="T36" fmla="*/ 27 w 31"/>
                <a:gd name="T37" fmla="*/ 6 h 30"/>
                <a:gd name="T38" fmla="*/ 21 w 31"/>
                <a:gd name="T39" fmla="*/ 2 h 30"/>
                <a:gd name="T40" fmla="*/ 15 w 31"/>
                <a:gd name="T41" fmla="*/ 0 h 30"/>
                <a:gd name="T42" fmla="*/ 15 w 31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30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6"/>
                  </a:lnTo>
                  <a:lnTo>
                    <a:pt x="10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21" y="30"/>
                  </a:lnTo>
                  <a:lnTo>
                    <a:pt x="27" y="26"/>
                  </a:lnTo>
                  <a:lnTo>
                    <a:pt x="29" y="22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10"/>
                  </a:lnTo>
                  <a:lnTo>
                    <a:pt x="27" y="6"/>
                  </a:lnTo>
                  <a:lnTo>
                    <a:pt x="21" y="2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5278438" y="2273300"/>
            <a:ext cx="533400" cy="881063"/>
          </a:xfrm>
          <a:custGeom>
            <a:avLst/>
            <a:gdLst>
              <a:gd name="T0" fmla="*/ 309 w 336"/>
              <a:gd name="T1" fmla="*/ 31 h 555"/>
              <a:gd name="T2" fmla="*/ 309 w 336"/>
              <a:gd name="T3" fmla="*/ 31 h 555"/>
              <a:gd name="T4" fmla="*/ 307 w 336"/>
              <a:gd name="T5" fmla="*/ 24 h 555"/>
              <a:gd name="T6" fmla="*/ 303 w 336"/>
              <a:gd name="T7" fmla="*/ 18 h 555"/>
              <a:gd name="T8" fmla="*/ 297 w 336"/>
              <a:gd name="T9" fmla="*/ 14 h 555"/>
              <a:gd name="T10" fmla="*/ 287 w 336"/>
              <a:gd name="T11" fmla="*/ 10 h 555"/>
              <a:gd name="T12" fmla="*/ 307 w 336"/>
              <a:gd name="T13" fmla="*/ 10 h 555"/>
              <a:gd name="T14" fmla="*/ 307 w 336"/>
              <a:gd name="T15" fmla="*/ 0 h 555"/>
              <a:gd name="T16" fmla="*/ 28 w 336"/>
              <a:gd name="T17" fmla="*/ 0 h 555"/>
              <a:gd name="T18" fmla="*/ 28 w 336"/>
              <a:gd name="T19" fmla="*/ 10 h 555"/>
              <a:gd name="T20" fmla="*/ 50 w 336"/>
              <a:gd name="T21" fmla="*/ 10 h 555"/>
              <a:gd name="T22" fmla="*/ 50 w 336"/>
              <a:gd name="T23" fmla="*/ 10 h 555"/>
              <a:gd name="T24" fmla="*/ 40 w 336"/>
              <a:gd name="T25" fmla="*/ 14 h 555"/>
              <a:gd name="T26" fmla="*/ 34 w 336"/>
              <a:gd name="T27" fmla="*/ 18 h 555"/>
              <a:gd name="T28" fmla="*/ 28 w 336"/>
              <a:gd name="T29" fmla="*/ 24 h 555"/>
              <a:gd name="T30" fmla="*/ 28 w 336"/>
              <a:gd name="T31" fmla="*/ 31 h 555"/>
              <a:gd name="T32" fmla="*/ 0 w 336"/>
              <a:gd name="T33" fmla="*/ 31 h 555"/>
              <a:gd name="T34" fmla="*/ 0 w 336"/>
              <a:gd name="T35" fmla="*/ 528 h 555"/>
              <a:gd name="T36" fmla="*/ 28 w 336"/>
              <a:gd name="T37" fmla="*/ 528 h 555"/>
              <a:gd name="T38" fmla="*/ 28 w 336"/>
              <a:gd name="T39" fmla="*/ 528 h 555"/>
              <a:gd name="T40" fmla="*/ 28 w 336"/>
              <a:gd name="T41" fmla="*/ 534 h 555"/>
              <a:gd name="T42" fmla="*/ 32 w 336"/>
              <a:gd name="T43" fmla="*/ 541 h 555"/>
              <a:gd name="T44" fmla="*/ 36 w 336"/>
              <a:gd name="T45" fmla="*/ 545 h 555"/>
              <a:gd name="T46" fmla="*/ 42 w 336"/>
              <a:gd name="T47" fmla="*/ 549 h 555"/>
              <a:gd name="T48" fmla="*/ 60 w 336"/>
              <a:gd name="T49" fmla="*/ 553 h 555"/>
              <a:gd name="T50" fmla="*/ 80 w 336"/>
              <a:gd name="T51" fmla="*/ 555 h 555"/>
              <a:gd name="T52" fmla="*/ 257 w 336"/>
              <a:gd name="T53" fmla="*/ 555 h 555"/>
              <a:gd name="T54" fmla="*/ 257 w 336"/>
              <a:gd name="T55" fmla="*/ 555 h 555"/>
              <a:gd name="T56" fmla="*/ 277 w 336"/>
              <a:gd name="T57" fmla="*/ 553 h 555"/>
              <a:gd name="T58" fmla="*/ 295 w 336"/>
              <a:gd name="T59" fmla="*/ 549 h 555"/>
              <a:gd name="T60" fmla="*/ 301 w 336"/>
              <a:gd name="T61" fmla="*/ 545 h 555"/>
              <a:gd name="T62" fmla="*/ 305 w 336"/>
              <a:gd name="T63" fmla="*/ 541 h 555"/>
              <a:gd name="T64" fmla="*/ 309 w 336"/>
              <a:gd name="T65" fmla="*/ 534 h 555"/>
              <a:gd name="T66" fmla="*/ 309 w 336"/>
              <a:gd name="T67" fmla="*/ 528 h 555"/>
              <a:gd name="T68" fmla="*/ 336 w 336"/>
              <a:gd name="T69" fmla="*/ 528 h 555"/>
              <a:gd name="T70" fmla="*/ 336 w 336"/>
              <a:gd name="T71" fmla="*/ 31 h 555"/>
              <a:gd name="T72" fmla="*/ 309 w 336"/>
              <a:gd name="T73" fmla="*/ 31 h 555"/>
              <a:gd name="T74" fmla="*/ 293 w 336"/>
              <a:gd name="T75" fmla="*/ 462 h 555"/>
              <a:gd name="T76" fmla="*/ 40 w 336"/>
              <a:gd name="T77" fmla="*/ 462 h 555"/>
              <a:gd name="T78" fmla="*/ 40 w 336"/>
              <a:gd name="T79" fmla="*/ 205 h 555"/>
              <a:gd name="T80" fmla="*/ 293 w 336"/>
              <a:gd name="T81" fmla="*/ 205 h 555"/>
              <a:gd name="T82" fmla="*/ 293 w 336"/>
              <a:gd name="T83" fmla="*/ 462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6" h="555">
                <a:moveTo>
                  <a:pt x="309" y="31"/>
                </a:moveTo>
                <a:lnTo>
                  <a:pt x="309" y="31"/>
                </a:lnTo>
                <a:lnTo>
                  <a:pt x="307" y="24"/>
                </a:lnTo>
                <a:lnTo>
                  <a:pt x="303" y="18"/>
                </a:lnTo>
                <a:lnTo>
                  <a:pt x="297" y="14"/>
                </a:lnTo>
                <a:lnTo>
                  <a:pt x="287" y="10"/>
                </a:lnTo>
                <a:lnTo>
                  <a:pt x="307" y="10"/>
                </a:lnTo>
                <a:lnTo>
                  <a:pt x="307" y="0"/>
                </a:lnTo>
                <a:lnTo>
                  <a:pt x="28" y="0"/>
                </a:lnTo>
                <a:lnTo>
                  <a:pt x="28" y="10"/>
                </a:lnTo>
                <a:lnTo>
                  <a:pt x="50" y="10"/>
                </a:lnTo>
                <a:lnTo>
                  <a:pt x="50" y="10"/>
                </a:lnTo>
                <a:lnTo>
                  <a:pt x="40" y="14"/>
                </a:lnTo>
                <a:lnTo>
                  <a:pt x="34" y="18"/>
                </a:lnTo>
                <a:lnTo>
                  <a:pt x="28" y="24"/>
                </a:lnTo>
                <a:lnTo>
                  <a:pt x="28" y="31"/>
                </a:lnTo>
                <a:lnTo>
                  <a:pt x="0" y="31"/>
                </a:lnTo>
                <a:lnTo>
                  <a:pt x="0" y="528"/>
                </a:lnTo>
                <a:lnTo>
                  <a:pt x="28" y="528"/>
                </a:lnTo>
                <a:lnTo>
                  <a:pt x="28" y="528"/>
                </a:lnTo>
                <a:lnTo>
                  <a:pt x="28" y="534"/>
                </a:lnTo>
                <a:lnTo>
                  <a:pt x="32" y="541"/>
                </a:lnTo>
                <a:lnTo>
                  <a:pt x="36" y="545"/>
                </a:lnTo>
                <a:lnTo>
                  <a:pt x="42" y="549"/>
                </a:lnTo>
                <a:lnTo>
                  <a:pt x="60" y="553"/>
                </a:lnTo>
                <a:lnTo>
                  <a:pt x="80" y="555"/>
                </a:lnTo>
                <a:lnTo>
                  <a:pt x="257" y="555"/>
                </a:lnTo>
                <a:lnTo>
                  <a:pt x="257" y="555"/>
                </a:lnTo>
                <a:lnTo>
                  <a:pt x="277" y="553"/>
                </a:lnTo>
                <a:lnTo>
                  <a:pt x="295" y="549"/>
                </a:lnTo>
                <a:lnTo>
                  <a:pt x="301" y="545"/>
                </a:lnTo>
                <a:lnTo>
                  <a:pt x="305" y="541"/>
                </a:lnTo>
                <a:lnTo>
                  <a:pt x="309" y="534"/>
                </a:lnTo>
                <a:lnTo>
                  <a:pt x="309" y="528"/>
                </a:lnTo>
                <a:lnTo>
                  <a:pt x="336" y="528"/>
                </a:lnTo>
                <a:lnTo>
                  <a:pt x="336" y="31"/>
                </a:lnTo>
                <a:lnTo>
                  <a:pt x="309" y="31"/>
                </a:lnTo>
                <a:close/>
                <a:moveTo>
                  <a:pt x="293" y="462"/>
                </a:moveTo>
                <a:lnTo>
                  <a:pt x="40" y="462"/>
                </a:lnTo>
                <a:lnTo>
                  <a:pt x="40" y="205"/>
                </a:lnTo>
                <a:lnTo>
                  <a:pt x="293" y="205"/>
                </a:lnTo>
                <a:lnTo>
                  <a:pt x="293" y="4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 noEditPoints="1"/>
          </p:cNvSpPr>
          <p:nvPr/>
        </p:nvSpPr>
        <p:spPr bwMode="auto">
          <a:xfrm>
            <a:off x="8956675" y="2308225"/>
            <a:ext cx="511175" cy="887413"/>
          </a:xfrm>
          <a:custGeom>
            <a:avLst/>
            <a:gdLst>
              <a:gd name="T0" fmla="*/ 229 w 322"/>
              <a:gd name="T1" fmla="*/ 278 h 559"/>
              <a:gd name="T2" fmla="*/ 259 w 322"/>
              <a:gd name="T3" fmla="*/ 257 h 559"/>
              <a:gd name="T4" fmla="*/ 284 w 322"/>
              <a:gd name="T5" fmla="*/ 233 h 559"/>
              <a:gd name="T6" fmla="*/ 300 w 322"/>
              <a:gd name="T7" fmla="*/ 205 h 559"/>
              <a:gd name="T8" fmla="*/ 312 w 322"/>
              <a:gd name="T9" fmla="*/ 176 h 559"/>
              <a:gd name="T10" fmla="*/ 322 w 322"/>
              <a:gd name="T11" fmla="*/ 122 h 559"/>
              <a:gd name="T12" fmla="*/ 318 w 322"/>
              <a:gd name="T13" fmla="*/ 89 h 559"/>
              <a:gd name="T14" fmla="*/ 318 w 322"/>
              <a:gd name="T15" fmla="*/ 89 h 559"/>
              <a:gd name="T16" fmla="*/ 310 w 322"/>
              <a:gd name="T17" fmla="*/ 45 h 559"/>
              <a:gd name="T18" fmla="*/ 294 w 322"/>
              <a:gd name="T19" fmla="*/ 4 h 559"/>
              <a:gd name="T20" fmla="*/ 31 w 322"/>
              <a:gd name="T21" fmla="*/ 0 h 559"/>
              <a:gd name="T22" fmla="*/ 27 w 322"/>
              <a:gd name="T23" fmla="*/ 4 h 559"/>
              <a:gd name="T24" fmla="*/ 10 w 322"/>
              <a:gd name="T25" fmla="*/ 47 h 559"/>
              <a:gd name="T26" fmla="*/ 2 w 322"/>
              <a:gd name="T27" fmla="*/ 94 h 559"/>
              <a:gd name="T28" fmla="*/ 0 w 322"/>
              <a:gd name="T29" fmla="*/ 110 h 559"/>
              <a:gd name="T30" fmla="*/ 6 w 322"/>
              <a:gd name="T31" fmla="*/ 158 h 559"/>
              <a:gd name="T32" fmla="*/ 16 w 322"/>
              <a:gd name="T33" fmla="*/ 187 h 559"/>
              <a:gd name="T34" fmla="*/ 21 w 322"/>
              <a:gd name="T35" fmla="*/ 199 h 559"/>
              <a:gd name="T36" fmla="*/ 31 w 322"/>
              <a:gd name="T37" fmla="*/ 217 h 559"/>
              <a:gd name="T38" fmla="*/ 55 w 322"/>
              <a:gd name="T39" fmla="*/ 247 h 559"/>
              <a:gd name="T40" fmla="*/ 85 w 322"/>
              <a:gd name="T41" fmla="*/ 274 h 559"/>
              <a:gd name="T42" fmla="*/ 118 w 322"/>
              <a:gd name="T43" fmla="*/ 290 h 559"/>
              <a:gd name="T44" fmla="*/ 136 w 322"/>
              <a:gd name="T45" fmla="*/ 525 h 559"/>
              <a:gd name="T46" fmla="*/ 106 w 322"/>
              <a:gd name="T47" fmla="*/ 527 h 559"/>
              <a:gd name="T48" fmla="*/ 63 w 322"/>
              <a:gd name="T49" fmla="*/ 537 h 559"/>
              <a:gd name="T50" fmla="*/ 57 w 322"/>
              <a:gd name="T51" fmla="*/ 541 h 559"/>
              <a:gd name="T52" fmla="*/ 59 w 322"/>
              <a:gd name="T53" fmla="*/ 545 h 559"/>
              <a:gd name="T54" fmla="*/ 87 w 322"/>
              <a:gd name="T55" fmla="*/ 555 h 559"/>
              <a:gd name="T56" fmla="*/ 160 w 322"/>
              <a:gd name="T57" fmla="*/ 559 h 559"/>
              <a:gd name="T58" fmla="*/ 201 w 322"/>
              <a:gd name="T59" fmla="*/ 559 h 559"/>
              <a:gd name="T60" fmla="*/ 257 w 322"/>
              <a:gd name="T61" fmla="*/ 549 h 559"/>
              <a:gd name="T62" fmla="*/ 265 w 322"/>
              <a:gd name="T63" fmla="*/ 541 h 559"/>
              <a:gd name="T64" fmla="*/ 263 w 322"/>
              <a:gd name="T65" fmla="*/ 539 h 559"/>
              <a:gd name="T66" fmla="*/ 243 w 322"/>
              <a:gd name="T67" fmla="*/ 531 h 559"/>
              <a:gd name="T68" fmla="*/ 184 w 322"/>
              <a:gd name="T69" fmla="*/ 525 h 559"/>
              <a:gd name="T70" fmla="*/ 184 w 322"/>
              <a:gd name="T71" fmla="*/ 294 h 559"/>
              <a:gd name="T72" fmla="*/ 229 w 322"/>
              <a:gd name="T73" fmla="*/ 278 h 559"/>
              <a:gd name="T74" fmla="*/ 41 w 322"/>
              <a:gd name="T75" fmla="*/ 19 h 559"/>
              <a:gd name="T76" fmla="*/ 280 w 322"/>
              <a:gd name="T77" fmla="*/ 19 h 559"/>
              <a:gd name="T78" fmla="*/ 294 w 322"/>
              <a:gd name="T79" fmla="*/ 53 h 559"/>
              <a:gd name="T80" fmla="*/ 300 w 322"/>
              <a:gd name="T81" fmla="*/ 89 h 559"/>
              <a:gd name="T82" fmla="*/ 21 w 322"/>
              <a:gd name="T83" fmla="*/ 89 h 559"/>
              <a:gd name="T84" fmla="*/ 27 w 322"/>
              <a:gd name="T85" fmla="*/ 53 h 559"/>
              <a:gd name="T86" fmla="*/ 41 w 322"/>
              <a:gd name="T87" fmla="*/ 1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2" h="559">
                <a:moveTo>
                  <a:pt x="229" y="278"/>
                </a:moveTo>
                <a:lnTo>
                  <a:pt x="229" y="278"/>
                </a:lnTo>
                <a:lnTo>
                  <a:pt x="245" y="268"/>
                </a:lnTo>
                <a:lnTo>
                  <a:pt x="259" y="257"/>
                </a:lnTo>
                <a:lnTo>
                  <a:pt x="272" y="247"/>
                </a:lnTo>
                <a:lnTo>
                  <a:pt x="284" y="233"/>
                </a:lnTo>
                <a:lnTo>
                  <a:pt x="292" y="219"/>
                </a:lnTo>
                <a:lnTo>
                  <a:pt x="300" y="205"/>
                </a:lnTo>
                <a:lnTo>
                  <a:pt x="306" y="191"/>
                </a:lnTo>
                <a:lnTo>
                  <a:pt x="312" y="176"/>
                </a:lnTo>
                <a:lnTo>
                  <a:pt x="320" y="148"/>
                </a:lnTo>
                <a:lnTo>
                  <a:pt x="322" y="122"/>
                </a:lnTo>
                <a:lnTo>
                  <a:pt x="322" y="102"/>
                </a:lnTo>
                <a:lnTo>
                  <a:pt x="318" y="89"/>
                </a:lnTo>
                <a:lnTo>
                  <a:pt x="318" y="89"/>
                </a:lnTo>
                <a:lnTo>
                  <a:pt x="318" y="89"/>
                </a:lnTo>
                <a:lnTo>
                  <a:pt x="316" y="67"/>
                </a:lnTo>
                <a:lnTo>
                  <a:pt x="310" y="45"/>
                </a:lnTo>
                <a:lnTo>
                  <a:pt x="302" y="25"/>
                </a:lnTo>
                <a:lnTo>
                  <a:pt x="294" y="4"/>
                </a:lnTo>
                <a:lnTo>
                  <a:pt x="290" y="0"/>
                </a:lnTo>
                <a:lnTo>
                  <a:pt x="31" y="0"/>
                </a:lnTo>
                <a:lnTo>
                  <a:pt x="27" y="4"/>
                </a:lnTo>
                <a:lnTo>
                  <a:pt x="27" y="4"/>
                </a:lnTo>
                <a:lnTo>
                  <a:pt x="16" y="27"/>
                </a:lnTo>
                <a:lnTo>
                  <a:pt x="10" y="47"/>
                </a:lnTo>
                <a:lnTo>
                  <a:pt x="4" y="71"/>
                </a:lnTo>
                <a:lnTo>
                  <a:pt x="2" y="94"/>
                </a:lnTo>
                <a:lnTo>
                  <a:pt x="2" y="94"/>
                </a:lnTo>
                <a:lnTo>
                  <a:pt x="0" y="110"/>
                </a:lnTo>
                <a:lnTo>
                  <a:pt x="0" y="132"/>
                </a:lnTo>
                <a:lnTo>
                  <a:pt x="6" y="158"/>
                </a:lnTo>
                <a:lnTo>
                  <a:pt x="16" y="187"/>
                </a:lnTo>
                <a:lnTo>
                  <a:pt x="16" y="187"/>
                </a:lnTo>
                <a:lnTo>
                  <a:pt x="21" y="197"/>
                </a:lnTo>
                <a:lnTo>
                  <a:pt x="21" y="199"/>
                </a:lnTo>
                <a:lnTo>
                  <a:pt x="21" y="199"/>
                </a:lnTo>
                <a:lnTo>
                  <a:pt x="31" y="217"/>
                </a:lnTo>
                <a:lnTo>
                  <a:pt x="41" y="233"/>
                </a:lnTo>
                <a:lnTo>
                  <a:pt x="55" y="247"/>
                </a:lnTo>
                <a:lnTo>
                  <a:pt x="69" y="261"/>
                </a:lnTo>
                <a:lnTo>
                  <a:pt x="85" y="274"/>
                </a:lnTo>
                <a:lnTo>
                  <a:pt x="101" y="282"/>
                </a:lnTo>
                <a:lnTo>
                  <a:pt x="118" y="290"/>
                </a:lnTo>
                <a:lnTo>
                  <a:pt x="136" y="294"/>
                </a:lnTo>
                <a:lnTo>
                  <a:pt x="136" y="525"/>
                </a:lnTo>
                <a:lnTo>
                  <a:pt x="136" y="525"/>
                </a:lnTo>
                <a:lnTo>
                  <a:pt x="106" y="527"/>
                </a:lnTo>
                <a:lnTo>
                  <a:pt x="79" y="531"/>
                </a:lnTo>
                <a:lnTo>
                  <a:pt x="63" y="537"/>
                </a:lnTo>
                <a:lnTo>
                  <a:pt x="59" y="539"/>
                </a:lnTo>
                <a:lnTo>
                  <a:pt x="57" y="541"/>
                </a:lnTo>
                <a:lnTo>
                  <a:pt x="57" y="541"/>
                </a:lnTo>
                <a:lnTo>
                  <a:pt x="59" y="545"/>
                </a:lnTo>
                <a:lnTo>
                  <a:pt x="65" y="549"/>
                </a:lnTo>
                <a:lnTo>
                  <a:pt x="87" y="555"/>
                </a:lnTo>
                <a:lnTo>
                  <a:pt x="120" y="559"/>
                </a:lnTo>
                <a:lnTo>
                  <a:pt x="160" y="559"/>
                </a:lnTo>
                <a:lnTo>
                  <a:pt x="160" y="559"/>
                </a:lnTo>
                <a:lnTo>
                  <a:pt x="201" y="559"/>
                </a:lnTo>
                <a:lnTo>
                  <a:pt x="235" y="555"/>
                </a:lnTo>
                <a:lnTo>
                  <a:pt x="257" y="549"/>
                </a:lnTo>
                <a:lnTo>
                  <a:pt x="263" y="545"/>
                </a:lnTo>
                <a:lnTo>
                  <a:pt x="265" y="541"/>
                </a:lnTo>
                <a:lnTo>
                  <a:pt x="265" y="541"/>
                </a:lnTo>
                <a:lnTo>
                  <a:pt x="263" y="539"/>
                </a:lnTo>
                <a:lnTo>
                  <a:pt x="259" y="537"/>
                </a:lnTo>
                <a:lnTo>
                  <a:pt x="243" y="531"/>
                </a:lnTo>
                <a:lnTo>
                  <a:pt x="217" y="527"/>
                </a:lnTo>
                <a:lnTo>
                  <a:pt x="184" y="525"/>
                </a:lnTo>
                <a:lnTo>
                  <a:pt x="184" y="294"/>
                </a:lnTo>
                <a:lnTo>
                  <a:pt x="184" y="294"/>
                </a:lnTo>
                <a:lnTo>
                  <a:pt x="209" y="286"/>
                </a:lnTo>
                <a:lnTo>
                  <a:pt x="229" y="278"/>
                </a:lnTo>
                <a:lnTo>
                  <a:pt x="229" y="278"/>
                </a:lnTo>
                <a:close/>
                <a:moveTo>
                  <a:pt x="41" y="19"/>
                </a:moveTo>
                <a:lnTo>
                  <a:pt x="280" y="19"/>
                </a:lnTo>
                <a:lnTo>
                  <a:pt x="280" y="19"/>
                </a:lnTo>
                <a:lnTo>
                  <a:pt x="288" y="35"/>
                </a:lnTo>
                <a:lnTo>
                  <a:pt x="294" y="53"/>
                </a:lnTo>
                <a:lnTo>
                  <a:pt x="298" y="71"/>
                </a:lnTo>
                <a:lnTo>
                  <a:pt x="300" y="89"/>
                </a:lnTo>
                <a:lnTo>
                  <a:pt x="21" y="89"/>
                </a:lnTo>
                <a:lnTo>
                  <a:pt x="21" y="89"/>
                </a:lnTo>
                <a:lnTo>
                  <a:pt x="23" y="71"/>
                </a:lnTo>
                <a:lnTo>
                  <a:pt x="27" y="53"/>
                </a:lnTo>
                <a:lnTo>
                  <a:pt x="33" y="35"/>
                </a:lnTo>
                <a:lnTo>
                  <a:pt x="41" y="19"/>
                </a:lnTo>
                <a:lnTo>
                  <a:pt x="41" y="1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6553200" y="2328863"/>
            <a:ext cx="508000" cy="885825"/>
          </a:xfrm>
          <a:custGeom>
            <a:avLst/>
            <a:gdLst>
              <a:gd name="T0" fmla="*/ 186 w 320"/>
              <a:gd name="T1" fmla="*/ 293 h 558"/>
              <a:gd name="T2" fmla="*/ 199 w 320"/>
              <a:gd name="T3" fmla="*/ 289 h 558"/>
              <a:gd name="T4" fmla="*/ 227 w 320"/>
              <a:gd name="T5" fmla="*/ 277 h 558"/>
              <a:gd name="T6" fmla="*/ 251 w 320"/>
              <a:gd name="T7" fmla="*/ 263 h 558"/>
              <a:gd name="T8" fmla="*/ 271 w 320"/>
              <a:gd name="T9" fmla="*/ 240 h 558"/>
              <a:gd name="T10" fmla="*/ 290 w 320"/>
              <a:gd name="T11" fmla="*/ 216 h 558"/>
              <a:gd name="T12" fmla="*/ 304 w 320"/>
              <a:gd name="T13" fmla="*/ 190 h 558"/>
              <a:gd name="T14" fmla="*/ 314 w 320"/>
              <a:gd name="T15" fmla="*/ 157 h 558"/>
              <a:gd name="T16" fmla="*/ 320 w 320"/>
              <a:gd name="T17" fmla="*/ 125 h 558"/>
              <a:gd name="T18" fmla="*/ 320 w 320"/>
              <a:gd name="T19" fmla="*/ 107 h 558"/>
              <a:gd name="T20" fmla="*/ 314 w 320"/>
              <a:gd name="T21" fmla="*/ 54 h 558"/>
              <a:gd name="T22" fmla="*/ 294 w 320"/>
              <a:gd name="T23" fmla="*/ 4 h 558"/>
              <a:gd name="T24" fmla="*/ 31 w 320"/>
              <a:gd name="T25" fmla="*/ 0 h 558"/>
              <a:gd name="T26" fmla="*/ 28 w 320"/>
              <a:gd name="T27" fmla="*/ 4 h 558"/>
              <a:gd name="T28" fmla="*/ 8 w 320"/>
              <a:gd name="T29" fmla="*/ 54 h 558"/>
              <a:gd name="T30" fmla="*/ 0 w 320"/>
              <a:gd name="T31" fmla="*/ 107 h 558"/>
              <a:gd name="T32" fmla="*/ 2 w 320"/>
              <a:gd name="T33" fmla="*/ 125 h 558"/>
              <a:gd name="T34" fmla="*/ 6 w 320"/>
              <a:gd name="T35" fmla="*/ 157 h 558"/>
              <a:gd name="T36" fmla="*/ 16 w 320"/>
              <a:gd name="T37" fmla="*/ 190 h 558"/>
              <a:gd name="T38" fmla="*/ 31 w 320"/>
              <a:gd name="T39" fmla="*/ 218 h 558"/>
              <a:gd name="T40" fmla="*/ 51 w 320"/>
              <a:gd name="T41" fmla="*/ 242 h 558"/>
              <a:gd name="T42" fmla="*/ 71 w 320"/>
              <a:gd name="T43" fmla="*/ 263 h 558"/>
              <a:gd name="T44" fmla="*/ 95 w 320"/>
              <a:gd name="T45" fmla="*/ 279 h 558"/>
              <a:gd name="T46" fmla="*/ 124 w 320"/>
              <a:gd name="T47" fmla="*/ 289 h 558"/>
              <a:gd name="T48" fmla="*/ 138 w 320"/>
              <a:gd name="T49" fmla="*/ 524 h 558"/>
              <a:gd name="T50" fmla="*/ 105 w 320"/>
              <a:gd name="T51" fmla="*/ 526 h 558"/>
              <a:gd name="T52" fmla="*/ 63 w 320"/>
              <a:gd name="T53" fmla="*/ 534 h 558"/>
              <a:gd name="T54" fmla="*/ 57 w 320"/>
              <a:gd name="T55" fmla="*/ 540 h 558"/>
              <a:gd name="T56" fmla="*/ 59 w 320"/>
              <a:gd name="T57" fmla="*/ 544 h 558"/>
              <a:gd name="T58" fmla="*/ 87 w 320"/>
              <a:gd name="T59" fmla="*/ 554 h 558"/>
              <a:gd name="T60" fmla="*/ 162 w 320"/>
              <a:gd name="T61" fmla="*/ 558 h 558"/>
              <a:gd name="T62" fmla="*/ 203 w 320"/>
              <a:gd name="T63" fmla="*/ 556 h 558"/>
              <a:gd name="T64" fmla="*/ 257 w 320"/>
              <a:gd name="T65" fmla="*/ 548 h 558"/>
              <a:gd name="T66" fmla="*/ 265 w 320"/>
              <a:gd name="T67" fmla="*/ 540 h 558"/>
              <a:gd name="T68" fmla="*/ 263 w 320"/>
              <a:gd name="T69" fmla="*/ 538 h 558"/>
              <a:gd name="T70" fmla="*/ 243 w 320"/>
              <a:gd name="T71" fmla="*/ 530 h 558"/>
              <a:gd name="T72" fmla="*/ 186 w 320"/>
              <a:gd name="T73" fmla="*/ 524 h 558"/>
              <a:gd name="T74" fmla="*/ 20 w 320"/>
              <a:gd name="T75" fmla="*/ 107 h 558"/>
              <a:gd name="T76" fmla="*/ 20 w 320"/>
              <a:gd name="T77" fmla="*/ 85 h 558"/>
              <a:gd name="T78" fmla="*/ 33 w 320"/>
              <a:gd name="T79" fmla="*/ 40 h 558"/>
              <a:gd name="T80" fmla="*/ 279 w 320"/>
              <a:gd name="T81" fmla="*/ 18 h 558"/>
              <a:gd name="T82" fmla="*/ 290 w 320"/>
              <a:gd name="T83" fmla="*/ 40 h 558"/>
              <a:gd name="T84" fmla="*/ 300 w 320"/>
              <a:gd name="T85" fmla="*/ 85 h 558"/>
              <a:gd name="T86" fmla="*/ 302 w 320"/>
              <a:gd name="T87" fmla="*/ 107 h 558"/>
              <a:gd name="T88" fmla="*/ 298 w 320"/>
              <a:gd name="T89" fmla="*/ 141 h 558"/>
              <a:gd name="T90" fmla="*/ 290 w 320"/>
              <a:gd name="T91" fmla="*/ 174 h 558"/>
              <a:gd name="T92" fmla="*/ 277 w 320"/>
              <a:gd name="T93" fmla="*/ 202 h 558"/>
              <a:gd name="T94" fmla="*/ 259 w 320"/>
              <a:gd name="T95" fmla="*/ 226 h 558"/>
              <a:gd name="T96" fmla="*/ 239 w 320"/>
              <a:gd name="T97" fmla="*/ 246 h 558"/>
              <a:gd name="T98" fmla="*/ 215 w 320"/>
              <a:gd name="T99" fmla="*/ 263 h 558"/>
              <a:gd name="T100" fmla="*/ 188 w 320"/>
              <a:gd name="T101" fmla="*/ 273 h 558"/>
              <a:gd name="T102" fmla="*/ 160 w 320"/>
              <a:gd name="T103" fmla="*/ 275 h 558"/>
              <a:gd name="T104" fmla="*/ 146 w 320"/>
              <a:gd name="T105" fmla="*/ 275 h 558"/>
              <a:gd name="T106" fmla="*/ 120 w 320"/>
              <a:gd name="T107" fmla="*/ 269 h 558"/>
              <a:gd name="T108" fmla="*/ 93 w 320"/>
              <a:gd name="T109" fmla="*/ 255 h 558"/>
              <a:gd name="T110" fmla="*/ 71 w 320"/>
              <a:gd name="T111" fmla="*/ 236 h 558"/>
              <a:gd name="T112" fmla="*/ 53 w 320"/>
              <a:gd name="T113" fmla="*/ 214 h 558"/>
              <a:gd name="T114" fmla="*/ 37 w 320"/>
              <a:gd name="T115" fmla="*/ 188 h 558"/>
              <a:gd name="T116" fmla="*/ 26 w 320"/>
              <a:gd name="T117" fmla="*/ 157 h 558"/>
              <a:gd name="T118" fmla="*/ 20 w 320"/>
              <a:gd name="T119" fmla="*/ 125 h 558"/>
              <a:gd name="T120" fmla="*/ 20 w 320"/>
              <a:gd name="T121" fmla="*/ 107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0" h="558">
                <a:moveTo>
                  <a:pt x="186" y="524"/>
                </a:moveTo>
                <a:lnTo>
                  <a:pt x="186" y="293"/>
                </a:lnTo>
                <a:lnTo>
                  <a:pt x="186" y="293"/>
                </a:lnTo>
                <a:lnTo>
                  <a:pt x="199" y="289"/>
                </a:lnTo>
                <a:lnTo>
                  <a:pt x="213" y="283"/>
                </a:lnTo>
                <a:lnTo>
                  <a:pt x="227" y="277"/>
                </a:lnTo>
                <a:lnTo>
                  <a:pt x="239" y="271"/>
                </a:lnTo>
                <a:lnTo>
                  <a:pt x="251" y="263"/>
                </a:lnTo>
                <a:lnTo>
                  <a:pt x="261" y="253"/>
                </a:lnTo>
                <a:lnTo>
                  <a:pt x="271" y="240"/>
                </a:lnTo>
                <a:lnTo>
                  <a:pt x="282" y="230"/>
                </a:lnTo>
                <a:lnTo>
                  <a:pt x="290" y="216"/>
                </a:lnTo>
                <a:lnTo>
                  <a:pt x="298" y="204"/>
                </a:lnTo>
                <a:lnTo>
                  <a:pt x="304" y="190"/>
                </a:lnTo>
                <a:lnTo>
                  <a:pt x="310" y="174"/>
                </a:lnTo>
                <a:lnTo>
                  <a:pt x="314" y="157"/>
                </a:lnTo>
                <a:lnTo>
                  <a:pt x="318" y="141"/>
                </a:lnTo>
                <a:lnTo>
                  <a:pt x="320" y="125"/>
                </a:lnTo>
                <a:lnTo>
                  <a:pt x="320" y="107"/>
                </a:lnTo>
                <a:lnTo>
                  <a:pt x="320" y="107"/>
                </a:lnTo>
                <a:lnTo>
                  <a:pt x="318" y="81"/>
                </a:lnTo>
                <a:lnTo>
                  <a:pt x="314" y="54"/>
                </a:lnTo>
                <a:lnTo>
                  <a:pt x="304" y="28"/>
                </a:lnTo>
                <a:lnTo>
                  <a:pt x="294" y="4"/>
                </a:lnTo>
                <a:lnTo>
                  <a:pt x="290" y="0"/>
                </a:lnTo>
                <a:lnTo>
                  <a:pt x="31" y="0"/>
                </a:lnTo>
                <a:lnTo>
                  <a:pt x="28" y="4"/>
                </a:lnTo>
                <a:lnTo>
                  <a:pt x="28" y="4"/>
                </a:lnTo>
                <a:lnTo>
                  <a:pt x="16" y="28"/>
                </a:lnTo>
                <a:lnTo>
                  <a:pt x="8" y="54"/>
                </a:lnTo>
                <a:lnTo>
                  <a:pt x="2" y="81"/>
                </a:lnTo>
                <a:lnTo>
                  <a:pt x="0" y="107"/>
                </a:lnTo>
                <a:lnTo>
                  <a:pt x="0" y="107"/>
                </a:lnTo>
                <a:lnTo>
                  <a:pt x="2" y="125"/>
                </a:lnTo>
                <a:lnTo>
                  <a:pt x="4" y="141"/>
                </a:lnTo>
                <a:lnTo>
                  <a:pt x="6" y="157"/>
                </a:lnTo>
                <a:lnTo>
                  <a:pt x="12" y="174"/>
                </a:lnTo>
                <a:lnTo>
                  <a:pt x="16" y="190"/>
                </a:lnTo>
                <a:lnTo>
                  <a:pt x="24" y="204"/>
                </a:lnTo>
                <a:lnTo>
                  <a:pt x="31" y="218"/>
                </a:lnTo>
                <a:lnTo>
                  <a:pt x="41" y="230"/>
                </a:lnTo>
                <a:lnTo>
                  <a:pt x="51" y="242"/>
                </a:lnTo>
                <a:lnTo>
                  <a:pt x="61" y="253"/>
                </a:lnTo>
                <a:lnTo>
                  <a:pt x="71" y="263"/>
                </a:lnTo>
                <a:lnTo>
                  <a:pt x="83" y="271"/>
                </a:lnTo>
                <a:lnTo>
                  <a:pt x="95" y="279"/>
                </a:lnTo>
                <a:lnTo>
                  <a:pt x="109" y="285"/>
                </a:lnTo>
                <a:lnTo>
                  <a:pt x="124" y="289"/>
                </a:lnTo>
                <a:lnTo>
                  <a:pt x="138" y="293"/>
                </a:lnTo>
                <a:lnTo>
                  <a:pt x="138" y="524"/>
                </a:lnTo>
                <a:lnTo>
                  <a:pt x="138" y="524"/>
                </a:lnTo>
                <a:lnTo>
                  <a:pt x="105" y="526"/>
                </a:lnTo>
                <a:lnTo>
                  <a:pt x="79" y="530"/>
                </a:lnTo>
                <a:lnTo>
                  <a:pt x="63" y="534"/>
                </a:lnTo>
                <a:lnTo>
                  <a:pt x="59" y="538"/>
                </a:lnTo>
                <a:lnTo>
                  <a:pt x="57" y="540"/>
                </a:lnTo>
                <a:lnTo>
                  <a:pt x="57" y="540"/>
                </a:lnTo>
                <a:lnTo>
                  <a:pt x="59" y="544"/>
                </a:lnTo>
                <a:lnTo>
                  <a:pt x="65" y="548"/>
                </a:lnTo>
                <a:lnTo>
                  <a:pt x="87" y="554"/>
                </a:lnTo>
                <a:lnTo>
                  <a:pt x="120" y="556"/>
                </a:lnTo>
                <a:lnTo>
                  <a:pt x="162" y="558"/>
                </a:lnTo>
                <a:lnTo>
                  <a:pt x="162" y="558"/>
                </a:lnTo>
                <a:lnTo>
                  <a:pt x="203" y="556"/>
                </a:lnTo>
                <a:lnTo>
                  <a:pt x="235" y="554"/>
                </a:lnTo>
                <a:lnTo>
                  <a:pt x="257" y="548"/>
                </a:lnTo>
                <a:lnTo>
                  <a:pt x="263" y="544"/>
                </a:lnTo>
                <a:lnTo>
                  <a:pt x="265" y="540"/>
                </a:lnTo>
                <a:lnTo>
                  <a:pt x="265" y="540"/>
                </a:lnTo>
                <a:lnTo>
                  <a:pt x="263" y="538"/>
                </a:lnTo>
                <a:lnTo>
                  <a:pt x="259" y="534"/>
                </a:lnTo>
                <a:lnTo>
                  <a:pt x="243" y="530"/>
                </a:lnTo>
                <a:lnTo>
                  <a:pt x="217" y="526"/>
                </a:lnTo>
                <a:lnTo>
                  <a:pt x="186" y="524"/>
                </a:lnTo>
                <a:lnTo>
                  <a:pt x="186" y="524"/>
                </a:lnTo>
                <a:close/>
                <a:moveTo>
                  <a:pt x="20" y="107"/>
                </a:moveTo>
                <a:lnTo>
                  <a:pt x="20" y="107"/>
                </a:lnTo>
                <a:lnTo>
                  <a:pt x="20" y="85"/>
                </a:lnTo>
                <a:lnTo>
                  <a:pt x="24" y="60"/>
                </a:lnTo>
                <a:lnTo>
                  <a:pt x="33" y="40"/>
                </a:lnTo>
                <a:lnTo>
                  <a:pt x="41" y="18"/>
                </a:lnTo>
                <a:lnTo>
                  <a:pt x="279" y="18"/>
                </a:lnTo>
                <a:lnTo>
                  <a:pt x="279" y="18"/>
                </a:lnTo>
                <a:lnTo>
                  <a:pt x="290" y="40"/>
                </a:lnTo>
                <a:lnTo>
                  <a:pt x="296" y="60"/>
                </a:lnTo>
                <a:lnTo>
                  <a:pt x="300" y="85"/>
                </a:lnTo>
                <a:lnTo>
                  <a:pt x="302" y="107"/>
                </a:lnTo>
                <a:lnTo>
                  <a:pt x="302" y="107"/>
                </a:lnTo>
                <a:lnTo>
                  <a:pt x="300" y="125"/>
                </a:lnTo>
                <a:lnTo>
                  <a:pt x="298" y="141"/>
                </a:lnTo>
                <a:lnTo>
                  <a:pt x="296" y="157"/>
                </a:lnTo>
                <a:lnTo>
                  <a:pt x="290" y="174"/>
                </a:lnTo>
                <a:lnTo>
                  <a:pt x="284" y="188"/>
                </a:lnTo>
                <a:lnTo>
                  <a:pt x="277" y="202"/>
                </a:lnTo>
                <a:lnTo>
                  <a:pt x="269" y="214"/>
                </a:lnTo>
                <a:lnTo>
                  <a:pt x="259" y="226"/>
                </a:lnTo>
                <a:lnTo>
                  <a:pt x="249" y="236"/>
                </a:lnTo>
                <a:lnTo>
                  <a:pt x="239" y="246"/>
                </a:lnTo>
                <a:lnTo>
                  <a:pt x="227" y="255"/>
                </a:lnTo>
                <a:lnTo>
                  <a:pt x="215" y="263"/>
                </a:lnTo>
                <a:lnTo>
                  <a:pt x="203" y="269"/>
                </a:lnTo>
                <a:lnTo>
                  <a:pt x="188" y="273"/>
                </a:lnTo>
                <a:lnTo>
                  <a:pt x="174" y="275"/>
                </a:lnTo>
                <a:lnTo>
                  <a:pt x="160" y="275"/>
                </a:lnTo>
                <a:lnTo>
                  <a:pt x="160" y="275"/>
                </a:lnTo>
                <a:lnTo>
                  <a:pt x="146" y="275"/>
                </a:lnTo>
                <a:lnTo>
                  <a:pt x="132" y="273"/>
                </a:lnTo>
                <a:lnTo>
                  <a:pt x="120" y="269"/>
                </a:lnTo>
                <a:lnTo>
                  <a:pt x="105" y="263"/>
                </a:lnTo>
                <a:lnTo>
                  <a:pt x="93" y="255"/>
                </a:lnTo>
                <a:lnTo>
                  <a:pt x="81" y="246"/>
                </a:lnTo>
                <a:lnTo>
                  <a:pt x="71" y="236"/>
                </a:lnTo>
                <a:lnTo>
                  <a:pt x="61" y="226"/>
                </a:lnTo>
                <a:lnTo>
                  <a:pt x="53" y="214"/>
                </a:lnTo>
                <a:lnTo>
                  <a:pt x="45" y="202"/>
                </a:lnTo>
                <a:lnTo>
                  <a:pt x="37" y="188"/>
                </a:lnTo>
                <a:lnTo>
                  <a:pt x="31" y="174"/>
                </a:lnTo>
                <a:lnTo>
                  <a:pt x="26" y="157"/>
                </a:lnTo>
                <a:lnTo>
                  <a:pt x="22" y="141"/>
                </a:lnTo>
                <a:lnTo>
                  <a:pt x="20" y="125"/>
                </a:lnTo>
                <a:lnTo>
                  <a:pt x="20" y="107"/>
                </a:lnTo>
                <a:lnTo>
                  <a:pt x="20" y="10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10213975" y="2308225"/>
            <a:ext cx="511175" cy="887413"/>
          </a:xfrm>
          <a:custGeom>
            <a:avLst/>
            <a:gdLst>
              <a:gd name="T0" fmla="*/ 259 w 322"/>
              <a:gd name="T1" fmla="*/ 257 h 559"/>
              <a:gd name="T2" fmla="*/ 301 w 322"/>
              <a:gd name="T3" fmla="*/ 205 h 559"/>
              <a:gd name="T4" fmla="*/ 322 w 322"/>
              <a:gd name="T5" fmla="*/ 122 h 559"/>
              <a:gd name="T6" fmla="*/ 320 w 322"/>
              <a:gd name="T7" fmla="*/ 89 h 559"/>
              <a:gd name="T8" fmla="*/ 293 w 322"/>
              <a:gd name="T9" fmla="*/ 4 h 559"/>
              <a:gd name="T10" fmla="*/ 28 w 322"/>
              <a:gd name="T11" fmla="*/ 4 h 559"/>
              <a:gd name="T12" fmla="*/ 2 w 322"/>
              <a:gd name="T13" fmla="*/ 94 h 559"/>
              <a:gd name="T14" fmla="*/ 6 w 322"/>
              <a:gd name="T15" fmla="*/ 158 h 559"/>
              <a:gd name="T16" fmla="*/ 20 w 322"/>
              <a:gd name="T17" fmla="*/ 199 h 559"/>
              <a:gd name="T18" fmla="*/ 54 w 322"/>
              <a:gd name="T19" fmla="*/ 247 h 559"/>
              <a:gd name="T20" fmla="*/ 119 w 322"/>
              <a:gd name="T21" fmla="*/ 290 h 559"/>
              <a:gd name="T22" fmla="*/ 105 w 322"/>
              <a:gd name="T23" fmla="*/ 527 h 559"/>
              <a:gd name="T24" fmla="*/ 56 w 322"/>
              <a:gd name="T25" fmla="*/ 541 h 559"/>
              <a:gd name="T26" fmla="*/ 87 w 322"/>
              <a:gd name="T27" fmla="*/ 555 h 559"/>
              <a:gd name="T28" fmla="*/ 202 w 322"/>
              <a:gd name="T29" fmla="*/ 559 h 559"/>
              <a:gd name="T30" fmla="*/ 265 w 322"/>
              <a:gd name="T31" fmla="*/ 541 h 559"/>
              <a:gd name="T32" fmla="*/ 243 w 322"/>
              <a:gd name="T33" fmla="*/ 531 h 559"/>
              <a:gd name="T34" fmla="*/ 186 w 322"/>
              <a:gd name="T35" fmla="*/ 294 h 559"/>
              <a:gd name="T36" fmla="*/ 210 w 322"/>
              <a:gd name="T37" fmla="*/ 221 h 559"/>
              <a:gd name="T38" fmla="*/ 200 w 322"/>
              <a:gd name="T39" fmla="*/ 215 h 559"/>
              <a:gd name="T40" fmla="*/ 202 w 322"/>
              <a:gd name="T41" fmla="*/ 203 h 559"/>
              <a:gd name="T42" fmla="*/ 214 w 322"/>
              <a:gd name="T43" fmla="*/ 201 h 559"/>
              <a:gd name="T44" fmla="*/ 220 w 322"/>
              <a:gd name="T45" fmla="*/ 211 h 559"/>
              <a:gd name="T46" fmla="*/ 210 w 322"/>
              <a:gd name="T47" fmla="*/ 221 h 559"/>
              <a:gd name="T48" fmla="*/ 253 w 322"/>
              <a:gd name="T49" fmla="*/ 128 h 559"/>
              <a:gd name="T50" fmla="*/ 255 w 322"/>
              <a:gd name="T51" fmla="*/ 120 h 559"/>
              <a:gd name="T52" fmla="*/ 259 w 322"/>
              <a:gd name="T53" fmla="*/ 124 h 559"/>
              <a:gd name="T54" fmla="*/ 269 w 322"/>
              <a:gd name="T55" fmla="*/ 183 h 559"/>
              <a:gd name="T56" fmla="*/ 261 w 322"/>
              <a:gd name="T57" fmla="*/ 176 h 559"/>
              <a:gd name="T58" fmla="*/ 263 w 322"/>
              <a:gd name="T59" fmla="*/ 164 h 559"/>
              <a:gd name="T60" fmla="*/ 273 w 322"/>
              <a:gd name="T61" fmla="*/ 162 h 559"/>
              <a:gd name="T62" fmla="*/ 281 w 322"/>
              <a:gd name="T63" fmla="*/ 172 h 559"/>
              <a:gd name="T64" fmla="*/ 269 w 322"/>
              <a:gd name="T65" fmla="*/ 183 h 559"/>
              <a:gd name="T66" fmla="*/ 46 w 322"/>
              <a:gd name="T67" fmla="*/ 181 h 559"/>
              <a:gd name="T68" fmla="*/ 36 w 322"/>
              <a:gd name="T69" fmla="*/ 166 h 559"/>
              <a:gd name="T70" fmla="*/ 52 w 322"/>
              <a:gd name="T71" fmla="*/ 150 h 559"/>
              <a:gd name="T72" fmla="*/ 67 w 322"/>
              <a:gd name="T73" fmla="*/ 160 h 559"/>
              <a:gd name="T74" fmla="*/ 65 w 322"/>
              <a:gd name="T75" fmla="*/ 179 h 559"/>
              <a:gd name="T76" fmla="*/ 131 w 322"/>
              <a:gd name="T77" fmla="*/ 201 h 559"/>
              <a:gd name="T78" fmla="*/ 115 w 322"/>
              <a:gd name="T79" fmla="*/ 189 h 559"/>
              <a:gd name="T80" fmla="*/ 117 w 322"/>
              <a:gd name="T81" fmla="*/ 170 h 559"/>
              <a:gd name="T82" fmla="*/ 137 w 322"/>
              <a:gd name="T83" fmla="*/ 166 h 559"/>
              <a:gd name="T84" fmla="*/ 148 w 322"/>
              <a:gd name="T85" fmla="*/ 183 h 559"/>
              <a:gd name="T86" fmla="*/ 131 w 322"/>
              <a:gd name="T87" fmla="*/ 201 h 559"/>
              <a:gd name="T88" fmla="*/ 24 w 322"/>
              <a:gd name="T89" fmla="*/ 71 h 559"/>
              <a:gd name="T90" fmla="*/ 279 w 322"/>
              <a:gd name="T91" fmla="*/ 19 h 559"/>
              <a:gd name="T92" fmla="*/ 297 w 322"/>
              <a:gd name="T93" fmla="*/ 71 h 559"/>
              <a:gd name="T94" fmla="*/ 281 w 322"/>
              <a:gd name="T95" fmla="*/ 77 h 559"/>
              <a:gd name="T96" fmla="*/ 222 w 322"/>
              <a:gd name="T97" fmla="*/ 69 h 559"/>
              <a:gd name="T98" fmla="*/ 162 w 322"/>
              <a:gd name="T99" fmla="*/ 89 h 559"/>
              <a:gd name="T100" fmla="*/ 117 w 322"/>
              <a:gd name="T101" fmla="*/ 108 h 559"/>
              <a:gd name="T102" fmla="*/ 58 w 322"/>
              <a:gd name="T103" fmla="*/ 108 h 559"/>
              <a:gd name="T104" fmla="*/ 20 w 322"/>
              <a:gd name="T105" fmla="*/ 89 h 559"/>
              <a:gd name="T106" fmla="*/ 180 w 322"/>
              <a:gd name="T107" fmla="*/ 154 h 559"/>
              <a:gd name="T108" fmla="*/ 192 w 322"/>
              <a:gd name="T109" fmla="*/ 152 h 559"/>
              <a:gd name="T110" fmla="*/ 200 w 322"/>
              <a:gd name="T111" fmla="*/ 162 h 559"/>
              <a:gd name="T112" fmla="*/ 188 w 322"/>
              <a:gd name="T113" fmla="*/ 172 h 559"/>
              <a:gd name="T114" fmla="*/ 178 w 322"/>
              <a:gd name="T115" fmla="*/ 166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2" h="559">
                <a:moveTo>
                  <a:pt x="231" y="278"/>
                </a:moveTo>
                <a:lnTo>
                  <a:pt x="231" y="278"/>
                </a:lnTo>
                <a:lnTo>
                  <a:pt x="245" y="268"/>
                </a:lnTo>
                <a:lnTo>
                  <a:pt x="259" y="257"/>
                </a:lnTo>
                <a:lnTo>
                  <a:pt x="273" y="247"/>
                </a:lnTo>
                <a:lnTo>
                  <a:pt x="283" y="233"/>
                </a:lnTo>
                <a:lnTo>
                  <a:pt x="293" y="219"/>
                </a:lnTo>
                <a:lnTo>
                  <a:pt x="301" y="205"/>
                </a:lnTo>
                <a:lnTo>
                  <a:pt x="307" y="191"/>
                </a:lnTo>
                <a:lnTo>
                  <a:pt x="311" y="176"/>
                </a:lnTo>
                <a:lnTo>
                  <a:pt x="320" y="148"/>
                </a:lnTo>
                <a:lnTo>
                  <a:pt x="322" y="122"/>
                </a:lnTo>
                <a:lnTo>
                  <a:pt x="322" y="102"/>
                </a:lnTo>
                <a:lnTo>
                  <a:pt x="320" y="89"/>
                </a:lnTo>
                <a:lnTo>
                  <a:pt x="320" y="89"/>
                </a:lnTo>
                <a:lnTo>
                  <a:pt x="320" y="89"/>
                </a:lnTo>
                <a:lnTo>
                  <a:pt x="316" y="67"/>
                </a:lnTo>
                <a:lnTo>
                  <a:pt x="309" y="45"/>
                </a:lnTo>
                <a:lnTo>
                  <a:pt x="303" y="25"/>
                </a:lnTo>
                <a:lnTo>
                  <a:pt x="293" y="4"/>
                </a:lnTo>
                <a:lnTo>
                  <a:pt x="291" y="0"/>
                </a:lnTo>
                <a:lnTo>
                  <a:pt x="30" y="0"/>
                </a:lnTo>
                <a:lnTo>
                  <a:pt x="28" y="4"/>
                </a:lnTo>
                <a:lnTo>
                  <a:pt x="28" y="4"/>
                </a:lnTo>
                <a:lnTo>
                  <a:pt x="18" y="27"/>
                </a:lnTo>
                <a:lnTo>
                  <a:pt x="10" y="47"/>
                </a:lnTo>
                <a:lnTo>
                  <a:pt x="4" y="71"/>
                </a:lnTo>
                <a:lnTo>
                  <a:pt x="2" y="94"/>
                </a:lnTo>
                <a:lnTo>
                  <a:pt x="2" y="94"/>
                </a:lnTo>
                <a:lnTo>
                  <a:pt x="0" y="110"/>
                </a:lnTo>
                <a:lnTo>
                  <a:pt x="2" y="132"/>
                </a:lnTo>
                <a:lnTo>
                  <a:pt x="6" y="158"/>
                </a:lnTo>
                <a:lnTo>
                  <a:pt x="16" y="187"/>
                </a:lnTo>
                <a:lnTo>
                  <a:pt x="16" y="187"/>
                </a:lnTo>
                <a:lnTo>
                  <a:pt x="20" y="197"/>
                </a:lnTo>
                <a:lnTo>
                  <a:pt x="20" y="199"/>
                </a:lnTo>
                <a:lnTo>
                  <a:pt x="20" y="199"/>
                </a:lnTo>
                <a:lnTo>
                  <a:pt x="30" y="217"/>
                </a:lnTo>
                <a:lnTo>
                  <a:pt x="42" y="233"/>
                </a:lnTo>
                <a:lnTo>
                  <a:pt x="54" y="247"/>
                </a:lnTo>
                <a:lnTo>
                  <a:pt x="69" y="261"/>
                </a:lnTo>
                <a:lnTo>
                  <a:pt x="85" y="274"/>
                </a:lnTo>
                <a:lnTo>
                  <a:pt x="101" y="282"/>
                </a:lnTo>
                <a:lnTo>
                  <a:pt x="119" y="290"/>
                </a:lnTo>
                <a:lnTo>
                  <a:pt x="137" y="294"/>
                </a:lnTo>
                <a:lnTo>
                  <a:pt x="137" y="525"/>
                </a:lnTo>
                <a:lnTo>
                  <a:pt x="137" y="525"/>
                </a:lnTo>
                <a:lnTo>
                  <a:pt x="105" y="527"/>
                </a:lnTo>
                <a:lnTo>
                  <a:pt x="79" y="531"/>
                </a:lnTo>
                <a:lnTo>
                  <a:pt x="63" y="537"/>
                </a:lnTo>
                <a:lnTo>
                  <a:pt x="58" y="539"/>
                </a:lnTo>
                <a:lnTo>
                  <a:pt x="56" y="541"/>
                </a:lnTo>
                <a:lnTo>
                  <a:pt x="56" y="541"/>
                </a:lnTo>
                <a:lnTo>
                  <a:pt x="58" y="545"/>
                </a:lnTo>
                <a:lnTo>
                  <a:pt x="65" y="549"/>
                </a:lnTo>
                <a:lnTo>
                  <a:pt x="87" y="555"/>
                </a:lnTo>
                <a:lnTo>
                  <a:pt x="121" y="559"/>
                </a:lnTo>
                <a:lnTo>
                  <a:pt x="162" y="559"/>
                </a:lnTo>
                <a:lnTo>
                  <a:pt x="162" y="559"/>
                </a:lnTo>
                <a:lnTo>
                  <a:pt x="202" y="559"/>
                </a:lnTo>
                <a:lnTo>
                  <a:pt x="235" y="555"/>
                </a:lnTo>
                <a:lnTo>
                  <a:pt x="257" y="549"/>
                </a:lnTo>
                <a:lnTo>
                  <a:pt x="263" y="545"/>
                </a:lnTo>
                <a:lnTo>
                  <a:pt x="265" y="541"/>
                </a:lnTo>
                <a:lnTo>
                  <a:pt x="265" y="541"/>
                </a:lnTo>
                <a:lnTo>
                  <a:pt x="265" y="539"/>
                </a:lnTo>
                <a:lnTo>
                  <a:pt x="259" y="537"/>
                </a:lnTo>
                <a:lnTo>
                  <a:pt x="243" y="531"/>
                </a:lnTo>
                <a:lnTo>
                  <a:pt x="218" y="527"/>
                </a:lnTo>
                <a:lnTo>
                  <a:pt x="186" y="525"/>
                </a:lnTo>
                <a:lnTo>
                  <a:pt x="186" y="294"/>
                </a:lnTo>
                <a:lnTo>
                  <a:pt x="186" y="294"/>
                </a:lnTo>
                <a:lnTo>
                  <a:pt x="208" y="286"/>
                </a:lnTo>
                <a:lnTo>
                  <a:pt x="231" y="278"/>
                </a:lnTo>
                <a:lnTo>
                  <a:pt x="231" y="278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06" y="219"/>
                </a:lnTo>
                <a:lnTo>
                  <a:pt x="202" y="217"/>
                </a:lnTo>
                <a:lnTo>
                  <a:pt x="200" y="215"/>
                </a:lnTo>
                <a:lnTo>
                  <a:pt x="200" y="211"/>
                </a:lnTo>
                <a:lnTo>
                  <a:pt x="200" y="211"/>
                </a:lnTo>
                <a:lnTo>
                  <a:pt x="200" y="207"/>
                </a:lnTo>
                <a:lnTo>
                  <a:pt x="202" y="203"/>
                </a:lnTo>
                <a:lnTo>
                  <a:pt x="206" y="201"/>
                </a:lnTo>
                <a:lnTo>
                  <a:pt x="210" y="201"/>
                </a:lnTo>
                <a:lnTo>
                  <a:pt x="210" y="201"/>
                </a:lnTo>
                <a:lnTo>
                  <a:pt x="214" y="201"/>
                </a:lnTo>
                <a:lnTo>
                  <a:pt x="216" y="203"/>
                </a:lnTo>
                <a:lnTo>
                  <a:pt x="218" y="207"/>
                </a:lnTo>
                <a:lnTo>
                  <a:pt x="220" y="211"/>
                </a:lnTo>
                <a:lnTo>
                  <a:pt x="220" y="211"/>
                </a:lnTo>
                <a:lnTo>
                  <a:pt x="218" y="215"/>
                </a:lnTo>
                <a:lnTo>
                  <a:pt x="216" y="217"/>
                </a:lnTo>
                <a:lnTo>
                  <a:pt x="214" y="219"/>
                </a:lnTo>
                <a:lnTo>
                  <a:pt x="210" y="221"/>
                </a:lnTo>
                <a:lnTo>
                  <a:pt x="210" y="221"/>
                </a:lnTo>
                <a:close/>
                <a:moveTo>
                  <a:pt x="255" y="128"/>
                </a:moveTo>
                <a:lnTo>
                  <a:pt x="255" y="128"/>
                </a:lnTo>
                <a:lnTo>
                  <a:pt x="253" y="128"/>
                </a:lnTo>
                <a:lnTo>
                  <a:pt x="253" y="124"/>
                </a:lnTo>
                <a:lnTo>
                  <a:pt x="253" y="124"/>
                </a:lnTo>
                <a:lnTo>
                  <a:pt x="253" y="122"/>
                </a:lnTo>
                <a:lnTo>
                  <a:pt x="255" y="120"/>
                </a:lnTo>
                <a:lnTo>
                  <a:pt x="255" y="120"/>
                </a:lnTo>
                <a:lnTo>
                  <a:pt x="259" y="122"/>
                </a:lnTo>
                <a:lnTo>
                  <a:pt x="259" y="124"/>
                </a:lnTo>
                <a:lnTo>
                  <a:pt x="259" y="124"/>
                </a:lnTo>
                <a:lnTo>
                  <a:pt x="259" y="128"/>
                </a:lnTo>
                <a:lnTo>
                  <a:pt x="255" y="128"/>
                </a:lnTo>
                <a:lnTo>
                  <a:pt x="255" y="128"/>
                </a:lnTo>
                <a:close/>
                <a:moveTo>
                  <a:pt x="269" y="183"/>
                </a:moveTo>
                <a:lnTo>
                  <a:pt x="269" y="183"/>
                </a:lnTo>
                <a:lnTo>
                  <a:pt x="265" y="183"/>
                </a:lnTo>
                <a:lnTo>
                  <a:pt x="263" y="181"/>
                </a:lnTo>
                <a:lnTo>
                  <a:pt x="261" y="176"/>
                </a:lnTo>
                <a:lnTo>
                  <a:pt x="259" y="172"/>
                </a:lnTo>
                <a:lnTo>
                  <a:pt x="259" y="172"/>
                </a:lnTo>
                <a:lnTo>
                  <a:pt x="261" y="168"/>
                </a:lnTo>
                <a:lnTo>
                  <a:pt x="263" y="164"/>
                </a:lnTo>
                <a:lnTo>
                  <a:pt x="265" y="162"/>
                </a:lnTo>
                <a:lnTo>
                  <a:pt x="269" y="162"/>
                </a:lnTo>
                <a:lnTo>
                  <a:pt x="269" y="162"/>
                </a:lnTo>
                <a:lnTo>
                  <a:pt x="273" y="162"/>
                </a:lnTo>
                <a:lnTo>
                  <a:pt x="277" y="164"/>
                </a:lnTo>
                <a:lnTo>
                  <a:pt x="279" y="168"/>
                </a:lnTo>
                <a:lnTo>
                  <a:pt x="281" y="172"/>
                </a:lnTo>
                <a:lnTo>
                  <a:pt x="281" y="172"/>
                </a:lnTo>
                <a:lnTo>
                  <a:pt x="279" y="176"/>
                </a:lnTo>
                <a:lnTo>
                  <a:pt x="277" y="181"/>
                </a:lnTo>
                <a:lnTo>
                  <a:pt x="273" y="183"/>
                </a:lnTo>
                <a:lnTo>
                  <a:pt x="269" y="183"/>
                </a:lnTo>
                <a:lnTo>
                  <a:pt x="269" y="183"/>
                </a:lnTo>
                <a:close/>
                <a:moveTo>
                  <a:pt x="52" y="183"/>
                </a:moveTo>
                <a:lnTo>
                  <a:pt x="52" y="183"/>
                </a:lnTo>
                <a:lnTo>
                  <a:pt x="46" y="181"/>
                </a:lnTo>
                <a:lnTo>
                  <a:pt x="40" y="179"/>
                </a:lnTo>
                <a:lnTo>
                  <a:pt x="38" y="172"/>
                </a:lnTo>
                <a:lnTo>
                  <a:pt x="36" y="166"/>
                </a:lnTo>
                <a:lnTo>
                  <a:pt x="36" y="166"/>
                </a:lnTo>
                <a:lnTo>
                  <a:pt x="38" y="160"/>
                </a:lnTo>
                <a:lnTo>
                  <a:pt x="40" y="156"/>
                </a:lnTo>
                <a:lnTo>
                  <a:pt x="46" y="152"/>
                </a:lnTo>
                <a:lnTo>
                  <a:pt x="52" y="150"/>
                </a:lnTo>
                <a:lnTo>
                  <a:pt x="52" y="150"/>
                </a:lnTo>
                <a:lnTo>
                  <a:pt x="58" y="152"/>
                </a:lnTo>
                <a:lnTo>
                  <a:pt x="65" y="156"/>
                </a:lnTo>
                <a:lnTo>
                  <a:pt x="67" y="160"/>
                </a:lnTo>
                <a:lnTo>
                  <a:pt x="69" y="166"/>
                </a:lnTo>
                <a:lnTo>
                  <a:pt x="69" y="166"/>
                </a:lnTo>
                <a:lnTo>
                  <a:pt x="67" y="172"/>
                </a:lnTo>
                <a:lnTo>
                  <a:pt x="65" y="179"/>
                </a:lnTo>
                <a:lnTo>
                  <a:pt x="58" y="181"/>
                </a:lnTo>
                <a:lnTo>
                  <a:pt x="52" y="183"/>
                </a:lnTo>
                <a:lnTo>
                  <a:pt x="52" y="183"/>
                </a:lnTo>
                <a:close/>
                <a:moveTo>
                  <a:pt x="131" y="201"/>
                </a:moveTo>
                <a:lnTo>
                  <a:pt x="131" y="201"/>
                </a:lnTo>
                <a:lnTo>
                  <a:pt x="123" y="199"/>
                </a:lnTo>
                <a:lnTo>
                  <a:pt x="117" y="195"/>
                </a:lnTo>
                <a:lnTo>
                  <a:pt x="115" y="189"/>
                </a:lnTo>
                <a:lnTo>
                  <a:pt x="113" y="183"/>
                </a:lnTo>
                <a:lnTo>
                  <a:pt x="113" y="183"/>
                </a:lnTo>
                <a:lnTo>
                  <a:pt x="115" y="176"/>
                </a:lnTo>
                <a:lnTo>
                  <a:pt x="117" y="170"/>
                </a:lnTo>
                <a:lnTo>
                  <a:pt x="123" y="166"/>
                </a:lnTo>
                <a:lnTo>
                  <a:pt x="131" y="166"/>
                </a:lnTo>
                <a:lnTo>
                  <a:pt x="131" y="166"/>
                </a:lnTo>
                <a:lnTo>
                  <a:pt x="137" y="166"/>
                </a:lnTo>
                <a:lnTo>
                  <a:pt x="143" y="170"/>
                </a:lnTo>
                <a:lnTo>
                  <a:pt x="146" y="176"/>
                </a:lnTo>
                <a:lnTo>
                  <a:pt x="148" y="183"/>
                </a:lnTo>
                <a:lnTo>
                  <a:pt x="148" y="183"/>
                </a:lnTo>
                <a:lnTo>
                  <a:pt x="146" y="189"/>
                </a:lnTo>
                <a:lnTo>
                  <a:pt x="143" y="195"/>
                </a:lnTo>
                <a:lnTo>
                  <a:pt x="137" y="199"/>
                </a:lnTo>
                <a:lnTo>
                  <a:pt x="131" y="201"/>
                </a:lnTo>
                <a:lnTo>
                  <a:pt x="131" y="201"/>
                </a:lnTo>
                <a:close/>
                <a:moveTo>
                  <a:pt x="20" y="89"/>
                </a:moveTo>
                <a:lnTo>
                  <a:pt x="20" y="89"/>
                </a:lnTo>
                <a:lnTo>
                  <a:pt x="24" y="71"/>
                </a:lnTo>
                <a:lnTo>
                  <a:pt x="28" y="53"/>
                </a:lnTo>
                <a:lnTo>
                  <a:pt x="34" y="35"/>
                </a:lnTo>
                <a:lnTo>
                  <a:pt x="42" y="19"/>
                </a:lnTo>
                <a:lnTo>
                  <a:pt x="279" y="19"/>
                </a:lnTo>
                <a:lnTo>
                  <a:pt x="279" y="19"/>
                </a:lnTo>
                <a:lnTo>
                  <a:pt x="287" y="35"/>
                </a:lnTo>
                <a:lnTo>
                  <a:pt x="293" y="53"/>
                </a:lnTo>
                <a:lnTo>
                  <a:pt x="297" y="71"/>
                </a:lnTo>
                <a:lnTo>
                  <a:pt x="299" y="89"/>
                </a:lnTo>
                <a:lnTo>
                  <a:pt x="299" y="89"/>
                </a:lnTo>
                <a:lnTo>
                  <a:pt x="291" y="83"/>
                </a:lnTo>
                <a:lnTo>
                  <a:pt x="281" y="77"/>
                </a:lnTo>
                <a:lnTo>
                  <a:pt x="265" y="71"/>
                </a:lnTo>
                <a:lnTo>
                  <a:pt x="245" y="67"/>
                </a:lnTo>
                <a:lnTo>
                  <a:pt x="235" y="67"/>
                </a:lnTo>
                <a:lnTo>
                  <a:pt x="222" y="69"/>
                </a:lnTo>
                <a:lnTo>
                  <a:pt x="208" y="71"/>
                </a:lnTo>
                <a:lnTo>
                  <a:pt x="194" y="75"/>
                </a:lnTo>
                <a:lnTo>
                  <a:pt x="178" y="81"/>
                </a:lnTo>
                <a:lnTo>
                  <a:pt x="162" y="89"/>
                </a:lnTo>
                <a:lnTo>
                  <a:pt x="162" y="89"/>
                </a:lnTo>
                <a:lnTo>
                  <a:pt x="146" y="98"/>
                </a:lnTo>
                <a:lnTo>
                  <a:pt x="131" y="104"/>
                </a:lnTo>
                <a:lnTo>
                  <a:pt x="117" y="108"/>
                </a:lnTo>
                <a:lnTo>
                  <a:pt x="103" y="110"/>
                </a:lnTo>
                <a:lnTo>
                  <a:pt x="91" y="112"/>
                </a:lnTo>
                <a:lnTo>
                  <a:pt x="79" y="112"/>
                </a:lnTo>
                <a:lnTo>
                  <a:pt x="58" y="108"/>
                </a:lnTo>
                <a:lnTo>
                  <a:pt x="42" y="102"/>
                </a:lnTo>
                <a:lnTo>
                  <a:pt x="30" y="96"/>
                </a:lnTo>
                <a:lnTo>
                  <a:pt x="20" y="89"/>
                </a:lnTo>
                <a:lnTo>
                  <a:pt x="20" y="89"/>
                </a:lnTo>
                <a:close/>
                <a:moveTo>
                  <a:pt x="178" y="162"/>
                </a:moveTo>
                <a:lnTo>
                  <a:pt x="178" y="162"/>
                </a:lnTo>
                <a:lnTo>
                  <a:pt x="178" y="158"/>
                </a:lnTo>
                <a:lnTo>
                  <a:pt x="180" y="154"/>
                </a:lnTo>
                <a:lnTo>
                  <a:pt x="184" y="152"/>
                </a:lnTo>
                <a:lnTo>
                  <a:pt x="188" y="150"/>
                </a:lnTo>
                <a:lnTo>
                  <a:pt x="188" y="150"/>
                </a:lnTo>
                <a:lnTo>
                  <a:pt x="192" y="152"/>
                </a:lnTo>
                <a:lnTo>
                  <a:pt x="196" y="154"/>
                </a:lnTo>
                <a:lnTo>
                  <a:pt x="198" y="158"/>
                </a:lnTo>
                <a:lnTo>
                  <a:pt x="200" y="162"/>
                </a:lnTo>
                <a:lnTo>
                  <a:pt x="200" y="162"/>
                </a:lnTo>
                <a:lnTo>
                  <a:pt x="198" y="166"/>
                </a:lnTo>
                <a:lnTo>
                  <a:pt x="196" y="170"/>
                </a:lnTo>
                <a:lnTo>
                  <a:pt x="192" y="172"/>
                </a:lnTo>
                <a:lnTo>
                  <a:pt x="188" y="172"/>
                </a:lnTo>
                <a:lnTo>
                  <a:pt x="188" y="172"/>
                </a:lnTo>
                <a:lnTo>
                  <a:pt x="184" y="172"/>
                </a:lnTo>
                <a:lnTo>
                  <a:pt x="180" y="170"/>
                </a:lnTo>
                <a:lnTo>
                  <a:pt x="178" y="166"/>
                </a:lnTo>
                <a:lnTo>
                  <a:pt x="178" y="162"/>
                </a:lnTo>
                <a:lnTo>
                  <a:pt x="178" y="1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11318875" y="2016125"/>
            <a:ext cx="649288" cy="1217613"/>
            <a:chOff x="11318875" y="2016125"/>
            <a:chExt cx="649288" cy="1217613"/>
          </a:xfrm>
          <a:solidFill>
            <a:schemeClr val="bg1">
              <a:lumMod val="50000"/>
            </a:schemeClr>
          </a:solidFill>
        </p:grpSpPr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11318875" y="2016125"/>
              <a:ext cx="649288" cy="1217613"/>
            </a:xfrm>
            <a:custGeom>
              <a:avLst/>
              <a:gdLst>
                <a:gd name="T0" fmla="*/ 377 w 409"/>
                <a:gd name="T1" fmla="*/ 128 h 767"/>
                <a:gd name="T2" fmla="*/ 275 w 409"/>
                <a:gd name="T3" fmla="*/ 97 h 767"/>
                <a:gd name="T4" fmla="*/ 190 w 409"/>
                <a:gd name="T5" fmla="*/ 184 h 767"/>
                <a:gd name="T6" fmla="*/ 14 w 409"/>
                <a:gd name="T7" fmla="*/ 0 h 767"/>
                <a:gd name="T8" fmla="*/ 35 w 409"/>
                <a:gd name="T9" fmla="*/ 213 h 767"/>
                <a:gd name="T10" fmla="*/ 6 w 409"/>
                <a:gd name="T11" fmla="*/ 318 h 767"/>
                <a:gd name="T12" fmla="*/ 26 w 409"/>
                <a:gd name="T13" fmla="*/ 405 h 767"/>
                <a:gd name="T14" fmla="*/ 77 w 409"/>
                <a:gd name="T15" fmla="*/ 470 h 767"/>
                <a:gd name="T16" fmla="*/ 144 w 409"/>
                <a:gd name="T17" fmla="*/ 733 h 767"/>
                <a:gd name="T18" fmla="*/ 65 w 409"/>
                <a:gd name="T19" fmla="*/ 751 h 767"/>
                <a:gd name="T20" fmla="*/ 168 w 409"/>
                <a:gd name="T21" fmla="*/ 767 h 767"/>
                <a:gd name="T22" fmla="*/ 273 w 409"/>
                <a:gd name="T23" fmla="*/ 751 h 767"/>
                <a:gd name="T24" fmla="*/ 192 w 409"/>
                <a:gd name="T25" fmla="*/ 502 h 767"/>
                <a:gd name="T26" fmla="*/ 263 w 409"/>
                <a:gd name="T27" fmla="*/ 470 h 767"/>
                <a:gd name="T28" fmla="*/ 322 w 409"/>
                <a:gd name="T29" fmla="*/ 375 h 767"/>
                <a:gd name="T30" fmla="*/ 360 w 409"/>
                <a:gd name="T31" fmla="*/ 296 h 767"/>
                <a:gd name="T32" fmla="*/ 409 w 409"/>
                <a:gd name="T33" fmla="*/ 207 h 767"/>
                <a:gd name="T34" fmla="*/ 45 w 409"/>
                <a:gd name="T35" fmla="*/ 381 h 767"/>
                <a:gd name="T36" fmla="*/ 59 w 409"/>
                <a:gd name="T37" fmla="*/ 358 h 767"/>
                <a:gd name="T38" fmla="*/ 75 w 409"/>
                <a:gd name="T39" fmla="*/ 375 h 767"/>
                <a:gd name="T40" fmla="*/ 28 w 409"/>
                <a:gd name="T41" fmla="*/ 298 h 767"/>
                <a:gd name="T42" fmla="*/ 118 w 409"/>
                <a:gd name="T43" fmla="*/ 227 h 767"/>
                <a:gd name="T44" fmla="*/ 55 w 409"/>
                <a:gd name="T45" fmla="*/ 312 h 767"/>
                <a:gd name="T46" fmla="*/ 138 w 409"/>
                <a:gd name="T47" fmla="*/ 409 h 767"/>
                <a:gd name="T48" fmla="*/ 122 w 409"/>
                <a:gd name="T49" fmla="*/ 385 h 767"/>
                <a:gd name="T50" fmla="*/ 146 w 409"/>
                <a:gd name="T51" fmla="*/ 393 h 767"/>
                <a:gd name="T52" fmla="*/ 138 w 409"/>
                <a:gd name="T53" fmla="*/ 409 h 767"/>
                <a:gd name="T54" fmla="*/ 186 w 409"/>
                <a:gd name="T55" fmla="*/ 375 h 767"/>
                <a:gd name="T56" fmla="*/ 196 w 409"/>
                <a:gd name="T57" fmla="*/ 358 h 767"/>
                <a:gd name="T58" fmla="*/ 207 w 409"/>
                <a:gd name="T59" fmla="*/ 371 h 767"/>
                <a:gd name="T60" fmla="*/ 217 w 409"/>
                <a:gd name="T61" fmla="*/ 429 h 767"/>
                <a:gd name="T62" fmla="*/ 207 w 409"/>
                <a:gd name="T63" fmla="*/ 419 h 767"/>
                <a:gd name="T64" fmla="*/ 221 w 409"/>
                <a:gd name="T65" fmla="*/ 409 h 767"/>
                <a:gd name="T66" fmla="*/ 225 w 409"/>
                <a:gd name="T67" fmla="*/ 425 h 767"/>
                <a:gd name="T68" fmla="*/ 259 w 409"/>
                <a:gd name="T69" fmla="*/ 336 h 767"/>
                <a:gd name="T70" fmla="*/ 265 w 409"/>
                <a:gd name="T71" fmla="*/ 330 h 767"/>
                <a:gd name="T72" fmla="*/ 277 w 409"/>
                <a:gd name="T73" fmla="*/ 391 h 767"/>
                <a:gd name="T74" fmla="*/ 267 w 409"/>
                <a:gd name="T75" fmla="*/ 381 h 767"/>
                <a:gd name="T76" fmla="*/ 281 w 409"/>
                <a:gd name="T77" fmla="*/ 371 h 767"/>
                <a:gd name="T78" fmla="*/ 286 w 409"/>
                <a:gd name="T79" fmla="*/ 389 h 767"/>
                <a:gd name="T80" fmla="*/ 150 w 409"/>
                <a:gd name="T81" fmla="*/ 306 h 767"/>
                <a:gd name="T82" fmla="*/ 221 w 409"/>
                <a:gd name="T83" fmla="*/ 227 h 767"/>
                <a:gd name="T84" fmla="*/ 273 w 409"/>
                <a:gd name="T85" fmla="*/ 229 h 767"/>
                <a:gd name="T86" fmla="*/ 304 w 409"/>
                <a:gd name="T87" fmla="*/ 280 h 767"/>
                <a:gd name="T88" fmla="*/ 253 w 409"/>
                <a:gd name="T89" fmla="*/ 275 h 767"/>
                <a:gd name="T90" fmla="*/ 170 w 409"/>
                <a:gd name="T91" fmla="*/ 298 h 767"/>
                <a:gd name="T92" fmla="*/ 326 w 409"/>
                <a:gd name="T93" fmla="*/ 298 h 767"/>
                <a:gd name="T94" fmla="*/ 320 w 409"/>
                <a:gd name="T95" fmla="*/ 261 h 767"/>
                <a:gd name="T96" fmla="*/ 298 w 409"/>
                <a:gd name="T97" fmla="*/ 207 h 767"/>
                <a:gd name="T98" fmla="*/ 298 w 409"/>
                <a:gd name="T99" fmla="*/ 207 h 767"/>
                <a:gd name="T100" fmla="*/ 298 w 409"/>
                <a:gd name="T101" fmla="*/ 209 h 767"/>
                <a:gd name="T102" fmla="*/ 298 w 409"/>
                <a:gd name="T103" fmla="*/ 207 h 767"/>
                <a:gd name="T104" fmla="*/ 294 w 409"/>
                <a:gd name="T105" fmla="*/ 209 h 767"/>
                <a:gd name="T106" fmla="*/ 194 w 409"/>
                <a:gd name="T107" fmla="*/ 207 h 767"/>
                <a:gd name="T108" fmla="*/ 241 w 409"/>
                <a:gd name="T109" fmla="*/ 120 h 767"/>
                <a:gd name="T110" fmla="*/ 338 w 409"/>
                <a:gd name="T111" fmla="*/ 112 h 767"/>
                <a:gd name="T112" fmla="*/ 401 w 409"/>
                <a:gd name="T113" fmla="*/ 207 h 767"/>
                <a:gd name="T114" fmla="*/ 371 w 409"/>
                <a:gd name="T115" fmla="*/ 28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9" h="767">
                  <a:moveTo>
                    <a:pt x="409" y="207"/>
                  </a:moveTo>
                  <a:lnTo>
                    <a:pt x="409" y="207"/>
                  </a:lnTo>
                  <a:lnTo>
                    <a:pt x="407" y="184"/>
                  </a:lnTo>
                  <a:lnTo>
                    <a:pt x="399" y="162"/>
                  </a:lnTo>
                  <a:lnTo>
                    <a:pt x="389" y="144"/>
                  </a:lnTo>
                  <a:lnTo>
                    <a:pt x="377" y="128"/>
                  </a:lnTo>
                  <a:lnTo>
                    <a:pt x="360" y="114"/>
                  </a:lnTo>
                  <a:lnTo>
                    <a:pt x="340" y="103"/>
                  </a:lnTo>
                  <a:lnTo>
                    <a:pt x="320" y="97"/>
                  </a:lnTo>
                  <a:lnTo>
                    <a:pt x="298" y="95"/>
                  </a:lnTo>
                  <a:lnTo>
                    <a:pt x="298" y="95"/>
                  </a:lnTo>
                  <a:lnTo>
                    <a:pt x="275" y="97"/>
                  </a:lnTo>
                  <a:lnTo>
                    <a:pt x="255" y="103"/>
                  </a:lnTo>
                  <a:lnTo>
                    <a:pt x="237" y="114"/>
                  </a:lnTo>
                  <a:lnTo>
                    <a:pt x="219" y="128"/>
                  </a:lnTo>
                  <a:lnTo>
                    <a:pt x="207" y="144"/>
                  </a:lnTo>
                  <a:lnTo>
                    <a:pt x="196" y="162"/>
                  </a:lnTo>
                  <a:lnTo>
                    <a:pt x="190" y="184"/>
                  </a:lnTo>
                  <a:lnTo>
                    <a:pt x="186" y="207"/>
                  </a:lnTo>
                  <a:lnTo>
                    <a:pt x="186" y="207"/>
                  </a:lnTo>
                  <a:lnTo>
                    <a:pt x="188" y="209"/>
                  </a:lnTo>
                  <a:lnTo>
                    <a:pt x="134" y="209"/>
                  </a:lnTo>
                  <a:lnTo>
                    <a:pt x="113" y="8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95" y="99"/>
                  </a:lnTo>
                  <a:lnTo>
                    <a:pt x="113" y="209"/>
                  </a:lnTo>
                  <a:lnTo>
                    <a:pt x="37" y="209"/>
                  </a:lnTo>
                  <a:lnTo>
                    <a:pt x="35" y="213"/>
                  </a:lnTo>
                  <a:lnTo>
                    <a:pt x="35" y="213"/>
                  </a:lnTo>
                  <a:lnTo>
                    <a:pt x="24" y="235"/>
                  </a:lnTo>
                  <a:lnTo>
                    <a:pt x="16" y="255"/>
                  </a:lnTo>
                  <a:lnTo>
                    <a:pt x="12" y="280"/>
                  </a:lnTo>
                  <a:lnTo>
                    <a:pt x="8" y="302"/>
                  </a:lnTo>
                  <a:lnTo>
                    <a:pt x="8" y="302"/>
                  </a:lnTo>
                  <a:lnTo>
                    <a:pt x="6" y="318"/>
                  </a:lnTo>
                  <a:lnTo>
                    <a:pt x="8" y="340"/>
                  </a:lnTo>
                  <a:lnTo>
                    <a:pt x="14" y="367"/>
                  </a:lnTo>
                  <a:lnTo>
                    <a:pt x="22" y="397"/>
                  </a:lnTo>
                  <a:lnTo>
                    <a:pt x="22" y="397"/>
                  </a:lnTo>
                  <a:lnTo>
                    <a:pt x="26" y="405"/>
                  </a:lnTo>
                  <a:lnTo>
                    <a:pt x="26" y="405"/>
                  </a:lnTo>
                  <a:lnTo>
                    <a:pt x="28" y="407"/>
                  </a:lnTo>
                  <a:lnTo>
                    <a:pt x="28" y="407"/>
                  </a:lnTo>
                  <a:lnTo>
                    <a:pt x="39" y="425"/>
                  </a:lnTo>
                  <a:lnTo>
                    <a:pt x="49" y="441"/>
                  </a:lnTo>
                  <a:lnTo>
                    <a:pt x="63" y="458"/>
                  </a:lnTo>
                  <a:lnTo>
                    <a:pt x="77" y="470"/>
                  </a:lnTo>
                  <a:lnTo>
                    <a:pt x="91" y="482"/>
                  </a:lnTo>
                  <a:lnTo>
                    <a:pt x="107" y="490"/>
                  </a:lnTo>
                  <a:lnTo>
                    <a:pt x="126" y="498"/>
                  </a:lnTo>
                  <a:lnTo>
                    <a:pt x="144" y="502"/>
                  </a:lnTo>
                  <a:lnTo>
                    <a:pt x="144" y="733"/>
                  </a:lnTo>
                  <a:lnTo>
                    <a:pt x="144" y="733"/>
                  </a:lnTo>
                  <a:lnTo>
                    <a:pt x="111" y="735"/>
                  </a:lnTo>
                  <a:lnTo>
                    <a:pt x="87" y="739"/>
                  </a:lnTo>
                  <a:lnTo>
                    <a:pt x="71" y="745"/>
                  </a:lnTo>
                  <a:lnTo>
                    <a:pt x="65" y="747"/>
                  </a:lnTo>
                  <a:lnTo>
                    <a:pt x="65" y="751"/>
                  </a:lnTo>
                  <a:lnTo>
                    <a:pt x="65" y="751"/>
                  </a:lnTo>
                  <a:lnTo>
                    <a:pt x="67" y="753"/>
                  </a:lnTo>
                  <a:lnTo>
                    <a:pt x="73" y="757"/>
                  </a:lnTo>
                  <a:lnTo>
                    <a:pt x="95" y="763"/>
                  </a:lnTo>
                  <a:lnTo>
                    <a:pt x="128" y="767"/>
                  </a:lnTo>
                  <a:lnTo>
                    <a:pt x="168" y="767"/>
                  </a:lnTo>
                  <a:lnTo>
                    <a:pt x="168" y="767"/>
                  </a:lnTo>
                  <a:lnTo>
                    <a:pt x="209" y="767"/>
                  </a:lnTo>
                  <a:lnTo>
                    <a:pt x="243" y="763"/>
                  </a:lnTo>
                  <a:lnTo>
                    <a:pt x="265" y="757"/>
                  </a:lnTo>
                  <a:lnTo>
                    <a:pt x="271" y="753"/>
                  </a:lnTo>
                  <a:lnTo>
                    <a:pt x="273" y="751"/>
                  </a:lnTo>
                  <a:lnTo>
                    <a:pt x="273" y="751"/>
                  </a:lnTo>
                  <a:lnTo>
                    <a:pt x="271" y="747"/>
                  </a:lnTo>
                  <a:lnTo>
                    <a:pt x="267" y="745"/>
                  </a:lnTo>
                  <a:lnTo>
                    <a:pt x="251" y="739"/>
                  </a:lnTo>
                  <a:lnTo>
                    <a:pt x="225" y="735"/>
                  </a:lnTo>
                  <a:lnTo>
                    <a:pt x="192" y="733"/>
                  </a:lnTo>
                  <a:lnTo>
                    <a:pt x="192" y="502"/>
                  </a:lnTo>
                  <a:lnTo>
                    <a:pt x="192" y="502"/>
                  </a:lnTo>
                  <a:lnTo>
                    <a:pt x="215" y="496"/>
                  </a:lnTo>
                  <a:lnTo>
                    <a:pt x="237" y="486"/>
                  </a:lnTo>
                  <a:lnTo>
                    <a:pt x="237" y="486"/>
                  </a:lnTo>
                  <a:lnTo>
                    <a:pt x="251" y="478"/>
                  </a:lnTo>
                  <a:lnTo>
                    <a:pt x="263" y="470"/>
                  </a:lnTo>
                  <a:lnTo>
                    <a:pt x="275" y="460"/>
                  </a:lnTo>
                  <a:lnTo>
                    <a:pt x="286" y="450"/>
                  </a:lnTo>
                  <a:lnTo>
                    <a:pt x="294" y="437"/>
                  </a:lnTo>
                  <a:lnTo>
                    <a:pt x="302" y="425"/>
                  </a:lnTo>
                  <a:lnTo>
                    <a:pt x="314" y="401"/>
                  </a:lnTo>
                  <a:lnTo>
                    <a:pt x="322" y="375"/>
                  </a:lnTo>
                  <a:lnTo>
                    <a:pt x="328" y="350"/>
                  </a:lnTo>
                  <a:lnTo>
                    <a:pt x="330" y="328"/>
                  </a:lnTo>
                  <a:lnTo>
                    <a:pt x="330" y="312"/>
                  </a:lnTo>
                  <a:lnTo>
                    <a:pt x="330" y="312"/>
                  </a:lnTo>
                  <a:lnTo>
                    <a:pt x="346" y="304"/>
                  </a:lnTo>
                  <a:lnTo>
                    <a:pt x="360" y="296"/>
                  </a:lnTo>
                  <a:lnTo>
                    <a:pt x="375" y="286"/>
                  </a:lnTo>
                  <a:lnTo>
                    <a:pt x="387" y="271"/>
                  </a:lnTo>
                  <a:lnTo>
                    <a:pt x="395" y="257"/>
                  </a:lnTo>
                  <a:lnTo>
                    <a:pt x="403" y="241"/>
                  </a:lnTo>
                  <a:lnTo>
                    <a:pt x="407" y="225"/>
                  </a:lnTo>
                  <a:lnTo>
                    <a:pt x="409" y="207"/>
                  </a:lnTo>
                  <a:lnTo>
                    <a:pt x="409" y="207"/>
                  </a:lnTo>
                  <a:close/>
                  <a:moveTo>
                    <a:pt x="59" y="391"/>
                  </a:moveTo>
                  <a:lnTo>
                    <a:pt x="59" y="391"/>
                  </a:lnTo>
                  <a:lnTo>
                    <a:pt x="53" y="391"/>
                  </a:lnTo>
                  <a:lnTo>
                    <a:pt x="49" y="387"/>
                  </a:lnTo>
                  <a:lnTo>
                    <a:pt x="45" y="381"/>
                  </a:lnTo>
                  <a:lnTo>
                    <a:pt x="43" y="375"/>
                  </a:lnTo>
                  <a:lnTo>
                    <a:pt x="43" y="375"/>
                  </a:lnTo>
                  <a:lnTo>
                    <a:pt x="45" y="369"/>
                  </a:lnTo>
                  <a:lnTo>
                    <a:pt x="49" y="365"/>
                  </a:lnTo>
                  <a:lnTo>
                    <a:pt x="53" y="360"/>
                  </a:lnTo>
                  <a:lnTo>
                    <a:pt x="59" y="358"/>
                  </a:lnTo>
                  <a:lnTo>
                    <a:pt x="59" y="358"/>
                  </a:lnTo>
                  <a:lnTo>
                    <a:pt x="65" y="360"/>
                  </a:lnTo>
                  <a:lnTo>
                    <a:pt x="71" y="365"/>
                  </a:lnTo>
                  <a:lnTo>
                    <a:pt x="75" y="369"/>
                  </a:lnTo>
                  <a:lnTo>
                    <a:pt x="75" y="375"/>
                  </a:lnTo>
                  <a:lnTo>
                    <a:pt x="75" y="375"/>
                  </a:lnTo>
                  <a:lnTo>
                    <a:pt x="75" y="381"/>
                  </a:lnTo>
                  <a:lnTo>
                    <a:pt x="71" y="387"/>
                  </a:lnTo>
                  <a:lnTo>
                    <a:pt x="65" y="391"/>
                  </a:lnTo>
                  <a:lnTo>
                    <a:pt x="59" y="391"/>
                  </a:lnTo>
                  <a:lnTo>
                    <a:pt x="59" y="391"/>
                  </a:lnTo>
                  <a:close/>
                  <a:moveTo>
                    <a:pt x="28" y="298"/>
                  </a:moveTo>
                  <a:lnTo>
                    <a:pt x="28" y="298"/>
                  </a:lnTo>
                  <a:lnTo>
                    <a:pt x="30" y="280"/>
                  </a:lnTo>
                  <a:lnTo>
                    <a:pt x="35" y="261"/>
                  </a:lnTo>
                  <a:lnTo>
                    <a:pt x="41" y="243"/>
                  </a:lnTo>
                  <a:lnTo>
                    <a:pt x="49" y="227"/>
                  </a:lnTo>
                  <a:lnTo>
                    <a:pt x="118" y="227"/>
                  </a:lnTo>
                  <a:lnTo>
                    <a:pt x="132" y="314"/>
                  </a:lnTo>
                  <a:lnTo>
                    <a:pt x="132" y="314"/>
                  </a:lnTo>
                  <a:lnTo>
                    <a:pt x="109" y="318"/>
                  </a:lnTo>
                  <a:lnTo>
                    <a:pt x="87" y="320"/>
                  </a:lnTo>
                  <a:lnTo>
                    <a:pt x="71" y="316"/>
                  </a:lnTo>
                  <a:lnTo>
                    <a:pt x="55" y="312"/>
                  </a:lnTo>
                  <a:lnTo>
                    <a:pt x="43" y="308"/>
                  </a:lnTo>
                  <a:lnTo>
                    <a:pt x="35" y="302"/>
                  </a:lnTo>
                  <a:lnTo>
                    <a:pt x="28" y="298"/>
                  </a:lnTo>
                  <a:lnTo>
                    <a:pt x="28" y="298"/>
                  </a:lnTo>
                  <a:close/>
                  <a:moveTo>
                    <a:pt x="138" y="409"/>
                  </a:moveTo>
                  <a:lnTo>
                    <a:pt x="138" y="409"/>
                  </a:lnTo>
                  <a:lnTo>
                    <a:pt x="132" y="407"/>
                  </a:lnTo>
                  <a:lnTo>
                    <a:pt x="126" y="403"/>
                  </a:lnTo>
                  <a:lnTo>
                    <a:pt x="122" y="397"/>
                  </a:lnTo>
                  <a:lnTo>
                    <a:pt x="120" y="391"/>
                  </a:lnTo>
                  <a:lnTo>
                    <a:pt x="120" y="391"/>
                  </a:lnTo>
                  <a:lnTo>
                    <a:pt x="122" y="385"/>
                  </a:lnTo>
                  <a:lnTo>
                    <a:pt x="126" y="379"/>
                  </a:lnTo>
                  <a:lnTo>
                    <a:pt x="132" y="375"/>
                  </a:lnTo>
                  <a:lnTo>
                    <a:pt x="138" y="375"/>
                  </a:lnTo>
                  <a:lnTo>
                    <a:pt x="138" y="375"/>
                  </a:lnTo>
                  <a:lnTo>
                    <a:pt x="142" y="375"/>
                  </a:lnTo>
                  <a:lnTo>
                    <a:pt x="146" y="393"/>
                  </a:lnTo>
                  <a:lnTo>
                    <a:pt x="156" y="391"/>
                  </a:lnTo>
                  <a:lnTo>
                    <a:pt x="156" y="391"/>
                  </a:lnTo>
                  <a:lnTo>
                    <a:pt x="154" y="397"/>
                  </a:lnTo>
                  <a:lnTo>
                    <a:pt x="150" y="403"/>
                  </a:lnTo>
                  <a:lnTo>
                    <a:pt x="144" y="407"/>
                  </a:lnTo>
                  <a:lnTo>
                    <a:pt x="138" y="409"/>
                  </a:lnTo>
                  <a:lnTo>
                    <a:pt x="138" y="409"/>
                  </a:lnTo>
                  <a:close/>
                  <a:moveTo>
                    <a:pt x="196" y="381"/>
                  </a:moveTo>
                  <a:lnTo>
                    <a:pt x="196" y="381"/>
                  </a:lnTo>
                  <a:lnTo>
                    <a:pt x="192" y="381"/>
                  </a:lnTo>
                  <a:lnTo>
                    <a:pt x="188" y="379"/>
                  </a:lnTo>
                  <a:lnTo>
                    <a:pt x="186" y="375"/>
                  </a:lnTo>
                  <a:lnTo>
                    <a:pt x="184" y="371"/>
                  </a:lnTo>
                  <a:lnTo>
                    <a:pt x="184" y="371"/>
                  </a:lnTo>
                  <a:lnTo>
                    <a:pt x="186" y="367"/>
                  </a:lnTo>
                  <a:lnTo>
                    <a:pt x="188" y="363"/>
                  </a:lnTo>
                  <a:lnTo>
                    <a:pt x="192" y="360"/>
                  </a:lnTo>
                  <a:lnTo>
                    <a:pt x="196" y="358"/>
                  </a:lnTo>
                  <a:lnTo>
                    <a:pt x="196" y="358"/>
                  </a:lnTo>
                  <a:lnTo>
                    <a:pt x="201" y="360"/>
                  </a:lnTo>
                  <a:lnTo>
                    <a:pt x="205" y="363"/>
                  </a:lnTo>
                  <a:lnTo>
                    <a:pt x="207" y="367"/>
                  </a:lnTo>
                  <a:lnTo>
                    <a:pt x="207" y="371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5" y="379"/>
                  </a:lnTo>
                  <a:lnTo>
                    <a:pt x="201" y="381"/>
                  </a:lnTo>
                  <a:lnTo>
                    <a:pt x="196" y="381"/>
                  </a:lnTo>
                  <a:lnTo>
                    <a:pt x="196" y="381"/>
                  </a:lnTo>
                  <a:close/>
                  <a:moveTo>
                    <a:pt x="217" y="429"/>
                  </a:moveTo>
                  <a:lnTo>
                    <a:pt x="217" y="429"/>
                  </a:lnTo>
                  <a:lnTo>
                    <a:pt x="213" y="427"/>
                  </a:lnTo>
                  <a:lnTo>
                    <a:pt x="211" y="425"/>
                  </a:lnTo>
                  <a:lnTo>
                    <a:pt x="209" y="423"/>
                  </a:lnTo>
                  <a:lnTo>
                    <a:pt x="207" y="419"/>
                  </a:lnTo>
                  <a:lnTo>
                    <a:pt x="207" y="419"/>
                  </a:lnTo>
                  <a:lnTo>
                    <a:pt x="209" y="415"/>
                  </a:lnTo>
                  <a:lnTo>
                    <a:pt x="211" y="411"/>
                  </a:lnTo>
                  <a:lnTo>
                    <a:pt x="213" y="409"/>
                  </a:lnTo>
                  <a:lnTo>
                    <a:pt x="217" y="409"/>
                  </a:lnTo>
                  <a:lnTo>
                    <a:pt x="217" y="409"/>
                  </a:lnTo>
                  <a:lnTo>
                    <a:pt x="221" y="409"/>
                  </a:lnTo>
                  <a:lnTo>
                    <a:pt x="225" y="411"/>
                  </a:lnTo>
                  <a:lnTo>
                    <a:pt x="227" y="415"/>
                  </a:lnTo>
                  <a:lnTo>
                    <a:pt x="227" y="419"/>
                  </a:lnTo>
                  <a:lnTo>
                    <a:pt x="227" y="419"/>
                  </a:lnTo>
                  <a:lnTo>
                    <a:pt x="227" y="423"/>
                  </a:lnTo>
                  <a:lnTo>
                    <a:pt x="225" y="425"/>
                  </a:lnTo>
                  <a:lnTo>
                    <a:pt x="221" y="427"/>
                  </a:lnTo>
                  <a:lnTo>
                    <a:pt x="217" y="429"/>
                  </a:lnTo>
                  <a:lnTo>
                    <a:pt x="217" y="429"/>
                  </a:lnTo>
                  <a:close/>
                  <a:moveTo>
                    <a:pt x="263" y="336"/>
                  </a:moveTo>
                  <a:lnTo>
                    <a:pt x="263" y="336"/>
                  </a:lnTo>
                  <a:lnTo>
                    <a:pt x="259" y="336"/>
                  </a:lnTo>
                  <a:lnTo>
                    <a:pt x="259" y="332"/>
                  </a:lnTo>
                  <a:lnTo>
                    <a:pt x="259" y="332"/>
                  </a:lnTo>
                  <a:lnTo>
                    <a:pt x="259" y="330"/>
                  </a:lnTo>
                  <a:lnTo>
                    <a:pt x="263" y="330"/>
                  </a:lnTo>
                  <a:lnTo>
                    <a:pt x="263" y="330"/>
                  </a:lnTo>
                  <a:lnTo>
                    <a:pt x="265" y="330"/>
                  </a:lnTo>
                  <a:lnTo>
                    <a:pt x="267" y="332"/>
                  </a:lnTo>
                  <a:lnTo>
                    <a:pt x="267" y="332"/>
                  </a:lnTo>
                  <a:lnTo>
                    <a:pt x="265" y="336"/>
                  </a:lnTo>
                  <a:lnTo>
                    <a:pt x="263" y="336"/>
                  </a:lnTo>
                  <a:lnTo>
                    <a:pt x="263" y="336"/>
                  </a:lnTo>
                  <a:close/>
                  <a:moveTo>
                    <a:pt x="277" y="391"/>
                  </a:moveTo>
                  <a:lnTo>
                    <a:pt x="277" y="391"/>
                  </a:lnTo>
                  <a:lnTo>
                    <a:pt x="273" y="391"/>
                  </a:lnTo>
                  <a:lnTo>
                    <a:pt x="269" y="389"/>
                  </a:lnTo>
                  <a:lnTo>
                    <a:pt x="267" y="385"/>
                  </a:lnTo>
                  <a:lnTo>
                    <a:pt x="267" y="381"/>
                  </a:lnTo>
                  <a:lnTo>
                    <a:pt x="267" y="381"/>
                  </a:lnTo>
                  <a:lnTo>
                    <a:pt x="267" y="377"/>
                  </a:lnTo>
                  <a:lnTo>
                    <a:pt x="269" y="373"/>
                  </a:lnTo>
                  <a:lnTo>
                    <a:pt x="273" y="371"/>
                  </a:lnTo>
                  <a:lnTo>
                    <a:pt x="277" y="371"/>
                  </a:lnTo>
                  <a:lnTo>
                    <a:pt x="277" y="371"/>
                  </a:lnTo>
                  <a:lnTo>
                    <a:pt x="281" y="371"/>
                  </a:lnTo>
                  <a:lnTo>
                    <a:pt x="286" y="373"/>
                  </a:lnTo>
                  <a:lnTo>
                    <a:pt x="288" y="377"/>
                  </a:lnTo>
                  <a:lnTo>
                    <a:pt x="288" y="381"/>
                  </a:lnTo>
                  <a:lnTo>
                    <a:pt x="288" y="381"/>
                  </a:lnTo>
                  <a:lnTo>
                    <a:pt x="288" y="385"/>
                  </a:lnTo>
                  <a:lnTo>
                    <a:pt x="286" y="389"/>
                  </a:lnTo>
                  <a:lnTo>
                    <a:pt x="281" y="391"/>
                  </a:lnTo>
                  <a:lnTo>
                    <a:pt x="277" y="391"/>
                  </a:lnTo>
                  <a:lnTo>
                    <a:pt x="277" y="391"/>
                  </a:lnTo>
                  <a:close/>
                  <a:moveTo>
                    <a:pt x="170" y="298"/>
                  </a:moveTo>
                  <a:lnTo>
                    <a:pt x="170" y="298"/>
                  </a:lnTo>
                  <a:lnTo>
                    <a:pt x="150" y="306"/>
                  </a:lnTo>
                  <a:lnTo>
                    <a:pt x="138" y="227"/>
                  </a:lnTo>
                  <a:lnTo>
                    <a:pt x="190" y="227"/>
                  </a:lnTo>
                  <a:lnTo>
                    <a:pt x="190" y="229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221" y="227"/>
                  </a:lnTo>
                  <a:lnTo>
                    <a:pt x="221" y="227"/>
                  </a:lnTo>
                  <a:lnTo>
                    <a:pt x="219" y="229"/>
                  </a:lnTo>
                  <a:lnTo>
                    <a:pt x="263" y="229"/>
                  </a:lnTo>
                  <a:lnTo>
                    <a:pt x="263" y="227"/>
                  </a:lnTo>
                  <a:lnTo>
                    <a:pt x="275" y="227"/>
                  </a:lnTo>
                  <a:lnTo>
                    <a:pt x="273" y="229"/>
                  </a:lnTo>
                  <a:lnTo>
                    <a:pt x="288" y="229"/>
                  </a:lnTo>
                  <a:lnTo>
                    <a:pt x="288" y="229"/>
                  </a:lnTo>
                  <a:lnTo>
                    <a:pt x="288" y="229"/>
                  </a:lnTo>
                  <a:lnTo>
                    <a:pt x="294" y="245"/>
                  </a:lnTo>
                  <a:lnTo>
                    <a:pt x="300" y="261"/>
                  </a:lnTo>
                  <a:lnTo>
                    <a:pt x="304" y="280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298" y="292"/>
                  </a:lnTo>
                  <a:lnTo>
                    <a:pt x="288" y="286"/>
                  </a:lnTo>
                  <a:lnTo>
                    <a:pt x="271" y="280"/>
                  </a:lnTo>
                  <a:lnTo>
                    <a:pt x="253" y="275"/>
                  </a:lnTo>
                  <a:lnTo>
                    <a:pt x="241" y="275"/>
                  </a:lnTo>
                  <a:lnTo>
                    <a:pt x="229" y="278"/>
                  </a:lnTo>
                  <a:lnTo>
                    <a:pt x="215" y="280"/>
                  </a:lnTo>
                  <a:lnTo>
                    <a:pt x="201" y="284"/>
                  </a:lnTo>
                  <a:lnTo>
                    <a:pt x="186" y="290"/>
                  </a:lnTo>
                  <a:lnTo>
                    <a:pt x="170" y="298"/>
                  </a:lnTo>
                  <a:lnTo>
                    <a:pt x="170" y="298"/>
                  </a:lnTo>
                  <a:close/>
                  <a:moveTo>
                    <a:pt x="328" y="304"/>
                  </a:moveTo>
                  <a:lnTo>
                    <a:pt x="328" y="304"/>
                  </a:lnTo>
                  <a:lnTo>
                    <a:pt x="326" y="298"/>
                  </a:lnTo>
                  <a:lnTo>
                    <a:pt x="326" y="298"/>
                  </a:lnTo>
                  <a:lnTo>
                    <a:pt x="326" y="298"/>
                  </a:lnTo>
                  <a:lnTo>
                    <a:pt x="326" y="292"/>
                  </a:lnTo>
                  <a:lnTo>
                    <a:pt x="344" y="284"/>
                  </a:lnTo>
                  <a:lnTo>
                    <a:pt x="344" y="284"/>
                  </a:lnTo>
                  <a:lnTo>
                    <a:pt x="336" y="269"/>
                  </a:lnTo>
                  <a:lnTo>
                    <a:pt x="320" y="239"/>
                  </a:lnTo>
                  <a:lnTo>
                    <a:pt x="320" y="261"/>
                  </a:lnTo>
                  <a:lnTo>
                    <a:pt x="320" y="261"/>
                  </a:lnTo>
                  <a:lnTo>
                    <a:pt x="314" y="245"/>
                  </a:lnTo>
                  <a:lnTo>
                    <a:pt x="308" y="229"/>
                  </a:lnTo>
                  <a:lnTo>
                    <a:pt x="314" y="229"/>
                  </a:lnTo>
                  <a:lnTo>
                    <a:pt x="314" y="229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0" y="211"/>
                  </a:lnTo>
                  <a:lnTo>
                    <a:pt x="298" y="211"/>
                  </a:lnTo>
                  <a:lnTo>
                    <a:pt x="298" y="211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9"/>
                  </a:lnTo>
                  <a:lnTo>
                    <a:pt x="298" y="209"/>
                  </a:lnTo>
                  <a:lnTo>
                    <a:pt x="298" y="209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283" y="209"/>
                  </a:lnTo>
                  <a:lnTo>
                    <a:pt x="194" y="209"/>
                  </a:lnTo>
                  <a:lnTo>
                    <a:pt x="194" y="209"/>
                  </a:lnTo>
                  <a:lnTo>
                    <a:pt x="194" y="207"/>
                  </a:lnTo>
                  <a:lnTo>
                    <a:pt x="194" y="207"/>
                  </a:lnTo>
                  <a:lnTo>
                    <a:pt x="196" y="184"/>
                  </a:lnTo>
                  <a:lnTo>
                    <a:pt x="203" y="166"/>
                  </a:lnTo>
                  <a:lnTo>
                    <a:pt x="213" y="148"/>
                  </a:lnTo>
                  <a:lnTo>
                    <a:pt x="225" y="134"/>
                  </a:lnTo>
                  <a:lnTo>
                    <a:pt x="241" y="120"/>
                  </a:lnTo>
                  <a:lnTo>
                    <a:pt x="257" y="112"/>
                  </a:lnTo>
                  <a:lnTo>
                    <a:pt x="277" y="105"/>
                  </a:lnTo>
                  <a:lnTo>
                    <a:pt x="298" y="103"/>
                  </a:lnTo>
                  <a:lnTo>
                    <a:pt x="298" y="103"/>
                  </a:lnTo>
                  <a:lnTo>
                    <a:pt x="318" y="105"/>
                  </a:lnTo>
                  <a:lnTo>
                    <a:pt x="338" y="112"/>
                  </a:lnTo>
                  <a:lnTo>
                    <a:pt x="354" y="120"/>
                  </a:lnTo>
                  <a:lnTo>
                    <a:pt x="371" y="134"/>
                  </a:lnTo>
                  <a:lnTo>
                    <a:pt x="383" y="148"/>
                  </a:lnTo>
                  <a:lnTo>
                    <a:pt x="393" y="166"/>
                  </a:lnTo>
                  <a:lnTo>
                    <a:pt x="399" y="184"/>
                  </a:lnTo>
                  <a:lnTo>
                    <a:pt x="401" y="207"/>
                  </a:lnTo>
                  <a:lnTo>
                    <a:pt x="401" y="207"/>
                  </a:lnTo>
                  <a:lnTo>
                    <a:pt x="399" y="223"/>
                  </a:lnTo>
                  <a:lnTo>
                    <a:pt x="395" y="239"/>
                  </a:lnTo>
                  <a:lnTo>
                    <a:pt x="389" y="253"/>
                  </a:lnTo>
                  <a:lnTo>
                    <a:pt x="381" y="267"/>
                  </a:lnTo>
                  <a:lnTo>
                    <a:pt x="371" y="280"/>
                  </a:lnTo>
                  <a:lnTo>
                    <a:pt x="356" y="290"/>
                  </a:lnTo>
                  <a:lnTo>
                    <a:pt x="344" y="298"/>
                  </a:lnTo>
                  <a:lnTo>
                    <a:pt x="328" y="304"/>
                  </a:lnTo>
                  <a:lnTo>
                    <a:pt x="328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1791950" y="2216150"/>
              <a:ext cx="98425" cy="125413"/>
            </a:xfrm>
            <a:custGeom>
              <a:avLst/>
              <a:gdLst>
                <a:gd name="T0" fmla="*/ 0 w 62"/>
                <a:gd name="T1" fmla="*/ 79 h 79"/>
                <a:gd name="T2" fmla="*/ 0 w 62"/>
                <a:gd name="T3" fmla="*/ 79 h 79"/>
                <a:gd name="T4" fmla="*/ 20 w 62"/>
                <a:gd name="T5" fmla="*/ 60 h 79"/>
                <a:gd name="T6" fmla="*/ 40 w 62"/>
                <a:gd name="T7" fmla="*/ 40 h 79"/>
                <a:gd name="T8" fmla="*/ 62 w 62"/>
                <a:gd name="T9" fmla="*/ 14 h 79"/>
                <a:gd name="T10" fmla="*/ 46 w 62"/>
                <a:gd name="T11" fmla="*/ 0 h 79"/>
                <a:gd name="T12" fmla="*/ 46 w 62"/>
                <a:gd name="T13" fmla="*/ 0 h 79"/>
                <a:gd name="T14" fmla="*/ 28 w 62"/>
                <a:gd name="T15" fmla="*/ 30 h 79"/>
                <a:gd name="T16" fmla="*/ 12 w 62"/>
                <a:gd name="T17" fmla="*/ 54 h 79"/>
                <a:gd name="T18" fmla="*/ 0 w 62"/>
                <a:gd name="T19" fmla="*/ 79 h 79"/>
                <a:gd name="T20" fmla="*/ 0 w 62"/>
                <a:gd name="T21" fmla="*/ 79 h 79"/>
                <a:gd name="T22" fmla="*/ 0 w 62"/>
                <a:gd name="T2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9">
                  <a:moveTo>
                    <a:pt x="0" y="79"/>
                  </a:moveTo>
                  <a:lnTo>
                    <a:pt x="0" y="79"/>
                  </a:lnTo>
                  <a:lnTo>
                    <a:pt x="20" y="60"/>
                  </a:lnTo>
                  <a:lnTo>
                    <a:pt x="40" y="40"/>
                  </a:lnTo>
                  <a:lnTo>
                    <a:pt x="62" y="1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0"/>
                  </a:lnTo>
                  <a:lnTo>
                    <a:pt x="12" y="54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5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1666538" y="2244725"/>
              <a:ext cx="125413" cy="96838"/>
            </a:xfrm>
            <a:custGeom>
              <a:avLst/>
              <a:gdLst>
                <a:gd name="T0" fmla="*/ 79 w 79"/>
                <a:gd name="T1" fmla="*/ 61 h 61"/>
                <a:gd name="T2" fmla="*/ 79 w 79"/>
                <a:gd name="T3" fmla="*/ 61 h 61"/>
                <a:gd name="T4" fmla="*/ 60 w 79"/>
                <a:gd name="T5" fmla="*/ 42 h 61"/>
                <a:gd name="T6" fmla="*/ 38 w 79"/>
                <a:gd name="T7" fmla="*/ 22 h 61"/>
                <a:gd name="T8" fmla="*/ 14 w 79"/>
                <a:gd name="T9" fmla="*/ 0 h 61"/>
                <a:gd name="T10" fmla="*/ 0 w 79"/>
                <a:gd name="T11" fmla="*/ 16 h 61"/>
                <a:gd name="T12" fmla="*/ 0 w 79"/>
                <a:gd name="T13" fmla="*/ 16 h 61"/>
                <a:gd name="T14" fmla="*/ 28 w 79"/>
                <a:gd name="T15" fmla="*/ 34 h 61"/>
                <a:gd name="T16" fmla="*/ 54 w 79"/>
                <a:gd name="T17" fmla="*/ 51 h 61"/>
                <a:gd name="T18" fmla="*/ 79 w 79"/>
                <a:gd name="T19" fmla="*/ 61 h 61"/>
                <a:gd name="T20" fmla="*/ 79 w 79"/>
                <a:gd name="T21" fmla="*/ 61 h 61"/>
                <a:gd name="T22" fmla="*/ 79 w 79"/>
                <a:gd name="T2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61">
                  <a:moveTo>
                    <a:pt x="79" y="61"/>
                  </a:moveTo>
                  <a:lnTo>
                    <a:pt x="79" y="61"/>
                  </a:lnTo>
                  <a:lnTo>
                    <a:pt x="60" y="42"/>
                  </a:lnTo>
                  <a:lnTo>
                    <a:pt x="38" y="22"/>
                  </a:lnTo>
                  <a:lnTo>
                    <a:pt x="14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8" y="34"/>
                  </a:lnTo>
                  <a:lnTo>
                    <a:pt x="54" y="51"/>
                  </a:lnTo>
                  <a:lnTo>
                    <a:pt x="79" y="61"/>
                  </a:lnTo>
                  <a:lnTo>
                    <a:pt x="79" y="61"/>
                  </a:lnTo>
                  <a:lnTo>
                    <a:pt x="79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1791950" y="2270125"/>
              <a:ext cx="138113" cy="71438"/>
            </a:xfrm>
            <a:custGeom>
              <a:avLst/>
              <a:gdLst>
                <a:gd name="T0" fmla="*/ 79 w 87"/>
                <a:gd name="T1" fmla="*/ 0 h 45"/>
                <a:gd name="T2" fmla="*/ 79 w 87"/>
                <a:gd name="T3" fmla="*/ 0 h 45"/>
                <a:gd name="T4" fmla="*/ 48 w 87"/>
                <a:gd name="T5" fmla="*/ 16 h 45"/>
                <a:gd name="T6" fmla="*/ 22 w 87"/>
                <a:gd name="T7" fmla="*/ 30 h 45"/>
                <a:gd name="T8" fmla="*/ 0 w 87"/>
                <a:gd name="T9" fmla="*/ 45 h 45"/>
                <a:gd name="T10" fmla="*/ 0 w 87"/>
                <a:gd name="T11" fmla="*/ 45 h 45"/>
                <a:gd name="T12" fmla="*/ 26 w 87"/>
                <a:gd name="T13" fmla="*/ 41 h 45"/>
                <a:gd name="T14" fmla="*/ 54 w 87"/>
                <a:gd name="T15" fmla="*/ 30 h 45"/>
                <a:gd name="T16" fmla="*/ 87 w 87"/>
                <a:gd name="T17" fmla="*/ 20 h 45"/>
                <a:gd name="T18" fmla="*/ 79 w 8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45">
                  <a:moveTo>
                    <a:pt x="79" y="0"/>
                  </a:moveTo>
                  <a:lnTo>
                    <a:pt x="79" y="0"/>
                  </a:lnTo>
                  <a:lnTo>
                    <a:pt x="48" y="16"/>
                  </a:lnTo>
                  <a:lnTo>
                    <a:pt x="22" y="3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6" y="41"/>
                  </a:lnTo>
                  <a:lnTo>
                    <a:pt x="54" y="30"/>
                  </a:lnTo>
                  <a:lnTo>
                    <a:pt x="87" y="20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1720513" y="2203450"/>
              <a:ext cx="71438" cy="138113"/>
            </a:xfrm>
            <a:custGeom>
              <a:avLst/>
              <a:gdLst>
                <a:gd name="T0" fmla="*/ 0 w 45"/>
                <a:gd name="T1" fmla="*/ 10 h 87"/>
                <a:gd name="T2" fmla="*/ 0 w 45"/>
                <a:gd name="T3" fmla="*/ 10 h 87"/>
                <a:gd name="T4" fmla="*/ 14 w 45"/>
                <a:gd name="T5" fmla="*/ 40 h 87"/>
                <a:gd name="T6" fmla="*/ 30 w 45"/>
                <a:gd name="T7" fmla="*/ 64 h 87"/>
                <a:gd name="T8" fmla="*/ 45 w 45"/>
                <a:gd name="T9" fmla="*/ 87 h 87"/>
                <a:gd name="T10" fmla="*/ 45 w 45"/>
                <a:gd name="T11" fmla="*/ 87 h 87"/>
                <a:gd name="T12" fmla="*/ 39 w 45"/>
                <a:gd name="T13" fmla="*/ 60 h 87"/>
                <a:gd name="T14" fmla="*/ 30 w 45"/>
                <a:gd name="T15" fmla="*/ 32 h 87"/>
                <a:gd name="T16" fmla="*/ 20 w 45"/>
                <a:gd name="T17" fmla="*/ 0 h 87"/>
                <a:gd name="T18" fmla="*/ 0 w 45"/>
                <a:gd name="T19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87">
                  <a:moveTo>
                    <a:pt x="0" y="10"/>
                  </a:moveTo>
                  <a:lnTo>
                    <a:pt x="0" y="10"/>
                  </a:lnTo>
                  <a:lnTo>
                    <a:pt x="14" y="40"/>
                  </a:lnTo>
                  <a:lnTo>
                    <a:pt x="30" y="64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39" y="60"/>
                  </a:lnTo>
                  <a:lnTo>
                    <a:pt x="30" y="32"/>
                  </a:lnTo>
                  <a:lnTo>
                    <a:pt x="2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1788775" y="2200275"/>
              <a:ext cx="38100" cy="141288"/>
            </a:xfrm>
            <a:custGeom>
              <a:avLst/>
              <a:gdLst>
                <a:gd name="T0" fmla="*/ 2 w 24"/>
                <a:gd name="T1" fmla="*/ 89 h 89"/>
                <a:gd name="T2" fmla="*/ 2 w 24"/>
                <a:gd name="T3" fmla="*/ 89 h 89"/>
                <a:gd name="T4" fmla="*/ 2 w 24"/>
                <a:gd name="T5" fmla="*/ 89 h 89"/>
                <a:gd name="T6" fmla="*/ 2 w 24"/>
                <a:gd name="T7" fmla="*/ 89 h 89"/>
                <a:gd name="T8" fmla="*/ 10 w 24"/>
                <a:gd name="T9" fmla="*/ 64 h 89"/>
                <a:gd name="T10" fmla="*/ 18 w 24"/>
                <a:gd name="T11" fmla="*/ 34 h 89"/>
                <a:gd name="T12" fmla="*/ 24 w 24"/>
                <a:gd name="T13" fmla="*/ 2 h 89"/>
                <a:gd name="T14" fmla="*/ 24 w 24"/>
                <a:gd name="T15" fmla="*/ 2 h 89"/>
                <a:gd name="T16" fmla="*/ 16 w 24"/>
                <a:gd name="T17" fmla="*/ 0 h 89"/>
                <a:gd name="T18" fmla="*/ 2 w 24"/>
                <a:gd name="T19" fmla="*/ 0 h 89"/>
                <a:gd name="T20" fmla="*/ 2 w 24"/>
                <a:gd name="T21" fmla="*/ 0 h 89"/>
                <a:gd name="T22" fmla="*/ 2 w 24"/>
                <a:gd name="T23" fmla="*/ 0 h 89"/>
                <a:gd name="T24" fmla="*/ 0 w 24"/>
                <a:gd name="T25" fmla="*/ 32 h 89"/>
                <a:gd name="T26" fmla="*/ 0 w 24"/>
                <a:gd name="T27" fmla="*/ 62 h 89"/>
                <a:gd name="T28" fmla="*/ 2 w 24"/>
                <a:gd name="T29" fmla="*/ 89 h 89"/>
                <a:gd name="T30" fmla="*/ 2 w 24"/>
                <a:gd name="T31" fmla="*/ 89 h 89"/>
                <a:gd name="T32" fmla="*/ 2 w 24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89">
                  <a:moveTo>
                    <a:pt x="2" y="89"/>
                  </a:moveTo>
                  <a:lnTo>
                    <a:pt x="2" y="89"/>
                  </a:lnTo>
                  <a:lnTo>
                    <a:pt x="2" y="89"/>
                  </a:lnTo>
                  <a:lnTo>
                    <a:pt x="2" y="89"/>
                  </a:lnTo>
                  <a:lnTo>
                    <a:pt x="10" y="64"/>
                  </a:lnTo>
                  <a:lnTo>
                    <a:pt x="18" y="3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2"/>
                  </a:lnTo>
                  <a:lnTo>
                    <a:pt x="0" y="62"/>
                  </a:lnTo>
                  <a:lnTo>
                    <a:pt x="2" y="89"/>
                  </a:lnTo>
                  <a:lnTo>
                    <a:pt x="2" y="89"/>
                  </a:lnTo>
                  <a:lnTo>
                    <a:pt x="2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1647488" y="2308225"/>
              <a:ext cx="144463" cy="36513"/>
            </a:xfrm>
            <a:custGeom>
              <a:avLst/>
              <a:gdLst>
                <a:gd name="T0" fmla="*/ 91 w 91"/>
                <a:gd name="T1" fmla="*/ 23 h 23"/>
                <a:gd name="T2" fmla="*/ 91 w 91"/>
                <a:gd name="T3" fmla="*/ 23 h 23"/>
                <a:gd name="T4" fmla="*/ 91 w 91"/>
                <a:gd name="T5" fmla="*/ 21 h 23"/>
                <a:gd name="T6" fmla="*/ 91 w 91"/>
                <a:gd name="T7" fmla="*/ 21 h 23"/>
                <a:gd name="T8" fmla="*/ 64 w 91"/>
                <a:gd name="T9" fmla="*/ 15 h 23"/>
                <a:gd name="T10" fmla="*/ 36 w 91"/>
                <a:gd name="T11" fmla="*/ 6 h 23"/>
                <a:gd name="T12" fmla="*/ 2 w 91"/>
                <a:gd name="T13" fmla="*/ 0 h 23"/>
                <a:gd name="T14" fmla="*/ 2 w 91"/>
                <a:gd name="T15" fmla="*/ 0 h 23"/>
                <a:gd name="T16" fmla="*/ 2 w 91"/>
                <a:gd name="T17" fmla="*/ 9 h 23"/>
                <a:gd name="T18" fmla="*/ 0 w 91"/>
                <a:gd name="T19" fmla="*/ 23 h 23"/>
                <a:gd name="T20" fmla="*/ 0 w 91"/>
                <a:gd name="T21" fmla="*/ 23 h 23"/>
                <a:gd name="T22" fmla="*/ 0 w 91"/>
                <a:gd name="T23" fmla="*/ 23 h 23"/>
                <a:gd name="T24" fmla="*/ 34 w 91"/>
                <a:gd name="T25" fmla="*/ 23 h 23"/>
                <a:gd name="T26" fmla="*/ 64 w 91"/>
                <a:gd name="T27" fmla="*/ 23 h 23"/>
                <a:gd name="T28" fmla="*/ 91 w 91"/>
                <a:gd name="T29" fmla="*/ 23 h 23"/>
                <a:gd name="T30" fmla="*/ 91 w 91"/>
                <a:gd name="T31" fmla="*/ 23 h 23"/>
                <a:gd name="T32" fmla="*/ 91 w 91"/>
                <a:gd name="T3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23">
                  <a:moveTo>
                    <a:pt x="91" y="23"/>
                  </a:moveTo>
                  <a:lnTo>
                    <a:pt x="91" y="23"/>
                  </a:lnTo>
                  <a:lnTo>
                    <a:pt x="91" y="21"/>
                  </a:lnTo>
                  <a:lnTo>
                    <a:pt x="91" y="21"/>
                  </a:lnTo>
                  <a:lnTo>
                    <a:pt x="64" y="15"/>
                  </a:lnTo>
                  <a:lnTo>
                    <a:pt x="36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4" y="23"/>
                  </a:lnTo>
                  <a:lnTo>
                    <a:pt x="64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1791950" y="2338388"/>
              <a:ext cx="144463" cy="38100"/>
            </a:xfrm>
            <a:custGeom>
              <a:avLst/>
              <a:gdLst>
                <a:gd name="T0" fmla="*/ 0 w 91"/>
                <a:gd name="T1" fmla="*/ 4 h 24"/>
                <a:gd name="T2" fmla="*/ 2 w 91"/>
                <a:gd name="T3" fmla="*/ 2 h 24"/>
                <a:gd name="T4" fmla="*/ 0 w 91"/>
                <a:gd name="T5" fmla="*/ 4 h 24"/>
                <a:gd name="T6" fmla="*/ 0 w 91"/>
                <a:gd name="T7" fmla="*/ 4 h 24"/>
                <a:gd name="T8" fmla="*/ 26 w 91"/>
                <a:gd name="T9" fmla="*/ 12 h 24"/>
                <a:gd name="T10" fmla="*/ 54 w 91"/>
                <a:gd name="T11" fmla="*/ 18 h 24"/>
                <a:gd name="T12" fmla="*/ 89 w 91"/>
                <a:gd name="T13" fmla="*/ 24 h 24"/>
                <a:gd name="T14" fmla="*/ 91 w 91"/>
                <a:gd name="T15" fmla="*/ 4 h 24"/>
                <a:gd name="T16" fmla="*/ 91 w 91"/>
                <a:gd name="T17" fmla="*/ 2 h 24"/>
                <a:gd name="T18" fmla="*/ 91 w 91"/>
                <a:gd name="T19" fmla="*/ 2 h 24"/>
                <a:gd name="T20" fmla="*/ 68 w 91"/>
                <a:gd name="T21" fmla="*/ 0 h 24"/>
                <a:gd name="T22" fmla="*/ 46 w 91"/>
                <a:gd name="T23" fmla="*/ 0 h 24"/>
                <a:gd name="T24" fmla="*/ 22 w 91"/>
                <a:gd name="T25" fmla="*/ 0 h 24"/>
                <a:gd name="T26" fmla="*/ 0 w 91"/>
                <a:gd name="T27" fmla="*/ 2 h 24"/>
                <a:gd name="T28" fmla="*/ 0 w 91"/>
                <a:gd name="T29" fmla="*/ 4 h 24"/>
                <a:gd name="T30" fmla="*/ 0 w 91"/>
                <a:gd name="T3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24">
                  <a:moveTo>
                    <a:pt x="0" y="4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6" y="12"/>
                  </a:lnTo>
                  <a:lnTo>
                    <a:pt x="54" y="18"/>
                  </a:lnTo>
                  <a:lnTo>
                    <a:pt x="89" y="24"/>
                  </a:lnTo>
                  <a:lnTo>
                    <a:pt x="91" y="4"/>
                  </a:lnTo>
                  <a:lnTo>
                    <a:pt x="91" y="2"/>
                  </a:lnTo>
                  <a:lnTo>
                    <a:pt x="91" y="2"/>
                  </a:lnTo>
                  <a:lnTo>
                    <a:pt x="68" y="0"/>
                  </a:lnTo>
                  <a:lnTo>
                    <a:pt x="46" y="0"/>
                  </a:lnTo>
                  <a:lnTo>
                    <a:pt x="2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791950" y="2344738"/>
              <a:ext cx="125413" cy="98425"/>
            </a:xfrm>
            <a:custGeom>
              <a:avLst/>
              <a:gdLst>
                <a:gd name="T0" fmla="*/ 0 w 79"/>
                <a:gd name="T1" fmla="*/ 0 h 62"/>
                <a:gd name="T2" fmla="*/ 0 w 79"/>
                <a:gd name="T3" fmla="*/ 0 h 62"/>
                <a:gd name="T4" fmla="*/ 0 w 79"/>
                <a:gd name="T5" fmla="*/ 0 h 62"/>
                <a:gd name="T6" fmla="*/ 18 w 79"/>
                <a:gd name="T7" fmla="*/ 20 h 62"/>
                <a:gd name="T8" fmla="*/ 40 w 79"/>
                <a:gd name="T9" fmla="*/ 40 h 62"/>
                <a:gd name="T10" fmla="*/ 66 w 79"/>
                <a:gd name="T11" fmla="*/ 62 h 62"/>
                <a:gd name="T12" fmla="*/ 79 w 79"/>
                <a:gd name="T13" fmla="*/ 44 h 62"/>
                <a:gd name="T14" fmla="*/ 79 w 79"/>
                <a:gd name="T15" fmla="*/ 44 h 62"/>
                <a:gd name="T16" fmla="*/ 50 w 79"/>
                <a:gd name="T17" fmla="*/ 26 h 62"/>
                <a:gd name="T18" fmla="*/ 24 w 79"/>
                <a:gd name="T19" fmla="*/ 12 h 62"/>
                <a:gd name="T20" fmla="*/ 2 w 79"/>
                <a:gd name="T21" fmla="*/ 0 h 62"/>
                <a:gd name="T22" fmla="*/ 0 w 79"/>
                <a:gd name="T23" fmla="*/ 0 h 62"/>
                <a:gd name="T24" fmla="*/ 0 w 79"/>
                <a:gd name="T25" fmla="*/ 0 h 62"/>
                <a:gd name="T26" fmla="*/ 0 w 79"/>
                <a:gd name="T2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6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40" y="40"/>
                  </a:lnTo>
                  <a:lnTo>
                    <a:pt x="66" y="62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50" y="26"/>
                  </a:lnTo>
                  <a:lnTo>
                    <a:pt x="24" y="1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4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1791950" y="234156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0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6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1791950" y="23415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9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11791950" y="23415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102"/>
            <p:cNvSpPr>
              <a:spLocks noChangeShapeType="1"/>
            </p:cNvSpPr>
            <p:nvPr/>
          </p:nvSpPr>
          <p:spPr bwMode="auto">
            <a:xfrm>
              <a:off x="11791950" y="23415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1791950" y="234156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11791950" y="23415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1791950" y="234156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  <a:gd name="T5" fmla="*/ 2 h 2"/>
                <a:gd name="T6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20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22"/>
            <p:cNvSpPr>
              <a:spLocks noChangeShapeType="1"/>
            </p:cNvSpPr>
            <p:nvPr/>
          </p:nvSpPr>
          <p:spPr bwMode="auto">
            <a:xfrm>
              <a:off x="11791950" y="23447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123"/>
            <p:cNvSpPr>
              <a:spLocks noChangeShapeType="1"/>
            </p:cNvSpPr>
            <p:nvPr/>
          </p:nvSpPr>
          <p:spPr bwMode="auto">
            <a:xfrm>
              <a:off x="11791950" y="23447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11791950" y="234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5"/>
            <p:cNvSpPr>
              <a:spLocks noChangeArrowheads="1"/>
            </p:cNvSpPr>
            <p:nvPr/>
          </p:nvSpPr>
          <p:spPr bwMode="auto">
            <a:xfrm>
              <a:off x="11791950" y="23447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26"/>
            <p:cNvSpPr>
              <a:spLocks noChangeShapeType="1"/>
            </p:cNvSpPr>
            <p:nvPr/>
          </p:nvSpPr>
          <p:spPr bwMode="auto">
            <a:xfrm>
              <a:off x="11791950" y="23415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7"/>
            <p:cNvSpPr>
              <a:spLocks noChangeShapeType="1"/>
            </p:cNvSpPr>
            <p:nvPr/>
          </p:nvSpPr>
          <p:spPr bwMode="auto">
            <a:xfrm>
              <a:off x="11791950" y="23415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11791950" y="23415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11791950" y="234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5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11791950" y="23415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11817350" y="2379663"/>
              <a:ext cx="9525" cy="15875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0 h 10"/>
                <a:gd name="T4" fmla="*/ 6 w 6"/>
                <a:gd name="T5" fmla="*/ 10 h 10"/>
                <a:gd name="T6" fmla="*/ 6 w 6"/>
                <a:gd name="T7" fmla="*/ 0 h 10"/>
                <a:gd name="T8" fmla="*/ 0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171450" y="5383213"/>
            <a:ext cx="787401" cy="711200"/>
            <a:chOff x="171450" y="5383213"/>
            <a:chExt cx="787401" cy="711200"/>
          </a:xfrm>
          <a:solidFill>
            <a:schemeClr val="bg1">
              <a:lumMod val="50000"/>
            </a:schemeClr>
          </a:solidFill>
        </p:grpSpPr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265113" y="5818188"/>
              <a:ext cx="693738" cy="246063"/>
            </a:xfrm>
            <a:custGeom>
              <a:avLst/>
              <a:gdLst>
                <a:gd name="T0" fmla="*/ 437 w 437"/>
                <a:gd name="T1" fmla="*/ 0 h 155"/>
                <a:gd name="T2" fmla="*/ 437 w 437"/>
                <a:gd name="T3" fmla="*/ 0 h 155"/>
                <a:gd name="T4" fmla="*/ 437 w 437"/>
                <a:gd name="T5" fmla="*/ 16 h 155"/>
                <a:gd name="T6" fmla="*/ 433 w 437"/>
                <a:gd name="T7" fmla="*/ 32 h 155"/>
                <a:gd name="T8" fmla="*/ 427 w 437"/>
                <a:gd name="T9" fmla="*/ 46 h 155"/>
                <a:gd name="T10" fmla="*/ 421 w 437"/>
                <a:gd name="T11" fmla="*/ 60 h 155"/>
                <a:gd name="T12" fmla="*/ 411 w 437"/>
                <a:gd name="T13" fmla="*/ 74 h 155"/>
                <a:gd name="T14" fmla="*/ 401 w 437"/>
                <a:gd name="T15" fmla="*/ 87 h 155"/>
                <a:gd name="T16" fmla="*/ 388 w 437"/>
                <a:gd name="T17" fmla="*/ 99 h 155"/>
                <a:gd name="T18" fmla="*/ 374 w 437"/>
                <a:gd name="T19" fmla="*/ 111 h 155"/>
                <a:gd name="T20" fmla="*/ 358 w 437"/>
                <a:gd name="T21" fmla="*/ 121 h 155"/>
                <a:gd name="T22" fmla="*/ 342 w 437"/>
                <a:gd name="T23" fmla="*/ 129 h 155"/>
                <a:gd name="T24" fmla="*/ 324 w 437"/>
                <a:gd name="T25" fmla="*/ 137 h 155"/>
                <a:gd name="T26" fmla="*/ 303 w 437"/>
                <a:gd name="T27" fmla="*/ 143 h 155"/>
                <a:gd name="T28" fmla="*/ 283 w 437"/>
                <a:gd name="T29" fmla="*/ 149 h 155"/>
                <a:gd name="T30" fmla="*/ 263 w 437"/>
                <a:gd name="T31" fmla="*/ 153 h 155"/>
                <a:gd name="T32" fmla="*/ 241 w 437"/>
                <a:gd name="T33" fmla="*/ 155 h 155"/>
                <a:gd name="T34" fmla="*/ 218 w 437"/>
                <a:gd name="T35" fmla="*/ 155 h 155"/>
                <a:gd name="T36" fmla="*/ 218 w 437"/>
                <a:gd name="T37" fmla="*/ 155 h 155"/>
                <a:gd name="T38" fmla="*/ 196 w 437"/>
                <a:gd name="T39" fmla="*/ 155 h 155"/>
                <a:gd name="T40" fmla="*/ 174 w 437"/>
                <a:gd name="T41" fmla="*/ 153 h 155"/>
                <a:gd name="T42" fmla="*/ 154 w 437"/>
                <a:gd name="T43" fmla="*/ 149 h 155"/>
                <a:gd name="T44" fmla="*/ 133 w 437"/>
                <a:gd name="T45" fmla="*/ 143 h 155"/>
                <a:gd name="T46" fmla="*/ 115 w 437"/>
                <a:gd name="T47" fmla="*/ 137 h 155"/>
                <a:gd name="T48" fmla="*/ 97 w 437"/>
                <a:gd name="T49" fmla="*/ 129 h 155"/>
                <a:gd name="T50" fmla="*/ 79 w 437"/>
                <a:gd name="T51" fmla="*/ 121 h 155"/>
                <a:gd name="T52" fmla="*/ 64 w 437"/>
                <a:gd name="T53" fmla="*/ 111 h 155"/>
                <a:gd name="T54" fmla="*/ 50 w 437"/>
                <a:gd name="T55" fmla="*/ 99 h 155"/>
                <a:gd name="T56" fmla="*/ 36 w 437"/>
                <a:gd name="T57" fmla="*/ 87 h 155"/>
                <a:gd name="T58" fmla="*/ 26 w 437"/>
                <a:gd name="T59" fmla="*/ 74 h 155"/>
                <a:gd name="T60" fmla="*/ 16 w 437"/>
                <a:gd name="T61" fmla="*/ 60 h 155"/>
                <a:gd name="T62" fmla="*/ 10 w 437"/>
                <a:gd name="T63" fmla="*/ 46 h 155"/>
                <a:gd name="T64" fmla="*/ 4 w 437"/>
                <a:gd name="T65" fmla="*/ 32 h 155"/>
                <a:gd name="T66" fmla="*/ 0 w 437"/>
                <a:gd name="T67" fmla="*/ 16 h 155"/>
                <a:gd name="T68" fmla="*/ 0 w 437"/>
                <a:gd name="T69" fmla="*/ 0 h 155"/>
                <a:gd name="T70" fmla="*/ 437 w 437"/>
                <a:gd name="T7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7" h="155">
                  <a:moveTo>
                    <a:pt x="437" y="0"/>
                  </a:moveTo>
                  <a:lnTo>
                    <a:pt x="437" y="0"/>
                  </a:lnTo>
                  <a:lnTo>
                    <a:pt x="437" y="16"/>
                  </a:lnTo>
                  <a:lnTo>
                    <a:pt x="433" y="32"/>
                  </a:lnTo>
                  <a:lnTo>
                    <a:pt x="427" y="46"/>
                  </a:lnTo>
                  <a:lnTo>
                    <a:pt x="421" y="60"/>
                  </a:lnTo>
                  <a:lnTo>
                    <a:pt x="411" y="74"/>
                  </a:lnTo>
                  <a:lnTo>
                    <a:pt x="401" y="87"/>
                  </a:lnTo>
                  <a:lnTo>
                    <a:pt x="388" y="99"/>
                  </a:lnTo>
                  <a:lnTo>
                    <a:pt x="374" y="111"/>
                  </a:lnTo>
                  <a:lnTo>
                    <a:pt x="358" y="121"/>
                  </a:lnTo>
                  <a:lnTo>
                    <a:pt x="342" y="129"/>
                  </a:lnTo>
                  <a:lnTo>
                    <a:pt x="324" y="137"/>
                  </a:lnTo>
                  <a:lnTo>
                    <a:pt x="303" y="143"/>
                  </a:lnTo>
                  <a:lnTo>
                    <a:pt x="283" y="149"/>
                  </a:lnTo>
                  <a:lnTo>
                    <a:pt x="263" y="153"/>
                  </a:lnTo>
                  <a:lnTo>
                    <a:pt x="241" y="155"/>
                  </a:lnTo>
                  <a:lnTo>
                    <a:pt x="218" y="155"/>
                  </a:lnTo>
                  <a:lnTo>
                    <a:pt x="218" y="155"/>
                  </a:lnTo>
                  <a:lnTo>
                    <a:pt x="196" y="155"/>
                  </a:lnTo>
                  <a:lnTo>
                    <a:pt x="174" y="153"/>
                  </a:lnTo>
                  <a:lnTo>
                    <a:pt x="154" y="149"/>
                  </a:lnTo>
                  <a:lnTo>
                    <a:pt x="133" y="143"/>
                  </a:lnTo>
                  <a:lnTo>
                    <a:pt x="115" y="137"/>
                  </a:lnTo>
                  <a:lnTo>
                    <a:pt x="97" y="129"/>
                  </a:lnTo>
                  <a:lnTo>
                    <a:pt x="79" y="121"/>
                  </a:lnTo>
                  <a:lnTo>
                    <a:pt x="64" y="111"/>
                  </a:lnTo>
                  <a:lnTo>
                    <a:pt x="50" y="99"/>
                  </a:lnTo>
                  <a:lnTo>
                    <a:pt x="36" y="87"/>
                  </a:lnTo>
                  <a:lnTo>
                    <a:pt x="26" y="74"/>
                  </a:lnTo>
                  <a:lnTo>
                    <a:pt x="16" y="60"/>
                  </a:lnTo>
                  <a:lnTo>
                    <a:pt x="10" y="46"/>
                  </a:lnTo>
                  <a:lnTo>
                    <a:pt x="4" y="3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265113" y="5818188"/>
              <a:ext cx="693738" cy="246063"/>
            </a:xfrm>
            <a:custGeom>
              <a:avLst/>
              <a:gdLst>
                <a:gd name="T0" fmla="*/ 437 w 437"/>
                <a:gd name="T1" fmla="*/ 0 h 155"/>
                <a:gd name="T2" fmla="*/ 437 w 437"/>
                <a:gd name="T3" fmla="*/ 0 h 155"/>
                <a:gd name="T4" fmla="*/ 437 w 437"/>
                <a:gd name="T5" fmla="*/ 16 h 155"/>
                <a:gd name="T6" fmla="*/ 433 w 437"/>
                <a:gd name="T7" fmla="*/ 32 h 155"/>
                <a:gd name="T8" fmla="*/ 427 w 437"/>
                <a:gd name="T9" fmla="*/ 46 h 155"/>
                <a:gd name="T10" fmla="*/ 421 w 437"/>
                <a:gd name="T11" fmla="*/ 60 h 155"/>
                <a:gd name="T12" fmla="*/ 411 w 437"/>
                <a:gd name="T13" fmla="*/ 74 h 155"/>
                <a:gd name="T14" fmla="*/ 401 w 437"/>
                <a:gd name="T15" fmla="*/ 87 h 155"/>
                <a:gd name="T16" fmla="*/ 388 w 437"/>
                <a:gd name="T17" fmla="*/ 99 h 155"/>
                <a:gd name="T18" fmla="*/ 374 w 437"/>
                <a:gd name="T19" fmla="*/ 111 h 155"/>
                <a:gd name="T20" fmla="*/ 358 w 437"/>
                <a:gd name="T21" fmla="*/ 121 h 155"/>
                <a:gd name="T22" fmla="*/ 342 w 437"/>
                <a:gd name="T23" fmla="*/ 129 h 155"/>
                <a:gd name="T24" fmla="*/ 324 w 437"/>
                <a:gd name="T25" fmla="*/ 137 h 155"/>
                <a:gd name="T26" fmla="*/ 303 w 437"/>
                <a:gd name="T27" fmla="*/ 143 h 155"/>
                <a:gd name="T28" fmla="*/ 283 w 437"/>
                <a:gd name="T29" fmla="*/ 149 h 155"/>
                <a:gd name="T30" fmla="*/ 263 w 437"/>
                <a:gd name="T31" fmla="*/ 153 h 155"/>
                <a:gd name="T32" fmla="*/ 241 w 437"/>
                <a:gd name="T33" fmla="*/ 155 h 155"/>
                <a:gd name="T34" fmla="*/ 218 w 437"/>
                <a:gd name="T35" fmla="*/ 155 h 155"/>
                <a:gd name="T36" fmla="*/ 218 w 437"/>
                <a:gd name="T37" fmla="*/ 155 h 155"/>
                <a:gd name="T38" fmla="*/ 196 w 437"/>
                <a:gd name="T39" fmla="*/ 155 h 155"/>
                <a:gd name="T40" fmla="*/ 174 w 437"/>
                <a:gd name="T41" fmla="*/ 153 h 155"/>
                <a:gd name="T42" fmla="*/ 154 w 437"/>
                <a:gd name="T43" fmla="*/ 149 h 155"/>
                <a:gd name="T44" fmla="*/ 133 w 437"/>
                <a:gd name="T45" fmla="*/ 143 h 155"/>
                <a:gd name="T46" fmla="*/ 115 w 437"/>
                <a:gd name="T47" fmla="*/ 137 h 155"/>
                <a:gd name="T48" fmla="*/ 97 w 437"/>
                <a:gd name="T49" fmla="*/ 129 h 155"/>
                <a:gd name="T50" fmla="*/ 79 w 437"/>
                <a:gd name="T51" fmla="*/ 121 h 155"/>
                <a:gd name="T52" fmla="*/ 64 w 437"/>
                <a:gd name="T53" fmla="*/ 111 h 155"/>
                <a:gd name="T54" fmla="*/ 50 w 437"/>
                <a:gd name="T55" fmla="*/ 99 h 155"/>
                <a:gd name="T56" fmla="*/ 36 w 437"/>
                <a:gd name="T57" fmla="*/ 87 h 155"/>
                <a:gd name="T58" fmla="*/ 26 w 437"/>
                <a:gd name="T59" fmla="*/ 74 h 155"/>
                <a:gd name="T60" fmla="*/ 16 w 437"/>
                <a:gd name="T61" fmla="*/ 60 h 155"/>
                <a:gd name="T62" fmla="*/ 10 w 437"/>
                <a:gd name="T63" fmla="*/ 46 h 155"/>
                <a:gd name="T64" fmla="*/ 4 w 437"/>
                <a:gd name="T65" fmla="*/ 32 h 155"/>
                <a:gd name="T66" fmla="*/ 0 w 437"/>
                <a:gd name="T67" fmla="*/ 16 h 155"/>
                <a:gd name="T68" fmla="*/ 0 w 437"/>
                <a:gd name="T6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7" h="155">
                  <a:moveTo>
                    <a:pt x="437" y="0"/>
                  </a:moveTo>
                  <a:lnTo>
                    <a:pt x="437" y="0"/>
                  </a:lnTo>
                  <a:lnTo>
                    <a:pt x="437" y="16"/>
                  </a:lnTo>
                  <a:lnTo>
                    <a:pt x="433" y="32"/>
                  </a:lnTo>
                  <a:lnTo>
                    <a:pt x="427" y="46"/>
                  </a:lnTo>
                  <a:lnTo>
                    <a:pt x="421" y="60"/>
                  </a:lnTo>
                  <a:lnTo>
                    <a:pt x="411" y="74"/>
                  </a:lnTo>
                  <a:lnTo>
                    <a:pt x="401" y="87"/>
                  </a:lnTo>
                  <a:lnTo>
                    <a:pt x="388" y="99"/>
                  </a:lnTo>
                  <a:lnTo>
                    <a:pt x="374" y="111"/>
                  </a:lnTo>
                  <a:lnTo>
                    <a:pt x="358" y="121"/>
                  </a:lnTo>
                  <a:lnTo>
                    <a:pt x="342" y="129"/>
                  </a:lnTo>
                  <a:lnTo>
                    <a:pt x="324" y="137"/>
                  </a:lnTo>
                  <a:lnTo>
                    <a:pt x="303" y="143"/>
                  </a:lnTo>
                  <a:lnTo>
                    <a:pt x="283" y="149"/>
                  </a:lnTo>
                  <a:lnTo>
                    <a:pt x="263" y="153"/>
                  </a:lnTo>
                  <a:lnTo>
                    <a:pt x="241" y="155"/>
                  </a:lnTo>
                  <a:lnTo>
                    <a:pt x="218" y="155"/>
                  </a:lnTo>
                  <a:lnTo>
                    <a:pt x="218" y="155"/>
                  </a:lnTo>
                  <a:lnTo>
                    <a:pt x="196" y="155"/>
                  </a:lnTo>
                  <a:lnTo>
                    <a:pt x="174" y="153"/>
                  </a:lnTo>
                  <a:lnTo>
                    <a:pt x="154" y="149"/>
                  </a:lnTo>
                  <a:lnTo>
                    <a:pt x="133" y="143"/>
                  </a:lnTo>
                  <a:lnTo>
                    <a:pt x="115" y="137"/>
                  </a:lnTo>
                  <a:lnTo>
                    <a:pt x="97" y="129"/>
                  </a:lnTo>
                  <a:lnTo>
                    <a:pt x="79" y="121"/>
                  </a:lnTo>
                  <a:lnTo>
                    <a:pt x="64" y="111"/>
                  </a:lnTo>
                  <a:lnTo>
                    <a:pt x="50" y="99"/>
                  </a:lnTo>
                  <a:lnTo>
                    <a:pt x="36" y="87"/>
                  </a:lnTo>
                  <a:lnTo>
                    <a:pt x="26" y="74"/>
                  </a:lnTo>
                  <a:lnTo>
                    <a:pt x="16" y="60"/>
                  </a:lnTo>
                  <a:lnTo>
                    <a:pt x="10" y="46"/>
                  </a:lnTo>
                  <a:lnTo>
                    <a:pt x="4" y="32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40"/>
            <p:cNvSpPr>
              <a:spLocks noChangeArrowheads="1"/>
            </p:cNvSpPr>
            <p:nvPr/>
          </p:nvSpPr>
          <p:spPr bwMode="auto">
            <a:xfrm>
              <a:off x="265113" y="5718175"/>
              <a:ext cx="693738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41"/>
            <p:cNvSpPr>
              <a:spLocks noChangeArrowheads="1"/>
            </p:cNvSpPr>
            <p:nvPr/>
          </p:nvSpPr>
          <p:spPr bwMode="auto">
            <a:xfrm>
              <a:off x="522288" y="6057900"/>
              <a:ext cx="17938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287338" y="5383213"/>
              <a:ext cx="234950" cy="423863"/>
            </a:xfrm>
            <a:custGeom>
              <a:avLst/>
              <a:gdLst>
                <a:gd name="T0" fmla="*/ 148 w 148"/>
                <a:gd name="T1" fmla="*/ 261 h 267"/>
                <a:gd name="T2" fmla="*/ 12 w 148"/>
                <a:gd name="T3" fmla="*/ 0 h 267"/>
                <a:gd name="T4" fmla="*/ 0 w 148"/>
                <a:gd name="T5" fmla="*/ 6 h 267"/>
                <a:gd name="T6" fmla="*/ 135 w 148"/>
                <a:gd name="T7" fmla="*/ 267 h 267"/>
                <a:gd name="T8" fmla="*/ 148 w 148"/>
                <a:gd name="T9" fmla="*/ 26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67">
                  <a:moveTo>
                    <a:pt x="148" y="261"/>
                  </a:moveTo>
                  <a:lnTo>
                    <a:pt x="12" y="0"/>
                  </a:lnTo>
                  <a:lnTo>
                    <a:pt x="0" y="6"/>
                  </a:lnTo>
                  <a:lnTo>
                    <a:pt x="135" y="267"/>
                  </a:lnTo>
                  <a:lnTo>
                    <a:pt x="148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171450" y="5416550"/>
              <a:ext cx="334963" cy="358775"/>
            </a:xfrm>
            <a:custGeom>
              <a:avLst/>
              <a:gdLst>
                <a:gd name="T0" fmla="*/ 211 w 211"/>
                <a:gd name="T1" fmla="*/ 216 h 226"/>
                <a:gd name="T2" fmla="*/ 12 w 211"/>
                <a:gd name="T3" fmla="*/ 0 h 226"/>
                <a:gd name="T4" fmla="*/ 0 w 211"/>
                <a:gd name="T5" fmla="*/ 10 h 226"/>
                <a:gd name="T6" fmla="*/ 200 w 211"/>
                <a:gd name="T7" fmla="*/ 226 h 226"/>
                <a:gd name="T8" fmla="*/ 211 w 211"/>
                <a:gd name="T9" fmla="*/ 21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6">
                  <a:moveTo>
                    <a:pt x="211" y="216"/>
                  </a:moveTo>
                  <a:lnTo>
                    <a:pt x="12" y="0"/>
                  </a:lnTo>
                  <a:lnTo>
                    <a:pt x="0" y="10"/>
                  </a:lnTo>
                  <a:lnTo>
                    <a:pt x="200" y="226"/>
                  </a:lnTo>
                  <a:lnTo>
                    <a:pt x="211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 noEditPoints="1"/>
            </p:cNvSpPr>
            <p:nvPr/>
          </p:nvSpPr>
          <p:spPr bwMode="auto">
            <a:xfrm>
              <a:off x="515938" y="5605463"/>
              <a:ext cx="301625" cy="192088"/>
            </a:xfrm>
            <a:custGeom>
              <a:avLst/>
              <a:gdLst>
                <a:gd name="T0" fmla="*/ 46 w 190"/>
                <a:gd name="T1" fmla="*/ 119 h 121"/>
                <a:gd name="T2" fmla="*/ 30 w 190"/>
                <a:gd name="T3" fmla="*/ 111 h 121"/>
                <a:gd name="T4" fmla="*/ 8 w 190"/>
                <a:gd name="T5" fmla="*/ 103 h 121"/>
                <a:gd name="T6" fmla="*/ 30 w 190"/>
                <a:gd name="T7" fmla="*/ 97 h 121"/>
                <a:gd name="T8" fmla="*/ 28 w 190"/>
                <a:gd name="T9" fmla="*/ 85 h 121"/>
                <a:gd name="T10" fmla="*/ 6 w 190"/>
                <a:gd name="T11" fmla="*/ 34 h 121"/>
                <a:gd name="T12" fmla="*/ 0 w 190"/>
                <a:gd name="T13" fmla="*/ 18 h 121"/>
                <a:gd name="T14" fmla="*/ 8 w 190"/>
                <a:gd name="T15" fmla="*/ 2 h 121"/>
                <a:gd name="T16" fmla="*/ 42 w 190"/>
                <a:gd name="T17" fmla="*/ 22 h 121"/>
                <a:gd name="T18" fmla="*/ 56 w 190"/>
                <a:gd name="T19" fmla="*/ 47 h 121"/>
                <a:gd name="T20" fmla="*/ 46 w 190"/>
                <a:gd name="T21" fmla="*/ 63 h 121"/>
                <a:gd name="T22" fmla="*/ 42 w 190"/>
                <a:gd name="T23" fmla="*/ 85 h 121"/>
                <a:gd name="T24" fmla="*/ 44 w 190"/>
                <a:gd name="T25" fmla="*/ 99 h 121"/>
                <a:gd name="T26" fmla="*/ 56 w 190"/>
                <a:gd name="T27" fmla="*/ 107 h 121"/>
                <a:gd name="T28" fmla="*/ 77 w 190"/>
                <a:gd name="T29" fmla="*/ 81 h 121"/>
                <a:gd name="T30" fmla="*/ 58 w 190"/>
                <a:gd name="T31" fmla="*/ 91 h 121"/>
                <a:gd name="T32" fmla="*/ 48 w 190"/>
                <a:gd name="T33" fmla="*/ 85 h 121"/>
                <a:gd name="T34" fmla="*/ 58 w 190"/>
                <a:gd name="T35" fmla="*/ 44 h 121"/>
                <a:gd name="T36" fmla="*/ 70 w 190"/>
                <a:gd name="T37" fmla="*/ 18 h 121"/>
                <a:gd name="T38" fmla="*/ 105 w 190"/>
                <a:gd name="T39" fmla="*/ 16 h 121"/>
                <a:gd name="T40" fmla="*/ 139 w 190"/>
                <a:gd name="T41" fmla="*/ 14 h 121"/>
                <a:gd name="T42" fmla="*/ 182 w 190"/>
                <a:gd name="T43" fmla="*/ 0 h 121"/>
                <a:gd name="T44" fmla="*/ 190 w 190"/>
                <a:gd name="T45" fmla="*/ 10 h 121"/>
                <a:gd name="T46" fmla="*/ 168 w 190"/>
                <a:gd name="T47" fmla="*/ 57 h 121"/>
                <a:gd name="T48" fmla="*/ 149 w 190"/>
                <a:gd name="T49" fmla="*/ 71 h 121"/>
                <a:gd name="T50" fmla="*/ 127 w 190"/>
                <a:gd name="T51" fmla="*/ 53 h 121"/>
                <a:gd name="T52" fmla="*/ 111 w 190"/>
                <a:gd name="T53" fmla="*/ 53 h 121"/>
                <a:gd name="T54" fmla="*/ 149 w 190"/>
                <a:gd name="T55" fmla="*/ 77 h 121"/>
                <a:gd name="T56" fmla="*/ 157 w 190"/>
                <a:gd name="T57" fmla="*/ 93 h 121"/>
                <a:gd name="T58" fmla="*/ 135 w 190"/>
                <a:gd name="T59" fmla="*/ 107 h 121"/>
                <a:gd name="T60" fmla="*/ 105 w 190"/>
                <a:gd name="T61" fmla="*/ 101 h 121"/>
                <a:gd name="T62" fmla="*/ 74 w 190"/>
                <a:gd name="T63" fmla="*/ 103 h 121"/>
                <a:gd name="T64" fmla="*/ 52 w 190"/>
                <a:gd name="T65" fmla="*/ 121 h 121"/>
                <a:gd name="T66" fmla="*/ 107 w 190"/>
                <a:gd name="T67" fmla="*/ 91 h 121"/>
                <a:gd name="T68" fmla="*/ 137 w 190"/>
                <a:gd name="T69" fmla="*/ 95 h 121"/>
                <a:gd name="T70" fmla="*/ 143 w 190"/>
                <a:gd name="T71" fmla="*/ 87 h 121"/>
                <a:gd name="T72" fmla="*/ 103 w 190"/>
                <a:gd name="T73" fmla="*/ 63 h 121"/>
                <a:gd name="T74" fmla="*/ 74 w 190"/>
                <a:gd name="T75" fmla="*/ 61 h 121"/>
                <a:gd name="T76" fmla="*/ 93 w 190"/>
                <a:gd name="T77" fmla="*/ 59 h 121"/>
                <a:gd name="T78" fmla="*/ 12 w 190"/>
                <a:gd name="T79" fmla="*/ 12 h 121"/>
                <a:gd name="T80" fmla="*/ 12 w 190"/>
                <a:gd name="T81" fmla="*/ 22 h 121"/>
                <a:gd name="T82" fmla="*/ 24 w 190"/>
                <a:gd name="T83" fmla="*/ 44 h 121"/>
                <a:gd name="T84" fmla="*/ 40 w 190"/>
                <a:gd name="T85" fmla="*/ 55 h 121"/>
                <a:gd name="T86" fmla="*/ 34 w 190"/>
                <a:gd name="T87" fmla="*/ 28 h 121"/>
                <a:gd name="T88" fmla="*/ 12 w 190"/>
                <a:gd name="T89" fmla="*/ 12 h 121"/>
                <a:gd name="T90" fmla="*/ 135 w 190"/>
                <a:gd name="T91" fmla="*/ 47 h 121"/>
                <a:gd name="T92" fmla="*/ 149 w 190"/>
                <a:gd name="T93" fmla="*/ 61 h 121"/>
                <a:gd name="T94" fmla="*/ 157 w 190"/>
                <a:gd name="T95" fmla="*/ 53 h 121"/>
                <a:gd name="T96" fmla="*/ 178 w 190"/>
                <a:gd name="T97" fmla="*/ 10 h 121"/>
                <a:gd name="T98" fmla="*/ 143 w 190"/>
                <a:gd name="T99" fmla="*/ 24 h 121"/>
                <a:gd name="T100" fmla="*/ 91 w 190"/>
                <a:gd name="T101" fmla="*/ 24 h 121"/>
                <a:gd name="T102" fmla="*/ 72 w 190"/>
                <a:gd name="T103" fmla="*/ 32 h 121"/>
                <a:gd name="T104" fmla="*/ 70 w 190"/>
                <a:gd name="T105" fmla="*/ 51 h 121"/>
                <a:gd name="T106" fmla="*/ 91 w 190"/>
                <a:gd name="T107" fmla="*/ 47 h 121"/>
                <a:gd name="T108" fmla="*/ 113 w 190"/>
                <a:gd name="T109" fmla="*/ 34 h 121"/>
                <a:gd name="T110" fmla="*/ 91 w 190"/>
                <a:gd name="T111" fmla="*/ 2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0" h="121">
                  <a:moveTo>
                    <a:pt x="52" y="121"/>
                  </a:moveTo>
                  <a:lnTo>
                    <a:pt x="50" y="121"/>
                  </a:lnTo>
                  <a:lnTo>
                    <a:pt x="50" y="121"/>
                  </a:lnTo>
                  <a:lnTo>
                    <a:pt x="46" y="119"/>
                  </a:lnTo>
                  <a:lnTo>
                    <a:pt x="42" y="117"/>
                  </a:lnTo>
                  <a:lnTo>
                    <a:pt x="36" y="107"/>
                  </a:lnTo>
                  <a:lnTo>
                    <a:pt x="36" y="107"/>
                  </a:lnTo>
                  <a:lnTo>
                    <a:pt x="30" y="111"/>
                  </a:lnTo>
                  <a:lnTo>
                    <a:pt x="24" y="113"/>
                  </a:lnTo>
                  <a:lnTo>
                    <a:pt x="16" y="113"/>
                  </a:lnTo>
                  <a:lnTo>
                    <a:pt x="8" y="113"/>
                  </a:lnTo>
                  <a:lnTo>
                    <a:pt x="8" y="103"/>
                  </a:lnTo>
                  <a:lnTo>
                    <a:pt x="8" y="103"/>
                  </a:lnTo>
                  <a:lnTo>
                    <a:pt x="20" y="103"/>
                  </a:lnTo>
                  <a:lnTo>
                    <a:pt x="26" y="101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8" y="85"/>
                  </a:lnTo>
                  <a:lnTo>
                    <a:pt x="28" y="77"/>
                  </a:lnTo>
                  <a:lnTo>
                    <a:pt x="28" y="77"/>
                  </a:lnTo>
                  <a:lnTo>
                    <a:pt x="20" y="59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2"/>
                  </a:lnTo>
                  <a:lnTo>
                    <a:pt x="20" y="4"/>
                  </a:lnTo>
                  <a:lnTo>
                    <a:pt x="30" y="1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52" y="36"/>
                  </a:lnTo>
                  <a:lnTo>
                    <a:pt x="54" y="40"/>
                  </a:lnTo>
                  <a:lnTo>
                    <a:pt x="56" y="47"/>
                  </a:lnTo>
                  <a:lnTo>
                    <a:pt x="54" y="51"/>
                  </a:lnTo>
                  <a:lnTo>
                    <a:pt x="52" y="55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2" y="69"/>
                  </a:lnTo>
                  <a:lnTo>
                    <a:pt x="38" y="75"/>
                  </a:lnTo>
                  <a:lnTo>
                    <a:pt x="38" y="75"/>
                  </a:lnTo>
                  <a:lnTo>
                    <a:pt x="42" y="85"/>
                  </a:lnTo>
                  <a:lnTo>
                    <a:pt x="42" y="93"/>
                  </a:lnTo>
                  <a:lnTo>
                    <a:pt x="42" y="93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8" y="109"/>
                  </a:lnTo>
                  <a:lnTo>
                    <a:pt x="52" y="111"/>
                  </a:lnTo>
                  <a:lnTo>
                    <a:pt x="52" y="111"/>
                  </a:lnTo>
                  <a:lnTo>
                    <a:pt x="56" y="107"/>
                  </a:lnTo>
                  <a:lnTo>
                    <a:pt x="62" y="101"/>
                  </a:lnTo>
                  <a:lnTo>
                    <a:pt x="74" y="83"/>
                  </a:lnTo>
                  <a:lnTo>
                    <a:pt x="77" y="81"/>
                  </a:lnTo>
                  <a:lnTo>
                    <a:pt x="77" y="81"/>
                  </a:lnTo>
                  <a:lnTo>
                    <a:pt x="66" y="69"/>
                  </a:lnTo>
                  <a:lnTo>
                    <a:pt x="66" y="69"/>
                  </a:lnTo>
                  <a:lnTo>
                    <a:pt x="62" y="81"/>
                  </a:lnTo>
                  <a:lnTo>
                    <a:pt x="58" y="91"/>
                  </a:lnTo>
                  <a:lnTo>
                    <a:pt x="58" y="101"/>
                  </a:lnTo>
                  <a:lnTo>
                    <a:pt x="46" y="101"/>
                  </a:lnTo>
                  <a:lnTo>
                    <a:pt x="46" y="101"/>
                  </a:lnTo>
                  <a:lnTo>
                    <a:pt x="48" y="85"/>
                  </a:lnTo>
                  <a:lnTo>
                    <a:pt x="52" y="7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58" y="34"/>
                  </a:lnTo>
                  <a:lnTo>
                    <a:pt x="62" y="24"/>
                  </a:lnTo>
                  <a:lnTo>
                    <a:pt x="70" y="18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95" y="14"/>
                  </a:lnTo>
                  <a:lnTo>
                    <a:pt x="105" y="16"/>
                  </a:lnTo>
                  <a:lnTo>
                    <a:pt x="113" y="20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57" y="6"/>
                  </a:lnTo>
                  <a:lnTo>
                    <a:pt x="172" y="0"/>
                  </a:lnTo>
                  <a:lnTo>
                    <a:pt x="182" y="0"/>
                  </a:lnTo>
                  <a:lnTo>
                    <a:pt x="188" y="2"/>
                  </a:lnTo>
                  <a:lnTo>
                    <a:pt x="188" y="2"/>
                  </a:lnTo>
                  <a:lnTo>
                    <a:pt x="190" y="6"/>
                  </a:lnTo>
                  <a:lnTo>
                    <a:pt x="190" y="10"/>
                  </a:lnTo>
                  <a:lnTo>
                    <a:pt x="188" y="20"/>
                  </a:lnTo>
                  <a:lnTo>
                    <a:pt x="180" y="36"/>
                  </a:lnTo>
                  <a:lnTo>
                    <a:pt x="168" y="57"/>
                  </a:lnTo>
                  <a:lnTo>
                    <a:pt x="168" y="57"/>
                  </a:lnTo>
                  <a:lnTo>
                    <a:pt x="160" y="67"/>
                  </a:lnTo>
                  <a:lnTo>
                    <a:pt x="155" y="71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43" y="71"/>
                  </a:lnTo>
                  <a:lnTo>
                    <a:pt x="137" y="67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11" y="53"/>
                  </a:lnTo>
                  <a:lnTo>
                    <a:pt x="111" y="53"/>
                  </a:lnTo>
                  <a:lnTo>
                    <a:pt x="127" y="61"/>
                  </a:lnTo>
                  <a:lnTo>
                    <a:pt x="143" y="71"/>
                  </a:lnTo>
                  <a:lnTo>
                    <a:pt x="149" y="77"/>
                  </a:lnTo>
                  <a:lnTo>
                    <a:pt x="153" y="83"/>
                  </a:lnTo>
                  <a:lnTo>
                    <a:pt x="157" y="87"/>
                  </a:lnTo>
                  <a:lnTo>
                    <a:pt x="157" y="93"/>
                  </a:lnTo>
                  <a:lnTo>
                    <a:pt x="157" y="93"/>
                  </a:lnTo>
                  <a:lnTo>
                    <a:pt x="155" y="97"/>
                  </a:lnTo>
                  <a:lnTo>
                    <a:pt x="153" y="101"/>
                  </a:lnTo>
                  <a:lnTo>
                    <a:pt x="143" y="105"/>
                  </a:lnTo>
                  <a:lnTo>
                    <a:pt x="135" y="107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15" y="105"/>
                  </a:lnTo>
                  <a:lnTo>
                    <a:pt x="105" y="101"/>
                  </a:lnTo>
                  <a:lnTo>
                    <a:pt x="93" y="97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74" y="103"/>
                  </a:lnTo>
                  <a:lnTo>
                    <a:pt x="66" y="113"/>
                  </a:lnTo>
                  <a:lnTo>
                    <a:pt x="60" y="119"/>
                  </a:lnTo>
                  <a:lnTo>
                    <a:pt x="52" y="121"/>
                  </a:lnTo>
                  <a:lnTo>
                    <a:pt x="52" y="121"/>
                  </a:lnTo>
                  <a:close/>
                  <a:moveTo>
                    <a:pt x="91" y="81"/>
                  </a:moveTo>
                  <a:lnTo>
                    <a:pt x="91" y="81"/>
                  </a:lnTo>
                  <a:lnTo>
                    <a:pt x="99" y="87"/>
                  </a:lnTo>
                  <a:lnTo>
                    <a:pt x="107" y="91"/>
                  </a:lnTo>
                  <a:lnTo>
                    <a:pt x="117" y="95"/>
                  </a:lnTo>
                  <a:lnTo>
                    <a:pt x="127" y="95"/>
                  </a:lnTo>
                  <a:lnTo>
                    <a:pt x="127" y="95"/>
                  </a:lnTo>
                  <a:lnTo>
                    <a:pt x="137" y="95"/>
                  </a:lnTo>
                  <a:lnTo>
                    <a:pt x="143" y="93"/>
                  </a:lnTo>
                  <a:lnTo>
                    <a:pt x="147" y="91"/>
                  </a:lnTo>
                  <a:lnTo>
                    <a:pt x="147" y="91"/>
                  </a:lnTo>
                  <a:lnTo>
                    <a:pt x="143" y="87"/>
                  </a:lnTo>
                  <a:lnTo>
                    <a:pt x="135" y="79"/>
                  </a:lnTo>
                  <a:lnTo>
                    <a:pt x="121" y="71"/>
                  </a:lnTo>
                  <a:lnTo>
                    <a:pt x="103" y="63"/>
                  </a:lnTo>
                  <a:lnTo>
                    <a:pt x="103" y="63"/>
                  </a:lnTo>
                  <a:lnTo>
                    <a:pt x="91" y="81"/>
                  </a:lnTo>
                  <a:lnTo>
                    <a:pt x="91" y="81"/>
                  </a:lnTo>
                  <a:close/>
                  <a:moveTo>
                    <a:pt x="74" y="61"/>
                  </a:moveTo>
                  <a:lnTo>
                    <a:pt x="74" y="61"/>
                  </a:lnTo>
                  <a:lnTo>
                    <a:pt x="83" y="73"/>
                  </a:lnTo>
                  <a:lnTo>
                    <a:pt x="83" y="73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3" y="59"/>
                  </a:lnTo>
                  <a:lnTo>
                    <a:pt x="74" y="61"/>
                  </a:lnTo>
                  <a:lnTo>
                    <a:pt x="74" y="61"/>
                  </a:lnTo>
                  <a:close/>
                  <a:moveTo>
                    <a:pt x="12" y="12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2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4" y="44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42" y="51"/>
                  </a:lnTo>
                  <a:lnTo>
                    <a:pt x="44" y="44"/>
                  </a:lnTo>
                  <a:lnTo>
                    <a:pt x="42" y="3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6" y="20"/>
                  </a:lnTo>
                  <a:lnTo>
                    <a:pt x="20" y="16"/>
                  </a:lnTo>
                  <a:lnTo>
                    <a:pt x="12" y="12"/>
                  </a:lnTo>
                  <a:lnTo>
                    <a:pt x="12" y="12"/>
                  </a:lnTo>
                  <a:close/>
                  <a:moveTo>
                    <a:pt x="127" y="34"/>
                  </a:moveTo>
                  <a:lnTo>
                    <a:pt x="127" y="34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43" y="57"/>
                  </a:lnTo>
                  <a:lnTo>
                    <a:pt x="147" y="59"/>
                  </a:lnTo>
                  <a:lnTo>
                    <a:pt x="149" y="61"/>
                  </a:lnTo>
                  <a:lnTo>
                    <a:pt x="149" y="61"/>
                  </a:lnTo>
                  <a:lnTo>
                    <a:pt x="151" y="59"/>
                  </a:lnTo>
                  <a:lnTo>
                    <a:pt x="157" y="53"/>
                  </a:lnTo>
                  <a:lnTo>
                    <a:pt x="157" y="53"/>
                  </a:lnTo>
                  <a:lnTo>
                    <a:pt x="172" y="26"/>
                  </a:lnTo>
                  <a:lnTo>
                    <a:pt x="178" y="16"/>
                  </a:lnTo>
                  <a:lnTo>
                    <a:pt x="178" y="10"/>
                  </a:lnTo>
                  <a:lnTo>
                    <a:pt x="178" y="10"/>
                  </a:lnTo>
                  <a:lnTo>
                    <a:pt x="172" y="12"/>
                  </a:lnTo>
                  <a:lnTo>
                    <a:pt x="162" y="16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27" y="34"/>
                  </a:lnTo>
                  <a:lnTo>
                    <a:pt x="127" y="34"/>
                  </a:lnTo>
                  <a:close/>
                  <a:moveTo>
                    <a:pt x="91" y="24"/>
                  </a:moveTo>
                  <a:lnTo>
                    <a:pt x="91" y="24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77" y="28"/>
                  </a:lnTo>
                  <a:lnTo>
                    <a:pt x="72" y="32"/>
                  </a:lnTo>
                  <a:lnTo>
                    <a:pt x="68" y="3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7" y="49"/>
                  </a:lnTo>
                  <a:lnTo>
                    <a:pt x="83" y="47"/>
                  </a:lnTo>
                  <a:lnTo>
                    <a:pt x="91" y="47"/>
                  </a:lnTo>
                  <a:lnTo>
                    <a:pt x="99" y="49"/>
                  </a:lnTo>
                  <a:lnTo>
                    <a:pt x="99" y="49"/>
                  </a:lnTo>
                  <a:lnTo>
                    <a:pt x="113" y="34"/>
                  </a:lnTo>
                  <a:lnTo>
                    <a:pt x="113" y="34"/>
                  </a:lnTo>
                  <a:lnTo>
                    <a:pt x="103" y="28"/>
                  </a:lnTo>
                  <a:lnTo>
                    <a:pt x="97" y="26"/>
                  </a:lnTo>
                  <a:lnTo>
                    <a:pt x="91" y="24"/>
                  </a:lnTo>
                  <a:lnTo>
                    <a:pt x="9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704975" y="5467350"/>
            <a:ext cx="292100" cy="671513"/>
            <a:chOff x="1704975" y="5467350"/>
            <a:chExt cx="292100" cy="671513"/>
          </a:xfrm>
          <a:solidFill>
            <a:schemeClr val="bg1">
              <a:lumMod val="50000"/>
            </a:schemeClr>
          </a:solidFill>
        </p:grpSpPr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1809750" y="5815013"/>
              <a:ext cx="8096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1809750" y="5815013"/>
              <a:ext cx="8096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47"/>
            <p:cNvSpPr>
              <a:spLocks noChangeArrowheads="1"/>
            </p:cNvSpPr>
            <p:nvPr/>
          </p:nvSpPr>
          <p:spPr bwMode="auto">
            <a:xfrm>
              <a:off x="1704975" y="5467350"/>
              <a:ext cx="292100" cy="452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184775" y="5618163"/>
            <a:ext cx="812801" cy="501650"/>
            <a:chOff x="5184775" y="5618163"/>
            <a:chExt cx="812801" cy="501650"/>
          </a:xfrm>
          <a:solidFill>
            <a:schemeClr val="bg1">
              <a:lumMod val="50000"/>
            </a:schemeClr>
          </a:solidFill>
        </p:grpSpPr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5216525" y="6045200"/>
              <a:ext cx="749300" cy="74613"/>
            </a:xfrm>
            <a:custGeom>
              <a:avLst/>
              <a:gdLst>
                <a:gd name="T0" fmla="*/ 458 w 472"/>
                <a:gd name="T1" fmla="*/ 47 h 47"/>
                <a:gd name="T2" fmla="*/ 458 w 472"/>
                <a:gd name="T3" fmla="*/ 47 h 47"/>
                <a:gd name="T4" fmla="*/ 16 w 472"/>
                <a:gd name="T5" fmla="*/ 47 h 47"/>
                <a:gd name="T6" fmla="*/ 16 w 472"/>
                <a:gd name="T7" fmla="*/ 47 h 47"/>
                <a:gd name="T8" fmla="*/ 8 w 472"/>
                <a:gd name="T9" fmla="*/ 45 h 47"/>
                <a:gd name="T10" fmla="*/ 4 w 472"/>
                <a:gd name="T11" fmla="*/ 39 h 47"/>
                <a:gd name="T12" fmla="*/ 0 w 472"/>
                <a:gd name="T13" fmla="*/ 33 h 47"/>
                <a:gd name="T14" fmla="*/ 0 w 472"/>
                <a:gd name="T15" fmla="*/ 22 h 47"/>
                <a:gd name="T16" fmla="*/ 0 w 472"/>
                <a:gd name="T17" fmla="*/ 6 h 47"/>
                <a:gd name="T18" fmla="*/ 2 w 472"/>
                <a:gd name="T19" fmla="*/ 0 h 47"/>
                <a:gd name="T20" fmla="*/ 472 w 472"/>
                <a:gd name="T21" fmla="*/ 0 h 47"/>
                <a:gd name="T22" fmla="*/ 472 w 472"/>
                <a:gd name="T23" fmla="*/ 0 h 47"/>
                <a:gd name="T24" fmla="*/ 472 w 472"/>
                <a:gd name="T25" fmla="*/ 6 h 47"/>
                <a:gd name="T26" fmla="*/ 472 w 472"/>
                <a:gd name="T27" fmla="*/ 22 h 47"/>
                <a:gd name="T28" fmla="*/ 470 w 472"/>
                <a:gd name="T29" fmla="*/ 33 h 47"/>
                <a:gd name="T30" fmla="*/ 468 w 472"/>
                <a:gd name="T31" fmla="*/ 39 h 47"/>
                <a:gd name="T32" fmla="*/ 464 w 472"/>
                <a:gd name="T33" fmla="*/ 45 h 47"/>
                <a:gd name="T34" fmla="*/ 458 w 472"/>
                <a:gd name="T35" fmla="*/ 47 h 47"/>
                <a:gd name="T36" fmla="*/ 458 w 472"/>
                <a:gd name="T3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2" h="47">
                  <a:moveTo>
                    <a:pt x="458" y="47"/>
                  </a:moveTo>
                  <a:lnTo>
                    <a:pt x="458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8" y="45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0" y="6"/>
                  </a:lnTo>
                  <a:lnTo>
                    <a:pt x="2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72" y="6"/>
                  </a:lnTo>
                  <a:lnTo>
                    <a:pt x="472" y="22"/>
                  </a:lnTo>
                  <a:lnTo>
                    <a:pt x="470" y="33"/>
                  </a:lnTo>
                  <a:lnTo>
                    <a:pt x="468" y="39"/>
                  </a:lnTo>
                  <a:lnTo>
                    <a:pt x="464" y="45"/>
                  </a:lnTo>
                  <a:lnTo>
                    <a:pt x="458" y="47"/>
                  </a:lnTo>
                  <a:lnTo>
                    <a:pt x="458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49"/>
            <p:cNvSpPr>
              <a:spLocks noChangeArrowheads="1"/>
            </p:cNvSpPr>
            <p:nvPr/>
          </p:nvSpPr>
          <p:spPr bwMode="auto">
            <a:xfrm>
              <a:off x="5207000" y="5888038"/>
              <a:ext cx="768350" cy="57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5567363" y="5962650"/>
              <a:ext cx="88900" cy="22225"/>
            </a:xfrm>
            <a:custGeom>
              <a:avLst/>
              <a:gdLst>
                <a:gd name="T0" fmla="*/ 8 w 56"/>
                <a:gd name="T1" fmla="*/ 10 h 14"/>
                <a:gd name="T2" fmla="*/ 8 w 56"/>
                <a:gd name="T3" fmla="*/ 10 h 14"/>
                <a:gd name="T4" fmla="*/ 12 w 56"/>
                <a:gd name="T5" fmla="*/ 12 h 14"/>
                <a:gd name="T6" fmla="*/ 14 w 56"/>
                <a:gd name="T7" fmla="*/ 14 h 14"/>
                <a:gd name="T8" fmla="*/ 14 w 56"/>
                <a:gd name="T9" fmla="*/ 14 h 14"/>
                <a:gd name="T10" fmla="*/ 28 w 56"/>
                <a:gd name="T11" fmla="*/ 10 h 14"/>
                <a:gd name="T12" fmla="*/ 28 w 56"/>
                <a:gd name="T13" fmla="*/ 10 h 14"/>
                <a:gd name="T14" fmla="*/ 46 w 56"/>
                <a:gd name="T15" fmla="*/ 6 h 14"/>
                <a:gd name="T16" fmla="*/ 56 w 56"/>
                <a:gd name="T17" fmla="*/ 0 h 14"/>
                <a:gd name="T18" fmla="*/ 0 w 56"/>
                <a:gd name="T19" fmla="*/ 0 h 14"/>
                <a:gd name="T20" fmla="*/ 0 w 56"/>
                <a:gd name="T21" fmla="*/ 0 h 14"/>
                <a:gd name="T22" fmla="*/ 4 w 56"/>
                <a:gd name="T23" fmla="*/ 8 h 14"/>
                <a:gd name="T24" fmla="*/ 4 w 56"/>
                <a:gd name="T25" fmla="*/ 8 h 14"/>
                <a:gd name="T26" fmla="*/ 8 w 56"/>
                <a:gd name="T27" fmla="*/ 10 h 14"/>
                <a:gd name="T28" fmla="*/ 8 w 56"/>
                <a:gd name="T2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4">
                  <a:moveTo>
                    <a:pt x="8" y="10"/>
                  </a:moveTo>
                  <a:lnTo>
                    <a:pt x="8" y="10"/>
                  </a:lnTo>
                  <a:lnTo>
                    <a:pt x="12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46" y="6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5480050" y="5962650"/>
              <a:ext cx="34925" cy="6350"/>
            </a:xfrm>
            <a:custGeom>
              <a:avLst/>
              <a:gdLst>
                <a:gd name="T0" fmla="*/ 22 w 22"/>
                <a:gd name="T1" fmla="*/ 0 h 4"/>
                <a:gd name="T2" fmla="*/ 0 w 22"/>
                <a:gd name="T3" fmla="*/ 0 h 4"/>
                <a:gd name="T4" fmla="*/ 0 w 22"/>
                <a:gd name="T5" fmla="*/ 0 h 4"/>
                <a:gd name="T6" fmla="*/ 4 w 22"/>
                <a:gd name="T7" fmla="*/ 4 h 4"/>
                <a:gd name="T8" fmla="*/ 12 w 22"/>
                <a:gd name="T9" fmla="*/ 4 h 4"/>
                <a:gd name="T10" fmla="*/ 12 w 22"/>
                <a:gd name="T11" fmla="*/ 4 h 4"/>
                <a:gd name="T12" fmla="*/ 18 w 22"/>
                <a:gd name="T13" fmla="*/ 4 h 4"/>
                <a:gd name="T14" fmla="*/ 22 w 22"/>
                <a:gd name="T15" fmla="*/ 0 h 4"/>
                <a:gd name="T16" fmla="*/ 22 w 2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5811838" y="5962650"/>
              <a:ext cx="25400" cy="6350"/>
            </a:xfrm>
            <a:custGeom>
              <a:avLst/>
              <a:gdLst>
                <a:gd name="T0" fmla="*/ 16 w 16"/>
                <a:gd name="T1" fmla="*/ 0 h 4"/>
                <a:gd name="T2" fmla="*/ 0 w 16"/>
                <a:gd name="T3" fmla="*/ 0 h 4"/>
                <a:gd name="T4" fmla="*/ 10 w 16"/>
                <a:gd name="T5" fmla="*/ 4 h 4"/>
                <a:gd name="T6" fmla="*/ 16 w 1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">
                  <a:moveTo>
                    <a:pt x="16" y="0"/>
                  </a:moveTo>
                  <a:lnTo>
                    <a:pt x="0" y="0"/>
                  </a:lnTo>
                  <a:lnTo>
                    <a:pt x="10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5238750" y="5962650"/>
              <a:ext cx="131763" cy="34925"/>
            </a:xfrm>
            <a:custGeom>
              <a:avLst/>
              <a:gdLst>
                <a:gd name="T0" fmla="*/ 43 w 83"/>
                <a:gd name="T1" fmla="*/ 20 h 22"/>
                <a:gd name="T2" fmla="*/ 43 w 83"/>
                <a:gd name="T3" fmla="*/ 20 h 22"/>
                <a:gd name="T4" fmla="*/ 61 w 83"/>
                <a:gd name="T5" fmla="*/ 12 h 22"/>
                <a:gd name="T6" fmla="*/ 77 w 83"/>
                <a:gd name="T7" fmla="*/ 4 h 22"/>
                <a:gd name="T8" fmla="*/ 77 w 83"/>
                <a:gd name="T9" fmla="*/ 4 h 22"/>
                <a:gd name="T10" fmla="*/ 83 w 83"/>
                <a:gd name="T11" fmla="*/ 0 h 22"/>
                <a:gd name="T12" fmla="*/ 0 w 83"/>
                <a:gd name="T13" fmla="*/ 0 h 22"/>
                <a:gd name="T14" fmla="*/ 0 w 83"/>
                <a:gd name="T15" fmla="*/ 0 h 22"/>
                <a:gd name="T16" fmla="*/ 6 w 83"/>
                <a:gd name="T17" fmla="*/ 8 h 22"/>
                <a:gd name="T18" fmla="*/ 14 w 83"/>
                <a:gd name="T19" fmla="*/ 16 h 22"/>
                <a:gd name="T20" fmla="*/ 20 w 83"/>
                <a:gd name="T21" fmla="*/ 18 h 22"/>
                <a:gd name="T22" fmla="*/ 27 w 83"/>
                <a:gd name="T23" fmla="*/ 20 h 22"/>
                <a:gd name="T24" fmla="*/ 35 w 83"/>
                <a:gd name="T25" fmla="*/ 22 h 22"/>
                <a:gd name="T26" fmla="*/ 43 w 83"/>
                <a:gd name="T27" fmla="*/ 20 h 22"/>
                <a:gd name="T28" fmla="*/ 43 w 83"/>
                <a:gd name="T2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22">
                  <a:moveTo>
                    <a:pt x="43" y="20"/>
                  </a:moveTo>
                  <a:lnTo>
                    <a:pt x="43" y="20"/>
                  </a:lnTo>
                  <a:lnTo>
                    <a:pt x="61" y="12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7" y="20"/>
                  </a:lnTo>
                  <a:lnTo>
                    <a:pt x="35" y="22"/>
                  </a:lnTo>
                  <a:lnTo>
                    <a:pt x="43" y="20"/>
                  </a:lnTo>
                  <a:lnTo>
                    <a:pt x="4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5184775" y="5962650"/>
              <a:ext cx="103188" cy="57150"/>
            </a:xfrm>
            <a:custGeom>
              <a:avLst/>
              <a:gdLst>
                <a:gd name="T0" fmla="*/ 20 w 65"/>
                <a:gd name="T1" fmla="*/ 4 h 36"/>
                <a:gd name="T2" fmla="*/ 26 w 65"/>
                <a:gd name="T3" fmla="*/ 0 h 36"/>
                <a:gd name="T4" fmla="*/ 0 w 65"/>
                <a:gd name="T5" fmla="*/ 0 h 36"/>
                <a:gd name="T6" fmla="*/ 0 w 65"/>
                <a:gd name="T7" fmla="*/ 36 h 36"/>
                <a:gd name="T8" fmla="*/ 65 w 65"/>
                <a:gd name="T9" fmla="*/ 36 h 36"/>
                <a:gd name="T10" fmla="*/ 65 w 65"/>
                <a:gd name="T11" fmla="*/ 36 h 36"/>
                <a:gd name="T12" fmla="*/ 56 w 65"/>
                <a:gd name="T13" fmla="*/ 34 h 36"/>
                <a:gd name="T14" fmla="*/ 48 w 65"/>
                <a:gd name="T15" fmla="*/ 32 h 36"/>
                <a:gd name="T16" fmla="*/ 36 w 65"/>
                <a:gd name="T17" fmla="*/ 24 h 36"/>
                <a:gd name="T18" fmla="*/ 26 w 65"/>
                <a:gd name="T19" fmla="*/ 14 h 36"/>
                <a:gd name="T20" fmla="*/ 20 w 65"/>
                <a:gd name="T21" fmla="*/ 4 h 36"/>
                <a:gd name="T22" fmla="*/ 20 w 65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36">
                  <a:moveTo>
                    <a:pt x="20" y="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56" y="34"/>
                  </a:lnTo>
                  <a:lnTo>
                    <a:pt x="48" y="32"/>
                  </a:lnTo>
                  <a:lnTo>
                    <a:pt x="36" y="24"/>
                  </a:lnTo>
                  <a:lnTo>
                    <a:pt x="26" y="14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5294313" y="5962650"/>
              <a:ext cx="703263" cy="57150"/>
            </a:xfrm>
            <a:custGeom>
              <a:avLst/>
              <a:gdLst>
                <a:gd name="T0" fmla="*/ 443 w 443"/>
                <a:gd name="T1" fmla="*/ 0 h 36"/>
                <a:gd name="T2" fmla="*/ 390 w 443"/>
                <a:gd name="T3" fmla="*/ 0 h 36"/>
                <a:gd name="T4" fmla="*/ 413 w 443"/>
                <a:gd name="T5" fmla="*/ 12 h 36"/>
                <a:gd name="T6" fmla="*/ 407 w 443"/>
                <a:gd name="T7" fmla="*/ 24 h 36"/>
                <a:gd name="T8" fmla="*/ 366 w 443"/>
                <a:gd name="T9" fmla="*/ 4 h 36"/>
                <a:gd name="T10" fmla="*/ 338 w 443"/>
                <a:gd name="T11" fmla="*/ 20 h 36"/>
                <a:gd name="T12" fmla="*/ 301 w 443"/>
                <a:gd name="T13" fmla="*/ 8 h 36"/>
                <a:gd name="T14" fmla="*/ 253 w 443"/>
                <a:gd name="T15" fmla="*/ 8 h 36"/>
                <a:gd name="T16" fmla="*/ 253 w 443"/>
                <a:gd name="T17" fmla="*/ 8 h 36"/>
                <a:gd name="T18" fmla="*/ 243 w 443"/>
                <a:gd name="T19" fmla="*/ 8 h 36"/>
                <a:gd name="T20" fmla="*/ 236 w 443"/>
                <a:gd name="T21" fmla="*/ 12 h 36"/>
                <a:gd name="T22" fmla="*/ 236 w 443"/>
                <a:gd name="T23" fmla="*/ 12 h 36"/>
                <a:gd name="T24" fmla="*/ 224 w 443"/>
                <a:gd name="T25" fmla="*/ 18 h 36"/>
                <a:gd name="T26" fmla="*/ 204 w 443"/>
                <a:gd name="T27" fmla="*/ 24 h 36"/>
                <a:gd name="T28" fmla="*/ 204 w 443"/>
                <a:gd name="T29" fmla="*/ 24 h 36"/>
                <a:gd name="T30" fmla="*/ 184 w 443"/>
                <a:gd name="T31" fmla="*/ 28 h 36"/>
                <a:gd name="T32" fmla="*/ 178 w 443"/>
                <a:gd name="T33" fmla="*/ 28 h 36"/>
                <a:gd name="T34" fmla="*/ 174 w 443"/>
                <a:gd name="T35" fmla="*/ 26 h 36"/>
                <a:gd name="T36" fmla="*/ 174 w 443"/>
                <a:gd name="T37" fmla="*/ 24 h 36"/>
                <a:gd name="T38" fmla="*/ 174 w 443"/>
                <a:gd name="T39" fmla="*/ 24 h 36"/>
                <a:gd name="T40" fmla="*/ 168 w 443"/>
                <a:gd name="T41" fmla="*/ 20 h 36"/>
                <a:gd name="T42" fmla="*/ 164 w 443"/>
                <a:gd name="T43" fmla="*/ 14 h 36"/>
                <a:gd name="T44" fmla="*/ 164 w 443"/>
                <a:gd name="T45" fmla="*/ 14 h 36"/>
                <a:gd name="T46" fmla="*/ 158 w 443"/>
                <a:gd name="T47" fmla="*/ 6 h 36"/>
                <a:gd name="T48" fmla="*/ 158 w 443"/>
                <a:gd name="T49" fmla="*/ 6 h 36"/>
                <a:gd name="T50" fmla="*/ 153 w 443"/>
                <a:gd name="T51" fmla="*/ 8 h 36"/>
                <a:gd name="T52" fmla="*/ 153 w 443"/>
                <a:gd name="T53" fmla="*/ 8 h 36"/>
                <a:gd name="T54" fmla="*/ 143 w 443"/>
                <a:gd name="T55" fmla="*/ 16 h 36"/>
                <a:gd name="T56" fmla="*/ 135 w 443"/>
                <a:gd name="T57" fmla="*/ 18 h 36"/>
                <a:gd name="T58" fmla="*/ 127 w 443"/>
                <a:gd name="T59" fmla="*/ 18 h 36"/>
                <a:gd name="T60" fmla="*/ 127 w 443"/>
                <a:gd name="T61" fmla="*/ 18 h 36"/>
                <a:gd name="T62" fmla="*/ 121 w 443"/>
                <a:gd name="T63" fmla="*/ 18 h 36"/>
                <a:gd name="T64" fmla="*/ 115 w 443"/>
                <a:gd name="T65" fmla="*/ 16 h 36"/>
                <a:gd name="T66" fmla="*/ 109 w 443"/>
                <a:gd name="T67" fmla="*/ 10 h 36"/>
                <a:gd name="T68" fmla="*/ 109 w 443"/>
                <a:gd name="T69" fmla="*/ 10 h 36"/>
                <a:gd name="T70" fmla="*/ 103 w 443"/>
                <a:gd name="T71" fmla="*/ 6 h 36"/>
                <a:gd name="T72" fmla="*/ 91 w 443"/>
                <a:gd name="T73" fmla="*/ 2 h 36"/>
                <a:gd name="T74" fmla="*/ 91 w 443"/>
                <a:gd name="T75" fmla="*/ 2 h 36"/>
                <a:gd name="T76" fmla="*/ 81 w 443"/>
                <a:gd name="T77" fmla="*/ 2 h 36"/>
                <a:gd name="T78" fmla="*/ 70 w 443"/>
                <a:gd name="T79" fmla="*/ 6 h 36"/>
                <a:gd name="T80" fmla="*/ 48 w 443"/>
                <a:gd name="T81" fmla="*/ 16 h 36"/>
                <a:gd name="T82" fmla="*/ 48 w 443"/>
                <a:gd name="T83" fmla="*/ 16 h 36"/>
                <a:gd name="T84" fmla="*/ 32 w 443"/>
                <a:gd name="T85" fmla="*/ 26 h 36"/>
                <a:gd name="T86" fmla="*/ 12 w 443"/>
                <a:gd name="T87" fmla="*/ 34 h 36"/>
                <a:gd name="T88" fmla="*/ 12 w 443"/>
                <a:gd name="T89" fmla="*/ 34 h 36"/>
                <a:gd name="T90" fmla="*/ 0 w 443"/>
                <a:gd name="T91" fmla="*/ 36 h 36"/>
                <a:gd name="T92" fmla="*/ 443 w 443"/>
                <a:gd name="T93" fmla="*/ 36 h 36"/>
                <a:gd name="T94" fmla="*/ 443 w 443"/>
                <a:gd name="T9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3" h="36">
                  <a:moveTo>
                    <a:pt x="443" y="0"/>
                  </a:moveTo>
                  <a:lnTo>
                    <a:pt x="390" y="0"/>
                  </a:lnTo>
                  <a:lnTo>
                    <a:pt x="413" y="12"/>
                  </a:lnTo>
                  <a:lnTo>
                    <a:pt x="407" y="24"/>
                  </a:lnTo>
                  <a:lnTo>
                    <a:pt x="366" y="4"/>
                  </a:lnTo>
                  <a:lnTo>
                    <a:pt x="338" y="20"/>
                  </a:lnTo>
                  <a:lnTo>
                    <a:pt x="301" y="8"/>
                  </a:lnTo>
                  <a:lnTo>
                    <a:pt x="253" y="8"/>
                  </a:lnTo>
                  <a:lnTo>
                    <a:pt x="253" y="8"/>
                  </a:lnTo>
                  <a:lnTo>
                    <a:pt x="243" y="8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24" y="18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184" y="28"/>
                  </a:lnTo>
                  <a:lnTo>
                    <a:pt x="178" y="28"/>
                  </a:lnTo>
                  <a:lnTo>
                    <a:pt x="174" y="26"/>
                  </a:lnTo>
                  <a:lnTo>
                    <a:pt x="174" y="24"/>
                  </a:lnTo>
                  <a:lnTo>
                    <a:pt x="174" y="24"/>
                  </a:lnTo>
                  <a:lnTo>
                    <a:pt x="168" y="20"/>
                  </a:lnTo>
                  <a:lnTo>
                    <a:pt x="164" y="14"/>
                  </a:lnTo>
                  <a:lnTo>
                    <a:pt x="164" y="14"/>
                  </a:lnTo>
                  <a:lnTo>
                    <a:pt x="158" y="6"/>
                  </a:lnTo>
                  <a:lnTo>
                    <a:pt x="158" y="6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3" y="16"/>
                  </a:lnTo>
                  <a:lnTo>
                    <a:pt x="135" y="18"/>
                  </a:lnTo>
                  <a:lnTo>
                    <a:pt x="127" y="18"/>
                  </a:lnTo>
                  <a:lnTo>
                    <a:pt x="127" y="18"/>
                  </a:lnTo>
                  <a:lnTo>
                    <a:pt x="121" y="18"/>
                  </a:lnTo>
                  <a:lnTo>
                    <a:pt x="115" y="16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3" y="6"/>
                  </a:lnTo>
                  <a:lnTo>
                    <a:pt x="91" y="2"/>
                  </a:lnTo>
                  <a:lnTo>
                    <a:pt x="91" y="2"/>
                  </a:lnTo>
                  <a:lnTo>
                    <a:pt x="81" y="2"/>
                  </a:lnTo>
                  <a:lnTo>
                    <a:pt x="70" y="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2" y="2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0" y="36"/>
                  </a:lnTo>
                  <a:lnTo>
                    <a:pt x="443" y="36"/>
                  </a:lnTo>
                  <a:lnTo>
                    <a:pt x="4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5287963" y="6019800"/>
              <a:ext cx="6350" cy="0"/>
            </a:xfrm>
            <a:custGeom>
              <a:avLst/>
              <a:gdLst>
                <a:gd name="T0" fmla="*/ 2 w 4"/>
                <a:gd name="T1" fmla="*/ 4 w 4"/>
                <a:gd name="T2" fmla="*/ 0 w 4"/>
                <a:gd name="T3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5226050" y="5959475"/>
              <a:ext cx="12700" cy="3175"/>
            </a:xfrm>
            <a:custGeom>
              <a:avLst/>
              <a:gdLst>
                <a:gd name="T0" fmla="*/ 6 w 8"/>
                <a:gd name="T1" fmla="*/ 0 h 2"/>
                <a:gd name="T2" fmla="*/ 0 w 8"/>
                <a:gd name="T3" fmla="*/ 2 h 2"/>
                <a:gd name="T4" fmla="*/ 8 w 8"/>
                <a:gd name="T5" fmla="*/ 2 h 2"/>
                <a:gd name="T6" fmla="*/ 8 w 8"/>
                <a:gd name="T7" fmla="*/ 2 h 2"/>
                <a:gd name="T8" fmla="*/ 6 w 8"/>
                <a:gd name="T9" fmla="*/ 0 h 2"/>
                <a:gd name="T10" fmla="*/ 6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5216525" y="5618163"/>
              <a:ext cx="742950" cy="247650"/>
            </a:xfrm>
            <a:custGeom>
              <a:avLst/>
              <a:gdLst>
                <a:gd name="T0" fmla="*/ 0 w 468"/>
                <a:gd name="T1" fmla="*/ 156 h 156"/>
                <a:gd name="T2" fmla="*/ 0 w 468"/>
                <a:gd name="T3" fmla="*/ 156 h 156"/>
                <a:gd name="T4" fmla="*/ 16 w 468"/>
                <a:gd name="T5" fmla="*/ 124 h 156"/>
                <a:gd name="T6" fmla="*/ 36 w 468"/>
                <a:gd name="T7" fmla="*/ 95 h 156"/>
                <a:gd name="T8" fmla="*/ 61 w 468"/>
                <a:gd name="T9" fmla="*/ 69 h 156"/>
                <a:gd name="T10" fmla="*/ 73 w 468"/>
                <a:gd name="T11" fmla="*/ 57 h 156"/>
                <a:gd name="T12" fmla="*/ 87 w 468"/>
                <a:gd name="T13" fmla="*/ 45 h 156"/>
                <a:gd name="T14" fmla="*/ 101 w 468"/>
                <a:gd name="T15" fmla="*/ 34 h 156"/>
                <a:gd name="T16" fmla="*/ 115 w 468"/>
                <a:gd name="T17" fmla="*/ 26 h 156"/>
                <a:gd name="T18" fmla="*/ 132 w 468"/>
                <a:gd name="T19" fmla="*/ 18 h 156"/>
                <a:gd name="T20" fmla="*/ 148 w 468"/>
                <a:gd name="T21" fmla="*/ 12 h 156"/>
                <a:gd name="T22" fmla="*/ 166 w 468"/>
                <a:gd name="T23" fmla="*/ 6 h 156"/>
                <a:gd name="T24" fmla="*/ 184 w 468"/>
                <a:gd name="T25" fmla="*/ 2 h 156"/>
                <a:gd name="T26" fmla="*/ 202 w 468"/>
                <a:gd name="T27" fmla="*/ 0 h 156"/>
                <a:gd name="T28" fmla="*/ 221 w 468"/>
                <a:gd name="T29" fmla="*/ 0 h 156"/>
                <a:gd name="T30" fmla="*/ 221 w 468"/>
                <a:gd name="T31" fmla="*/ 0 h 156"/>
                <a:gd name="T32" fmla="*/ 267 w 468"/>
                <a:gd name="T33" fmla="*/ 0 h 156"/>
                <a:gd name="T34" fmla="*/ 267 w 468"/>
                <a:gd name="T35" fmla="*/ 0 h 156"/>
                <a:gd name="T36" fmla="*/ 285 w 468"/>
                <a:gd name="T37" fmla="*/ 2 h 156"/>
                <a:gd name="T38" fmla="*/ 302 w 468"/>
                <a:gd name="T39" fmla="*/ 6 h 156"/>
                <a:gd name="T40" fmla="*/ 318 w 468"/>
                <a:gd name="T41" fmla="*/ 10 h 156"/>
                <a:gd name="T42" fmla="*/ 334 w 468"/>
                <a:gd name="T43" fmla="*/ 16 h 156"/>
                <a:gd name="T44" fmla="*/ 350 w 468"/>
                <a:gd name="T45" fmla="*/ 22 h 156"/>
                <a:gd name="T46" fmla="*/ 364 w 468"/>
                <a:gd name="T47" fmla="*/ 30 h 156"/>
                <a:gd name="T48" fmla="*/ 379 w 468"/>
                <a:gd name="T49" fmla="*/ 39 h 156"/>
                <a:gd name="T50" fmla="*/ 391 w 468"/>
                <a:gd name="T51" fmla="*/ 49 h 156"/>
                <a:gd name="T52" fmla="*/ 415 w 468"/>
                <a:gd name="T53" fmla="*/ 71 h 156"/>
                <a:gd name="T54" fmla="*/ 435 w 468"/>
                <a:gd name="T55" fmla="*/ 95 h 156"/>
                <a:gd name="T56" fmla="*/ 453 w 468"/>
                <a:gd name="T57" fmla="*/ 124 h 156"/>
                <a:gd name="T58" fmla="*/ 468 w 468"/>
                <a:gd name="T59" fmla="*/ 156 h 156"/>
                <a:gd name="T60" fmla="*/ 0 w 468"/>
                <a:gd name="T6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8" h="156">
                  <a:moveTo>
                    <a:pt x="0" y="156"/>
                  </a:moveTo>
                  <a:lnTo>
                    <a:pt x="0" y="156"/>
                  </a:lnTo>
                  <a:lnTo>
                    <a:pt x="16" y="124"/>
                  </a:lnTo>
                  <a:lnTo>
                    <a:pt x="36" y="95"/>
                  </a:lnTo>
                  <a:lnTo>
                    <a:pt x="61" y="69"/>
                  </a:lnTo>
                  <a:lnTo>
                    <a:pt x="73" y="57"/>
                  </a:lnTo>
                  <a:lnTo>
                    <a:pt x="87" y="45"/>
                  </a:lnTo>
                  <a:lnTo>
                    <a:pt x="101" y="34"/>
                  </a:lnTo>
                  <a:lnTo>
                    <a:pt x="115" y="26"/>
                  </a:lnTo>
                  <a:lnTo>
                    <a:pt x="132" y="18"/>
                  </a:lnTo>
                  <a:lnTo>
                    <a:pt x="148" y="12"/>
                  </a:lnTo>
                  <a:lnTo>
                    <a:pt x="166" y="6"/>
                  </a:lnTo>
                  <a:lnTo>
                    <a:pt x="184" y="2"/>
                  </a:lnTo>
                  <a:lnTo>
                    <a:pt x="202" y="0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85" y="2"/>
                  </a:lnTo>
                  <a:lnTo>
                    <a:pt x="302" y="6"/>
                  </a:lnTo>
                  <a:lnTo>
                    <a:pt x="318" y="10"/>
                  </a:lnTo>
                  <a:lnTo>
                    <a:pt x="334" y="16"/>
                  </a:lnTo>
                  <a:lnTo>
                    <a:pt x="350" y="22"/>
                  </a:lnTo>
                  <a:lnTo>
                    <a:pt x="364" y="30"/>
                  </a:lnTo>
                  <a:lnTo>
                    <a:pt x="379" y="39"/>
                  </a:lnTo>
                  <a:lnTo>
                    <a:pt x="391" y="49"/>
                  </a:lnTo>
                  <a:lnTo>
                    <a:pt x="415" y="71"/>
                  </a:lnTo>
                  <a:lnTo>
                    <a:pt x="435" y="95"/>
                  </a:lnTo>
                  <a:lnTo>
                    <a:pt x="453" y="124"/>
                  </a:lnTo>
                  <a:lnTo>
                    <a:pt x="468" y="156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Freeform 159"/>
          <p:cNvSpPr>
            <a:spLocks noEditPoints="1"/>
          </p:cNvSpPr>
          <p:nvPr/>
        </p:nvSpPr>
        <p:spPr bwMode="auto">
          <a:xfrm>
            <a:off x="6562725" y="5646738"/>
            <a:ext cx="479425" cy="498475"/>
          </a:xfrm>
          <a:custGeom>
            <a:avLst/>
            <a:gdLst>
              <a:gd name="T0" fmla="*/ 172 w 302"/>
              <a:gd name="T1" fmla="*/ 59 h 314"/>
              <a:gd name="T2" fmla="*/ 148 w 302"/>
              <a:gd name="T3" fmla="*/ 65 h 314"/>
              <a:gd name="T4" fmla="*/ 132 w 302"/>
              <a:gd name="T5" fmla="*/ 63 h 314"/>
              <a:gd name="T6" fmla="*/ 112 w 302"/>
              <a:gd name="T7" fmla="*/ 51 h 314"/>
              <a:gd name="T8" fmla="*/ 108 w 302"/>
              <a:gd name="T9" fmla="*/ 43 h 314"/>
              <a:gd name="T10" fmla="*/ 110 w 302"/>
              <a:gd name="T11" fmla="*/ 37 h 314"/>
              <a:gd name="T12" fmla="*/ 85 w 302"/>
              <a:gd name="T13" fmla="*/ 314 h 314"/>
              <a:gd name="T14" fmla="*/ 105 w 302"/>
              <a:gd name="T15" fmla="*/ 306 h 314"/>
              <a:gd name="T16" fmla="*/ 128 w 302"/>
              <a:gd name="T17" fmla="*/ 298 h 314"/>
              <a:gd name="T18" fmla="*/ 182 w 302"/>
              <a:gd name="T19" fmla="*/ 267 h 314"/>
              <a:gd name="T20" fmla="*/ 229 w 302"/>
              <a:gd name="T21" fmla="*/ 231 h 314"/>
              <a:gd name="T22" fmla="*/ 265 w 302"/>
              <a:gd name="T23" fmla="*/ 184 h 314"/>
              <a:gd name="T24" fmla="*/ 294 w 302"/>
              <a:gd name="T25" fmla="*/ 134 h 314"/>
              <a:gd name="T26" fmla="*/ 302 w 302"/>
              <a:gd name="T27" fmla="*/ 101 h 314"/>
              <a:gd name="T28" fmla="*/ 108 w 302"/>
              <a:gd name="T29" fmla="*/ 65 h 314"/>
              <a:gd name="T30" fmla="*/ 118 w 302"/>
              <a:gd name="T31" fmla="*/ 65 h 314"/>
              <a:gd name="T32" fmla="*/ 130 w 302"/>
              <a:gd name="T33" fmla="*/ 77 h 314"/>
              <a:gd name="T34" fmla="*/ 130 w 302"/>
              <a:gd name="T35" fmla="*/ 87 h 314"/>
              <a:gd name="T36" fmla="*/ 124 w 302"/>
              <a:gd name="T37" fmla="*/ 103 h 314"/>
              <a:gd name="T38" fmla="*/ 108 w 302"/>
              <a:gd name="T39" fmla="*/ 110 h 314"/>
              <a:gd name="T40" fmla="*/ 99 w 302"/>
              <a:gd name="T41" fmla="*/ 108 h 314"/>
              <a:gd name="T42" fmla="*/ 87 w 302"/>
              <a:gd name="T43" fmla="*/ 95 h 314"/>
              <a:gd name="T44" fmla="*/ 85 w 302"/>
              <a:gd name="T45" fmla="*/ 87 h 314"/>
              <a:gd name="T46" fmla="*/ 91 w 302"/>
              <a:gd name="T47" fmla="*/ 71 h 314"/>
              <a:gd name="T48" fmla="*/ 108 w 302"/>
              <a:gd name="T49" fmla="*/ 65 h 314"/>
              <a:gd name="T50" fmla="*/ 118 w 302"/>
              <a:gd name="T51" fmla="*/ 221 h 314"/>
              <a:gd name="T52" fmla="*/ 112 w 302"/>
              <a:gd name="T53" fmla="*/ 221 h 314"/>
              <a:gd name="T54" fmla="*/ 99 w 302"/>
              <a:gd name="T55" fmla="*/ 217 h 314"/>
              <a:gd name="T56" fmla="*/ 91 w 302"/>
              <a:gd name="T57" fmla="*/ 207 h 314"/>
              <a:gd name="T58" fmla="*/ 85 w 302"/>
              <a:gd name="T59" fmla="*/ 197 h 314"/>
              <a:gd name="T60" fmla="*/ 85 w 302"/>
              <a:gd name="T61" fmla="*/ 188 h 314"/>
              <a:gd name="T62" fmla="*/ 87 w 302"/>
              <a:gd name="T63" fmla="*/ 176 h 314"/>
              <a:gd name="T64" fmla="*/ 95 w 302"/>
              <a:gd name="T65" fmla="*/ 166 h 314"/>
              <a:gd name="T66" fmla="*/ 112 w 302"/>
              <a:gd name="T67" fmla="*/ 158 h 314"/>
              <a:gd name="T68" fmla="*/ 118 w 302"/>
              <a:gd name="T69" fmla="*/ 156 h 314"/>
              <a:gd name="T70" fmla="*/ 130 w 302"/>
              <a:gd name="T71" fmla="*/ 160 h 314"/>
              <a:gd name="T72" fmla="*/ 140 w 302"/>
              <a:gd name="T73" fmla="*/ 166 h 314"/>
              <a:gd name="T74" fmla="*/ 150 w 302"/>
              <a:gd name="T75" fmla="*/ 182 h 314"/>
              <a:gd name="T76" fmla="*/ 150 w 302"/>
              <a:gd name="T77" fmla="*/ 188 h 314"/>
              <a:gd name="T78" fmla="*/ 148 w 302"/>
              <a:gd name="T79" fmla="*/ 203 h 314"/>
              <a:gd name="T80" fmla="*/ 140 w 302"/>
              <a:gd name="T81" fmla="*/ 213 h 314"/>
              <a:gd name="T82" fmla="*/ 130 w 302"/>
              <a:gd name="T83" fmla="*/ 219 h 314"/>
              <a:gd name="T84" fmla="*/ 118 w 302"/>
              <a:gd name="T85" fmla="*/ 221 h 314"/>
              <a:gd name="T86" fmla="*/ 197 w 302"/>
              <a:gd name="T87" fmla="*/ 168 h 314"/>
              <a:gd name="T88" fmla="*/ 188 w 302"/>
              <a:gd name="T89" fmla="*/ 166 h 314"/>
              <a:gd name="T90" fmla="*/ 178 w 302"/>
              <a:gd name="T91" fmla="*/ 154 h 314"/>
              <a:gd name="T92" fmla="*/ 176 w 302"/>
              <a:gd name="T93" fmla="*/ 146 h 314"/>
              <a:gd name="T94" fmla="*/ 182 w 302"/>
              <a:gd name="T95" fmla="*/ 132 h 314"/>
              <a:gd name="T96" fmla="*/ 197 w 302"/>
              <a:gd name="T97" fmla="*/ 126 h 314"/>
              <a:gd name="T98" fmla="*/ 207 w 302"/>
              <a:gd name="T99" fmla="*/ 126 h 314"/>
              <a:gd name="T100" fmla="*/ 217 w 302"/>
              <a:gd name="T101" fmla="*/ 138 h 314"/>
              <a:gd name="T102" fmla="*/ 219 w 302"/>
              <a:gd name="T103" fmla="*/ 146 h 314"/>
              <a:gd name="T104" fmla="*/ 213 w 302"/>
              <a:gd name="T105" fmla="*/ 162 h 314"/>
              <a:gd name="T106" fmla="*/ 197 w 302"/>
              <a:gd name="T107" fmla="*/ 168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2" h="314">
                <a:moveTo>
                  <a:pt x="172" y="59"/>
                </a:moveTo>
                <a:lnTo>
                  <a:pt x="172" y="59"/>
                </a:lnTo>
                <a:lnTo>
                  <a:pt x="162" y="63"/>
                </a:lnTo>
                <a:lnTo>
                  <a:pt x="148" y="65"/>
                </a:lnTo>
                <a:lnTo>
                  <a:pt x="148" y="65"/>
                </a:lnTo>
                <a:lnTo>
                  <a:pt x="132" y="63"/>
                </a:lnTo>
                <a:lnTo>
                  <a:pt x="120" y="57"/>
                </a:lnTo>
                <a:lnTo>
                  <a:pt x="112" y="51"/>
                </a:lnTo>
                <a:lnTo>
                  <a:pt x="110" y="47"/>
                </a:lnTo>
                <a:lnTo>
                  <a:pt x="108" y="43"/>
                </a:lnTo>
                <a:lnTo>
                  <a:pt x="108" y="43"/>
                </a:lnTo>
                <a:lnTo>
                  <a:pt x="110" y="37"/>
                </a:lnTo>
                <a:lnTo>
                  <a:pt x="0" y="0"/>
                </a:lnTo>
                <a:lnTo>
                  <a:pt x="85" y="314"/>
                </a:lnTo>
                <a:lnTo>
                  <a:pt x="85" y="314"/>
                </a:lnTo>
                <a:lnTo>
                  <a:pt x="105" y="306"/>
                </a:lnTo>
                <a:lnTo>
                  <a:pt x="128" y="298"/>
                </a:lnTo>
                <a:lnTo>
                  <a:pt x="128" y="298"/>
                </a:lnTo>
                <a:lnTo>
                  <a:pt x="156" y="284"/>
                </a:lnTo>
                <a:lnTo>
                  <a:pt x="182" y="267"/>
                </a:lnTo>
                <a:lnTo>
                  <a:pt x="207" y="251"/>
                </a:lnTo>
                <a:lnTo>
                  <a:pt x="229" y="231"/>
                </a:lnTo>
                <a:lnTo>
                  <a:pt x="247" y="209"/>
                </a:lnTo>
                <a:lnTo>
                  <a:pt x="265" y="184"/>
                </a:lnTo>
                <a:lnTo>
                  <a:pt x="282" y="160"/>
                </a:lnTo>
                <a:lnTo>
                  <a:pt x="294" y="134"/>
                </a:lnTo>
                <a:lnTo>
                  <a:pt x="294" y="134"/>
                </a:lnTo>
                <a:lnTo>
                  <a:pt x="302" y="101"/>
                </a:lnTo>
                <a:lnTo>
                  <a:pt x="172" y="59"/>
                </a:lnTo>
                <a:close/>
                <a:moveTo>
                  <a:pt x="108" y="65"/>
                </a:moveTo>
                <a:lnTo>
                  <a:pt x="108" y="65"/>
                </a:lnTo>
                <a:lnTo>
                  <a:pt x="118" y="65"/>
                </a:lnTo>
                <a:lnTo>
                  <a:pt x="124" y="71"/>
                </a:lnTo>
                <a:lnTo>
                  <a:pt x="130" y="77"/>
                </a:lnTo>
                <a:lnTo>
                  <a:pt x="130" y="87"/>
                </a:lnTo>
                <a:lnTo>
                  <a:pt x="130" y="87"/>
                </a:lnTo>
                <a:lnTo>
                  <a:pt x="130" y="95"/>
                </a:lnTo>
                <a:lnTo>
                  <a:pt x="124" y="103"/>
                </a:lnTo>
                <a:lnTo>
                  <a:pt x="118" y="108"/>
                </a:lnTo>
                <a:lnTo>
                  <a:pt x="108" y="110"/>
                </a:lnTo>
                <a:lnTo>
                  <a:pt x="108" y="110"/>
                </a:lnTo>
                <a:lnTo>
                  <a:pt x="99" y="108"/>
                </a:lnTo>
                <a:lnTo>
                  <a:pt x="91" y="103"/>
                </a:lnTo>
                <a:lnTo>
                  <a:pt x="87" y="95"/>
                </a:lnTo>
                <a:lnTo>
                  <a:pt x="85" y="87"/>
                </a:lnTo>
                <a:lnTo>
                  <a:pt x="85" y="87"/>
                </a:lnTo>
                <a:lnTo>
                  <a:pt x="87" y="77"/>
                </a:lnTo>
                <a:lnTo>
                  <a:pt x="91" y="71"/>
                </a:lnTo>
                <a:lnTo>
                  <a:pt x="99" y="65"/>
                </a:lnTo>
                <a:lnTo>
                  <a:pt x="108" y="65"/>
                </a:lnTo>
                <a:lnTo>
                  <a:pt x="108" y="65"/>
                </a:lnTo>
                <a:close/>
                <a:moveTo>
                  <a:pt x="118" y="221"/>
                </a:moveTo>
                <a:lnTo>
                  <a:pt x="118" y="221"/>
                </a:lnTo>
                <a:lnTo>
                  <a:pt x="112" y="221"/>
                </a:lnTo>
                <a:lnTo>
                  <a:pt x="105" y="219"/>
                </a:lnTo>
                <a:lnTo>
                  <a:pt x="99" y="217"/>
                </a:lnTo>
                <a:lnTo>
                  <a:pt x="95" y="213"/>
                </a:lnTo>
                <a:lnTo>
                  <a:pt x="91" y="207"/>
                </a:lnTo>
                <a:lnTo>
                  <a:pt x="87" y="203"/>
                </a:lnTo>
                <a:lnTo>
                  <a:pt x="85" y="197"/>
                </a:lnTo>
                <a:lnTo>
                  <a:pt x="85" y="188"/>
                </a:lnTo>
                <a:lnTo>
                  <a:pt x="85" y="188"/>
                </a:lnTo>
                <a:lnTo>
                  <a:pt x="85" y="182"/>
                </a:lnTo>
                <a:lnTo>
                  <a:pt x="87" y="176"/>
                </a:lnTo>
                <a:lnTo>
                  <a:pt x="91" y="170"/>
                </a:lnTo>
                <a:lnTo>
                  <a:pt x="95" y="166"/>
                </a:lnTo>
                <a:lnTo>
                  <a:pt x="105" y="160"/>
                </a:lnTo>
                <a:lnTo>
                  <a:pt x="112" y="158"/>
                </a:lnTo>
                <a:lnTo>
                  <a:pt x="118" y="156"/>
                </a:lnTo>
                <a:lnTo>
                  <a:pt x="118" y="156"/>
                </a:lnTo>
                <a:lnTo>
                  <a:pt x="124" y="158"/>
                </a:lnTo>
                <a:lnTo>
                  <a:pt x="130" y="160"/>
                </a:lnTo>
                <a:lnTo>
                  <a:pt x="136" y="162"/>
                </a:lnTo>
                <a:lnTo>
                  <a:pt x="140" y="166"/>
                </a:lnTo>
                <a:lnTo>
                  <a:pt x="148" y="176"/>
                </a:lnTo>
                <a:lnTo>
                  <a:pt x="150" y="182"/>
                </a:lnTo>
                <a:lnTo>
                  <a:pt x="150" y="188"/>
                </a:lnTo>
                <a:lnTo>
                  <a:pt x="150" y="188"/>
                </a:lnTo>
                <a:lnTo>
                  <a:pt x="150" y="197"/>
                </a:lnTo>
                <a:lnTo>
                  <a:pt x="148" y="203"/>
                </a:lnTo>
                <a:lnTo>
                  <a:pt x="144" y="207"/>
                </a:lnTo>
                <a:lnTo>
                  <a:pt x="140" y="213"/>
                </a:lnTo>
                <a:lnTo>
                  <a:pt x="136" y="217"/>
                </a:lnTo>
                <a:lnTo>
                  <a:pt x="130" y="219"/>
                </a:lnTo>
                <a:lnTo>
                  <a:pt x="124" y="221"/>
                </a:lnTo>
                <a:lnTo>
                  <a:pt x="118" y="221"/>
                </a:lnTo>
                <a:lnTo>
                  <a:pt x="118" y="221"/>
                </a:lnTo>
                <a:close/>
                <a:moveTo>
                  <a:pt x="197" y="168"/>
                </a:moveTo>
                <a:lnTo>
                  <a:pt x="197" y="168"/>
                </a:lnTo>
                <a:lnTo>
                  <a:pt x="188" y="166"/>
                </a:lnTo>
                <a:lnTo>
                  <a:pt x="182" y="162"/>
                </a:lnTo>
                <a:lnTo>
                  <a:pt x="178" y="154"/>
                </a:lnTo>
                <a:lnTo>
                  <a:pt x="176" y="146"/>
                </a:lnTo>
                <a:lnTo>
                  <a:pt x="176" y="146"/>
                </a:lnTo>
                <a:lnTo>
                  <a:pt x="178" y="138"/>
                </a:lnTo>
                <a:lnTo>
                  <a:pt x="182" y="132"/>
                </a:lnTo>
                <a:lnTo>
                  <a:pt x="188" y="126"/>
                </a:lnTo>
                <a:lnTo>
                  <a:pt x="197" y="126"/>
                </a:lnTo>
                <a:lnTo>
                  <a:pt x="197" y="126"/>
                </a:lnTo>
                <a:lnTo>
                  <a:pt x="207" y="126"/>
                </a:lnTo>
                <a:lnTo>
                  <a:pt x="213" y="132"/>
                </a:lnTo>
                <a:lnTo>
                  <a:pt x="217" y="138"/>
                </a:lnTo>
                <a:lnTo>
                  <a:pt x="219" y="146"/>
                </a:lnTo>
                <a:lnTo>
                  <a:pt x="219" y="146"/>
                </a:lnTo>
                <a:lnTo>
                  <a:pt x="217" y="154"/>
                </a:lnTo>
                <a:lnTo>
                  <a:pt x="213" y="162"/>
                </a:lnTo>
                <a:lnTo>
                  <a:pt x="207" y="166"/>
                </a:lnTo>
                <a:lnTo>
                  <a:pt x="197" y="168"/>
                </a:lnTo>
                <a:lnTo>
                  <a:pt x="197" y="1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7" name="组合 216"/>
          <p:cNvGrpSpPr/>
          <p:nvPr/>
        </p:nvGrpSpPr>
        <p:grpSpPr>
          <a:xfrm>
            <a:off x="7735888" y="5521325"/>
            <a:ext cx="577850" cy="604838"/>
            <a:chOff x="7735888" y="5521325"/>
            <a:chExt cx="577850" cy="604838"/>
          </a:xfrm>
          <a:solidFill>
            <a:schemeClr val="bg1">
              <a:lumMod val="50000"/>
            </a:schemeClr>
          </a:solidFill>
        </p:grpSpPr>
        <p:sp>
          <p:nvSpPr>
            <p:cNvPr id="160" name="Freeform 160"/>
            <p:cNvSpPr>
              <a:spLocks noEditPoints="1"/>
            </p:cNvSpPr>
            <p:nvPr/>
          </p:nvSpPr>
          <p:spPr bwMode="auto">
            <a:xfrm>
              <a:off x="7780338" y="5521325"/>
              <a:ext cx="479425" cy="514350"/>
            </a:xfrm>
            <a:custGeom>
              <a:avLst/>
              <a:gdLst>
                <a:gd name="T0" fmla="*/ 231 w 302"/>
                <a:gd name="T1" fmla="*/ 158 h 324"/>
                <a:gd name="T2" fmla="*/ 209 w 302"/>
                <a:gd name="T3" fmla="*/ 146 h 324"/>
                <a:gd name="T4" fmla="*/ 199 w 302"/>
                <a:gd name="T5" fmla="*/ 134 h 324"/>
                <a:gd name="T6" fmla="*/ 191 w 302"/>
                <a:gd name="T7" fmla="*/ 112 h 324"/>
                <a:gd name="T8" fmla="*/ 193 w 302"/>
                <a:gd name="T9" fmla="*/ 104 h 324"/>
                <a:gd name="T10" fmla="*/ 197 w 302"/>
                <a:gd name="T11" fmla="*/ 100 h 324"/>
                <a:gd name="T12" fmla="*/ 0 w 302"/>
                <a:gd name="T13" fmla="*/ 294 h 324"/>
                <a:gd name="T14" fmla="*/ 21 w 302"/>
                <a:gd name="T15" fmla="*/ 302 h 324"/>
                <a:gd name="T16" fmla="*/ 43 w 302"/>
                <a:gd name="T17" fmla="*/ 310 h 324"/>
                <a:gd name="T18" fmla="*/ 104 w 302"/>
                <a:gd name="T19" fmla="*/ 322 h 324"/>
                <a:gd name="T20" fmla="*/ 162 w 302"/>
                <a:gd name="T21" fmla="*/ 324 h 324"/>
                <a:gd name="T22" fmla="*/ 221 w 302"/>
                <a:gd name="T23" fmla="*/ 314 h 324"/>
                <a:gd name="T24" fmla="*/ 276 w 302"/>
                <a:gd name="T25" fmla="*/ 294 h 324"/>
                <a:gd name="T26" fmla="*/ 288 w 302"/>
                <a:gd name="T27" fmla="*/ 288 h 324"/>
                <a:gd name="T28" fmla="*/ 300 w 302"/>
                <a:gd name="T29" fmla="*/ 278 h 324"/>
                <a:gd name="T30" fmla="*/ 231 w 302"/>
                <a:gd name="T31" fmla="*/ 158 h 324"/>
                <a:gd name="T32" fmla="*/ 179 w 302"/>
                <a:gd name="T33" fmla="*/ 120 h 324"/>
                <a:gd name="T34" fmla="*/ 187 w 302"/>
                <a:gd name="T35" fmla="*/ 134 h 324"/>
                <a:gd name="T36" fmla="*/ 183 w 302"/>
                <a:gd name="T37" fmla="*/ 152 h 324"/>
                <a:gd name="T38" fmla="*/ 174 w 302"/>
                <a:gd name="T39" fmla="*/ 156 h 324"/>
                <a:gd name="T40" fmla="*/ 158 w 302"/>
                <a:gd name="T41" fmla="*/ 158 h 324"/>
                <a:gd name="T42" fmla="*/ 150 w 302"/>
                <a:gd name="T43" fmla="*/ 154 h 324"/>
                <a:gd name="T44" fmla="*/ 142 w 302"/>
                <a:gd name="T45" fmla="*/ 138 h 324"/>
                <a:gd name="T46" fmla="*/ 146 w 302"/>
                <a:gd name="T47" fmla="*/ 122 h 324"/>
                <a:gd name="T48" fmla="*/ 154 w 302"/>
                <a:gd name="T49" fmla="*/ 116 h 324"/>
                <a:gd name="T50" fmla="*/ 170 w 302"/>
                <a:gd name="T51" fmla="*/ 116 h 324"/>
                <a:gd name="T52" fmla="*/ 179 w 302"/>
                <a:gd name="T53" fmla="*/ 120 h 324"/>
                <a:gd name="T54" fmla="*/ 83 w 302"/>
                <a:gd name="T55" fmla="*/ 245 h 324"/>
                <a:gd name="T56" fmla="*/ 77 w 302"/>
                <a:gd name="T57" fmla="*/ 235 h 324"/>
                <a:gd name="T58" fmla="*/ 75 w 302"/>
                <a:gd name="T59" fmla="*/ 211 h 324"/>
                <a:gd name="T60" fmla="*/ 81 w 302"/>
                <a:gd name="T61" fmla="*/ 201 h 324"/>
                <a:gd name="T62" fmla="*/ 85 w 302"/>
                <a:gd name="T63" fmla="*/ 195 h 324"/>
                <a:gd name="T64" fmla="*/ 104 w 302"/>
                <a:gd name="T65" fmla="*/ 189 h 324"/>
                <a:gd name="T66" fmla="*/ 116 w 302"/>
                <a:gd name="T67" fmla="*/ 191 h 324"/>
                <a:gd name="T68" fmla="*/ 126 w 302"/>
                <a:gd name="T69" fmla="*/ 197 h 324"/>
                <a:gd name="T70" fmla="*/ 132 w 302"/>
                <a:gd name="T71" fmla="*/ 201 h 324"/>
                <a:gd name="T72" fmla="*/ 136 w 302"/>
                <a:gd name="T73" fmla="*/ 213 h 324"/>
                <a:gd name="T74" fmla="*/ 138 w 302"/>
                <a:gd name="T75" fmla="*/ 225 h 324"/>
                <a:gd name="T76" fmla="*/ 134 w 302"/>
                <a:gd name="T77" fmla="*/ 237 h 324"/>
                <a:gd name="T78" fmla="*/ 130 w 302"/>
                <a:gd name="T79" fmla="*/ 241 h 324"/>
                <a:gd name="T80" fmla="*/ 120 w 302"/>
                <a:gd name="T81" fmla="*/ 249 h 324"/>
                <a:gd name="T82" fmla="*/ 96 w 302"/>
                <a:gd name="T83" fmla="*/ 251 h 324"/>
                <a:gd name="T84" fmla="*/ 83 w 302"/>
                <a:gd name="T85" fmla="*/ 245 h 324"/>
                <a:gd name="T86" fmla="*/ 181 w 302"/>
                <a:gd name="T87" fmla="*/ 255 h 324"/>
                <a:gd name="T88" fmla="*/ 174 w 302"/>
                <a:gd name="T89" fmla="*/ 249 h 324"/>
                <a:gd name="T90" fmla="*/ 174 w 302"/>
                <a:gd name="T91" fmla="*/ 233 h 324"/>
                <a:gd name="T92" fmla="*/ 179 w 302"/>
                <a:gd name="T93" fmla="*/ 225 h 324"/>
                <a:gd name="T94" fmla="*/ 193 w 302"/>
                <a:gd name="T95" fmla="*/ 219 h 324"/>
                <a:gd name="T96" fmla="*/ 207 w 302"/>
                <a:gd name="T97" fmla="*/ 223 h 324"/>
                <a:gd name="T98" fmla="*/ 213 w 302"/>
                <a:gd name="T99" fmla="*/ 231 h 324"/>
                <a:gd name="T100" fmla="*/ 215 w 302"/>
                <a:gd name="T101" fmla="*/ 245 h 324"/>
                <a:gd name="T102" fmla="*/ 211 w 302"/>
                <a:gd name="T103" fmla="*/ 253 h 324"/>
                <a:gd name="T104" fmla="*/ 197 w 302"/>
                <a:gd name="T105" fmla="*/ 261 h 324"/>
                <a:gd name="T106" fmla="*/ 181 w 302"/>
                <a:gd name="T107" fmla="*/ 25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2" h="324">
                  <a:moveTo>
                    <a:pt x="231" y="158"/>
                  </a:moveTo>
                  <a:lnTo>
                    <a:pt x="231" y="158"/>
                  </a:lnTo>
                  <a:lnTo>
                    <a:pt x="221" y="152"/>
                  </a:lnTo>
                  <a:lnTo>
                    <a:pt x="209" y="146"/>
                  </a:lnTo>
                  <a:lnTo>
                    <a:pt x="209" y="146"/>
                  </a:lnTo>
                  <a:lnTo>
                    <a:pt x="199" y="134"/>
                  </a:lnTo>
                  <a:lnTo>
                    <a:pt x="193" y="122"/>
                  </a:lnTo>
                  <a:lnTo>
                    <a:pt x="191" y="112"/>
                  </a:lnTo>
                  <a:lnTo>
                    <a:pt x="191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7" y="100"/>
                  </a:lnTo>
                  <a:lnTo>
                    <a:pt x="138" y="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1" y="302"/>
                  </a:lnTo>
                  <a:lnTo>
                    <a:pt x="43" y="310"/>
                  </a:lnTo>
                  <a:lnTo>
                    <a:pt x="43" y="310"/>
                  </a:lnTo>
                  <a:lnTo>
                    <a:pt x="73" y="318"/>
                  </a:lnTo>
                  <a:lnTo>
                    <a:pt x="104" y="322"/>
                  </a:lnTo>
                  <a:lnTo>
                    <a:pt x="134" y="324"/>
                  </a:lnTo>
                  <a:lnTo>
                    <a:pt x="162" y="324"/>
                  </a:lnTo>
                  <a:lnTo>
                    <a:pt x="193" y="320"/>
                  </a:lnTo>
                  <a:lnTo>
                    <a:pt x="221" y="314"/>
                  </a:lnTo>
                  <a:lnTo>
                    <a:pt x="249" y="304"/>
                  </a:lnTo>
                  <a:lnTo>
                    <a:pt x="276" y="294"/>
                  </a:lnTo>
                  <a:lnTo>
                    <a:pt x="276" y="294"/>
                  </a:lnTo>
                  <a:lnTo>
                    <a:pt x="288" y="288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4"/>
                  </a:lnTo>
                  <a:lnTo>
                    <a:pt x="231" y="158"/>
                  </a:lnTo>
                  <a:close/>
                  <a:moveTo>
                    <a:pt x="179" y="120"/>
                  </a:moveTo>
                  <a:lnTo>
                    <a:pt x="179" y="120"/>
                  </a:lnTo>
                  <a:lnTo>
                    <a:pt x="185" y="126"/>
                  </a:lnTo>
                  <a:lnTo>
                    <a:pt x="187" y="134"/>
                  </a:lnTo>
                  <a:lnTo>
                    <a:pt x="187" y="144"/>
                  </a:lnTo>
                  <a:lnTo>
                    <a:pt x="183" y="152"/>
                  </a:lnTo>
                  <a:lnTo>
                    <a:pt x="183" y="152"/>
                  </a:lnTo>
                  <a:lnTo>
                    <a:pt x="174" y="156"/>
                  </a:lnTo>
                  <a:lnTo>
                    <a:pt x="166" y="160"/>
                  </a:lnTo>
                  <a:lnTo>
                    <a:pt x="158" y="158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44" y="146"/>
                  </a:lnTo>
                  <a:lnTo>
                    <a:pt x="142" y="138"/>
                  </a:lnTo>
                  <a:lnTo>
                    <a:pt x="142" y="130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54" y="116"/>
                  </a:lnTo>
                  <a:lnTo>
                    <a:pt x="162" y="114"/>
                  </a:lnTo>
                  <a:lnTo>
                    <a:pt x="170" y="116"/>
                  </a:lnTo>
                  <a:lnTo>
                    <a:pt x="179" y="120"/>
                  </a:lnTo>
                  <a:lnTo>
                    <a:pt x="179" y="120"/>
                  </a:lnTo>
                  <a:close/>
                  <a:moveTo>
                    <a:pt x="83" y="245"/>
                  </a:moveTo>
                  <a:lnTo>
                    <a:pt x="83" y="245"/>
                  </a:lnTo>
                  <a:lnTo>
                    <a:pt x="79" y="241"/>
                  </a:lnTo>
                  <a:lnTo>
                    <a:pt x="77" y="235"/>
                  </a:lnTo>
                  <a:lnTo>
                    <a:pt x="73" y="223"/>
                  </a:lnTo>
                  <a:lnTo>
                    <a:pt x="75" y="211"/>
                  </a:lnTo>
                  <a:lnTo>
                    <a:pt x="77" y="205"/>
                  </a:lnTo>
                  <a:lnTo>
                    <a:pt x="81" y="201"/>
                  </a:lnTo>
                  <a:lnTo>
                    <a:pt x="81" y="201"/>
                  </a:lnTo>
                  <a:lnTo>
                    <a:pt x="85" y="195"/>
                  </a:lnTo>
                  <a:lnTo>
                    <a:pt x="92" y="193"/>
                  </a:lnTo>
                  <a:lnTo>
                    <a:pt x="104" y="189"/>
                  </a:lnTo>
                  <a:lnTo>
                    <a:pt x="110" y="189"/>
                  </a:lnTo>
                  <a:lnTo>
                    <a:pt x="116" y="191"/>
                  </a:lnTo>
                  <a:lnTo>
                    <a:pt x="122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32" y="201"/>
                  </a:lnTo>
                  <a:lnTo>
                    <a:pt x="134" y="207"/>
                  </a:lnTo>
                  <a:lnTo>
                    <a:pt x="136" y="213"/>
                  </a:lnTo>
                  <a:lnTo>
                    <a:pt x="138" y="219"/>
                  </a:lnTo>
                  <a:lnTo>
                    <a:pt x="138" y="225"/>
                  </a:lnTo>
                  <a:lnTo>
                    <a:pt x="136" y="231"/>
                  </a:lnTo>
                  <a:lnTo>
                    <a:pt x="134" y="237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26" y="247"/>
                  </a:lnTo>
                  <a:lnTo>
                    <a:pt x="120" y="249"/>
                  </a:lnTo>
                  <a:lnTo>
                    <a:pt x="108" y="253"/>
                  </a:lnTo>
                  <a:lnTo>
                    <a:pt x="96" y="251"/>
                  </a:lnTo>
                  <a:lnTo>
                    <a:pt x="89" y="249"/>
                  </a:lnTo>
                  <a:lnTo>
                    <a:pt x="83" y="245"/>
                  </a:lnTo>
                  <a:lnTo>
                    <a:pt x="83" y="245"/>
                  </a:lnTo>
                  <a:close/>
                  <a:moveTo>
                    <a:pt x="181" y="255"/>
                  </a:moveTo>
                  <a:lnTo>
                    <a:pt x="181" y="255"/>
                  </a:lnTo>
                  <a:lnTo>
                    <a:pt x="174" y="249"/>
                  </a:lnTo>
                  <a:lnTo>
                    <a:pt x="172" y="241"/>
                  </a:lnTo>
                  <a:lnTo>
                    <a:pt x="174" y="233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5" y="221"/>
                  </a:lnTo>
                  <a:lnTo>
                    <a:pt x="193" y="219"/>
                  </a:lnTo>
                  <a:lnTo>
                    <a:pt x="201" y="219"/>
                  </a:lnTo>
                  <a:lnTo>
                    <a:pt x="207" y="223"/>
                  </a:lnTo>
                  <a:lnTo>
                    <a:pt x="207" y="223"/>
                  </a:lnTo>
                  <a:lnTo>
                    <a:pt x="213" y="231"/>
                  </a:lnTo>
                  <a:lnTo>
                    <a:pt x="215" y="237"/>
                  </a:lnTo>
                  <a:lnTo>
                    <a:pt x="215" y="245"/>
                  </a:lnTo>
                  <a:lnTo>
                    <a:pt x="211" y="253"/>
                  </a:lnTo>
                  <a:lnTo>
                    <a:pt x="211" y="253"/>
                  </a:lnTo>
                  <a:lnTo>
                    <a:pt x="203" y="259"/>
                  </a:lnTo>
                  <a:lnTo>
                    <a:pt x="197" y="261"/>
                  </a:lnTo>
                  <a:lnTo>
                    <a:pt x="189" y="259"/>
                  </a:lnTo>
                  <a:lnTo>
                    <a:pt x="181" y="255"/>
                  </a:lnTo>
                  <a:lnTo>
                    <a:pt x="181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7735888" y="5988050"/>
              <a:ext cx="577850" cy="138113"/>
            </a:xfrm>
            <a:custGeom>
              <a:avLst/>
              <a:gdLst>
                <a:gd name="T0" fmla="*/ 166 w 364"/>
                <a:gd name="T1" fmla="*/ 87 h 87"/>
                <a:gd name="T2" fmla="*/ 166 w 364"/>
                <a:gd name="T3" fmla="*/ 87 h 87"/>
                <a:gd name="T4" fmla="*/ 132 w 364"/>
                <a:gd name="T5" fmla="*/ 85 h 87"/>
                <a:gd name="T6" fmla="*/ 99 w 364"/>
                <a:gd name="T7" fmla="*/ 81 h 87"/>
                <a:gd name="T8" fmla="*/ 71 w 364"/>
                <a:gd name="T9" fmla="*/ 75 h 87"/>
                <a:gd name="T10" fmla="*/ 49 w 364"/>
                <a:gd name="T11" fmla="*/ 69 h 87"/>
                <a:gd name="T12" fmla="*/ 28 w 364"/>
                <a:gd name="T13" fmla="*/ 61 h 87"/>
                <a:gd name="T14" fmla="*/ 14 w 364"/>
                <a:gd name="T15" fmla="*/ 54 h 87"/>
                <a:gd name="T16" fmla="*/ 0 w 364"/>
                <a:gd name="T17" fmla="*/ 46 h 87"/>
                <a:gd name="T18" fmla="*/ 20 w 364"/>
                <a:gd name="T19" fmla="*/ 14 h 87"/>
                <a:gd name="T20" fmla="*/ 10 w 364"/>
                <a:gd name="T21" fmla="*/ 30 h 87"/>
                <a:gd name="T22" fmla="*/ 20 w 364"/>
                <a:gd name="T23" fmla="*/ 14 h 87"/>
                <a:gd name="T24" fmla="*/ 20 w 364"/>
                <a:gd name="T25" fmla="*/ 14 h 87"/>
                <a:gd name="T26" fmla="*/ 28 w 364"/>
                <a:gd name="T27" fmla="*/ 18 h 87"/>
                <a:gd name="T28" fmla="*/ 49 w 364"/>
                <a:gd name="T29" fmla="*/ 26 h 87"/>
                <a:gd name="T30" fmla="*/ 79 w 364"/>
                <a:gd name="T31" fmla="*/ 36 h 87"/>
                <a:gd name="T32" fmla="*/ 97 w 364"/>
                <a:gd name="T33" fmla="*/ 40 h 87"/>
                <a:gd name="T34" fmla="*/ 117 w 364"/>
                <a:gd name="T35" fmla="*/ 44 h 87"/>
                <a:gd name="T36" fmla="*/ 140 w 364"/>
                <a:gd name="T37" fmla="*/ 46 h 87"/>
                <a:gd name="T38" fmla="*/ 166 w 364"/>
                <a:gd name="T39" fmla="*/ 48 h 87"/>
                <a:gd name="T40" fmla="*/ 192 w 364"/>
                <a:gd name="T41" fmla="*/ 46 h 87"/>
                <a:gd name="T42" fmla="*/ 221 w 364"/>
                <a:gd name="T43" fmla="*/ 44 h 87"/>
                <a:gd name="T44" fmla="*/ 249 w 364"/>
                <a:gd name="T45" fmla="*/ 38 h 87"/>
                <a:gd name="T46" fmla="*/ 279 w 364"/>
                <a:gd name="T47" fmla="*/ 28 h 87"/>
                <a:gd name="T48" fmla="*/ 312 w 364"/>
                <a:gd name="T49" fmla="*/ 16 h 87"/>
                <a:gd name="T50" fmla="*/ 344 w 364"/>
                <a:gd name="T51" fmla="*/ 0 h 87"/>
                <a:gd name="T52" fmla="*/ 364 w 364"/>
                <a:gd name="T53" fmla="*/ 32 h 87"/>
                <a:gd name="T54" fmla="*/ 364 w 364"/>
                <a:gd name="T55" fmla="*/ 32 h 87"/>
                <a:gd name="T56" fmla="*/ 336 w 364"/>
                <a:gd name="T57" fmla="*/ 46 h 87"/>
                <a:gd name="T58" fmla="*/ 310 w 364"/>
                <a:gd name="T59" fmla="*/ 58 h 87"/>
                <a:gd name="T60" fmla="*/ 283 w 364"/>
                <a:gd name="T61" fmla="*/ 69 h 87"/>
                <a:gd name="T62" fmla="*/ 259 w 364"/>
                <a:gd name="T63" fmla="*/ 75 h 87"/>
                <a:gd name="T64" fmla="*/ 235 w 364"/>
                <a:gd name="T65" fmla="*/ 81 h 87"/>
                <a:gd name="T66" fmla="*/ 211 w 364"/>
                <a:gd name="T67" fmla="*/ 85 h 87"/>
                <a:gd name="T68" fmla="*/ 188 w 364"/>
                <a:gd name="T69" fmla="*/ 87 h 87"/>
                <a:gd name="T70" fmla="*/ 166 w 364"/>
                <a:gd name="T71" fmla="*/ 87 h 87"/>
                <a:gd name="T72" fmla="*/ 166 w 364"/>
                <a:gd name="T7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4" h="87">
                  <a:moveTo>
                    <a:pt x="166" y="87"/>
                  </a:moveTo>
                  <a:lnTo>
                    <a:pt x="166" y="87"/>
                  </a:lnTo>
                  <a:lnTo>
                    <a:pt x="132" y="85"/>
                  </a:lnTo>
                  <a:lnTo>
                    <a:pt x="99" y="81"/>
                  </a:lnTo>
                  <a:lnTo>
                    <a:pt x="71" y="75"/>
                  </a:lnTo>
                  <a:lnTo>
                    <a:pt x="49" y="69"/>
                  </a:lnTo>
                  <a:lnTo>
                    <a:pt x="28" y="61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20" y="14"/>
                  </a:lnTo>
                  <a:lnTo>
                    <a:pt x="10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8" y="18"/>
                  </a:lnTo>
                  <a:lnTo>
                    <a:pt x="49" y="26"/>
                  </a:lnTo>
                  <a:lnTo>
                    <a:pt x="79" y="36"/>
                  </a:lnTo>
                  <a:lnTo>
                    <a:pt x="97" y="40"/>
                  </a:lnTo>
                  <a:lnTo>
                    <a:pt x="117" y="44"/>
                  </a:lnTo>
                  <a:lnTo>
                    <a:pt x="140" y="46"/>
                  </a:lnTo>
                  <a:lnTo>
                    <a:pt x="166" y="48"/>
                  </a:lnTo>
                  <a:lnTo>
                    <a:pt x="192" y="46"/>
                  </a:lnTo>
                  <a:lnTo>
                    <a:pt x="221" y="44"/>
                  </a:lnTo>
                  <a:lnTo>
                    <a:pt x="249" y="38"/>
                  </a:lnTo>
                  <a:lnTo>
                    <a:pt x="279" y="28"/>
                  </a:lnTo>
                  <a:lnTo>
                    <a:pt x="312" y="16"/>
                  </a:lnTo>
                  <a:lnTo>
                    <a:pt x="344" y="0"/>
                  </a:lnTo>
                  <a:lnTo>
                    <a:pt x="364" y="32"/>
                  </a:lnTo>
                  <a:lnTo>
                    <a:pt x="364" y="32"/>
                  </a:lnTo>
                  <a:lnTo>
                    <a:pt x="336" y="46"/>
                  </a:lnTo>
                  <a:lnTo>
                    <a:pt x="310" y="58"/>
                  </a:lnTo>
                  <a:lnTo>
                    <a:pt x="283" y="69"/>
                  </a:lnTo>
                  <a:lnTo>
                    <a:pt x="259" y="75"/>
                  </a:lnTo>
                  <a:lnTo>
                    <a:pt x="235" y="81"/>
                  </a:lnTo>
                  <a:lnTo>
                    <a:pt x="211" y="85"/>
                  </a:lnTo>
                  <a:lnTo>
                    <a:pt x="188" y="87"/>
                  </a:lnTo>
                  <a:lnTo>
                    <a:pt x="166" y="87"/>
                  </a:lnTo>
                  <a:lnTo>
                    <a:pt x="166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9066213" y="5438775"/>
            <a:ext cx="366713" cy="812800"/>
            <a:chOff x="9066213" y="5438775"/>
            <a:chExt cx="366713" cy="812800"/>
          </a:xfrm>
          <a:solidFill>
            <a:schemeClr val="bg1">
              <a:lumMod val="50000"/>
            </a:schemeClr>
          </a:solidFill>
        </p:grpSpPr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9358313" y="5502275"/>
              <a:ext cx="74613" cy="703263"/>
            </a:xfrm>
            <a:custGeom>
              <a:avLst/>
              <a:gdLst>
                <a:gd name="T0" fmla="*/ 0 w 47"/>
                <a:gd name="T1" fmla="*/ 0 h 443"/>
                <a:gd name="T2" fmla="*/ 0 w 47"/>
                <a:gd name="T3" fmla="*/ 443 h 443"/>
                <a:gd name="T4" fmla="*/ 0 w 47"/>
                <a:gd name="T5" fmla="*/ 443 h 443"/>
                <a:gd name="T6" fmla="*/ 10 w 47"/>
                <a:gd name="T7" fmla="*/ 441 h 443"/>
                <a:gd name="T8" fmla="*/ 19 w 47"/>
                <a:gd name="T9" fmla="*/ 439 h 443"/>
                <a:gd name="T10" fmla="*/ 27 w 47"/>
                <a:gd name="T11" fmla="*/ 435 h 443"/>
                <a:gd name="T12" fmla="*/ 33 w 47"/>
                <a:gd name="T13" fmla="*/ 429 h 443"/>
                <a:gd name="T14" fmla="*/ 39 w 47"/>
                <a:gd name="T15" fmla="*/ 423 h 443"/>
                <a:gd name="T16" fmla="*/ 43 w 47"/>
                <a:gd name="T17" fmla="*/ 415 h 443"/>
                <a:gd name="T18" fmla="*/ 47 w 47"/>
                <a:gd name="T19" fmla="*/ 405 h 443"/>
                <a:gd name="T20" fmla="*/ 47 w 47"/>
                <a:gd name="T21" fmla="*/ 397 h 443"/>
                <a:gd name="T22" fmla="*/ 47 w 47"/>
                <a:gd name="T23" fmla="*/ 49 h 443"/>
                <a:gd name="T24" fmla="*/ 47 w 47"/>
                <a:gd name="T25" fmla="*/ 49 h 443"/>
                <a:gd name="T26" fmla="*/ 47 w 47"/>
                <a:gd name="T27" fmla="*/ 39 h 443"/>
                <a:gd name="T28" fmla="*/ 43 w 47"/>
                <a:gd name="T29" fmla="*/ 31 h 443"/>
                <a:gd name="T30" fmla="*/ 39 w 47"/>
                <a:gd name="T31" fmla="*/ 22 h 443"/>
                <a:gd name="T32" fmla="*/ 33 w 47"/>
                <a:gd name="T33" fmla="*/ 14 h 443"/>
                <a:gd name="T34" fmla="*/ 27 w 47"/>
                <a:gd name="T35" fmla="*/ 8 h 443"/>
                <a:gd name="T36" fmla="*/ 19 w 47"/>
                <a:gd name="T37" fmla="*/ 4 h 443"/>
                <a:gd name="T38" fmla="*/ 10 w 47"/>
                <a:gd name="T39" fmla="*/ 2 h 443"/>
                <a:gd name="T40" fmla="*/ 0 w 47"/>
                <a:gd name="T41" fmla="*/ 0 h 443"/>
                <a:gd name="T42" fmla="*/ 0 w 47"/>
                <a:gd name="T43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443">
                  <a:moveTo>
                    <a:pt x="0" y="0"/>
                  </a:moveTo>
                  <a:lnTo>
                    <a:pt x="0" y="443"/>
                  </a:lnTo>
                  <a:lnTo>
                    <a:pt x="0" y="443"/>
                  </a:lnTo>
                  <a:lnTo>
                    <a:pt x="10" y="441"/>
                  </a:lnTo>
                  <a:lnTo>
                    <a:pt x="19" y="439"/>
                  </a:lnTo>
                  <a:lnTo>
                    <a:pt x="27" y="435"/>
                  </a:lnTo>
                  <a:lnTo>
                    <a:pt x="33" y="429"/>
                  </a:lnTo>
                  <a:lnTo>
                    <a:pt x="39" y="423"/>
                  </a:lnTo>
                  <a:lnTo>
                    <a:pt x="43" y="415"/>
                  </a:lnTo>
                  <a:lnTo>
                    <a:pt x="47" y="405"/>
                  </a:lnTo>
                  <a:lnTo>
                    <a:pt x="47" y="397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47" y="39"/>
                  </a:lnTo>
                  <a:lnTo>
                    <a:pt x="43" y="31"/>
                  </a:lnTo>
                  <a:lnTo>
                    <a:pt x="39" y="22"/>
                  </a:lnTo>
                  <a:lnTo>
                    <a:pt x="33" y="14"/>
                  </a:lnTo>
                  <a:lnTo>
                    <a:pt x="27" y="8"/>
                  </a:lnTo>
                  <a:lnTo>
                    <a:pt x="19" y="4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3"/>
            <p:cNvSpPr>
              <a:spLocks/>
            </p:cNvSpPr>
            <p:nvPr/>
          </p:nvSpPr>
          <p:spPr bwMode="auto">
            <a:xfrm>
              <a:off x="9066213" y="5502275"/>
              <a:ext cx="77788" cy="703263"/>
            </a:xfrm>
            <a:custGeom>
              <a:avLst/>
              <a:gdLst>
                <a:gd name="T0" fmla="*/ 0 w 49"/>
                <a:gd name="T1" fmla="*/ 49 h 443"/>
                <a:gd name="T2" fmla="*/ 0 w 49"/>
                <a:gd name="T3" fmla="*/ 397 h 443"/>
                <a:gd name="T4" fmla="*/ 0 w 49"/>
                <a:gd name="T5" fmla="*/ 397 h 443"/>
                <a:gd name="T6" fmla="*/ 2 w 49"/>
                <a:gd name="T7" fmla="*/ 405 h 443"/>
                <a:gd name="T8" fmla="*/ 4 w 49"/>
                <a:gd name="T9" fmla="*/ 415 h 443"/>
                <a:gd name="T10" fmla="*/ 8 w 49"/>
                <a:gd name="T11" fmla="*/ 423 h 443"/>
                <a:gd name="T12" fmla="*/ 14 w 49"/>
                <a:gd name="T13" fmla="*/ 429 h 443"/>
                <a:gd name="T14" fmla="*/ 22 w 49"/>
                <a:gd name="T15" fmla="*/ 435 h 443"/>
                <a:gd name="T16" fmla="*/ 30 w 49"/>
                <a:gd name="T17" fmla="*/ 439 h 443"/>
                <a:gd name="T18" fmla="*/ 39 w 49"/>
                <a:gd name="T19" fmla="*/ 441 h 443"/>
                <a:gd name="T20" fmla="*/ 49 w 49"/>
                <a:gd name="T21" fmla="*/ 443 h 443"/>
                <a:gd name="T22" fmla="*/ 49 w 49"/>
                <a:gd name="T23" fmla="*/ 0 h 443"/>
                <a:gd name="T24" fmla="*/ 49 w 49"/>
                <a:gd name="T25" fmla="*/ 0 h 443"/>
                <a:gd name="T26" fmla="*/ 39 w 49"/>
                <a:gd name="T27" fmla="*/ 2 h 443"/>
                <a:gd name="T28" fmla="*/ 30 w 49"/>
                <a:gd name="T29" fmla="*/ 4 h 443"/>
                <a:gd name="T30" fmla="*/ 22 w 49"/>
                <a:gd name="T31" fmla="*/ 8 h 443"/>
                <a:gd name="T32" fmla="*/ 14 w 49"/>
                <a:gd name="T33" fmla="*/ 14 h 443"/>
                <a:gd name="T34" fmla="*/ 8 w 49"/>
                <a:gd name="T35" fmla="*/ 22 h 443"/>
                <a:gd name="T36" fmla="*/ 4 w 49"/>
                <a:gd name="T37" fmla="*/ 31 h 443"/>
                <a:gd name="T38" fmla="*/ 2 w 49"/>
                <a:gd name="T39" fmla="*/ 39 h 443"/>
                <a:gd name="T40" fmla="*/ 0 w 49"/>
                <a:gd name="T41" fmla="*/ 49 h 443"/>
                <a:gd name="T42" fmla="*/ 0 w 49"/>
                <a:gd name="T43" fmla="*/ 4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443">
                  <a:moveTo>
                    <a:pt x="0" y="49"/>
                  </a:moveTo>
                  <a:lnTo>
                    <a:pt x="0" y="397"/>
                  </a:lnTo>
                  <a:lnTo>
                    <a:pt x="0" y="397"/>
                  </a:lnTo>
                  <a:lnTo>
                    <a:pt x="2" y="405"/>
                  </a:lnTo>
                  <a:lnTo>
                    <a:pt x="4" y="415"/>
                  </a:lnTo>
                  <a:lnTo>
                    <a:pt x="8" y="423"/>
                  </a:lnTo>
                  <a:lnTo>
                    <a:pt x="14" y="429"/>
                  </a:lnTo>
                  <a:lnTo>
                    <a:pt x="22" y="435"/>
                  </a:lnTo>
                  <a:lnTo>
                    <a:pt x="30" y="439"/>
                  </a:lnTo>
                  <a:lnTo>
                    <a:pt x="39" y="441"/>
                  </a:lnTo>
                  <a:lnTo>
                    <a:pt x="49" y="443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9" y="2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1"/>
                  </a:lnTo>
                  <a:lnTo>
                    <a:pt x="2" y="3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4"/>
            <p:cNvSpPr>
              <a:spLocks noEditPoints="1"/>
            </p:cNvSpPr>
            <p:nvPr/>
          </p:nvSpPr>
          <p:spPr bwMode="auto">
            <a:xfrm>
              <a:off x="9163050" y="5438775"/>
              <a:ext cx="173038" cy="812800"/>
            </a:xfrm>
            <a:custGeom>
              <a:avLst/>
              <a:gdLst>
                <a:gd name="T0" fmla="*/ 44 w 109"/>
                <a:gd name="T1" fmla="*/ 0 h 512"/>
                <a:gd name="T2" fmla="*/ 16 w 109"/>
                <a:gd name="T3" fmla="*/ 16 h 512"/>
                <a:gd name="T4" fmla="*/ 2 w 109"/>
                <a:gd name="T5" fmla="*/ 42 h 512"/>
                <a:gd name="T6" fmla="*/ 0 w 109"/>
                <a:gd name="T7" fmla="*/ 457 h 512"/>
                <a:gd name="T8" fmla="*/ 10 w 109"/>
                <a:gd name="T9" fmla="*/ 487 h 512"/>
                <a:gd name="T10" fmla="*/ 34 w 109"/>
                <a:gd name="T11" fmla="*/ 508 h 512"/>
                <a:gd name="T12" fmla="*/ 54 w 109"/>
                <a:gd name="T13" fmla="*/ 512 h 512"/>
                <a:gd name="T14" fmla="*/ 85 w 109"/>
                <a:gd name="T15" fmla="*/ 502 h 512"/>
                <a:gd name="T16" fmla="*/ 105 w 109"/>
                <a:gd name="T17" fmla="*/ 479 h 512"/>
                <a:gd name="T18" fmla="*/ 109 w 109"/>
                <a:gd name="T19" fmla="*/ 54 h 512"/>
                <a:gd name="T20" fmla="*/ 105 w 109"/>
                <a:gd name="T21" fmla="*/ 32 h 512"/>
                <a:gd name="T22" fmla="*/ 85 w 109"/>
                <a:gd name="T23" fmla="*/ 8 h 512"/>
                <a:gd name="T24" fmla="*/ 54 w 109"/>
                <a:gd name="T25" fmla="*/ 0 h 512"/>
                <a:gd name="T26" fmla="*/ 95 w 109"/>
                <a:gd name="T27" fmla="*/ 168 h 512"/>
                <a:gd name="T28" fmla="*/ 73 w 109"/>
                <a:gd name="T29" fmla="*/ 204 h 512"/>
                <a:gd name="T30" fmla="*/ 59 w 109"/>
                <a:gd name="T31" fmla="*/ 218 h 512"/>
                <a:gd name="T32" fmla="*/ 50 w 109"/>
                <a:gd name="T33" fmla="*/ 237 h 512"/>
                <a:gd name="T34" fmla="*/ 54 w 109"/>
                <a:gd name="T35" fmla="*/ 277 h 512"/>
                <a:gd name="T36" fmla="*/ 67 w 109"/>
                <a:gd name="T37" fmla="*/ 313 h 512"/>
                <a:gd name="T38" fmla="*/ 69 w 109"/>
                <a:gd name="T39" fmla="*/ 313 h 512"/>
                <a:gd name="T40" fmla="*/ 73 w 109"/>
                <a:gd name="T41" fmla="*/ 307 h 512"/>
                <a:gd name="T42" fmla="*/ 83 w 109"/>
                <a:gd name="T43" fmla="*/ 307 h 512"/>
                <a:gd name="T44" fmla="*/ 87 w 109"/>
                <a:gd name="T45" fmla="*/ 322 h 512"/>
                <a:gd name="T46" fmla="*/ 79 w 109"/>
                <a:gd name="T47" fmla="*/ 344 h 512"/>
                <a:gd name="T48" fmla="*/ 59 w 109"/>
                <a:gd name="T49" fmla="*/ 362 h 512"/>
                <a:gd name="T50" fmla="*/ 57 w 109"/>
                <a:gd name="T51" fmla="*/ 364 h 512"/>
                <a:gd name="T52" fmla="*/ 65 w 109"/>
                <a:gd name="T53" fmla="*/ 382 h 512"/>
                <a:gd name="T54" fmla="*/ 83 w 109"/>
                <a:gd name="T55" fmla="*/ 425 h 512"/>
                <a:gd name="T56" fmla="*/ 85 w 109"/>
                <a:gd name="T57" fmla="*/ 451 h 512"/>
                <a:gd name="T58" fmla="*/ 73 w 109"/>
                <a:gd name="T59" fmla="*/ 459 h 512"/>
                <a:gd name="T60" fmla="*/ 54 w 109"/>
                <a:gd name="T61" fmla="*/ 459 h 512"/>
                <a:gd name="T62" fmla="*/ 54 w 109"/>
                <a:gd name="T63" fmla="*/ 441 h 512"/>
                <a:gd name="T64" fmla="*/ 61 w 109"/>
                <a:gd name="T65" fmla="*/ 421 h 512"/>
                <a:gd name="T66" fmla="*/ 46 w 109"/>
                <a:gd name="T67" fmla="*/ 390 h 512"/>
                <a:gd name="T68" fmla="*/ 38 w 109"/>
                <a:gd name="T69" fmla="*/ 356 h 512"/>
                <a:gd name="T70" fmla="*/ 50 w 109"/>
                <a:gd name="T71" fmla="*/ 346 h 512"/>
                <a:gd name="T72" fmla="*/ 63 w 109"/>
                <a:gd name="T73" fmla="*/ 334 h 512"/>
                <a:gd name="T74" fmla="*/ 57 w 109"/>
                <a:gd name="T75" fmla="*/ 332 h 512"/>
                <a:gd name="T76" fmla="*/ 40 w 109"/>
                <a:gd name="T77" fmla="*/ 303 h 512"/>
                <a:gd name="T78" fmla="*/ 32 w 109"/>
                <a:gd name="T79" fmla="*/ 261 h 512"/>
                <a:gd name="T80" fmla="*/ 34 w 109"/>
                <a:gd name="T81" fmla="*/ 222 h 512"/>
                <a:gd name="T82" fmla="*/ 52 w 109"/>
                <a:gd name="T83" fmla="*/ 196 h 512"/>
                <a:gd name="T84" fmla="*/ 65 w 109"/>
                <a:gd name="T85" fmla="*/ 182 h 512"/>
                <a:gd name="T86" fmla="*/ 77 w 109"/>
                <a:gd name="T87" fmla="*/ 160 h 512"/>
                <a:gd name="T88" fmla="*/ 81 w 109"/>
                <a:gd name="T89" fmla="*/ 133 h 512"/>
                <a:gd name="T90" fmla="*/ 67 w 109"/>
                <a:gd name="T91" fmla="*/ 101 h 512"/>
                <a:gd name="T92" fmla="*/ 40 w 109"/>
                <a:gd name="T93" fmla="*/ 79 h 512"/>
                <a:gd name="T94" fmla="*/ 61 w 109"/>
                <a:gd name="T95" fmla="*/ 66 h 512"/>
                <a:gd name="T96" fmla="*/ 89 w 109"/>
                <a:gd name="T97" fmla="*/ 99 h 512"/>
                <a:gd name="T98" fmla="*/ 99 w 109"/>
                <a:gd name="T99" fmla="*/ 14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9" h="512">
                  <a:moveTo>
                    <a:pt x="54" y="0"/>
                  </a:moveTo>
                  <a:lnTo>
                    <a:pt x="54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6" y="32"/>
                  </a:lnTo>
                  <a:lnTo>
                    <a:pt x="2" y="42"/>
                  </a:lnTo>
                  <a:lnTo>
                    <a:pt x="0" y="54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469"/>
                  </a:lnTo>
                  <a:lnTo>
                    <a:pt x="6" y="479"/>
                  </a:lnTo>
                  <a:lnTo>
                    <a:pt x="10" y="487"/>
                  </a:lnTo>
                  <a:lnTo>
                    <a:pt x="16" y="496"/>
                  </a:lnTo>
                  <a:lnTo>
                    <a:pt x="24" y="502"/>
                  </a:lnTo>
                  <a:lnTo>
                    <a:pt x="34" y="508"/>
                  </a:lnTo>
                  <a:lnTo>
                    <a:pt x="44" y="512"/>
                  </a:lnTo>
                  <a:lnTo>
                    <a:pt x="54" y="512"/>
                  </a:lnTo>
                  <a:lnTo>
                    <a:pt x="54" y="512"/>
                  </a:lnTo>
                  <a:lnTo>
                    <a:pt x="67" y="512"/>
                  </a:lnTo>
                  <a:lnTo>
                    <a:pt x="77" y="508"/>
                  </a:lnTo>
                  <a:lnTo>
                    <a:pt x="85" y="502"/>
                  </a:lnTo>
                  <a:lnTo>
                    <a:pt x="93" y="496"/>
                  </a:lnTo>
                  <a:lnTo>
                    <a:pt x="101" y="487"/>
                  </a:lnTo>
                  <a:lnTo>
                    <a:pt x="105" y="479"/>
                  </a:lnTo>
                  <a:lnTo>
                    <a:pt x="109" y="469"/>
                  </a:lnTo>
                  <a:lnTo>
                    <a:pt x="109" y="457"/>
                  </a:lnTo>
                  <a:lnTo>
                    <a:pt x="109" y="54"/>
                  </a:lnTo>
                  <a:lnTo>
                    <a:pt x="109" y="54"/>
                  </a:lnTo>
                  <a:lnTo>
                    <a:pt x="109" y="42"/>
                  </a:lnTo>
                  <a:lnTo>
                    <a:pt x="105" y="32"/>
                  </a:lnTo>
                  <a:lnTo>
                    <a:pt x="101" y="24"/>
                  </a:lnTo>
                  <a:lnTo>
                    <a:pt x="93" y="16"/>
                  </a:lnTo>
                  <a:lnTo>
                    <a:pt x="85" y="8"/>
                  </a:lnTo>
                  <a:lnTo>
                    <a:pt x="77" y="4"/>
                  </a:lnTo>
                  <a:lnTo>
                    <a:pt x="67" y="0"/>
                  </a:lnTo>
                  <a:lnTo>
                    <a:pt x="54" y="0"/>
                  </a:lnTo>
                  <a:lnTo>
                    <a:pt x="54" y="0"/>
                  </a:lnTo>
                  <a:close/>
                  <a:moveTo>
                    <a:pt x="95" y="168"/>
                  </a:moveTo>
                  <a:lnTo>
                    <a:pt x="95" y="168"/>
                  </a:lnTo>
                  <a:lnTo>
                    <a:pt x="89" y="184"/>
                  </a:lnTo>
                  <a:lnTo>
                    <a:pt x="81" y="194"/>
                  </a:lnTo>
                  <a:lnTo>
                    <a:pt x="73" y="204"/>
                  </a:lnTo>
                  <a:lnTo>
                    <a:pt x="67" y="210"/>
                  </a:lnTo>
                  <a:lnTo>
                    <a:pt x="67" y="210"/>
                  </a:lnTo>
                  <a:lnTo>
                    <a:pt x="59" y="218"/>
                  </a:lnTo>
                  <a:lnTo>
                    <a:pt x="54" y="222"/>
                  </a:lnTo>
                  <a:lnTo>
                    <a:pt x="52" y="228"/>
                  </a:lnTo>
                  <a:lnTo>
                    <a:pt x="50" y="237"/>
                  </a:lnTo>
                  <a:lnTo>
                    <a:pt x="50" y="247"/>
                  </a:lnTo>
                  <a:lnTo>
                    <a:pt x="54" y="277"/>
                  </a:lnTo>
                  <a:lnTo>
                    <a:pt x="54" y="277"/>
                  </a:lnTo>
                  <a:lnTo>
                    <a:pt x="61" y="297"/>
                  </a:lnTo>
                  <a:lnTo>
                    <a:pt x="63" y="307"/>
                  </a:lnTo>
                  <a:lnTo>
                    <a:pt x="67" y="313"/>
                  </a:lnTo>
                  <a:lnTo>
                    <a:pt x="67" y="313"/>
                  </a:lnTo>
                  <a:lnTo>
                    <a:pt x="67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69" y="311"/>
                  </a:lnTo>
                  <a:lnTo>
                    <a:pt x="73" y="307"/>
                  </a:lnTo>
                  <a:lnTo>
                    <a:pt x="77" y="305"/>
                  </a:lnTo>
                  <a:lnTo>
                    <a:pt x="83" y="307"/>
                  </a:lnTo>
                  <a:lnTo>
                    <a:pt x="83" y="307"/>
                  </a:lnTo>
                  <a:lnTo>
                    <a:pt x="87" y="309"/>
                  </a:lnTo>
                  <a:lnTo>
                    <a:pt x="89" y="315"/>
                  </a:lnTo>
                  <a:lnTo>
                    <a:pt x="87" y="322"/>
                  </a:lnTo>
                  <a:lnTo>
                    <a:pt x="85" y="332"/>
                  </a:lnTo>
                  <a:lnTo>
                    <a:pt x="85" y="332"/>
                  </a:lnTo>
                  <a:lnTo>
                    <a:pt x="79" y="344"/>
                  </a:lnTo>
                  <a:lnTo>
                    <a:pt x="73" y="354"/>
                  </a:lnTo>
                  <a:lnTo>
                    <a:pt x="67" y="358"/>
                  </a:lnTo>
                  <a:lnTo>
                    <a:pt x="59" y="362"/>
                  </a:lnTo>
                  <a:lnTo>
                    <a:pt x="59" y="362"/>
                  </a:lnTo>
                  <a:lnTo>
                    <a:pt x="57" y="364"/>
                  </a:lnTo>
                  <a:lnTo>
                    <a:pt x="57" y="364"/>
                  </a:lnTo>
                  <a:lnTo>
                    <a:pt x="59" y="368"/>
                  </a:lnTo>
                  <a:lnTo>
                    <a:pt x="65" y="382"/>
                  </a:lnTo>
                  <a:lnTo>
                    <a:pt x="65" y="382"/>
                  </a:lnTo>
                  <a:lnTo>
                    <a:pt x="77" y="413"/>
                  </a:lnTo>
                  <a:lnTo>
                    <a:pt x="77" y="413"/>
                  </a:lnTo>
                  <a:lnTo>
                    <a:pt x="83" y="425"/>
                  </a:lnTo>
                  <a:lnTo>
                    <a:pt x="87" y="435"/>
                  </a:lnTo>
                  <a:lnTo>
                    <a:pt x="87" y="443"/>
                  </a:lnTo>
                  <a:lnTo>
                    <a:pt x="85" y="451"/>
                  </a:lnTo>
                  <a:lnTo>
                    <a:pt x="85" y="451"/>
                  </a:lnTo>
                  <a:lnTo>
                    <a:pt x="81" y="455"/>
                  </a:lnTo>
                  <a:lnTo>
                    <a:pt x="73" y="459"/>
                  </a:lnTo>
                  <a:lnTo>
                    <a:pt x="65" y="459"/>
                  </a:lnTo>
                  <a:lnTo>
                    <a:pt x="54" y="459"/>
                  </a:lnTo>
                  <a:lnTo>
                    <a:pt x="54" y="459"/>
                  </a:lnTo>
                  <a:lnTo>
                    <a:pt x="54" y="441"/>
                  </a:lnTo>
                  <a:lnTo>
                    <a:pt x="54" y="441"/>
                  </a:lnTo>
                  <a:lnTo>
                    <a:pt x="54" y="441"/>
                  </a:lnTo>
                  <a:lnTo>
                    <a:pt x="69" y="439"/>
                  </a:lnTo>
                  <a:lnTo>
                    <a:pt x="69" y="439"/>
                  </a:lnTo>
                  <a:lnTo>
                    <a:pt x="61" y="421"/>
                  </a:lnTo>
                  <a:lnTo>
                    <a:pt x="61" y="421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0" y="374"/>
                  </a:lnTo>
                  <a:lnTo>
                    <a:pt x="38" y="362"/>
                  </a:lnTo>
                  <a:lnTo>
                    <a:pt x="38" y="356"/>
                  </a:lnTo>
                  <a:lnTo>
                    <a:pt x="42" y="352"/>
                  </a:lnTo>
                  <a:lnTo>
                    <a:pt x="44" y="348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57" y="342"/>
                  </a:lnTo>
                  <a:lnTo>
                    <a:pt x="63" y="334"/>
                  </a:lnTo>
                  <a:lnTo>
                    <a:pt x="63" y="334"/>
                  </a:lnTo>
                  <a:lnTo>
                    <a:pt x="63" y="334"/>
                  </a:lnTo>
                  <a:lnTo>
                    <a:pt x="57" y="332"/>
                  </a:lnTo>
                  <a:lnTo>
                    <a:pt x="52" y="328"/>
                  </a:lnTo>
                  <a:lnTo>
                    <a:pt x="46" y="317"/>
                  </a:lnTo>
                  <a:lnTo>
                    <a:pt x="40" y="303"/>
                  </a:lnTo>
                  <a:lnTo>
                    <a:pt x="36" y="281"/>
                  </a:lnTo>
                  <a:lnTo>
                    <a:pt x="36" y="281"/>
                  </a:lnTo>
                  <a:lnTo>
                    <a:pt x="32" y="261"/>
                  </a:lnTo>
                  <a:lnTo>
                    <a:pt x="32" y="245"/>
                  </a:lnTo>
                  <a:lnTo>
                    <a:pt x="32" y="232"/>
                  </a:lnTo>
                  <a:lnTo>
                    <a:pt x="34" y="222"/>
                  </a:lnTo>
                  <a:lnTo>
                    <a:pt x="36" y="214"/>
                  </a:lnTo>
                  <a:lnTo>
                    <a:pt x="42" y="206"/>
                  </a:lnTo>
                  <a:lnTo>
                    <a:pt x="52" y="196"/>
                  </a:lnTo>
                  <a:lnTo>
                    <a:pt x="52" y="196"/>
                  </a:lnTo>
                  <a:lnTo>
                    <a:pt x="59" y="190"/>
                  </a:lnTo>
                  <a:lnTo>
                    <a:pt x="65" y="182"/>
                  </a:lnTo>
                  <a:lnTo>
                    <a:pt x="71" y="174"/>
                  </a:lnTo>
                  <a:lnTo>
                    <a:pt x="77" y="160"/>
                  </a:lnTo>
                  <a:lnTo>
                    <a:pt x="77" y="160"/>
                  </a:lnTo>
                  <a:lnTo>
                    <a:pt x="79" y="152"/>
                  </a:lnTo>
                  <a:lnTo>
                    <a:pt x="81" y="143"/>
                  </a:lnTo>
                  <a:lnTo>
                    <a:pt x="81" y="133"/>
                  </a:lnTo>
                  <a:lnTo>
                    <a:pt x="79" y="127"/>
                  </a:lnTo>
                  <a:lnTo>
                    <a:pt x="75" y="113"/>
                  </a:lnTo>
                  <a:lnTo>
                    <a:pt x="67" y="101"/>
                  </a:lnTo>
                  <a:lnTo>
                    <a:pt x="57" y="91"/>
                  </a:lnTo>
                  <a:lnTo>
                    <a:pt x="48" y="85"/>
                  </a:lnTo>
                  <a:lnTo>
                    <a:pt x="40" y="79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61" y="66"/>
                  </a:lnTo>
                  <a:lnTo>
                    <a:pt x="71" y="77"/>
                  </a:lnTo>
                  <a:lnTo>
                    <a:pt x="81" y="87"/>
                  </a:lnTo>
                  <a:lnTo>
                    <a:pt x="89" y="99"/>
                  </a:lnTo>
                  <a:lnTo>
                    <a:pt x="95" y="113"/>
                  </a:lnTo>
                  <a:lnTo>
                    <a:pt x="99" y="131"/>
                  </a:lnTo>
                  <a:lnTo>
                    <a:pt x="99" y="147"/>
                  </a:lnTo>
                  <a:lnTo>
                    <a:pt x="95" y="168"/>
                  </a:lnTo>
                  <a:lnTo>
                    <a:pt x="95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0145713" y="5405438"/>
            <a:ext cx="617537" cy="877888"/>
            <a:chOff x="10145713" y="5405438"/>
            <a:chExt cx="617537" cy="877888"/>
          </a:xfrm>
          <a:solidFill>
            <a:schemeClr val="bg1">
              <a:lumMod val="50000"/>
            </a:schemeClr>
          </a:solidFill>
        </p:grpSpPr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10393363" y="5743575"/>
              <a:ext cx="15875" cy="12700"/>
            </a:xfrm>
            <a:custGeom>
              <a:avLst/>
              <a:gdLst>
                <a:gd name="T0" fmla="*/ 10 w 10"/>
                <a:gd name="T1" fmla="*/ 4 h 8"/>
                <a:gd name="T2" fmla="*/ 10 w 10"/>
                <a:gd name="T3" fmla="*/ 4 h 8"/>
                <a:gd name="T4" fmla="*/ 10 w 10"/>
                <a:gd name="T5" fmla="*/ 0 h 8"/>
                <a:gd name="T6" fmla="*/ 6 w 10"/>
                <a:gd name="T7" fmla="*/ 0 h 8"/>
                <a:gd name="T8" fmla="*/ 6 w 10"/>
                <a:gd name="T9" fmla="*/ 0 h 8"/>
                <a:gd name="T10" fmla="*/ 2 w 10"/>
                <a:gd name="T11" fmla="*/ 0 h 8"/>
                <a:gd name="T12" fmla="*/ 0 w 10"/>
                <a:gd name="T13" fmla="*/ 4 h 8"/>
                <a:gd name="T14" fmla="*/ 0 w 10"/>
                <a:gd name="T15" fmla="*/ 4 h 8"/>
                <a:gd name="T16" fmla="*/ 2 w 10"/>
                <a:gd name="T17" fmla="*/ 6 h 8"/>
                <a:gd name="T18" fmla="*/ 6 w 10"/>
                <a:gd name="T19" fmla="*/ 8 h 8"/>
                <a:gd name="T20" fmla="*/ 10 w 10"/>
                <a:gd name="T21" fmla="*/ 6 h 8"/>
                <a:gd name="T22" fmla="*/ 10 w 10"/>
                <a:gd name="T23" fmla="*/ 4 h 8"/>
                <a:gd name="T24" fmla="*/ 10 w 10"/>
                <a:gd name="T2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8">
                  <a:moveTo>
                    <a:pt x="10" y="4"/>
                  </a:move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10541000" y="6048375"/>
              <a:ext cx="15875" cy="12700"/>
            </a:xfrm>
            <a:custGeom>
              <a:avLst/>
              <a:gdLst>
                <a:gd name="T0" fmla="*/ 4 w 10"/>
                <a:gd name="T1" fmla="*/ 0 h 8"/>
                <a:gd name="T2" fmla="*/ 4 w 10"/>
                <a:gd name="T3" fmla="*/ 0 h 8"/>
                <a:gd name="T4" fmla="*/ 2 w 10"/>
                <a:gd name="T5" fmla="*/ 2 h 8"/>
                <a:gd name="T6" fmla="*/ 0 w 10"/>
                <a:gd name="T7" fmla="*/ 4 h 8"/>
                <a:gd name="T8" fmla="*/ 0 w 10"/>
                <a:gd name="T9" fmla="*/ 4 h 8"/>
                <a:gd name="T10" fmla="*/ 2 w 10"/>
                <a:gd name="T11" fmla="*/ 8 h 8"/>
                <a:gd name="T12" fmla="*/ 4 w 10"/>
                <a:gd name="T13" fmla="*/ 8 h 8"/>
                <a:gd name="T14" fmla="*/ 8 w 10"/>
                <a:gd name="T15" fmla="*/ 8 h 8"/>
                <a:gd name="T16" fmla="*/ 10 w 10"/>
                <a:gd name="T17" fmla="*/ 4 h 8"/>
                <a:gd name="T18" fmla="*/ 10 w 10"/>
                <a:gd name="T19" fmla="*/ 4 h 8"/>
                <a:gd name="T20" fmla="*/ 8 w 10"/>
                <a:gd name="T21" fmla="*/ 2 h 8"/>
                <a:gd name="T22" fmla="*/ 4 w 10"/>
                <a:gd name="T23" fmla="*/ 0 h 8"/>
                <a:gd name="T24" fmla="*/ 4 w 10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8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7"/>
            <p:cNvSpPr>
              <a:spLocks noEditPoints="1"/>
            </p:cNvSpPr>
            <p:nvPr/>
          </p:nvSpPr>
          <p:spPr bwMode="auto">
            <a:xfrm>
              <a:off x="10283825" y="5405438"/>
              <a:ext cx="479425" cy="877888"/>
            </a:xfrm>
            <a:custGeom>
              <a:avLst/>
              <a:gdLst>
                <a:gd name="T0" fmla="*/ 162 w 302"/>
                <a:gd name="T1" fmla="*/ 179 h 553"/>
                <a:gd name="T2" fmla="*/ 302 w 302"/>
                <a:gd name="T3" fmla="*/ 17 h 553"/>
                <a:gd name="T4" fmla="*/ 189 w 302"/>
                <a:gd name="T5" fmla="*/ 17 h 553"/>
                <a:gd name="T6" fmla="*/ 19 w 302"/>
                <a:gd name="T7" fmla="*/ 179 h 553"/>
                <a:gd name="T8" fmla="*/ 0 w 302"/>
                <a:gd name="T9" fmla="*/ 112 h 553"/>
                <a:gd name="T10" fmla="*/ 253 w 302"/>
                <a:gd name="T11" fmla="*/ 553 h 553"/>
                <a:gd name="T12" fmla="*/ 235 w 302"/>
                <a:gd name="T13" fmla="*/ 112 h 553"/>
                <a:gd name="T14" fmla="*/ 75 w 302"/>
                <a:gd name="T15" fmla="*/ 195 h 553"/>
                <a:gd name="T16" fmla="*/ 83 w 302"/>
                <a:gd name="T17" fmla="*/ 197 h 553"/>
                <a:gd name="T18" fmla="*/ 95 w 302"/>
                <a:gd name="T19" fmla="*/ 209 h 553"/>
                <a:gd name="T20" fmla="*/ 97 w 302"/>
                <a:gd name="T21" fmla="*/ 217 h 553"/>
                <a:gd name="T22" fmla="*/ 91 w 302"/>
                <a:gd name="T23" fmla="*/ 233 h 553"/>
                <a:gd name="T24" fmla="*/ 75 w 302"/>
                <a:gd name="T25" fmla="*/ 239 h 553"/>
                <a:gd name="T26" fmla="*/ 65 w 302"/>
                <a:gd name="T27" fmla="*/ 237 h 553"/>
                <a:gd name="T28" fmla="*/ 53 w 302"/>
                <a:gd name="T29" fmla="*/ 225 h 553"/>
                <a:gd name="T30" fmla="*/ 53 w 302"/>
                <a:gd name="T31" fmla="*/ 217 h 553"/>
                <a:gd name="T32" fmla="*/ 59 w 302"/>
                <a:gd name="T33" fmla="*/ 201 h 553"/>
                <a:gd name="T34" fmla="*/ 75 w 302"/>
                <a:gd name="T35" fmla="*/ 195 h 553"/>
                <a:gd name="T36" fmla="*/ 166 w 302"/>
                <a:gd name="T37" fmla="*/ 434 h 553"/>
                <a:gd name="T38" fmla="*/ 158 w 302"/>
                <a:gd name="T39" fmla="*/ 432 h 553"/>
                <a:gd name="T40" fmla="*/ 146 w 302"/>
                <a:gd name="T41" fmla="*/ 419 h 553"/>
                <a:gd name="T42" fmla="*/ 144 w 302"/>
                <a:gd name="T43" fmla="*/ 409 h 553"/>
                <a:gd name="T44" fmla="*/ 150 w 302"/>
                <a:gd name="T45" fmla="*/ 393 h 553"/>
                <a:gd name="T46" fmla="*/ 166 w 302"/>
                <a:gd name="T47" fmla="*/ 387 h 553"/>
                <a:gd name="T48" fmla="*/ 176 w 302"/>
                <a:gd name="T49" fmla="*/ 389 h 553"/>
                <a:gd name="T50" fmla="*/ 189 w 302"/>
                <a:gd name="T51" fmla="*/ 401 h 553"/>
                <a:gd name="T52" fmla="*/ 191 w 302"/>
                <a:gd name="T53" fmla="*/ 409 h 553"/>
                <a:gd name="T54" fmla="*/ 182 w 302"/>
                <a:gd name="T55" fmla="*/ 425 h 553"/>
                <a:gd name="T56" fmla="*/ 166 w 302"/>
                <a:gd name="T57" fmla="*/ 434 h 553"/>
                <a:gd name="T58" fmla="*/ 217 w 302"/>
                <a:gd name="T59" fmla="*/ 349 h 553"/>
                <a:gd name="T60" fmla="*/ 211 w 302"/>
                <a:gd name="T61" fmla="*/ 347 h 553"/>
                <a:gd name="T62" fmla="*/ 201 w 302"/>
                <a:gd name="T63" fmla="*/ 336 h 553"/>
                <a:gd name="T64" fmla="*/ 199 w 302"/>
                <a:gd name="T65" fmla="*/ 330 h 553"/>
                <a:gd name="T66" fmla="*/ 205 w 302"/>
                <a:gd name="T67" fmla="*/ 316 h 553"/>
                <a:gd name="T68" fmla="*/ 217 w 302"/>
                <a:gd name="T69" fmla="*/ 312 h 553"/>
                <a:gd name="T70" fmla="*/ 225 w 302"/>
                <a:gd name="T71" fmla="*/ 312 h 553"/>
                <a:gd name="T72" fmla="*/ 235 w 302"/>
                <a:gd name="T73" fmla="*/ 322 h 553"/>
                <a:gd name="T74" fmla="*/ 237 w 302"/>
                <a:gd name="T75" fmla="*/ 330 h 553"/>
                <a:gd name="T76" fmla="*/ 231 w 302"/>
                <a:gd name="T77" fmla="*/ 343 h 553"/>
                <a:gd name="T78" fmla="*/ 217 w 302"/>
                <a:gd name="T79" fmla="*/ 349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2" h="553">
                  <a:moveTo>
                    <a:pt x="235" y="179"/>
                  </a:moveTo>
                  <a:lnTo>
                    <a:pt x="162" y="179"/>
                  </a:lnTo>
                  <a:lnTo>
                    <a:pt x="203" y="33"/>
                  </a:lnTo>
                  <a:lnTo>
                    <a:pt x="302" y="17"/>
                  </a:lnTo>
                  <a:lnTo>
                    <a:pt x="298" y="0"/>
                  </a:lnTo>
                  <a:lnTo>
                    <a:pt x="189" y="17"/>
                  </a:lnTo>
                  <a:lnTo>
                    <a:pt x="144" y="179"/>
                  </a:lnTo>
                  <a:lnTo>
                    <a:pt x="19" y="179"/>
                  </a:lnTo>
                  <a:lnTo>
                    <a:pt x="19" y="112"/>
                  </a:lnTo>
                  <a:lnTo>
                    <a:pt x="0" y="112"/>
                  </a:lnTo>
                  <a:lnTo>
                    <a:pt x="0" y="553"/>
                  </a:lnTo>
                  <a:lnTo>
                    <a:pt x="253" y="553"/>
                  </a:lnTo>
                  <a:lnTo>
                    <a:pt x="253" y="112"/>
                  </a:lnTo>
                  <a:lnTo>
                    <a:pt x="235" y="112"/>
                  </a:lnTo>
                  <a:lnTo>
                    <a:pt x="235" y="179"/>
                  </a:lnTo>
                  <a:close/>
                  <a:moveTo>
                    <a:pt x="75" y="195"/>
                  </a:moveTo>
                  <a:lnTo>
                    <a:pt x="75" y="195"/>
                  </a:lnTo>
                  <a:lnTo>
                    <a:pt x="83" y="197"/>
                  </a:lnTo>
                  <a:lnTo>
                    <a:pt x="91" y="201"/>
                  </a:lnTo>
                  <a:lnTo>
                    <a:pt x="95" y="209"/>
                  </a:lnTo>
                  <a:lnTo>
                    <a:pt x="97" y="217"/>
                  </a:lnTo>
                  <a:lnTo>
                    <a:pt x="97" y="217"/>
                  </a:lnTo>
                  <a:lnTo>
                    <a:pt x="95" y="225"/>
                  </a:lnTo>
                  <a:lnTo>
                    <a:pt x="91" y="233"/>
                  </a:lnTo>
                  <a:lnTo>
                    <a:pt x="83" y="237"/>
                  </a:lnTo>
                  <a:lnTo>
                    <a:pt x="75" y="239"/>
                  </a:lnTo>
                  <a:lnTo>
                    <a:pt x="75" y="239"/>
                  </a:lnTo>
                  <a:lnTo>
                    <a:pt x="65" y="237"/>
                  </a:lnTo>
                  <a:lnTo>
                    <a:pt x="59" y="233"/>
                  </a:lnTo>
                  <a:lnTo>
                    <a:pt x="53" y="225"/>
                  </a:lnTo>
                  <a:lnTo>
                    <a:pt x="53" y="217"/>
                  </a:lnTo>
                  <a:lnTo>
                    <a:pt x="53" y="217"/>
                  </a:lnTo>
                  <a:lnTo>
                    <a:pt x="53" y="209"/>
                  </a:lnTo>
                  <a:lnTo>
                    <a:pt x="59" y="201"/>
                  </a:lnTo>
                  <a:lnTo>
                    <a:pt x="65" y="197"/>
                  </a:lnTo>
                  <a:lnTo>
                    <a:pt x="75" y="195"/>
                  </a:lnTo>
                  <a:lnTo>
                    <a:pt x="75" y="195"/>
                  </a:lnTo>
                  <a:close/>
                  <a:moveTo>
                    <a:pt x="166" y="434"/>
                  </a:moveTo>
                  <a:lnTo>
                    <a:pt x="166" y="434"/>
                  </a:lnTo>
                  <a:lnTo>
                    <a:pt x="158" y="432"/>
                  </a:lnTo>
                  <a:lnTo>
                    <a:pt x="150" y="425"/>
                  </a:lnTo>
                  <a:lnTo>
                    <a:pt x="146" y="419"/>
                  </a:lnTo>
                  <a:lnTo>
                    <a:pt x="144" y="409"/>
                  </a:lnTo>
                  <a:lnTo>
                    <a:pt x="144" y="409"/>
                  </a:lnTo>
                  <a:lnTo>
                    <a:pt x="146" y="401"/>
                  </a:lnTo>
                  <a:lnTo>
                    <a:pt x="150" y="393"/>
                  </a:lnTo>
                  <a:lnTo>
                    <a:pt x="158" y="389"/>
                  </a:lnTo>
                  <a:lnTo>
                    <a:pt x="166" y="387"/>
                  </a:lnTo>
                  <a:lnTo>
                    <a:pt x="166" y="387"/>
                  </a:lnTo>
                  <a:lnTo>
                    <a:pt x="176" y="389"/>
                  </a:lnTo>
                  <a:lnTo>
                    <a:pt x="182" y="393"/>
                  </a:lnTo>
                  <a:lnTo>
                    <a:pt x="189" y="401"/>
                  </a:lnTo>
                  <a:lnTo>
                    <a:pt x="191" y="409"/>
                  </a:lnTo>
                  <a:lnTo>
                    <a:pt x="191" y="409"/>
                  </a:lnTo>
                  <a:lnTo>
                    <a:pt x="189" y="419"/>
                  </a:lnTo>
                  <a:lnTo>
                    <a:pt x="182" y="425"/>
                  </a:lnTo>
                  <a:lnTo>
                    <a:pt x="176" y="432"/>
                  </a:lnTo>
                  <a:lnTo>
                    <a:pt x="166" y="434"/>
                  </a:lnTo>
                  <a:lnTo>
                    <a:pt x="166" y="434"/>
                  </a:lnTo>
                  <a:close/>
                  <a:moveTo>
                    <a:pt x="217" y="349"/>
                  </a:moveTo>
                  <a:lnTo>
                    <a:pt x="217" y="349"/>
                  </a:lnTo>
                  <a:lnTo>
                    <a:pt x="211" y="347"/>
                  </a:lnTo>
                  <a:lnTo>
                    <a:pt x="205" y="343"/>
                  </a:lnTo>
                  <a:lnTo>
                    <a:pt x="201" y="336"/>
                  </a:lnTo>
                  <a:lnTo>
                    <a:pt x="199" y="330"/>
                  </a:lnTo>
                  <a:lnTo>
                    <a:pt x="199" y="330"/>
                  </a:lnTo>
                  <a:lnTo>
                    <a:pt x="201" y="322"/>
                  </a:lnTo>
                  <a:lnTo>
                    <a:pt x="205" y="316"/>
                  </a:lnTo>
                  <a:lnTo>
                    <a:pt x="211" y="312"/>
                  </a:lnTo>
                  <a:lnTo>
                    <a:pt x="217" y="312"/>
                  </a:lnTo>
                  <a:lnTo>
                    <a:pt x="217" y="312"/>
                  </a:lnTo>
                  <a:lnTo>
                    <a:pt x="225" y="312"/>
                  </a:lnTo>
                  <a:lnTo>
                    <a:pt x="231" y="316"/>
                  </a:lnTo>
                  <a:lnTo>
                    <a:pt x="235" y="322"/>
                  </a:lnTo>
                  <a:lnTo>
                    <a:pt x="237" y="330"/>
                  </a:lnTo>
                  <a:lnTo>
                    <a:pt x="237" y="330"/>
                  </a:lnTo>
                  <a:lnTo>
                    <a:pt x="235" y="336"/>
                  </a:lnTo>
                  <a:lnTo>
                    <a:pt x="231" y="343"/>
                  </a:lnTo>
                  <a:lnTo>
                    <a:pt x="225" y="347"/>
                  </a:lnTo>
                  <a:lnTo>
                    <a:pt x="217" y="349"/>
                  </a:lnTo>
                  <a:lnTo>
                    <a:pt x="217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10145713" y="5419725"/>
              <a:ext cx="257175" cy="249238"/>
            </a:xfrm>
            <a:custGeom>
              <a:avLst/>
              <a:gdLst>
                <a:gd name="T0" fmla="*/ 23 w 162"/>
                <a:gd name="T1" fmla="*/ 62 h 157"/>
                <a:gd name="T2" fmla="*/ 23 w 162"/>
                <a:gd name="T3" fmla="*/ 62 h 157"/>
                <a:gd name="T4" fmla="*/ 27 w 162"/>
                <a:gd name="T5" fmla="*/ 52 h 157"/>
                <a:gd name="T6" fmla="*/ 33 w 162"/>
                <a:gd name="T7" fmla="*/ 42 h 157"/>
                <a:gd name="T8" fmla="*/ 43 w 162"/>
                <a:gd name="T9" fmla="*/ 34 h 157"/>
                <a:gd name="T10" fmla="*/ 51 w 162"/>
                <a:gd name="T11" fmla="*/ 26 h 157"/>
                <a:gd name="T12" fmla="*/ 63 w 162"/>
                <a:gd name="T13" fmla="*/ 22 h 157"/>
                <a:gd name="T14" fmla="*/ 73 w 162"/>
                <a:gd name="T15" fmla="*/ 20 h 157"/>
                <a:gd name="T16" fmla="*/ 85 w 162"/>
                <a:gd name="T17" fmla="*/ 20 h 157"/>
                <a:gd name="T18" fmla="*/ 97 w 162"/>
                <a:gd name="T19" fmla="*/ 22 h 157"/>
                <a:gd name="T20" fmla="*/ 97 w 162"/>
                <a:gd name="T21" fmla="*/ 22 h 157"/>
                <a:gd name="T22" fmla="*/ 110 w 162"/>
                <a:gd name="T23" fmla="*/ 26 h 157"/>
                <a:gd name="T24" fmla="*/ 120 w 162"/>
                <a:gd name="T25" fmla="*/ 34 h 157"/>
                <a:gd name="T26" fmla="*/ 128 w 162"/>
                <a:gd name="T27" fmla="*/ 42 h 157"/>
                <a:gd name="T28" fmla="*/ 136 w 162"/>
                <a:gd name="T29" fmla="*/ 50 h 157"/>
                <a:gd name="T30" fmla="*/ 140 w 162"/>
                <a:gd name="T31" fmla="*/ 62 h 157"/>
                <a:gd name="T32" fmla="*/ 142 w 162"/>
                <a:gd name="T33" fmla="*/ 74 h 157"/>
                <a:gd name="T34" fmla="*/ 142 w 162"/>
                <a:gd name="T35" fmla="*/ 87 h 157"/>
                <a:gd name="T36" fmla="*/ 140 w 162"/>
                <a:gd name="T37" fmla="*/ 99 h 157"/>
                <a:gd name="T38" fmla="*/ 158 w 162"/>
                <a:gd name="T39" fmla="*/ 103 h 157"/>
                <a:gd name="T40" fmla="*/ 158 w 162"/>
                <a:gd name="T41" fmla="*/ 103 h 157"/>
                <a:gd name="T42" fmla="*/ 162 w 162"/>
                <a:gd name="T43" fmla="*/ 87 h 157"/>
                <a:gd name="T44" fmla="*/ 162 w 162"/>
                <a:gd name="T45" fmla="*/ 70 h 157"/>
                <a:gd name="T46" fmla="*/ 158 w 162"/>
                <a:gd name="T47" fmla="*/ 56 h 157"/>
                <a:gd name="T48" fmla="*/ 152 w 162"/>
                <a:gd name="T49" fmla="*/ 42 h 157"/>
                <a:gd name="T50" fmla="*/ 144 w 162"/>
                <a:gd name="T51" fmla="*/ 28 h 157"/>
                <a:gd name="T52" fmla="*/ 132 w 162"/>
                <a:gd name="T53" fmla="*/ 18 h 157"/>
                <a:gd name="T54" fmla="*/ 120 w 162"/>
                <a:gd name="T55" fmla="*/ 10 h 157"/>
                <a:gd name="T56" fmla="*/ 103 w 162"/>
                <a:gd name="T57" fmla="*/ 4 h 157"/>
                <a:gd name="T58" fmla="*/ 103 w 162"/>
                <a:gd name="T59" fmla="*/ 4 h 157"/>
                <a:gd name="T60" fmla="*/ 87 w 162"/>
                <a:gd name="T61" fmla="*/ 0 h 157"/>
                <a:gd name="T62" fmla="*/ 71 w 162"/>
                <a:gd name="T63" fmla="*/ 0 h 157"/>
                <a:gd name="T64" fmla="*/ 57 w 162"/>
                <a:gd name="T65" fmla="*/ 4 h 157"/>
                <a:gd name="T66" fmla="*/ 43 w 162"/>
                <a:gd name="T67" fmla="*/ 10 h 157"/>
                <a:gd name="T68" fmla="*/ 29 w 162"/>
                <a:gd name="T69" fmla="*/ 18 h 157"/>
                <a:gd name="T70" fmla="*/ 18 w 162"/>
                <a:gd name="T71" fmla="*/ 30 h 157"/>
                <a:gd name="T72" fmla="*/ 10 w 162"/>
                <a:gd name="T73" fmla="*/ 42 h 157"/>
                <a:gd name="T74" fmla="*/ 4 w 162"/>
                <a:gd name="T75" fmla="*/ 58 h 157"/>
                <a:gd name="T76" fmla="*/ 4 w 162"/>
                <a:gd name="T77" fmla="*/ 58 h 157"/>
                <a:gd name="T78" fmla="*/ 0 w 162"/>
                <a:gd name="T79" fmla="*/ 74 h 157"/>
                <a:gd name="T80" fmla="*/ 0 w 162"/>
                <a:gd name="T81" fmla="*/ 91 h 157"/>
                <a:gd name="T82" fmla="*/ 4 w 162"/>
                <a:gd name="T83" fmla="*/ 105 h 157"/>
                <a:gd name="T84" fmla="*/ 10 w 162"/>
                <a:gd name="T85" fmla="*/ 119 h 157"/>
                <a:gd name="T86" fmla="*/ 18 w 162"/>
                <a:gd name="T87" fmla="*/ 133 h 157"/>
                <a:gd name="T88" fmla="*/ 31 w 162"/>
                <a:gd name="T89" fmla="*/ 143 h 157"/>
                <a:gd name="T90" fmla="*/ 43 w 162"/>
                <a:gd name="T91" fmla="*/ 151 h 157"/>
                <a:gd name="T92" fmla="*/ 59 w 162"/>
                <a:gd name="T93" fmla="*/ 157 h 157"/>
                <a:gd name="T94" fmla="*/ 63 w 162"/>
                <a:gd name="T95" fmla="*/ 139 h 157"/>
                <a:gd name="T96" fmla="*/ 63 w 162"/>
                <a:gd name="T97" fmla="*/ 139 h 157"/>
                <a:gd name="T98" fmla="*/ 53 w 162"/>
                <a:gd name="T99" fmla="*/ 135 h 157"/>
                <a:gd name="T100" fmla="*/ 43 w 162"/>
                <a:gd name="T101" fmla="*/ 129 h 157"/>
                <a:gd name="T102" fmla="*/ 35 w 162"/>
                <a:gd name="T103" fmla="*/ 119 h 157"/>
                <a:gd name="T104" fmla="*/ 27 w 162"/>
                <a:gd name="T105" fmla="*/ 111 h 157"/>
                <a:gd name="T106" fmla="*/ 23 w 162"/>
                <a:gd name="T107" fmla="*/ 99 h 157"/>
                <a:gd name="T108" fmla="*/ 20 w 162"/>
                <a:gd name="T109" fmla="*/ 87 h 157"/>
                <a:gd name="T110" fmla="*/ 20 w 162"/>
                <a:gd name="T111" fmla="*/ 74 h 157"/>
                <a:gd name="T112" fmla="*/ 23 w 162"/>
                <a:gd name="T113" fmla="*/ 62 h 157"/>
                <a:gd name="T114" fmla="*/ 23 w 162"/>
                <a:gd name="T115" fmla="*/ 6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2" h="157">
                  <a:moveTo>
                    <a:pt x="23" y="62"/>
                  </a:moveTo>
                  <a:lnTo>
                    <a:pt x="23" y="62"/>
                  </a:lnTo>
                  <a:lnTo>
                    <a:pt x="27" y="52"/>
                  </a:lnTo>
                  <a:lnTo>
                    <a:pt x="33" y="42"/>
                  </a:lnTo>
                  <a:lnTo>
                    <a:pt x="43" y="34"/>
                  </a:lnTo>
                  <a:lnTo>
                    <a:pt x="51" y="26"/>
                  </a:lnTo>
                  <a:lnTo>
                    <a:pt x="63" y="22"/>
                  </a:lnTo>
                  <a:lnTo>
                    <a:pt x="73" y="20"/>
                  </a:lnTo>
                  <a:lnTo>
                    <a:pt x="85" y="20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110" y="26"/>
                  </a:lnTo>
                  <a:lnTo>
                    <a:pt x="120" y="34"/>
                  </a:lnTo>
                  <a:lnTo>
                    <a:pt x="128" y="42"/>
                  </a:lnTo>
                  <a:lnTo>
                    <a:pt x="136" y="50"/>
                  </a:lnTo>
                  <a:lnTo>
                    <a:pt x="140" y="62"/>
                  </a:lnTo>
                  <a:lnTo>
                    <a:pt x="142" y="74"/>
                  </a:lnTo>
                  <a:lnTo>
                    <a:pt x="142" y="87"/>
                  </a:lnTo>
                  <a:lnTo>
                    <a:pt x="140" y="99"/>
                  </a:lnTo>
                  <a:lnTo>
                    <a:pt x="158" y="103"/>
                  </a:lnTo>
                  <a:lnTo>
                    <a:pt x="158" y="103"/>
                  </a:lnTo>
                  <a:lnTo>
                    <a:pt x="162" y="87"/>
                  </a:lnTo>
                  <a:lnTo>
                    <a:pt x="162" y="70"/>
                  </a:lnTo>
                  <a:lnTo>
                    <a:pt x="158" y="56"/>
                  </a:lnTo>
                  <a:lnTo>
                    <a:pt x="152" y="42"/>
                  </a:lnTo>
                  <a:lnTo>
                    <a:pt x="144" y="28"/>
                  </a:lnTo>
                  <a:lnTo>
                    <a:pt x="132" y="18"/>
                  </a:lnTo>
                  <a:lnTo>
                    <a:pt x="120" y="10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87" y="0"/>
                  </a:lnTo>
                  <a:lnTo>
                    <a:pt x="71" y="0"/>
                  </a:lnTo>
                  <a:lnTo>
                    <a:pt x="57" y="4"/>
                  </a:lnTo>
                  <a:lnTo>
                    <a:pt x="43" y="10"/>
                  </a:lnTo>
                  <a:lnTo>
                    <a:pt x="29" y="18"/>
                  </a:lnTo>
                  <a:lnTo>
                    <a:pt x="18" y="30"/>
                  </a:lnTo>
                  <a:lnTo>
                    <a:pt x="10" y="42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0" y="74"/>
                  </a:lnTo>
                  <a:lnTo>
                    <a:pt x="0" y="91"/>
                  </a:lnTo>
                  <a:lnTo>
                    <a:pt x="4" y="105"/>
                  </a:lnTo>
                  <a:lnTo>
                    <a:pt x="10" y="119"/>
                  </a:lnTo>
                  <a:lnTo>
                    <a:pt x="18" y="133"/>
                  </a:lnTo>
                  <a:lnTo>
                    <a:pt x="31" y="143"/>
                  </a:lnTo>
                  <a:lnTo>
                    <a:pt x="43" y="151"/>
                  </a:lnTo>
                  <a:lnTo>
                    <a:pt x="59" y="157"/>
                  </a:lnTo>
                  <a:lnTo>
                    <a:pt x="63" y="139"/>
                  </a:lnTo>
                  <a:lnTo>
                    <a:pt x="63" y="139"/>
                  </a:lnTo>
                  <a:lnTo>
                    <a:pt x="53" y="135"/>
                  </a:lnTo>
                  <a:lnTo>
                    <a:pt x="43" y="129"/>
                  </a:lnTo>
                  <a:lnTo>
                    <a:pt x="35" y="119"/>
                  </a:lnTo>
                  <a:lnTo>
                    <a:pt x="27" y="111"/>
                  </a:lnTo>
                  <a:lnTo>
                    <a:pt x="23" y="99"/>
                  </a:lnTo>
                  <a:lnTo>
                    <a:pt x="20" y="87"/>
                  </a:lnTo>
                  <a:lnTo>
                    <a:pt x="20" y="74"/>
                  </a:lnTo>
                  <a:lnTo>
                    <a:pt x="23" y="62"/>
                  </a:lnTo>
                  <a:lnTo>
                    <a:pt x="2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9"/>
            <p:cNvSpPr>
              <a:spLocks noEditPoints="1"/>
            </p:cNvSpPr>
            <p:nvPr/>
          </p:nvSpPr>
          <p:spPr bwMode="auto">
            <a:xfrm>
              <a:off x="10185400" y="5457825"/>
              <a:ext cx="176213" cy="176213"/>
            </a:xfrm>
            <a:custGeom>
              <a:avLst/>
              <a:gdLst>
                <a:gd name="T0" fmla="*/ 109 w 111"/>
                <a:gd name="T1" fmla="*/ 73 h 111"/>
                <a:gd name="T2" fmla="*/ 109 w 111"/>
                <a:gd name="T3" fmla="*/ 73 h 111"/>
                <a:gd name="T4" fmla="*/ 111 w 111"/>
                <a:gd name="T5" fmla="*/ 61 h 111"/>
                <a:gd name="T6" fmla="*/ 111 w 111"/>
                <a:gd name="T7" fmla="*/ 50 h 111"/>
                <a:gd name="T8" fmla="*/ 109 w 111"/>
                <a:gd name="T9" fmla="*/ 40 h 111"/>
                <a:gd name="T10" fmla="*/ 105 w 111"/>
                <a:gd name="T11" fmla="*/ 30 h 111"/>
                <a:gd name="T12" fmla="*/ 105 w 111"/>
                <a:gd name="T13" fmla="*/ 30 h 111"/>
                <a:gd name="T14" fmla="*/ 99 w 111"/>
                <a:gd name="T15" fmla="*/ 20 h 111"/>
                <a:gd name="T16" fmla="*/ 91 w 111"/>
                <a:gd name="T17" fmla="*/ 12 h 111"/>
                <a:gd name="T18" fmla="*/ 83 w 111"/>
                <a:gd name="T19" fmla="*/ 6 h 111"/>
                <a:gd name="T20" fmla="*/ 72 w 111"/>
                <a:gd name="T21" fmla="*/ 2 h 111"/>
                <a:gd name="T22" fmla="*/ 72 w 111"/>
                <a:gd name="T23" fmla="*/ 2 h 111"/>
                <a:gd name="T24" fmla="*/ 56 w 111"/>
                <a:gd name="T25" fmla="*/ 0 h 111"/>
                <a:gd name="T26" fmla="*/ 56 w 111"/>
                <a:gd name="T27" fmla="*/ 0 h 111"/>
                <a:gd name="T28" fmla="*/ 46 w 111"/>
                <a:gd name="T29" fmla="*/ 2 h 111"/>
                <a:gd name="T30" fmla="*/ 38 w 111"/>
                <a:gd name="T31" fmla="*/ 4 h 111"/>
                <a:gd name="T32" fmla="*/ 30 w 111"/>
                <a:gd name="T33" fmla="*/ 8 h 111"/>
                <a:gd name="T34" fmla="*/ 22 w 111"/>
                <a:gd name="T35" fmla="*/ 12 h 111"/>
                <a:gd name="T36" fmla="*/ 16 w 111"/>
                <a:gd name="T37" fmla="*/ 18 h 111"/>
                <a:gd name="T38" fmla="*/ 10 w 111"/>
                <a:gd name="T39" fmla="*/ 24 h 111"/>
                <a:gd name="T40" fmla="*/ 6 w 111"/>
                <a:gd name="T41" fmla="*/ 32 h 111"/>
                <a:gd name="T42" fmla="*/ 2 w 111"/>
                <a:gd name="T43" fmla="*/ 40 h 111"/>
                <a:gd name="T44" fmla="*/ 2 w 111"/>
                <a:gd name="T45" fmla="*/ 40 h 111"/>
                <a:gd name="T46" fmla="*/ 0 w 111"/>
                <a:gd name="T47" fmla="*/ 52 h 111"/>
                <a:gd name="T48" fmla="*/ 2 w 111"/>
                <a:gd name="T49" fmla="*/ 63 h 111"/>
                <a:gd name="T50" fmla="*/ 4 w 111"/>
                <a:gd name="T51" fmla="*/ 73 h 111"/>
                <a:gd name="T52" fmla="*/ 8 w 111"/>
                <a:gd name="T53" fmla="*/ 83 h 111"/>
                <a:gd name="T54" fmla="*/ 14 w 111"/>
                <a:gd name="T55" fmla="*/ 91 h 111"/>
                <a:gd name="T56" fmla="*/ 20 w 111"/>
                <a:gd name="T57" fmla="*/ 99 h 111"/>
                <a:gd name="T58" fmla="*/ 30 w 111"/>
                <a:gd name="T59" fmla="*/ 105 h 111"/>
                <a:gd name="T60" fmla="*/ 40 w 111"/>
                <a:gd name="T61" fmla="*/ 109 h 111"/>
                <a:gd name="T62" fmla="*/ 42 w 111"/>
                <a:gd name="T63" fmla="*/ 111 h 111"/>
                <a:gd name="T64" fmla="*/ 60 w 111"/>
                <a:gd name="T65" fmla="*/ 67 h 111"/>
                <a:gd name="T66" fmla="*/ 109 w 111"/>
                <a:gd name="T67" fmla="*/ 73 h 111"/>
                <a:gd name="T68" fmla="*/ 109 w 111"/>
                <a:gd name="T69" fmla="*/ 73 h 111"/>
                <a:gd name="T70" fmla="*/ 58 w 111"/>
                <a:gd name="T71" fmla="*/ 63 h 111"/>
                <a:gd name="T72" fmla="*/ 58 w 111"/>
                <a:gd name="T73" fmla="*/ 63 h 111"/>
                <a:gd name="T74" fmla="*/ 58 w 111"/>
                <a:gd name="T75" fmla="*/ 63 h 111"/>
                <a:gd name="T76" fmla="*/ 54 w 111"/>
                <a:gd name="T77" fmla="*/ 63 h 111"/>
                <a:gd name="T78" fmla="*/ 54 w 111"/>
                <a:gd name="T79" fmla="*/ 63 h 111"/>
                <a:gd name="T80" fmla="*/ 48 w 111"/>
                <a:gd name="T81" fmla="*/ 61 h 111"/>
                <a:gd name="T82" fmla="*/ 48 w 111"/>
                <a:gd name="T83" fmla="*/ 61 h 111"/>
                <a:gd name="T84" fmla="*/ 48 w 111"/>
                <a:gd name="T85" fmla="*/ 54 h 111"/>
                <a:gd name="T86" fmla="*/ 48 w 111"/>
                <a:gd name="T87" fmla="*/ 54 h 111"/>
                <a:gd name="T88" fmla="*/ 50 w 111"/>
                <a:gd name="T89" fmla="*/ 50 h 111"/>
                <a:gd name="T90" fmla="*/ 56 w 111"/>
                <a:gd name="T91" fmla="*/ 48 h 111"/>
                <a:gd name="T92" fmla="*/ 58 w 111"/>
                <a:gd name="T93" fmla="*/ 48 h 111"/>
                <a:gd name="T94" fmla="*/ 58 w 111"/>
                <a:gd name="T95" fmla="*/ 48 h 111"/>
                <a:gd name="T96" fmla="*/ 62 w 111"/>
                <a:gd name="T97" fmla="*/ 52 h 111"/>
                <a:gd name="T98" fmla="*/ 62 w 111"/>
                <a:gd name="T99" fmla="*/ 59 h 111"/>
                <a:gd name="T100" fmla="*/ 62 w 111"/>
                <a:gd name="T101" fmla="*/ 59 h 111"/>
                <a:gd name="T102" fmla="*/ 60 w 111"/>
                <a:gd name="T103" fmla="*/ 63 h 111"/>
                <a:gd name="T104" fmla="*/ 58 w 111"/>
                <a:gd name="T105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" h="111">
                  <a:moveTo>
                    <a:pt x="109" y="73"/>
                  </a:moveTo>
                  <a:lnTo>
                    <a:pt x="109" y="73"/>
                  </a:lnTo>
                  <a:lnTo>
                    <a:pt x="111" y="61"/>
                  </a:lnTo>
                  <a:lnTo>
                    <a:pt x="111" y="50"/>
                  </a:lnTo>
                  <a:lnTo>
                    <a:pt x="109" y="40"/>
                  </a:lnTo>
                  <a:lnTo>
                    <a:pt x="105" y="30"/>
                  </a:lnTo>
                  <a:lnTo>
                    <a:pt x="105" y="30"/>
                  </a:lnTo>
                  <a:lnTo>
                    <a:pt x="99" y="20"/>
                  </a:lnTo>
                  <a:lnTo>
                    <a:pt x="91" y="12"/>
                  </a:lnTo>
                  <a:lnTo>
                    <a:pt x="83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4"/>
                  </a:lnTo>
                  <a:lnTo>
                    <a:pt x="30" y="8"/>
                  </a:lnTo>
                  <a:lnTo>
                    <a:pt x="22" y="12"/>
                  </a:lnTo>
                  <a:lnTo>
                    <a:pt x="16" y="18"/>
                  </a:lnTo>
                  <a:lnTo>
                    <a:pt x="10" y="24"/>
                  </a:lnTo>
                  <a:lnTo>
                    <a:pt x="6" y="32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52"/>
                  </a:lnTo>
                  <a:lnTo>
                    <a:pt x="2" y="63"/>
                  </a:lnTo>
                  <a:lnTo>
                    <a:pt x="4" y="73"/>
                  </a:lnTo>
                  <a:lnTo>
                    <a:pt x="8" y="83"/>
                  </a:lnTo>
                  <a:lnTo>
                    <a:pt x="14" y="91"/>
                  </a:lnTo>
                  <a:lnTo>
                    <a:pt x="20" y="99"/>
                  </a:lnTo>
                  <a:lnTo>
                    <a:pt x="30" y="105"/>
                  </a:lnTo>
                  <a:lnTo>
                    <a:pt x="40" y="109"/>
                  </a:lnTo>
                  <a:lnTo>
                    <a:pt x="42" y="111"/>
                  </a:lnTo>
                  <a:lnTo>
                    <a:pt x="60" y="67"/>
                  </a:lnTo>
                  <a:lnTo>
                    <a:pt x="109" y="73"/>
                  </a:lnTo>
                  <a:lnTo>
                    <a:pt x="109" y="73"/>
                  </a:lnTo>
                  <a:close/>
                  <a:moveTo>
                    <a:pt x="58" y="63"/>
                  </a:moveTo>
                  <a:lnTo>
                    <a:pt x="58" y="63"/>
                  </a:lnTo>
                  <a:lnTo>
                    <a:pt x="58" y="63"/>
                  </a:lnTo>
                  <a:lnTo>
                    <a:pt x="54" y="63"/>
                  </a:lnTo>
                  <a:lnTo>
                    <a:pt x="54" y="63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50" y="50"/>
                  </a:lnTo>
                  <a:lnTo>
                    <a:pt x="56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62" y="52"/>
                  </a:lnTo>
                  <a:lnTo>
                    <a:pt x="62" y="59"/>
                  </a:lnTo>
                  <a:lnTo>
                    <a:pt x="62" y="59"/>
                  </a:lnTo>
                  <a:lnTo>
                    <a:pt x="60" y="63"/>
                  </a:lnTo>
                  <a:lnTo>
                    <a:pt x="58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11309350" y="5543550"/>
            <a:ext cx="492125" cy="614363"/>
            <a:chOff x="11309350" y="5543550"/>
            <a:chExt cx="492125" cy="614363"/>
          </a:xfrm>
          <a:solidFill>
            <a:schemeClr val="bg1">
              <a:lumMod val="50000"/>
            </a:schemeClr>
          </a:solidFill>
        </p:grpSpPr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11353800" y="5872163"/>
              <a:ext cx="392113" cy="285750"/>
            </a:xfrm>
            <a:custGeom>
              <a:avLst/>
              <a:gdLst>
                <a:gd name="T0" fmla="*/ 156 w 247"/>
                <a:gd name="T1" fmla="*/ 0 h 180"/>
                <a:gd name="T2" fmla="*/ 156 w 247"/>
                <a:gd name="T3" fmla="*/ 0 h 180"/>
                <a:gd name="T4" fmla="*/ 148 w 247"/>
                <a:gd name="T5" fmla="*/ 6 h 180"/>
                <a:gd name="T6" fmla="*/ 138 w 247"/>
                <a:gd name="T7" fmla="*/ 10 h 180"/>
                <a:gd name="T8" fmla="*/ 126 w 247"/>
                <a:gd name="T9" fmla="*/ 14 h 180"/>
                <a:gd name="T10" fmla="*/ 114 w 247"/>
                <a:gd name="T11" fmla="*/ 16 h 180"/>
                <a:gd name="T12" fmla="*/ 114 w 247"/>
                <a:gd name="T13" fmla="*/ 16 h 180"/>
                <a:gd name="T14" fmla="*/ 104 w 247"/>
                <a:gd name="T15" fmla="*/ 14 h 180"/>
                <a:gd name="T16" fmla="*/ 93 w 247"/>
                <a:gd name="T17" fmla="*/ 12 h 180"/>
                <a:gd name="T18" fmla="*/ 93 w 247"/>
                <a:gd name="T19" fmla="*/ 12 h 180"/>
                <a:gd name="T20" fmla="*/ 83 w 247"/>
                <a:gd name="T21" fmla="*/ 26 h 180"/>
                <a:gd name="T22" fmla="*/ 71 w 247"/>
                <a:gd name="T23" fmla="*/ 36 h 180"/>
                <a:gd name="T24" fmla="*/ 55 w 247"/>
                <a:gd name="T25" fmla="*/ 42 h 180"/>
                <a:gd name="T26" fmla="*/ 37 w 247"/>
                <a:gd name="T27" fmla="*/ 44 h 180"/>
                <a:gd name="T28" fmla="*/ 37 w 247"/>
                <a:gd name="T29" fmla="*/ 44 h 180"/>
                <a:gd name="T30" fmla="*/ 27 w 247"/>
                <a:gd name="T31" fmla="*/ 44 h 180"/>
                <a:gd name="T32" fmla="*/ 19 w 247"/>
                <a:gd name="T33" fmla="*/ 42 h 180"/>
                <a:gd name="T34" fmla="*/ 8 w 247"/>
                <a:gd name="T35" fmla="*/ 38 h 180"/>
                <a:gd name="T36" fmla="*/ 0 w 247"/>
                <a:gd name="T37" fmla="*/ 34 h 180"/>
                <a:gd name="T38" fmla="*/ 29 w 247"/>
                <a:gd name="T39" fmla="*/ 180 h 180"/>
                <a:gd name="T40" fmla="*/ 221 w 247"/>
                <a:gd name="T41" fmla="*/ 180 h 180"/>
                <a:gd name="T42" fmla="*/ 247 w 247"/>
                <a:gd name="T43" fmla="*/ 30 h 180"/>
                <a:gd name="T44" fmla="*/ 247 w 247"/>
                <a:gd name="T45" fmla="*/ 30 h 180"/>
                <a:gd name="T46" fmla="*/ 233 w 247"/>
                <a:gd name="T47" fmla="*/ 36 h 180"/>
                <a:gd name="T48" fmla="*/ 217 w 247"/>
                <a:gd name="T49" fmla="*/ 38 h 180"/>
                <a:gd name="T50" fmla="*/ 217 w 247"/>
                <a:gd name="T51" fmla="*/ 38 h 180"/>
                <a:gd name="T52" fmla="*/ 207 w 247"/>
                <a:gd name="T53" fmla="*/ 38 h 180"/>
                <a:gd name="T54" fmla="*/ 199 w 247"/>
                <a:gd name="T55" fmla="*/ 34 h 180"/>
                <a:gd name="T56" fmla="*/ 189 w 247"/>
                <a:gd name="T57" fmla="*/ 32 h 180"/>
                <a:gd name="T58" fmla="*/ 181 w 247"/>
                <a:gd name="T59" fmla="*/ 26 h 180"/>
                <a:gd name="T60" fmla="*/ 174 w 247"/>
                <a:gd name="T61" fmla="*/ 22 h 180"/>
                <a:gd name="T62" fmla="*/ 166 w 247"/>
                <a:gd name="T63" fmla="*/ 14 h 180"/>
                <a:gd name="T64" fmla="*/ 162 w 247"/>
                <a:gd name="T65" fmla="*/ 8 h 180"/>
                <a:gd name="T66" fmla="*/ 156 w 247"/>
                <a:gd name="T67" fmla="*/ 0 h 180"/>
                <a:gd name="T68" fmla="*/ 156 w 247"/>
                <a:gd name="T6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180">
                  <a:moveTo>
                    <a:pt x="156" y="0"/>
                  </a:moveTo>
                  <a:lnTo>
                    <a:pt x="156" y="0"/>
                  </a:lnTo>
                  <a:lnTo>
                    <a:pt x="148" y="6"/>
                  </a:lnTo>
                  <a:lnTo>
                    <a:pt x="138" y="10"/>
                  </a:lnTo>
                  <a:lnTo>
                    <a:pt x="126" y="14"/>
                  </a:lnTo>
                  <a:lnTo>
                    <a:pt x="114" y="16"/>
                  </a:lnTo>
                  <a:lnTo>
                    <a:pt x="114" y="16"/>
                  </a:lnTo>
                  <a:lnTo>
                    <a:pt x="104" y="14"/>
                  </a:lnTo>
                  <a:lnTo>
                    <a:pt x="93" y="12"/>
                  </a:lnTo>
                  <a:lnTo>
                    <a:pt x="93" y="12"/>
                  </a:lnTo>
                  <a:lnTo>
                    <a:pt x="83" y="26"/>
                  </a:lnTo>
                  <a:lnTo>
                    <a:pt x="71" y="36"/>
                  </a:lnTo>
                  <a:lnTo>
                    <a:pt x="55" y="42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27" y="44"/>
                  </a:lnTo>
                  <a:lnTo>
                    <a:pt x="19" y="42"/>
                  </a:lnTo>
                  <a:lnTo>
                    <a:pt x="8" y="38"/>
                  </a:lnTo>
                  <a:lnTo>
                    <a:pt x="0" y="34"/>
                  </a:lnTo>
                  <a:lnTo>
                    <a:pt x="29" y="180"/>
                  </a:lnTo>
                  <a:lnTo>
                    <a:pt x="221" y="180"/>
                  </a:lnTo>
                  <a:lnTo>
                    <a:pt x="247" y="30"/>
                  </a:lnTo>
                  <a:lnTo>
                    <a:pt x="247" y="30"/>
                  </a:lnTo>
                  <a:lnTo>
                    <a:pt x="233" y="36"/>
                  </a:lnTo>
                  <a:lnTo>
                    <a:pt x="217" y="38"/>
                  </a:lnTo>
                  <a:lnTo>
                    <a:pt x="217" y="38"/>
                  </a:lnTo>
                  <a:lnTo>
                    <a:pt x="207" y="38"/>
                  </a:lnTo>
                  <a:lnTo>
                    <a:pt x="199" y="34"/>
                  </a:lnTo>
                  <a:lnTo>
                    <a:pt x="189" y="32"/>
                  </a:lnTo>
                  <a:lnTo>
                    <a:pt x="181" y="26"/>
                  </a:lnTo>
                  <a:lnTo>
                    <a:pt x="174" y="22"/>
                  </a:lnTo>
                  <a:lnTo>
                    <a:pt x="166" y="14"/>
                  </a:lnTo>
                  <a:lnTo>
                    <a:pt x="162" y="8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11309350" y="5543550"/>
              <a:ext cx="492125" cy="379413"/>
            </a:xfrm>
            <a:custGeom>
              <a:avLst/>
              <a:gdLst>
                <a:gd name="T0" fmla="*/ 294 w 310"/>
                <a:gd name="T1" fmla="*/ 124 h 239"/>
                <a:gd name="T2" fmla="*/ 302 w 310"/>
                <a:gd name="T3" fmla="*/ 94 h 239"/>
                <a:gd name="T4" fmla="*/ 300 w 310"/>
                <a:gd name="T5" fmla="*/ 81 h 239"/>
                <a:gd name="T6" fmla="*/ 289 w 310"/>
                <a:gd name="T7" fmla="*/ 57 h 239"/>
                <a:gd name="T8" fmla="*/ 271 w 310"/>
                <a:gd name="T9" fmla="*/ 39 h 239"/>
                <a:gd name="T10" fmla="*/ 249 w 310"/>
                <a:gd name="T11" fmla="*/ 29 h 239"/>
                <a:gd name="T12" fmla="*/ 235 w 310"/>
                <a:gd name="T13" fmla="*/ 29 h 239"/>
                <a:gd name="T14" fmla="*/ 219 w 310"/>
                <a:gd name="T15" fmla="*/ 31 h 239"/>
                <a:gd name="T16" fmla="*/ 194 w 310"/>
                <a:gd name="T17" fmla="*/ 9 h 239"/>
                <a:gd name="T18" fmla="*/ 164 w 310"/>
                <a:gd name="T19" fmla="*/ 0 h 239"/>
                <a:gd name="T20" fmla="*/ 152 w 310"/>
                <a:gd name="T21" fmla="*/ 0 h 239"/>
                <a:gd name="T22" fmla="*/ 132 w 310"/>
                <a:gd name="T23" fmla="*/ 9 h 239"/>
                <a:gd name="T24" fmla="*/ 115 w 310"/>
                <a:gd name="T25" fmla="*/ 21 h 239"/>
                <a:gd name="T26" fmla="*/ 105 w 310"/>
                <a:gd name="T27" fmla="*/ 37 h 239"/>
                <a:gd name="T28" fmla="*/ 101 w 310"/>
                <a:gd name="T29" fmla="*/ 47 h 239"/>
                <a:gd name="T30" fmla="*/ 83 w 310"/>
                <a:gd name="T31" fmla="*/ 39 h 239"/>
                <a:gd name="T32" fmla="*/ 65 w 310"/>
                <a:gd name="T33" fmla="*/ 37 h 239"/>
                <a:gd name="T34" fmla="*/ 53 w 310"/>
                <a:gd name="T35" fmla="*/ 37 h 239"/>
                <a:gd name="T36" fmla="*/ 28 w 310"/>
                <a:gd name="T37" fmla="*/ 47 h 239"/>
                <a:gd name="T38" fmla="*/ 10 w 310"/>
                <a:gd name="T39" fmla="*/ 65 h 239"/>
                <a:gd name="T40" fmla="*/ 0 w 310"/>
                <a:gd name="T41" fmla="*/ 90 h 239"/>
                <a:gd name="T42" fmla="*/ 0 w 310"/>
                <a:gd name="T43" fmla="*/ 102 h 239"/>
                <a:gd name="T44" fmla="*/ 2 w 310"/>
                <a:gd name="T45" fmla="*/ 122 h 239"/>
                <a:gd name="T46" fmla="*/ 10 w 310"/>
                <a:gd name="T47" fmla="*/ 138 h 239"/>
                <a:gd name="T48" fmla="*/ 6 w 310"/>
                <a:gd name="T49" fmla="*/ 146 h 239"/>
                <a:gd name="T50" fmla="*/ 0 w 310"/>
                <a:gd name="T51" fmla="*/ 164 h 239"/>
                <a:gd name="T52" fmla="*/ 0 w 310"/>
                <a:gd name="T53" fmla="*/ 175 h 239"/>
                <a:gd name="T54" fmla="*/ 8 w 310"/>
                <a:gd name="T55" fmla="*/ 207 h 239"/>
                <a:gd name="T56" fmla="*/ 28 w 310"/>
                <a:gd name="T57" fmla="*/ 229 h 239"/>
                <a:gd name="T58" fmla="*/ 36 w 310"/>
                <a:gd name="T59" fmla="*/ 233 h 239"/>
                <a:gd name="T60" fmla="*/ 55 w 310"/>
                <a:gd name="T61" fmla="*/ 239 h 239"/>
                <a:gd name="T62" fmla="*/ 65 w 310"/>
                <a:gd name="T63" fmla="*/ 239 h 239"/>
                <a:gd name="T64" fmla="*/ 99 w 310"/>
                <a:gd name="T65" fmla="*/ 231 h 239"/>
                <a:gd name="T66" fmla="*/ 121 w 310"/>
                <a:gd name="T67" fmla="*/ 207 h 239"/>
                <a:gd name="T68" fmla="*/ 132 w 310"/>
                <a:gd name="T69" fmla="*/ 211 h 239"/>
                <a:gd name="T70" fmla="*/ 142 w 310"/>
                <a:gd name="T71" fmla="*/ 211 h 239"/>
                <a:gd name="T72" fmla="*/ 166 w 310"/>
                <a:gd name="T73" fmla="*/ 207 h 239"/>
                <a:gd name="T74" fmla="*/ 184 w 310"/>
                <a:gd name="T75" fmla="*/ 195 h 239"/>
                <a:gd name="T76" fmla="*/ 190 w 310"/>
                <a:gd name="T77" fmla="*/ 203 h 239"/>
                <a:gd name="T78" fmla="*/ 202 w 310"/>
                <a:gd name="T79" fmla="*/ 217 h 239"/>
                <a:gd name="T80" fmla="*/ 217 w 310"/>
                <a:gd name="T81" fmla="*/ 227 h 239"/>
                <a:gd name="T82" fmla="*/ 235 w 310"/>
                <a:gd name="T83" fmla="*/ 233 h 239"/>
                <a:gd name="T84" fmla="*/ 245 w 310"/>
                <a:gd name="T85" fmla="*/ 233 h 239"/>
                <a:gd name="T86" fmla="*/ 275 w 310"/>
                <a:gd name="T87" fmla="*/ 225 h 239"/>
                <a:gd name="T88" fmla="*/ 289 w 310"/>
                <a:gd name="T89" fmla="*/ 215 h 239"/>
                <a:gd name="T90" fmla="*/ 306 w 310"/>
                <a:gd name="T91" fmla="*/ 195 h 239"/>
                <a:gd name="T92" fmla="*/ 310 w 310"/>
                <a:gd name="T93" fmla="*/ 177 h 239"/>
                <a:gd name="T94" fmla="*/ 310 w 310"/>
                <a:gd name="T95" fmla="*/ 168 h 239"/>
                <a:gd name="T96" fmla="*/ 306 w 310"/>
                <a:gd name="T97" fmla="*/ 144 h 239"/>
                <a:gd name="T98" fmla="*/ 294 w 310"/>
                <a:gd name="T99" fmla="*/ 12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0" h="239">
                  <a:moveTo>
                    <a:pt x="294" y="124"/>
                  </a:moveTo>
                  <a:lnTo>
                    <a:pt x="294" y="124"/>
                  </a:lnTo>
                  <a:lnTo>
                    <a:pt x="300" y="110"/>
                  </a:lnTo>
                  <a:lnTo>
                    <a:pt x="302" y="94"/>
                  </a:lnTo>
                  <a:lnTo>
                    <a:pt x="302" y="94"/>
                  </a:lnTo>
                  <a:lnTo>
                    <a:pt x="300" y="81"/>
                  </a:lnTo>
                  <a:lnTo>
                    <a:pt x="296" y="67"/>
                  </a:lnTo>
                  <a:lnTo>
                    <a:pt x="289" y="57"/>
                  </a:lnTo>
                  <a:lnTo>
                    <a:pt x="281" y="47"/>
                  </a:lnTo>
                  <a:lnTo>
                    <a:pt x="271" y="39"/>
                  </a:lnTo>
                  <a:lnTo>
                    <a:pt x="261" y="33"/>
                  </a:lnTo>
                  <a:lnTo>
                    <a:pt x="249" y="29"/>
                  </a:lnTo>
                  <a:lnTo>
                    <a:pt x="235" y="29"/>
                  </a:lnTo>
                  <a:lnTo>
                    <a:pt x="235" y="29"/>
                  </a:lnTo>
                  <a:lnTo>
                    <a:pt x="219" y="31"/>
                  </a:lnTo>
                  <a:lnTo>
                    <a:pt x="219" y="31"/>
                  </a:lnTo>
                  <a:lnTo>
                    <a:pt x="209" y="19"/>
                  </a:lnTo>
                  <a:lnTo>
                    <a:pt x="194" y="9"/>
                  </a:lnTo>
                  <a:lnTo>
                    <a:pt x="180" y="3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0"/>
                  </a:lnTo>
                  <a:lnTo>
                    <a:pt x="142" y="5"/>
                  </a:lnTo>
                  <a:lnTo>
                    <a:pt x="132" y="9"/>
                  </a:lnTo>
                  <a:lnTo>
                    <a:pt x="124" y="13"/>
                  </a:lnTo>
                  <a:lnTo>
                    <a:pt x="115" y="21"/>
                  </a:lnTo>
                  <a:lnTo>
                    <a:pt x="109" y="29"/>
                  </a:lnTo>
                  <a:lnTo>
                    <a:pt x="105" y="37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93" y="43"/>
                  </a:lnTo>
                  <a:lnTo>
                    <a:pt x="83" y="39"/>
                  </a:lnTo>
                  <a:lnTo>
                    <a:pt x="75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3" y="37"/>
                  </a:lnTo>
                  <a:lnTo>
                    <a:pt x="41" y="41"/>
                  </a:lnTo>
                  <a:lnTo>
                    <a:pt x="28" y="47"/>
                  </a:lnTo>
                  <a:lnTo>
                    <a:pt x="18" y="55"/>
                  </a:lnTo>
                  <a:lnTo>
                    <a:pt x="10" y="65"/>
                  </a:lnTo>
                  <a:lnTo>
                    <a:pt x="4" y="77"/>
                  </a:lnTo>
                  <a:lnTo>
                    <a:pt x="0" y="9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6" y="13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6" y="146"/>
                  </a:lnTo>
                  <a:lnTo>
                    <a:pt x="2" y="15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2" y="191"/>
                  </a:lnTo>
                  <a:lnTo>
                    <a:pt x="8" y="207"/>
                  </a:lnTo>
                  <a:lnTo>
                    <a:pt x="16" y="219"/>
                  </a:lnTo>
                  <a:lnTo>
                    <a:pt x="28" y="229"/>
                  </a:lnTo>
                  <a:lnTo>
                    <a:pt x="28" y="229"/>
                  </a:lnTo>
                  <a:lnTo>
                    <a:pt x="36" y="233"/>
                  </a:lnTo>
                  <a:lnTo>
                    <a:pt x="47" y="237"/>
                  </a:lnTo>
                  <a:lnTo>
                    <a:pt x="55" y="239"/>
                  </a:lnTo>
                  <a:lnTo>
                    <a:pt x="65" y="239"/>
                  </a:lnTo>
                  <a:lnTo>
                    <a:pt x="65" y="239"/>
                  </a:lnTo>
                  <a:lnTo>
                    <a:pt x="83" y="237"/>
                  </a:lnTo>
                  <a:lnTo>
                    <a:pt x="99" y="231"/>
                  </a:lnTo>
                  <a:lnTo>
                    <a:pt x="111" y="221"/>
                  </a:lnTo>
                  <a:lnTo>
                    <a:pt x="121" y="207"/>
                  </a:lnTo>
                  <a:lnTo>
                    <a:pt x="121" y="207"/>
                  </a:lnTo>
                  <a:lnTo>
                    <a:pt x="132" y="211"/>
                  </a:lnTo>
                  <a:lnTo>
                    <a:pt x="142" y="211"/>
                  </a:lnTo>
                  <a:lnTo>
                    <a:pt x="142" y="211"/>
                  </a:lnTo>
                  <a:lnTo>
                    <a:pt x="154" y="209"/>
                  </a:lnTo>
                  <a:lnTo>
                    <a:pt x="166" y="207"/>
                  </a:lnTo>
                  <a:lnTo>
                    <a:pt x="176" y="201"/>
                  </a:lnTo>
                  <a:lnTo>
                    <a:pt x="184" y="195"/>
                  </a:lnTo>
                  <a:lnTo>
                    <a:pt x="184" y="195"/>
                  </a:lnTo>
                  <a:lnTo>
                    <a:pt x="190" y="203"/>
                  </a:lnTo>
                  <a:lnTo>
                    <a:pt x="194" y="211"/>
                  </a:lnTo>
                  <a:lnTo>
                    <a:pt x="202" y="217"/>
                  </a:lnTo>
                  <a:lnTo>
                    <a:pt x="209" y="223"/>
                  </a:lnTo>
                  <a:lnTo>
                    <a:pt x="217" y="227"/>
                  </a:lnTo>
                  <a:lnTo>
                    <a:pt x="227" y="231"/>
                  </a:lnTo>
                  <a:lnTo>
                    <a:pt x="235" y="233"/>
                  </a:lnTo>
                  <a:lnTo>
                    <a:pt x="245" y="233"/>
                  </a:lnTo>
                  <a:lnTo>
                    <a:pt x="245" y="233"/>
                  </a:lnTo>
                  <a:lnTo>
                    <a:pt x="261" y="231"/>
                  </a:lnTo>
                  <a:lnTo>
                    <a:pt x="275" y="225"/>
                  </a:lnTo>
                  <a:lnTo>
                    <a:pt x="275" y="225"/>
                  </a:lnTo>
                  <a:lnTo>
                    <a:pt x="289" y="215"/>
                  </a:lnTo>
                  <a:lnTo>
                    <a:pt x="302" y="203"/>
                  </a:lnTo>
                  <a:lnTo>
                    <a:pt x="306" y="195"/>
                  </a:lnTo>
                  <a:lnTo>
                    <a:pt x="308" y="187"/>
                  </a:lnTo>
                  <a:lnTo>
                    <a:pt x="310" y="177"/>
                  </a:lnTo>
                  <a:lnTo>
                    <a:pt x="310" y="168"/>
                  </a:lnTo>
                  <a:lnTo>
                    <a:pt x="310" y="168"/>
                  </a:lnTo>
                  <a:lnTo>
                    <a:pt x="310" y="156"/>
                  </a:lnTo>
                  <a:lnTo>
                    <a:pt x="306" y="144"/>
                  </a:lnTo>
                  <a:lnTo>
                    <a:pt x="302" y="134"/>
                  </a:lnTo>
                  <a:lnTo>
                    <a:pt x="294" y="124"/>
                  </a:lnTo>
                  <a:lnTo>
                    <a:pt x="29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892550" y="5564188"/>
            <a:ext cx="777875" cy="581025"/>
            <a:chOff x="3892550" y="5564188"/>
            <a:chExt cx="777875" cy="581025"/>
          </a:xfrm>
          <a:solidFill>
            <a:schemeClr val="bg1">
              <a:lumMod val="50000"/>
            </a:schemeClr>
          </a:solidFill>
        </p:grpSpPr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3892550" y="5618163"/>
              <a:ext cx="777875" cy="527050"/>
            </a:xfrm>
            <a:custGeom>
              <a:avLst/>
              <a:gdLst>
                <a:gd name="T0" fmla="*/ 456 w 490"/>
                <a:gd name="T1" fmla="*/ 39 h 332"/>
                <a:gd name="T2" fmla="*/ 427 w 490"/>
                <a:gd name="T3" fmla="*/ 4 h 332"/>
                <a:gd name="T4" fmla="*/ 417 w 490"/>
                <a:gd name="T5" fmla="*/ 0 h 332"/>
                <a:gd name="T6" fmla="*/ 411 w 490"/>
                <a:gd name="T7" fmla="*/ 14 h 332"/>
                <a:gd name="T8" fmla="*/ 409 w 490"/>
                <a:gd name="T9" fmla="*/ 28 h 332"/>
                <a:gd name="T10" fmla="*/ 399 w 490"/>
                <a:gd name="T11" fmla="*/ 55 h 332"/>
                <a:gd name="T12" fmla="*/ 379 w 490"/>
                <a:gd name="T13" fmla="*/ 71 h 332"/>
                <a:gd name="T14" fmla="*/ 360 w 490"/>
                <a:gd name="T15" fmla="*/ 79 h 332"/>
                <a:gd name="T16" fmla="*/ 352 w 490"/>
                <a:gd name="T17" fmla="*/ 81 h 332"/>
                <a:gd name="T18" fmla="*/ 292 w 490"/>
                <a:gd name="T19" fmla="*/ 97 h 332"/>
                <a:gd name="T20" fmla="*/ 279 w 490"/>
                <a:gd name="T21" fmla="*/ 99 h 332"/>
                <a:gd name="T22" fmla="*/ 257 w 490"/>
                <a:gd name="T23" fmla="*/ 109 h 332"/>
                <a:gd name="T24" fmla="*/ 241 w 490"/>
                <a:gd name="T25" fmla="*/ 121 h 332"/>
                <a:gd name="T26" fmla="*/ 227 w 490"/>
                <a:gd name="T27" fmla="*/ 148 h 332"/>
                <a:gd name="T28" fmla="*/ 219 w 490"/>
                <a:gd name="T29" fmla="*/ 178 h 332"/>
                <a:gd name="T30" fmla="*/ 219 w 490"/>
                <a:gd name="T31" fmla="*/ 192 h 332"/>
                <a:gd name="T32" fmla="*/ 205 w 490"/>
                <a:gd name="T33" fmla="*/ 180 h 332"/>
                <a:gd name="T34" fmla="*/ 200 w 490"/>
                <a:gd name="T35" fmla="*/ 166 h 332"/>
                <a:gd name="T36" fmla="*/ 205 w 490"/>
                <a:gd name="T37" fmla="*/ 150 h 332"/>
                <a:gd name="T38" fmla="*/ 221 w 490"/>
                <a:gd name="T39" fmla="*/ 121 h 332"/>
                <a:gd name="T40" fmla="*/ 239 w 490"/>
                <a:gd name="T41" fmla="*/ 101 h 332"/>
                <a:gd name="T42" fmla="*/ 221 w 490"/>
                <a:gd name="T43" fmla="*/ 101 h 332"/>
                <a:gd name="T44" fmla="*/ 184 w 490"/>
                <a:gd name="T45" fmla="*/ 109 h 332"/>
                <a:gd name="T46" fmla="*/ 154 w 490"/>
                <a:gd name="T47" fmla="*/ 119 h 332"/>
                <a:gd name="T48" fmla="*/ 128 w 490"/>
                <a:gd name="T49" fmla="*/ 136 h 332"/>
                <a:gd name="T50" fmla="*/ 95 w 490"/>
                <a:gd name="T51" fmla="*/ 164 h 332"/>
                <a:gd name="T52" fmla="*/ 65 w 490"/>
                <a:gd name="T53" fmla="*/ 209 h 332"/>
                <a:gd name="T54" fmla="*/ 18 w 490"/>
                <a:gd name="T55" fmla="*/ 231 h 332"/>
                <a:gd name="T56" fmla="*/ 0 w 490"/>
                <a:gd name="T57" fmla="*/ 213 h 332"/>
                <a:gd name="T58" fmla="*/ 466 w 490"/>
                <a:gd name="T59" fmla="*/ 332 h 332"/>
                <a:gd name="T60" fmla="*/ 449 w 490"/>
                <a:gd name="T61" fmla="*/ 198 h 332"/>
                <a:gd name="T62" fmla="*/ 425 w 490"/>
                <a:gd name="T63" fmla="*/ 231 h 332"/>
                <a:gd name="T64" fmla="*/ 419 w 490"/>
                <a:gd name="T65" fmla="*/ 184 h 332"/>
                <a:gd name="T66" fmla="*/ 411 w 490"/>
                <a:gd name="T67" fmla="*/ 140 h 332"/>
                <a:gd name="T68" fmla="*/ 411 w 490"/>
                <a:gd name="T69" fmla="*/ 103 h 332"/>
                <a:gd name="T70" fmla="*/ 421 w 490"/>
                <a:gd name="T71" fmla="*/ 91 h 332"/>
                <a:gd name="T72" fmla="*/ 433 w 490"/>
                <a:gd name="T73" fmla="*/ 93 h 332"/>
                <a:gd name="T74" fmla="*/ 439 w 490"/>
                <a:gd name="T75" fmla="*/ 97 h 332"/>
                <a:gd name="T76" fmla="*/ 468 w 490"/>
                <a:gd name="T77" fmla="*/ 117 h 332"/>
                <a:gd name="T78" fmla="*/ 484 w 490"/>
                <a:gd name="T79" fmla="*/ 126 h 332"/>
                <a:gd name="T80" fmla="*/ 490 w 490"/>
                <a:gd name="T81" fmla="*/ 124 h 332"/>
                <a:gd name="T82" fmla="*/ 488 w 490"/>
                <a:gd name="T83" fmla="*/ 107 h 332"/>
                <a:gd name="T84" fmla="*/ 478 w 490"/>
                <a:gd name="T85" fmla="*/ 75 h 332"/>
                <a:gd name="T86" fmla="*/ 456 w 490"/>
                <a:gd name="T87" fmla="*/ 3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0" h="332">
                  <a:moveTo>
                    <a:pt x="456" y="39"/>
                  </a:moveTo>
                  <a:lnTo>
                    <a:pt x="456" y="39"/>
                  </a:lnTo>
                  <a:lnTo>
                    <a:pt x="435" y="12"/>
                  </a:lnTo>
                  <a:lnTo>
                    <a:pt x="427" y="4"/>
                  </a:lnTo>
                  <a:lnTo>
                    <a:pt x="421" y="0"/>
                  </a:lnTo>
                  <a:lnTo>
                    <a:pt x="417" y="0"/>
                  </a:lnTo>
                  <a:lnTo>
                    <a:pt x="413" y="4"/>
                  </a:lnTo>
                  <a:lnTo>
                    <a:pt x="411" y="14"/>
                  </a:lnTo>
                  <a:lnTo>
                    <a:pt x="409" y="28"/>
                  </a:lnTo>
                  <a:lnTo>
                    <a:pt x="409" y="28"/>
                  </a:lnTo>
                  <a:lnTo>
                    <a:pt x="405" y="43"/>
                  </a:lnTo>
                  <a:lnTo>
                    <a:pt x="399" y="55"/>
                  </a:lnTo>
                  <a:lnTo>
                    <a:pt x="389" y="65"/>
                  </a:lnTo>
                  <a:lnTo>
                    <a:pt x="379" y="71"/>
                  </a:lnTo>
                  <a:lnTo>
                    <a:pt x="368" y="77"/>
                  </a:lnTo>
                  <a:lnTo>
                    <a:pt x="360" y="79"/>
                  </a:lnTo>
                  <a:lnTo>
                    <a:pt x="352" y="81"/>
                  </a:lnTo>
                  <a:lnTo>
                    <a:pt x="352" y="81"/>
                  </a:lnTo>
                  <a:lnTo>
                    <a:pt x="340" y="85"/>
                  </a:lnTo>
                  <a:lnTo>
                    <a:pt x="292" y="97"/>
                  </a:lnTo>
                  <a:lnTo>
                    <a:pt x="292" y="97"/>
                  </a:lnTo>
                  <a:lnTo>
                    <a:pt x="279" y="99"/>
                  </a:lnTo>
                  <a:lnTo>
                    <a:pt x="267" y="103"/>
                  </a:lnTo>
                  <a:lnTo>
                    <a:pt x="257" y="109"/>
                  </a:lnTo>
                  <a:lnTo>
                    <a:pt x="249" y="115"/>
                  </a:lnTo>
                  <a:lnTo>
                    <a:pt x="241" y="121"/>
                  </a:lnTo>
                  <a:lnTo>
                    <a:pt x="235" y="130"/>
                  </a:lnTo>
                  <a:lnTo>
                    <a:pt x="227" y="148"/>
                  </a:lnTo>
                  <a:lnTo>
                    <a:pt x="221" y="164"/>
                  </a:lnTo>
                  <a:lnTo>
                    <a:pt x="219" y="178"/>
                  </a:lnTo>
                  <a:lnTo>
                    <a:pt x="219" y="192"/>
                  </a:lnTo>
                  <a:lnTo>
                    <a:pt x="219" y="192"/>
                  </a:lnTo>
                  <a:lnTo>
                    <a:pt x="211" y="186"/>
                  </a:lnTo>
                  <a:lnTo>
                    <a:pt x="205" y="180"/>
                  </a:lnTo>
                  <a:lnTo>
                    <a:pt x="202" y="172"/>
                  </a:lnTo>
                  <a:lnTo>
                    <a:pt x="200" y="166"/>
                  </a:lnTo>
                  <a:lnTo>
                    <a:pt x="202" y="158"/>
                  </a:lnTo>
                  <a:lnTo>
                    <a:pt x="205" y="150"/>
                  </a:lnTo>
                  <a:lnTo>
                    <a:pt x="211" y="136"/>
                  </a:lnTo>
                  <a:lnTo>
                    <a:pt x="221" y="121"/>
                  </a:lnTo>
                  <a:lnTo>
                    <a:pt x="229" y="111"/>
                  </a:lnTo>
                  <a:lnTo>
                    <a:pt x="239" y="101"/>
                  </a:lnTo>
                  <a:lnTo>
                    <a:pt x="239" y="101"/>
                  </a:lnTo>
                  <a:lnTo>
                    <a:pt x="221" y="101"/>
                  </a:lnTo>
                  <a:lnTo>
                    <a:pt x="200" y="105"/>
                  </a:lnTo>
                  <a:lnTo>
                    <a:pt x="184" y="109"/>
                  </a:lnTo>
                  <a:lnTo>
                    <a:pt x="168" y="113"/>
                  </a:lnTo>
                  <a:lnTo>
                    <a:pt x="154" y="119"/>
                  </a:lnTo>
                  <a:lnTo>
                    <a:pt x="140" y="128"/>
                  </a:lnTo>
                  <a:lnTo>
                    <a:pt x="128" y="136"/>
                  </a:lnTo>
                  <a:lnTo>
                    <a:pt x="115" y="144"/>
                  </a:lnTo>
                  <a:lnTo>
                    <a:pt x="95" y="164"/>
                  </a:lnTo>
                  <a:lnTo>
                    <a:pt x="79" y="186"/>
                  </a:lnTo>
                  <a:lnTo>
                    <a:pt x="65" y="209"/>
                  </a:lnTo>
                  <a:lnTo>
                    <a:pt x="55" y="231"/>
                  </a:lnTo>
                  <a:lnTo>
                    <a:pt x="18" y="231"/>
                  </a:lnTo>
                  <a:lnTo>
                    <a:pt x="18" y="213"/>
                  </a:lnTo>
                  <a:lnTo>
                    <a:pt x="0" y="213"/>
                  </a:lnTo>
                  <a:lnTo>
                    <a:pt x="0" y="332"/>
                  </a:lnTo>
                  <a:lnTo>
                    <a:pt x="466" y="332"/>
                  </a:lnTo>
                  <a:lnTo>
                    <a:pt x="466" y="198"/>
                  </a:lnTo>
                  <a:lnTo>
                    <a:pt x="449" y="198"/>
                  </a:lnTo>
                  <a:lnTo>
                    <a:pt x="449" y="231"/>
                  </a:lnTo>
                  <a:lnTo>
                    <a:pt x="425" y="231"/>
                  </a:lnTo>
                  <a:lnTo>
                    <a:pt x="425" y="231"/>
                  </a:lnTo>
                  <a:lnTo>
                    <a:pt x="419" y="184"/>
                  </a:lnTo>
                  <a:lnTo>
                    <a:pt x="411" y="140"/>
                  </a:lnTo>
                  <a:lnTo>
                    <a:pt x="411" y="140"/>
                  </a:lnTo>
                  <a:lnTo>
                    <a:pt x="411" y="117"/>
                  </a:lnTo>
                  <a:lnTo>
                    <a:pt x="411" y="103"/>
                  </a:lnTo>
                  <a:lnTo>
                    <a:pt x="415" y="95"/>
                  </a:lnTo>
                  <a:lnTo>
                    <a:pt x="421" y="91"/>
                  </a:lnTo>
                  <a:lnTo>
                    <a:pt x="427" y="91"/>
                  </a:lnTo>
                  <a:lnTo>
                    <a:pt x="433" y="93"/>
                  </a:lnTo>
                  <a:lnTo>
                    <a:pt x="439" y="97"/>
                  </a:lnTo>
                  <a:lnTo>
                    <a:pt x="439" y="97"/>
                  </a:lnTo>
                  <a:lnTo>
                    <a:pt x="468" y="117"/>
                  </a:lnTo>
                  <a:lnTo>
                    <a:pt x="468" y="117"/>
                  </a:lnTo>
                  <a:lnTo>
                    <a:pt x="480" y="126"/>
                  </a:lnTo>
                  <a:lnTo>
                    <a:pt x="484" y="126"/>
                  </a:lnTo>
                  <a:lnTo>
                    <a:pt x="488" y="126"/>
                  </a:lnTo>
                  <a:lnTo>
                    <a:pt x="490" y="124"/>
                  </a:lnTo>
                  <a:lnTo>
                    <a:pt x="490" y="119"/>
                  </a:lnTo>
                  <a:lnTo>
                    <a:pt x="488" y="107"/>
                  </a:lnTo>
                  <a:lnTo>
                    <a:pt x="484" y="91"/>
                  </a:lnTo>
                  <a:lnTo>
                    <a:pt x="478" y="75"/>
                  </a:lnTo>
                  <a:lnTo>
                    <a:pt x="468" y="57"/>
                  </a:lnTo>
                  <a:lnTo>
                    <a:pt x="456" y="39"/>
                  </a:lnTo>
                  <a:lnTo>
                    <a:pt x="45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3"/>
            <p:cNvSpPr>
              <a:spLocks/>
            </p:cNvSpPr>
            <p:nvPr/>
          </p:nvSpPr>
          <p:spPr bwMode="auto">
            <a:xfrm>
              <a:off x="4175125" y="5564188"/>
              <a:ext cx="55563" cy="150813"/>
            </a:xfrm>
            <a:custGeom>
              <a:avLst/>
              <a:gdLst>
                <a:gd name="T0" fmla="*/ 18 w 35"/>
                <a:gd name="T1" fmla="*/ 95 h 95"/>
                <a:gd name="T2" fmla="*/ 18 w 35"/>
                <a:gd name="T3" fmla="*/ 95 h 95"/>
                <a:gd name="T4" fmla="*/ 14 w 35"/>
                <a:gd name="T5" fmla="*/ 81 h 95"/>
                <a:gd name="T6" fmla="*/ 14 w 35"/>
                <a:gd name="T7" fmla="*/ 70 h 95"/>
                <a:gd name="T8" fmla="*/ 14 w 35"/>
                <a:gd name="T9" fmla="*/ 70 h 95"/>
                <a:gd name="T10" fmla="*/ 16 w 35"/>
                <a:gd name="T11" fmla="*/ 60 h 95"/>
                <a:gd name="T12" fmla="*/ 24 w 35"/>
                <a:gd name="T13" fmla="*/ 52 h 95"/>
                <a:gd name="T14" fmla="*/ 24 w 35"/>
                <a:gd name="T15" fmla="*/ 52 h 95"/>
                <a:gd name="T16" fmla="*/ 29 w 35"/>
                <a:gd name="T17" fmla="*/ 46 h 95"/>
                <a:gd name="T18" fmla="*/ 33 w 35"/>
                <a:gd name="T19" fmla="*/ 40 h 95"/>
                <a:gd name="T20" fmla="*/ 35 w 35"/>
                <a:gd name="T21" fmla="*/ 32 h 95"/>
                <a:gd name="T22" fmla="*/ 35 w 35"/>
                <a:gd name="T23" fmla="*/ 24 h 95"/>
                <a:gd name="T24" fmla="*/ 35 w 35"/>
                <a:gd name="T25" fmla="*/ 24 h 95"/>
                <a:gd name="T26" fmla="*/ 33 w 35"/>
                <a:gd name="T27" fmla="*/ 16 h 95"/>
                <a:gd name="T28" fmla="*/ 29 w 35"/>
                <a:gd name="T29" fmla="*/ 8 h 95"/>
                <a:gd name="T30" fmla="*/ 24 w 35"/>
                <a:gd name="T31" fmla="*/ 2 h 95"/>
                <a:gd name="T32" fmla="*/ 18 w 35"/>
                <a:gd name="T33" fmla="*/ 0 h 95"/>
                <a:gd name="T34" fmla="*/ 18 w 35"/>
                <a:gd name="T35" fmla="*/ 0 h 95"/>
                <a:gd name="T36" fmla="*/ 22 w 35"/>
                <a:gd name="T37" fmla="*/ 12 h 95"/>
                <a:gd name="T38" fmla="*/ 20 w 35"/>
                <a:gd name="T39" fmla="*/ 22 h 95"/>
                <a:gd name="T40" fmla="*/ 20 w 35"/>
                <a:gd name="T41" fmla="*/ 22 h 95"/>
                <a:gd name="T42" fmla="*/ 16 w 35"/>
                <a:gd name="T43" fmla="*/ 32 h 95"/>
                <a:gd name="T44" fmla="*/ 10 w 35"/>
                <a:gd name="T45" fmla="*/ 40 h 95"/>
                <a:gd name="T46" fmla="*/ 10 w 35"/>
                <a:gd name="T47" fmla="*/ 40 h 95"/>
                <a:gd name="T48" fmla="*/ 6 w 35"/>
                <a:gd name="T49" fmla="*/ 46 h 95"/>
                <a:gd name="T50" fmla="*/ 2 w 35"/>
                <a:gd name="T51" fmla="*/ 54 h 95"/>
                <a:gd name="T52" fmla="*/ 0 w 35"/>
                <a:gd name="T53" fmla="*/ 62 h 95"/>
                <a:gd name="T54" fmla="*/ 0 w 35"/>
                <a:gd name="T55" fmla="*/ 70 h 95"/>
                <a:gd name="T56" fmla="*/ 0 w 35"/>
                <a:gd name="T57" fmla="*/ 70 h 95"/>
                <a:gd name="T58" fmla="*/ 2 w 35"/>
                <a:gd name="T59" fmla="*/ 79 h 95"/>
                <a:gd name="T60" fmla="*/ 6 w 35"/>
                <a:gd name="T61" fmla="*/ 85 h 95"/>
                <a:gd name="T62" fmla="*/ 10 w 35"/>
                <a:gd name="T63" fmla="*/ 91 h 95"/>
                <a:gd name="T64" fmla="*/ 18 w 35"/>
                <a:gd name="T65" fmla="*/ 95 h 95"/>
                <a:gd name="T66" fmla="*/ 18 w 35"/>
                <a:gd name="T6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95">
                  <a:moveTo>
                    <a:pt x="18" y="95"/>
                  </a:moveTo>
                  <a:lnTo>
                    <a:pt x="18" y="95"/>
                  </a:lnTo>
                  <a:lnTo>
                    <a:pt x="14" y="81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6" y="6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9" y="46"/>
                  </a:lnTo>
                  <a:lnTo>
                    <a:pt x="33" y="40"/>
                  </a:lnTo>
                  <a:lnTo>
                    <a:pt x="35" y="32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3" y="16"/>
                  </a:lnTo>
                  <a:lnTo>
                    <a:pt x="29" y="8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1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3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6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9"/>
                  </a:lnTo>
                  <a:lnTo>
                    <a:pt x="6" y="85"/>
                  </a:lnTo>
                  <a:lnTo>
                    <a:pt x="10" y="91"/>
                  </a:lnTo>
                  <a:lnTo>
                    <a:pt x="18" y="95"/>
                  </a:lnTo>
                  <a:lnTo>
                    <a:pt x="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4252913" y="5618163"/>
              <a:ext cx="47625" cy="112713"/>
            </a:xfrm>
            <a:custGeom>
              <a:avLst/>
              <a:gdLst>
                <a:gd name="T0" fmla="*/ 14 w 30"/>
                <a:gd name="T1" fmla="*/ 71 h 71"/>
                <a:gd name="T2" fmla="*/ 14 w 30"/>
                <a:gd name="T3" fmla="*/ 71 h 71"/>
                <a:gd name="T4" fmla="*/ 12 w 30"/>
                <a:gd name="T5" fmla="*/ 61 h 71"/>
                <a:gd name="T6" fmla="*/ 14 w 30"/>
                <a:gd name="T7" fmla="*/ 53 h 71"/>
                <a:gd name="T8" fmla="*/ 14 w 30"/>
                <a:gd name="T9" fmla="*/ 53 h 71"/>
                <a:gd name="T10" fmla="*/ 16 w 30"/>
                <a:gd name="T11" fmla="*/ 47 h 71"/>
                <a:gd name="T12" fmla="*/ 20 w 30"/>
                <a:gd name="T13" fmla="*/ 41 h 71"/>
                <a:gd name="T14" fmla="*/ 20 w 30"/>
                <a:gd name="T15" fmla="*/ 41 h 71"/>
                <a:gd name="T16" fmla="*/ 26 w 30"/>
                <a:gd name="T17" fmla="*/ 30 h 71"/>
                <a:gd name="T18" fmla="*/ 28 w 30"/>
                <a:gd name="T19" fmla="*/ 24 h 71"/>
                <a:gd name="T20" fmla="*/ 30 w 30"/>
                <a:gd name="T21" fmla="*/ 18 h 71"/>
                <a:gd name="T22" fmla="*/ 30 w 30"/>
                <a:gd name="T23" fmla="*/ 18 h 71"/>
                <a:gd name="T24" fmla="*/ 28 w 30"/>
                <a:gd name="T25" fmla="*/ 12 h 71"/>
                <a:gd name="T26" fmla="*/ 24 w 30"/>
                <a:gd name="T27" fmla="*/ 6 h 71"/>
                <a:gd name="T28" fmla="*/ 20 w 30"/>
                <a:gd name="T29" fmla="*/ 2 h 71"/>
                <a:gd name="T30" fmla="*/ 14 w 30"/>
                <a:gd name="T31" fmla="*/ 0 h 71"/>
                <a:gd name="T32" fmla="*/ 14 w 30"/>
                <a:gd name="T33" fmla="*/ 0 h 71"/>
                <a:gd name="T34" fmla="*/ 16 w 30"/>
                <a:gd name="T35" fmla="*/ 10 h 71"/>
                <a:gd name="T36" fmla="*/ 16 w 30"/>
                <a:gd name="T37" fmla="*/ 18 h 71"/>
                <a:gd name="T38" fmla="*/ 16 w 30"/>
                <a:gd name="T39" fmla="*/ 18 h 71"/>
                <a:gd name="T40" fmla="*/ 12 w 30"/>
                <a:gd name="T41" fmla="*/ 22 h 71"/>
                <a:gd name="T42" fmla="*/ 8 w 30"/>
                <a:gd name="T43" fmla="*/ 28 h 71"/>
                <a:gd name="T44" fmla="*/ 8 w 30"/>
                <a:gd name="T45" fmla="*/ 28 h 71"/>
                <a:gd name="T46" fmla="*/ 2 w 30"/>
                <a:gd name="T47" fmla="*/ 41 h 71"/>
                <a:gd name="T48" fmla="*/ 0 w 30"/>
                <a:gd name="T49" fmla="*/ 47 h 71"/>
                <a:gd name="T50" fmla="*/ 0 w 30"/>
                <a:gd name="T51" fmla="*/ 53 h 71"/>
                <a:gd name="T52" fmla="*/ 0 w 30"/>
                <a:gd name="T53" fmla="*/ 53 h 71"/>
                <a:gd name="T54" fmla="*/ 2 w 30"/>
                <a:gd name="T55" fmla="*/ 59 h 71"/>
                <a:gd name="T56" fmla="*/ 4 w 30"/>
                <a:gd name="T57" fmla="*/ 65 h 71"/>
                <a:gd name="T58" fmla="*/ 10 w 30"/>
                <a:gd name="T59" fmla="*/ 69 h 71"/>
                <a:gd name="T60" fmla="*/ 14 w 30"/>
                <a:gd name="T61" fmla="*/ 71 h 71"/>
                <a:gd name="T62" fmla="*/ 14 w 30"/>
                <a:gd name="T6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71">
                  <a:moveTo>
                    <a:pt x="14" y="71"/>
                  </a:moveTo>
                  <a:lnTo>
                    <a:pt x="14" y="71"/>
                  </a:lnTo>
                  <a:lnTo>
                    <a:pt x="12" y="61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6" y="47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6" y="30"/>
                  </a:lnTo>
                  <a:lnTo>
                    <a:pt x="28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1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2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2" y="41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59"/>
                  </a:lnTo>
                  <a:lnTo>
                    <a:pt x="4" y="65"/>
                  </a:lnTo>
                  <a:lnTo>
                    <a:pt x="10" y="69"/>
                  </a:lnTo>
                  <a:lnTo>
                    <a:pt x="14" y="71"/>
                  </a:lnTo>
                  <a:lnTo>
                    <a:pt x="14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175"/>
          <p:cNvSpPr>
            <a:spLocks noEditPoints="1"/>
          </p:cNvSpPr>
          <p:nvPr/>
        </p:nvSpPr>
        <p:spPr bwMode="auto">
          <a:xfrm>
            <a:off x="2870200" y="5480050"/>
            <a:ext cx="434975" cy="649288"/>
          </a:xfrm>
          <a:custGeom>
            <a:avLst/>
            <a:gdLst>
              <a:gd name="T0" fmla="*/ 108 w 274"/>
              <a:gd name="T1" fmla="*/ 65 h 409"/>
              <a:gd name="T2" fmla="*/ 69 w 274"/>
              <a:gd name="T3" fmla="*/ 0 h 409"/>
              <a:gd name="T4" fmla="*/ 0 w 274"/>
              <a:gd name="T5" fmla="*/ 0 h 409"/>
              <a:gd name="T6" fmla="*/ 0 w 274"/>
              <a:gd name="T7" fmla="*/ 12 h 409"/>
              <a:gd name="T8" fmla="*/ 63 w 274"/>
              <a:gd name="T9" fmla="*/ 12 h 409"/>
              <a:gd name="T10" fmla="*/ 96 w 274"/>
              <a:gd name="T11" fmla="*/ 65 h 409"/>
              <a:gd name="T12" fmla="*/ 31 w 274"/>
              <a:gd name="T13" fmla="*/ 65 h 409"/>
              <a:gd name="T14" fmla="*/ 31 w 274"/>
              <a:gd name="T15" fmla="*/ 123 h 409"/>
              <a:gd name="T16" fmla="*/ 51 w 274"/>
              <a:gd name="T17" fmla="*/ 123 h 409"/>
              <a:gd name="T18" fmla="*/ 57 w 274"/>
              <a:gd name="T19" fmla="*/ 172 h 409"/>
              <a:gd name="T20" fmla="*/ 53 w 274"/>
              <a:gd name="T21" fmla="*/ 126 h 409"/>
              <a:gd name="T22" fmla="*/ 57 w 274"/>
              <a:gd name="T23" fmla="*/ 174 h 409"/>
              <a:gd name="T24" fmla="*/ 59 w 274"/>
              <a:gd name="T25" fmla="*/ 196 h 409"/>
              <a:gd name="T26" fmla="*/ 61 w 274"/>
              <a:gd name="T27" fmla="*/ 198 h 409"/>
              <a:gd name="T28" fmla="*/ 61 w 274"/>
              <a:gd name="T29" fmla="*/ 200 h 409"/>
              <a:gd name="T30" fmla="*/ 71 w 274"/>
              <a:gd name="T31" fmla="*/ 289 h 409"/>
              <a:gd name="T32" fmla="*/ 83 w 274"/>
              <a:gd name="T33" fmla="*/ 409 h 409"/>
              <a:gd name="T34" fmla="*/ 219 w 274"/>
              <a:gd name="T35" fmla="*/ 409 h 409"/>
              <a:gd name="T36" fmla="*/ 227 w 274"/>
              <a:gd name="T37" fmla="*/ 346 h 409"/>
              <a:gd name="T38" fmla="*/ 233 w 274"/>
              <a:gd name="T39" fmla="*/ 285 h 409"/>
              <a:gd name="T40" fmla="*/ 233 w 274"/>
              <a:gd name="T41" fmla="*/ 285 h 409"/>
              <a:gd name="T42" fmla="*/ 251 w 274"/>
              <a:gd name="T43" fmla="*/ 123 h 409"/>
              <a:gd name="T44" fmla="*/ 274 w 274"/>
              <a:gd name="T45" fmla="*/ 123 h 409"/>
              <a:gd name="T46" fmla="*/ 274 w 274"/>
              <a:gd name="T47" fmla="*/ 65 h 409"/>
              <a:gd name="T48" fmla="*/ 108 w 274"/>
              <a:gd name="T49" fmla="*/ 65 h 409"/>
              <a:gd name="T50" fmla="*/ 217 w 274"/>
              <a:gd name="T51" fmla="*/ 401 h 409"/>
              <a:gd name="T52" fmla="*/ 162 w 274"/>
              <a:gd name="T53" fmla="*/ 358 h 409"/>
              <a:gd name="T54" fmla="*/ 73 w 274"/>
              <a:gd name="T55" fmla="*/ 281 h 409"/>
              <a:gd name="T56" fmla="*/ 65 w 274"/>
              <a:gd name="T57" fmla="*/ 208 h 409"/>
              <a:gd name="T58" fmla="*/ 221 w 274"/>
              <a:gd name="T59" fmla="*/ 348 h 409"/>
              <a:gd name="T60" fmla="*/ 217 w 274"/>
              <a:gd name="T61" fmla="*/ 401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74" h="409">
                <a:moveTo>
                  <a:pt x="108" y="65"/>
                </a:moveTo>
                <a:lnTo>
                  <a:pt x="69" y="0"/>
                </a:lnTo>
                <a:lnTo>
                  <a:pt x="0" y="0"/>
                </a:lnTo>
                <a:lnTo>
                  <a:pt x="0" y="12"/>
                </a:lnTo>
                <a:lnTo>
                  <a:pt x="63" y="12"/>
                </a:lnTo>
                <a:lnTo>
                  <a:pt x="96" y="65"/>
                </a:lnTo>
                <a:lnTo>
                  <a:pt x="31" y="65"/>
                </a:lnTo>
                <a:lnTo>
                  <a:pt x="31" y="123"/>
                </a:lnTo>
                <a:lnTo>
                  <a:pt x="51" y="123"/>
                </a:lnTo>
                <a:lnTo>
                  <a:pt x="57" y="172"/>
                </a:lnTo>
                <a:lnTo>
                  <a:pt x="53" y="126"/>
                </a:lnTo>
                <a:lnTo>
                  <a:pt x="57" y="174"/>
                </a:lnTo>
                <a:lnTo>
                  <a:pt x="59" y="196"/>
                </a:lnTo>
                <a:lnTo>
                  <a:pt x="61" y="198"/>
                </a:lnTo>
                <a:lnTo>
                  <a:pt x="61" y="200"/>
                </a:lnTo>
                <a:lnTo>
                  <a:pt x="71" y="289"/>
                </a:lnTo>
                <a:lnTo>
                  <a:pt x="83" y="409"/>
                </a:lnTo>
                <a:lnTo>
                  <a:pt x="219" y="409"/>
                </a:lnTo>
                <a:lnTo>
                  <a:pt x="227" y="346"/>
                </a:lnTo>
                <a:lnTo>
                  <a:pt x="233" y="285"/>
                </a:lnTo>
                <a:lnTo>
                  <a:pt x="233" y="285"/>
                </a:lnTo>
                <a:lnTo>
                  <a:pt x="251" y="123"/>
                </a:lnTo>
                <a:lnTo>
                  <a:pt x="274" y="123"/>
                </a:lnTo>
                <a:lnTo>
                  <a:pt x="274" y="65"/>
                </a:lnTo>
                <a:lnTo>
                  <a:pt x="108" y="65"/>
                </a:lnTo>
                <a:close/>
                <a:moveTo>
                  <a:pt x="217" y="401"/>
                </a:moveTo>
                <a:lnTo>
                  <a:pt x="162" y="358"/>
                </a:lnTo>
                <a:lnTo>
                  <a:pt x="73" y="281"/>
                </a:lnTo>
                <a:lnTo>
                  <a:pt x="65" y="208"/>
                </a:lnTo>
                <a:lnTo>
                  <a:pt x="221" y="348"/>
                </a:lnTo>
                <a:lnTo>
                  <a:pt x="217" y="4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 noEditPoints="1"/>
          </p:cNvSpPr>
          <p:nvPr/>
        </p:nvSpPr>
        <p:spPr bwMode="auto">
          <a:xfrm>
            <a:off x="225425" y="4268788"/>
            <a:ext cx="652463" cy="452438"/>
          </a:xfrm>
          <a:custGeom>
            <a:avLst/>
            <a:gdLst>
              <a:gd name="T0" fmla="*/ 409 w 411"/>
              <a:gd name="T1" fmla="*/ 107 h 285"/>
              <a:gd name="T2" fmla="*/ 409 w 411"/>
              <a:gd name="T3" fmla="*/ 107 h 285"/>
              <a:gd name="T4" fmla="*/ 407 w 411"/>
              <a:gd name="T5" fmla="*/ 97 h 285"/>
              <a:gd name="T6" fmla="*/ 397 w 411"/>
              <a:gd name="T7" fmla="*/ 87 h 285"/>
              <a:gd name="T8" fmla="*/ 363 w 411"/>
              <a:gd name="T9" fmla="*/ 73 h 285"/>
              <a:gd name="T10" fmla="*/ 405 w 411"/>
              <a:gd name="T11" fmla="*/ 30 h 285"/>
              <a:gd name="T12" fmla="*/ 409 w 411"/>
              <a:gd name="T13" fmla="*/ 18 h 285"/>
              <a:gd name="T14" fmla="*/ 405 w 411"/>
              <a:gd name="T15" fmla="*/ 6 h 285"/>
              <a:gd name="T16" fmla="*/ 399 w 411"/>
              <a:gd name="T17" fmla="*/ 2 h 285"/>
              <a:gd name="T18" fmla="*/ 385 w 411"/>
              <a:gd name="T19" fmla="*/ 2 h 285"/>
              <a:gd name="T20" fmla="*/ 322 w 411"/>
              <a:gd name="T21" fmla="*/ 63 h 285"/>
              <a:gd name="T22" fmla="*/ 282 w 411"/>
              <a:gd name="T23" fmla="*/ 59 h 285"/>
              <a:gd name="T24" fmla="*/ 205 w 411"/>
              <a:gd name="T25" fmla="*/ 55 h 285"/>
              <a:gd name="T26" fmla="*/ 170 w 411"/>
              <a:gd name="T27" fmla="*/ 57 h 285"/>
              <a:gd name="T28" fmla="*/ 100 w 411"/>
              <a:gd name="T29" fmla="*/ 63 h 285"/>
              <a:gd name="T30" fmla="*/ 47 w 411"/>
              <a:gd name="T31" fmla="*/ 73 h 285"/>
              <a:gd name="T32" fmla="*/ 19 w 411"/>
              <a:gd name="T33" fmla="*/ 83 h 285"/>
              <a:gd name="T34" fmla="*/ 2 w 411"/>
              <a:gd name="T35" fmla="*/ 99 h 285"/>
              <a:gd name="T36" fmla="*/ 0 w 411"/>
              <a:gd name="T37" fmla="*/ 107 h 285"/>
              <a:gd name="T38" fmla="*/ 0 w 411"/>
              <a:gd name="T39" fmla="*/ 107 h 285"/>
              <a:gd name="T40" fmla="*/ 31 w 411"/>
              <a:gd name="T41" fmla="*/ 221 h 285"/>
              <a:gd name="T42" fmla="*/ 33 w 411"/>
              <a:gd name="T43" fmla="*/ 233 h 285"/>
              <a:gd name="T44" fmla="*/ 47 w 411"/>
              <a:gd name="T45" fmla="*/ 257 h 285"/>
              <a:gd name="T46" fmla="*/ 69 w 411"/>
              <a:gd name="T47" fmla="*/ 275 h 285"/>
              <a:gd name="T48" fmla="*/ 96 w 411"/>
              <a:gd name="T49" fmla="*/ 285 h 285"/>
              <a:gd name="T50" fmla="*/ 306 w 411"/>
              <a:gd name="T51" fmla="*/ 285 h 285"/>
              <a:gd name="T52" fmla="*/ 320 w 411"/>
              <a:gd name="T53" fmla="*/ 285 h 285"/>
              <a:gd name="T54" fmla="*/ 345 w 411"/>
              <a:gd name="T55" fmla="*/ 275 h 285"/>
              <a:gd name="T56" fmla="*/ 365 w 411"/>
              <a:gd name="T57" fmla="*/ 257 h 285"/>
              <a:gd name="T58" fmla="*/ 379 w 411"/>
              <a:gd name="T59" fmla="*/ 233 h 285"/>
              <a:gd name="T60" fmla="*/ 411 w 411"/>
              <a:gd name="T61" fmla="*/ 117 h 285"/>
              <a:gd name="T62" fmla="*/ 411 w 411"/>
              <a:gd name="T63" fmla="*/ 107 h 285"/>
              <a:gd name="T64" fmla="*/ 25 w 411"/>
              <a:gd name="T65" fmla="*/ 107 h 285"/>
              <a:gd name="T66" fmla="*/ 31 w 411"/>
              <a:gd name="T67" fmla="*/ 103 h 285"/>
              <a:gd name="T68" fmla="*/ 57 w 411"/>
              <a:gd name="T69" fmla="*/ 93 h 285"/>
              <a:gd name="T70" fmla="*/ 104 w 411"/>
              <a:gd name="T71" fmla="*/ 85 h 285"/>
              <a:gd name="T72" fmla="*/ 166 w 411"/>
              <a:gd name="T73" fmla="*/ 79 h 285"/>
              <a:gd name="T74" fmla="*/ 205 w 411"/>
              <a:gd name="T75" fmla="*/ 79 h 285"/>
              <a:gd name="T76" fmla="*/ 302 w 411"/>
              <a:gd name="T77" fmla="*/ 83 h 285"/>
              <a:gd name="T78" fmla="*/ 249 w 411"/>
              <a:gd name="T79" fmla="*/ 136 h 285"/>
              <a:gd name="T80" fmla="*/ 205 w 411"/>
              <a:gd name="T81" fmla="*/ 138 h 285"/>
              <a:gd name="T82" fmla="*/ 132 w 411"/>
              <a:gd name="T83" fmla="*/ 134 h 285"/>
              <a:gd name="T84" fmla="*/ 77 w 411"/>
              <a:gd name="T85" fmla="*/ 125 h 285"/>
              <a:gd name="T86" fmla="*/ 41 w 411"/>
              <a:gd name="T87" fmla="*/ 117 h 285"/>
              <a:gd name="T88" fmla="*/ 25 w 411"/>
              <a:gd name="T89" fmla="*/ 107 h 285"/>
              <a:gd name="T90" fmla="*/ 304 w 411"/>
              <a:gd name="T91" fmla="*/ 132 h 285"/>
              <a:gd name="T92" fmla="*/ 345 w 411"/>
              <a:gd name="T93" fmla="*/ 91 h 285"/>
              <a:gd name="T94" fmla="*/ 381 w 411"/>
              <a:gd name="T95" fmla="*/ 103 h 285"/>
              <a:gd name="T96" fmla="*/ 387 w 411"/>
              <a:gd name="T97" fmla="*/ 107 h 285"/>
              <a:gd name="T98" fmla="*/ 361 w 411"/>
              <a:gd name="T99" fmla="*/ 119 h 285"/>
              <a:gd name="T100" fmla="*/ 304 w 411"/>
              <a:gd name="T101" fmla="*/ 13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1" h="285">
                <a:moveTo>
                  <a:pt x="411" y="107"/>
                </a:moveTo>
                <a:lnTo>
                  <a:pt x="409" y="107"/>
                </a:lnTo>
                <a:lnTo>
                  <a:pt x="409" y="107"/>
                </a:lnTo>
                <a:lnTo>
                  <a:pt x="409" y="107"/>
                </a:lnTo>
                <a:lnTo>
                  <a:pt x="409" y="101"/>
                </a:lnTo>
                <a:lnTo>
                  <a:pt x="407" y="97"/>
                </a:lnTo>
                <a:lnTo>
                  <a:pt x="403" y="91"/>
                </a:lnTo>
                <a:lnTo>
                  <a:pt x="397" y="87"/>
                </a:lnTo>
                <a:lnTo>
                  <a:pt x="383" y="79"/>
                </a:lnTo>
                <a:lnTo>
                  <a:pt x="363" y="73"/>
                </a:lnTo>
                <a:lnTo>
                  <a:pt x="405" y="30"/>
                </a:lnTo>
                <a:lnTo>
                  <a:pt x="405" y="30"/>
                </a:lnTo>
                <a:lnTo>
                  <a:pt x="409" y="26"/>
                </a:lnTo>
                <a:lnTo>
                  <a:pt x="409" y="18"/>
                </a:lnTo>
                <a:lnTo>
                  <a:pt x="409" y="12"/>
                </a:lnTo>
                <a:lnTo>
                  <a:pt x="405" y="6"/>
                </a:lnTo>
                <a:lnTo>
                  <a:pt x="405" y="6"/>
                </a:lnTo>
                <a:lnTo>
                  <a:pt x="399" y="2"/>
                </a:lnTo>
                <a:lnTo>
                  <a:pt x="391" y="0"/>
                </a:lnTo>
                <a:lnTo>
                  <a:pt x="385" y="2"/>
                </a:lnTo>
                <a:lnTo>
                  <a:pt x="379" y="6"/>
                </a:lnTo>
                <a:lnTo>
                  <a:pt x="322" y="63"/>
                </a:lnTo>
                <a:lnTo>
                  <a:pt x="322" y="63"/>
                </a:lnTo>
                <a:lnTo>
                  <a:pt x="282" y="59"/>
                </a:lnTo>
                <a:lnTo>
                  <a:pt x="245" y="57"/>
                </a:lnTo>
                <a:lnTo>
                  <a:pt x="205" y="55"/>
                </a:lnTo>
                <a:lnTo>
                  <a:pt x="205" y="55"/>
                </a:lnTo>
                <a:lnTo>
                  <a:pt x="170" y="57"/>
                </a:lnTo>
                <a:lnTo>
                  <a:pt x="138" y="59"/>
                </a:lnTo>
                <a:lnTo>
                  <a:pt x="100" y="63"/>
                </a:lnTo>
                <a:lnTo>
                  <a:pt x="63" y="69"/>
                </a:lnTo>
                <a:lnTo>
                  <a:pt x="47" y="73"/>
                </a:lnTo>
                <a:lnTo>
                  <a:pt x="31" y="77"/>
                </a:lnTo>
                <a:lnTo>
                  <a:pt x="19" y="83"/>
                </a:lnTo>
                <a:lnTo>
                  <a:pt x="9" y="91"/>
                </a:lnTo>
                <a:lnTo>
                  <a:pt x="2" y="99"/>
                </a:ln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lnTo>
                  <a:pt x="0" y="117"/>
                </a:lnTo>
                <a:lnTo>
                  <a:pt x="31" y="221"/>
                </a:lnTo>
                <a:lnTo>
                  <a:pt x="31" y="221"/>
                </a:lnTo>
                <a:lnTo>
                  <a:pt x="33" y="233"/>
                </a:lnTo>
                <a:lnTo>
                  <a:pt x="39" y="247"/>
                </a:lnTo>
                <a:lnTo>
                  <a:pt x="47" y="257"/>
                </a:lnTo>
                <a:lnTo>
                  <a:pt x="57" y="267"/>
                </a:lnTo>
                <a:lnTo>
                  <a:pt x="69" y="275"/>
                </a:lnTo>
                <a:lnTo>
                  <a:pt x="83" y="281"/>
                </a:lnTo>
                <a:lnTo>
                  <a:pt x="96" y="285"/>
                </a:lnTo>
                <a:lnTo>
                  <a:pt x="110" y="285"/>
                </a:lnTo>
                <a:lnTo>
                  <a:pt x="306" y="285"/>
                </a:lnTo>
                <a:lnTo>
                  <a:pt x="306" y="285"/>
                </a:lnTo>
                <a:lnTo>
                  <a:pt x="320" y="285"/>
                </a:lnTo>
                <a:lnTo>
                  <a:pt x="332" y="281"/>
                </a:lnTo>
                <a:lnTo>
                  <a:pt x="345" y="275"/>
                </a:lnTo>
                <a:lnTo>
                  <a:pt x="357" y="267"/>
                </a:lnTo>
                <a:lnTo>
                  <a:pt x="365" y="257"/>
                </a:lnTo>
                <a:lnTo>
                  <a:pt x="373" y="247"/>
                </a:lnTo>
                <a:lnTo>
                  <a:pt x="379" y="233"/>
                </a:lnTo>
                <a:lnTo>
                  <a:pt x="379" y="221"/>
                </a:lnTo>
                <a:lnTo>
                  <a:pt x="411" y="117"/>
                </a:lnTo>
                <a:lnTo>
                  <a:pt x="411" y="117"/>
                </a:lnTo>
                <a:lnTo>
                  <a:pt x="411" y="107"/>
                </a:lnTo>
                <a:lnTo>
                  <a:pt x="411" y="107"/>
                </a:lnTo>
                <a:close/>
                <a:moveTo>
                  <a:pt x="25" y="107"/>
                </a:moveTo>
                <a:lnTo>
                  <a:pt x="25" y="107"/>
                </a:lnTo>
                <a:lnTo>
                  <a:pt x="31" y="103"/>
                </a:lnTo>
                <a:lnTo>
                  <a:pt x="41" y="99"/>
                </a:lnTo>
                <a:lnTo>
                  <a:pt x="57" y="93"/>
                </a:lnTo>
                <a:lnTo>
                  <a:pt x="77" y="89"/>
                </a:lnTo>
                <a:lnTo>
                  <a:pt x="104" y="85"/>
                </a:lnTo>
                <a:lnTo>
                  <a:pt x="132" y="81"/>
                </a:lnTo>
                <a:lnTo>
                  <a:pt x="166" y="79"/>
                </a:lnTo>
                <a:lnTo>
                  <a:pt x="205" y="79"/>
                </a:lnTo>
                <a:lnTo>
                  <a:pt x="205" y="79"/>
                </a:lnTo>
                <a:lnTo>
                  <a:pt x="257" y="81"/>
                </a:lnTo>
                <a:lnTo>
                  <a:pt x="302" y="83"/>
                </a:lnTo>
                <a:lnTo>
                  <a:pt x="249" y="136"/>
                </a:lnTo>
                <a:lnTo>
                  <a:pt x="249" y="136"/>
                </a:lnTo>
                <a:lnTo>
                  <a:pt x="205" y="138"/>
                </a:lnTo>
                <a:lnTo>
                  <a:pt x="205" y="138"/>
                </a:lnTo>
                <a:lnTo>
                  <a:pt x="166" y="136"/>
                </a:lnTo>
                <a:lnTo>
                  <a:pt x="132" y="134"/>
                </a:lnTo>
                <a:lnTo>
                  <a:pt x="104" y="130"/>
                </a:lnTo>
                <a:lnTo>
                  <a:pt x="77" y="125"/>
                </a:lnTo>
                <a:lnTo>
                  <a:pt x="57" y="121"/>
                </a:lnTo>
                <a:lnTo>
                  <a:pt x="41" y="117"/>
                </a:lnTo>
                <a:lnTo>
                  <a:pt x="31" y="111"/>
                </a:lnTo>
                <a:lnTo>
                  <a:pt x="25" y="107"/>
                </a:lnTo>
                <a:lnTo>
                  <a:pt x="25" y="107"/>
                </a:lnTo>
                <a:close/>
                <a:moveTo>
                  <a:pt x="304" y="132"/>
                </a:moveTo>
                <a:lnTo>
                  <a:pt x="345" y="91"/>
                </a:lnTo>
                <a:lnTo>
                  <a:pt x="345" y="91"/>
                </a:lnTo>
                <a:lnTo>
                  <a:pt x="373" y="99"/>
                </a:lnTo>
                <a:lnTo>
                  <a:pt x="381" y="103"/>
                </a:lnTo>
                <a:lnTo>
                  <a:pt x="387" y="107"/>
                </a:lnTo>
                <a:lnTo>
                  <a:pt x="387" y="107"/>
                </a:lnTo>
                <a:lnTo>
                  <a:pt x="379" y="113"/>
                </a:lnTo>
                <a:lnTo>
                  <a:pt x="361" y="119"/>
                </a:lnTo>
                <a:lnTo>
                  <a:pt x="336" y="125"/>
                </a:lnTo>
                <a:lnTo>
                  <a:pt x="304" y="132"/>
                </a:lnTo>
                <a:lnTo>
                  <a:pt x="304" y="13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 noEditPoints="1"/>
          </p:cNvSpPr>
          <p:nvPr/>
        </p:nvSpPr>
        <p:spPr bwMode="auto">
          <a:xfrm>
            <a:off x="4152900" y="4124325"/>
            <a:ext cx="285750" cy="684213"/>
          </a:xfrm>
          <a:custGeom>
            <a:avLst/>
            <a:gdLst>
              <a:gd name="T0" fmla="*/ 146 w 180"/>
              <a:gd name="T1" fmla="*/ 225 h 431"/>
              <a:gd name="T2" fmla="*/ 140 w 180"/>
              <a:gd name="T3" fmla="*/ 174 h 431"/>
              <a:gd name="T4" fmla="*/ 138 w 180"/>
              <a:gd name="T5" fmla="*/ 138 h 431"/>
              <a:gd name="T6" fmla="*/ 146 w 180"/>
              <a:gd name="T7" fmla="*/ 101 h 431"/>
              <a:gd name="T8" fmla="*/ 113 w 180"/>
              <a:gd name="T9" fmla="*/ 99 h 431"/>
              <a:gd name="T10" fmla="*/ 180 w 180"/>
              <a:gd name="T11" fmla="*/ 81 h 431"/>
              <a:gd name="T12" fmla="*/ 67 w 180"/>
              <a:gd name="T13" fmla="*/ 32 h 431"/>
              <a:gd name="T14" fmla="*/ 101 w 180"/>
              <a:gd name="T15" fmla="*/ 99 h 431"/>
              <a:gd name="T16" fmla="*/ 0 w 180"/>
              <a:gd name="T17" fmla="*/ 101 h 431"/>
              <a:gd name="T18" fmla="*/ 6 w 180"/>
              <a:gd name="T19" fmla="*/ 127 h 431"/>
              <a:gd name="T20" fmla="*/ 8 w 180"/>
              <a:gd name="T21" fmla="*/ 170 h 431"/>
              <a:gd name="T22" fmla="*/ 2 w 180"/>
              <a:gd name="T23" fmla="*/ 208 h 431"/>
              <a:gd name="T24" fmla="*/ 0 w 180"/>
              <a:gd name="T25" fmla="*/ 225 h 431"/>
              <a:gd name="T26" fmla="*/ 6 w 180"/>
              <a:gd name="T27" fmla="*/ 255 h 431"/>
              <a:gd name="T28" fmla="*/ 18 w 180"/>
              <a:gd name="T29" fmla="*/ 281 h 431"/>
              <a:gd name="T30" fmla="*/ 38 w 180"/>
              <a:gd name="T31" fmla="*/ 299 h 431"/>
              <a:gd name="T32" fmla="*/ 63 w 180"/>
              <a:gd name="T33" fmla="*/ 310 h 431"/>
              <a:gd name="T34" fmla="*/ 63 w 180"/>
              <a:gd name="T35" fmla="*/ 415 h 431"/>
              <a:gd name="T36" fmla="*/ 28 w 180"/>
              <a:gd name="T37" fmla="*/ 421 h 431"/>
              <a:gd name="T38" fmla="*/ 26 w 180"/>
              <a:gd name="T39" fmla="*/ 423 h 431"/>
              <a:gd name="T40" fmla="*/ 30 w 180"/>
              <a:gd name="T41" fmla="*/ 427 h 431"/>
              <a:gd name="T42" fmla="*/ 55 w 180"/>
              <a:gd name="T43" fmla="*/ 431 h 431"/>
              <a:gd name="T44" fmla="*/ 73 w 180"/>
              <a:gd name="T45" fmla="*/ 431 h 431"/>
              <a:gd name="T46" fmla="*/ 107 w 180"/>
              <a:gd name="T47" fmla="*/ 429 h 431"/>
              <a:gd name="T48" fmla="*/ 121 w 180"/>
              <a:gd name="T49" fmla="*/ 425 h 431"/>
              <a:gd name="T50" fmla="*/ 121 w 180"/>
              <a:gd name="T51" fmla="*/ 423 h 431"/>
              <a:gd name="T52" fmla="*/ 111 w 180"/>
              <a:gd name="T53" fmla="*/ 417 h 431"/>
              <a:gd name="T54" fmla="*/ 85 w 180"/>
              <a:gd name="T55" fmla="*/ 310 h 431"/>
              <a:gd name="T56" fmla="*/ 97 w 180"/>
              <a:gd name="T57" fmla="*/ 306 h 431"/>
              <a:gd name="T58" fmla="*/ 119 w 180"/>
              <a:gd name="T59" fmla="*/ 291 h 431"/>
              <a:gd name="T60" fmla="*/ 136 w 180"/>
              <a:gd name="T61" fmla="*/ 269 h 431"/>
              <a:gd name="T62" fmla="*/ 146 w 180"/>
              <a:gd name="T63" fmla="*/ 241 h 431"/>
              <a:gd name="T64" fmla="*/ 146 w 180"/>
              <a:gd name="T65" fmla="*/ 225 h 431"/>
              <a:gd name="T66" fmla="*/ 136 w 180"/>
              <a:gd name="T67" fmla="*/ 107 h 431"/>
              <a:gd name="T68" fmla="*/ 132 w 180"/>
              <a:gd name="T69" fmla="*/ 129 h 431"/>
              <a:gd name="T70" fmla="*/ 132 w 180"/>
              <a:gd name="T71" fmla="*/ 160 h 431"/>
              <a:gd name="T72" fmla="*/ 107 w 180"/>
              <a:gd name="T73" fmla="*/ 150 h 431"/>
              <a:gd name="T74" fmla="*/ 93 w 180"/>
              <a:gd name="T75" fmla="*/ 150 h 431"/>
              <a:gd name="T76" fmla="*/ 136 w 180"/>
              <a:gd name="T77" fmla="*/ 107 h 431"/>
              <a:gd name="T78" fmla="*/ 16 w 180"/>
              <a:gd name="T79" fmla="*/ 158 h 431"/>
              <a:gd name="T80" fmla="*/ 12 w 180"/>
              <a:gd name="T81" fmla="*/ 117 h 431"/>
              <a:gd name="T82" fmla="*/ 97 w 180"/>
              <a:gd name="T83" fmla="*/ 107 h 431"/>
              <a:gd name="T84" fmla="*/ 79 w 180"/>
              <a:gd name="T85" fmla="*/ 156 h 431"/>
              <a:gd name="T86" fmla="*/ 75 w 180"/>
              <a:gd name="T87" fmla="*/ 158 h 431"/>
              <a:gd name="T88" fmla="*/ 59 w 180"/>
              <a:gd name="T89" fmla="*/ 166 h 431"/>
              <a:gd name="T90" fmla="*/ 43 w 180"/>
              <a:gd name="T91" fmla="*/ 166 h 431"/>
              <a:gd name="T92" fmla="*/ 16 w 180"/>
              <a:gd name="T93" fmla="*/ 15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0" h="431">
                <a:moveTo>
                  <a:pt x="146" y="225"/>
                </a:moveTo>
                <a:lnTo>
                  <a:pt x="146" y="225"/>
                </a:lnTo>
                <a:lnTo>
                  <a:pt x="144" y="204"/>
                </a:lnTo>
                <a:lnTo>
                  <a:pt x="140" y="174"/>
                </a:lnTo>
                <a:lnTo>
                  <a:pt x="138" y="156"/>
                </a:lnTo>
                <a:lnTo>
                  <a:pt x="138" y="138"/>
                </a:lnTo>
                <a:lnTo>
                  <a:pt x="142" y="119"/>
                </a:lnTo>
                <a:lnTo>
                  <a:pt x="146" y="101"/>
                </a:lnTo>
                <a:lnTo>
                  <a:pt x="144" y="99"/>
                </a:lnTo>
                <a:lnTo>
                  <a:pt x="113" y="99"/>
                </a:lnTo>
                <a:lnTo>
                  <a:pt x="130" y="59"/>
                </a:lnTo>
                <a:lnTo>
                  <a:pt x="180" y="81"/>
                </a:lnTo>
                <a:lnTo>
                  <a:pt x="148" y="0"/>
                </a:lnTo>
                <a:lnTo>
                  <a:pt x="67" y="32"/>
                </a:lnTo>
                <a:lnTo>
                  <a:pt x="117" y="55"/>
                </a:lnTo>
                <a:lnTo>
                  <a:pt x="101" y="99"/>
                </a:lnTo>
                <a:lnTo>
                  <a:pt x="2" y="99"/>
                </a:lnTo>
                <a:lnTo>
                  <a:pt x="0" y="101"/>
                </a:lnTo>
                <a:lnTo>
                  <a:pt x="0" y="101"/>
                </a:lnTo>
                <a:lnTo>
                  <a:pt x="6" y="127"/>
                </a:lnTo>
                <a:lnTo>
                  <a:pt x="6" y="152"/>
                </a:lnTo>
                <a:lnTo>
                  <a:pt x="8" y="170"/>
                </a:lnTo>
                <a:lnTo>
                  <a:pt x="6" y="186"/>
                </a:lnTo>
                <a:lnTo>
                  <a:pt x="2" y="208"/>
                </a:lnTo>
                <a:lnTo>
                  <a:pt x="0" y="225"/>
                </a:lnTo>
                <a:lnTo>
                  <a:pt x="0" y="225"/>
                </a:lnTo>
                <a:lnTo>
                  <a:pt x="2" y="241"/>
                </a:lnTo>
                <a:lnTo>
                  <a:pt x="6" y="255"/>
                </a:lnTo>
                <a:lnTo>
                  <a:pt x="10" y="269"/>
                </a:lnTo>
                <a:lnTo>
                  <a:pt x="18" y="281"/>
                </a:lnTo>
                <a:lnTo>
                  <a:pt x="28" y="291"/>
                </a:lnTo>
                <a:lnTo>
                  <a:pt x="38" y="299"/>
                </a:lnTo>
                <a:lnTo>
                  <a:pt x="51" y="306"/>
                </a:lnTo>
                <a:lnTo>
                  <a:pt x="63" y="310"/>
                </a:lnTo>
                <a:lnTo>
                  <a:pt x="63" y="415"/>
                </a:lnTo>
                <a:lnTo>
                  <a:pt x="63" y="415"/>
                </a:lnTo>
                <a:lnTo>
                  <a:pt x="36" y="417"/>
                </a:lnTo>
                <a:lnTo>
                  <a:pt x="28" y="421"/>
                </a:lnTo>
                <a:lnTo>
                  <a:pt x="26" y="423"/>
                </a:lnTo>
                <a:lnTo>
                  <a:pt x="26" y="423"/>
                </a:lnTo>
                <a:lnTo>
                  <a:pt x="26" y="425"/>
                </a:lnTo>
                <a:lnTo>
                  <a:pt x="30" y="427"/>
                </a:lnTo>
                <a:lnTo>
                  <a:pt x="41" y="429"/>
                </a:lnTo>
                <a:lnTo>
                  <a:pt x="55" y="431"/>
                </a:lnTo>
                <a:lnTo>
                  <a:pt x="73" y="431"/>
                </a:lnTo>
                <a:lnTo>
                  <a:pt x="73" y="431"/>
                </a:lnTo>
                <a:lnTo>
                  <a:pt x="93" y="431"/>
                </a:lnTo>
                <a:lnTo>
                  <a:pt x="107" y="429"/>
                </a:lnTo>
                <a:lnTo>
                  <a:pt x="117" y="427"/>
                </a:lnTo>
                <a:lnTo>
                  <a:pt x="121" y="425"/>
                </a:lnTo>
                <a:lnTo>
                  <a:pt x="121" y="423"/>
                </a:lnTo>
                <a:lnTo>
                  <a:pt x="121" y="423"/>
                </a:lnTo>
                <a:lnTo>
                  <a:pt x="119" y="421"/>
                </a:lnTo>
                <a:lnTo>
                  <a:pt x="111" y="417"/>
                </a:lnTo>
                <a:lnTo>
                  <a:pt x="85" y="415"/>
                </a:lnTo>
                <a:lnTo>
                  <a:pt x="85" y="310"/>
                </a:lnTo>
                <a:lnTo>
                  <a:pt x="85" y="310"/>
                </a:lnTo>
                <a:lnTo>
                  <a:pt x="97" y="306"/>
                </a:lnTo>
                <a:lnTo>
                  <a:pt x="109" y="299"/>
                </a:lnTo>
                <a:lnTo>
                  <a:pt x="119" y="291"/>
                </a:lnTo>
                <a:lnTo>
                  <a:pt x="130" y="281"/>
                </a:lnTo>
                <a:lnTo>
                  <a:pt x="136" y="269"/>
                </a:lnTo>
                <a:lnTo>
                  <a:pt x="142" y="255"/>
                </a:lnTo>
                <a:lnTo>
                  <a:pt x="146" y="241"/>
                </a:lnTo>
                <a:lnTo>
                  <a:pt x="146" y="225"/>
                </a:lnTo>
                <a:lnTo>
                  <a:pt x="146" y="225"/>
                </a:lnTo>
                <a:close/>
                <a:moveTo>
                  <a:pt x="136" y="107"/>
                </a:moveTo>
                <a:lnTo>
                  <a:pt x="136" y="107"/>
                </a:lnTo>
                <a:lnTo>
                  <a:pt x="134" y="117"/>
                </a:lnTo>
                <a:lnTo>
                  <a:pt x="132" y="129"/>
                </a:lnTo>
                <a:lnTo>
                  <a:pt x="132" y="160"/>
                </a:lnTo>
                <a:lnTo>
                  <a:pt x="132" y="160"/>
                </a:lnTo>
                <a:lnTo>
                  <a:pt x="119" y="154"/>
                </a:lnTo>
                <a:lnTo>
                  <a:pt x="107" y="150"/>
                </a:lnTo>
                <a:lnTo>
                  <a:pt x="101" y="150"/>
                </a:lnTo>
                <a:lnTo>
                  <a:pt x="93" y="150"/>
                </a:lnTo>
                <a:lnTo>
                  <a:pt x="109" y="107"/>
                </a:lnTo>
                <a:lnTo>
                  <a:pt x="136" y="107"/>
                </a:lnTo>
                <a:close/>
                <a:moveTo>
                  <a:pt x="16" y="158"/>
                </a:moveTo>
                <a:lnTo>
                  <a:pt x="16" y="158"/>
                </a:lnTo>
                <a:lnTo>
                  <a:pt x="14" y="129"/>
                </a:lnTo>
                <a:lnTo>
                  <a:pt x="12" y="117"/>
                </a:lnTo>
                <a:lnTo>
                  <a:pt x="10" y="107"/>
                </a:lnTo>
                <a:lnTo>
                  <a:pt x="97" y="107"/>
                </a:lnTo>
                <a:lnTo>
                  <a:pt x="79" y="156"/>
                </a:lnTo>
                <a:lnTo>
                  <a:pt x="79" y="156"/>
                </a:lnTo>
                <a:lnTo>
                  <a:pt x="75" y="158"/>
                </a:lnTo>
                <a:lnTo>
                  <a:pt x="75" y="158"/>
                </a:lnTo>
                <a:lnTo>
                  <a:pt x="67" y="162"/>
                </a:lnTo>
                <a:lnTo>
                  <a:pt x="59" y="166"/>
                </a:lnTo>
                <a:lnTo>
                  <a:pt x="51" y="166"/>
                </a:lnTo>
                <a:lnTo>
                  <a:pt x="43" y="166"/>
                </a:lnTo>
                <a:lnTo>
                  <a:pt x="26" y="162"/>
                </a:lnTo>
                <a:lnTo>
                  <a:pt x="16" y="158"/>
                </a:lnTo>
                <a:lnTo>
                  <a:pt x="16" y="1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0" name="组合 209"/>
          <p:cNvGrpSpPr/>
          <p:nvPr/>
        </p:nvGrpSpPr>
        <p:grpSpPr>
          <a:xfrm>
            <a:off x="2719388" y="4105275"/>
            <a:ext cx="671513" cy="668338"/>
            <a:chOff x="2719388" y="4105275"/>
            <a:chExt cx="671513" cy="668338"/>
          </a:xfrm>
          <a:solidFill>
            <a:schemeClr val="bg1">
              <a:lumMod val="50000"/>
            </a:schemeClr>
          </a:solidFill>
        </p:grpSpPr>
        <p:sp>
          <p:nvSpPr>
            <p:cNvPr id="178" name="Freeform 178"/>
            <p:cNvSpPr>
              <a:spLocks/>
            </p:cNvSpPr>
            <p:nvPr/>
          </p:nvSpPr>
          <p:spPr bwMode="auto">
            <a:xfrm>
              <a:off x="2806700" y="4297363"/>
              <a:ext cx="501650" cy="122238"/>
            </a:xfrm>
            <a:custGeom>
              <a:avLst/>
              <a:gdLst>
                <a:gd name="T0" fmla="*/ 267 w 316"/>
                <a:gd name="T1" fmla="*/ 31 h 77"/>
                <a:gd name="T2" fmla="*/ 176 w 316"/>
                <a:gd name="T3" fmla="*/ 31 h 77"/>
                <a:gd name="T4" fmla="*/ 176 w 316"/>
                <a:gd name="T5" fmla="*/ 31 h 77"/>
                <a:gd name="T6" fmla="*/ 182 w 316"/>
                <a:gd name="T7" fmla="*/ 29 h 77"/>
                <a:gd name="T8" fmla="*/ 186 w 316"/>
                <a:gd name="T9" fmla="*/ 27 h 77"/>
                <a:gd name="T10" fmla="*/ 190 w 316"/>
                <a:gd name="T11" fmla="*/ 20 h 77"/>
                <a:gd name="T12" fmla="*/ 190 w 316"/>
                <a:gd name="T13" fmla="*/ 16 h 77"/>
                <a:gd name="T14" fmla="*/ 190 w 316"/>
                <a:gd name="T15" fmla="*/ 16 h 77"/>
                <a:gd name="T16" fmla="*/ 190 w 316"/>
                <a:gd name="T17" fmla="*/ 10 h 77"/>
                <a:gd name="T18" fmla="*/ 186 w 316"/>
                <a:gd name="T19" fmla="*/ 4 h 77"/>
                <a:gd name="T20" fmla="*/ 182 w 316"/>
                <a:gd name="T21" fmla="*/ 2 h 77"/>
                <a:gd name="T22" fmla="*/ 176 w 316"/>
                <a:gd name="T23" fmla="*/ 0 h 77"/>
                <a:gd name="T24" fmla="*/ 140 w 316"/>
                <a:gd name="T25" fmla="*/ 0 h 77"/>
                <a:gd name="T26" fmla="*/ 140 w 316"/>
                <a:gd name="T27" fmla="*/ 0 h 77"/>
                <a:gd name="T28" fmla="*/ 133 w 316"/>
                <a:gd name="T29" fmla="*/ 2 h 77"/>
                <a:gd name="T30" fmla="*/ 129 w 316"/>
                <a:gd name="T31" fmla="*/ 4 h 77"/>
                <a:gd name="T32" fmla="*/ 125 w 316"/>
                <a:gd name="T33" fmla="*/ 10 h 77"/>
                <a:gd name="T34" fmla="*/ 125 w 316"/>
                <a:gd name="T35" fmla="*/ 16 h 77"/>
                <a:gd name="T36" fmla="*/ 125 w 316"/>
                <a:gd name="T37" fmla="*/ 16 h 77"/>
                <a:gd name="T38" fmla="*/ 125 w 316"/>
                <a:gd name="T39" fmla="*/ 20 h 77"/>
                <a:gd name="T40" fmla="*/ 129 w 316"/>
                <a:gd name="T41" fmla="*/ 27 h 77"/>
                <a:gd name="T42" fmla="*/ 133 w 316"/>
                <a:gd name="T43" fmla="*/ 29 h 77"/>
                <a:gd name="T44" fmla="*/ 140 w 316"/>
                <a:gd name="T45" fmla="*/ 31 h 77"/>
                <a:gd name="T46" fmla="*/ 48 w 316"/>
                <a:gd name="T47" fmla="*/ 31 h 77"/>
                <a:gd name="T48" fmla="*/ 48 w 316"/>
                <a:gd name="T49" fmla="*/ 31 h 77"/>
                <a:gd name="T50" fmla="*/ 40 w 316"/>
                <a:gd name="T51" fmla="*/ 31 h 77"/>
                <a:gd name="T52" fmla="*/ 32 w 316"/>
                <a:gd name="T53" fmla="*/ 35 h 77"/>
                <a:gd name="T54" fmla="*/ 24 w 316"/>
                <a:gd name="T55" fmla="*/ 39 h 77"/>
                <a:gd name="T56" fmla="*/ 16 w 316"/>
                <a:gd name="T57" fmla="*/ 45 h 77"/>
                <a:gd name="T58" fmla="*/ 10 w 316"/>
                <a:gd name="T59" fmla="*/ 51 h 77"/>
                <a:gd name="T60" fmla="*/ 6 w 316"/>
                <a:gd name="T61" fmla="*/ 59 h 77"/>
                <a:gd name="T62" fmla="*/ 2 w 316"/>
                <a:gd name="T63" fmla="*/ 67 h 77"/>
                <a:gd name="T64" fmla="*/ 0 w 316"/>
                <a:gd name="T65" fmla="*/ 77 h 77"/>
                <a:gd name="T66" fmla="*/ 316 w 316"/>
                <a:gd name="T67" fmla="*/ 77 h 77"/>
                <a:gd name="T68" fmla="*/ 316 w 316"/>
                <a:gd name="T69" fmla="*/ 77 h 77"/>
                <a:gd name="T70" fmla="*/ 314 w 316"/>
                <a:gd name="T71" fmla="*/ 67 h 77"/>
                <a:gd name="T72" fmla="*/ 310 w 316"/>
                <a:gd name="T73" fmla="*/ 59 h 77"/>
                <a:gd name="T74" fmla="*/ 306 w 316"/>
                <a:gd name="T75" fmla="*/ 51 h 77"/>
                <a:gd name="T76" fmla="*/ 299 w 316"/>
                <a:gd name="T77" fmla="*/ 45 h 77"/>
                <a:gd name="T78" fmla="*/ 291 w 316"/>
                <a:gd name="T79" fmla="*/ 39 h 77"/>
                <a:gd name="T80" fmla="*/ 283 w 316"/>
                <a:gd name="T81" fmla="*/ 35 h 77"/>
                <a:gd name="T82" fmla="*/ 275 w 316"/>
                <a:gd name="T83" fmla="*/ 31 h 77"/>
                <a:gd name="T84" fmla="*/ 267 w 316"/>
                <a:gd name="T85" fmla="*/ 31 h 77"/>
                <a:gd name="T86" fmla="*/ 267 w 316"/>
                <a:gd name="T87" fmla="*/ 3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6" h="77">
                  <a:moveTo>
                    <a:pt x="267" y="31"/>
                  </a:moveTo>
                  <a:lnTo>
                    <a:pt x="176" y="31"/>
                  </a:lnTo>
                  <a:lnTo>
                    <a:pt x="176" y="31"/>
                  </a:lnTo>
                  <a:lnTo>
                    <a:pt x="182" y="29"/>
                  </a:lnTo>
                  <a:lnTo>
                    <a:pt x="186" y="27"/>
                  </a:lnTo>
                  <a:lnTo>
                    <a:pt x="190" y="20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90" y="10"/>
                  </a:lnTo>
                  <a:lnTo>
                    <a:pt x="186" y="4"/>
                  </a:lnTo>
                  <a:lnTo>
                    <a:pt x="182" y="2"/>
                  </a:lnTo>
                  <a:lnTo>
                    <a:pt x="17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3" y="2"/>
                  </a:lnTo>
                  <a:lnTo>
                    <a:pt x="129" y="4"/>
                  </a:lnTo>
                  <a:lnTo>
                    <a:pt x="125" y="10"/>
                  </a:lnTo>
                  <a:lnTo>
                    <a:pt x="125" y="16"/>
                  </a:lnTo>
                  <a:lnTo>
                    <a:pt x="125" y="16"/>
                  </a:lnTo>
                  <a:lnTo>
                    <a:pt x="125" y="20"/>
                  </a:lnTo>
                  <a:lnTo>
                    <a:pt x="129" y="27"/>
                  </a:lnTo>
                  <a:lnTo>
                    <a:pt x="133" y="29"/>
                  </a:lnTo>
                  <a:lnTo>
                    <a:pt x="140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0" y="31"/>
                  </a:lnTo>
                  <a:lnTo>
                    <a:pt x="32" y="35"/>
                  </a:lnTo>
                  <a:lnTo>
                    <a:pt x="24" y="39"/>
                  </a:lnTo>
                  <a:lnTo>
                    <a:pt x="16" y="45"/>
                  </a:lnTo>
                  <a:lnTo>
                    <a:pt x="10" y="51"/>
                  </a:lnTo>
                  <a:lnTo>
                    <a:pt x="6" y="59"/>
                  </a:lnTo>
                  <a:lnTo>
                    <a:pt x="2" y="67"/>
                  </a:lnTo>
                  <a:lnTo>
                    <a:pt x="0" y="77"/>
                  </a:lnTo>
                  <a:lnTo>
                    <a:pt x="316" y="77"/>
                  </a:lnTo>
                  <a:lnTo>
                    <a:pt x="316" y="77"/>
                  </a:lnTo>
                  <a:lnTo>
                    <a:pt x="314" y="67"/>
                  </a:lnTo>
                  <a:lnTo>
                    <a:pt x="310" y="59"/>
                  </a:lnTo>
                  <a:lnTo>
                    <a:pt x="306" y="51"/>
                  </a:lnTo>
                  <a:lnTo>
                    <a:pt x="299" y="45"/>
                  </a:lnTo>
                  <a:lnTo>
                    <a:pt x="291" y="39"/>
                  </a:lnTo>
                  <a:lnTo>
                    <a:pt x="283" y="35"/>
                  </a:lnTo>
                  <a:lnTo>
                    <a:pt x="275" y="31"/>
                  </a:lnTo>
                  <a:lnTo>
                    <a:pt x="267" y="31"/>
                  </a:lnTo>
                  <a:lnTo>
                    <a:pt x="26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9"/>
            <p:cNvSpPr>
              <a:spLocks/>
            </p:cNvSpPr>
            <p:nvPr/>
          </p:nvSpPr>
          <p:spPr bwMode="auto">
            <a:xfrm>
              <a:off x="2719388" y="4451350"/>
              <a:ext cx="671513" cy="322263"/>
            </a:xfrm>
            <a:custGeom>
              <a:avLst/>
              <a:gdLst>
                <a:gd name="T0" fmla="*/ 373 w 423"/>
                <a:gd name="T1" fmla="*/ 4 h 203"/>
                <a:gd name="T2" fmla="*/ 373 w 423"/>
                <a:gd name="T3" fmla="*/ 0 h 203"/>
                <a:gd name="T4" fmla="*/ 55 w 423"/>
                <a:gd name="T5" fmla="*/ 0 h 203"/>
                <a:gd name="T6" fmla="*/ 53 w 423"/>
                <a:gd name="T7" fmla="*/ 0 h 203"/>
                <a:gd name="T8" fmla="*/ 0 w 423"/>
                <a:gd name="T9" fmla="*/ 0 h 203"/>
                <a:gd name="T10" fmla="*/ 0 w 423"/>
                <a:gd name="T11" fmla="*/ 23 h 203"/>
                <a:gd name="T12" fmla="*/ 53 w 423"/>
                <a:gd name="T13" fmla="*/ 23 h 203"/>
                <a:gd name="T14" fmla="*/ 53 w 423"/>
                <a:gd name="T15" fmla="*/ 152 h 203"/>
                <a:gd name="T16" fmla="*/ 53 w 423"/>
                <a:gd name="T17" fmla="*/ 152 h 203"/>
                <a:gd name="T18" fmla="*/ 55 w 423"/>
                <a:gd name="T19" fmla="*/ 162 h 203"/>
                <a:gd name="T20" fmla="*/ 57 w 423"/>
                <a:gd name="T21" fmla="*/ 172 h 203"/>
                <a:gd name="T22" fmla="*/ 63 w 423"/>
                <a:gd name="T23" fmla="*/ 180 h 203"/>
                <a:gd name="T24" fmla="*/ 69 w 423"/>
                <a:gd name="T25" fmla="*/ 189 h 203"/>
                <a:gd name="T26" fmla="*/ 75 w 423"/>
                <a:gd name="T27" fmla="*/ 195 h 203"/>
                <a:gd name="T28" fmla="*/ 85 w 423"/>
                <a:gd name="T29" fmla="*/ 199 h 203"/>
                <a:gd name="T30" fmla="*/ 93 w 423"/>
                <a:gd name="T31" fmla="*/ 203 h 203"/>
                <a:gd name="T32" fmla="*/ 103 w 423"/>
                <a:gd name="T33" fmla="*/ 203 h 203"/>
                <a:gd name="T34" fmla="*/ 322 w 423"/>
                <a:gd name="T35" fmla="*/ 203 h 203"/>
                <a:gd name="T36" fmla="*/ 322 w 423"/>
                <a:gd name="T37" fmla="*/ 203 h 203"/>
                <a:gd name="T38" fmla="*/ 332 w 423"/>
                <a:gd name="T39" fmla="*/ 203 h 203"/>
                <a:gd name="T40" fmla="*/ 340 w 423"/>
                <a:gd name="T41" fmla="*/ 199 h 203"/>
                <a:gd name="T42" fmla="*/ 350 w 423"/>
                <a:gd name="T43" fmla="*/ 195 h 203"/>
                <a:gd name="T44" fmla="*/ 356 w 423"/>
                <a:gd name="T45" fmla="*/ 189 h 203"/>
                <a:gd name="T46" fmla="*/ 363 w 423"/>
                <a:gd name="T47" fmla="*/ 180 h 203"/>
                <a:gd name="T48" fmla="*/ 369 w 423"/>
                <a:gd name="T49" fmla="*/ 172 h 203"/>
                <a:gd name="T50" fmla="*/ 371 w 423"/>
                <a:gd name="T51" fmla="*/ 162 h 203"/>
                <a:gd name="T52" fmla="*/ 373 w 423"/>
                <a:gd name="T53" fmla="*/ 152 h 203"/>
                <a:gd name="T54" fmla="*/ 373 w 423"/>
                <a:gd name="T55" fmla="*/ 27 h 203"/>
                <a:gd name="T56" fmla="*/ 423 w 423"/>
                <a:gd name="T57" fmla="*/ 27 h 203"/>
                <a:gd name="T58" fmla="*/ 423 w 423"/>
                <a:gd name="T59" fmla="*/ 4 h 203"/>
                <a:gd name="T60" fmla="*/ 373 w 423"/>
                <a:gd name="T61" fmla="*/ 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3" h="203">
                  <a:moveTo>
                    <a:pt x="373" y="4"/>
                  </a:moveTo>
                  <a:lnTo>
                    <a:pt x="373" y="0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53" y="23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5" y="162"/>
                  </a:lnTo>
                  <a:lnTo>
                    <a:pt x="57" y="172"/>
                  </a:lnTo>
                  <a:lnTo>
                    <a:pt x="63" y="180"/>
                  </a:lnTo>
                  <a:lnTo>
                    <a:pt x="69" y="189"/>
                  </a:lnTo>
                  <a:lnTo>
                    <a:pt x="75" y="195"/>
                  </a:lnTo>
                  <a:lnTo>
                    <a:pt x="85" y="199"/>
                  </a:lnTo>
                  <a:lnTo>
                    <a:pt x="93" y="203"/>
                  </a:lnTo>
                  <a:lnTo>
                    <a:pt x="103" y="203"/>
                  </a:lnTo>
                  <a:lnTo>
                    <a:pt x="322" y="203"/>
                  </a:lnTo>
                  <a:lnTo>
                    <a:pt x="322" y="203"/>
                  </a:lnTo>
                  <a:lnTo>
                    <a:pt x="332" y="203"/>
                  </a:lnTo>
                  <a:lnTo>
                    <a:pt x="340" y="199"/>
                  </a:lnTo>
                  <a:lnTo>
                    <a:pt x="350" y="195"/>
                  </a:lnTo>
                  <a:lnTo>
                    <a:pt x="356" y="189"/>
                  </a:lnTo>
                  <a:lnTo>
                    <a:pt x="363" y="180"/>
                  </a:lnTo>
                  <a:lnTo>
                    <a:pt x="369" y="172"/>
                  </a:lnTo>
                  <a:lnTo>
                    <a:pt x="371" y="162"/>
                  </a:lnTo>
                  <a:lnTo>
                    <a:pt x="373" y="152"/>
                  </a:lnTo>
                  <a:lnTo>
                    <a:pt x="373" y="27"/>
                  </a:lnTo>
                  <a:lnTo>
                    <a:pt x="423" y="27"/>
                  </a:lnTo>
                  <a:lnTo>
                    <a:pt x="423" y="4"/>
                  </a:lnTo>
                  <a:lnTo>
                    <a:pt x="37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0"/>
            <p:cNvSpPr>
              <a:spLocks/>
            </p:cNvSpPr>
            <p:nvPr/>
          </p:nvSpPr>
          <p:spPr bwMode="auto">
            <a:xfrm>
              <a:off x="2922588" y="4105275"/>
              <a:ext cx="60325" cy="131763"/>
            </a:xfrm>
            <a:custGeom>
              <a:avLst/>
              <a:gdLst>
                <a:gd name="T0" fmla="*/ 8 w 38"/>
                <a:gd name="T1" fmla="*/ 50 h 83"/>
                <a:gd name="T2" fmla="*/ 8 w 38"/>
                <a:gd name="T3" fmla="*/ 50 h 83"/>
                <a:gd name="T4" fmla="*/ 12 w 38"/>
                <a:gd name="T5" fmla="*/ 56 h 83"/>
                <a:gd name="T6" fmla="*/ 16 w 38"/>
                <a:gd name="T7" fmla="*/ 61 h 83"/>
                <a:gd name="T8" fmla="*/ 16 w 38"/>
                <a:gd name="T9" fmla="*/ 61 h 83"/>
                <a:gd name="T10" fmla="*/ 22 w 38"/>
                <a:gd name="T11" fmla="*/ 67 h 83"/>
                <a:gd name="T12" fmla="*/ 22 w 38"/>
                <a:gd name="T13" fmla="*/ 67 h 83"/>
                <a:gd name="T14" fmla="*/ 26 w 38"/>
                <a:gd name="T15" fmla="*/ 71 h 83"/>
                <a:gd name="T16" fmla="*/ 26 w 38"/>
                <a:gd name="T17" fmla="*/ 71 h 83"/>
                <a:gd name="T18" fmla="*/ 26 w 38"/>
                <a:gd name="T19" fmla="*/ 73 h 83"/>
                <a:gd name="T20" fmla="*/ 26 w 38"/>
                <a:gd name="T21" fmla="*/ 73 h 83"/>
                <a:gd name="T22" fmla="*/ 24 w 38"/>
                <a:gd name="T23" fmla="*/ 77 h 83"/>
                <a:gd name="T24" fmla="*/ 24 w 38"/>
                <a:gd name="T25" fmla="*/ 77 h 83"/>
                <a:gd name="T26" fmla="*/ 20 w 38"/>
                <a:gd name="T27" fmla="*/ 81 h 83"/>
                <a:gd name="T28" fmla="*/ 20 w 38"/>
                <a:gd name="T29" fmla="*/ 81 h 83"/>
                <a:gd name="T30" fmla="*/ 28 w 38"/>
                <a:gd name="T31" fmla="*/ 83 h 83"/>
                <a:gd name="T32" fmla="*/ 28 w 38"/>
                <a:gd name="T33" fmla="*/ 83 h 83"/>
                <a:gd name="T34" fmla="*/ 32 w 38"/>
                <a:gd name="T35" fmla="*/ 81 h 83"/>
                <a:gd name="T36" fmla="*/ 36 w 38"/>
                <a:gd name="T37" fmla="*/ 79 h 83"/>
                <a:gd name="T38" fmla="*/ 36 w 38"/>
                <a:gd name="T39" fmla="*/ 79 h 83"/>
                <a:gd name="T40" fmla="*/ 38 w 38"/>
                <a:gd name="T41" fmla="*/ 75 h 83"/>
                <a:gd name="T42" fmla="*/ 38 w 38"/>
                <a:gd name="T43" fmla="*/ 69 h 83"/>
                <a:gd name="T44" fmla="*/ 38 w 38"/>
                <a:gd name="T45" fmla="*/ 69 h 83"/>
                <a:gd name="T46" fmla="*/ 38 w 38"/>
                <a:gd name="T47" fmla="*/ 61 h 83"/>
                <a:gd name="T48" fmla="*/ 38 w 38"/>
                <a:gd name="T49" fmla="*/ 61 h 83"/>
                <a:gd name="T50" fmla="*/ 36 w 38"/>
                <a:gd name="T51" fmla="*/ 52 h 83"/>
                <a:gd name="T52" fmla="*/ 32 w 38"/>
                <a:gd name="T53" fmla="*/ 46 h 83"/>
                <a:gd name="T54" fmla="*/ 32 w 38"/>
                <a:gd name="T55" fmla="*/ 46 h 83"/>
                <a:gd name="T56" fmla="*/ 28 w 38"/>
                <a:gd name="T57" fmla="*/ 42 h 83"/>
                <a:gd name="T58" fmla="*/ 28 w 38"/>
                <a:gd name="T59" fmla="*/ 42 h 83"/>
                <a:gd name="T60" fmla="*/ 24 w 38"/>
                <a:gd name="T61" fmla="*/ 38 h 83"/>
                <a:gd name="T62" fmla="*/ 24 w 38"/>
                <a:gd name="T63" fmla="*/ 38 h 83"/>
                <a:gd name="T64" fmla="*/ 20 w 38"/>
                <a:gd name="T65" fmla="*/ 30 h 83"/>
                <a:gd name="T66" fmla="*/ 16 w 38"/>
                <a:gd name="T67" fmla="*/ 22 h 83"/>
                <a:gd name="T68" fmla="*/ 16 w 38"/>
                <a:gd name="T69" fmla="*/ 22 h 83"/>
                <a:gd name="T70" fmla="*/ 16 w 38"/>
                <a:gd name="T71" fmla="*/ 12 h 83"/>
                <a:gd name="T72" fmla="*/ 20 w 38"/>
                <a:gd name="T73" fmla="*/ 0 h 83"/>
                <a:gd name="T74" fmla="*/ 20 w 38"/>
                <a:gd name="T75" fmla="*/ 0 h 83"/>
                <a:gd name="T76" fmla="*/ 14 w 38"/>
                <a:gd name="T77" fmla="*/ 2 h 83"/>
                <a:gd name="T78" fmla="*/ 8 w 38"/>
                <a:gd name="T79" fmla="*/ 6 h 83"/>
                <a:gd name="T80" fmla="*/ 4 w 38"/>
                <a:gd name="T81" fmla="*/ 12 h 83"/>
                <a:gd name="T82" fmla="*/ 0 w 38"/>
                <a:gd name="T83" fmla="*/ 20 h 83"/>
                <a:gd name="T84" fmla="*/ 0 w 38"/>
                <a:gd name="T85" fmla="*/ 20 h 83"/>
                <a:gd name="T86" fmla="*/ 0 w 38"/>
                <a:gd name="T87" fmla="*/ 28 h 83"/>
                <a:gd name="T88" fmla="*/ 0 w 38"/>
                <a:gd name="T89" fmla="*/ 36 h 83"/>
                <a:gd name="T90" fmla="*/ 0 w 38"/>
                <a:gd name="T91" fmla="*/ 36 h 83"/>
                <a:gd name="T92" fmla="*/ 4 w 38"/>
                <a:gd name="T93" fmla="*/ 44 h 83"/>
                <a:gd name="T94" fmla="*/ 8 w 38"/>
                <a:gd name="T95" fmla="*/ 50 h 83"/>
                <a:gd name="T96" fmla="*/ 8 w 38"/>
                <a:gd name="T9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" h="83">
                  <a:moveTo>
                    <a:pt x="8" y="50"/>
                  </a:moveTo>
                  <a:lnTo>
                    <a:pt x="8" y="50"/>
                  </a:lnTo>
                  <a:lnTo>
                    <a:pt x="12" y="56"/>
                  </a:lnTo>
                  <a:lnTo>
                    <a:pt x="16" y="61"/>
                  </a:lnTo>
                  <a:lnTo>
                    <a:pt x="16" y="61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32" y="81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38" y="75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6" y="5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0" y="3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8" y="6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44"/>
                  </a:lnTo>
                  <a:lnTo>
                    <a:pt x="8" y="50"/>
                  </a:lnTo>
                  <a:lnTo>
                    <a:pt x="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3008313" y="4105275"/>
              <a:ext cx="61913" cy="131763"/>
            </a:xfrm>
            <a:custGeom>
              <a:avLst/>
              <a:gdLst>
                <a:gd name="T0" fmla="*/ 9 w 39"/>
                <a:gd name="T1" fmla="*/ 50 h 83"/>
                <a:gd name="T2" fmla="*/ 9 w 39"/>
                <a:gd name="T3" fmla="*/ 50 h 83"/>
                <a:gd name="T4" fmla="*/ 13 w 39"/>
                <a:gd name="T5" fmla="*/ 56 h 83"/>
                <a:gd name="T6" fmla="*/ 17 w 39"/>
                <a:gd name="T7" fmla="*/ 61 h 83"/>
                <a:gd name="T8" fmla="*/ 17 w 39"/>
                <a:gd name="T9" fmla="*/ 61 h 83"/>
                <a:gd name="T10" fmla="*/ 25 w 39"/>
                <a:gd name="T11" fmla="*/ 67 h 83"/>
                <a:gd name="T12" fmla="*/ 25 w 39"/>
                <a:gd name="T13" fmla="*/ 67 h 83"/>
                <a:gd name="T14" fmla="*/ 27 w 39"/>
                <a:gd name="T15" fmla="*/ 71 h 83"/>
                <a:gd name="T16" fmla="*/ 27 w 39"/>
                <a:gd name="T17" fmla="*/ 71 h 83"/>
                <a:gd name="T18" fmla="*/ 27 w 39"/>
                <a:gd name="T19" fmla="*/ 73 h 83"/>
                <a:gd name="T20" fmla="*/ 27 w 39"/>
                <a:gd name="T21" fmla="*/ 73 h 83"/>
                <a:gd name="T22" fmla="*/ 25 w 39"/>
                <a:gd name="T23" fmla="*/ 77 h 83"/>
                <a:gd name="T24" fmla="*/ 25 w 39"/>
                <a:gd name="T25" fmla="*/ 77 h 83"/>
                <a:gd name="T26" fmla="*/ 21 w 39"/>
                <a:gd name="T27" fmla="*/ 81 h 83"/>
                <a:gd name="T28" fmla="*/ 21 w 39"/>
                <a:gd name="T29" fmla="*/ 81 h 83"/>
                <a:gd name="T30" fmla="*/ 29 w 39"/>
                <a:gd name="T31" fmla="*/ 83 h 83"/>
                <a:gd name="T32" fmla="*/ 29 w 39"/>
                <a:gd name="T33" fmla="*/ 83 h 83"/>
                <a:gd name="T34" fmla="*/ 33 w 39"/>
                <a:gd name="T35" fmla="*/ 81 h 83"/>
                <a:gd name="T36" fmla="*/ 37 w 39"/>
                <a:gd name="T37" fmla="*/ 79 h 83"/>
                <a:gd name="T38" fmla="*/ 37 w 39"/>
                <a:gd name="T39" fmla="*/ 79 h 83"/>
                <a:gd name="T40" fmla="*/ 39 w 39"/>
                <a:gd name="T41" fmla="*/ 75 h 83"/>
                <a:gd name="T42" fmla="*/ 39 w 39"/>
                <a:gd name="T43" fmla="*/ 69 h 83"/>
                <a:gd name="T44" fmla="*/ 39 w 39"/>
                <a:gd name="T45" fmla="*/ 69 h 83"/>
                <a:gd name="T46" fmla="*/ 39 w 39"/>
                <a:gd name="T47" fmla="*/ 61 h 83"/>
                <a:gd name="T48" fmla="*/ 39 w 39"/>
                <a:gd name="T49" fmla="*/ 61 h 83"/>
                <a:gd name="T50" fmla="*/ 37 w 39"/>
                <a:gd name="T51" fmla="*/ 52 h 83"/>
                <a:gd name="T52" fmla="*/ 33 w 39"/>
                <a:gd name="T53" fmla="*/ 46 h 83"/>
                <a:gd name="T54" fmla="*/ 33 w 39"/>
                <a:gd name="T55" fmla="*/ 46 h 83"/>
                <a:gd name="T56" fmla="*/ 29 w 39"/>
                <a:gd name="T57" fmla="*/ 42 h 83"/>
                <a:gd name="T58" fmla="*/ 29 w 39"/>
                <a:gd name="T59" fmla="*/ 42 h 83"/>
                <a:gd name="T60" fmla="*/ 25 w 39"/>
                <a:gd name="T61" fmla="*/ 38 h 83"/>
                <a:gd name="T62" fmla="*/ 25 w 39"/>
                <a:gd name="T63" fmla="*/ 38 h 83"/>
                <a:gd name="T64" fmla="*/ 21 w 39"/>
                <a:gd name="T65" fmla="*/ 30 h 83"/>
                <a:gd name="T66" fmla="*/ 17 w 39"/>
                <a:gd name="T67" fmla="*/ 22 h 83"/>
                <a:gd name="T68" fmla="*/ 17 w 39"/>
                <a:gd name="T69" fmla="*/ 22 h 83"/>
                <a:gd name="T70" fmla="*/ 17 w 39"/>
                <a:gd name="T71" fmla="*/ 12 h 83"/>
                <a:gd name="T72" fmla="*/ 21 w 39"/>
                <a:gd name="T73" fmla="*/ 0 h 83"/>
                <a:gd name="T74" fmla="*/ 21 w 39"/>
                <a:gd name="T75" fmla="*/ 0 h 83"/>
                <a:gd name="T76" fmla="*/ 15 w 39"/>
                <a:gd name="T77" fmla="*/ 2 h 83"/>
                <a:gd name="T78" fmla="*/ 9 w 39"/>
                <a:gd name="T79" fmla="*/ 6 h 83"/>
                <a:gd name="T80" fmla="*/ 4 w 39"/>
                <a:gd name="T81" fmla="*/ 12 h 83"/>
                <a:gd name="T82" fmla="*/ 0 w 39"/>
                <a:gd name="T83" fmla="*/ 20 h 83"/>
                <a:gd name="T84" fmla="*/ 0 w 39"/>
                <a:gd name="T85" fmla="*/ 20 h 83"/>
                <a:gd name="T86" fmla="*/ 0 w 39"/>
                <a:gd name="T87" fmla="*/ 28 h 83"/>
                <a:gd name="T88" fmla="*/ 0 w 39"/>
                <a:gd name="T89" fmla="*/ 36 h 83"/>
                <a:gd name="T90" fmla="*/ 0 w 39"/>
                <a:gd name="T91" fmla="*/ 36 h 83"/>
                <a:gd name="T92" fmla="*/ 4 w 39"/>
                <a:gd name="T93" fmla="*/ 44 h 83"/>
                <a:gd name="T94" fmla="*/ 9 w 39"/>
                <a:gd name="T95" fmla="*/ 50 h 83"/>
                <a:gd name="T96" fmla="*/ 9 w 39"/>
                <a:gd name="T9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" h="83">
                  <a:moveTo>
                    <a:pt x="9" y="50"/>
                  </a:moveTo>
                  <a:lnTo>
                    <a:pt x="9" y="50"/>
                  </a:lnTo>
                  <a:lnTo>
                    <a:pt x="13" y="56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27" y="73"/>
                  </a:lnTo>
                  <a:lnTo>
                    <a:pt x="27" y="73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1" y="81"/>
                  </a:lnTo>
                  <a:lnTo>
                    <a:pt x="21" y="81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33" y="81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9" y="75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7" y="52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1" y="30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1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2"/>
                  </a:lnTo>
                  <a:lnTo>
                    <a:pt x="9" y="6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44"/>
                  </a:lnTo>
                  <a:lnTo>
                    <a:pt x="9" y="50"/>
                  </a:ln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2"/>
            <p:cNvSpPr>
              <a:spLocks/>
            </p:cNvSpPr>
            <p:nvPr/>
          </p:nvSpPr>
          <p:spPr bwMode="auto">
            <a:xfrm>
              <a:off x="3086100" y="4105275"/>
              <a:ext cx="63500" cy="131763"/>
            </a:xfrm>
            <a:custGeom>
              <a:avLst/>
              <a:gdLst>
                <a:gd name="T0" fmla="*/ 8 w 40"/>
                <a:gd name="T1" fmla="*/ 50 h 83"/>
                <a:gd name="T2" fmla="*/ 8 w 40"/>
                <a:gd name="T3" fmla="*/ 50 h 83"/>
                <a:gd name="T4" fmla="*/ 14 w 40"/>
                <a:gd name="T5" fmla="*/ 56 h 83"/>
                <a:gd name="T6" fmla="*/ 18 w 40"/>
                <a:gd name="T7" fmla="*/ 61 h 83"/>
                <a:gd name="T8" fmla="*/ 18 w 40"/>
                <a:gd name="T9" fmla="*/ 61 h 83"/>
                <a:gd name="T10" fmla="*/ 24 w 40"/>
                <a:gd name="T11" fmla="*/ 67 h 83"/>
                <a:gd name="T12" fmla="*/ 24 w 40"/>
                <a:gd name="T13" fmla="*/ 67 h 83"/>
                <a:gd name="T14" fmla="*/ 26 w 40"/>
                <a:gd name="T15" fmla="*/ 71 h 83"/>
                <a:gd name="T16" fmla="*/ 26 w 40"/>
                <a:gd name="T17" fmla="*/ 71 h 83"/>
                <a:gd name="T18" fmla="*/ 28 w 40"/>
                <a:gd name="T19" fmla="*/ 73 h 83"/>
                <a:gd name="T20" fmla="*/ 28 w 40"/>
                <a:gd name="T21" fmla="*/ 73 h 83"/>
                <a:gd name="T22" fmla="*/ 26 w 40"/>
                <a:gd name="T23" fmla="*/ 77 h 83"/>
                <a:gd name="T24" fmla="*/ 26 w 40"/>
                <a:gd name="T25" fmla="*/ 77 h 83"/>
                <a:gd name="T26" fmla="*/ 22 w 40"/>
                <a:gd name="T27" fmla="*/ 81 h 83"/>
                <a:gd name="T28" fmla="*/ 22 w 40"/>
                <a:gd name="T29" fmla="*/ 81 h 83"/>
                <a:gd name="T30" fmla="*/ 28 w 40"/>
                <a:gd name="T31" fmla="*/ 83 h 83"/>
                <a:gd name="T32" fmla="*/ 28 w 40"/>
                <a:gd name="T33" fmla="*/ 83 h 83"/>
                <a:gd name="T34" fmla="*/ 32 w 40"/>
                <a:gd name="T35" fmla="*/ 81 h 83"/>
                <a:gd name="T36" fmla="*/ 36 w 40"/>
                <a:gd name="T37" fmla="*/ 79 h 83"/>
                <a:gd name="T38" fmla="*/ 36 w 40"/>
                <a:gd name="T39" fmla="*/ 79 h 83"/>
                <a:gd name="T40" fmla="*/ 40 w 40"/>
                <a:gd name="T41" fmla="*/ 75 h 83"/>
                <a:gd name="T42" fmla="*/ 40 w 40"/>
                <a:gd name="T43" fmla="*/ 69 h 83"/>
                <a:gd name="T44" fmla="*/ 40 w 40"/>
                <a:gd name="T45" fmla="*/ 69 h 83"/>
                <a:gd name="T46" fmla="*/ 40 w 40"/>
                <a:gd name="T47" fmla="*/ 61 h 83"/>
                <a:gd name="T48" fmla="*/ 40 w 40"/>
                <a:gd name="T49" fmla="*/ 61 h 83"/>
                <a:gd name="T50" fmla="*/ 36 w 40"/>
                <a:gd name="T51" fmla="*/ 52 h 83"/>
                <a:gd name="T52" fmla="*/ 32 w 40"/>
                <a:gd name="T53" fmla="*/ 46 h 83"/>
                <a:gd name="T54" fmla="*/ 32 w 40"/>
                <a:gd name="T55" fmla="*/ 46 h 83"/>
                <a:gd name="T56" fmla="*/ 28 w 40"/>
                <a:gd name="T57" fmla="*/ 42 h 83"/>
                <a:gd name="T58" fmla="*/ 28 w 40"/>
                <a:gd name="T59" fmla="*/ 42 h 83"/>
                <a:gd name="T60" fmla="*/ 26 w 40"/>
                <a:gd name="T61" fmla="*/ 38 h 83"/>
                <a:gd name="T62" fmla="*/ 26 w 40"/>
                <a:gd name="T63" fmla="*/ 38 h 83"/>
                <a:gd name="T64" fmla="*/ 20 w 40"/>
                <a:gd name="T65" fmla="*/ 30 h 83"/>
                <a:gd name="T66" fmla="*/ 18 w 40"/>
                <a:gd name="T67" fmla="*/ 22 h 83"/>
                <a:gd name="T68" fmla="*/ 18 w 40"/>
                <a:gd name="T69" fmla="*/ 22 h 83"/>
                <a:gd name="T70" fmla="*/ 18 w 40"/>
                <a:gd name="T71" fmla="*/ 12 h 83"/>
                <a:gd name="T72" fmla="*/ 22 w 40"/>
                <a:gd name="T73" fmla="*/ 0 h 83"/>
                <a:gd name="T74" fmla="*/ 22 w 40"/>
                <a:gd name="T75" fmla="*/ 0 h 83"/>
                <a:gd name="T76" fmla="*/ 14 w 40"/>
                <a:gd name="T77" fmla="*/ 2 h 83"/>
                <a:gd name="T78" fmla="*/ 10 w 40"/>
                <a:gd name="T79" fmla="*/ 6 h 83"/>
                <a:gd name="T80" fmla="*/ 4 w 40"/>
                <a:gd name="T81" fmla="*/ 12 h 83"/>
                <a:gd name="T82" fmla="*/ 2 w 40"/>
                <a:gd name="T83" fmla="*/ 20 h 83"/>
                <a:gd name="T84" fmla="*/ 2 w 40"/>
                <a:gd name="T85" fmla="*/ 20 h 83"/>
                <a:gd name="T86" fmla="*/ 0 w 40"/>
                <a:gd name="T87" fmla="*/ 28 h 83"/>
                <a:gd name="T88" fmla="*/ 2 w 40"/>
                <a:gd name="T89" fmla="*/ 36 h 83"/>
                <a:gd name="T90" fmla="*/ 2 w 40"/>
                <a:gd name="T91" fmla="*/ 36 h 83"/>
                <a:gd name="T92" fmla="*/ 4 w 40"/>
                <a:gd name="T93" fmla="*/ 44 h 83"/>
                <a:gd name="T94" fmla="*/ 8 w 40"/>
                <a:gd name="T95" fmla="*/ 50 h 83"/>
                <a:gd name="T96" fmla="*/ 8 w 40"/>
                <a:gd name="T9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" h="83">
                  <a:moveTo>
                    <a:pt x="8" y="50"/>
                  </a:moveTo>
                  <a:lnTo>
                    <a:pt x="8" y="50"/>
                  </a:lnTo>
                  <a:lnTo>
                    <a:pt x="14" y="56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32" y="81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40" y="75"/>
                  </a:lnTo>
                  <a:lnTo>
                    <a:pt x="40" y="69"/>
                  </a:lnTo>
                  <a:lnTo>
                    <a:pt x="40" y="69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36" y="5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0" y="3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0" y="6"/>
                  </a:lnTo>
                  <a:lnTo>
                    <a:pt x="4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44"/>
                  </a:lnTo>
                  <a:lnTo>
                    <a:pt x="8" y="50"/>
                  </a:lnTo>
                  <a:lnTo>
                    <a:pt x="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1585913" y="4240213"/>
            <a:ext cx="590550" cy="504825"/>
            <a:chOff x="1585913" y="4240213"/>
            <a:chExt cx="590550" cy="504825"/>
          </a:xfrm>
          <a:solidFill>
            <a:schemeClr val="bg1">
              <a:lumMod val="50000"/>
            </a:schemeClr>
          </a:solidFill>
        </p:grpSpPr>
        <p:sp>
          <p:nvSpPr>
            <p:cNvPr id="183" name="Freeform 183"/>
            <p:cNvSpPr>
              <a:spLocks noEditPoints="1"/>
            </p:cNvSpPr>
            <p:nvPr/>
          </p:nvSpPr>
          <p:spPr bwMode="auto">
            <a:xfrm>
              <a:off x="1585913" y="4387850"/>
              <a:ext cx="590550" cy="357188"/>
            </a:xfrm>
            <a:custGeom>
              <a:avLst/>
              <a:gdLst>
                <a:gd name="T0" fmla="*/ 307 w 372"/>
                <a:gd name="T1" fmla="*/ 180 h 225"/>
                <a:gd name="T2" fmla="*/ 322 w 372"/>
                <a:gd name="T3" fmla="*/ 162 h 225"/>
                <a:gd name="T4" fmla="*/ 326 w 372"/>
                <a:gd name="T5" fmla="*/ 142 h 225"/>
                <a:gd name="T6" fmla="*/ 352 w 372"/>
                <a:gd name="T7" fmla="*/ 53 h 225"/>
                <a:gd name="T8" fmla="*/ 352 w 372"/>
                <a:gd name="T9" fmla="*/ 46 h 225"/>
                <a:gd name="T10" fmla="*/ 352 w 372"/>
                <a:gd name="T11" fmla="*/ 46 h 225"/>
                <a:gd name="T12" fmla="*/ 348 w 372"/>
                <a:gd name="T13" fmla="*/ 36 h 225"/>
                <a:gd name="T14" fmla="*/ 328 w 372"/>
                <a:gd name="T15" fmla="*/ 20 h 225"/>
                <a:gd name="T16" fmla="*/ 275 w 372"/>
                <a:gd name="T17" fmla="*/ 8 h 225"/>
                <a:gd name="T18" fmla="*/ 241 w 372"/>
                <a:gd name="T19" fmla="*/ 4 h 225"/>
                <a:gd name="T20" fmla="*/ 176 w 372"/>
                <a:gd name="T21" fmla="*/ 0 h 225"/>
                <a:gd name="T22" fmla="*/ 145 w 372"/>
                <a:gd name="T23" fmla="*/ 2 h 225"/>
                <a:gd name="T24" fmla="*/ 85 w 372"/>
                <a:gd name="T25" fmla="*/ 6 h 225"/>
                <a:gd name="T26" fmla="*/ 26 w 372"/>
                <a:gd name="T27" fmla="*/ 20 h 225"/>
                <a:gd name="T28" fmla="*/ 8 w 372"/>
                <a:gd name="T29" fmla="*/ 30 h 225"/>
                <a:gd name="T30" fmla="*/ 0 w 372"/>
                <a:gd name="T31" fmla="*/ 46 h 225"/>
                <a:gd name="T32" fmla="*/ 0 w 372"/>
                <a:gd name="T33" fmla="*/ 46 h 225"/>
                <a:gd name="T34" fmla="*/ 0 w 372"/>
                <a:gd name="T35" fmla="*/ 53 h 225"/>
                <a:gd name="T36" fmla="*/ 26 w 372"/>
                <a:gd name="T37" fmla="*/ 142 h 225"/>
                <a:gd name="T38" fmla="*/ 32 w 372"/>
                <a:gd name="T39" fmla="*/ 164 h 225"/>
                <a:gd name="T40" fmla="*/ 48 w 372"/>
                <a:gd name="T41" fmla="*/ 182 h 225"/>
                <a:gd name="T42" fmla="*/ 28 w 372"/>
                <a:gd name="T43" fmla="*/ 186 h 225"/>
                <a:gd name="T44" fmla="*/ 2 w 372"/>
                <a:gd name="T45" fmla="*/ 194 h 225"/>
                <a:gd name="T46" fmla="*/ 0 w 372"/>
                <a:gd name="T47" fmla="*/ 198 h 225"/>
                <a:gd name="T48" fmla="*/ 0 w 372"/>
                <a:gd name="T49" fmla="*/ 202 h 225"/>
                <a:gd name="T50" fmla="*/ 14 w 372"/>
                <a:gd name="T51" fmla="*/ 208 h 225"/>
                <a:gd name="T52" fmla="*/ 54 w 372"/>
                <a:gd name="T53" fmla="*/ 216 h 225"/>
                <a:gd name="T54" fmla="*/ 186 w 372"/>
                <a:gd name="T55" fmla="*/ 225 h 225"/>
                <a:gd name="T56" fmla="*/ 259 w 372"/>
                <a:gd name="T57" fmla="*/ 223 h 225"/>
                <a:gd name="T58" fmla="*/ 340 w 372"/>
                <a:gd name="T59" fmla="*/ 214 h 225"/>
                <a:gd name="T60" fmla="*/ 368 w 372"/>
                <a:gd name="T61" fmla="*/ 204 h 225"/>
                <a:gd name="T62" fmla="*/ 372 w 372"/>
                <a:gd name="T63" fmla="*/ 198 h 225"/>
                <a:gd name="T64" fmla="*/ 370 w 372"/>
                <a:gd name="T65" fmla="*/ 196 h 225"/>
                <a:gd name="T66" fmla="*/ 354 w 372"/>
                <a:gd name="T67" fmla="*/ 188 h 225"/>
                <a:gd name="T68" fmla="*/ 307 w 372"/>
                <a:gd name="T69" fmla="*/ 180 h 225"/>
                <a:gd name="T70" fmla="*/ 265 w 372"/>
                <a:gd name="T71" fmla="*/ 65 h 225"/>
                <a:gd name="T72" fmla="*/ 263 w 372"/>
                <a:gd name="T73" fmla="*/ 65 h 225"/>
                <a:gd name="T74" fmla="*/ 261 w 372"/>
                <a:gd name="T75" fmla="*/ 65 h 225"/>
                <a:gd name="T76" fmla="*/ 176 w 372"/>
                <a:gd name="T77" fmla="*/ 71 h 225"/>
                <a:gd name="T78" fmla="*/ 143 w 372"/>
                <a:gd name="T79" fmla="*/ 71 h 225"/>
                <a:gd name="T80" fmla="*/ 87 w 372"/>
                <a:gd name="T81" fmla="*/ 65 h 225"/>
                <a:gd name="T82" fmla="*/ 48 w 372"/>
                <a:gd name="T83" fmla="*/ 57 h 225"/>
                <a:gd name="T84" fmla="*/ 26 w 372"/>
                <a:gd name="T85" fmla="*/ 48 h 225"/>
                <a:gd name="T86" fmla="*/ 20 w 372"/>
                <a:gd name="T87" fmla="*/ 46 h 225"/>
                <a:gd name="T88" fmla="*/ 34 w 372"/>
                <a:gd name="T89" fmla="*/ 38 h 225"/>
                <a:gd name="T90" fmla="*/ 66 w 372"/>
                <a:gd name="T91" fmla="*/ 30 h 225"/>
                <a:gd name="T92" fmla="*/ 113 w 372"/>
                <a:gd name="T93" fmla="*/ 22 h 225"/>
                <a:gd name="T94" fmla="*/ 176 w 372"/>
                <a:gd name="T95" fmla="*/ 20 h 225"/>
                <a:gd name="T96" fmla="*/ 204 w 372"/>
                <a:gd name="T97" fmla="*/ 20 h 225"/>
                <a:gd name="T98" fmla="*/ 269 w 372"/>
                <a:gd name="T99" fmla="*/ 26 h 225"/>
                <a:gd name="T100" fmla="*/ 295 w 372"/>
                <a:gd name="T101" fmla="*/ 32 h 225"/>
                <a:gd name="T102" fmla="*/ 328 w 372"/>
                <a:gd name="T103" fmla="*/ 42 h 225"/>
                <a:gd name="T104" fmla="*/ 332 w 372"/>
                <a:gd name="T105" fmla="*/ 46 h 225"/>
                <a:gd name="T106" fmla="*/ 311 w 372"/>
                <a:gd name="T107" fmla="*/ 55 h 225"/>
                <a:gd name="T108" fmla="*/ 265 w 372"/>
                <a:gd name="T109" fmla="*/ 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2" h="225">
                  <a:moveTo>
                    <a:pt x="307" y="180"/>
                  </a:moveTo>
                  <a:lnTo>
                    <a:pt x="307" y="180"/>
                  </a:lnTo>
                  <a:lnTo>
                    <a:pt x="315" y="172"/>
                  </a:lnTo>
                  <a:lnTo>
                    <a:pt x="322" y="162"/>
                  </a:lnTo>
                  <a:lnTo>
                    <a:pt x="324" y="154"/>
                  </a:lnTo>
                  <a:lnTo>
                    <a:pt x="326" y="142"/>
                  </a:lnTo>
                  <a:lnTo>
                    <a:pt x="352" y="53"/>
                  </a:lnTo>
                  <a:lnTo>
                    <a:pt x="352" y="53"/>
                  </a:lnTo>
                  <a:lnTo>
                    <a:pt x="352" y="46"/>
                  </a:lnTo>
                  <a:lnTo>
                    <a:pt x="352" y="46"/>
                  </a:lnTo>
                  <a:lnTo>
                    <a:pt x="352" y="46"/>
                  </a:lnTo>
                  <a:lnTo>
                    <a:pt x="352" y="46"/>
                  </a:lnTo>
                  <a:lnTo>
                    <a:pt x="350" y="40"/>
                  </a:lnTo>
                  <a:lnTo>
                    <a:pt x="348" y="36"/>
                  </a:lnTo>
                  <a:lnTo>
                    <a:pt x="340" y="28"/>
                  </a:lnTo>
                  <a:lnTo>
                    <a:pt x="328" y="20"/>
                  </a:lnTo>
                  <a:lnTo>
                    <a:pt x="311" y="16"/>
                  </a:lnTo>
                  <a:lnTo>
                    <a:pt x="275" y="8"/>
                  </a:lnTo>
                  <a:lnTo>
                    <a:pt x="275" y="8"/>
                  </a:lnTo>
                  <a:lnTo>
                    <a:pt x="241" y="4"/>
                  </a:lnTo>
                  <a:lnTo>
                    <a:pt x="210" y="2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45" y="2"/>
                  </a:lnTo>
                  <a:lnTo>
                    <a:pt x="117" y="2"/>
                  </a:lnTo>
                  <a:lnTo>
                    <a:pt x="85" y="6"/>
                  </a:lnTo>
                  <a:lnTo>
                    <a:pt x="54" y="12"/>
                  </a:lnTo>
                  <a:lnTo>
                    <a:pt x="26" y="20"/>
                  </a:lnTo>
                  <a:lnTo>
                    <a:pt x="16" y="24"/>
                  </a:lnTo>
                  <a:lnTo>
                    <a:pt x="8" y="30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28" y="154"/>
                  </a:lnTo>
                  <a:lnTo>
                    <a:pt x="32" y="164"/>
                  </a:lnTo>
                  <a:lnTo>
                    <a:pt x="38" y="174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28" y="186"/>
                  </a:lnTo>
                  <a:lnTo>
                    <a:pt x="12" y="190"/>
                  </a:lnTo>
                  <a:lnTo>
                    <a:pt x="2" y="194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14" y="208"/>
                  </a:lnTo>
                  <a:lnTo>
                    <a:pt x="30" y="214"/>
                  </a:lnTo>
                  <a:lnTo>
                    <a:pt x="54" y="216"/>
                  </a:lnTo>
                  <a:lnTo>
                    <a:pt x="113" y="223"/>
                  </a:lnTo>
                  <a:lnTo>
                    <a:pt x="186" y="225"/>
                  </a:lnTo>
                  <a:lnTo>
                    <a:pt x="186" y="225"/>
                  </a:lnTo>
                  <a:lnTo>
                    <a:pt x="259" y="223"/>
                  </a:lnTo>
                  <a:lnTo>
                    <a:pt x="317" y="216"/>
                  </a:lnTo>
                  <a:lnTo>
                    <a:pt x="340" y="214"/>
                  </a:lnTo>
                  <a:lnTo>
                    <a:pt x="358" y="208"/>
                  </a:lnTo>
                  <a:lnTo>
                    <a:pt x="368" y="204"/>
                  </a:lnTo>
                  <a:lnTo>
                    <a:pt x="370" y="202"/>
                  </a:lnTo>
                  <a:lnTo>
                    <a:pt x="372" y="198"/>
                  </a:lnTo>
                  <a:lnTo>
                    <a:pt x="372" y="198"/>
                  </a:lnTo>
                  <a:lnTo>
                    <a:pt x="370" y="196"/>
                  </a:lnTo>
                  <a:lnTo>
                    <a:pt x="368" y="194"/>
                  </a:lnTo>
                  <a:lnTo>
                    <a:pt x="354" y="188"/>
                  </a:lnTo>
                  <a:lnTo>
                    <a:pt x="334" y="184"/>
                  </a:lnTo>
                  <a:lnTo>
                    <a:pt x="307" y="180"/>
                  </a:lnTo>
                  <a:lnTo>
                    <a:pt x="307" y="180"/>
                  </a:lnTo>
                  <a:close/>
                  <a:moveTo>
                    <a:pt x="265" y="65"/>
                  </a:moveTo>
                  <a:lnTo>
                    <a:pt x="263" y="65"/>
                  </a:lnTo>
                  <a:lnTo>
                    <a:pt x="263" y="65"/>
                  </a:lnTo>
                  <a:lnTo>
                    <a:pt x="261" y="65"/>
                  </a:lnTo>
                  <a:lnTo>
                    <a:pt x="261" y="65"/>
                  </a:lnTo>
                  <a:lnTo>
                    <a:pt x="261" y="65"/>
                  </a:lnTo>
                  <a:lnTo>
                    <a:pt x="176" y="71"/>
                  </a:lnTo>
                  <a:lnTo>
                    <a:pt x="176" y="71"/>
                  </a:lnTo>
                  <a:lnTo>
                    <a:pt x="143" y="71"/>
                  </a:lnTo>
                  <a:lnTo>
                    <a:pt x="113" y="69"/>
                  </a:lnTo>
                  <a:lnTo>
                    <a:pt x="87" y="65"/>
                  </a:lnTo>
                  <a:lnTo>
                    <a:pt x="66" y="61"/>
                  </a:lnTo>
                  <a:lnTo>
                    <a:pt x="48" y="57"/>
                  </a:lnTo>
                  <a:lnTo>
                    <a:pt x="34" y="53"/>
                  </a:lnTo>
                  <a:lnTo>
                    <a:pt x="26" y="48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6" y="42"/>
                  </a:lnTo>
                  <a:lnTo>
                    <a:pt x="34" y="38"/>
                  </a:lnTo>
                  <a:lnTo>
                    <a:pt x="48" y="34"/>
                  </a:lnTo>
                  <a:lnTo>
                    <a:pt x="66" y="30"/>
                  </a:lnTo>
                  <a:lnTo>
                    <a:pt x="87" y="26"/>
                  </a:lnTo>
                  <a:lnTo>
                    <a:pt x="113" y="22"/>
                  </a:lnTo>
                  <a:lnTo>
                    <a:pt x="143" y="20"/>
                  </a:lnTo>
                  <a:lnTo>
                    <a:pt x="176" y="20"/>
                  </a:lnTo>
                  <a:lnTo>
                    <a:pt x="176" y="20"/>
                  </a:lnTo>
                  <a:lnTo>
                    <a:pt x="204" y="20"/>
                  </a:lnTo>
                  <a:lnTo>
                    <a:pt x="237" y="22"/>
                  </a:lnTo>
                  <a:lnTo>
                    <a:pt x="269" y="26"/>
                  </a:lnTo>
                  <a:lnTo>
                    <a:pt x="295" y="32"/>
                  </a:lnTo>
                  <a:lnTo>
                    <a:pt x="295" y="32"/>
                  </a:lnTo>
                  <a:lnTo>
                    <a:pt x="319" y="38"/>
                  </a:lnTo>
                  <a:lnTo>
                    <a:pt x="328" y="42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24" y="50"/>
                  </a:lnTo>
                  <a:lnTo>
                    <a:pt x="311" y="55"/>
                  </a:lnTo>
                  <a:lnTo>
                    <a:pt x="291" y="61"/>
                  </a:lnTo>
                  <a:lnTo>
                    <a:pt x="265" y="65"/>
                  </a:lnTo>
                  <a:lnTo>
                    <a:pt x="26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4"/>
            <p:cNvSpPr>
              <a:spLocks/>
            </p:cNvSpPr>
            <p:nvPr/>
          </p:nvSpPr>
          <p:spPr bwMode="auto">
            <a:xfrm>
              <a:off x="1752600" y="4240213"/>
              <a:ext cx="69850" cy="147638"/>
            </a:xfrm>
            <a:custGeom>
              <a:avLst/>
              <a:gdLst>
                <a:gd name="T0" fmla="*/ 8 w 44"/>
                <a:gd name="T1" fmla="*/ 56 h 93"/>
                <a:gd name="T2" fmla="*/ 8 w 44"/>
                <a:gd name="T3" fmla="*/ 56 h 93"/>
                <a:gd name="T4" fmla="*/ 14 w 44"/>
                <a:gd name="T5" fmla="*/ 63 h 93"/>
                <a:gd name="T6" fmla="*/ 18 w 44"/>
                <a:gd name="T7" fmla="*/ 69 h 93"/>
                <a:gd name="T8" fmla="*/ 18 w 44"/>
                <a:gd name="T9" fmla="*/ 69 h 93"/>
                <a:gd name="T10" fmla="*/ 26 w 44"/>
                <a:gd name="T11" fmla="*/ 77 h 93"/>
                <a:gd name="T12" fmla="*/ 26 w 44"/>
                <a:gd name="T13" fmla="*/ 77 h 93"/>
                <a:gd name="T14" fmla="*/ 28 w 44"/>
                <a:gd name="T15" fmla="*/ 81 h 93"/>
                <a:gd name="T16" fmla="*/ 28 w 44"/>
                <a:gd name="T17" fmla="*/ 81 h 93"/>
                <a:gd name="T18" fmla="*/ 30 w 44"/>
                <a:gd name="T19" fmla="*/ 83 h 93"/>
                <a:gd name="T20" fmla="*/ 30 w 44"/>
                <a:gd name="T21" fmla="*/ 83 h 93"/>
                <a:gd name="T22" fmla="*/ 28 w 44"/>
                <a:gd name="T23" fmla="*/ 87 h 93"/>
                <a:gd name="T24" fmla="*/ 28 w 44"/>
                <a:gd name="T25" fmla="*/ 87 h 93"/>
                <a:gd name="T26" fmla="*/ 24 w 44"/>
                <a:gd name="T27" fmla="*/ 93 h 93"/>
                <a:gd name="T28" fmla="*/ 24 w 44"/>
                <a:gd name="T29" fmla="*/ 93 h 93"/>
                <a:gd name="T30" fmla="*/ 32 w 44"/>
                <a:gd name="T31" fmla="*/ 93 h 93"/>
                <a:gd name="T32" fmla="*/ 32 w 44"/>
                <a:gd name="T33" fmla="*/ 93 h 93"/>
                <a:gd name="T34" fmla="*/ 36 w 44"/>
                <a:gd name="T35" fmla="*/ 93 h 93"/>
                <a:gd name="T36" fmla="*/ 40 w 44"/>
                <a:gd name="T37" fmla="*/ 89 h 93"/>
                <a:gd name="T38" fmla="*/ 40 w 44"/>
                <a:gd name="T39" fmla="*/ 89 h 93"/>
                <a:gd name="T40" fmla="*/ 42 w 44"/>
                <a:gd name="T41" fmla="*/ 85 h 93"/>
                <a:gd name="T42" fmla="*/ 44 w 44"/>
                <a:gd name="T43" fmla="*/ 79 h 93"/>
                <a:gd name="T44" fmla="*/ 44 w 44"/>
                <a:gd name="T45" fmla="*/ 79 h 93"/>
                <a:gd name="T46" fmla="*/ 42 w 44"/>
                <a:gd name="T47" fmla="*/ 69 h 93"/>
                <a:gd name="T48" fmla="*/ 42 w 44"/>
                <a:gd name="T49" fmla="*/ 69 h 93"/>
                <a:gd name="T50" fmla="*/ 40 w 44"/>
                <a:gd name="T51" fmla="*/ 61 h 93"/>
                <a:gd name="T52" fmla="*/ 36 w 44"/>
                <a:gd name="T53" fmla="*/ 54 h 93"/>
                <a:gd name="T54" fmla="*/ 36 w 44"/>
                <a:gd name="T55" fmla="*/ 54 h 93"/>
                <a:gd name="T56" fmla="*/ 32 w 44"/>
                <a:gd name="T57" fmla="*/ 48 h 93"/>
                <a:gd name="T58" fmla="*/ 32 w 44"/>
                <a:gd name="T59" fmla="*/ 48 h 93"/>
                <a:gd name="T60" fmla="*/ 28 w 44"/>
                <a:gd name="T61" fmla="*/ 42 h 93"/>
                <a:gd name="T62" fmla="*/ 28 w 44"/>
                <a:gd name="T63" fmla="*/ 42 h 93"/>
                <a:gd name="T64" fmla="*/ 22 w 44"/>
                <a:gd name="T65" fmla="*/ 34 h 93"/>
                <a:gd name="T66" fmla="*/ 18 w 44"/>
                <a:gd name="T67" fmla="*/ 24 h 93"/>
                <a:gd name="T68" fmla="*/ 18 w 44"/>
                <a:gd name="T69" fmla="*/ 24 h 93"/>
                <a:gd name="T70" fmla="*/ 20 w 44"/>
                <a:gd name="T71" fmla="*/ 14 h 93"/>
                <a:gd name="T72" fmla="*/ 24 w 44"/>
                <a:gd name="T73" fmla="*/ 0 h 93"/>
                <a:gd name="T74" fmla="*/ 24 w 44"/>
                <a:gd name="T75" fmla="*/ 0 h 93"/>
                <a:gd name="T76" fmla="*/ 16 w 44"/>
                <a:gd name="T77" fmla="*/ 4 h 93"/>
                <a:gd name="T78" fmla="*/ 10 w 44"/>
                <a:gd name="T79" fmla="*/ 8 h 93"/>
                <a:gd name="T80" fmla="*/ 4 w 44"/>
                <a:gd name="T81" fmla="*/ 14 h 93"/>
                <a:gd name="T82" fmla="*/ 0 w 44"/>
                <a:gd name="T83" fmla="*/ 24 h 93"/>
                <a:gd name="T84" fmla="*/ 0 w 44"/>
                <a:gd name="T85" fmla="*/ 24 h 93"/>
                <a:gd name="T86" fmla="*/ 0 w 44"/>
                <a:gd name="T87" fmla="*/ 32 h 93"/>
                <a:gd name="T88" fmla="*/ 2 w 44"/>
                <a:gd name="T89" fmla="*/ 42 h 93"/>
                <a:gd name="T90" fmla="*/ 2 w 44"/>
                <a:gd name="T91" fmla="*/ 42 h 93"/>
                <a:gd name="T92" fmla="*/ 4 w 44"/>
                <a:gd name="T93" fmla="*/ 50 h 93"/>
                <a:gd name="T94" fmla="*/ 8 w 44"/>
                <a:gd name="T95" fmla="*/ 56 h 93"/>
                <a:gd name="T96" fmla="*/ 8 w 44"/>
                <a:gd name="T97" fmla="*/ 5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93">
                  <a:moveTo>
                    <a:pt x="8" y="56"/>
                  </a:moveTo>
                  <a:lnTo>
                    <a:pt x="8" y="56"/>
                  </a:lnTo>
                  <a:lnTo>
                    <a:pt x="14" y="63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36" y="93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2" y="85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0" y="61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2" y="3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8"/>
                  </a:lnTo>
                  <a:lnTo>
                    <a:pt x="4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50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5"/>
            <p:cNvSpPr>
              <a:spLocks/>
            </p:cNvSpPr>
            <p:nvPr/>
          </p:nvSpPr>
          <p:spPr bwMode="auto">
            <a:xfrm>
              <a:off x="1849438" y="4240213"/>
              <a:ext cx="69850" cy="147638"/>
            </a:xfrm>
            <a:custGeom>
              <a:avLst/>
              <a:gdLst>
                <a:gd name="T0" fmla="*/ 10 w 44"/>
                <a:gd name="T1" fmla="*/ 56 h 93"/>
                <a:gd name="T2" fmla="*/ 10 w 44"/>
                <a:gd name="T3" fmla="*/ 56 h 93"/>
                <a:gd name="T4" fmla="*/ 14 w 44"/>
                <a:gd name="T5" fmla="*/ 63 h 93"/>
                <a:gd name="T6" fmla="*/ 18 w 44"/>
                <a:gd name="T7" fmla="*/ 69 h 93"/>
                <a:gd name="T8" fmla="*/ 18 w 44"/>
                <a:gd name="T9" fmla="*/ 69 h 93"/>
                <a:gd name="T10" fmla="*/ 26 w 44"/>
                <a:gd name="T11" fmla="*/ 77 h 93"/>
                <a:gd name="T12" fmla="*/ 26 w 44"/>
                <a:gd name="T13" fmla="*/ 77 h 93"/>
                <a:gd name="T14" fmla="*/ 28 w 44"/>
                <a:gd name="T15" fmla="*/ 81 h 93"/>
                <a:gd name="T16" fmla="*/ 28 w 44"/>
                <a:gd name="T17" fmla="*/ 81 h 93"/>
                <a:gd name="T18" fmla="*/ 30 w 44"/>
                <a:gd name="T19" fmla="*/ 83 h 93"/>
                <a:gd name="T20" fmla="*/ 30 w 44"/>
                <a:gd name="T21" fmla="*/ 83 h 93"/>
                <a:gd name="T22" fmla="*/ 28 w 44"/>
                <a:gd name="T23" fmla="*/ 87 h 93"/>
                <a:gd name="T24" fmla="*/ 28 w 44"/>
                <a:gd name="T25" fmla="*/ 87 h 93"/>
                <a:gd name="T26" fmla="*/ 24 w 44"/>
                <a:gd name="T27" fmla="*/ 93 h 93"/>
                <a:gd name="T28" fmla="*/ 24 w 44"/>
                <a:gd name="T29" fmla="*/ 93 h 93"/>
                <a:gd name="T30" fmla="*/ 32 w 44"/>
                <a:gd name="T31" fmla="*/ 93 h 93"/>
                <a:gd name="T32" fmla="*/ 32 w 44"/>
                <a:gd name="T33" fmla="*/ 93 h 93"/>
                <a:gd name="T34" fmla="*/ 36 w 44"/>
                <a:gd name="T35" fmla="*/ 93 h 93"/>
                <a:gd name="T36" fmla="*/ 40 w 44"/>
                <a:gd name="T37" fmla="*/ 89 h 93"/>
                <a:gd name="T38" fmla="*/ 40 w 44"/>
                <a:gd name="T39" fmla="*/ 89 h 93"/>
                <a:gd name="T40" fmla="*/ 42 w 44"/>
                <a:gd name="T41" fmla="*/ 85 h 93"/>
                <a:gd name="T42" fmla="*/ 44 w 44"/>
                <a:gd name="T43" fmla="*/ 79 h 93"/>
                <a:gd name="T44" fmla="*/ 44 w 44"/>
                <a:gd name="T45" fmla="*/ 79 h 93"/>
                <a:gd name="T46" fmla="*/ 44 w 44"/>
                <a:gd name="T47" fmla="*/ 69 h 93"/>
                <a:gd name="T48" fmla="*/ 44 w 44"/>
                <a:gd name="T49" fmla="*/ 69 h 93"/>
                <a:gd name="T50" fmla="*/ 40 w 44"/>
                <a:gd name="T51" fmla="*/ 61 h 93"/>
                <a:gd name="T52" fmla="*/ 36 w 44"/>
                <a:gd name="T53" fmla="*/ 54 h 93"/>
                <a:gd name="T54" fmla="*/ 36 w 44"/>
                <a:gd name="T55" fmla="*/ 54 h 93"/>
                <a:gd name="T56" fmla="*/ 32 w 44"/>
                <a:gd name="T57" fmla="*/ 48 h 93"/>
                <a:gd name="T58" fmla="*/ 32 w 44"/>
                <a:gd name="T59" fmla="*/ 48 h 93"/>
                <a:gd name="T60" fmla="*/ 28 w 44"/>
                <a:gd name="T61" fmla="*/ 42 h 93"/>
                <a:gd name="T62" fmla="*/ 28 w 44"/>
                <a:gd name="T63" fmla="*/ 42 h 93"/>
                <a:gd name="T64" fmla="*/ 22 w 44"/>
                <a:gd name="T65" fmla="*/ 34 h 93"/>
                <a:gd name="T66" fmla="*/ 20 w 44"/>
                <a:gd name="T67" fmla="*/ 24 h 93"/>
                <a:gd name="T68" fmla="*/ 20 w 44"/>
                <a:gd name="T69" fmla="*/ 24 h 93"/>
                <a:gd name="T70" fmla="*/ 20 w 44"/>
                <a:gd name="T71" fmla="*/ 14 h 93"/>
                <a:gd name="T72" fmla="*/ 24 w 44"/>
                <a:gd name="T73" fmla="*/ 0 h 93"/>
                <a:gd name="T74" fmla="*/ 24 w 44"/>
                <a:gd name="T75" fmla="*/ 0 h 93"/>
                <a:gd name="T76" fmla="*/ 16 w 44"/>
                <a:gd name="T77" fmla="*/ 4 h 93"/>
                <a:gd name="T78" fmla="*/ 10 w 44"/>
                <a:gd name="T79" fmla="*/ 8 h 93"/>
                <a:gd name="T80" fmla="*/ 4 w 44"/>
                <a:gd name="T81" fmla="*/ 14 h 93"/>
                <a:gd name="T82" fmla="*/ 2 w 44"/>
                <a:gd name="T83" fmla="*/ 24 h 93"/>
                <a:gd name="T84" fmla="*/ 2 w 44"/>
                <a:gd name="T85" fmla="*/ 24 h 93"/>
                <a:gd name="T86" fmla="*/ 0 w 44"/>
                <a:gd name="T87" fmla="*/ 32 h 93"/>
                <a:gd name="T88" fmla="*/ 2 w 44"/>
                <a:gd name="T89" fmla="*/ 42 h 93"/>
                <a:gd name="T90" fmla="*/ 2 w 44"/>
                <a:gd name="T91" fmla="*/ 42 h 93"/>
                <a:gd name="T92" fmla="*/ 4 w 44"/>
                <a:gd name="T93" fmla="*/ 50 h 93"/>
                <a:gd name="T94" fmla="*/ 10 w 44"/>
                <a:gd name="T95" fmla="*/ 56 h 93"/>
                <a:gd name="T96" fmla="*/ 10 w 44"/>
                <a:gd name="T97" fmla="*/ 5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93">
                  <a:moveTo>
                    <a:pt x="10" y="56"/>
                  </a:moveTo>
                  <a:lnTo>
                    <a:pt x="10" y="56"/>
                  </a:lnTo>
                  <a:lnTo>
                    <a:pt x="14" y="63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36" y="93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2" y="85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40" y="61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2" y="3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8"/>
                  </a:lnTo>
                  <a:lnTo>
                    <a:pt x="4" y="1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50"/>
                  </a:lnTo>
                  <a:lnTo>
                    <a:pt x="10" y="56"/>
                  </a:lnTo>
                  <a:lnTo>
                    <a:pt x="1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6"/>
            <p:cNvSpPr>
              <a:spLocks/>
            </p:cNvSpPr>
            <p:nvPr/>
          </p:nvSpPr>
          <p:spPr bwMode="auto">
            <a:xfrm>
              <a:off x="1938338" y="4240213"/>
              <a:ext cx="71438" cy="147638"/>
            </a:xfrm>
            <a:custGeom>
              <a:avLst/>
              <a:gdLst>
                <a:gd name="T0" fmla="*/ 8 w 45"/>
                <a:gd name="T1" fmla="*/ 56 h 93"/>
                <a:gd name="T2" fmla="*/ 8 w 45"/>
                <a:gd name="T3" fmla="*/ 56 h 93"/>
                <a:gd name="T4" fmla="*/ 15 w 45"/>
                <a:gd name="T5" fmla="*/ 63 h 93"/>
                <a:gd name="T6" fmla="*/ 19 w 45"/>
                <a:gd name="T7" fmla="*/ 69 h 93"/>
                <a:gd name="T8" fmla="*/ 19 w 45"/>
                <a:gd name="T9" fmla="*/ 69 h 93"/>
                <a:gd name="T10" fmla="*/ 27 w 45"/>
                <a:gd name="T11" fmla="*/ 77 h 93"/>
                <a:gd name="T12" fmla="*/ 27 w 45"/>
                <a:gd name="T13" fmla="*/ 77 h 93"/>
                <a:gd name="T14" fmla="*/ 29 w 45"/>
                <a:gd name="T15" fmla="*/ 81 h 93"/>
                <a:gd name="T16" fmla="*/ 29 w 45"/>
                <a:gd name="T17" fmla="*/ 81 h 93"/>
                <a:gd name="T18" fmla="*/ 31 w 45"/>
                <a:gd name="T19" fmla="*/ 83 h 93"/>
                <a:gd name="T20" fmla="*/ 31 w 45"/>
                <a:gd name="T21" fmla="*/ 83 h 93"/>
                <a:gd name="T22" fmla="*/ 29 w 45"/>
                <a:gd name="T23" fmla="*/ 87 h 93"/>
                <a:gd name="T24" fmla="*/ 29 w 45"/>
                <a:gd name="T25" fmla="*/ 87 h 93"/>
                <a:gd name="T26" fmla="*/ 23 w 45"/>
                <a:gd name="T27" fmla="*/ 93 h 93"/>
                <a:gd name="T28" fmla="*/ 23 w 45"/>
                <a:gd name="T29" fmla="*/ 93 h 93"/>
                <a:gd name="T30" fmla="*/ 31 w 45"/>
                <a:gd name="T31" fmla="*/ 93 h 93"/>
                <a:gd name="T32" fmla="*/ 31 w 45"/>
                <a:gd name="T33" fmla="*/ 93 h 93"/>
                <a:gd name="T34" fmla="*/ 35 w 45"/>
                <a:gd name="T35" fmla="*/ 93 h 93"/>
                <a:gd name="T36" fmla="*/ 39 w 45"/>
                <a:gd name="T37" fmla="*/ 89 h 93"/>
                <a:gd name="T38" fmla="*/ 39 w 45"/>
                <a:gd name="T39" fmla="*/ 89 h 93"/>
                <a:gd name="T40" fmla="*/ 43 w 45"/>
                <a:gd name="T41" fmla="*/ 85 h 93"/>
                <a:gd name="T42" fmla="*/ 45 w 45"/>
                <a:gd name="T43" fmla="*/ 79 h 93"/>
                <a:gd name="T44" fmla="*/ 45 w 45"/>
                <a:gd name="T45" fmla="*/ 79 h 93"/>
                <a:gd name="T46" fmla="*/ 43 w 45"/>
                <a:gd name="T47" fmla="*/ 69 h 93"/>
                <a:gd name="T48" fmla="*/ 43 w 45"/>
                <a:gd name="T49" fmla="*/ 69 h 93"/>
                <a:gd name="T50" fmla="*/ 39 w 45"/>
                <a:gd name="T51" fmla="*/ 61 h 93"/>
                <a:gd name="T52" fmla="*/ 35 w 45"/>
                <a:gd name="T53" fmla="*/ 54 h 93"/>
                <a:gd name="T54" fmla="*/ 35 w 45"/>
                <a:gd name="T55" fmla="*/ 54 h 93"/>
                <a:gd name="T56" fmla="*/ 31 w 45"/>
                <a:gd name="T57" fmla="*/ 48 h 93"/>
                <a:gd name="T58" fmla="*/ 31 w 45"/>
                <a:gd name="T59" fmla="*/ 48 h 93"/>
                <a:gd name="T60" fmla="*/ 27 w 45"/>
                <a:gd name="T61" fmla="*/ 42 h 93"/>
                <a:gd name="T62" fmla="*/ 27 w 45"/>
                <a:gd name="T63" fmla="*/ 42 h 93"/>
                <a:gd name="T64" fmla="*/ 23 w 45"/>
                <a:gd name="T65" fmla="*/ 34 h 93"/>
                <a:gd name="T66" fmla="*/ 19 w 45"/>
                <a:gd name="T67" fmla="*/ 24 h 93"/>
                <a:gd name="T68" fmla="*/ 19 w 45"/>
                <a:gd name="T69" fmla="*/ 24 h 93"/>
                <a:gd name="T70" fmla="*/ 19 w 45"/>
                <a:gd name="T71" fmla="*/ 14 h 93"/>
                <a:gd name="T72" fmla="*/ 23 w 45"/>
                <a:gd name="T73" fmla="*/ 0 h 93"/>
                <a:gd name="T74" fmla="*/ 23 w 45"/>
                <a:gd name="T75" fmla="*/ 0 h 93"/>
                <a:gd name="T76" fmla="*/ 15 w 45"/>
                <a:gd name="T77" fmla="*/ 4 h 93"/>
                <a:gd name="T78" fmla="*/ 8 w 45"/>
                <a:gd name="T79" fmla="*/ 8 h 93"/>
                <a:gd name="T80" fmla="*/ 4 w 45"/>
                <a:gd name="T81" fmla="*/ 14 h 93"/>
                <a:gd name="T82" fmla="*/ 0 w 45"/>
                <a:gd name="T83" fmla="*/ 24 h 93"/>
                <a:gd name="T84" fmla="*/ 0 w 45"/>
                <a:gd name="T85" fmla="*/ 24 h 93"/>
                <a:gd name="T86" fmla="*/ 0 w 45"/>
                <a:gd name="T87" fmla="*/ 32 h 93"/>
                <a:gd name="T88" fmla="*/ 0 w 45"/>
                <a:gd name="T89" fmla="*/ 42 h 93"/>
                <a:gd name="T90" fmla="*/ 0 w 45"/>
                <a:gd name="T91" fmla="*/ 42 h 93"/>
                <a:gd name="T92" fmla="*/ 4 w 45"/>
                <a:gd name="T93" fmla="*/ 50 h 93"/>
                <a:gd name="T94" fmla="*/ 8 w 45"/>
                <a:gd name="T95" fmla="*/ 56 h 93"/>
                <a:gd name="T96" fmla="*/ 8 w 45"/>
                <a:gd name="T97" fmla="*/ 5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93">
                  <a:moveTo>
                    <a:pt x="8" y="56"/>
                  </a:moveTo>
                  <a:lnTo>
                    <a:pt x="8" y="56"/>
                  </a:lnTo>
                  <a:lnTo>
                    <a:pt x="15" y="63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27" y="77"/>
                  </a:lnTo>
                  <a:lnTo>
                    <a:pt x="27" y="77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29" y="87"/>
                  </a:lnTo>
                  <a:lnTo>
                    <a:pt x="29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5" y="93"/>
                  </a:lnTo>
                  <a:lnTo>
                    <a:pt x="39" y="89"/>
                  </a:lnTo>
                  <a:lnTo>
                    <a:pt x="39" y="89"/>
                  </a:lnTo>
                  <a:lnTo>
                    <a:pt x="43" y="85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3" y="69"/>
                  </a:lnTo>
                  <a:lnTo>
                    <a:pt x="43" y="69"/>
                  </a:lnTo>
                  <a:lnTo>
                    <a:pt x="39" y="61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3" y="3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14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50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6743700" y="4059238"/>
            <a:ext cx="442913" cy="736600"/>
            <a:chOff x="6743700" y="4059238"/>
            <a:chExt cx="442913" cy="736600"/>
          </a:xfrm>
          <a:solidFill>
            <a:schemeClr val="bg1">
              <a:lumMod val="50000"/>
            </a:schemeClr>
          </a:solidFill>
        </p:grpSpPr>
        <p:sp>
          <p:nvSpPr>
            <p:cNvPr id="187" name="Freeform 187"/>
            <p:cNvSpPr>
              <a:spLocks noEditPoints="1"/>
            </p:cNvSpPr>
            <p:nvPr/>
          </p:nvSpPr>
          <p:spPr bwMode="auto">
            <a:xfrm>
              <a:off x="6848475" y="4211638"/>
              <a:ext cx="338138" cy="584200"/>
            </a:xfrm>
            <a:custGeom>
              <a:avLst/>
              <a:gdLst>
                <a:gd name="T0" fmla="*/ 195 w 213"/>
                <a:gd name="T1" fmla="*/ 0 h 368"/>
                <a:gd name="T2" fmla="*/ 21 w 213"/>
                <a:gd name="T3" fmla="*/ 0 h 368"/>
                <a:gd name="T4" fmla="*/ 21 w 213"/>
                <a:gd name="T5" fmla="*/ 0 h 368"/>
                <a:gd name="T6" fmla="*/ 17 w 213"/>
                <a:gd name="T7" fmla="*/ 6 h 368"/>
                <a:gd name="T8" fmla="*/ 6 w 213"/>
                <a:gd name="T9" fmla="*/ 40 h 368"/>
                <a:gd name="T10" fmla="*/ 2 w 213"/>
                <a:gd name="T11" fmla="*/ 60 h 368"/>
                <a:gd name="T12" fmla="*/ 2 w 213"/>
                <a:gd name="T13" fmla="*/ 115 h 368"/>
                <a:gd name="T14" fmla="*/ 8 w 213"/>
                <a:gd name="T15" fmla="*/ 143 h 368"/>
                <a:gd name="T16" fmla="*/ 23 w 213"/>
                <a:gd name="T17" fmla="*/ 172 h 368"/>
                <a:gd name="T18" fmla="*/ 29 w 213"/>
                <a:gd name="T19" fmla="*/ 184 h 368"/>
                <a:gd name="T20" fmla="*/ 37 w 213"/>
                <a:gd name="T21" fmla="*/ 208 h 368"/>
                <a:gd name="T22" fmla="*/ 41 w 213"/>
                <a:gd name="T23" fmla="*/ 246 h 368"/>
                <a:gd name="T24" fmla="*/ 37 w 213"/>
                <a:gd name="T25" fmla="*/ 291 h 368"/>
                <a:gd name="T26" fmla="*/ 29 w 213"/>
                <a:gd name="T27" fmla="*/ 323 h 368"/>
                <a:gd name="T28" fmla="*/ 27 w 213"/>
                <a:gd name="T29" fmla="*/ 368 h 368"/>
                <a:gd name="T30" fmla="*/ 187 w 213"/>
                <a:gd name="T31" fmla="*/ 325 h 368"/>
                <a:gd name="T32" fmla="*/ 185 w 213"/>
                <a:gd name="T33" fmla="*/ 323 h 368"/>
                <a:gd name="T34" fmla="*/ 176 w 213"/>
                <a:gd name="T35" fmla="*/ 297 h 368"/>
                <a:gd name="T36" fmla="*/ 172 w 213"/>
                <a:gd name="T37" fmla="*/ 257 h 368"/>
                <a:gd name="T38" fmla="*/ 181 w 213"/>
                <a:gd name="T39" fmla="*/ 204 h 368"/>
                <a:gd name="T40" fmla="*/ 191 w 213"/>
                <a:gd name="T41" fmla="*/ 174 h 368"/>
                <a:gd name="T42" fmla="*/ 199 w 213"/>
                <a:gd name="T43" fmla="*/ 157 h 368"/>
                <a:gd name="T44" fmla="*/ 209 w 213"/>
                <a:gd name="T45" fmla="*/ 125 h 368"/>
                <a:gd name="T46" fmla="*/ 213 w 213"/>
                <a:gd name="T47" fmla="*/ 83 h 368"/>
                <a:gd name="T48" fmla="*/ 207 w 213"/>
                <a:gd name="T49" fmla="*/ 36 h 368"/>
                <a:gd name="T50" fmla="*/ 199 w 213"/>
                <a:gd name="T51" fmla="*/ 6 h 368"/>
                <a:gd name="T52" fmla="*/ 164 w 213"/>
                <a:gd name="T53" fmla="*/ 329 h 368"/>
                <a:gd name="T54" fmla="*/ 49 w 213"/>
                <a:gd name="T55" fmla="*/ 348 h 368"/>
                <a:gd name="T56" fmla="*/ 49 w 213"/>
                <a:gd name="T57" fmla="*/ 329 h 368"/>
                <a:gd name="T58" fmla="*/ 59 w 213"/>
                <a:gd name="T59" fmla="*/ 287 h 368"/>
                <a:gd name="T60" fmla="*/ 63 w 213"/>
                <a:gd name="T61" fmla="*/ 240 h 368"/>
                <a:gd name="T62" fmla="*/ 53 w 213"/>
                <a:gd name="T63" fmla="*/ 188 h 368"/>
                <a:gd name="T64" fmla="*/ 43 w 213"/>
                <a:gd name="T65" fmla="*/ 161 h 368"/>
                <a:gd name="T66" fmla="*/ 47 w 213"/>
                <a:gd name="T67" fmla="*/ 168 h 368"/>
                <a:gd name="T68" fmla="*/ 59 w 213"/>
                <a:gd name="T69" fmla="*/ 172 h 368"/>
                <a:gd name="T70" fmla="*/ 77 w 213"/>
                <a:gd name="T71" fmla="*/ 170 h 368"/>
                <a:gd name="T72" fmla="*/ 106 w 213"/>
                <a:gd name="T73" fmla="*/ 155 h 368"/>
                <a:gd name="T74" fmla="*/ 124 w 213"/>
                <a:gd name="T75" fmla="*/ 145 h 368"/>
                <a:gd name="T76" fmla="*/ 150 w 213"/>
                <a:gd name="T77" fmla="*/ 143 h 368"/>
                <a:gd name="T78" fmla="*/ 164 w 213"/>
                <a:gd name="T79" fmla="*/ 151 h 368"/>
                <a:gd name="T80" fmla="*/ 172 w 213"/>
                <a:gd name="T81" fmla="*/ 164 h 368"/>
                <a:gd name="T82" fmla="*/ 164 w 213"/>
                <a:gd name="T83" fmla="*/ 180 h 368"/>
                <a:gd name="T84" fmla="*/ 154 w 213"/>
                <a:gd name="T85" fmla="*/ 222 h 368"/>
                <a:gd name="T86" fmla="*/ 152 w 213"/>
                <a:gd name="T87" fmla="*/ 273 h 368"/>
                <a:gd name="T88" fmla="*/ 158 w 213"/>
                <a:gd name="T89" fmla="*/ 309 h 368"/>
                <a:gd name="T90" fmla="*/ 164 w 213"/>
                <a:gd name="T91" fmla="*/ 32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3" h="368">
                  <a:moveTo>
                    <a:pt x="199" y="6"/>
                  </a:moveTo>
                  <a:lnTo>
                    <a:pt x="195" y="0"/>
                  </a:lnTo>
                  <a:lnTo>
                    <a:pt x="98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9" y="2"/>
                  </a:lnTo>
                  <a:lnTo>
                    <a:pt x="17" y="6"/>
                  </a:lnTo>
                  <a:lnTo>
                    <a:pt x="11" y="20"/>
                  </a:lnTo>
                  <a:lnTo>
                    <a:pt x="6" y="4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87"/>
                  </a:lnTo>
                  <a:lnTo>
                    <a:pt x="2" y="115"/>
                  </a:lnTo>
                  <a:lnTo>
                    <a:pt x="6" y="129"/>
                  </a:lnTo>
                  <a:lnTo>
                    <a:pt x="8" y="143"/>
                  </a:lnTo>
                  <a:lnTo>
                    <a:pt x="15" y="157"/>
                  </a:lnTo>
                  <a:lnTo>
                    <a:pt x="23" y="172"/>
                  </a:lnTo>
                  <a:lnTo>
                    <a:pt x="23" y="172"/>
                  </a:lnTo>
                  <a:lnTo>
                    <a:pt x="29" y="184"/>
                  </a:lnTo>
                  <a:lnTo>
                    <a:pt x="33" y="196"/>
                  </a:lnTo>
                  <a:lnTo>
                    <a:pt x="37" y="208"/>
                  </a:lnTo>
                  <a:lnTo>
                    <a:pt x="39" y="222"/>
                  </a:lnTo>
                  <a:lnTo>
                    <a:pt x="41" y="246"/>
                  </a:lnTo>
                  <a:lnTo>
                    <a:pt x="39" y="271"/>
                  </a:lnTo>
                  <a:lnTo>
                    <a:pt x="37" y="291"/>
                  </a:lnTo>
                  <a:lnTo>
                    <a:pt x="33" y="309"/>
                  </a:lnTo>
                  <a:lnTo>
                    <a:pt x="29" y="323"/>
                  </a:lnTo>
                  <a:lnTo>
                    <a:pt x="27" y="325"/>
                  </a:lnTo>
                  <a:lnTo>
                    <a:pt x="27" y="368"/>
                  </a:lnTo>
                  <a:lnTo>
                    <a:pt x="187" y="368"/>
                  </a:lnTo>
                  <a:lnTo>
                    <a:pt x="187" y="325"/>
                  </a:lnTo>
                  <a:lnTo>
                    <a:pt x="185" y="323"/>
                  </a:lnTo>
                  <a:lnTo>
                    <a:pt x="185" y="323"/>
                  </a:lnTo>
                  <a:lnTo>
                    <a:pt x="181" y="311"/>
                  </a:lnTo>
                  <a:lnTo>
                    <a:pt x="176" y="297"/>
                  </a:lnTo>
                  <a:lnTo>
                    <a:pt x="174" y="279"/>
                  </a:lnTo>
                  <a:lnTo>
                    <a:pt x="172" y="257"/>
                  </a:lnTo>
                  <a:lnTo>
                    <a:pt x="174" y="230"/>
                  </a:lnTo>
                  <a:lnTo>
                    <a:pt x="181" y="204"/>
                  </a:lnTo>
                  <a:lnTo>
                    <a:pt x="185" y="188"/>
                  </a:lnTo>
                  <a:lnTo>
                    <a:pt x="191" y="174"/>
                  </a:lnTo>
                  <a:lnTo>
                    <a:pt x="191" y="174"/>
                  </a:lnTo>
                  <a:lnTo>
                    <a:pt x="199" y="157"/>
                  </a:lnTo>
                  <a:lnTo>
                    <a:pt x="205" y="141"/>
                  </a:lnTo>
                  <a:lnTo>
                    <a:pt x="209" y="125"/>
                  </a:lnTo>
                  <a:lnTo>
                    <a:pt x="211" y="111"/>
                  </a:lnTo>
                  <a:lnTo>
                    <a:pt x="213" y="83"/>
                  </a:lnTo>
                  <a:lnTo>
                    <a:pt x="211" y="58"/>
                  </a:lnTo>
                  <a:lnTo>
                    <a:pt x="207" y="36"/>
                  </a:lnTo>
                  <a:lnTo>
                    <a:pt x="203" y="22"/>
                  </a:lnTo>
                  <a:lnTo>
                    <a:pt x="199" y="6"/>
                  </a:lnTo>
                  <a:lnTo>
                    <a:pt x="199" y="6"/>
                  </a:lnTo>
                  <a:close/>
                  <a:moveTo>
                    <a:pt x="164" y="329"/>
                  </a:moveTo>
                  <a:lnTo>
                    <a:pt x="164" y="348"/>
                  </a:lnTo>
                  <a:lnTo>
                    <a:pt x="49" y="348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55" y="307"/>
                  </a:lnTo>
                  <a:lnTo>
                    <a:pt x="59" y="287"/>
                  </a:lnTo>
                  <a:lnTo>
                    <a:pt x="61" y="265"/>
                  </a:lnTo>
                  <a:lnTo>
                    <a:pt x="63" y="240"/>
                  </a:lnTo>
                  <a:lnTo>
                    <a:pt x="59" y="214"/>
                  </a:lnTo>
                  <a:lnTo>
                    <a:pt x="53" y="188"/>
                  </a:lnTo>
                  <a:lnTo>
                    <a:pt x="49" y="176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7" y="168"/>
                  </a:lnTo>
                  <a:lnTo>
                    <a:pt x="51" y="170"/>
                  </a:lnTo>
                  <a:lnTo>
                    <a:pt x="59" y="172"/>
                  </a:lnTo>
                  <a:lnTo>
                    <a:pt x="67" y="172"/>
                  </a:lnTo>
                  <a:lnTo>
                    <a:pt x="77" y="170"/>
                  </a:lnTo>
                  <a:lnTo>
                    <a:pt x="91" y="164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24" y="145"/>
                  </a:lnTo>
                  <a:lnTo>
                    <a:pt x="138" y="141"/>
                  </a:lnTo>
                  <a:lnTo>
                    <a:pt x="150" y="143"/>
                  </a:lnTo>
                  <a:lnTo>
                    <a:pt x="158" y="147"/>
                  </a:lnTo>
                  <a:lnTo>
                    <a:pt x="164" y="151"/>
                  </a:lnTo>
                  <a:lnTo>
                    <a:pt x="168" y="157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64" y="180"/>
                  </a:lnTo>
                  <a:lnTo>
                    <a:pt x="160" y="194"/>
                  </a:lnTo>
                  <a:lnTo>
                    <a:pt x="154" y="222"/>
                  </a:lnTo>
                  <a:lnTo>
                    <a:pt x="150" y="249"/>
                  </a:lnTo>
                  <a:lnTo>
                    <a:pt x="152" y="273"/>
                  </a:lnTo>
                  <a:lnTo>
                    <a:pt x="154" y="293"/>
                  </a:lnTo>
                  <a:lnTo>
                    <a:pt x="158" y="309"/>
                  </a:lnTo>
                  <a:lnTo>
                    <a:pt x="164" y="329"/>
                  </a:lnTo>
                  <a:lnTo>
                    <a:pt x="16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8"/>
            <p:cNvSpPr>
              <a:spLocks/>
            </p:cNvSpPr>
            <p:nvPr/>
          </p:nvSpPr>
          <p:spPr bwMode="auto">
            <a:xfrm>
              <a:off x="6743700" y="4059238"/>
              <a:ext cx="236538" cy="234950"/>
            </a:xfrm>
            <a:custGeom>
              <a:avLst/>
              <a:gdLst>
                <a:gd name="T0" fmla="*/ 20 w 149"/>
                <a:gd name="T1" fmla="*/ 63 h 148"/>
                <a:gd name="T2" fmla="*/ 20 w 149"/>
                <a:gd name="T3" fmla="*/ 63 h 148"/>
                <a:gd name="T4" fmla="*/ 24 w 149"/>
                <a:gd name="T5" fmla="*/ 53 h 148"/>
                <a:gd name="T6" fmla="*/ 28 w 149"/>
                <a:gd name="T7" fmla="*/ 43 h 148"/>
                <a:gd name="T8" fmla="*/ 36 w 149"/>
                <a:gd name="T9" fmla="*/ 35 h 148"/>
                <a:gd name="T10" fmla="*/ 44 w 149"/>
                <a:gd name="T11" fmla="*/ 27 h 148"/>
                <a:gd name="T12" fmla="*/ 54 w 149"/>
                <a:gd name="T13" fmla="*/ 23 h 148"/>
                <a:gd name="T14" fmla="*/ 64 w 149"/>
                <a:gd name="T15" fmla="*/ 19 h 148"/>
                <a:gd name="T16" fmla="*/ 77 w 149"/>
                <a:gd name="T17" fmla="*/ 19 h 148"/>
                <a:gd name="T18" fmla="*/ 87 w 149"/>
                <a:gd name="T19" fmla="*/ 19 h 148"/>
                <a:gd name="T20" fmla="*/ 87 w 149"/>
                <a:gd name="T21" fmla="*/ 19 h 148"/>
                <a:gd name="T22" fmla="*/ 99 w 149"/>
                <a:gd name="T23" fmla="*/ 23 h 148"/>
                <a:gd name="T24" fmla="*/ 107 w 149"/>
                <a:gd name="T25" fmla="*/ 29 h 148"/>
                <a:gd name="T26" fmla="*/ 117 w 149"/>
                <a:gd name="T27" fmla="*/ 35 h 148"/>
                <a:gd name="T28" fmla="*/ 123 w 149"/>
                <a:gd name="T29" fmla="*/ 43 h 148"/>
                <a:gd name="T30" fmla="*/ 127 w 149"/>
                <a:gd name="T31" fmla="*/ 53 h 148"/>
                <a:gd name="T32" fmla="*/ 131 w 149"/>
                <a:gd name="T33" fmla="*/ 63 h 148"/>
                <a:gd name="T34" fmla="*/ 133 w 149"/>
                <a:gd name="T35" fmla="*/ 75 h 148"/>
                <a:gd name="T36" fmla="*/ 131 w 149"/>
                <a:gd name="T37" fmla="*/ 87 h 148"/>
                <a:gd name="T38" fmla="*/ 149 w 149"/>
                <a:gd name="T39" fmla="*/ 90 h 148"/>
                <a:gd name="T40" fmla="*/ 149 w 149"/>
                <a:gd name="T41" fmla="*/ 90 h 148"/>
                <a:gd name="T42" fmla="*/ 149 w 149"/>
                <a:gd name="T43" fmla="*/ 75 h 148"/>
                <a:gd name="T44" fmla="*/ 149 w 149"/>
                <a:gd name="T45" fmla="*/ 61 h 148"/>
                <a:gd name="T46" fmla="*/ 145 w 149"/>
                <a:gd name="T47" fmla="*/ 47 h 148"/>
                <a:gd name="T48" fmla="*/ 137 w 149"/>
                <a:gd name="T49" fmla="*/ 35 h 148"/>
                <a:gd name="T50" fmla="*/ 129 w 149"/>
                <a:gd name="T51" fmla="*/ 23 h 148"/>
                <a:gd name="T52" fmla="*/ 119 w 149"/>
                <a:gd name="T53" fmla="*/ 13 h 148"/>
                <a:gd name="T54" fmla="*/ 105 w 149"/>
                <a:gd name="T55" fmla="*/ 7 h 148"/>
                <a:gd name="T56" fmla="*/ 91 w 149"/>
                <a:gd name="T57" fmla="*/ 2 h 148"/>
                <a:gd name="T58" fmla="*/ 91 w 149"/>
                <a:gd name="T59" fmla="*/ 2 h 148"/>
                <a:gd name="T60" fmla="*/ 77 w 149"/>
                <a:gd name="T61" fmla="*/ 0 h 148"/>
                <a:gd name="T62" fmla="*/ 60 w 149"/>
                <a:gd name="T63" fmla="*/ 0 h 148"/>
                <a:gd name="T64" fmla="*/ 48 w 149"/>
                <a:gd name="T65" fmla="*/ 4 h 148"/>
                <a:gd name="T66" fmla="*/ 34 w 149"/>
                <a:gd name="T67" fmla="*/ 13 h 148"/>
                <a:gd name="T68" fmla="*/ 24 w 149"/>
                <a:gd name="T69" fmla="*/ 21 h 148"/>
                <a:gd name="T70" fmla="*/ 14 w 149"/>
                <a:gd name="T71" fmla="*/ 33 h 148"/>
                <a:gd name="T72" fmla="*/ 8 w 149"/>
                <a:gd name="T73" fmla="*/ 45 h 148"/>
                <a:gd name="T74" fmla="*/ 2 w 149"/>
                <a:gd name="T75" fmla="*/ 59 h 148"/>
                <a:gd name="T76" fmla="*/ 2 w 149"/>
                <a:gd name="T77" fmla="*/ 59 h 148"/>
                <a:gd name="T78" fmla="*/ 0 w 149"/>
                <a:gd name="T79" fmla="*/ 75 h 148"/>
                <a:gd name="T80" fmla="*/ 2 w 149"/>
                <a:gd name="T81" fmla="*/ 90 h 148"/>
                <a:gd name="T82" fmla="*/ 6 w 149"/>
                <a:gd name="T83" fmla="*/ 104 h 148"/>
                <a:gd name="T84" fmla="*/ 12 w 149"/>
                <a:gd name="T85" fmla="*/ 116 h 148"/>
                <a:gd name="T86" fmla="*/ 22 w 149"/>
                <a:gd name="T87" fmla="*/ 126 h 148"/>
                <a:gd name="T88" fmla="*/ 32 w 149"/>
                <a:gd name="T89" fmla="*/ 136 h 148"/>
                <a:gd name="T90" fmla="*/ 46 w 149"/>
                <a:gd name="T91" fmla="*/ 144 h 148"/>
                <a:gd name="T92" fmla="*/ 60 w 149"/>
                <a:gd name="T93" fmla="*/ 148 h 148"/>
                <a:gd name="T94" fmla="*/ 64 w 149"/>
                <a:gd name="T95" fmla="*/ 130 h 148"/>
                <a:gd name="T96" fmla="*/ 64 w 149"/>
                <a:gd name="T97" fmla="*/ 130 h 148"/>
                <a:gd name="T98" fmla="*/ 52 w 149"/>
                <a:gd name="T99" fmla="*/ 126 h 148"/>
                <a:gd name="T100" fmla="*/ 42 w 149"/>
                <a:gd name="T101" fmla="*/ 122 h 148"/>
                <a:gd name="T102" fmla="*/ 34 w 149"/>
                <a:gd name="T103" fmla="*/ 114 h 148"/>
                <a:gd name="T104" fmla="*/ 28 w 149"/>
                <a:gd name="T105" fmla="*/ 106 h 148"/>
                <a:gd name="T106" fmla="*/ 22 w 149"/>
                <a:gd name="T107" fmla="*/ 96 h 148"/>
                <a:gd name="T108" fmla="*/ 20 w 149"/>
                <a:gd name="T109" fmla="*/ 85 h 148"/>
                <a:gd name="T110" fmla="*/ 18 w 149"/>
                <a:gd name="T111" fmla="*/ 75 h 148"/>
                <a:gd name="T112" fmla="*/ 20 w 149"/>
                <a:gd name="T113" fmla="*/ 63 h 148"/>
                <a:gd name="T114" fmla="*/ 20 w 149"/>
                <a:gd name="T115" fmla="*/ 6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9" h="148">
                  <a:moveTo>
                    <a:pt x="20" y="63"/>
                  </a:moveTo>
                  <a:lnTo>
                    <a:pt x="20" y="63"/>
                  </a:lnTo>
                  <a:lnTo>
                    <a:pt x="24" y="53"/>
                  </a:lnTo>
                  <a:lnTo>
                    <a:pt x="28" y="43"/>
                  </a:lnTo>
                  <a:lnTo>
                    <a:pt x="36" y="35"/>
                  </a:lnTo>
                  <a:lnTo>
                    <a:pt x="44" y="27"/>
                  </a:lnTo>
                  <a:lnTo>
                    <a:pt x="54" y="23"/>
                  </a:lnTo>
                  <a:lnTo>
                    <a:pt x="64" y="19"/>
                  </a:lnTo>
                  <a:lnTo>
                    <a:pt x="77" y="19"/>
                  </a:lnTo>
                  <a:lnTo>
                    <a:pt x="87" y="19"/>
                  </a:lnTo>
                  <a:lnTo>
                    <a:pt x="87" y="19"/>
                  </a:lnTo>
                  <a:lnTo>
                    <a:pt x="99" y="23"/>
                  </a:lnTo>
                  <a:lnTo>
                    <a:pt x="107" y="29"/>
                  </a:lnTo>
                  <a:lnTo>
                    <a:pt x="117" y="35"/>
                  </a:lnTo>
                  <a:lnTo>
                    <a:pt x="123" y="43"/>
                  </a:lnTo>
                  <a:lnTo>
                    <a:pt x="127" y="53"/>
                  </a:lnTo>
                  <a:lnTo>
                    <a:pt x="131" y="63"/>
                  </a:lnTo>
                  <a:lnTo>
                    <a:pt x="133" y="75"/>
                  </a:lnTo>
                  <a:lnTo>
                    <a:pt x="131" y="87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75"/>
                  </a:lnTo>
                  <a:lnTo>
                    <a:pt x="149" y="61"/>
                  </a:lnTo>
                  <a:lnTo>
                    <a:pt x="145" y="47"/>
                  </a:lnTo>
                  <a:lnTo>
                    <a:pt x="137" y="35"/>
                  </a:lnTo>
                  <a:lnTo>
                    <a:pt x="129" y="23"/>
                  </a:lnTo>
                  <a:lnTo>
                    <a:pt x="119" y="13"/>
                  </a:lnTo>
                  <a:lnTo>
                    <a:pt x="105" y="7"/>
                  </a:lnTo>
                  <a:lnTo>
                    <a:pt x="91" y="2"/>
                  </a:lnTo>
                  <a:lnTo>
                    <a:pt x="91" y="2"/>
                  </a:lnTo>
                  <a:lnTo>
                    <a:pt x="77" y="0"/>
                  </a:lnTo>
                  <a:lnTo>
                    <a:pt x="60" y="0"/>
                  </a:lnTo>
                  <a:lnTo>
                    <a:pt x="48" y="4"/>
                  </a:lnTo>
                  <a:lnTo>
                    <a:pt x="34" y="13"/>
                  </a:lnTo>
                  <a:lnTo>
                    <a:pt x="24" y="21"/>
                  </a:lnTo>
                  <a:lnTo>
                    <a:pt x="14" y="33"/>
                  </a:lnTo>
                  <a:lnTo>
                    <a:pt x="8" y="45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0" y="75"/>
                  </a:lnTo>
                  <a:lnTo>
                    <a:pt x="2" y="90"/>
                  </a:lnTo>
                  <a:lnTo>
                    <a:pt x="6" y="104"/>
                  </a:lnTo>
                  <a:lnTo>
                    <a:pt x="12" y="116"/>
                  </a:lnTo>
                  <a:lnTo>
                    <a:pt x="22" y="126"/>
                  </a:lnTo>
                  <a:lnTo>
                    <a:pt x="32" y="136"/>
                  </a:lnTo>
                  <a:lnTo>
                    <a:pt x="46" y="144"/>
                  </a:lnTo>
                  <a:lnTo>
                    <a:pt x="60" y="148"/>
                  </a:lnTo>
                  <a:lnTo>
                    <a:pt x="64" y="130"/>
                  </a:lnTo>
                  <a:lnTo>
                    <a:pt x="64" y="130"/>
                  </a:lnTo>
                  <a:lnTo>
                    <a:pt x="52" y="126"/>
                  </a:lnTo>
                  <a:lnTo>
                    <a:pt x="42" y="122"/>
                  </a:lnTo>
                  <a:lnTo>
                    <a:pt x="34" y="114"/>
                  </a:lnTo>
                  <a:lnTo>
                    <a:pt x="28" y="106"/>
                  </a:lnTo>
                  <a:lnTo>
                    <a:pt x="22" y="96"/>
                  </a:lnTo>
                  <a:lnTo>
                    <a:pt x="20" y="85"/>
                  </a:lnTo>
                  <a:lnTo>
                    <a:pt x="18" y="75"/>
                  </a:lnTo>
                  <a:lnTo>
                    <a:pt x="20" y="63"/>
                  </a:lnTo>
                  <a:lnTo>
                    <a:pt x="2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9"/>
            <p:cNvSpPr>
              <a:spLocks noEditPoints="1"/>
            </p:cNvSpPr>
            <p:nvPr/>
          </p:nvSpPr>
          <p:spPr bwMode="auto">
            <a:xfrm>
              <a:off x="6781800" y="4095750"/>
              <a:ext cx="163513" cy="163513"/>
            </a:xfrm>
            <a:custGeom>
              <a:avLst/>
              <a:gdLst>
                <a:gd name="T0" fmla="*/ 101 w 103"/>
                <a:gd name="T1" fmla="*/ 64 h 103"/>
                <a:gd name="T2" fmla="*/ 101 w 103"/>
                <a:gd name="T3" fmla="*/ 62 h 103"/>
                <a:gd name="T4" fmla="*/ 101 w 103"/>
                <a:gd name="T5" fmla="*/ 62 h 103"/>
                <a:gd name="T6" fmla="*/ 103 w 103"/>
                <a:gd name="T7" fmla="*/ 52 h 103"/>
                <a:gd name="T8" fmla="*/ 103 w 103"/>
                <a:gd name="T9" fmla="*/ 42 h 103"/>
                <a:gd name="T10" fmla="*/ 99 w 103"/>
                <a:gd name="T11" fmla="*/ 32 h 103"/>
                <a:gd name="T12" fmla="*/ 95 w 103"/>
                <a:gd name="T13" fmla="*/ 24 h 103"/>
                <a:gd name="T14" fmla="*/ 95 w 103"/>
                <a:gd name="T15" fmla="*/ 24 h 103"/>
                <a:gd name="T16" fmla="*/ 89 w 103"/>
                <a:gd name="T17" fmla="*/ 16 h 103"/>
                <a:gd name="T18" fmla="*/ 81 w 103"/>
                <a:gd name="T19" fmla="*/ 10 h 103"/>
                <a:gd name="T20" fmla="*/ 73 w 103"/>
                <a:gd name="T21" fmla="*/ 4 h 103"/>
                <a:gd name="T22" fmla="*/ 63 w 103"/>
                <a:gd name="T23" fmla="*/ 2 h 103"/>
                <a:gd name="T24" fmla="*/ 63 w 103"/>
                <a:gd name="T25" fmla="*/ 2 h 103"/>
                <a:gd name="T26" fmla="*/ 46 w 103"/>
                <a:gd name="T27" fmla="*/ 0 h 103"/>
                <a:gd name="T28" fmla="*/ 46 w 103"/>
                <a:gd name="T29" fmla="*/ 0 h 103"/>
                <a:gd name="T30" fmla="*/ 38 w 103"/>
                <a:gd name="T31" fmla="*/ 2 h 103"/>
                <a:gd name="T32" fmla="*/ 32 w 103"/>
                <a:gd name="T33" fmla="*/ 4 h 103"/>
                <a:gd name="T34" fmla="*/ 24 w 103"/>
                <a:gd name="T35" fmla="*/ 8 h 103"/>
                <a:gd name="T36" fmla="*/ 18 w 103"/>
                <a:gd name="T37" fmla="*/ 12 h 103"/>
                <a:gd name="T38" fmla="*/ 12 w 103"/>
                <a:gd name="T39" fmla="*/ 18 h 103"/>
                <a:gd name="T40" fmla="*/ 8 w 103"/>
                <a:gd name="T41" fmla="*/ 26 h 103"/>
                <a:gd name="T42" fmla="*/ 4 w 103"/>
                <a:gd name="T43" fmla="*/ 32 h 103"/>
                <a:gd name="T44" fmla="*/ 2 w 103"/>
                <a:gd name="T45" fmla="*/ 40 h 103"/>
                <a:gd name="T46" fmla="*/ 2 w 103"/>
                <a:gd name="T47" fmla="*/ 40 h 103"/>
                <a:gd name="T48" fmla="*/ 0 w 103"/>
                <a:gd name="T49" fmla="*/ 50 h 103"/>
                <a:gd name="T50" fmla="*/ 0 w 103"/>
                <a:gd name="T51" fmla="*/ 60 h 103"/>
                <a:gd name="T52" fmla="*/ 4 w 103"/>
                <a:gd name="T53" fmla="*/ 71 h 103"/>
                <a:gd name="T54" fmla="*/ 8 w 103"/>
                <a:gd name="T55" fmla="*/ 81 h 103"/>
                <a:gd name="T56" fmla="*/ 14 w 103"/>
                <a:gd name="T57" fmla="*/ 87 h 103"/>
                <a:gd name="T58" fmla="*/ 22 w 103"/>
                <a:gd name="T59" fmla="*/ 95 h 103"/>
                <a:gd name="T60" fmla="*/ 30 w 103"/>
                <a:gd name="T61" fmla="*/ 99 h 103"/>
                <a:gd name="T62" fmla="*/ 40 w 103"/>
                <a:gd name="T63" fmla="*/ 103 h 103"/>
                <a:gd name="T64" fmla="*/ 42 w 103"/>
                <a:gd name="T65" fmla="*/ 103 h 103"/>
                <a:gd name="T66" fmla="*/ 57 w 103"/>
                <a:gd name="T67" fmla="*/ 60 h 103"/>
                <a:gd name="T68" fmla="*/ 101 w 103"/>
                <a:gd name="T69" fmla="*/ 64 h 103"/>
                <a:gd name="T70" fmla="*/ 55 w 103"/>
                <a:gd name="T71" fmla="*/ 56 h 103"/>
                <a:gd name="T72" fmla="*/ 55 w 103"/>
                <a:gd name="T73" fmla="*/ 58 h 103"/>
                <a:gd name="T74" fmla="*/ 55 w 103"/>
                <a:gd name="T75" fmla="*/ 58 h 103"/>
                <a:gd name="T76" fmla="*/ 48 w 103"/>
                <a:gd name="T77" fmla="*/ 58 h 103"/>
                <a:gd name="T78" fmla="*/ 48 w 103"/>
                <a:gd name="T79" fmla="*/ 58 h 103"/>
                <a:gd name="T80" fmla="*/ 44 w 103"/>
                <a:gd name="T81" fmla="*/ 54 h 103"/>
                <a:gd name="T82" fmla="*/ 44 w 103"/>
                <a:gd name="T83" fmla="*/ 54 h 103"/>
                <a:gd name="T84" fmla="*/ 44 w 103"/>
                <a:gd name="T85" fmla="*/ 50 h 103"/>
                <a:gd name="T86" fmla="*/ 44 w 103"/>
                <a:gd name="T87" fmla="*/ 50 h 103"/>
                <a:gd name="T88" fmla="*/ 46 w 103"/>
                <a:gd name="T89" fmla="*/ 46 h 103"/>
                <a:gd name="T90" fmla="*/ 50 w 103"/>
                <a:gd name="T91" fmla="*/ 44 h 103"/>
                <a:gd name="T92" fmla="*/ 53 w 103"/>
                <a:gd name="T93" fmla="*/ 44 h 103"/>
                <a:gd name="T94" fmla="*/ 53 w 103"/>
                <a:gd name="T95" fmla="*/ 44 h 103"/>
                <a:gd name="T96" fmla="*/ 57 w 103"/>
                <a:gd name="T97" fmla="*/ 48 h 103"/>
                <a:gd name="T98" fmla="*/ 59 w 103"/>
                <a:gd name="T99" fmla="*/ 52 h 103"/>
                <a:gd name="T100" fmla="*/ 59 w 103"/>
                <a:gd name="T101" fmla="*/ 52 h 103"/>
                <a:gd name="T102" fmla="*/ 55 w 103"/>
                <a:gd name="T103" fmla="*/ 56 h 103"/>
                <a:gd name="T104" fmla="*/ 55 w 103"/>
                <a:gd name="T105" fmla="*/ 5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03">
                  <a:moveTo>
                    <a:pt x="101" y="64"/>
                  </a:moveTo>
                  <a:lnTo>
                    <a:pt x="101" y="62"/>
                  </a:lnTo>
                  <a:lnTo>
                    <a:pt x="101" y="62"/>
                  </a:lnTo>
                  <a:lnTo>
                    <a:pt x="103" y="52"/>
                  </a:lnTo>
                  <a:lnTo>
                    <a:pt x="103" y="42"/>
                  </a:lnTo>
                  <a:lnTo>
                    <a:pt x="99" y="32"/>
                  </a:lnTo>
                  <a:lnTo>
                    <a:pt x="95" y="24"/>
                  </a:lnTo>
                  <a:lnTo>
                    <a:pt x="95" y="24"/>
                  </a:lnTo>
                  <a:lnTo>
                    <a:pt x="89" y="16"/>
                  </a:lnTo>
                  <a:lnTo>
                    <a:pt x="81" y="10"/>
                  </a:lnTo>
                  <a:lnTo>
                    <a:pt x="73" y="4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8" y="2"/>
                  </a:lnTo>
                  <a:lnTo>
                    <a:pt x="32" y="4"/>
                  </a:lnTo>
                  <a:lnTo>
                    <a:pt x="24" y="8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8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4" y="71"/>
                  </a:lnTo>
                  <a:lnTo>
                    <a:pt x="8" y="81"/>
                  </a:lnTo>
                  <a:lnTo>
                    <a:pt x="14" y="87"/>
                  </a:lnTo>
                  <a:lnTo>
                    <a:pt x="22" y="95"/>
                  </a:lnTo>
                  <a:lnTo>
                    <a:pt x="30" y="99"/>
                  </a:lnTo>
                  <a:lnTo>
                    <a:pt x="40" y="103"/>
                  </a:lnTo>
                  <a:lnTo>
                    <a:pt x="42" y="103"/>
                  </a:lnTo>
                  <a:lnTo>
                    <a:pt x="57" y="60"/>
                  </a:lnTo>
                  <a:lnTo>
                    <a:pt x="101" y="64"/>
                  </a:lnTo>
                  <a:close/>
                  <a:moveTo>
                    <a:pt x="55" y="56"/>
                  </a:moveTo>
                  <a:lnTo>
                    <a:pt x="55" y="58"/>
                  </a:lnTo>
                  <a:lnTo>
                    <a:pt x="55" y="58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50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7" y="48"/>
                  </a:lnTo>
                  <a:lnTo>
                    <a:pt x="59" y="52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" name="Freeform 190"/>
          <p:cNvSpPr>
            <a:spLocks noEditPoints="1"/>
          </p:cNvSpPr>
          <p:nvPr/>
        </p:nvSpPr>
        <p:spPr bwMode="auto">
          <a:xfrm>
            <a:off x="7886700" y="4217988"/>
            <a:ext cx="617538" cy="661988"/>
          </a:xfrm>
          <a:custGeom>
            <a:avLst/>
            <a:gdLst>
              <a:gd name="T0" fmla="*/ 229 w 389"/>
              <a:gd name="T1" fmla="*/ 386 h 417"/>
              <a:gd name="T2" fmla="*/ 229 w 389"/>
              <a:gd name="T3" fmla="*/ 160 h 417"/>
              <a:gd name="T4" fmla="*/ 389 w 389"/>
              <a:gd name="T5" fmla="*/ 0 h 417"/>
              <a:gd name="T6" fmla="*/ 0 w 389"/>
              <a:gd name="T7" fmla="*/ 0 h 417"/>
              <a:gd name="T8" fmla="*/ 160 w 389"/>
              <a:gd name="T9" fmla="*/ 160 h 417"/>
              <a:gd name="T10" fmla="*/ 160 w 389"/>
              <a:gd name="T11" fmla="*/ 386 h 417"/>
              <a:gd name="T12" fmla="*/ 160 w 389"/>
              <a:gd name="T13" fmla="*/ 386 h 417"/>
              <a:gd name="T14" fmla="*/ 138 w 389"/>
              <a:gd name="T15" fmla="*/ 390 h 417"/>
              <a:gd name="T16" fmla="*/ 124 w 389"/>
              <a:gd name="T17" fmla="*/ 394 h 417"/>
              <a:gd name="T18" fmla="*/ 114 w 389"/>
              <a:gd name="T19" fmla="*/ 398 h 417"/>
              <a:gd name="T20" fmla="*/ 110 w 389"/>
              <a:gd name="T21" fmla="*/ 398 h 417"/>
              <a:gd name="T22" fmla="*/ 110 w 389"/>
              <a:gd name="T23" fmla="*/ 417 h 417"/>
              <a:gd name="T24" fmla="*/ 280 w 389"/>
              <a:gd name="T25" fmla="*/ 417 h 417"/>
              <a:gd name="T26" fmla="*/ 280 w 389"/>
              <a:gd name="T27" fmla="*/ 398 h 417"/>
              <a:gd name="T28" fmla="*/ 276 w 389"/>
              <a:gd name="T29" fmla="*/ 398 h 417"/>
              <a:gd name="T30" fmla="*/ 276 w 389"/>
              <a:gd name="T31" fmla="*/ 398 h 417"/>
              <a:gd name="T32" fmla="*/ 267 w 389"/>
              <a:gd name="T33" fmla="*/ 394 h 417"/>
              <a:gd name="T34" fmla="*/ 253 w 389"/>
              <a:gd name="T35" fmla="*/ 390 h 417"/>
              <a:gd name="T36" fmla="*/ 229 w 389"/>
              <a:gd name="T37" fmla="*/ 386 h 417"/>
              <a:gd name="T38" fmla="*/ 229 w 389"/>
              <a:gd name="T39" fmla="*/ 386 h 417"/>
              <a:gd name="T40" fmla="*/ 31 w 389"/>
              <a:gd name="T41" fmla="*/ 12 h 417"/>
              <a:gd name="T42" fmla="*/ 359 w 389"/>
              <a:gd name="T43" fmla="*/ 12 h 417"/>
              <a:gd name="T44" fmla="*/ 217 w 389"/>
              <a:gd name="T45" fmla="*/ 153 h 417"/>
              <a:gd name="T46" fmla="*/ 217 w 389"/>
              <a:gd name="T47" fmla="*/ 157 h 417"/>
              <a:gd name="T48" fmla="*/ 172 w 389"/>
              <a:gd name="T49" fmla="*/ 157 h 417"/>
              <a:gd name="T50" fmla="*/ 172 w 389"/>
              <a:gd name="T51" fmla="*/ 153 h 417"/>
              <a:gd name="T52" fmla="*/ 31 w 389"/>
              <a:gd name="T53" fmla="*/ 1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9" h="417">
                <a:moveTo>
                  <a:pt x="229" y="386"/>
                </a:moveTo>
                <a:lnTo>
                  <a:pt x="229" y="160"/>
                </a:lnTo>
                <a:lnTo>
                  <a:pt x="389" y="0"/>
                </a:lnTo>
                <a:lnTo>
                  <a:pt x="0" y="0"/>
                </a:lnTo>
                <a:lnTo>
                  <a:pt x="160" y="160"/>
                </a:lnTo>
                <a:lnTo>
                  <a:pt x="160" y="386"/>
                </a:lnTo>
                <a:lnTo>
                  <a:pt x="160" y="386"/>
                </a:lnTo>
                <a:lnTo>
                  <a:pt x="138" y="390"/>
                </a:lnTo>
                <a:lnTo>
                  <a:pt x="124" y="394"/>
                </a:lnTo>
                <a:lnTo>
                  <a:pt x="114" y="398"/>
                </a:lnTo>
                <a:lnTo>
                  <a:pt x="110" y="398"/>
                </a:lnTo>
                <a:lnTo>
                  <a:pt x="110" y="417"/>
                </a:lnTo>
                <a:lnTo>
                  <a:pt x="280" y="417"/>
                </a:lnTo>
                <a:lnTo>
                  <a:pt x="280" y="398"/>
                </a:lnTo>
                <a:lnTo>
                  <a:pt x="276" y="398"/>
                </a:lnTo>
                <a:lnTo>
                  <a:pt x="276" y="398"/>
                </a:lnTo>
                <a:lnTo>
                  <a:pt x="267" y="394"/>
                </a:lnTo>
                <a:lnTo>
                  <a:pt x="253" y="390"/>
                </a:lnTo>
                <a:lnTo>
                  <a:pt x="229" y="386"/>
                </a:lnTo>
                <a:lnTo>
                  <a:pt x="229" y="386"/>
                </a:lnTo>
                <a:close/>
                <a:moveTo>
                  <a:pt x="31" y="12"/>
                </a:moveTo>
                <a:lnTo>
                  <a:pt x="359" y="12"/>
                </a:lnTo>
                <a:lnTo>
                  <a:pt x="217" y="153"/>
                </a:lnTo>
                <a:lnTo>
                  <a:pt x="217" y="157"/>
                </a:lnTo>
                <a:lnTo>
                  <a:pt x="172" y="157"/>
                </a:lnTo>
                <a:lnTo>
                  <a:pt x="172" y="153"/>
                </a:lnTo>
                <a:lnTo>
                  <a:pt x="31" y="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91"/>
          <p:cNvSpPr>
            <a:spLocks noEditPoints="1"/>
          </p:cNvSpPr>
          <p:nvPr/>
        </p:nvSpPr>
        <p:spPr bwMode="auto">
          <a:xfrm>
            <a:off x="9069388" y="4237038"/>
            <a:ext cx="614363" cy="661988"/>
          </a:xfrm>
          <a:custGeom>
            <a:avLst/>
            <a:gdLst>
              <a:gd name="T0" fmla="*/ 229 w 387"/>
              <a:gd name="T1" fmla="*/ 386 h 417"/>
              <a:gd name="T2" fmla="*/ 229 w 387"/>
              <a:gd name="T3" fmla="*/ 160 h 417"/>
              <a:gd name="T4" fmla="*/ 387 w 387"/>
              <a:gd name="T5" fmla="*/ 0 h 417"/>
              <a:gd name="T6" fmla="*/ 0 w 387"/>
              <a:gd name="T7" fmla="*/ 0 h 417"/>
              <a:gd name="T8" fmla="*/ 158 w 387"/>
              <a:gd name="T9" fmla="*/ 160 h 417"/>
              <a:gd name="T10" fmla="*/ 158 w 387"/>
              <a:gd name="T11" fmla="*/ 386 h 417"/>
              <a:gd name="T12" fmla="*/ 158 w 387"/>
              <a:gd name="T13" fmla="*/ 386 h 417"/>
              <a:gd name="T14" fmla="*/ 136 w 387"/>
              <a:gd name="T15" fmla="*/ 390 h 417"/>
              <a:gd name="T16" fmla="*/ 122 w 387"/>
              <a:gd name="T17" fmla="*/ 394 h 417"/>
              <a:gd name="T18" fmla="*/ 111 w 387"/>
              <a:gd name="T19" fmla="*/ 396 h 417"/>
              <a:gd name="T20" fmla="*/ 109 w 387"/>
              <a:gd name="T21" fmla="*/ 398 h 417"/>
              <a:gd name="T22" fmla="*/ 109 w 387"/>
              <a:gd name="T23" fmla="*/ 417 h 417"/>
              <a:gd name="T24" fmla="*/ 277 w 387"/>
              <a:gd name="T25" fmla="*/ 417 h 417"/>
              <a:gd name="T26" fmla="*/ 277 w 387"/>
              <a:gd name="T27" fmla="*/ 398 h 417"/>
              <a:gd name="T28" fmla="*/ 275 w 387"/>
              <a:gd name="T29" fmla="*/ 396 h 417"/>
              <a:gd name="T30" fmla="*/ 275 w 387"/>
              <a:gd name="T31" fmla="*/ 396 h 417"/>
              <a:gd name="T32" fmla="*/ 265 w 387"/>
              <a:gd name="T33" fmla="*/ 394 h 417"/>
              <a:gd name="T34" fmla="*/ 251 w 387"/>
              <a:gd name="T35" fmla="*/ 390 h 417"/>
              <a:gd name="T36" fmla="*/ 229 w 387"/>
              <a:gd name="T37" fmla="*/ 386 h 417"/>
              <a:gd name="T38" fmla="*/ 229 w 387"/>
              <a:gd name="T39" fmla="*/ 386 h 417"/>
              <a:gd name="T40" fmla="*/ 356 w 387"/>
              <a:gd name="T41" fmla="*/ 12 h 417"/>
              <a:gd name="T42" fmla="*/ 300 w 387"/>
              <a:gd name="T43" fmla="*/ 71 h 417"/>
              <a:gd name="T44" fmla="*/ 300 w 387"/>
              <a:gd name="T45" fmla="*/ 71 h 417"/>
              <a:gd name="T46" fmla="*/ 286 w 387"/>
              <a:gd name="T47" fmla="*/ 65 h 417"/>
              <a:gd name="T48" fmla="*/ 275 w 387"/>
              <a:gd name="T49" fmla="*/ 60 h 417"/>
              <a:gd name="T50" fmla="*/ 263 w 387"/>
              <a:gd name="T51" fmla="*/ 58 h 417"/>
              <a:gd name="T52" fmla="*/ 251 w 387"/>
              <a:gd name="T53" fmla="*/ 58 h 417"/>
              <a:gd name="T54" fmla="*/ 235 w 387"/>
              <a:gd name="T55" fmla="*/ 60 h 417"/>
              <a:gd name="T56" fmla="*/ 219 w 387"/>
              <a:gd name="T57" fmla="*/ 65 h 417"/>
              <a:gd name="T58" fmla="*/ 201 w 387"/>
              <a:gd name="T59" fmla="*/ 73 h 417"/>
              <a:gd name="T60" fmla="*/ 201 w 387"/>
              <a:gd name="T61" fmla="*/ 73 h 417"/>
              <a:gd name="T62" fmla="*/ 184 w 387"/>
              <a:gd name="T63" fmla="*/ 81 h 417"/>
              <a:gd name="T64" fmla="*/ 168 w 387"/>
              <a:gd name="T65" fmla="*/ 85 h 417"/>
              <a:gd name="T66" fmla="*/ 154 w 387"/>
              <a:gd name="T67" fmla="*/ 87 h 417"/>
              <a:gd name="T68" fmla="*/ 138 w 387"/>
              <a:gd name="T69" fmla="*/ 87 h 417"/>
              <a:gd name="T70" fmla="*/ 126 w 387"/>
              <a:gd name="T71" fmla="*/ 87 h 417"/>
              <a:gd name="T72" fmla="*/ 113 w 387"/>
              <a:gd name="T73" fmla="*/ 83 h 417"/>
              <a:gd name="T74" fmla="*/ 95 w 387"/>
              <a:gd name="T75" fmla="*/ 77 h 417"/>
              <a:gd name="T76" fmla="*/ 30 w 387"/>
              <a:gd name="T77" fmla="*/ 12 h 417"/>
              <a:gd name="T78" fmla="*/ 356 w 387"/>
              <a:gd name="T79" fmla="*/ 1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417">
                <a:moveTo>
                  <a:pt x="229" y="386"/>
                </a:moveTo>
                <a:lnTo>
                  <a:pt x="229" y="160"/>
                </a:lnTo>
                <a:lnTo>
                  <a:pt x="387" y="0"/>
                </a:lnTo>
                <a:lnTo>
                  <a:pt x="0" y="0"/>
                </a:lnTo>
                <a:lnTo>
                  <a:pt x="158" y="160"/>
                </a:lnTo>
                <a:lnTo>
                  <a:pt x="158" y="386"/>
                </a:lnTo>
                <a:lnTo>
                  <a:pt x="158" y="386"/>
                </a:lnTo>
                <a:lnTo>
                  <a:pt x="136" y="390"/>
                </a:lnTo>
                <a:lnTo>
                  <a:pt x="122" y="394"/>
                </a:lnTo>
                <a:lnTo>
                  <a:pt x="111" y="396"/>
                </a:lnTo>
                <a:lnTo>
                  <a:pt x="109" y="398"/>
                </a:lnTo>
                <a:lnTo>
                  <a:pt x="109" y="417"/>
                </a:lnTo>
                <a:lnTo>
                  <a:pt x="277" y="417"/>
                </a:lnTo>
                <a:lnTo>
                  <a:pt x="277" y="398"/>
                </a:lnTo>
                <a:lnTo>
                  <a:pt x="275" y="396"/>
                </a:lnTo>
                <a:lnTo>
                  <a:pt x="275" y="396"/>
                </a:lnTo>
                <a:lnTo>
                  <a:pt x="265" y="394"/>
                </a:lnTo>
                <a:lnTo>
                  <a:pt x="251" y="390"/>
                </a:lnTo>
                <a:lnTo>
                  <a:pt x="229" y="386"/>
                </a:lnTo>
                <a:lnTo>
                  <a:pt x="229" y="386"/>
                </a:lnTo>
                <a:close/>
                <a:moveTo>
                  <a:pt x="356" y="12"/>
                </a:moveTo>
                <a:lnTo>
                  <a:pt x="300" y="71"/>
                </a:lnTo>
                <a:lnTo>
                  <a:pt x="300" y="71"/>
                </a:lnTo>
                <a:lnTo>
                  <a:pt x="286" y="65"/>
                </a:lnTo>
                <a:lnTo>
                  <a:pt x="275" y="60"/>
                </a:lnTo>
                <a:lnTo>
                  <a:pt x="263" y="58"/>
                </a:lnTo>
                <a:lnTo>
                  <a:pt x="251" y="58"/>
                </a:lnTo>
                <a:lnTo>
                  <a:pt x="235" y="60"/>
                </a:lnTo>
                <a:lnTo>
                  <a:pt x="219" y="65"/>
                </a:lnTo>
                <a:lnTo>
                  <a:pt x="201" y="73"/>
                </a:lnTo>
                <a:lnTo>
                  <a:pt x="201" y="73"/>
                </a:lnTo>
                <a:lnTo>
                  <a:pt x="184" y="81"/>
                </a:lnTo>
                <a:lnTo>
                  <a:pt x="168" y="85"/>
                </a:lnTo>
                <a:lnTo>
                  <a:pt x="154" y="87"/>
                </a:lnTo>
                <a:lnTo>
                  <a:pt x="138" y="87"/>
                </a:lnTo>
                <a:lnTo>
                  <a:pt x="126" y="87"/>
                </a:lnTo>
                <a:lnTo>
                  <a:pt x="113" y="83"/>
                </a:lnTo>
                <a:lnTo>
                  <a:pt x="95" y="77"/>
                </a:lnTo>
                <a:lnTo>
                  <a:pt x="30" y="12"/>
                </a:lnTo>
                <a:lnTo>
                  <a:pt x="356" y="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" name="组合 211"/>
          <p:cNvGrpSpPr/>
          <p:nvPr/>
        </p:nvGrpSpPr>
        <p:grpSpPr>
          <a:xfrm>
            <a:off x="10101263" y="4237038"/>
            <a:ext cx="617538" cy="661988"/>
            <a:chOff x="10101263" y="4237038"/>
            <a:chExt cx="617538" cy="661988"/>
          </a:xfrm>
          <a:solidFill>
            <a:schemeClr val="bg1">
              <a:lumMod val="50000"/>
            </a:schemeClr>
          </a:solidFill>
        </p:grpSpPr>
        <p:sp>
          <p:nvSpPr>
            <p:cNvPr id="192" name="Freeform 192"/>
            <p:cNvSpPr>
              <a:spLocks noEditPoints="1"/>
            </p:cNvSpPr>
            <p:nvPr/>
          </p:nvSpPr>
          <p:spPr bwMode="auto">
            <a:xfrm>
              <a:off x="10101263" y="4237038"/>
              <a:ext cx="617538" cy="661988"/>
            </a:xfrm>
            <a:custGeom>
              <a:avLst/>
              <a:gdLst>
                <a:gd name="T0" fmla="*/ 231 w 389"/>
                <a:gd name="T1" fmla="*/ 160 h 417"/>
                <a:gd name="T2" fmla="*/ 0 w 389"/>
                <a:gd name="T3" fmla="*/ 0 h 417"/>
                <a:gd name="T4" fmla="*/ 160 w 389"/>
                <a:gd name="T5" fmla="*/ 386 h 417"/>
                <a:gd name="T6" fmla="*/ 138 w 389"/>
                <a:gd name="T7" fmla="*/ 390 h 417"/>
                <a:gd name="T8" fmla="*/ 113 w 389"/>
                <a:gd name="T9" fmla="*/ 396 h 417"/>
                <a:gd name="T10" fmla="*/ 111 w 389"/>
                <a:gd name="T11" fmla="*/ 417 h 417"/>
                <a:gd name="T12" fmla="*/ 279 w 389"/>
                <a:gd name="T13" fmla="*/ 398 h 417"/>
                <a:gd name="T14" fmla="*/ 277 w 389"/>
                <a:gd name="T15" fmla="*/ 396 h 417"/>
                <a:gd name="T16" fmla="*/ 253 w 389"/>
                <a:gd name="T17" fmla="*/ 390 h 417"/>
                <a:gd name="T18" fmla="*/ 231 w 389"/>
                <a:gd name="T19" fmla="*/ 386 h 417"/>
                <a:gd name="T20" fmla="*/ 253 w 389"/>
                <a:gd name="T21" fmla="*/ 87 h 417"/>
                <a:gd name="T22" fmla="*/ 263 w 389"/>
                <a:gd name="T23" fmla="*/ 77 h 417"/>
                <a:gd name="T24" fmla="*/ 158 w 389"/>
                <a:gd name="T25" fmla="*/ 101 h 417"/>
                <a:gd name="T26" fmla="*/ 152 w 389"/>
                <a:gd name="T27" fmla="*/ 93 h 417"/>
                <a:gd name="T28" fmla="*/ 158 w 389"/>
                <a:gd name="T29" fmla="*/ 101 h 417"/>
                <a:gd name="T30" fmla="*/ 180 w 389"/>
                <a:gd name="T31" fmla="*/ 115 h 417"/>
                <a:gd name="T32" fmla="*/ 186 w 389"/>
                <a:gd name="T33" fmla="*/ 109 h 417"/>
                <a:gd name="T34" fmla="*/ 225 w 389"/>
                <a:gd name="T35" fmla="*/ 99 h 417"/>
                <a:gd name="T36" fmla="*/ 212 w 389"/>
                <a:gd name="T37" fmla="*/ 87 h 417"/>
                <a:gd name="T38" fmla="*/ 225 w 389"/>
                <a:gd name="T39" fmla="*/ 99 h 417"/>
                <a:gd name="T40" fmla="*/ 202 w 389"/>
                <a:gd name="T41" fmla="*/ 73 h 417"/>
                <a:gd name="T42" fmla="*/ 170 w 389"/>
                <a:gd name="T43" fmla="*/ 85 h 417"/>
                <a:gd name="T44" fmla="*/ 140 w 389"/>
                <a:gd name="T45" fmla="*/ 87 h 417"/>
                <a:gd name="T46" fmla="*/ 115 w 389"/>
                <a:gd name="T47" fmla="*/ 83 h 417"/>
                <a:gd name="T48" fmla="*/ 32 w 389"/>
                <a:gd name="T49" fmla="*/ 12 h 417"/>
                <a:gd name="T50" fmla="*/ 302 w 389"/>
                <a:gd name="T51" fmla="*/ 71 h 417"/>
                <a:gd name="T52" fmla="*/ 289 w 389"/>
                <a:gd name="T53" fmla="*/ 65 h 417"/>
                <a:gd name="T54" fmla="*/ 263 w 389"/>
                <a:gd name="T55" fmla="*/ 58 h 417"/>
                <a:gd name="T56" fmla="*/ 239 w 389"/>
                <a:gd name="T57" fmla="*/ 60 h 417"/>
                <a:gd name="T58" fmla="*/ 241 w 389"/>
                <a:gd name="T59" fmla="*/ 63 h 417"/>
                <a:gd name="T60" fmla="*/ 225 w 389"/>
                <a:gd name="T61" fmla="*/ 81 h 417"/>
                <a:gd name="T62" fmla="*/ 225 w 389"/>
                <a:gd name="T63" fmla="*/ 63 h 417"/>
                <a:gd name="T64" fmla="*/ 202 w 389"/>
                <a:gd name="T65" fmla="*/ 7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9" h="417">
                  <a:moveTo>
                    <a:pt x="231" y="386"/>
                  </a:moveTo>
                  <a:lnTo>
                    <a:pt x="231" y="160"/>
                  </a:lnTo>
                  <a:lnTo>
                    <a:pt x="389" y="0"/>
                  </a:lnTo>
                  <a:lnTo>
                    <a:pt x="0" y="0"/>
                  </a:lnTo>
                  <a:lnTo>
                    <a:pt x="160" y="160"/>
                  </a:lnTo>
                  <a:lnTo>
                    <a:pt x="160" y="386"/>
                  </a:lnTo>
                  <a:lnTo>
                    <a:pt x="160" y="386"/>
                  </a:lnTo>
                  <a:lnTo>
                    <a:pt x="138" y="390"/>
                  </a:lnTo>
                  <a:lnTo>
                    <a:pt x="123" y="394"/>
                  </a:lnTo>
                  <a:lnTo>
                    <a:pt x="113" y="396"/>
                  </a:lnTo>
                  <a:lnTo>
                    <a:pt x="111" y="398"/>
                  </a:lnTo>
                  <a:lnTo>
                    <a:pt x="111" y="417"/>
                  </a:lnTo>
                  <a:lnTo>
                    <a:pt x="279" y="417"/>
                  </a:lnTo>
                  <a:lnTo>
                    <a:pt x="279" y="398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67" y="394"/>
                  </a:lnTo>
                  <a:lnTo>
                    <a:pt x="253" y="390"/>
                  </a:lnTo>
                  <a:lnTo>
                    <a:pt x="231" y="386"/>
                  </a:lnTo>
                  <a:lnTo>
                    <a:pt x="231" y="386"/>
                  </a:lnTo>
                  <a:close/>
                  <a:moveTo>
                    <a:pt x="263" y="87"/>
                  </a:moveTo>
                  <a:lnTo>
                    <a:pt x="253" y="87"/>
                  </a:lnTo>
                  <a:lnTo>
                    <a:pt x="253" y="77"/>
                  </a:lnTo>
                  <a:lnTo>
                    <a:pt x="263" y="77"/>
                  </a:lnTo>
                  <a:lnTo>
                    <a:pt x="263" y="87"/>
                  </a:lnTo>
                  <a:close/>
                  <a:moveTo>
                    <a:pt x="158" y="101"/>
                  </a:moveTo>
                  <a:lnTo>
                    <a:pt x="152" y="101"/>
                  </a:lnTo>
                  <a:lnTo>
                    <a:pt x="152" y="93"/>
                  </a:lnTo>
                  <a:lnTo>
                    <a:pt x="158" y="93"/>
                  </a:lnTo>
                  <a:lnTo>
                    <a:pt x="158" y="101"/>
                  </a:lnTo>
                  <a:close/>
                  <a:moveTo>
                    <a:pt x="186" y="115"/>
                  </a:moveTo>
                  <a:lnTo>
                    <a:pt x="180" y="115"/>
                  </a:lnTo>
                  <a:lnTo>
                    <a:pt x="180" y="109"/>
                  </a:lnTo>
                  <a:lnTo>
                    <a:pt x="186" y="109"/>
                  </a:lnTo>
                  <a:lnTo>
                    <a:pt x="186" y="115"/>
                  </a:lnTo>
                  <a:close/>
                  <a:moveTo>
                    <a:pt x="225" y="99"/>
                  </a:moveTo>
                  <a:lnTo>
                    <a:pt x="212" y="99"/>
                  </a:lnTo>
                  <a:lnTo>
                    <a:pt x="212" y="87"/>
                  </a:lnTo>
                  <a:lnTo>
                    <a:pt x="225" y="87"/>
                  </a:lnTo>
                  <a:lnTo>
                    <a:pt x="225" y="99"/>
                  </a:lnTo>
                  <a:close/>
                  <a:moveTo>
                    <a:pt x="202" y="73"/>
                  </a:moveTo>
                  <a:lnTo>
                    <a:pt x="202" y="73"/>
                  </a:lnTo>
                  <a:lnTo>
                    <a:pt x="186" y="81"/>
                  </a:lnTo>
                  <a:lnTo>
                    <a:pt x="170" y="85"/>
                  </a:lnTo>
                  <a:lnTo>
                    <a:pt x="156" y="87"/>
                  </a:lnTo>
                  <a:lnTo>
                    <a:pt x="140" y="87"/>
                  </a:lnTo>
                  <a:lnTo>
                    <a:pt x="127" y="87"/>
                  </a:lnTo>
                  <a:lnTo>
                    <a:pt x="115" y="83"/>
                  </a:lnTo>
                  <a:lnTo>
                    <a:pt x="97" y="77"/>
                  </a:lnTo>
                  <a:lnTo>
                    <a:pt x="32" y="12"/>
                  </a:lnTo>
                  <a:lnTo>
                    <a:pt x="358" y="12"/>
                  </a:lnTo>
                  <a:lnTo>
                    <a:pt x="302" y="71"/>
                  </a:lnTo>
                  <a:lnTo>
                    <a:pt x="302" y="71"/>
                  </a:lnTo>
                  <a:lnTo>
                    <a:pt x="289" y="65"/>
                  </a:lnTo>
                  <a:lnTo>
                    <a:pt x="273" y="60"/>
                  </a:lnTo>
                  <a:lnTo>
                    <a:pt x="263" y="58"/>
                  </a:lnTo>
                  <a:lnTo>
                    <a:pt x="251" y="58"/>
                  </a:lnTo>
                  <a:lnTo>
                    <a:pt x="239" y="60"/>
                  </a:lnTo>
                  <a:lnTo>
                    <a:pt x="225" y="63"/>
                  </a:lnTo>
                  <a:lnTo>
                    <a:pt x="241" y="63"/>
                  </a:lnTo>
                  <a:lnTo>
                    <a:pt x="241" y="81"/>
                  </a:lnTo>
                  <a:lnTo>
                    <a:pt x="225" y="81"/>
                  </a:lnTo>
                  <a:lnTo>
                    <a:pt x="225" y="63"/>
                  </a:lnTo>
                  <a:lnTo>
                    <a:pt x="225" y="63"/>
                  </a:lnTo>
                  <a:lnTo>
                    <a:pt x="202" y="73"/>
                  </a:lnTo>
                  <a:lnTo>
                    <a:pt x="20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193"/>
            <p:cNvSpPr>
              <a:spLocks noChangeShapeType="1"/>
            </p:cNvSpPr>
            <p:nvPr/>
          </p:nvSpPr>
          <p:spPr bwMode="auto">
            <a:xfrm>
              <a:off x="10458450" y="43370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194"/>
            <p:cNvSpPr>
              <a:spLocks noChangeShapeType="1"/>
            </p:cNvSpPr>
            <p:nvPr/>
          </p:nvSpPr>
          <p:spPr bwMode="auto">
            <a:xfrm>
              <a:off x="10458450" y="43370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11190288" y="4102100"/>
            <a:ext cx="693738" cy="812800"/>
            <a:chOff x="11190288" y="4102100"/>
            <a:chExt cx="693738" cy="812800"/>
          </a:xfrm>
          <a:solidFill>
            <a:schemeClr val="bg1">
              <a:lumMod val="50000"/>
            </a:schemeClr>
          </a:solidFill>
        </p:grpSpPr>
        <p:sp>
          <p:nvSpPr>
            <p:cNvPr id="195" name="Freeform 195"/>
            <p:cNvSpPr>
              <a:spLocks noEditPoints="1"/>
            </p:cNvSpPr>
            <p:nvPr/>
          </p:nvSpPr>
          <p:spPr bwMode="auto">
            <a:xfrm>
              <a:off x="11222038" y="4102100"/>
              <a:ext cx="661988" cy="812800"/>
            </a:xfrm>
            <a:custGeom>
              <a:avLst/>
              <a:gdLst>
                <a:gd name="T0" fmla="*/ 257 w 417"/>
                <a:gd name="T1" fmla="*/ 255 h 512"/>
                <a:gd name="T2" fmla="*/ 264 w 417"/>
                <a:gd name="T3" fmla="*/ 95 h 512"/>
                <a:gd name="T4" fmla="*/ 385 w 417"/>
                <a:gd name="T5" fmla="*/ 12 h 512"/>
                <a:gd name="T6" fmla="*/ 286 w 417"/>
                <a:gd name="T7" fmla="*/ 0 h 512"/>
                <a:gd name="T8" fmla="*/ 49 w 417"/>
                <a:gd name="T9" fmla="*/ 95 h 512"/>
                <a:gd name="T10" fmla="*/ 85 w 417"/>
                <a:gd name="T11" fmla="*/ 87 h 512"/>
                <a:gd name="T12" fmla="*/ 83 w 417"/>
                <a:gd name="T13" fmla="*/ 79 h 512"/>
                <a:gd name="T14" fmla="*/ 77 w 417"/>
                <a:gd name="T15" fmla="*/ 65 h 512"/>
                <a:gd name="T16" fmla="*/ 71 w 417"/>
                <a:gd name="T17" fmla="*/ 56 h 512"/>
                <a:gd name="T18" fmla="*/ 57 w 417"/>
                <a:gd name="T19" fmla="*/ 48 h 512"/>
                <a:gd name="T20" fmla="*/ 41 w 417"/>
                <a:gd name="T21" fmla="*/ 46 h 512"/>
                <a:gd name="T22" fmla="*/ 29 w 417"/>
                <a:gd name="T23" fmla="*/ 48 h 512"/>
                <a:gd name="T24" fmla="*/ 17 w 417"/>
                <a:gd name="T25" fmla="*/ 56 h 512"/>
                <a:gd name="T26" fmla="*/ 2 w 417"/>
                <a:gd name="T27" fmla="*/ 79 h 512"/>
                <a:gd name="T28" fmla="*/ 0 w 417"/>
                <a:gd name="T29" fmla="*/ 91 h 512"/>
                <a:gd name="T30" fmla="*/ 4 w 417"/>
                <a:gd name="T31" fmla="*/ 107 h 512"/>
                <a:gd name="T32" fmla="*/ 15 w 417"/>
                <a:gd name="T33" fmla="*/ 121 h 512"/>
                <a:gd name="T34" fmla="*/ 29 w 417"/>
                <a:gd name="T35" fmla="*/ 129 h 512"/>
                <a:gd name="T36" fmla="*/ 45 w 417"/>
                <a:gd name="T37" fmla="*/ 131 h 512"/>
                <a:gd name="T38" fmla="*/ 47 w 417"/>
                <a:gd name="T39" fmla="*/ 113 h 512"/>
                <a:gd name="T40" fmla="*/ 189 w 417"/>
                <a:gd name="T41" fmla="*/ 481 h 512"/>
                <a:gd name="T42" fmla="*/ 164 w 417"/>
                <a:gd name="T43" fmla="*/ 486 h 512"/>
                <a:gd name="T44" fmla="*/ 140 w 417"/>
                <a:gd name="T45" fmla="*/ 492 h 512"/>
                <a:gd name="T46" fmla="*/ 138 w 417"/>
                <a:gd name="T47" fmla="*/ 512 h 512"/>
                <a:gd name="T48" fmla="*/ 306 w 417"/>
                <a:gd name="T49" fmla="*/ 494 h 512"/>
                <a:gd name="T50" fmla="*/ 304 w 417"/>
                <a:gd name="T51" fmla="*/ 492 h 512"/>
                <a:gd name="T52" fmla="*/ 280 w 417"/>
                <a:gd name="T53" fmla="*/ 486 h 512"/>
                <a:gd name="T54" fmla="*/ 257 w 417"/>
                <a:gd name="T55" fmla="*/ 481 h 512"/>
                <a:gd name="T56" fmla="*/ 47 w 417"/>
                <a:gd name="T57" fmla="*/ 93 h 512"/>
                <a:gd name="T58" fmla="*/ 45 w 417"/>
                <a:gd name="T59" fmla="*/ 93 h 512"/>
                <a:gd name="T60" fmla="*/ 43 w 417"/>
                <a:gd name="T61" fmla="*/ 95 h 512"/>
                <a:gd name="T62" fmla="*/ 39 w 417"/>
                <a:gd name="T63" fmla="*/ 93 h 512"/>
                <a:gd name="T64" fmla="*/ 37 w 417"/>
                <a:gd name="T65" fmla="*/ 89 h 512"/>
                <a:gd name="T66" fmla="*/ 37 w 417"/>
                <a:gd name="T67" fmla="*/ 87 h 512"/>
                <a:gd name="T68" fmla="*/ 41 w 417"/>
                <a:gd name="T69" fmla="*/ 83 h 512"/>
                <a:gd name="T70" fmla="*/ 45 w 417"/>
                <a:gd name="T71" fmla="*/ 85 h 512"/>
                <a:gd name="T72" fmla="*/ 47 w 417"/>
                <a:gd name="T73" fmla="*/ 89 h 512"/>
                <a:gd name="T74" fmla="*/ 47 w 417"/>
                <a:gd name="T75" fmla="*/ 93 h 512"/>
                <a:gd name="T76" fmla="*/ 280 w 417"/>
                <a:gd name="T77" fmla="*/ 182 h 512"/>
                <a:gd name="T78" fmla="*/ 292 w 417"/>
                <a:gd name="T79" fmla="*/ 172 h 512"/>
                <a:gd name="T80" fmla="*/ 187 w 417"/>
                <a:gd name="T81" fmla="*/ 196 h 512"/>
                <a:gd name="T82" fmla="*/ 179 w 417"/>
                <a:gd name="T83" fmla="*/ 188 h 512"/>
                <a:gd name="T84" fmla="*/ 187 w 417"/>
                <a:gd name="T85" fmla="*/ 196 h 512"/>
                <a:gd name="T86" fmla="*/ 59 w 417"/>
                <a:gd name="T87" fmla="*/ 107 h 512"/>
                <a:gd name="T88" fmla="*/ 219 w 417"/>
                <a:gd name="T89" fmla="*/ 174 h 512"/>
                <a:gd name="T90" fmla="*/ 205 w 417"/>
                <a:gd name="T91" fmla="*/ 178 h 512"/>
                <a:gd name="T92" fmla="*/ 176 w 417"/>
                <a:gd name="T93" fmla="*/ 182 h 512"/>
                <a:gd name="T94" fmla="*/ 140 w 417"/>
                <a:gd name="T95" fmla="*/ 178 h 512"/>
                <a:gd name="T96" fmla="*/ 124 w 417"/>
                <a:gd name="T97" fmla="*/ 172 h 512"/>
                <a:gd name="T98" fmla="*/ 207 w 417"/>
                <a:gd name="T99" fmla="*/ 210 h 512"/>
                <a:gd name="T100" fmla="*/ 213 w 417"/>
                <a:gd name="T101" fmla="*/ 204 h 512"/>
                <a:gd name="T102" fmla="*/ 251 w 417"/>
                <a:gd name="T103" fmla="*/ 194 h 512"/>
                <a:gd name="T104" fmla="*/ 241 w 417"/>
                <a:gd name="T105" fmla="*/ 182 h 512"/>
                <a:gd name="T106" fmla="*/ 251 w 417"/>
                <a:gd name="T107" fmla="*/ 194 h 512"/>
                <a:gd name="T108" fmla="*/ 257 w 417"/>
                <a:gd name="T109" fmla="*/ 107 h 512"/>
                <a:gd name="T110" fmla="*/ 328 w 417"/>
                <a:gd name="T111" fmla="*/ 166 h 512"/>
                <a:gd name="T112" fmla="*/ 318 w 417"/>
                <a:gd name="T113" fmla="*/ 160 h 512"/>
                <a:gd name="T114" fmla="*/ 290 w 417"/>
                <a:gd name="T115" fmla="*/ 154 h 512"/>
                <a:gd name="T116" fmla="*/ 266 w 417"/>
                <a:gd name="T117" fmla="*/ 154 h 512"/>
                <a:gd name="T118" fmla="*/ 268 w 417"/>
                <a:gd name="T119" fmla="*/ 158 h 512"/>
                <a:gd name="T120" fmla="*/ 251 w 417"/>
                <a:gd name="T121" fmla="*/ 176 h 512"/>
                <a:gd name="T122" fmla="*/ 251 w 417"/>
                <a:gd name="T123" fmla="*/ 158 h 512"/>
                <a:gd name="T124" fmla="*/ 235 w 417"/>
                <a:gd name="T125" fmla="*/ 16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" h="512">
                  <a:moveTo>
                    <a:pt x="257" y="481"/>
                  </a:moveTo>
                  <a:lnTo>
                    <a:pt x="257" y="255"/>
                  </a:lnTo>
                  <a:lnTo>
                    <a:pt x="417" y="95"/>
                  </a:lnTo>
                  <a:lnTo>
                    <a:pt x="264" y="95"/>
                  </a:lnTo>
                  <a:lnTo>
                    <a:pt x="294" y="12"/>
                  </a:lnTo>
                  <a:lnTo>
                    <a:pt x="385" y="12"/>
                  </a:lnTo>
                  <a:lnTo>
                    <a:pt x="385" y="0"/>
                  </a:lnTo>
                  <a:lnTo>
                    <a:pt x="286" y="0"/>
                  </a:lnTo>
                  <a:lnTo>
                    <a:pt x="249" y="95"/>
                  </a:lnTo>
                  <a:lnTo>
                    <a:pt x="49" y="95"/>
                  </a:lnTo>
                  <a:lnTo>
                    <a:pt x="85" y="87"/>
                  </a:lnTo>
                  <a:lnTo>
                    <a:pt x="85" y="87"/>
                  </a:lnTo>
                  <a:lnTo>
                    <a:pt x="85" y="87"/>
                  </a:lnTo>
                  <a:lnTo>
                    <a:pt x="83" y="79"/>
                  </a:lnTo>
                  <a:lnTo>
                    <a:pt x="81" y="71"/>
                  </a:lnTo>
                  <a:lnTo>
                    <a:pt x="77" y="65"/>
                  </a:lnTo>
                  <a:lnTo>
                    <a:pt x="71" y="56"/>
                  </a:lnTo>
                  <a:lnTo>
                    <a:pt x="71" y="56"/>
                  </a:lnTo>
                  <a:lnTo>
                    <a:pt x="63" y="52"/>
                  </a:lnTo>
                  <a:lnTo>
                    <a:pt x="57" y="48"/>
                  </a:lnTo>
                  <a:lnTo>
                    <a:pt x="49" y="46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17" y="56"/>
                  </a:lnTo>
                  <a:lnTo>
                    <a:pt x="6" y="67"/>
                  </a:lnTo>
                  <a:lnTo>
                    <a:pt x="2" y="7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101"/>
                  </a:lnTo>
                  <a:lnTo>
                    <a:pt x="4" y="107"/>
                  </a:lnTo>
                  <a:lnTo>
                    <a:pt x="8" y="115"/>
                  </a:lnTo>
                  <a:lnTo>
                    <a:pt x="15" y="121"/>
                  </a:lnTo>
                  <a:lnTo>
                    <a:pt x="21" y="125"/>
                  </a:lnTo>
                  <a:lnTo>
                    <a:pt x="29" y="129"/>
                  </a:lnTo>
                  <a:lnTo>
                    <a:pt x="37" y="131"/>
                  </a:lnTo>
                  <a:lnTo>
                    <a:pt x="45" y="131"/>
                  </a:lnTo>
                  <a:lnTo>
                    <a:pt x="47" y="131"/>
                  </a:lnTo>
                  <a:lnTo>
                    <a:pt x="47" y="113"/>
                  </a:lnTo>
                  <a:lnTo>
                    <a:pt x="189" y="255"/>
                  </a:lnTo>
                  <a:lnTo>
                    <a:pt x="189" y="481"/>
                  </a:lnTo>
                  <a:lnTo>
                    <a:pt x="189" y="481"/>
                  </a:lnTo>
                  <a:lnTo>
                    <a:pt x="164" y="486"/>
                  </a:lnTo>
                  <a:lnTo>
                    <a:pt x="150" y="488"/>
                  </a:lnTo>
                  <a:lnTo>
                    <a:pt x="140" y="492"/>
                  </a:lnTo>
                  <a:lnTo>
                    <a:pt x="138" y="494"/>
                  </a:lnTo>
                  <a:lnTo>
                    <a:pt x="138" y="512"/>
                  </a:lnTo>
                  <a:lnTo>
                    <a:pt x="306" y="512"/>
                  </a:lnTo>
                  <a:lnTo>
                    <a:pt x="306" y="494"/>
                  </a:lnTo>
                  <a:lnTo>
                    <a:pt x="304" y="492"/>
                  </a:lnTo>
                  <a:lnTo>
                    <a:pt x="304" y="492"/>
                  </a:lnTo>
                  <a:lnTo>
                    <a:pt x="294" y="488"/>
                  </a:lnTo>
                  <a:lnTo>
                    <a:pt x="280" y="486"/>
                  </a:lnTo>
                  <a:lnTo>
                    <a:pt x="257" y="481"/>
                  </a:lnTo>
                  <a:lnTo>
                    <a:pt x="257" y="481"/>
                  </a:lnTo>
                  <a:close/>
                  <a:moveTo>
                    <a:pt x="47" y="93"/>
                  </a:moveTo>
                  <a:lnTo>
                    <a:pt x="47" y="93"/>
                  </a:lnTo>
                  <a:lnTo>
                    <a:pt x="45" y="93"/>
                  </a:lnTo>
                  <a:lnTo>
                    <a:pt x="45" y="93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39" y="93"/>
                  </a:lnTo>
                  <a:lnTo>
                    <a:pt x="39" y="93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7" y="87"/>
                  </a:lnTo>
                  <a:lnTo>
                    <a:pt x="41" y="85"/>
                  </a:lnTo>
                  <a:lnTo>
                    <a:pt x="41" y="83"/>
                  </a:lnTo>
                  <a:lnTo>
                    <a:pt x="41" y="83"/>
                  </a:lnTo>
                  <a:lnTo>
                    <a:pt x="45" y="85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93"/>
                  </a:lnTo>
                  <a:lnTo>
                    <a:pt x="47" y="93"/>
                  </a:lnTo>
                  <a:close/>
                  <a:moveTo>
                    <a:pt x="292" y="182"/>
                  </a:moveTo>
                  <a:lnTo>
                    <a:pt x="280" y="182"/>
                  </a:lnTo>
                  <a:lnTo>
                    <a:pt x="280" y="172"/>
                  </a:lnTo>
                  <a:lnTo>
                    <a:pt x="292" y="172"/>
                  </a:lnTo>
                  <a:lnTo>
                    <a:pt x="292" y="182"/>
                  </a:lnTo>
                  <a:close/>
                  <a:moveTo>
                    <a:pt x="187" y="196"/>
                  </a:moveTo>
                  <a:lnTo>
                    <a:pt x="179" y="196"/>
                  </a:lnTo>
                  <a:lnTo>
                    <a:pt x="179" y="188"/>
                  </a:lnTo>
                  <a:lnTo>
                    <a:pt x="187" y="188"/>
                  </a:lnTo>
                  <a:lnTo>
                    <a:pt x="187" y="196"/>
                  </a:lnTo>
                  <a:close/>
                  <a:moveTo>
                    <a:pt x="124" y="172"/>
                  </a:moveTo>
                  <a:lnTo>
                    <a:pt x="59" y="107"/>
                  </a:lnTo>
                  <a:lnTo>
                    <a:pt x="245" y="107"/>
                  </a:lnTo>
                  <a:lnTo>
                    <a:pt x="219" y="174"/>
                  </a:lnTo>
                  <a:lnTo>
                    <a:pt x="219" y="174"/>
                  </a:lnTo>
                  <a:lnTo>
                    <a:pt x="205" y="178"/>
                  </a:lnTo>
                  <a:lnTo>
                    <a:pt x="191" y="182"/>
                  </a:lnTo>
                  <a:lnTo>
                    <a:pt x="176" y="182"/>
                  </a:lnTo>
                  <a:lnTo>
                    <a:pt x="162" y="182"/>
                  </a:lnTo>
                  <a:lnTo>
                    <a:pt x="140" y="178"/>
                  </a:lnTo>
                  <a:lnTo>
                    <a:pt x="124" y="172"/>
                  </a:lnTo>
                  <a:lnTo>
                    <a:pt x="124" y="172"/>
                  </a:lnTo>
                  <a:close/>
                  <a:moveTo>
                    <a:pt x="213" y="210"/>
                  </a:moveTo>
                  <a:lnTo>
                    <a:pt x="207" y="210"/>
                  </a:lnTo>
                  <a:lnTo>
                    <a:pt x="207" y="204"/>
                  </a:lnTo>
                  <a:lnTo>
                    <a:pt x="213" y="204"/>
                  </a:lnTo>
                  <a:lnTo>
                    <a:pt x="213" y="210"/>
                  </a:lnTo>
                  <a:close/>
                  <a:moveTo>
                    <a:pt x="251" y="194"/>
                  </a:moveTo>
                  <a:lnTo>
                    <a:pt x="241" y="194"/>
                  </a:lnTo>
                  <a:lnTo>
                    <a:pt x="241" y="182"/>
                  </a:lnTo>
                  <a:lnTo>
                    <a:pt x="251" y="182"/>
                  </a:lnTo>
                  <a:lnTo>
                    <a:pt x="251" y="194"/>
                  </a:lnTo>
                  <a:close/>
                  <a:moveTo>
                    <a:pt x="235" y="164"/>
                  </a:moveTo>
                  <a:lnTo>
                    <a:pt x="257" y="107"/>
                  </a:lnTo>
                  <a:lnTo>
                    <a:pt x="387" y="107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18" y="160"/>
                  </a:lnTo>
                  <a:lnTo>
                    <a:pt x="300" y="154"/>
                  </a:lnTo>
                  <a:lnTo>
                    <a:pt x="290" y="154"/>
                  </a:lnTo>
                  <a:lnTo>
                    <a:pt x="278" y="154"/>
                  </a:lnTo>
                  <a:lnTo>
                    <a:pt x="266" y="154"/>
                  </a:lnTo>
                  <a:lnTo>
                    <a:pt x="251" y="158"/>
                  </a:lnTo>
                  <a:lnTo>
                    <a:pt x="268" y="158"/>
                  </a:lnTo>
                  <a:lnTo>
                    <a:pt x="268" y="176"/>
                  </a:lnTo>
                  <a:lnTo>
                    <a:pt x="251" y="176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35" y="164"/>
                  </a:lnTo>
                  <a:lnTo>
                    <a:pt x="235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6"/>
            <p:cNvSpPr>
              <a:spLocks/>
            </p:cNvSpPr>
            <p:nvPr/>
          </p:nvSpPr>
          <p:spPr bwMode="auto">
            <a:xfrm>
              <a:off x="11190288" y="4146550"/>
              <a:ext cx="196850" cy="196850"/>
            </a:xfrm>
            <a:custGeom>
              <a:avLst/>
              <a:gdLst>
                <a:gd name="T0" fmla="*/ 16 w 124"/>
                <a:gd name="T1" fmla="*/ 65 h 124"/>
                <a:gd name="T2" fmla="*/ 16 w 124"/>
                <a:gd name="T3" fmla="*/ 65 h 124"/>
                <a:gd name="T4" fmla="*/ 16 w 124"/>
                <a:gd name="T5" fmla="*/ 55 h 124"/>
                <a:gd name="T6" fmla="*/ 18 w 124"/>
                <a:gd name="T7" fmla="*/ 47 h 124"/>
                <a:gd name="T8" fmla="*/ 22 w 124"/>
                <a:gd name="T9" fmla="*/ 37 h 124"/>
                <a:gd name="T10" fmla="*/ 28 w 124"/>
                <a:gd name="T11" fmla="*/ 30 h 124"/>
                <a:gd name="T12" fmla="*/ 35 w 124"/>
                <a:gd name="T13" fmla="*/ 24 h 124"/>
                <a:gd name="T14" fmla="*/ 43 w 124"/>
                <a:gd name="T15" fmla="*/ 20 h 124"/>
                <a:gd name="T16" fmla="*/ 51 w 124"/>
                <a:gd name="T17" fmla="*/ 16 h 124"/>
                <a:gd name="T18" fmla="*/ 61 w 124"/>
                <a:gd name="T19" fmla="*/ 14 h 124"/>
                <a:gd name="T20" fmla="*/ 61 w 124"/>
                <a:gd name="T21" fmla="*/ 14 h 124"/>
                <a:gd name="T22" fmla="*/ 69 w 124"/>
                <a:gd name="T23" fmla="*/ 14 h 124"/>
                <a:gd name="T24" fmla="*/ 79 w 124"/>
                <a:gd name="T25" fmla="*/ 16 h 124"/>
                <a:gd name="T26" fmla="*/ 87 w 124"/>
                <a:gd name="T27" fmla="*/ 20 h 124"/>
                <a:gd name="T28" fmla="*/ 93 w 124"/>
                <a:gd name="T29" fmla="*/ 26 h 124"/>
                <a:gd name="T30" fmla="*/ 99 w 124"/>
                <a:gd name="T31" fmla="*/ 32 h 124"/>
                <a:gd name="T32" fmla="*/ 105 w 124"/>
                <a:gd name="T33" fmla="*/ 41 h 124"/>
                <a:gd name="T34" fmla="*/ 107 w 124"/>
                <a:gd name="T35" fmla="*/ 49 h 124"/>
                <a:gd name="T36" fmla="*/ 109 w 124"/>
                <a:gd name="T37" fmla="*/ 59 h 124"/>
                <a:gd name="T38" fmla="*/ 124 w 124"/>
                <a:gd name="T39" fmla="*/ 57 h 124"/>
                <a:gd name="T40" fmla="*/ 124 w 124"/>
                <a:gd name="T41" fmla="*/ 57 h 124"/>
                <a:gd name="T42" fmla="*/ 122 w 124"/>
                <a:gd name="T43" fmla="*/ 45 h 124"/>
                <a:gd name="T44" fmla="*/ 118 w 124"/>
                <a:gd name="T45" fmla="*/ 35 h 124"/>
                <a:gd name="T46" fmla="*/ 111 w 124"/>
                <a:gd name="T47" fmla="*/ 24 h 124"/>
                <a:gd name="T48" fmla="*/ 103 w 124"/>
                <a:gd name="T49" fmla="*/ 14 h 124"/>
                <a:gd name="T50" fmla="*/ 93 w 124"/>
                <a:gd name="T51" fmla="*/ 8 h 124"/>
                <a:gd name="T52" fmla="*/ 83 w 124"/>
                <a:gd name="T53" fmla="*/ 4 h 124"/>
                <a:gd name="T54" fmla="*/ 71 w 124"/>
                <a:gd name="T55" fmla="*/ 0 h 124"/>
                <a:gd name="T56" fmla="*/ 59 w 124"/>
                <a:gd name="T57" fmla="*/ 0 h 124"/>
                <a:gd name="T58" fmla="*/ 59 w 124"/>
                <a:gd name="T59" fmla="*/ 0 h 124"/>
                <a:gd name="T60" fmla="*/ 47 w 124"/>
                <a:gd name="T61" fmla="*/ 2 h 124"/>
                <a:gd name="T62" fmla="*/ 35 w 124"/>
                <a:gd name="T63" fmla="*/ 6 h 124"/>
                <a:gd name="T64" fmla="*/ 24 w 124"/>
                <a:gd name="T65" fmla="*/ 12 h 124"/>
                <a:gd name="T66" fmla="*/ 16 w 124"/>
                <a:gd name="T67" fmla="*/ 20 h 124"/>
                <a:gd name="T68" fmla="*/ 10 w 124"/>
                <a:gd name="T69" fmla="*/ 30 h 124"/>
                <a:gd name="T70" fmla="*/ 4 w 124"/>
                <a:gd name="T71" fmla="*/ 41 h 124"/>
                <a:gd name="T72" fmla="*/ 2 w 124"/>
                <a:gd name="T73" fmla="*/ 53 h 124"/>
                <a:gd name="T74" fmla="*/ 0 w 124"/>
                <a:gd name="T75" fmla="*/ 65 h 124"/>
                <a:gd name="T76" fmla="*/ 0 w 124"/>
                <a:gd name="T77" fmla="*/ 65 h 124"/>
                <a:gd name="T78" fmla="*/ 2 w 124"/>
                <a:gd name="T79" fmla="*/ 77 h 124"/>
                <a:gd name="T80" fmla="*/ 8 w 124"/>
                <a:gd name="T81" fmla="*/ 89 h 124"/>
                <a:gd name="T82" fmla="*/ 14 w 124"/>
                <a:gd name="T83" fmla="*/ 99 h 124"/>
                <a:gd name="T84" fmla="*/ 22 w 124"/>
                <a:gd name="T85" fmla="*/ 107 h 124"/>
                <a:gd name="T86" fmla="*/ 30 w 124"/>
                <a:gd name="T87" fmla="*/ 113 h 124"/>
                <a:gd name="T88" fmla="*/ 43 w 124"/>
                <a:gd name="T89" fmla="*/ 120 h 124"/>
                <a:gd name="T90" fmla="*/ 55 w 124"/>
                <a:gd name="T91" fmla="*/ 122 h 124"/>
                <a:gd name="T92" fmla="*/ 67 w 124"/>
                <a:gd name="T93" fmla="*/ 124 h 124"/>
                <a:gd name="T94" fmla="*/ 65 w 124"/>
                <a:gd name="T95" fmla="*/ 107 h 124"/>
                <a:gd name="T96" fmla="*/ 65 w 124"/>
                <a:gd name="T97" fmla="*/ 107 h 124"/>
                <a:gd name="T98" fmla="*/ 57 w 124"/>
                <a:gd name="T99" fmla="*/ 107 h 124"/>
                <a:gd name="T100" fmla="*/ 47 w 124"/>
                <a:gd name="T101" fmla="*/ 105 h 124"/>
                <a:gd name="T102" fmla="*/ 39 w 124"/>
                <a:gd name="T103" fmla="*/ 101 h 124"/>
                <a:gd name="T104" fmla="*/ 33 w 124"/>
                <a:gd name="T105" fmla="*/ 97 h 124"/>
                <a:gd name="T106" fmla="*/ 24 w 124"/>
                <a:gd name="T107" fmla="*/ 89 h 124"/>
                <a:gd name="T108" fmla="*/ 20 w 124"/>
                <a:gd name="T109" fmla="*/ 81 h 124"/>
                <a:gd name="T110" fmla="*/ 18 w 124"/>
                <a:gd name="T111" fmla="*/ 73 h 124"/>
                <a:gd name="T112" fmla="*/ 16 w 124"/>
                <a:gd name="T113" fmla="*/ 65 h 124"/>
                <a:gd name="T114" fmla="*/ 16 w 124"/>
                <a:gd name="T115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4" h="124">
                  <a:moveTo>
                    <a:pt x="16" y="65"/>
                  </a:moveTo>
                  <a:lnTo>
                    <a:pt x="16" y="65"/>
                  </a:lnTo>
                  <a:lnTo>
                    <a:pt x="16" y="55"/>
                  </a:lnTo>
                  <a:lnTo>
                    <a:pt x="18" y="47"/>
                  </a:lnTo>
                  <a:lnTo>
                    <a:pt x="22" y="37"/>
                  </a:lnTo>
                  <a:lnTo>
                    <a:pt x="28" y="30"/>
                  </a:lnTo>
                  <a:lnTo>
                    <a:pt x="35" y="24"/>
                  </a:lnTo>
                  <a:lnTo>
                    <a:pt x="43" y="20"/>
                  </a:lnTo>
                  <a:lnTo>
                    <a:pt x="51" y="16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69" y="14"/>
                  </a:lnTo>
                  <a:lnTo>
                    <a:pt x="79" y="16"/>
                  </a:lnTo>
                  <a:lnTo>
                    <a:pt x="87" y="20"/>
                  </a:lnTo>
                  <a:lnTo>
                    <a:pt x="93" y="26"/>
                  </a:lnTo>
                  <a:lnTo>
                    <a:pt x="99" y="32"/>
                  </a:lnTo>
                  <a:lnTo>
                    <a:pt x="105" y="41"/>
                  </a:lnTo>
                  <a:lnTo>
                    <a:pt x="107" y="49"/>
                  </a:lnTo>
                  <a:lnTo>
                    <a:pt x="109" y="59"/>
                  </a:lnTo>
                  <a:lnTo>
                    <a:pt x="124" y="57"/>
                  </a:lnTo>
                  <a:lnTo>
                    <a:pt x="124" y="57"/>
                  </a:lnTo>
                  <a:lnTo>
                    <a:pt x="122" y="45"/>
                  </a:lnTo>
                  <a:lnTo>
                    <a:pt x="118" y="35"/>
                  </a:lnTo>
                  <a:lnTo>
                    <a:pt x="111" y="24"/>
                  </a:lnTo>
                  <a:lnTo>
                    <a:pt x="103" y="14"/>
                  </a:lnTo>
                  <a:lnTo>
                    <a:pt x="93" y="8"/>
                  </a:lnTo>
                  <a:lnTo>
                    <a:pt x="83" y="4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2"/>
                  </a:lnTo>
                  <a:lnTo>
                    <a:pt x="35" y="6"/>
                  </a:lnTo>
                  <a:lnTo>
                    <a:pt x="24" y="12"/>
                  </a:lnTo>
                  <a:lnTo>
                    <a:pt x="16" y="20"/>
                  </a:lnTo>
                  <a:lnTo>
                    <a:pt x="10" y="30"/>
                  </a:lnTo>
                  <a:lnTo>
                    <a:pt x="4" y="41"/>
                  </a:lnTo>
                  <a:lnTo>
                    <a:pt x="2" y="53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8" y="89"/>
                  </a:lnTo>
                  <a:lnTo>
                    <a:pt x="14" y="99"/>
                  </a:lnTo>
                  <a:lnTo>
                    <a:pt x="22" y="107"/>
                  </a:lnTo>
                  <a:lnTo>
                    <a:pt x="30" y="113"/>
                  </a:lnTo>
                  <a:lnTo>
                    <a:pt x="43" y="120"/>
                  </a:lnTo>
                  <a:lnTo>
                    <a:pt x="55" y="122"/>
                  </a:lnTo>
                  <a:lnTo>
                    <a:pt x="67" y="124"/>
                  </a:lnTo>
                  <a:lnTo>
                    <a:pt x="65" y="107"/>
                  </a:lnTo>
                  <a:lnTo>
                    <a:pt x="65" y="107"/>
                  </a:lnTo>
                  <a:lnTo>
                    <a:pt x="57" y="107"/>
                  </a:lnTo>
                  <a:lnTo>
                    <a:pt x="47" y="105"/>
                  </a:lnTo>
                  <a:lnTo>
                    <a:pt x="39" y="101"/>
                  </a:lnTo>
                  <a:lnTo>
                    <a:pt x="33" y="97"/>
                  </a:lnTo>
                  <a:lnTo>
                    <a:pt x="24" y="89"/>
                  </a:lnTo>
                  <a:lnTo>
                    <a:pt x="20" y="81"/>
                  </a:lnTo>
                  <a:lnTo>
                    <a:pt x="18" y="73"/>
                  </a:lnTo>
                  <a:lnTo>
                    <a:pt x="16" y="65"/>
                  </a:ln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7" name="Freeform 197"/>
          <p:cNvSpPr>
            <a:spLocks noEditPoints="1"/>
          </p:cNvSpPr>
          <p:nvPr/>
        </p:nvSpPr>
        <p:spPr bwMode="auto">
          <a:xfrm>
            <a:off x="5383213" y="4262438"/>
            <a:ext cx="536575" cy="536575"/>
          </a:xfrm>
          <a:custGeom>
            <a:avLst/>
            <a:gdLst>
              <a:gd name="T0" fmla="*/ 0 w 338"/>
              <a:gd name="T1" fmla="*/ 0 h 338"/>
              <a:gd name="T2" fmla="*/ 43 w 338"/>
              <a:gd name="T3" fmla="*/ 279 h 338"/>
              <a:gd name="T4" fmla="*/ 43 w 338"/>
              <a:gd name="T5" fmla="*/ 279 h 338"/>
              <a:gd name="T6" fmla="*/ 43 w 338"/>
              <a:gd name="T7" fmla="*/ 338 h 338"/>
              <a:gd name="T8" fmla="*/ 296 w 338"/>
              <a:gd name="T9" fmla="*/ 338 h 338"/>
              <a:gd name="T10" fmla="*/ 296 w 338"/>
              <a:gd name="T11" fmla="*/ 281 h 338"/>
              <a:gd name="T12" fmla="*/ 316 w 338"/>
              <a:gd name="T13" fmla="*/ 146 h 338"/>
              <a:gd name="T14" fmla="*/ 316 w 338"/>
              <a:gd name="T15" fmla="*/ 146 h 338"/>
              <a:gd name="T16" fmla="*/ 338 w 338"/>
              <a:gd name="T17" fmla="*/ 0 h 338"/>
              <a:gd name="T18" fmla="*/ 0 w 338"/>
              <a:gd name="T19" fmla="*/ 0 h 338"/>
              <a:gd name="T20" fmla="*/ 300 w 338"/>
              <a:gd name="T21" fmla="*/ 152 h 338"/>
              <a:gd name="T22" fmla="*/ 300 w 338"/>
              <a:gd name="T23" fmla="*/ 152 h 338"/>
              <a:gd name="T24" fmla="*/ 272 w 338"/>
              <a:gd name="T25" fmla="*/ 158 h 338"/>
              <a:gd name="T26" fmla="*/ 253 w 338"/>
              <a:gd name="T27" fmla="*/ 162 h 338"/>
              <a:gd name="T28" fmla="*/ 235 w 338"/>
              <a:gd name="T29" fmla="*/ 164 h 338"/>
              <a:gd name="T30" fmla="*/ 217 w 338"/>
              <a:gd name="T31" fmla="*/ 162 h 338"/>
              <a:gd name="T32" fmla="*/ 199 w 338"/>
              <a:gd name="T33" fmla="*/ 160 h 338"/>
              <a:gd name="T34" fmla="*/ 183 w 338"/>
              <a:gd name="T35" fmla="*/ 156 h 338"/>
              <a:gd name="T36" fmla="*/ 176 w 338"/>
              <a:gd name="T37" fmla="*/ 152 h 338"/>
              <a:gd name="T38" fmla="*/ 170 w 338"/>
              <a:gd name="T39" fmla="*/ 146 h 338"/>
              <a:gd name="T40" fmla="*/ 170 w 338"/>
              <a:gd name="T41" fmla="*/ 146 h 338"/>
              <a:gd name="T42" fmla="*/ 160 w 338"/>
              <a:gd name="T43" fmla="*/ 140 h 338"/>
              <a:gd name="T44" fmla="*/ 152 w 338"/>
              <a:gd name="T45" fmla="*/ 136 h 338"/>
              <a:gd name="T46" fmla="*/ 142 w 338"/>
              <a:gd name="T47" fmla="*/ 132 h 338"/>
              <a:gd name="T48" fmla="*/ 132 w 338"/>
              <a:gd name="T49" fmla="*/ 129 h 338"/>
              <a:gd name="T50" fmla="*/ 110 w 338"/>
              <a:gd name="T51" fmla="*/ 129 h 338"/>
              <a:gd name="T52" fmla="*/ 87 w 338"/>
              <a:gd name="T53" fmla="*/ 132 h 338"/>
              <a:gd name="T54" fmla="*/ 69 w 338"/>
              <a:gd name="T55" fmla="*/ 136 h 338"/>
              <a:gd name="T56" fmla="*/ 53 w 338"/>
              <a:gd name="T57" fmla="*/ 140 h 338"/>
              <a:gd name="T58" fmla="*/ 39 w 338"/>
              <a:gd name="T59" fmla="*/ 146 h 338"/>
              <a:gd name="T60" fmla="*/ 19 w 338"/>
              <a:gd name="T61" fmla="*/ 16 h 338"/>
              <a:gd name="T62" fmla="*/ 320 w 338"/>
              <a:gd name="T63" fmla="*/ 16 h 338"/>
              <a:gd name="T64" fmla="*/ 300 w 338"/>
              <a:gd name="T65" fmla="*/ 15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8" h="338">
                <a:moveTo>
                  <a:pt x="0" y="0"/>
                </a:moveTo>
                <a:lnTo>
                  <a:pt x="43" y="279"/>
                </a:lnTo>
                <a:lnTo>
                  <a:pt x="43" y="279"/>
                </a:lnTo>
                <a:lnTo>
                  <a:pt x="43" y="338"/>
                </a:lnTo>
                <a:lnTo>
                  <a:pt x="296" y="338"/>
                </a:lnTo>
                <a:lnTo>
                  <a:pt x="296" y="281"/>
                </a:lnTo>
                <a:lnTo>
                  <a:pt x="316" y="146"/>
                </a:lnTo>
                <a:lnTo>
                  <a:pt x="316" y="146"/>
                </a:lnTo>
                <a:lnTo>
                  <a:pt x="338" y="0"/>
                </a:lnTo>
                <a:lnTo>
                  <a:pt x="0" y="0"/>
                </a:lnTo>
                <a:close/>
                <a:moveTo>
                  <a:pt x="300" y="152"/>
                </a:moveTo>
                <a:lnTo>
                  <a:pt x="300" y="152"/>
                </a:lnTo>
                <a:lnTo>
                  <a:pt x="272" y="158"/>
                </a:lnTo>
                <a:lnTo>
                  <a:pt x="253" y="162"/>
                </a:lnTo>
                <a:lnTo>
                  <a:pt x="235" y="164"/>
                </a:lnTo>
                <a:lnTo>
                  <a:pt x="217" y="162"/>
                </a:lnTo>
                <a:lnTo>
                  <a:pt x="199" y="160"/>
                </a:lnTo>
                <a:lnTo>
                  <a:pt x="183" y="156"/>
                </a:lnTo>
                <a:lnTo>
                  <a:pt x="176" y="152"/>
                </a:lnTo>
                <a:lnTo>
                  <a:pt x="170" y="146"/>
                </a:lnTo>
                <a:lnTo>
                  <a:pt x="170" y="146"/>
                </a:lnTo>
                <a:lnTo>
                  <a:pt x="160" y="140"/>
                </a:lnTo>
                <a:lnTo>
                  <a:pt x="152" y="136"/>
                </a:lnTo>
                <a:lnTo>
                  <a:pt x="142" y="132"/>
                </a:lnTo>
                <a:lnTo>
                  <a:pt x="132" y="129"/>
                </a:lnTo>
                <a:lnTo>
                  <a:pt x="110" y="129"/>
                </a:lnTo>
                <a:lnTo>
                  <a:pt x="87" y="132"/>
                </a:lnTo>
                <a:lnTo>
                  <a:pt x="69" y="136"/>
                </a:lnTo>
                <a:lnTo>
                  <a:pt x="53" y="140"/>
                </a:lnTo>
                <a:lnTo>
                  <a:pt x="39" y="146"/>
                </a:lnTo>
                <a:lnTo>
                  <a:pt x="19" y="16"/>
                </a:lnTo>
                <a:lnTo>
                  <a:pt x="320" y="16"/>
                </a:lnTo>
                <a:lnTo>
                  <a:pt x="300" y="1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8"/>
          <p:cNvSpPr>
            <a:spLocks noEditPoints="1"/>
          </p:cNvSpPr>
          <p:nvPr/>
        </p:nvSpPr>
        <p:spPr bwMode="auto">
          <a:xfrm>
            <a:off x="7748588" y="2341563"/>
            <a:ext cx="862013" cy="895350"/>
          </a:xfrm>
          <a:custGeom>
            <a:avLst/>
            <a:gdLst>
              <a:gd name="T0" fmla="*/ 543 w 543"/>
              <a:gd name="T1" fmla="*/ 109 h 564"/>
              <a:gd name="T2" fmla="*/ 300 w 543"/>
              <a:gd name="T3" fmla="*/ 109 h 564"/>
              <a:gd name="T4" fmla="*/ 298 w 543"/>
              <a:gd name="T5" fmla="*/ 77 h 564"/>
              <a:gd name="T6" fmla="*/ 275 w 543"/>
              <a:gd name="T7" fmla="*/ 6 h 564"/>
              <a:gd name="T8" fmla="*/ 26 w 543"/>
              <a:gd name="T9" fmla="*/ 6 h 564"/>
              <a:gd name="T10" fmla="*/ 6 w 543"/>
              <a:gd name="T11" fmla="*/ 52 h 564"/>
              <a:gd name="T12" fmla="*/ 0 w 543"/>
              <a:gd name="T13" fmla="*/ 103 h 564"/>
              <a:gd name="T14" fmla="*/ 6 w 543"/>
              <a:gd name="T15" fmla="*/ 149 h 564"/>
              <a:gd name="T16" fmla="*/ 37 w 543"/>
              <a:gd name="T17" fmla="*/ 216 h 564"/>
              <a:gd name="T18" fmla="*/ 67 w 543"/>
              <a:gd name="T19" fmla="*/ 247 h 564"/>
              <a:gd name="T20" fmla="*/ 101 w 543"/>
              <a:gd name="T21" fmla="*/ 269 h 564"/>
              <a:gd name="T22" fmla="*/ 128 w 543"/>
              <a:gd name="T23" fmla="*/ 491 h 564"/>
              <a:gd name="T24" fmla="*/ 75 w 543"/>
              <a:gd name="T25" fmla="*/ 498 h 564"/>
              <a:gd name="T26" fmla="*/ 53 w 543"/>
              <a:gd name="T27" fmla="*/ 508 h 564"/>
              <a:gd name="T28" fmla="*/ 61 w 543"/>
              <a:gd name="T29" fmla="*/ 516 h 564"/>
              <a:gd name="T30" fmla="*/ 152 w 543"/>
              <a:gd name="T31" fmla="*/ 526 h 564"/>
              <a:gd name="T32" fmla="*/ 221 w 543"/>
              <a:gd name="T33" fmla="*/ 520 h 564"/>
              <a:gd name="T34" fmla="*/ 249 w 543"/>
              <a:gd name="T35" fmla="*/ 508 h 564"/>
              <a:gd name="T36" fmla="*/ 243 w 543"/>
              <a:gd name="T37" fmla="*/ 504 h 564"/>
              <a:gd name="T38" fmla="*/ 174 w 543"/>
              <a:gd name="T39" fmla="*/ 491 h 564"/>
              <a:gd name="T40" fmla="*/ 194 w 543"/>
              <a:gd name="T41" fmla="*/ 269 h 564"/>
              <a:gd name="T42" fmla="*/ 245 w 543"/>
              <a:gd name="T43" fmla="*/ 236 h 564"/>
              <a:gd name="T44" fmla="*/ 292 w 543"/>
              <a:gd name="T45" fmla="*/ 532 h 564"/>
              <a:gd name="T46" fmla="*/ 251 w 543"/>
              <a:gd name="T47" fmla="*/ 540 h 564"/>
              <a:gd name="T48" fmla="*/ 237 w 543"/>
              <a:gd name="T49" fmla="*/ 564 h 564"/>
              <a:gd name="T50" fmla="*/ 419 w 543"/>
              <a:gd name="T51" fmla="*/ 544 h 564"/>
              <a:gd name="T52" fmla="*/ 393 w 543"/>
              <a:gd name="T53" fmla="*/ 536 h 564"/>
              <a:gd name="T54" fmla="*/ 150 w 543"/>
              <a:gd name="T55" fmla="*/ 259 h 564"/>
              <a:gd name="T56" fmla="*/ 124 w 543"/>
              <a:gd name="T57" fmla="*/ 257 h 564"/>
              <a:gd name="T58" fmla="*/ 87 w 543"/>
              <a:gd name="T59" fmla="*/ 240 h 564"/>
              <a:gd name="T60" fmla="*/ 57 w 543"/>
              <a:gd name="T61" fmla="*/ 214 h 564"/>
              <a:gd name="T62" fmla="*/ 35 w 543"/>
              <a:gd name="T63" fmla="*/ 178 h 564"/>
              <a:gd name="T64" fmla="*/ 20 w 543"/>
              <a:gd name="T65" fmla="*/ 133 h 564"/>
              <a:gd name="T66" fmla="*/ 18 w 543"/>
              <a:gd name="T67" fmla="*/ 103 h 564"/>
              <a:gd name="T68" fmla="*/ 31 w 543"/>
              <a:gd name="T69" fmla="*/ 38 h 564"/>
              <a:gd name="T70" fmla="*/ 261 w 543"/>
              <a:gd name="T71" fmla="*/ 18 h 564"/>
              <a:gd name="T72" fmla="*/ 282 w 543"/>
              <a:gd name="T73" fmla="*/ 81 h 564"/>
              <a:gd name="T74" fmla="*/ 282 w 543"/>
              <a:gd name="T75" fmla="*/ 119 h 564"/>
              <a:gd name="T76" fmla="*/ 271 w 543"/>
              <a:gd name="T77" fmla="*/ 164 h 564"/>
              <a:gd name="T78" fmla="*/ 253 w 543"/>
              <a:gd name="T79" fmla="*/ 202 h 564"/>
              <a:gd name="T80" fmla="*/ 225 w 543"/>
              <a:gd name="T81" fmla="*/ 232 h 564"/>
              <a:gd name="T82" fmla="*/ 190 w 543"/>
              <a:gd name="T83" fmla="*/ 253 h 564"/>
              <a:gd name="T84" fmla="*/ 150 w 543"/>
              <a:gd name="T85" fmla="*/ 259 h 564"/>
              <a:gd name="T86" fmla="*/ 306 w 543"/>
              <a:gd name="T87" fmla="*/ 281 h 564"/>
              <a:gd name="T88" fmla="*/ 255 w 543"/>
              <a:gd name="T89" fmla="*/ 226 h 564"/>
              <a:gd name="T90" fmla="*/ 294 w 543"/>
              <a:gd name="T91" fmla="*/ 153 h 564"/>
              <a:gd name="T92" fmla="*/ 508 w 543"/>
              <a:gd name="T93" fmla="*/ 123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43" h="564">
                <a:moveTo>
                  <a:pt x="369" y="532"/>
                </a:moveTo>
                <a:lnTo>
                  <a:pt x="369" y="283"/>
                </a:lnTo>
                <a:lnTo>
                  <a:pt x="543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3"/>
                </a:lnTo>
                <a:lnTo>
                  <a:pt x="300" y="103"/>
                </a:lnTo>
                <a:lnTo>
                  <a:pt x="298" y="77"/>
                </a:lnTo>
                <a:lnTo>
                  <a:pt x="294" y="52"/>
                </a:lnTo>
                <a:lnTo>
                  <a:pt x="286" y="28"/>
                </a:lnTo>
                <a:lnTo>
                  <a:pt x="275" y="6"/>
                </a:lnTo>
                <a:lnTo>
                  <a:pt x="271" y="0"/>
                </a:lnTo>
                <a:lnTo>
                  <a:pt x="29" y="0"/>
                </a:lnTo>
                <a:lnTo>
                  <a:pt x="26" y="6"/>
                </a:lnTo>
                <a:lnTo>
                  <a:pt x="26" y="6"/>
                </a:lnTo>
                <a:lnTo>
                  <a:pt x="14" y="28"/>
                </a:lnTo>
                <a:lnTo>
                  <a:pt x="6" y="52"/>
                </a:lnTo>
                <a:lnTo>
                  <a:pt x="2" y="77"/>
                </a:lnTo>
                <a:lnTo>
                  <a:pt x="0" y="103"/>
                </a:lnTo>
                <a:lnTo>
                  <a:pt x="0" y="103"/>
                </a:lnTo>
                <a:lnTo>
                  <a:pt x="2" y="119"/>
                </a:lnTo>
                <a:lnTo>
                  <a:pt x="4" y="133"/>
                </a:lnTo>
                <a:lnTo>
                  <a:pt x="6" y="149"/>
                </a:lnTo>
                <a:lnTo>
                  <a:pt x="10" y="164"/>
                </a:lnTo>
                <a:lnTo>
                  <a:pt x="22" y="192"/>
                </a:lnTo>
                <a:lnTo>
                  <a:pt x="37" y="216"/>
                </a:lnTo>
                <a:lnTo>
                  <a:pt x="47" y="228"/>
                </a:lnTo>
                <a:lnTo>
                  <a:pt x="57" y="238"/>
                </a:lnTo>
                <a:lnTo>
                  <a:pt x="67" y="247"/>
                </a:lnTo>
                <a:lnTo>
                  <a:pt x="77" y="255"/>
                </a:lnTo>
                <a:lnTo>
                  <a:pt x="89" y="263"/>
                </a:lnTo>
                <a:lnTo>
                  <a:pt x="101" y="269"/>
                </a:lnTo>
                <a:lnTo>
                  <a:pt x="116" y="273"/>
                </a:lnTo>
                <a:lnTo>
                  <a:pt x="128" y="275"/>
                </a:lnTo>
                <a:lnTo>
                  <a:pt x="128" y="491"/>
                </a:lnTo>
                <a:lnTo>
                  <a:pt x="128" y="491"/>
                </a:lnTo>
                <a:lnTo>
                  <a:pt x="99" y="493"/>
                </a:lnTo>
                <a:lnTo>
                  <a:pt x="75" y="498"/>
                </a:lnTo>
                <a:lnTo>
                  <a:pt x="59" y="504"/>
                </a:lnTo>
                <a:lnTo>
                  <a:pt x="55" y="506"/>
                </a:lnTo>
                <a:lnTo>
                  <a:pt x="53" y="508"/>
                </a:lnTo>
                <a:lnTo>
                  <a:pt x="53" y="508"/>
                </a:lnTo>
                <a:lnTo>
                  <a:pt x="55" y="512"/>
                </a:lnTo>
                <a:lnTo>
                  <a:pt x="61" y="516"/>
                </a:lnTo>
                <a:lnTo>
                  <a:pt x="81" y="520"/>
                </a:lnTo>
                <a:lnTo>
                  <a:pt x="114" y="524"/>
                </a:lnTo>
                <a:lnTo>
                  <a:pt x="152" y="526"/>
                </a:lnTo>
                <a:lnTo>
                  <a:pt x="152" y="526"/>
                </a:lnTo>
                <a:lnTo>
                  <a:pt x="188" y="524"/>
                </a:lnTo>
                <a:lnTo>
                  <a:pt x="221" y="520"/>
                </a:lnTo>
                <a:lnTo>
                  <a:pt x="241" y="516"/>
                </a:lnTo>
                <a:lnTo>
                  <a:pt x="247" y="512"/>
                </a:lnTo>
                <a:lnTo>
                  <a:pt x="249" y="508"/>
                </a:lnTo>
                <a:lnTo>
                  <a:pt x="249" y="508"/>
                </a:lnTo>
                <a:lnTo>
                  <a:pt x="247" y="506"/>
                </a:lnTo>
                <a:lnTo>
                  <a:pt x="243" y="504"/>
                </a:lnTo>
                <a:lnTo>
                  <a:pt x="227" y="498"/>
                </a:lnTo>
                <a:lnTo>
                  <a:pt x="205" y="493"/>
                </a:lnTo>
                <a:lnTo>
                  <a:pt x="174" y="491"/>
                </a:lnTo>
                <a:lnTo>
                  <a:pt x="174" y="275"/>
                </a:lnTo>
                <a:lnTo>
                  <a:pt x="174" y="275"/>
                </a:lnTo>
                <a:lnTo>
                  <a:pt x="194" y="269"/>
                </a:lnTo>
                <a:lnTo>
                  <a:pt x="213" y="261"/>
                </a:lnTo>
                <a:lnTo>
                  <a:pt x="229" y="251"/>
                </a:lnTo>
                <a:lnTo>
                  <a:pt x="245" y="236"/>
                </a:lnTo>
                <a:lnTo>
                  <a:pt x="245" y="236"/>
                </a:lnTo>
                <a:lnTo>
                  <a:pt x="292" y="283"/>
                </a:lnTo>
                <a:lnTo>
                  <a:pt x="292" y="532"/>
                </a:lnTo>
                <a:lnTo>
                  <a:pt x="292" y="532"/>
                </a:lnTo>
                <a:lnTo>
                  <a:pt x="267" y="536"/>
                </a:lnTo>
                <a:lnTo>
                  <a:pt x="251" y="540"/>
                </a:lnTo>
                <a:lnTo>
                  <a:pt x="241" y="544"/>
                </a:lnTo>
                <a:lnTo>
                  <a:pt x="237" y="546"/>
                </a:lnTo>
                <a:lnTo>
                  <a:pt x="237" y="564"/>
                </a:lnTo>
                <a:lnTo>
                  <a:pt x="421" y="564"/>
                </a:lnTo>
                <a:lnTo>
                  <a:pt x="421" y="546"/>
                </a:lnTo>
                <a:lnTo>
                  <a:pt x="419" y="544"/>
                </a:lnTo>
                <a:lnTo>
                  <a:pt x="419" y="544"/>
                </a:lnTo>
                <a:lnTo>
                  <a:pt x="409" y="540"/>
                </a:lnTo>
                <a:lnTo>
                  <a:pt x="393" y="536"/>
                </a:lnTo>
                <a:lnTo>
                  <a:pt x="369" y="532"/>
                </a:lnTo>
                <a:lnTo>
                  <a:pt x="369" y="532"/>
                </a:lnTo>
                <a:close/>
                <a:moveTo>
                  <a:pt x="150" y="259"/>
                </a:moveTo>
                <a:lnTo>
                  <a:pt x="150" y="259"/>
                </a:lnTo>
                <a:lnTo>
                  <a:pt x="138" y="259"/>
                </a:lnTo>
                <a:lnTo>
                  <a:pt x="124" y="257"/>
                </a:lnTo>
                <a:lnTo>
                  <a:pt x="112" y="253"/>
                </a:lnTo>
                <a:lnTo>
                  <a:pt x="99" y="247"/>
                </a:lnTo>
                <a:lnTo>
                  <a:pt x="87" y="240"/>
                </a:lnTo>
                <a:lnTo>
                  <a:pt x="77" y="232"/>
                </a:lnTo>
                <a:lnTo>
                  <a:pt x="67" y="224"/>
                </a:lnTo>
                <a:lnTo>
                  <a:pt x="57" y="214"/>
                </a:lnTo>
                <a:lnTo>
                  <a:pt x="49" y="202"/>
                </a:lnTo>
                <a:lnTo>
                  <a:pt x="41" y="190"/>
                </a:lnTo>
                <a:lnTo>
                  <a:pt x="35" y="178"/>
                </a:lnTo>
                <a:lnTo>
                  <a:pt x="29" y="164"/>
                </a:lnTo>
                <a:lnTo>
                  <a:pt x="24" y="149"/>
                </a:lnTo>
                <a:lnTo>
                  <a:pt x="20" y="133"/>
                </a:lnTo>
                <a:lnTo>
                  <a:pt x="18" y="119"/>
                </a:lnTo>
                <a:lnTo>
                  <a:pt x="18" y="103"/>
                </a:lnTo>
                <a:lnTo>
                  <a:pt x="18" y="103"/>
                </a:lnTo>
                <a:lnTo>
                  <a:pt x="20" y="81"/>
                </a:lnTo>
                <a:lnTo>
                  <a:pt x="22" y="58"/>
                </a:lnTo>
                <a:lnTo>
                  <a:pt x="31" y="38"/>
                </a:lnTo>
                <a:lnTo>
                  <a:pt x="39" y="18"/>
                </a:lnTo>
                <a:lnTo>
                  <a:pt x="261" y="18"/>
                </a:lnTo>
                <a:lnTo>
                  <a:pt x="261" y="18"/>
                </a:lnTo>
                <a:lnTo>
                  <a:pt x="271" y="38"/>
                </a:lnTo>
                <a:lnTo>
                  <a:pt x="277" y="58"/>
                </a:lnTo>
                <a:lnTo>
                  <a:pt x="282" y="81"/>
                </a:lnTo>
                <a:lnTo>
                  <a:pt x="282" y="103"/>
                </a:lnTo>
                <a:lnTo>
                  <a:pt x="282" y="103"/>
                </a:lnTo>
                <a:lnTo>
                  <a:pt x="282" y="119"/>
                </a:lnTo>
                <a:lnTo>
                  <a:pt x="280" y="133"/>
                </a:lnTo>
                <a:lnTo>
                  <a:pt x="275" y="149"/>
                </a:lnTo>
                <a:lnTo>
                  <a:pt x="271" y="164"/>
                </a:lnTo>
                <a:lnTo>
                  <a:pt x="267" y="178"/>
                </a:lnTo>
                <a:lnTo>
                  <a:pt x="259" y="190"/>
                </a:lnTo>
                <a:lnTo>
                  <a:pt x="253" y="202"/>
                </a:lnTo>
                <a:lnTo>
                  <a:pt x="243" y="214"/>
                </a:lnTo>
                <a:lnTo>
                  <a:pt x="235" y="224"/>
                </a:lnTo>
                <a:lnTo>
                  <a:pt x="225" y="232"/>
                </a:lnTo>
                <a:lnTo>
                  <a:pt x="213" y="240"/>
                </a:lnTo>
                <a:lnTo>
                  <a:pt x="203" y="247"/>
                </a:lnTo>
                <a:lnTo>
                  <a:pt x="190" y="253"/>
                </a:lnTo>
                <a:lnTo>
                  <a:pt x="176" y="257"/>
                </a:lnTo>
                <a:lnTo>
                  <a:pt x="164" y="259"/>
                </a:lnTo>
                <a:lnTo>
                  <a:pt x="150" y="259"/>
                </a:lnTo>
                <a:lnTo>
                  <a:pt x="150" y="259"/>
                </a:lnTo>
                <a:close/>
                <a:moveTo>
                  <a:pt x="354" y="281"/>
                </a:moveTo>
                <a:lnTo>
                  <a:pt x="306" y="281"/>
                </a:lnTo>
                <a:lnTo>
                  <a:pt x="306" y="277"/>
                </a:lnTo>
                <a:lnTo>
                  <a:pt x="255" y="226"/>
                </a:lnTo>
                <a:lnTo>
                  <a:pt x="255" y="226"/>
                </a:lnTo>
                <a:lnTo>
                  <a:pt x="271" y="204"/>
                </a:lnTo>
                <a:lnTo>
                  <a:pt x="284" y="180"/>
                </a:lnTo>
                <a:lnTo>
                  <a:pt x="294" y="153"/>
                </a:lnTo>
                <a:lnTo>
                  <a:pt x="300" y="123"/>
                </a:lnTo>
                <a:lnTo>
                  <a:pt x="300" y="123"/>
                </a:lnTo>
                <a:lnTo>
                  <a:pt x="508" y="123"/>
                </a:lnTo>
                <a:lnTo>
                  <a:pt x="354" y="277"/>
                </a:lnTo>
                <a:lnTo>
                  <a:pt x="354" y="2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5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312525" y="2206625"/>
            <a:ext cx="520700" cy="793750"/>
          </a:xfrm>
          <a:custGeom>
            <a:avLst/>
            <a:gdLst>
              <a:gd name="T0" fmla="*/ 182 w 328"/>
              <a:gd name="T1" fmla="*/ 142 h 500"/>
              <a:gd name="T2" fmla="*/ 204 w 328"/>
              <a:gd name="T3" fmla="*/ 190 h 500"/>
              <a:gd name="T4" fmla="*/ 236 w 328"/>
              <a:gd name="T5" fmla="*/ 228 h 500"/>
              <a:gd name="T6" fmla="*/ 276 w 328"/>
              <a:gd name="T7" fmla="*/ 260 h 500"/>
              <a:gd name="T8" fmla="*/ 328 w 328"/>
              <a:gd name="T9" fmla="*/ 280 h 500"/>
              <a:gd name="T10" fmla="*/ 326 w 328"/>
              <a:gd name="T11" fmla="*/ 238 h 500"/>
              <a:gd name="T12" fmla="*/ 310 w 328"/>
              <a:gd name="T13" fmla="*/ 186 h 500"/>
              <a:gd name="T14" fmla="*/ 284 w 328"/>
              <a:gd name="T15" fmla="*/ 140 h 500"/>
              <a:gd name="T16" fmla="*/ 236 w 328"/>
              <a:gd name="T17" fmla="*/ 94 h 500"/>
              <a:gd name="T18" fmla="*/ 206 w 328"/>
              <a:gd name="T19" fmla="*/ 76 h 500"/>
              <a:gd name="T20" fmla="*/ 172 w 328"/>
              <a:gd name="T21" fmla="*/ 60 h 500"/>
              <a:gd name="T22" fmla="*/ 242 w 328"/>
              <a:gd name="T23" fmla="*/ 22 h 500"/>
              <a:gd name="T24" fmla="*/ 238 w 328"/>
              <a:gd name="T25" fmla="*/ 8 h 500"/>
              <a:gd name="T26" fmla="*/ 162 w 328"/>
              <a:gd name="T27" fmla="*/ 50 h 500"/>
              <a:gd name="T28" fmla="*/ 136 w 328"/>
              <a:gd name="T29" fmla="*/ 76 h 500"/>
              <a:gd name="T30" fmla="*/ 128 w 328"/>
              <a:gd name="T31" fmla="*/ 62 h 500"/>
              <a:gd name="T32" fmla="*/ 96 w 328"/>
              <a:gd name="T33" fmla="*/ 62 h 500"/>
              <a:gd name="T34" fmla="*/ 40 w 328"/>
              <a:gd name="T35" fmla="*/ 84 h 500"/>
              <a:gd name="T36" fmla="*/ 10 w 328"/>
              <a:gd name="T37" fmla="*/ 112 h 500"/>
              <a:gd name="T38" fmla="*/ 12 w 328"/>
              <a:gd name="T39" fmla="*/ 134 h 500"/>
              <a:gd name="T40" fmla="*/ 46 w 328"/>
              <a:gd name="T41" fmla="*/ 134 h 500"/>
              <a:gd name="T42" fmla="*/ 102 w 328"/>
              <a:gd name="T43" fmla="*/ 112 h 500"/>
              <a:gd name="T44" fmla="*/ 120 w 328"/>
              <a:gd name="T45" fmla="*/ 96 h 500"/>
              <a:gd name="T46" fmla="*/ 74 w 328"/>
              <a:gd name="T47" fmla="*/ 206 h 500"/>
              <a:gd name="T48" fmla="*/ 64 w 328"/>
              <a:gd name="T49" fmla="*/ 312 h 500"/>
              <a:gd name="T50" fmla="*/ 58 w 328"/>
              <a:gd name="T51" fmla="*/ 338 h 500"/>
              <a:gd name="T52" fmla="*/ 24 w 328"/>
              <a:gd name="T53" fmla="*/ 372 h 500"/>
              <a:gd name="T54" fmla="*/ 22 w 328"/>
              <a:gd name="T55" fmla="*/ 430 h 500"/>
              <a:gd name="T56" fmla="*/ 44 w 328"/>
              <a:gd name="T57" fmla="*/ 470 h 500"/>
              <a:gd name="T58" fmla="*/ 88 w 328"/>
              <a:gd name="T59" fmla="*/ 492 h 500"/>
              <a:gd name="T60" fmla="*/ 120 w 328"/>
              <a:gd name="T61" fmla="*/ 480 h 500"/>
              <a:gd name="T62" fmla="*/ 140 w 328"/>
              <a:gd name="T63" fmla="*/ 430 h 500"/>
              <a:gd name="T64" fmla="*/ 132 w 328"/>
              <a:gd name="T65" fmla="*/ 388 h 500"/>
              <a:gd name="T66" fmla="*/ 106 w 328"/>
              <a:gd name="T67" fmla="*/ 352 h 500"/>
              <a:gd name="T68" fmla="*/ 80 w 328"/>
              <a:gd name="T69" fmla="*/ 338 h 500"/>
              <a:gd name="T70" fmla="*/ 88 w 328"/>
              <a:gd name="T71" fmla="*/ 208 h 500"/>
              <a:gd name="T72" fmla="*/ 120 w 328"/>
              <a:gd name="T73" fmla="*/ 122 h 500"/>
              <a:gd name="T74" fmla="*/ 126 w 328"/>
              <a:gd name="T75" fmla="*/ 130 h 500"/>
              <a:gd name="T76" fmla="*/ 120 w 328"/>
              <a:gd name="T77" fmla="*/ 194 h 500"/>
              <a:gd name="T78" fmla="*/ 130 w 328"/>
              <a:gd name="T79" fmla="*/ 244 h 500"/>
              <a:gd name="T80" fmla="*/ 168 w 328"/>
              <a:gd name="T81" fmla="*/ 310 h 500"/>
              <a:gd name="T82" fmla="*/ 194 w 328"/>
              <a:gd name="T83" fmla="*/ 354 h 500"/>
              <a:gd name="T84" fmla="*/ 172 w 328"/>
              <a:gd name="T85" fmla="*/ 396 h 500"/>
              <a:gd name="T86" fmla="*/ 176 w 328"/>
              <a:gd name="T87" fmla="*/ 436 h 500"/>
              <a:gd name="T88" fmla="*/ 208 w 328"/>
              <a:gd name="T89" fmla="*/ 486 h 500"/>
              <a:gd name="T90" fmla="*/ 254 w 328"/>
              <a:gd name="T91" fmla="*/ 498 h 500"/>
              <a:gd name="T92" fmla="*/ 282 w 328"/>
              <a:gd name="T93" fmla="*/ 476 h 500"/>
              <a:gd name="T94" fmla="*/ 292 w 328"/>
              <a:gd name="T95" fmla="*/ 420 h 500"/>
              <a:gd name="T96" fmla="*/ 278 w 328"/>
              <a:gd name="T97" fmla="*/ 378 h 500"/>
              <a:gd name="T98" fmla="*/ 240 w 328"/>
              <a:gd name="T99" fmla="*/ 346 h 500"/>
              <a:gd name="T100" fmla="*/ 194 w 328"/>
              <a:gd name="T101" fmla="*/ 320 h 500"/>
              <a:gd name="T102" fmla="*/ 152 w 328"/>
              <a:gd name="T103" fmla="*/ 258 h 500"/>
              <a:gd name="T104" fmla="*/ 134 w 328"/>
              <a:gd name="T105" fmla="*/ 202 h 500"/>
              <a:gd name="T106" fmla="*/ 142 w 328"/>
              <a:gd name="T107" fmla="*/ 126 h 500"/>
              <a:gd name="T108" fmla="*/ 168 w 328"/>
              <a:gd name="T109" fmla="*/ 66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8" h="500">
                <a:moveTo>
                  <a:pt x="172" y="106"/>
                </a:moveTo>
                <a:lnTo>
                  <a:pt x="172" y="106"/>
                </a:lnTo>
                <a:lnTo>
                  <a:pt x="176" y="124"/>
                </a:lnTo>
                <a:lnTo>
                  <a:pt x="182" y="142"/>
                </a:lnTo>
                <a:lnTo>
                  <a:pt x="182" y="142"/>
                </a:lnTo>
                <a:lnTo>
                  <a:pt x="188" y="158"/>
                </a:lnTo>
                <a:lnTo>
                  <a:pt x="196" y="174"/>
                </a:lnTo>
                <a:lnTo>
                  <a:pt x="204" y="190"/>
                </a:lnTo>
                <a:lnTo>
                  <a:pt x="214" y="204"/>
                </a:lnTo>
                <a:lnTo>
                  <a:pt x="214" y="204"/>
                </a:lnTo>
                <a:lnTo>
                  <a:pt x="224" y="216"/>
                </a:lnTo>
                <a:lnTo>
                  <a:pt x="236" y="228"/>
                </a:lnTo>
                <a:lnTo>
                  <a:pt x="248" y="240"/>
                </a:lnTo>
                <a:lnTo>
                  <a:pt x="260" y="250"/>
                </a:lnTo>
                <a:lnTo>
                  <a:pt x="260" y="250"/>
                </a:lnTo>
                <a:lnTo>
                  <a:pt x="276" y="260"/>
                </a:lnTo>
                <a:lnTo>
                  <a:pt x="292" y="268"/>
                </a:lnTo>
                <a:lnTo>
                  <a:pt x="292" y="268"/>
                </a:lnTo>
                <a:lnTo>
                  <a:pt x="308" y="276"/>
                </a:lnTo>
                <a:lnTo>
                  <a:pt x="328" y="280"/>
                </a:lnTo>
                <a:lnTo>
                  <a:pt x="328" y="280"/>
                </a:lnTo>
                <a:lnTo>
                  <a:pt x="328" y="258"/>
                </a:lnTo>
                <a:lnTo>
                  <a:pt x="326" y="238"/>
                </a:lnTo>
                <a:lnTo>
                  <a:pt x="326" y="238"/>
                </a:lnTo>
                <a:lnTo>
                  <a:pt x="322" y="220"/>
                </a:lnTo>
                <a:lnTo>
                  <a:pt x="316" y="202"/>
                </a:lnTo>
                <a:lnTo>
                  <a:pt x="316" y="202"/>
                </a:lnTo>
                <a:lnTo>
                  <a:pt x="310" y="186"/>
                </a:lnTo>
                <a:lnTo>
                  <a:pt x="302" y="170"/>
                </a:lnTo>
                <a:lnTo>
                  <a:pt x="294" y="154"/>
                </a:lnTo>
                <a:lnTo>
                  <a:pt x="284" y="140"/>
                </a:lnTo>
                <a:lnTo>
                  <a:pt x="284" y="140"/>
                </a:lnTo>
                <a:lnTo>
                  <a:pt x="272" y="128"/>
                </a:lnTo>
                <a:lnTo>
                  <a:pt x="262" y="116"/>
                </a:lnTo>
                <a:lnTo>
                  <a:pt x="250" y="104"/>
                </a:lnTo>
                <a:lnTo>
                  <a:pt x="236" y="94"/>
                </a:lnTo>
                <a:lnTo>
                  <a:pt x="236" y="94"/>
                </a:lnTo>
                <a:lnTo>
                  <a:pt x="222" y="84"/>
                </a:lnTo>
                <a:lnTo>
                  <a:pt x="206" y="76"/>
                </a:lnTo>
                <a:lnTo>
                  <a:pt x="206" y="76"/>
                </a:lnTo>
                <a:lnTo>
                  <a:pt x="188" y="68"/>
                </a:lnTo>
                <a:lnTo>
                  <a:pt x="170" y="64"/>
                </a:lnTo>
                <a:lnTo>
                  <a:pt x="170" y="64"/>
                </a:lnTo>
                <a:lnTo>
                  <a:pt x="172" y="60"/>
                </a:lnTo>
                <a:lnTo>
                  <a:pt x="172" y="60"/>
                </a:lnTo>
                <a:lnTo>
                  <a:pt x="194" y="44"/>
                </a:lnTo>
                <a:lnTo>
                  <a:pt x="216" y="32"/>
                </a:lnTo>
                <a:lnTo>
                  <a:pt x="242" y="22"/>
                </a:lnTo>
                <a:lnTo>
                  <a:pt x="270" y="14"/>
                </a:lnTo>
                <a:lnTo>
                  <a:pt x="268" y="0"/>
                </a:lnTo>
                <a:lnTo>
                  <a:pt x="268" y="0"/>
                </a:lnTo>
                <a:lnTo>
                  <a:pt x="238" y="8"/>
                </a:lnTo>
                <a:lnTo>
                  <a:pt x="210" y="20"/>
                </a:lnTo>
                <a:lnTo>
                  <a:pt x="184" y="34"/>
                </a:lnTo>
                <a:lnTo>
                  <a:pt x="162" y="50"/>
                </a:lnTo>
                <a:lnTo>
                  <a:pt x="162" y="50"/>
                </a:lnTo>
                <a:lnTo>
                  <a:pt x="160" y="52"/>
                </a:lnTo>
                <a:lnTo>
                  <a:pt x="160" y="52"/>
                </a:lnTo>
                <a:lnTo>
                  <a:pt x="148" y="64"/>
                </a:lnTo>
                <a:lnTo>
                  <a:pt x="136" y="76"/>
                </a:lnTo>
                <a:lnTo>
                  <a:pt x="136" y="76"/>
                </a:lnTo>
                <a:lnTo>
                  <a:pt x="142" y="64"/>
                </a:lnTo>
                <a:lnTo>
                  <a:pt x="142" y="64"/>
                </a:lnTo>
                <a:lnTo>
                  <a:pt x="128" y="62"/>
                </a:lnTo>
                <a:lnTo>
                  <a:pt x="118" y="60"/>
                </a:lnTo>
                <a:lnTo>
                  <a:pt x="118" y="60"/>
                </a:lnTo>
                <a:lnTo>
                  <a:pt x="96" y="62"/>
                </a:lnTo>
                <a:lnTo>
                  <a:pt x="96" y="62"/>
                </a:lnTo>
                <a:lnTo>
                  <a:pt x="76" y="66"/>
                </a:lnTo>
                <a:lnTo>
                  <a:pt x="56" y="74"/>
                </a:lnTo>
                <a:lnTo>
                  <a:pt x="56" y="74"/>
                </a:lnTo>
                <a:lnTo>
                  <a:pt x="40" y="84"/>
                </a:lnTo>
                <a:lnTo>
                  <a:pt x="24" y="96"/>
                </a:lnTo>
                <a:lnTo>
                  <a:pt x="24" y="96"/>
                </a:lnTo>
                <a:lnTo>
                  <a:pt x="10" y="112"/>
                </a:lnTo>
                <a:lnTo>
                  <a:pt x="10" y="112"/>
                </a:lnTo>
                <a:lnTo>
                  <a:pt x="4" y="120"/>
                </a:lnTo>
                <a:lnTo>
                  <a:pt x="0" y="132"/>
                </a:lnTo>
                <a:lnTo>
                  <a:pt x="0" y="132"/>
                </a:lnTo>
                <a:lnTo>
                  <a:pt x="12" y="134"/>
                </a:lnTo>
                <a:lnTo>
                  <a:pt x="24" y="134"/>
                </a:lnTo>
                <a:lnTo>
                  <a:pt x="24" y="134"/>
                </a:lnTo>
                <a:lnTo>
                  <a:pt x="46" y="134"/>
                </a:lnTo>
                <a:lnTo>
                  <a:pt x="46" y="134"/>
                </a:lnTo>
                <a:lnTo>
                  <a:pt x="66" y="128"/>
                </a:lnTo>
                <a:lnTo>
                  <a:pt x="84" y="122"/>
                </a:lnTo>
                <a:lnTo>
                  <a:pt x="84" y="122"/>
                </a:lnTo>
                <a:lnTo>
                  <a:pt x="102" y="112"/>
                </a:lnTo>
                <a:lnTo>
                  <a:pt x="118" y="98"/>
                </a:lnTo>
                <a:lnTo>
                  <a:pt x="118" y="98"/>
                </a:lnTo>
                <a:lnTo>
                  <a:pt x="120" y="96"/>
                </a:lnTo>
                <a:lnTo>
                  <a:pt x="120" y="96"/>
                </a:lnTo>
                <a:lnTo>
                  <a:pt x="106" y="120"/>
                </a:lnTo>
                <a:lnTo>
                  <a:pt x="92" y="146"/>
                </a:lnTo>
                <a:lnTo>
                  <a:pt x="82" y="174"/>
                </a:lnTo>
                <a:lnTo>
                  <a:pt x="74" y="206"/>
                </a:lnTo>
                <a:lnTo>
                  <a:pt x="74" y="206"/>
                </a:lnTo>
                <a:lnTo>
                  <a:pt x="68" y="244"/>
                </a:lnTo>
                <a:lnTo>
                  <a:pt x="66" y="280"/>
                </a:lnTo>
                <a:lnTo>
                  <a:pt x="64" y="312"/>
                </a:lnTo>
                <a:lnTo>
                  <a:pt x="66" y="338"/>
                </a:lnTo>
                <a:lnTo>
                  <a:pt x="66" y="338"/>
                </a:lnTo>
                <a:lnTo>
                  <a:pt x="58" y="338"/>
                </a:lnTo>
                <a:lnTo>
                  <a:pt x="58" y="338"/>
                </a:lnTo>
                <a:lnTo>
                  <a:pt x="46" y="344"/>
                </a:lnTo>
                <a:lnTo>
                  <a:pt x="38" y="350"/>
                </a:lnTo>
                <a:lnTo>
                  <a:pt x="30" y="360"/>
                </a:lnTo>
                <a:lnTo>
                  <a:pt x="24" y="372"/>
                </a:lnTo>
                <a:lnTo>
                  <a:pt x="20" y="386"/>
                </a:lnTo>
                <a:lnTo>
                  <a:pt x="18" y="400"/>
                </a:lnTo>
                <a:lnTo>
                  <a:pt x="20" y="416"/>
                </a:lnTo>
                <a:lnTo>
                  <a:pt x="22" y="430"/>
                </a:lnTo>
                <a:lnTo>
                  <a:pt x="22" y="430"/>
                </a:lnTo>
                <a:lnTo>
                  <a:pt x="28" y="446"/>
                </a:lnTo>
                <a:lnTo>
                  <a:pt x="34" y="460"/>
                </a:lnTo>
                <a:lnTo>
                  <a:pt x="44" y="470"/>
                </a:lnTo>
                <a:lnTo>
                  <a:pt x="54" y="480"/>
                </a:lnTo>
                <a:lnTo>
                  <a:pt x="64" y="488"/>
                </a:lnTo>
                <a:lnTo>
                  <a:pt x="76" y="492"/>
                </a:lnTo>
                <a:lnTo>
                  <a:pt x="88" y="492"/>
                </a:lnTo>
                <a:lnTo>
                  <a:pt x="100" y="492"/>
                </a:lnTo>
                <a:lnTo>
                  <a:pt x="100" y="492"/>
                </a:lnTo>
                <a:lnTo>
                  <a:pt x="112" y="486"/>
                </a:lnTo>
                <a:lnTo>
                  <a:pt x="120" y="480"/>
                </a:lnTo>
                <a:lnTo>
                  <a:pt x="128" y="470"/>
                </a:lnTo>
                <a:lnTo>
                  <a:pt x="134" y="458"/>
                </a:lnTo>
                <a:lnTo>
                  <a:pt x="138" y="444"/>
                </a:lnTo>
                <a:lnTo>
                  <a:pt x="140" y="430"/>
                </a:lnTo>
                <a:lnTo>
                  <a:pt x="140" y="414"/>
                </a:lnTo>
                <a:lnTo>
                  <a:pt x="136" y="400"/>
                </a:lnTo>
                <a:lnTo>
                  <a:pt x="136" y="400"/>
                </a:lnTo>
                <a:lnTo>
                  <a:pt x="132" y="388"/>
                </a:lnTo>
                <a:lnTo>
                  <a:pt x="128" y="376"/>
                </a:lnTo>
                <a:lnTo>
                  <a:pt x="120" y="368"/>
                </a:lnTo>
                <a:lnTo>
                  <a:pt x="114" y="358"/>
                </a:lnTo>
                <a:lnTo>
                  <a:pt x="106" y="352"/>
                </a:lnTo>
                <a:lnTo>
                  <a:pt x="98" y="346"/>
                </a:lnTo>
                <a:lnTo>
                  <a:pt x="90" y="340"/>
                </a:lnTo>
                <a:lnTo>
                  <a:pt x="80" y="338"/>
                </a:lnTo>
                <a:lnTo>
                  <a:pt x="80" y="338"/>
                </a:lnTo>
                <a:lnTo>
                  <a:pt x="80" y="312"/>
                </a:lnTo>
                <a:lnTo>
                  <a:pt x="80" y="282"/>
                </a:lnTo>
                <a:lnTo>
                  <a:pt x="82" y="246"/>
                </a:lnTo>
                <a:lnTo>
                  <a:pt x="88" y="208"/>
                </a:lnTo>
                <a:lnTo>
                  <a:pt x="88" y="208"/>
                </a:lnTo>
                <a:lnTo>
                  <a:pt x="98" y="176"/>
                </a:lnTo>
                <a:lnTo>
                  <a:pt x="108" y="148"/>
                </a:lnTo>
                <a:lnTo>
                  <a:pt x="120" y="122"/>
                </a:lnTo>
                <a:lnTo>
                  <a:pt x="136" y="98"/>
                </a:lnTo>
                <a:lnTo>
                  <a:pt x="136" y="98"/>
                </a:lnTo>
                <a:lnTo>
                  <a:pt x="130" y="114"/>
                </a:lnTo>
                <a:lnTo>
                  <a:pt x="126" y="130"/>
                </a:lnTo>
                <a:lnTo>
                  <a:pt x="122" y="146"/>
                </a:lnTo>
                <a:lnTo>
                  <a:pt x="120" y="162"/>
                </a:lnTo>
                <a:lnTo>
                  <a:pt x="118" y="178"/>
                </a:lnTo>
                <a:lnTo>
                  <a:pt x="120" y="194"/>
                </a:lnTo>
                <a:lnTo>
                  <a:pt x="122" y="210"/>
                </a:lnTo>
                <a:lnTo>
                  <a:pt x="124" y="226"/>
                </a:lnTo>
                <a:lnTo>
                  <a:pt x="124" y="226"/>
                </a:lnTo>
                <a:lnTo>
                  <a:pt x="130" y="244"/>
                </a:lnTo>
                <a:lnTo>
                  <a:pt x="138" y="262"/>
                </a:lnTo>
                <a:lnTo>
                  <a:pt x="146" y="280"/>
                </a:lnTo>
                <a:lnTo>
                  <a:pt x="156" y="296"/>
                </a:lnTo>
                <a:lnTo>
                  <a:pt x="168" y="310"/>
                </a:lnTo>
                <a:lnTo>
                  <a:pt x="178" y="324"/>
                </a:lnTo>
                <a:lnTo>
                  <a:pt x="202" y="348"/>
                </a:lnTo>
                <a:lnTo>
                  <a:pt x="202" y="348"/>
                </a:lnTo>
                <a:lnTo>
                  <a:pt x="194" y="354"/>
                </a:lnTo>
                <a:lnTo>
                  <a:pt x="186" y="362"/>
                </a:lnTo>
                <a:lnTo>
                  <a:pt x="180" y="372"/>
                </a:lnTo>
                <a:lnTo>
                  <a:pt x="176" y="384"/>
                </a:lnTo>
                <a:lnTo>
                  <a:pt x="172" y="396"/>
                </a:lnTo>
                <a:lnTo>
                  <a:pt x="172" y="408"/>
                </a:lnTo>
                <a:lnTo>
                  <a:pt x="172" y="422"/>
                </a:lnTo>
                <a:lnTo>
                  <a:pt x="176" y="436"/>
                </a:lnTo>
                <a:lnTo>
                  <a:pt x="176" y="436"/>
                </a:lnTo>
                <a:lnTo>
                  <a:pt x="180" y="452"/>
                </a:lnTo>
                <a:lnTo>
                  <a:pt x="188" y="466"/>
                </a:lnTo>
                <a:lnTo>
                  <a:pt x="198" y="476"/>
                </a:lnTo>
                <a:lnTo>
                  <a:pt x="208" y="486"/>
                </a:lnTo>
                <a:lnTo>
                  <a:pt x="218" y="494"/>
                </a:lnTo>
                <a:lnTo>
                  <a:pt x="230" y="498"/>
                </a:lnTo>
                <a:lnTo>
                  <a:pt x="242" y="500"/>
                </a:lnTo>
                <a:lnTo>
                  <a:pt x="254" y="498"/>
                </a:lnTo>
                <a:lnTo>
                  <a:pt x="254" y="498"/>
                </a:lnTo>
                <a:lnTo>
                  <a:pt x="264" y="492"/>
                </a:lnTo>
                <a:lnTo>
                  <a:pt x="274" y="486"/>
                </a:lnTo>
                <a:lnTo>
                  <a:pt x="282" y="476"/>
                </a:lnTo>
                <a:lnTo>
                  <a:pt x="288" y="464"/>
                </a:lnTo>
                <a:lnTo>
                  <a:pt x="292" y="450"/>
                </a:lnTo>
                <a:lnTo>
                  <a:pt x="294" y="436"/>
                </a:lnTo>
                <a:lnTo>
                  <a:pt x="292" y="420"/>
                </a:lnTo>
                <a:lnTo>
                  <a:pt x="290" y="406"/>
                </a:lnTo>
                <a:lnTo>
                  <a:pt x="290" y="406"/>
                </a:lnTo>
                <a:lnTo>
                  <a:pt x="284" y="392"/>
                </a:lnTo>
                <a:lnTo>
                  <a:pt x="278" y="378"/>
                </a:lnTo>
                <a:lnTo>
                  <a:pt x="270" y="368"/>
                </a:lnTo>
                <a:lnTo>
                  <a:pt x="260" y="358"/>
                </a:lnTo>
                <a:lnTo>
                  <a:pt x="252" y="352"/>
                </a:lnTo>
                <a:lnTo>
                  <a:pt x="240" y="346"/>
                </a:lnTo>
                <a:lnTo>
                  <a:pt x="230" y="344"/>
                </a:lnTo>
                <a:lnTo>
                  <a:pt x="218" y="344"/>
                </a:lnTo>
                <a:lnTo>
                  <a:pt x="218" y="344"/>
                </a:lnTo>
                <a:lnTo>
                  <a:pt x="194" y="320"/>
                </a:lnTo>
                <a:lnTo>
                  <a:pt x="182" y="306"/>
                </a:lnTo>
                <a:lnTo>
                  <a:pt x="172" y="292"/>
                </a:lnTo>
                <a:lnTo>
                  <a:pt x="162" y="276"/>
                </a:lnTo>
                <a:lnTo>
                  <a:pt x="152" y="258"/>
                </a:lnTo>
                <a:lnTo>
                  <a:pt x="144" y="240"/>
                </a:lnTo>
                <a:lnTo>
                  <a:pt x="138" y="222"/>
                </a:lnTo>
                <a:lnTo>
                  <a:pt x="138" y="222"/>
                </a:lnTo>
                <a:lnTo>
                  <a:pt x="134" y="202"/>
                </a:lnTo>
                <a:lnTo>
                  <a:pt x="134" y="184"/>
                </a:lnTo>
                <a:lnTo>
                  <a:pt x="134" y="164"/>
                </a:lnTo>
                <a:lnTo>
                  <a:pt x="136" y="144"/>
                </a:lnTo>
                <a:lnTo>
                  <a:pt x="142" y="126"/>
                </a:lnTo>
                <a:lnTo>
                  <a:pt x="148" y="106"/>
                </a:lnTo>
                <a:lnTo>
                  <a:pt x="158" y="86"/>
                </a:lnTo>
                <a:lnTo>
                  <a:pt x="168" y="66"/>
                </a:lnTo>
                <a:lnTo>
                  <a:pt x="168" y="66"/>
                </a:lnTo>
                <a:lnTo>
                  <a:pt x="168" y="86"/>
                </a:lnTo>
                <a:lnTo>
                  <a:pt x="172" y="106"/>
                </a:lnTo>
                <a:lnTo>
                  <a:pt x="172" y="10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1" name="组合 170"/>
          <p:cNvGrpSpPr/>
          <p:nvPr/>
        </p:nvGrpSpPr>
        <p:grpSpPr>
          <a:xfrm>
            <a:off x="177800" y="3662363"/>
            <a:ext cx="438150" cy="758825"/>
            <a:chOff x="177800" y="3662363"/>
            <a:chExt cx="438150" cy="758825"/>
          </a:xfrm>
          <a:solidFill>
            <a:schemeClr val="bg1">
              <a:lumMod val="50000"/>
            </a:schemeClr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77800" y="3662363"/>
              <a:ext cx="438150" cy="758825"/>
            </a:xfrm>
            <a:custGeom>
              <a:avLst/>
              <a:gdLst>
                <a:gd name="T0" fmla="*/ 156 w 276"/>
                <a:gd name="T1" fmla="*/ 256 h 478"/>
                <a:gd name="T2" fmla="*/ 276 w 276"/>
                <a:gd name="T3" fmla="*/ 92 h 478"/>
                <a:gd name="T4" fmla="*/ 248 w 276"/>
                <a:gd name="T5" fmla="*/ 36 h 478"/>
                <a:gd name="T6" fmla="*/ 252 w 276"/>
                <a:gd name="T7" fmla="*/ 38 h 478"/>
                <a:gd name="T8" fmla="*/ 258 w 276"/>
                <a:gd name="T9" fmla="*/ 36 h 478"/>
                <a:gd name="T10" fmla="*/ 268 w 276"/>
                <a:gd name="T11" fmla="*/ 26 h 478"/>
                <a:gd name="T12" fmla="*/ 270 w 276"/>
                <a:gd name="T13" fmla="*/ 18 h 478"/>
                <a:gd name="T14" fmla="*/ 264 w 276"/>
                <a:gd name="T15" fmla="*/ 4 h 478"/>
                <a:gd name="T16" fmla="*/ 252 w 276"/>
                <a:gd name="T17" fmla="*/ 0 h 478"/>
                <a:gd name="T18" fmla="*/ 244 w 276"/>
                <a:gd name="T19" fmla="*/ 0 h 478"/>
                <a:gd name="T20" fmla="*/ 234 w 276"/>
                <a:gd name="T21" fmla="*/ 10 h 478"/>
                <a:gd name="T22" fmla="*/ 232 w 276"/>
                <a:gd name="T23" fmla="*/ 18 h 478"/>
                <a:gd name="T24" fmla="*/ 240 w 276"/>
                <a:gd name="T25" fmla="*/ 34 h 478"/>
                <a:gd name="T26" fmla="*/ 0 w 276"/>
                <a:gd name="T27" fmla="*/ 92 h 478"/>
                <a:gd name="T28" fmla="*/ 118 w 276"/>
                <a:gd name="T29" fmla="*/ 256 h 478"/>
                <a:gd name="T30" fmla="*/ 118 w 276"/>
                <a:gd name="T31" fmla="*/ 458 h 478"/>
                <a:gd name="T32" fmla="*/ 74 w 276"/>
                <a:gd name="T33" fmla="*/ 462 h 478"/>
                <a:gd name="T34" fmla="*/ 56 w 276"/>
                <a:gd name="T35" fmla="*/ 466 h 478"/>
                <a:gd name="T36" fmla="*/ 56 w 276"/>
                <a:gd name="T37" fmla="*/ 468 h 478"/>
                <a:gd name="T38" fmla="*/ 62 w 276"/>
                <a:gd name="T39" fmla="*/ 472 h 478"/>
                <a:gd name="T40" fmla="*/ 106 w 276"/>
                <a:gd name="T41" fmla="*/ 476 h 478"/>
                <a:gd name="T42" fmla="*/ 138 w 276"/>
                <a:gd name="T43" fmla="*/ 478 h 478"/>
                <a:gd name="T44" fmla="*/ 196 w 276"/>
                <a:gd name="T45" fmla="*/ 474 h 478"/>
                <a:gd name="T46" fmla="*/ 218 w 276"/>
                <a:gd name="T47" fmla="*/ 470 h 478"/>
                <a:gd name="T48" fmla="*/ 220 w 276"/>
                <a:gd name="T49" fmla="*/ 468 h 478"/>
                <a:gd name="T50" fmla="*/ 214 w 276"/>
                <a:gd name="T51" fmla="*/ 464 h 478"/>
                <a:gd name="T52" fmla="*/ 182 w 276"/>
                <a:gd name="T53" fmla="*/ 460 h 478"/>
                <a:gd name="T54" fmla="*/ 156 w 276"/>
                <a:gd name="T55" fmla="*/ 458 h 478"/>
                <a:gd name="T56" fmla="*/ 72 w 276"/>
                <a:gd name="T57" fmla="*/ 152 h 478"/>
                <a:gd name="T58" fmla="*/ 74 w 276"/>
                <a:gd name="T59" fmla="*/ 146 h 478"/>
                <a:gd name="T60" fmla="*/ 80 w 276"/>
                <a:gd name="T61" fmla="*/ 144 h 478"/>
                <a:gd name="T62" fmla="*/ 82 w 276"/>
                <a:gd name="T63" fmla="*/ 146 h 478"/>
                <a:gd name="T64" fmla="*/ 88 w 276"/>
                <a:gd name="T65" fmla="*/ 150 h 478"/>
                <a:gd name="T66" fmla="*/ 88 w 276"/>
                <a:gd name="T67" fmla="*/ 152 h 478"/>
                <a:gd name="T68" fmla="*/ 86 w 276"/>
                <a:gd name="T69" fmla="*/ 158 h 478"/>
                <a:gd name="T70" fmla="*/ 80 w 276"/>
                <a:gd name="T71" fmla="*/ 162 h 478"/>
                <a:gd name="T72" fmla="*/ 76 w 276"/>
                <a:gd name="T73" fmla="*/ 160 h 478"/>
                <a:gd name="T74" fmla="*/ 72 w 276"/>
                <a:gd name="T75" fmla="*/ 156 h 478"/>
                <a:gd name="T76" fmla="*/ 72 w 276"/>
                <a:gd name="T77" fmla="*/ 152 h 478"/>
                <a:gd name="T78" fmla="*/ 150 w 276"/>
                <a:gd name="T79" fmla="*/ 186 h 478"/>
                <a:gd name="T80" fmla="*/ 138 w 276"/>
                <a:gd name="T81" fmla="*/ 180 h 478"/>
                <a:gd name="T82" fmla="*/ 134 w 276"/>
                <a:gd name="T83" fmla="*/ 170 h 478"/>
                <a:gd name="T84" fmla="*/ 136 w 276"/>
                <a:gd name="T85" fmla="*/ 164 h 478"/>
                <a:gd name="T86" fmla="*/ 144 w 276"/>
                <a:gd name="T87" fmla="*/ 156 h 478"/>
                <a:gd name="T88" fmla="*/ 150 w 276"/>
                <a:gd name="T89" fmla="*/ 154 h 478"/>
                <a:gd name="T90" fmla="*/ 160 w 276"/>
                <a:gd name="T91" fmla="*/ 158 h 478"/>
                <a:gd name="T92" fmla="*/ 164 w 276"/>
                <a:gd name="T93" fmla="*/ 168 h 478"/>
                <a:gd name="T94" fmla="*/ 156 w 276"/>
                <a:gd name="T95" fmla="*/ 184 h 478"/>
                <a:gd name="T96" fmla="*/ 150 w 276"/>
                <a:gd name="T97" fmla="*/ 186 h 478"/>
                <a:gd name="T98" fmla="*/ 224 w 276"/>
                <a:gd name="T99" fmla="*/ 136 h 478"/>
                <a:gd name="T100" fmla="*/ 206 w 276"/>
                <a:gd name="T101" fmla="*/ 110 h 478"/>
                <a:gd name="T102" fmla="*/ 196 w 276"/>
                <a:gd name="T103" fmla="*/ 110 h 478"/>
                <a:gd name="T104" fmla="*/ 50 w 276"/>
                <a:gd name="T105" fmla="*/ 138 h 478"/>
                <a:gd name="T106" fmla="*/ 196 w 276"/>
                <a:gd name="T107" fmla="*/ 11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" h="478">
                  <a:moveTo>
                    <a:pt x="156" y="458"/>
                  </a:moveTo>
                  <a:lnTo>
                    <a:pt x="156" y="256"/>
                  </a:lnTo>
                  <a:lnTo>
                    <a:pt x="166" y="256"/>
                  </a:lnTo>
                  <a:lnTo>
                    <a:pt x="276" y="92"/>
                  </a:lnTo>
                  <a:lnTo>
                    <a:pt x="216" y="92"/>
                  </a:lnTo>
                  <a:lnTo>
                    <a:pt x="248" y="36"/>
                  </a:lnTo>
                  <a:lnTo>
                    <a:pt x="248" y="36"/>
                  </a:lnTo>
                  <a:lnTo>
                    <a:pt x="252" y="38"/>
                  </a:lnTo>
                  <a:lnTo>
                    <a:pt x="252" y="38"/>
                  </a:lnTo>
                  <a:lnTo>
                    <a:pt x="258" y="36"/>
                  </a:lnTo>
                  <a:lnTo>
                    <a:pt x="264" y="32"/>
                  </a:lnTo>
                  <a:lnTo>
                    <a:pt x="268" y="26"/>
                  </a:lnTo>
                  <a:lnTo>
                    <a:pt x="270" y="18"/>
                  </a:lnTo>
                  <a:lnTo>
                    <a:pt x="270" y="18"/>
                  </a:lnTo>
                  <a:lnTo>
                    <a:pt x="268" y="10"/>
                  </a:lnTo>
                  <a:lnTo>
                    <a:pt x="264" y="4"/>
                  </a:lnTo>
                  <a:lnTo>
                    <a:pt x="258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44" y="0"/>
                  </a:lnTo>
                  <a:lnTo>
                    <a:pt x="238" y="4"/>
                  </a:lnTo>
                  <a:lnTo>
                    <a:pt x="234" y="10"/>
                  </a:lnTo>
                  <a:lnTo>
                    <a:pt x="232" y="18"/>
                  </a:lnTo>
                  <a:lnTo>
                    <a:pt x="232" y="18"/>
                  </a:lnTo>
                  <a:lnTo>
                    <a:pt x="234" y="26"/>
                  </a:lnTo>
                  <a:lnTo>
                    <a:pt x="240" y="34"/>
                  </a:lnTo>
                  <a:lnTo>
                    <a:pt x="206" y="92"/>
                  </a:lnTo>
                  <a:lnTo>
                    <a:pt x="0" y="92"/>
                  </a:lnTo>
                  <a:lnTo>
                    <a:pt x="108" y="256"/>
                  </a:lnTo>
                  <a:lnTo>
                    <a:pt x="118" y="256"/>
                  </a:lnTo>
                  <a:lnTo>
                    <a:pt x="118" y="458"/>
                  </a:lnTo>
                  <a:lnTo>
                    <a:pt x="118" y="458"/>
                  </a:lnTo>
                  <a:lnTo>
                    <a:pt x="92" y="460"/>
                  </a:lnTo>
                  <a:lnTo>
                    <a:pt x="74" y="462"/>
                  </a:lnTo>
                  <a:lnTo>
                    <a:pt x="60" y="464"/>
                  </a:lnTo>
                  <a:lnTo>
                    <a:pt x="56" y="466"/>
                  </a:lnTo>
                  <a:lnTo>
                    <a:pt x="56" y="468"/>
                  </a:lnTo>
                  <a:lnTo>
                    <a:pt x="56" y="468"/>
                  </a:lnTo>
                  <a:lnTo>
                    <a:pt x="56" y="470"/>
                  </a:lnTo>
                  <a:lnTo>
                    <a:pt x="62" y="472"/>
                  </a:lnTo>
                  <a:lnTo>
                    <a:pt x="80" y="474"/>
                  </a:lnTo>
                  <a:lnTo>
                    <a:pt x="106" y="476"/>
                  </a:lnTo>
                  <a:lnTo>
                    <a:pt x="138" y="478"/>
                  </a:lnTo>
                  <a:lnTo>
                    <a:pt x="138" y="478"/>
                  </a:lnTo>
                  <a:lnTo>
                    <a:pt x="170" y="476"/>
                  </a:lnTo>
                  <a:lnTo>
                    <a:pt x="196" y="474"/>
                  </a:lnTo>
                  <a:lnTo>
                    <a:pt x="214" y="472"/>
                  </a:lnTo>
                  <a:lnTo>
                    <a:pt x="218" y="470"/>
                  </a:lnTo>
                  <a:lnTo>
                    <a:pt x="220" y="468"/>
                  </a:lnTo>
                  <a:lnTo>
                    <a:pt x="220" y="468"/>
                  </a:lnTo>
                  <a:lnTo>
                    <a:pt x="218" y="466"/>
                  </a:lnTo>
                  <a:lnTo>
                    <a:pt x="214" y="464"/>
                  </a:lnTo>
                  <a:lnTo>
                    <a:pt x="202" y="462"/>
                  </a:lnTo>
                  <a:lnTo>
                    <a:pt x="182" y="460"/>
                  </a:lnTo>
                  <a:lnTo>
                    <a:pt x="156" y="458"/>
                  </a:lnTo>
                  <a:lnTo>
                    <a:pt x="156" y="458"/>
                  </a:lnTo>
                  <a:close/>
                  <a:moveTo>
                    <a:pt x="72" y="152"/>
                  </a:moveTo>
                  <a:lnTo>
                    <a:pt x="72" y="152"/>
                  </a:lnTo>
                  <a:lnTo>
                    <a:pt x="72" y="150"/>
                  </a:lnTo>
                  <a:lnTo>
                    <a:pt x="74" y="146"/>
                  </a:lnTo>
                  <a:lnTo>
                    <a:pt x="76" y="146"/>
                  </a:lnTo>
                  <a:lnTo>
                    <a:pt x="80" y="144"/>
                  </a:lnTo>
                  <a:lnTo>
                    <a:pt x="80" y="144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50"/>
                  </a:lnTo>
                  <a:lnTo>
                    <a:pt x="88" y="152"/>
                  </a:lnTo>
                  <a:lnTo>
                    <a:pt x="88" y="152"/>
                  </a:lnTo>
                  <a:lnTo>
                    <a:pt x="88" y="156"/>
                  </a:lnTo>
                  <a:lnTo>
                    <a:pt x="86" y="158"/>
                  </a:lnTo>
                  <a:lnTo>
                    <a:pt x="82" y="160"/>
                  </a:lnTo>
                  <a:lnTo>
                    <a:pt x="80" y="162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4" y="158"/>
                  </a:lnTo>
                  <a:lnTo>
                    <a:pt x="72" y="156"/>
                  </a:lnTo>
                  <a:lnTo>
                    <a:pt x="72" y="152"/>
                  </a:lnTo>
                  <a:lnTo>
                    <a:pt x="72" y="152"/>
                  </a:lnTo>
                  <a:close/>
                  <a:moveTo>
                    <a:pt x="150" y="186"/>
                  </a:moveTo>
                  <a:lnTo>
                    <a:pt x="150" y="186"/>
                  </a:lnTo>
                  <a:lnTo>
                    <a:pt x="144" y="184"/>
                  </a:lnTo>
                  <a:lnTo>
                    <a:pt x="138" y="180"/>
                  </a:lnTo>
                  <a:lnTo>
                    <a:pt x="136" y="176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36" y="164"/>
                  </a:lnTo>
                  <a:lnTo>
                    <a:pt x="138" y="158"/>
                  </a:lnTo>
                  <a:lnTo>
                    <a:pt x="144" y="156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4" y="156"/>
                  </a:lnTo>
                  <a:lnTo>
                    <a:pt x="160" y="158"/>
                  </a:lnTo>
                  <a:lnTo>
                    <a:pt x="162" y="162"/>
                  </a:lnTo>
                  <a:lnTo>
                    <a:pt x="164" y="168"/>
                  </a:lnTo>
                  <a:lnTo>
                    <a:pt x="156" y="184"/>
                  </a:lnTo>
                  <a:lnTo>
                    <a:pt x="156" y="184"/>
                  </a:lnTo>
                  <a:lnTo>
                    <a:pt x="150" y="186"/>
                  </a:lnTo>
                  <a:lnTo>
                    <a:pt x="150" y="186"/>
                  </a:lnTo>
                  <a:close/>
                  <a:moveTo>
                    <a:pt x="242" y="110"/>
                  </a:moveTo>
                  <a:lnTo>
                    <a:pt x="224" y="136"/>
                  </a:lnTo>
                  <a:lnTo>
                    <a:pt x="192" y="136"/>
                  </a:lnTo>
                  <a:lnTo>
                    <a:pt x="206" y="110"/>
                  </a:lnTo>
                  <a:lnTo>
                    <a:pt x="242" y="110"/>
                  </a:lnTo>
                  <a:close/>
                  <a:moveTo>
                    <a:pt x="196" y="110"/>
                  </a:moveTo>
                  <a:lnTo>
                    <a:pt x="182" y="136"/>
                  </a:lnTo>
                  <a:lnTo>
                    <a:pt x="50" y="138"/>
                  </a:lnTo>
                  <a:lnTo>
                    <a:pt x="34" y="110"/>
                  </a:lnTo>
                  <a:lnTo>
                    <a:pt x="19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00050" y="3932238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6 w 12"/>
                <a:gd name="T3" fmla="*/ 0 h 12"/>
                <a:gd name="T4" fmla="*/ 2 w 12"/>
                <a:gd name="T5" fmla="*/ 2 h 12"/>
                <a:gd name="T6" fmla="*/ 0 w 12"/>
                <a:gd name="T7" fmla="*/ 6 h 12"/>
                <a:gd name="T8" fmla="*/ 0 w 12"/>
                <a:gd name="T9" fmla="*/ 6 h 12"/>
                <a:gd name="T10" fmla="*/ 2 w 12"/>
                <a:gd name="T11" fmla="*/ 10 h 12"/>
                <a:gd name="T12" fmla="*/ 6 w 12"/>
                <a:gd name="T13" fmla="*/ 12 h 12"/>
                <a:gd name="T14" fmla="*/ 6 w 12"/>
                <a:gd name="T15" fmla="*/ 12 h 12"/>
                <a:gd name="T16" fmla="*/ 10 w 12"/>
                <a:gd name="T17" fmla="*/ 10 h 12"/>
                <a:gd name="T18" fmla="*/ 12 w 12"/>
                <a:gd name="T19" fmla="*/ 6 h 12"/>
                <a:gd name="T20" fmla="*/ 12 w 12"/>
                <a:gd name="T21" fmla="*/ 6 h 12"/>
                <a:gd name="T22" fmla="*/ 10 w 12"/>
                <a:gd name="T23" fmla="*/ 2 h 12"/>
                <a:gd name="T24" fmla="*/ 6 w 12"/>
                <a:gd name="T25" fmla="*/ 0 h 12"/>
                <a:gd name="T26" fmla="*/ 6 w 1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07975" y="923925"/>
            <a:ext cx="377825" cy="822325"/>
            <a:chOff x="307975" y="923925"/>
            <a:chExt cx="377825" cy="822325"/>
          </a:xfrm>
          <a:solidFill>
            <a:schemeClr val="bg1">
              <a:lumMod val="50000"/>
            </a:schemeClr>
          </a:solidFill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58775" y="1190625"/>
              <a:ext cx="279400" cy="555625"/>
            </a:xfrm>
            <a:custGeom>
              <a:avLst/>
              <a:gdLst>
                <a:gd name="T0" fmla="*/ 82 w 176"/>
                <a:gd name="T1" fmla="*/ 0 h 350"/>
                <a:gd name="T2" fmla="*/ 82 w 176"/>
                <a:gd name="T3" fmla="*/ 0 h 350"/>
                <a:gd name="T4" fmla="*/ 72 w 176"/>
                <a:gd name="T5" fmla="*/ 12 h 350"/>
                <a:gd name="T6" fmla="*/ 60 w 176"/>
                <a:gd name="T7" fmla="*/ 22 h 350"/>
                <a:gd name="T8" fmla="*/ 46 w 176"/>
                <a:gd name="T9" fmla="*/ 28 h 350"/>
                <a:gd name="T10" fmla="*/ 30 w 176"/>
                <a:gd name="T11" fmla="*/ 30 h 350"/>
                <a:gd name="T12" fmla="*/ 30 w 176"/>
                <a:gd name="T13" fmla="*/ 30 h 350"/>
                <a:gd name="T14" fmla="*/ 14 w 176"/>
                <a:gd name="T15" fmla="*/ 28 h 350"/>
                <a:gd name="T16" fmla="*/ 0 w 176"/>
                <a:gd name="T17" fmla="*/ 22 h 350"/>
                <a:gd name="T18" fmla="*/ 88 w 176"/>
                <a:gd name="T19" fmla="*/ 350 h 350"/>
                <a:gd name="T20" fmla="*/ 176 w 176"/>
                <a:gd name="T21" fmla="*/ 18 h 350"/>
                <a:gd name="T22" fmla="*/ 176 w 176"/>
                <a:gd name="T23" fmla="*/ 18 h 350"/>
                <a:gd name="T24" fmla="*/ 166 w 176"/>
                <a:gd name="T25" fmla="*/ 22 h 350"/>
                <a:gd name="T26" fmla="*/ 158 w 176"/>
                <a:gd name="T27" fmla="*/ 26 h 350"/>
                <a:gd name="T28" fmla="*/ 148 w 176"/>
                <a:gd name="T29" fmla="*/ 28 h 350"/>
                <a:gd name="T30" fmla="*/ 138 w 176"/>
                <a:gd name="T31" fmla="*/ 30 h 350"/>
                <a:gd name="T32" fmla="*/ 138 w 176"/>
                <a:gd name="T33" fmla="*/ 30 h 350"/>
                <a:gd name="T34" fmla="*/ 120 w 176"/>
                <a:gd name="T35" fmla="*/ 28 h 350"/>
                <a:gd name="T36" fmla="*/ 106 w 176"/>
                <a:gd name="T37" fmla="*/ 22 h 350"/>
                <a:gd name="T38" fmla="*/ 92 w 176"/>
                <a:gd name="T39" fmla="*/ 12 h 350"/>
                <a:gd name="T40" fmla="*/ 82 w 176"/>
                <a:gd name="T41" fmla="*/ 0 h 350"/>
                <a:gd name="T42" fmla="*/ 82 w 176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350">
                  <a:moveTo>
                    <a:pt x="82" y="0"/>
                  </a:moveTo>
                  <a:lnTo>
                    <a:pt x="82" y="0"/>
                  </a:lnTo>
                  <a:lnTo>
                    <a:pt x="72" y="12"/>
                  </a:lnTo>
                  <a:lnTo>
                    <a:pt x="60" y="22"/>
                  </a:lnTo>
                  <a:lnTo>
                    <a:pt x="46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14" y="28"/>
                  </a:lnTo>
                  <a:lnTo>
                    <a:pt x="0" y="22"/>
                  </a:lnTo>
                  <a:lnTo>
                    <a:pt x="88" y="350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66" y="22"/>
                  </a:lnTo>
                  <a:lnTo>
                    <a:pt x="158" y="26"/>
                  </a:lnTo>
                  <a:lnTo>
                    <a:pt x="148" y="28"/>
                  </a:lnTo>
                  <a:lnTo>
                    <a:pt x="138" y="30"/>
                  </a:lnTo>
                  <a:lnTo>
                    <a:pt x="138" y="30"/>
                  </a:lnTo>
                  <a:lnTo>
                    <a:pt x="120" y="28"/>
                  </a:lnTo>
                  <a:lnTo>
                    <a:pt x="106" y="22"/>
                  </a:lnTo>
                  <a:lnTo>
                    <a:pt x="92" y="12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7975" y="923925"/>
              <a:ext cx="377825" cy="285750"/>
            </a:xfrm>
            <a:custGeom>
              <a:avLst/>
              <a:gdLst>
                <a:gd name="T0" fmla="*/ 214 w 238"/>
                <a:gd name="T1" fmla="*/ 60 h 180"/>
                <a:gd name="T2" fmla="*/ 214 w 238"/>
                <a:gd name="T3" fmla="*/ 56 h 180"/>
                <a:gd name="T4" fmla="*/ 210 w 238"/>
                <a:gd name="T5" fmla="*/ 38 h 180"/>
                <a:gd name="T6" fmla="*/ 200 w 238"/>
                <a:gd name="T7" fmla="*/ 24 h 180"/>
                <a:gd name="T8" fmla="*/ 186 w 238"/>
                <a:gd name="T9" fmla="*/ 14 h 180"/>
                <a:gd name="T10" fmla="*/ 168 w 238"/>
                <a:gd name="T11" fmla="*/ 10 h 180"/>
                <a:gd name="T12" fmla="*/ 156 w 238"/>
                <a:gd name="T13" fmla="*/ 12 h 180"/>
                <a:gd name="T14" fmla="*/ 134 w 238"/>
                <a:gd name="T15" fmla="*/ 26 h 180"/>
                <a:gd name="T16" fmla="*/ 128 w 238"/>
                <a:gd name="T17" fmla="*/ 36 h 180"/>
                <a:gd name="T18" fmla="*/ 122 w 238"/>
                <a:gd name="T19" fmla="*/ 22 h 180"/>
                <a:gd name="T20" fmla="*/ 112 w 238"/>
                <a:gd name="T21" fmla="*/ 10 h 180"/>
                <a:gd name="T22" fmla="*/ 100 w 238"/>
                <a:gd name="T23" fmla="*/ 2 h 180"/>
                <a:gd name="T24" fmla="*/ 84 w 238"/>
                <a:gd name="T25" fmla="*/ 0 h 180"/>
                <a:gd name="T26" fmla="*/ 76 w 238"/>
                <a:gd name="T27" fmla="*/ 0 h 180"/>
                <a:gd name="T28" fmla="*/ 60 w 238"/>
                <a:gd name="T29" fmla="*/ 6 h 180"/>
                <a:gd name="T30" fmla="*/ 48 w 238"/>
                <a:gd name="T31" fmla="*/ 18 h 180"/>
                <a:gd name="T32" fmla="*/ 40 w 238"/>
                <a:gd name="T33" fmla="*/ 34 h 180"/>
                <a:gd name="T34" fmla="*/ 40 w 238"/>
                <a:gd name="T35" fmla="*/ 44 h 180"/>
                <a:gd name="T36" fmla="*/ 44 w 238"/>
                <a:gd name="T37" fmla="*/ 60 h 180"/>
                <a:gd name="T38" fmla="*/ 34 w 238"/>
                <a:gd name="T39" fmla="*/ 64 h 180"/>
                <a:gd name="T40" fmla="*/ 18 w 238"/>
                <a:gd name="T41" fmla="*/ 74 h 180"/>
                <a:gd name="T42" fmla="*/ 8 w 238"/>
                <a:gd name="T43" fmla="*/ 90 h 180"/>
                <a:gd name="T44" fmla="*/ 0 w 238"/>
                <a:gd name="T45" fmla="*/ 108 h 180"/>
                <a:gd name="T46" fmla="*/ 0 w 238"/>
                <a:gd name="T47" fmla="*/ 118 h 180"/>
                <a:gd name="T48" fmla="*/ 8 w 238"/>
                <a:gd name="T49" fmla="*/ 150 h 180"/>
                <a:gd name="T50" fmla="*/ 32 w 238"/>
                <a:gd name="T51" fmla="*/ 172 h 180"/>
                <a:gd name="T52" fmla="*/ 46 w 238"/>
                <a:gd name="T53" fmla="*/ 178 h 180"/>
                <a:gd name="T54" fmla="*/ 62 w 238"/>
                <a:gd name="T55" fmla="*/ 180 h 180"/>
                <a:gd name="T56" fmla="*/ 92 w 238"/>
                <a:gd name="T57" fmla="*/ 172 h 180"/>
                <a:gd name="T58" fmla="*/ 114 w 238"/>
                <a:gd name="T59" fmla="*/ 152 h 180"/>
                <a:gd name="T60" fmla="*/ 124 w 238"/>
                <a:gd name="T61" fmla="*/ 164 h 180"/>
                <a:gd name="T62" fmla="*/ 152 w 238"/>
                <a:gd name="T63" fmla="*/ 178 h 180"/>
                <a:gd name="T64" fmla="*/ 170 w 238"/>
                <a:gd name="T65" fmla="*/ 180 h 180"/>
                <a:gd name="T66" fmla="*/ 190 w 238"/>
                <a:gd name="T67" fmla="*/ 178 h 180"/>
                <a:gd name="T68" fmla="*/ 208 w 238"/>
                <a:gd name="T69" fmla="*/ 168 h 180"/>
                <a:gd name="T70" fmla="*/ 220 w 238"/>
                <a:gd name="T71" fmla="*/ 158 h 180"/>
                <a:gd name="T72" fmla="*/ 236 w 238"/>
                <a:gd name="T73" fmla="*/ 130 h 180"/>
                <a:gd name="T74" fmla="*/ 238 w 238"/>
                <a:gd name="T75" fmla="*/ 112 h 180"/>
                <a:gd name="T76" fmla="*/ 232 w 238"/>
                <a:gd name="T77" fmla="*/ 84 h 180"/>
                <a:gd name="T78" fmla="*/ 214 w 238"/>
                <a:gd name="T79" fmla="*/ 6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8" h="180">
                  <a:moveTo>
                    <a:pt x="214" y="60"/>
                  </a:moveTo>
                  <a:lnTo>
                    <a:pt x="214" y="60"/>
                  </a:lnTo>
                  <a:lnTo>
                    <a:pt x="214" y="56"/>
                  </a:lnTo>
                  <a:lnTo>
                    <a:pt x="214" y="56"/>
                  </a:lnTo>
                  <a:lnTo>
                    <a:pt x="214" y="46"/>
                  </a:lnTo>
                  <a:lnTo>
                    <a:pt x="210" y="38"/>
                  </a:lnTo>
                  <a:lnTo>
                    <a:pt x="206" y="30"/>
                  </a:lnTo>
                  <a:lnTo>
                    <a:pt x="200" y="24"/>
                  </a:lnTo>
                  <a:lnTo>
                    <a:pt x="194" y="18"/>
                  </a:lnTo>
                  <a:lnTo>
                    <a:pt x="186" y="14"/>
                  </a:lnTo>
                  <a:lnTo>
                    <a:pt x="178" y="12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56" y="12"/>
                  </a:lnTo>
                  <a:lnTo>
                    <a:pt x="144" y="18"/>
                  </a:lnTo>
                  <a:lnTo>
                    <a:pt x="134" y="26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28"/>
                  </a:lnTo>
                  <a:lnTo>
                    <a:pt x="122" y="22"/>
                  </a:lnTo>
                  <a:lnTo>
                    <a:pt x="118" y="16"/>
                  </a:lnTo>
                  <a:lnTo>
                    <a:pt x="112" y="10"/>
                  </a:lnTo>
                  <a:lnTo>
                    <a:pt x="106" y="6"/>
                  </a:lnTo>
                  <a:lnTo>
                    <a:pt x="100" y="2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66" y="2"/>
                  </a:lnTo>
                  <a:lnTo>
                    <a:pt x="60" y="6"/>
                  </a:lnTo>
                  <a:lnTo>
                    <a:pt x="52" y="12"/>
                  </a:lnTo>
                  <a:lnTo>
                    <a:pt x="48" y="18"/>
                  </a:lnTo>
                  <a:lnTo>
                    <a:pt x="44" y="26"/>
                  </a:lnTo>
                  <a:lnTo>
                    <a:pt x="40" y="3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52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34" y="64"/>
                  </a:lnTo>
                  <a:lnTo>
                    <a:pt x="26" y="68"/>
                  </a:lnTo>
                  <a:lnTo>
                    <a:pt x="18" y="74"/>
                  </a:lnTo>
                  <a:lnTo>
                    <a:pt x="12" y="82"/>
                  </a:lnTo>
                  <a:lnTo>
                    <a:pt x="8" y="90"/>
                  </a:lnTo>
                  <a:lnTo>
                    <a:pt x="4" y="98"/>
                  </a:lnTo>
                  <a:lnTo>
                    <a:pt x="0" y="10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" y="136"/>
                  </a:lnTo>
                  <a:lnTo>
                    <a:pt x="8" y="150"/>
                  </a:lnTo>
                  <a:lnTo>
                    <a:pt x="18" y="16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46" y="178"/>
                  </a:lnTo>
                  <a:lnTo>
                    <a:pt x="62" y="180"/>
                  </a:lnTo>
                  <a:lnTo>
                    <a:pt x="62" y="180"/>
                  </a:lnTo>
                  <a:lnTo>
                    <a:pt x="78" y="178"/>
                  </a:lnTo>
                  <a:lnTo>
                    <a:pt x="92" y="172"/>
                  </a:lnTo>
                  <a:lnTo>
                    <a:pt x="104" y="164"/>
                  </a:lnTo>
                  <a:lnTo>
                    <a:pt x="114" y="152"/>
                  </a:lnTo>
                  <a:lnTo>
                    <a:pt x="114" y="152"/>
                  </a:lnTo>
                  <a:lnTo>
                    <a:pt x="124" y="164"/>
                  </a:lnTo>
                  <a:lnTo>
                    <a:pt x="138" y="172"/>
                  </a:lnTo>
                  <a:lnTo>
                    <a:pt x="152" y="178"/>
                  </a:lnTo>
                  <a:lnTo>
                    <a:pt x="170" y="180"/>
                  </a:lnTo>
                  <a:lnTo>
                    <a:pt x="170" y="180"/>
                  </a:lnTo>
                  <a:lnTo>
                    <a:pt x="180" y="180"/>
                  </a:lnTo>
                  <a:lnTo>
                    <a:pt x="190" y="178"/>
                  </a:lnTo>
                  <a:lnTo>
                    <a:pt x="198" y="174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20" y="158"/>
                  </a:lnTo>
                  <a:lnTo>
                    <a:pt x="230" y="144"/>
                  </a:lnTo>
                  <a:lnTo>
                    <a:pt x="236" y="130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6" y="96"/>
                  </a:lnTo>
                  <a:lnTo>
                    <a:pt x="232" y="84"/>
                  </a:lnTo>
                  <a:lnTo>
                    <a:pt x="224" y="70"/>
                  </a:lnTo>
                  <a:lnTo>
                    <a:pt x="214" y="60"/>
                  </a:lnTo>
                  <a:lnTo>
                    <a:pt x="21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374775" y="1054100"/>
            <a:ext cx="708025" cy="701675"/>
            <a:chOff x="1374775" y="1054100"/>
            <a:chExt cx="708025" cy="701675"/>
          </a:xfrm>
          <a:solidFill>
            <a:schemeClr val="bg1">
              <a:lumMod val="50000"/>
            </a:schemeClr>
          </a:solidFill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768475" y="1177925"/>
              <a:ext cx="88900" cy="149225"/>
            </a:xfrm>
            <a:custGeom>
              <a:avLst/>
              <a:gdLst>
                <a:gd name="T0" fmla="*/ 56 w 56"/>
                <a:gd name="T1" fmla="*/ 56 h 94"/>
                <a:gd name="T2" fmla="*/ 0 w 56"/>
                <a:gd name="T3" fmla="*/ 0 h 94"/>
                <a:gd name="T4" fmla="*/ 18 w 56"/>
                <a:gd name="T5" fmla="*/ 94 h 94"/>
                <a:gd name="T6" fmla="*/ 56 w 56"/>
                <a:gd name="T7" fmla="*/ 5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94">
                  <a:moveTo>
                    <a:pt x="56" y="56"/>
                  </a:moveTo>
                  <a:lnTo>
                    <a:pt x="0" y="0"/>
                  </a:lnTo>
                  <a:lnTo>
                    <a:pt x="18" y="94"/>
                  </a:lnTo>
                  <a:lnTo>
                    <a:pt x="5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774825" y="1054100"/>
              <a:ext cx="196850" cy="196850"/>
            </a:xfrm>
            <a:custGeom>
              <a:avLst/>
              <a:gdLst>
                <a:gd name="T0" fmla="*/ 124 w 124"/>
                <a:gd name="T1" fmla="*/ 62 h 124"/>
                <a:gd name="T2" fmla="*/ 62 w 124"/>
                <a:gd name="T3" fmla="*/ 0 h 124"/>
                <a:gd name="T4" fmla="*/ 0 w 124"/>
                <a:gd name="T5" fmla="*/ 62 h 124"/>
                <a:gd name="T6" fmla="*/ 62 w 124"/>
                <a:gd name="T7" fmla="*/ 124 h 124"/>
                <a:gd name="T8" fmla="*/ 124 w 124"/>
                <a:gd name="T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4" y="62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2" y="124"/>
                  </a:lnTo>
                  <a:lnTo>
                    <a:pt x="124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800225" y="1279525"/>
              <a:ext cx="168275" cy="200025"/>
            </a:xfrm>
            <a:custGeom>
              <a:avLst/>
              <a:gdLst>
                <a:gd name="T0" fmla="*/ 0 w 106"/>
                <a:gd name="T1" fmla="*/ 44 h 126"/>
                <a:gd name="T2" fmla="*/ 10 w 106"/>
                <a:gd name="T3" fmla="*/ 90 h 126"/>
                <a:gd name="T4" fmla="*/ 44 w 106"/>
                <a:gd name="T5" fmla="*/ 126 h 126"/>
                <a:gd name="T6" fmla="*/ 106 w 106"/>
                <a:gd name="T7" fmla="*/ 64 h 126"/>
                <a:gd name="T8" fmla="*/ 44 w 106"/>
                <a:gd name="T9" fmla="*/ 0 h 126"/>
                <a:gd name="T10" fmla="*/ 0 w 106"/>
                <a:gd name="T11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26">
                  <a:moveTo>
                    <a:pt x="0" y="44"/>
                  </a:moveTo>
                  <a:lnTo>
                    <a:pt x="10" y="90"/>
                  </a:lnTo>
                  <a:lnTo>
                    <a:pt x="44" y="126"/>
                  </a:lnTo>
                  <a:lnTo>
                    <a:pt x="106" y="64"/>
                  </a:lnTo>
                  <a:lnTo>
                    <a:pt x="44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822450" y="1454150"/>
              <a:ext cx="31750" cy="53975"/>
            </a:xfrm>
            <a:custGeom>
              <a:avLst/>
              <a:gdLst>
                <a:gd name="T0" fmla="*/ 6 w 20"/>
                <a:gd name="T1" fmla="*/ 34 h 34"/>
                <a:gd name="T2" fmla="*/ 20 w 20"/>
                <a:gd name="T3" fmla="*/ 20 h 34"/>
                <a:gd name="T4" fmla="*/ 0 w 20"/>
                <a:gd name="T5" fmla="*/ 0 h 34"/>
                <a:gd name="T6" fmla="*/ 6 w 20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4">
                  <a:moveTo>
                    <a:pt x="6" y="34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885950" y="1168400"/>
              <a:ext cx="196850" cy="196850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lnTo>
                    <a:pt x="0" y="62"/>
                  </a:lnTo>
                  <a:lnTo>
                    <a:pt x="62" y="124"/>
                  </a:lnTo>
                  <a:lnTo>
                    <a:pt x="124" y="62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374775" y="1155700"/>
              <a:ext cx="444500" cy="600075"/>
            </a:xfrm>
            <a:custGeom>
              <a:avLst/>
              <a:gdLst>
                <a:gd name="T0" fmla="*/ 272 w 280"/>
                <a:gd name="T1" fmla="*/ 198 h 378"/>
                <a:gd name="T2" fmla="*/ 268 w 280"/>
                <a:gd name="T3" fmla="*/ 172 h 378"/>
                <a:gd name="T4" fmla="*/ 260 w 280"/>
                <a:gd name="T5" fmla="*/ 128 h 378"/>
                <a:gd name="T6" fmla="*/ 256 w 280"/>
                <a:gd name="T7" fmla="*/ 112 h 378"/>
                <a:gd name="T8" fmla="*/ 240 w 280"/>
                <a:gd name="T9" fmla="*/ 20 h 378"/>
                <a:gd name="T10" fmla="*/ 236 w 280"/>
                <a:gd name="T11" fmla="*/ 0 h 378"/>
                <a:gd name="T12" fmla="*/ 0 w 280"/>
                <a:gd name="T13" fmla="*/ 236 h 378"/>
                <a:gd name="T14" fmla="*/ 142 w 280"/>
                <a:gd name="T15" fmla="*/ 378 h 378"/>
                <a:gd name="T16" fmla="*/ 280 w 280"/>
                <a:gd name="T17" fmla="*/ 240 h 378"/>
                <a:gd name="T18" fmla="*/ 280 w 280"/>
                <a:gd name="T19" fmla="*/ 232 h 378"/>
                <a:gd name="T20" fmla="*/ 272 w 280"/>
                <a:gd name="T21" fmla="*/ 19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378">
                  <a:moveTo>
                    <a:pt x="272" y="198"/>
                  </a:moveTo>
                  <a:lnTo>
                    <a:pt x="268" y="172"/>
                  </a:lnTo>
                  <a:lnTo>
                    <a:pt x="260" y="128"/>
                  </a:lnTo>
                  <a:lnTo>
                    <a:pt x="256" y="112"/>
                  </a:lnTo>
                  <a:lnTo>
                    <a:pt x="240" y="20"/>
                  </a:lnTo>
                  <a:lnTo>
                    <a:pt x="236" y="0"/>
                  </a:lnTo>
                  <a:lnTo>
                    <a:pt x="0" y="236"/>
                  </a:lnTo>
                  <a:lnTo>
                    <a:pt x="142" y="378"/>
                  </a:lnTo>
                  <a:lnTo>
                    <a:pt x="280" y="240"/>
                  </a:lnTo>
                  <a:lnTo>
                    <a:pt x="280" y="232"/>
                  </a:lnTo>
                  <a:lnTo>
                    <a:pt x="272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833813" y="1168400"/>
            <a:ext cx="838200" cy="574675"/>
            <a:chOff x="3833813" y="1168400"/>
            <a:chExt cx="838200" cy="574675"/>
          </a:xfrm>
          <a:solidFill>
            <a:schemeClr val="bg1">
              <a:lumMod val="50000"/>
            </a:schemeClr>
          </a:solidFill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833813" y="1168400"/>
              <a:ext cx="838200" cy="574675"/>
            </a:xfrm>
            <a:custGeom>
              <a:avLst/>
              <a:gdLst>
                <a:gd name="T0" fmla="*/ 522 w 528"/>
                <a:gd name="T1" fmla="*/ 84 h 362"/>
                <a:gd name="T2" fmla="*/ 490 w 528"/>
                <a:gd name="T3" fmla="*/ 46 h 362"/>
                <a:gd name="T4" fmla="*/ 436 w 528"/>
                <a:gd name="T5" fmla="*/ 18 h 362"/>
                <a:gd name="T6" fmla="*/ 360 w 528"/>
                <a:gd name="T7" fmla="*/ 2 h 362"/>
                <a:gd name="T8" fmla="*/ 212 w 528"/>
                <a:gd name="T9" fmla="*/ 6 h 362"/>
                <a:gd name="T10" fmla="*/ 140 w 528"/>
                <a:gd name="T11" fmla="*/ 28 h 362"/>
                <a:gd name="T12" fmla="*/ 78 w 528"/>
                <a:gd name="T13" fmla="*/ 68 h 362"/>
                <a:gd name="T14" fmla="*/ 42 w 528"/>
                <a:gd name="T15" fmla="*/ 108 h 362"/>
                <a:gd name="T16" fmla="*/ 8 w 528"/>
                <a:gd name="T17" fmla="*/ 174 h 362"/>
                <a:gd name="T18" fmla="*/ 0 w 528"/>
                <a:gd name="T19" fmla="*/ 232 h 362"/>
                <a:gd name="T20" fmla="*/ 14 w 528"/>
                <a:gd name="T21" fmla="*/ 300 h 362"/>
                <a:gd name="T22" fmla="*/ 50 w 528"/>
                <a:gd name="T23" fmla="*/ 330 h 362"/>
                <a:gd name="T24" fmla="*/ 104 w 528"/>
                <a:gd name="T25" fmla="*/ 350 h 362"/>
                <a:gd name="T26" fmla="*/ 168 w 528"/>
                <a:gd name="T27" fmla="*/ 360 h 362"/>
                <a:gd name="T28" fmla="*/ 258 w 528"/>
                <a:gd name="T29" fmla="*/ 358 h 362"/>
                <a:gd name="T30" fmla="*/ 296 w 528"/>
                <a:gd name="T31" fmla="*/ 334 h 362"/>
                <a:gd name="T32" fmla="*/ 308 w 528"/>
                <a:gd name="T33" fmla="*/ 310 h 362"/>
                <a:gd name="T34" fmla="*/ 304 w 528"/>
                <a:gd name="T35" fmla="*/ 288 h 362"/>
                <a:gd name="T36" fmla="*/ 284 w 528"/>
                <a:gd name="T37" fmla="*/ 248 h 362"/>
                <a:gd name="T38" fmla="*/ 254 w 528"/>
                <a:gd name="T39" fmla="*/ 206 h 362"/>
                <a:gd name="T40" fmla="*/ 256 w 528"/>
                <a:gd name="T41" fmla="*/ 180 h 362"/>
                <a:gd name="T42" fmla="*/ 268 w 528"/>
                <a:gd name="T43" fmla="*/ 170 h 362"/>
                <a:gd name="T44" fmla="*/ 282 w 528"/>
                <a:gd name="T45" fmla="*/ 164 h 362"/>
                <a:gd name="T46" fmla="*/ 308 w 528"/>
                <a:gd name="T47" fmla="*/ 178 h 362"/>
                <a:gd name="T48" fmla="*/ 352 w 528"/>
                <a:gd name="T49" fmla="*/ 214 h 362"/>
                <a:gd name="T50" fmla="*/ 384 w 528"/>
                <a:gd name="T51" fmla="*/ 230 h 362"/>
                <a:gd name="T52" fmla="*/ 426 w 528"/>
                <a:gd name="T53" fmla="*/ 232 h 362"/>
                <a:gd name="T54" fmla="*/ 470 w 528"/>
                <a:gd name="T55" fmla="*/ 212 h 362"/>
                <a:gd name="T56" fmla="*/ 516 w 528"/>
                <a:gd name="T57" fmla="*/ 164 h 362"/>
                <a:gd name="T58" fmla="*/ 528 w 528"/>
                <a:gd name="T59" fmla="*/ 126 h 362"/>
                <a:gd name="T60" fmla="*/ 270 w 528"/>
                <a:gd name="T61" fmla="*/ 168 h 362"/>
                <a:gd name="T62" fmla="*/ 488 w 528"/>
                <a:gd name="T63" fmla="*/ 146 h 362"/>
                <a:gd name="T64" fmla="*/ 450 w 528"/>
                <a:gd name="T65" fmla="*/ 184 h 362"/>
                <a:gd name="T66" fmla="*/ 412 w 528"/>
                <a:gd name="T67" fmla="*/ 198 h 362"/>
                <a:gd name="T68" fmla="*/ 386 w 528"/>
                <a:gd name="T69" fmla="*/ 194 h 362"/>
                <a:gd name="T70" fmla="*/ 344 w 528"/>
                <a:gd name="T71" fmla="*/ 162 h 362"/>
                <a:gd name="T72" fmla="*/ 306 w 528"/>
                <a:gd name="T73" fmla="*/ 138 h 362"/>
                <a:gd name="T74" fmla="*/ 278 w 528"/>
                <a:gd name="T75" fmla="*/ 134 h 362"/>
                <a:gd name="T76" fmla="*/ 244 w 528"/>
                <a:gd name="T77" fmla="*/ 150 h 362"/>
                <a:gd name="T78" fmla="*/ 226 w 528"/>
                <a:gd name="T79" fmla="*/ 172 h 362"/>
                <a:gd name="T80" fmla="*/ 224 w 528"/>
                <a:gd name="T81" fmla="*/ 200 h 362"/>
                <a:gd name="T82" fmla="*/ 242 w 528"/>
                <a:gd name="T83" fmla="*/ 234 h 362"/>
                <a:gd name="T84" fmla="*/ 276 w 528"/>
                <a:gd name="T85" fmla="*/ 276 h 362"/>
                <a:gd name="T86" fmla="*/ 280 w 528"/>
                <a:gd name="T87" fmla="*/ 306 h 362"/>
                <a:gd name="T88" fmla="*/ 252 w 528"/>
                <a:gd name="T89" fmla="*/ 324 h 362"/>
                <a:gd name="T90" fmla="*/ 168 w 528"/>
                <a:gd name="T91" fmla="*/ 330 h 362"/>
                <a:gd name="T92" fmla="*/ 86 w 528"/>
                <a:gd name="T93" fmla="*/ 320 h 362"/>
                <a:gd name="T94" fmla="*/ 32 w 528"/>
                <a:gd name="T95" fmla="*/ 290 h 362"/>
                <a:gd name="T96" fmla="*/ 14 w 528"/>
                <a:gd name="T97" fmla="*/ 264 h 362"/>
                <a:gd name="T98" fmla="*/ 8 w 528"/>
                <a:gd name="T99" fmla="*/ 192 h 362"/>
                <a:gd name="T100" fmla="*/ 26 w 528"/>
                <a:gd name="T101" fmla="*/ 142 h 362"/>
                <a:gd name="T102" fmla="*/ 68 w 528"/>
                <a:gd name="T103" fmla="*/ 84 h 362"/>
                <a:gd name="T104" fmla="*/ 112 w 528"/>
                <a:gd name="T105" fmla="*/ 52 h 362"/>
                <a:gd name="T106" fmla="*/ 178 w 528"/>
                <a:gd name="T107" fmla="*/ 26 h 362"/>
                <a:gd name="T108" fmla="*/ 284 w 528"/>
                <a:gd name="T109" fmla="*/ 18 h 362"/>
                <a:gd name="T110" fmla="*/ 392 w 528"/>
                <a:gd name="T111" fmla="*/ 32 h 362"/>
                <a:gd name="T112" fmla="*/ 456 w 528"/>
                <a:gd name="T113" fmla="*/ 60 h 362"/>
                <a:gd name="T114" fmla="*/ 488 w 528"/>
                <a:gd name="T115" fmla="*/ 90 h 362"/>
                <a:gd name="T116" fmla="*/ 496 w 528"/>
                <a:gd name="T117" fmla="*/ 114 h 362"/>
                <a:gd name="T118" fmla="*/ 488 w 528"/>
                <a:gd name="T119" fmla="*/ 14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62">
                  <a:moveTo>
                    <a:pt x="528" y="112"/>
                  </a:moveTo>
                  <a:lnTo>
                    <a:pt x="528" y="112"/>
                  </a:lnTo>
                  <a:lnTo>
                    <a:pt x="526" y="98"/>
                  </a:lnTo>
                  <a:lnTo>
                    <a:pt x="522" y="84"/>
                  </a:lnTo>
                  <a:lnTo>
                    <a:pt x="516" y="74"/>
                  </a:lnTo>
                  <a:lnTo>
                    <a:pt x="508" y="64"/>
                  </a:lnTo>
                  <a:lnTo>
                    <a:pt x="508" y="64"/>
                  </a:lnTo>
                  <a:lnTo>
                    <a:pt x="490" y="46"/>
                  </a:lnTo>
                  <a:lnTo>
                    <a:pt x="472" y="34"/>
                  </a:lnTo>
                  <a:lnTo>
                    <a:pt x="454" y="26"/>
                  </a:lnTo>
                  <a:lnTo>
                    <a:pt x="436" y="18"/>
                  </a:lnTo>
                  <a:lnTo>
                    <a:pt x="436" y="18"/>
                  </a:lnTo>
                  <a:lnTo>
                    <a:pt x="416" y="12"/>
                  </a:lnTo>
                  <a:lnTo>
                    <a:pt x="398" y="8"/>
                  </a:lnTo>
                  <a:lnTo>
                    <a:pt x="360" y="2"/>
                  </a:lnTo>
                  <a:lnTo>
                    <a:pt x="360" y="2"/>
                  </a:lnTo>
                  <a:lnTo>
                    <a:pt x="322" y="0"/>
                  </a:lnTo>
                  <a:lnTo>
                    <a:pt x="286" y="0"/>
                  </a:lnTo>
                  <a:lnTo>
                    <a:pt x="248" y="2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174" y="14"/>
                  </a:lnTo>
                  <a:lnTo>
                    <a:pt x="156" y="20"/>
                  </a:lnTo>
                  <a:lnTo>
                    <a:pt x="140" y="28"/>
                  </a:lnTo>
                  <a:lnTo>
                    <a:pt x="124" y="36"/>
                  </a:lnTo>
                  <a:lnTo>
                    <a:pt x="108" y="46"/>
                  </a:lnTo>
                  <a:lnTo>
                    <a:pt x="92" y="56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64" y="80"/>
                  </a:lnTo>
                  <a:lnTo>
                    <a:pt x="52" y="94"/>
                  </a:lnTo>
                  <a:lnTo>
                    <a:pt x="42" y="108"/>
                  </a:lnTo>
                  <a:lnTo>
                    <a:pt x="30" y="124"/>
                  </a:lnTo>
                  <a:lnTo>
                    <a:pt x="22" y="140"/>
                  </a:lnTo>
                  <a:lnTo>
                    <a:pt x="14" y="156"/>
                  </a:lnTo>
                  <a:lnTo>
                    <a:pt x="8" y="174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0" y="214"/>
                  </a:lnTo>
                  <a:lnTo>
                    <a:pt x="0" y="232"/>
                  </a:lnTo>
                  <a:lnTo>
                    <a:pt x="0" y="252"/>
                  </a:lnTo>
                  <a:lnTo>
                    <a:pt x="6" y="280"/>
                  </a:lnTo>
                  <a:lnTo>
                    <a:pt x="6" y="280"/>
                  </a:lnTo>
                  <a:lnTo>
                    <a:pt x="14" y="300"/>
                  </a:lnTo>
                  <a:lnTo>
                    <a:pt x="20" y="308"/>
                  </a:lnTo>
                  <a:lnTo>
                    <a:pt x="28" y="316"/>
                  </a:lnTo>
                  <a:lnTo>
                    <a:pt x="38" y="324"/>
                  </a:lnTo>
                  <a:lnTo>
                    <a:pt x="50" y="330"/>
                  </a:lnTo>
                  <a:lnTo>
                    <a:pt x="64" y="338"/>
                  </a:lnTo>
                  <a:lnTo>
                    <a:pt x="84" y="344"/>
                  </a:lnTo>
                  <a:lnTo>
                    <a:pt x="84" y="344"/>
                  </a:lnTo>
                  <a:lnTo>
                    <a:pt x="104" y="350"/>
                  </a:lnTo>
                  <a:lnTo>
                    <a:pt x="126" y="354"/>
                  </a:lnTo>
                  <a:lnTo>
                    <a:pt x="146" y="358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212" y="362"/>
                  </a:lnTo>
                  <a:lnTo>
                    <a:pt x="256" y="358"/>
                  </a:lnTo>
                  <a:lnTo>
                    <a:pt x="256" y="358"/>
                  </a:lnTo>
                  <a:lnTo>
                    <a:pt x="258" y="358"/>
                  </a:lnTo>
                  <a:lnTo>
                    <a:pt x="258" y="358"/>
                  </a:lnTo>
                  <a:lnTo>
                    <a:pt x="276" y="350"/>
                  </a:lnTo>
                  <a:lnTo>
                    <a:pt x="286" y="344"/>
                  </a:lnTo>
                  <a:lnTo>
                    <a:pt x="296" y="334"/>
                  </a:lnTo>
                  <a:lnTo>
                    <a:pt x="296" y="334"/>
                  </a:lnTo>
                  <a:lnTo>
                    <a:pt x="302" y="328"/>
                  </a:lnTo>
                  <a:lnTo>
                    <a:pt x="306" y="316"/>
                  </a:lnTo>
                  <a:lnTo>
                    <a:pt x="308" y="310"/>
                  </a:lnTo>
                  <a:lnTo>
                    <a:pt x="308" y="302"/>
                  </a:lnTo>
                  <a:lnTo>
                    <a:pt x="306" y="294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0" y="274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84" y="248"/>
                  </a:lnTo>
                  <a:lnTo>
                    <a:pt x="272" y="232"/>
                  </a:lnTo>
                  <a:lnTo>
                    <a:pt x="262" y="218"/>
                  </a:lnTo>
                  <a:lnTo>
                    <a:pt x="254" y="206"/>
                  </a:lnTo>
                  <a:lnTo>
                    <a:pt x="254" y="206"/>
                  </a:lnTo>
                  <a:lnTo>
                    <a:pt x="252" y="194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6" y="180"/>
                  </a:lnTo>
                  <a:lnTo>
                    <a:pt x="264" y="174"/>
                  </a:lnTo>
                  <a:lnTo>
                    <a:pt x="266" y="172"/>
                  </a:lnTo>
                  <a:lnTo>
                    <a:pt x="268" y="170"/>
                  </a:lnTo>
                  <a:lnTo>
                    <a:pt x="268" y="170"/>
                  </a:lnTo>
                  <a:lnTo>
                    <a:pt x="272" y="168"/>
                  </a:lnTo>
                  <a:lnTo>
                    <a:pt x="272" y="168"/>
                  </a:lnTo>
                  <a:lnTo>
                    <a:pt x="282" y="164"/>
                  </a:lnTo>
                  <a:lnTo>
                    <a:pt x="282" y="164"/>
                  </a:lnTo>
                  <a:lnTo>
                    <a:pt x="290" y="166"/>
                  </a:lnTo>
                  <a:lnTo>
                    <a:pt x="298" y="170"/>
                  </a:lnTo>
                  <a:lnTo>
                    <a:pt x="298" y="170"/>
                  </a:lnTo>
                  <a:lnTo>
                    <a:pt x="308" y="178"/>
                  </a:lnTo>
                  <a:lnTo>
                    <a:pt x="322" y="188"/>
                  </a:lnTo>
                  <a:lnTo>
                    <a:pt x="322" y="188"/>
                  </a:lnTo>
                  <a:lnTo>
                    <a:pt x="336" y="200"/>
                  </a:lnTo>
                  <a:lnTo>
                    <a:pt x="352" y="214"/>
                  </a:lnTo>
                  <a:lnTo>
                    <a:pt x="352" y="214"/>
                  </a:lnTo>
                  <a:lnTo>
                    <a:pt x="362" y="220"/>
                  </a:lnTo>
                  <a:lnTo>
                    <a:pt x="372" y="226"/>
                  </a:lnTo>
                  <a:lnTo>
                    <a:pt x="384" y="230"/>
                  </a:lnTo>
                  <a:lnTo>
                    <a:pt x="398" y="234"/>
                  </a:lnTo>
                  <a:lnTo>
                    <a:pt x="398" y="234"/>
                  </a:lnTo>
                  <a:lnTo>
                    <a:pt x="412" y="234"/>
                  </a:lnTo>
                  <a:lnTo>
                    <a:pt x="426" y="232"/>
                  </a:lnTo>
                  <a:lnTo>
                    <a:pt x="440" y="228"/>
                  </a:lnTo>
                  <a:lnTo>
                    <a:pt x="450" y="224"/>
                  </a:lnTo>
                  <a:lnTo>
                    <a:pt x="450" y="224"/>
                  </a:lnTo>
                  <a:lnTo>
                    <a:pt x="470" y="212"/>
                  </a:lnTo>
                  <a:lnTo>
                    <a:pt x="488" y="198"/>
                  </a:lnTo>
                  <a:lnTo>
                    <a:pt x="488" y="198"/>
                  </a:lnTo>
                  <a:lnTo>
                    <a:pt x="502" y="182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22" y="152"/>
                  </a:lnTo>
                  <a:lnTo>
                    <a:pt x="526" y="140"/>
                  </a:lnTo>
                  <a:lnTo>
                    <a:pt x="528" y="126"/>
                  </a:lnTo>
                  <a:lnTo>
                    <a:pt x="528" y="112"/>
                  </a:lnTo>
                  <a:lnTo>
                    <a:pt x="528" y="112"/>
                  </a:lnTo>
                  <a:close/>
                  <a:moveTo>
                    <a:pt x="268" y="168"/>
                  </a:moveTo>
                  <a:lnTo>
                    <a:pt x="270" y="168"/>
                  </a:lnTo>
                  <a:lnTo>
                    <a:pt x="270" y="168"/>
                  </a:lnTo>
                  <a:lnTo>
                    <a:pt x="268" y="168"/>
                  </a:lnTo>
                  <a:lnTo>
                    <a:pt x="268" y="168"/>
                  </a:lnTo>
                  <a:close/>
                  <a:moveTo>
                    <a:pt x="488" y="146"/>
                  </a:moveTo>
                  <a:lnTo>
                    <a:pt x="488" y="146"/>
                  </a:lnTo>
                  <a:lnTo>
                    <a:pt x="478" y="160"/>
                  </a:lnTo>
                  <a:lnTo>
                    <a:pt x="464" y="172"/>
                  </a:lnTo>
                  <a:lnTo>
                    <a:pt x="450" y="184"/>
                  </a:lnTo>
                  <a:lnTo>
                    <a:pt x="436" y="192"/>
                  </a:lnTo>
                  <a:lnTo>
                    <a:pt x="436" y="192"/>
                  </a:lnTo>
                  <a:lnTo>
                    <a:pt x="420" y="198"/>
                  </a:lnTo>
                  <a:lnTo>
                    <a:pt x="412" y="198"/>
                  </a:lnTo>
                  <a:lnTo>
                    <a:pt x="402" y="198"/>
                  </a:lnTo>
                  <a:lnTo>
                    <a:pt x="402" y="198"/>
                  </a:lnTo>
                  <a:lnTo>
                    <a:pt x="394" y="196"/>
                  </a:lnTo>
                  <a:lnTo>
                    <a:pt x="386" y="194"/>
                  </a:lnTo>
                  <a:lnTo>
                    <a:pt x="372" y="186"/>
                  </a:lnTo>
                  <a:lnTo>
                    <a:pt x="372" y="186"/>
                  </a:lnTo>
                  <a:lnTo>
                    <a:pt x="358" y="174"/>
                  </a:lnTo>
                  <a:lnTo>
                    <a:pt x="344" y="162"/>
                  </a:lnTo>
                  <a:lnTo>
                    <a:pt x="330" y="152"/>
                  </a:lnTo>
                  <a:lnTo>
                    <a:pt x="314" y="142"/>
                  </a:lnTo>
                  <a:lnTo>
                    <a:pt x="314" y="142"/>
                  </a:lnTo>
                  <a:lnTo>
                    <a:pt x="306" y="138"/>
                  </a:lnTo>
                  <a:lnTo>
                    <a:pt x="296" y="134"/>
                  </a:lnTo>
                  <a:lnTo>
                    <a:pt x="286" y="134"/>
                  </a:lnTo>
                  <a:lnTo>
                    <a:pt x="278" y="134"/>
                  </a:lnTo>
                  <a:lnTo>
                    <a:pt x="278" y="134"/>
                  </a:lnTo>
                  <a:lnTo>
                    <a:pt x="268" y="136"/>
                  </a:lnTo>
                  <a:lnTo>
                    <a:pt x="260" y="140"/>
                  </a:lnTo>
                  <a:lnTo>
                    <a:pt x="250" y="144"/>
                  </a:lnTo>
                  <a:lnTo>
                    <a:pt x="244" y="150"/>
                  </a:lnTo>
                  <a:lnTo>
                    <a:pt x="244" y="150"/>
                  </a:lnTo>
                  <a:lnTo>
                    <a:pt x="236" y="156"/>
                  </a:lnTo>
                  <a:lnTo>
                    <a:pt x="230" y="164"/>
                  </a:lnTo>
                  <a:lnTo>
                    <a:pt x="226" y="172"/>
                  </a:lnTo>
                  <a:lnTo>
                    <a:pt x="224" y="182"/>
                  </a:lnTo>
                  <a:lnTo>
                    <a:pt x="224" y="182"/>
                  </a:lnTo>
                  <a:lnTo>
                    <a:pt x="224" y="192"/>
                  </a:lnTo>
                  <a:lnTo>
                    <a:pt x="224" y="200"/>
                  </a:lnTo>
                  <a:lnTo>
                    <a:pt x="228" y="210"/>
                  </a:lnTo>
                  <a:lnTo>
                    <a:pt x="232" y="218"/>
                  </a:lnTo>
                  <a:lnTo>
                    <a:pt x="232" y="218"/>
                  </a:lnTo>
                  <a:lnTo>
                    <a:pt x="242" y="234"/>
                  </a:lnTo>
                  <a:lnTo>
                    <a:pt x="254" y="248"/>
                  </a:lnTo>
                  <a:lnTo>
                    <a:pt x="266" y="262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80" y="284"/>
                  </a:lnTo>
                  <a:lnTo>
                    <a:pt x="284" y="292"/>
                  </a:lnTo>
                  <a:lnTo>
                    <a:pt x="284" y="300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74" y="312"/>
                  </a:lnTo>
                  <a:lnTo>
                    <a:pt x="268" y="318"/>
                  </a:lnTo>
                  <a:lnTo>
                    <a:pt x="252" y="324"/>
                  </a:lnTo>
                  <a:lnTo>
                    <a:pt x="252" y="324"/>
                  </a:lnTo>
                  <a:lnTo>
                    <a:pt x="210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48" y="330"/>
                  </a:lnTo>
                  <a:lnTo>
                    <a:pt x="126" y="328"/>
                  </a:lnTo>
                  <a:lnTo>
                    <a:pt x="106" y="324"/>
                  </a:lnTo>
                  <a:lnTo>
                    <a:pt x="86" y="320"/>
                  </a:lnTo>
                  <a:lnTo>
                    <a:pt x="86" y="320"/>
                  </a:lnTo>
                  <a:lnTo>
                    <a:pt x="66" y="312"/>
                  </a:lnTo>
                  <a:lnTo>
                    <a:pt x="48" y="302"/>
                  </a:lnTo>
                  <a:lnTo>
                    <a:pt x="32" y="290"/>
                  </a:lnTo>
                  <a:lnTo>
                    <a:pt x="24" y="282"/>
                  </a:lnTo>
                  <a:lnTo>
                    <a:pt x="18" y="272"/>
                  </a:lnTo>
                  <a:lnTo>
                    <a:pt x="18" y="272"/>
                  </a:lnTo>
                  <a:lnTo>
                    <a:pt x="14" y="264"/>
                  </a:lnTo>
                  <a:lnTo>
                    <a:pt x="10" y="254"/>
                  </a:lnTo>
                  <a:lnTo>
                    <a:pt x="6" y="234"/>
                  </a:lnTo>
                  <a:lnTo>
                    <a:pt x="4" y="212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12" y="174"/>
                  </a:lnTo>
                  <a:lnTo>
                    <a:pt x="18" y="158"/>
                  </a:lnTo>
                  <a:lnTo>
                    <a:pt x="26" y="142"/>
                  </a:lnTo>
                  <a:lnTo>
                    <a:pt x="34" y="126"/>
                  </a:lnTo>
                  <a:lnTo>
                    <a:pt x="44" y="112"/>
                  </a:lnTo>
                  <a:lnTo>
                    <a:pt x="56" y="98"/>
                  </a:lnTo>
                  <a:lnTo>
                    <a:pt x="68" y="84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96" y="62"/>
                  </a:lnTo>
                  <a:lnTo>
                    <a:pt x="112" y="52"/>
                  </a:lnTo>
                  <a:lnTo>
                    <a:pt x="126" y="44"/>
                  </a:lnTo>
                  <a:lnTo>
                    <a:pt x="144" y="36"/>
                  </a:lnTo>
                  <a:lnTo>
                    <a:pt x="160" y="30"/>
                  </a:lnTo>
                  <a:lnTo>
                    <a:pt x="178" y="26"/>
                  </a:lnTo>
                  <a:lnTo>
                    <a:pt x="212" y="20"/>
                  </a:lnTo>
                  <a:lnTo>
                    <a:pt x="212" y="20"/>
                  </a:lnTo>
                  <a:lnTo>
                    <a:pt x="248" y="18"/>
                  </a:lnTo>
                  <a:lnTo>
                    <a:pt x="284" y="18"/>
                  </a:lnTo>
                  <a:lnTo>
                    <a:pt x="320" y="20"/>
                  </a:lnTo>
                  <a:lnTo>
                    <a:pt x="356" y="26"/>
                  </a:lnTo>
                  <a:lnTo>
                    <a:pt x="356" y="26"/>
                  </a:lnTo>
                  <a:lnTo>
                    <a:pt x="392" y="32"/>
                  </a:lnTo>
                  <a:lnTo>
                    <a:pt x="426" y="44"/>
                  </a:lnTo>
                  <a:lnTo>
                    <a:pt x="426" y="44"/>
                  </a:lnTo>
                  <a:lnTo>
                    <a:pt x="442" y="52"/>
                  </a:lnTo>
                  <a:lnTo>
                    <a:pt x="456" y="60"/>
                  </a:lnTo>
                  <a:lnTo>
                    <a:pt x="472" y="70"/>
                  </a:lnTo>
                  <a:lnTo>
                    <a:pt x="484" y="82"/>
                  </a:lnTo>
                  <a:lnTo>
                    <a:pt x="484" y="82"/>
                  </a:lnTo>
                  <a:lnTo>
                    <a:pt x="488" y="90"/>
                  </a:lnTo>
                  <a:lnTo>
                    <a:pt x="492" y="98"/>
                  </a:lnTo>
                  <a:lnTo>
                    <a:pt x="496" y="106"/>
                  </a:lnTo>
                  <a:lnTo>
                    <a:pt x="496" y="114"/>
                  </a:lnTo>
                  <a:lnTo>
                    <a:pt x="496" y="114"/>
                  </a:lnTo>
                  <a:lnTo>
                    <a:pt x="496" y="122"/>
                  </a:lnTo>
                  <a:lnTo>
                    <a:pt x="494" y="130"/>
                  </a:lnTo>
                  <a:lnTo>
                    <a:pt x="488" y="146"/>
                  </a:lnTo>
                  <a:lnTo>
                    <a:pt x="488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95738" y="1539875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24 w 60"/>
                <a:gd name="T5" fmla="*/ 0 h 60"/>
                <a:gd name="T6" fmla="*/ 18 w 60"/>
                <a:gd name="T7" fmla="*/ 2 h 60"/>
                <a:gd name="T8" fmla="*/ 8 w 60"/>
                <a:gd name="T9" fmla="*/ 8 h 60"/>
                <a:gd name="T10" fmla="*/ 2 w 60"/>
                <a:gd name="T11" fmla="*/ 18 h 60"/>
                <a:gd name="T12" fmla="*/ 0 w 60"/>
                <a:gd name="T13" fmla="*/ 24 h 60"/>
                <a:gd name="T14" fmla="*/ 0 w 60"/>
                <a:gd name="T15" fmla="*/ 30 h 60"/>
                <a:gd name="T16" fmla="*/ 0 w 60"/>
                <a:gd name="T17" fmla="*/ 30 h 60"/>
                <a:gd name="T18" fmla="*/ 0 w 60"/>
                <a:gd name="T19" fmla="*/ 36 h 60"/>
                <a:gd name="T20" fmla="*/ 2 w 60"/>
                <a:gd name="T21" fmla="*/ 42 h 60"/>
                <a:gd name="T22" fmla="*/ 8 w 60"/>
                <a:gd name="T23" fmla="*/ 50 h 60"/>
                <a:gd name="T24" fmla="*/ 18 w 60"/>
                <a:gd name="T25" fmla="*/ 58 h 60"/>
                <a:gd name="T26" fmla="*/ 24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36 w 60"/>
                <a:gd name="T33" fmla="*/ 60 h 60"/>
                <a:gd name="T34" fmla="*/ 40 w 60"/>
                <a:gd name="T35" fmla="*/ 58 h 60"/>
                <a:gd name="T36" fmla="*/ 50 w 60"/>
                <a:gd name="T37" fmla="*/ 50 h 60"/>
                <a:gd name="T38" fmla="*/ 56 w 60"/>
                <a:gd name="T39" fmla="*/ 42 h 60"/>
                <a:gd name="T40" fmla="*/ 58 w 60"/>
                <a:gd name="T41" fmla="*/ 36 h 60"/>
                <a:gd name="T42" fmla="*/ 60 w 60"/>
                <a:gd name="T43" fmla="*/ 30 h 60"/>
                <a:gd name="T44" fmla="*/ 60 w 60"/>
                <a:gd name="T45" fmla="*/ 30 h 60"/>
                <a:gd name="T46" fmla="*/ 58 w 60"/>
                <a:gd name="T47" fmla="*/ 24 h 60"/>
                <a:gd name="T48" fmla="*/ 56 w 60"/>
                <a:gd name="T49" fmla="*/ 18 h 60"/>
                <a:gd name="T50" fmla="*/ 50 w 60"/>
                <a:gd name="T51" fmla="*/ 8 h 60"/>
                <a:gd name="T52" fmla="*/ 40 w 60"/>
                <a:gd name="T53" fmla="*/ 2 h 60"/>
                <a:gd name="T54" fmla="*/ 36 w 60"/>
                <a:gd name="T55" fmla="*/ 0 h 60"/>
                <a:gd name="T56" fmla="*/ 30 w 60"/>
                <a:gd name="T57" fmla="*/ 0 h 60"/>
                <a:gd name="T58" fmla="*/ 30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0" y="58"/>
                  </a:lnTo>
                  <a:lnTo>
                    <a:pt x="50" y="50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173663" y="1165225"/>
            <a:ext cx="841375" cy="577850"/>
            <a:chOff x="5173663" y="1165225"/>
            <a:chExt cx="841375" cy="577850"/>
          </a:xfrm>
          <a:solidFill>
            <a:schemeClr val="bg1">
              <a:lumMod val="50000"/>
            </a:schemeClr>
          </a:solidFill>
        </p:grpSpPr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173663" y="1165225"/>
              <a:ext cx="841375" cy="577850"/>
            </a:xfrm>
            <a:custGeom>
              <a:avLst/>
              <a:gdLst>
                <a:gd name="T0" fmla="*/ 522 w 530"/>
                <a:gd name="T1" fmla="*/ 86 h 364"/>
                <a:gd name="T2" fmla="*/ 492 w 530"/>
                <a:gd name="T3" fmla="*/ 48 h 364"/>
                <a:gd name="T4" fmla="*/ 436 w 530"/>
                <a:gd name="T5" fmla="*/ 20 h 364"/>
                <a:gd name="T6" fmla="*/ 362 w 530"/>
                <a:gd name="T7" fmla="*/ 4 h 364"/>
                <a:gd name="T8" fmla="*/ 212 w 530"/>
                <a:gd name="T9" fmla="*/ 8 h 364"/>
                <a:gd name="T10" fmla="*/ 140 w 530"/>
                <a:gd name="T11" fmla="*/ 30 h 364"/>
                <a:gd name="T12" fmla="*/ 78 w 530"/>
                <a:gd name="T13" fmla="*/ 70 h 364"/>
                <a:gd name="T14" fmla="*/ 42 w 530"/>
                <a:gd name="T15" fmla="*/ 110 h 364"/>
                <a:gd name="T16" fmla="*/ 10 w 530"/>
                <a:gd name="T17" fmla="*/ 176 h 364"/>
                <a:gd name="T18" fmla="*/ 0 w 530"/>
                <a:gd name="T19" fmla="*/ 234 h 364"/>
                <a:gd name="T20" fmla="*/ 16 w 530"/>
                <a:gd name="T21" fmla="*/ 300 h 364"/>
                <a:gd name="T22" fmla="*/ 52 w 530"/>
                <a:gd name="T23" fmla="*/ 332 h 364"/>
                <a:gd name="T24" fmla="*/ 106 w 530"/>
                <a:gd name="T25" fmla="*/ 352 h 364"/>
                <a:gd name="T26" fmla="*/ 170 w 530"/>
                <a:gd name="T27" fmla="*/ 362 h 364"/>
                <a:gd name="T28" fmla="*/ 258 w 530"/>
                <a:gd name="T29" fmla="*/ 360 h 364"/>
                <a:gd name="T30" fmla="*/ 298 w 530"/>
                <a:gd name="T31" fmla="*/ 336 h 364"/>
                <a:gd name="T32" fmla="*/ 308 w 530"/>
                <a:gd name="T33" fmla="*/ 304 h 364"/>
                <a:gd name="T34" fmla="*/ 296 w 530"/>
                <a:gd name="T35" fmla="*/ 266 h 364"/>
                <a:gd name="T36" fmla="*/ 256 w 530"/>
                <a:gd name="T37" fmla="*/ 206 h 364"/>
                <a:gd name="T38" fmla="*/ 252 w 530"/>
                <a:gd name="T39" fmla="*/ 188 h 364"/>
                <a:gd name="T40" fmla="*/ 268 w 530"/>
                <a:gd name="T41" fmla="*/ 172 h 364"/>
                <a:gd name="T42" fmla="*/ 284 w 530"/>
                <a:gd name="T43" fmla="*/ 166 h 364"/>
                <a:gd name="T44" fmla="*/ 300 w 530"/>
                <a:gd name="T45" fmla="*/ 172 h 364"/>
                <a:gd name="T46" fmla="*/ 336 w 530"/>
                <a:gd name="T47" fmla="*/ 202 h 364"/>
                <a:gd name="T48" fmla="*/ 374 w 530"/>
                <a:gd name="T49" fmla="*/ 226 h 364"/>
                <a:gd name="T50" fmla="*/ 414 w 530"/>
                <a:gd name="T51" fmla="*/ 236 h 364"/>
                <a:gd name="T52" fmla="*/ 452 w 530"/>
                <a:gd name="T53" fmla="*/ 226 h 364"/>
                <a:gd name="T54" fmla="*/ 504 w 530"/>
                <a:gd name="T55" fmla="*/ 184 h 364"/>
                <a:gd name="T56" fmla="*/ 528 w 530"/>
                <a:gd name="T57" fmla="*/ 140 h 364"/>
                <a:gd name="T58" fmla="*/ 270 w 530"/>
                <a:gd name="T59" fmla="*/ 170 h 364"/>
                <a:gd name="T60" fmla="*/ 270 w 530"/>
                <a:gd name="T61" fmla="*/ 170 h 364"/>
                <a:gd name="T62" fmla="*/ 466 w 530"/>
                <a:gd name="T63" fmla="*/ 174 h 364"/>
                <a:gd name="T64" fmla="*/ 420 w 530"/>
                <a:gd name="T65" fmla="*/ 200 h 364"/>
                <a:gd name="T66" fmla="*/ 396 w 530"/>
                <a:gd name="T67" fmla="*/ 198 h 364"/>
                <a:gd name="T68" fmla="*/ 358 w 530"/>
                <a:gd name="T69" fmla="*/ 176 h 364"/>
                <a:gd name="T70" fmla="*/ 316 w 530"/>
                <a:gd name="T71" fmla="*/ 142 h 364"/>
                <a:gd name="T72" fmla="*/ 278 w 530"/>
                <a:gd name="T73" fmla="*/ 136 h 364"/>
                <a:gd name="T74" fmla="*/ 252 w 530"/>
                <a:gd name="T75" fmla="*/ 146 h 364"/>
                <a:gd name="T76" fmla="*/ 232 w 530"/>
                <a:gd name="T77" fmla="*/ 166 h 364"/>
                <a:gd name="T78" fmla="*/ 224 w 530"/>
                <a:gd name="T79" fmla="*/ 192 h 364"/>
                <a:gd name="T80" fmla="*/ 234 w 530"/>
                <a:gd name="T81" fmla="*/ 220 h 364"/>
                <a:gd name="T82" fmla="*/ 278 w 530"/>
                <a:gd name="T83" fmla="*/ 278 h 364"/>
                <a:gd name="T84" fmla="*/ 284 w 530"/>
                <a:gd name="T85" fmla="*/ 300 h 364"/>
                <a:gd name="T86" fmla="*/ 270 w 530"/>
                <a:gd name="T87" fmla="*/ 318 h 364"/>
                <a:gd name="T88" fmla="*/ 170 w 530"/>
                <a:gd name="T89" fmla="*/ 332 h 364"/>
                <a:gd name="T90" fmla="*/ 106 w 530"/>
                <a:gd name="T91" fmla="*/ 326 h 364"/>
                <a:gd name="T92" fmla="*/ 48 w 530"/>
                <a:gd name="T93" fmla="*/ 304 h 364"/>
                <a:gd name="T94" fmla="*/ 20 w 530"/>
                <a:gd name="T95" fmla="*/ 274 h 364"/>
                <a:gd name="T96" fmla="*/ 6 w 530"/>
                <a:gd name="T97" fmla="*/ 214 h 364"/>
                <a:gd name="T98" fmla="*/ 20 w 530"/>
                <a:gd name="T99" fmla="*/ 160 h 364"/>
                <a:gd name="T100" fmla="*/ 58 w 530"/>
                <a:gd name="T101" fmla="*/ 100 h 364"/>
                <a:gd name="T102" fmla="*/ 98 w 530"/>
                <a:gd name="T103" fmla="*/ 64 h 364"/>
                <a:gd name="T104" fmla="*/ 162 w 530"/>
                <a:gd name="T105" fmla="*/ 32 h 364"/>
                <a:gd name="T106" fmla="*/ 250 w 530"/>
                <a:gd name="T107" fmla="*/ 20 h 364"/>
                <a:gd name="T108" fmla="*/ 358 w 530"/>
                <a:gd name="T109" fmla="*/ 26 h 364"/>
                <a:gd name="T110" fmla="*/ 442 w 530"/>
                <a:gd name="T111" fmla="*/ 52 h 364"/>
                <a:gd name="T112" fmla="*/ 484 w 530"/>
                <a:gd name="T113" fmla="*/ 84 h 364"/>
                <a:gd name="T114" fmla="*/ 498 w 530"/>
                <a:gd name="T115" fmla="*/ 116 h 364"/>
                <a:gd name="T116" fmla="*/ 492 w 530"/>
                <a:gd name="T117" fmla="*/ 14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0" h="364">
                  <a:moveTo>
                    <a:pt x="530" y="112"/>
                  </a:moveTo>
                  <a:lnTo>
                    <a:pt x="530" y="112"/>
                  </a:lnTo>
                  <a:lnTo>
                    <a:pt x="528" y="98"/>
                  </a:lnTo>
                  <a:lnTo>
                    <a:pt x="522" y="86"/>
                  </a:lnTo>
                  <a:lnTo>
                    <a:pt x="516" y="74"/>
                  </a:lnTo>
                  <a:lnTo>
                    <a:pt x="508" y="64"/>
                  </a:lnTo>
                  <a:lnTo>
                    <a:pt x="508" y="64"/>
                  </a:lnTo>
                  <a:lnTo>
                    <a:pt x="492" y="48"/>
                  </a:lnTo>
                  <a:lnTo>
                    <a:pt x="474" y="36"/>
                  </a:lnTo>
                  <a:lnTo>
                    <a:pt x="456" y="26"/>
                  </a:lnTo>
                  <a:lnTo>
                    <a:pt x="436" y="20"/>
                  </a:lnTo>
                  <a:lnTo>
                    <a:pt x="436" y="20"/>
                  </a:lnTo>
                  <a:lnTo>
                    <a:pt x="418" y="14"/>
                  </a:lnTo>
                  <a:lnTo>
                    <a:pt x="398" y="10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24" y="0"/>
                  </a:lnTo>
                  <a:lnTo>
                    <a:pt x="286" y="0"/>
                  </a:lnTo>
                  <a:lnTo>
                    <a:pt x="250" y="2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176" y="16"/>
                  </a:lnTo>
                  <a:lnTo>
                    <a:pt x="158" y="22"/>
                  </a:lnTo>
                  <a:lnTo>
                    <a:pt x="140" y="30"/>
                  </a:lnTo>
                  <a:lnTo>
                    <a:pt x="124" y="38"/>
                  </a:lnTo>
                  <a:lnTo>
                    <a:pt x="108" y="46"/>
                  </a:lnTo>
                  <a:lnTo>
                    <a:pt x="94" y="58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66" y="82"/>
                  </a:lnTo>
                  <a:lnTo>
                    <a:pt x="54" y="96"/>
                  </a:lnTo>
                  <a:lnTo>
                    <a:pt x="42" y="110"/>
                  </a:lnTo>
                  <a:lnTo>
                    <a:pt x="32" y="126"/>
                  </a:lnTo>
                  <a:lnTo>
                    <a:pt x="24" y="142"/>
                  </a:lnTo>
                  <a:lnTo>
                    <a:pt x="16" y="158"/>
                  </a:lnTo>
                  <a:lnTo>
                    <a:pt x="10" y="176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2" y="216"/>
                  </a:lnTo>
                  <a:lnTo>
                    <a:pt x="0" y="234"/>
                  </a:lnTo>
                  <a:lnTo>
                    <a:pt x="2" y="254"/>
                  </a:lnTo>
                  <a:lnTo>
                    <a:pt x="6" y="282"/>
                  </a:lnTo>
                  <a:lnTo>
                    <a:pt x="6" y="282"/>
                  </a:lnTo>
                  <a:lnTo>
                    <a:pt x="16" y="300"/>
                  </a:lnTo>
                  <a:lnTo>
                    <a:pt x="22" y="310"/>
                  </a:lnTo>
                  <a:lnTo>
                    <a:pt x="30" y="318"/>
                  </a:lnTo>
                  <a:lnTo>
                    <a:pt x="40" y="324"/>
                  </a:lnTo>
                  <a:lnTo>
                    <a:pt x="52" y="332"/>
                  </a:lnTo>
                  <a:lnTo>
                    <a:pt x="66" y="338"/>
                  </a:lnTo>
                  <a:lnTo>
                    <a:pt x="84" y="346"/>
                  </a:lnTo>
                  <a:lnTo>
                    <a:pt x="84" y="346"/>
                  </a:lnTo>
                  <a:lnTo>
                    <a:pt x="106" y="352"/>
                  </a:lnTo>
                  <a:lnTo>
                    <a:pt x="126" y="356"/>
                  </a:lnTo>
                  <a:lnTo>
                    <a:pt x="148" y="360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206" y="364"/>
                  </a:lnTo>
                  <a:lnTo>
                    <a:pt x="234" y="364"/>
                  </a:lnTo>
                  <a:lnTo>
                    <a:pt x="252" y="360"/>
                  </a:lnTo>
                  <a:lnTo>
                    <a:pt x="258" y="360"/>
                  </a:lnTo>
                  <a:lnTo>
                    <a:pt x="258" y="360"/>
                  </a:lnTo>
                  <a:lnTo>
                    <a:pt x="274" y="354"/>
                  </a:lnTo>
                  <a:lnTo>
                    <a:pt x="286" y="346"/>
                  </a:lnTo>
                  <a:lnTo>
                    <a:pt x="298" y="336"/>
                  </a:lnTo>
                  <a:lnTo>
                    <a:pt x="298" y="336"/>
                  </a:lnTo>
                  <a:lnTo>
                    <a:pt x="304" y="326"/>
                  </a:lnTo>
                  <a:lnTo>
                    <a:pt x="308" y="316"/>
                  </a:lnTo>
                  <a:lnTo>
                    <a:pt x="308" y="304"/>
                  </a:lnTo>
                  <a:lnTo>
                    <a:pt x="308" y="294"/>
                  </a:lnTo>
                  <a:lnTo>
                    <a:pt x="300" y="27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84" y="248"/>
                  </a:lnTo>
                  <a:lnTo>
                    <a:pt x="274" y="234"/>
                  </a:lnTo>
                  <a:lnTo>
                    <a:pt x="264" y="220"/>
                  </a:lnTo>
                  <a:lnTo>
                    <a:pt x="256" y="206"/>
                  </a:lnTo>
                  <a:lnTo>
                    <a:pt x="256" y="206"/>
                  </a:lnTo>
                  <a:lnTo>
                    <a:pt x="252" y="196"/>
                  </a:lnTo>
                  <a:lnTo>
                    <a:pt x="252" y="188"/>
                  </a:lnTo>
                  <a:lnTo>
                    <a:pt x="252" y="188"/>
                  </a:lnTo>
                  <a:lnTo>
                    <a:pt x="256" y="182"/>
                  </a:lnTo>
                  <a:lnTo>
                    <a:pt x="264" y="174"/>
                  </a:lnTo>
                  <a:lnTo>
                    <a:pt x="266" y="172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84" y="166"/>
                  </a:lnTo>
                  <a:lnTo>
                    <a:pt x="284" y="166"/>
                  </a:lnTo>
                  <a:lnTo>
                    <a:pt x="290" y="168"/>
                  </a:lnTo>
                  <a:lnTo>
                    <a:pt x="300" y="172"/>
                  </a:lnTo>
                  <a:lnTo>
                    <a:pt x="300" y="172"/>
                  </a:lnTo>
                  <a:lnTo>
                    <a:pt x="310" y="180"/>
                  </a:lnTo>
                  <a:lnTo>
                    <a:pt x="322" y="190"/>
                  </a:lnTo>
                  <a:lnTo>
                    <a:pt x="322" y="190"/>
                  </a:lnTo>
                  <a:lnTo>
                    <a:pt x="336" y="202"/>
                  </a:lnTo>
                  <a:lnTo>
                    <a:pt x="354" y="216"/>
                  </a:lnTo>
                  <a:lnTo>
                    <a:pt x="354" y="216"/>
                  </a:lnTo>
                  <a:lnTo>
                    <a:pt x="362" y="222"/>
                  </a:lnTo>
                  <a:lnTo>
                    <a:pt x="374" y="226"/>
                  </a:lnTo>
                  <a:lnTo>
                    <a:pt x="386" y="232"/>
                  </a:lnTo>
                  <a:lnTo>
                    <a:pt x="400" y="234"/>
                  </a:lnTo>
                  <a:lnTo>
                    <a:pt x="400" y="234"/>
                  </a:lnTo>
                  <a:lnTo>
                    <a:pt x="414" y="236"/>
                  </a:lnTo>
                  <a:lnTo>
                    <a:pt x="428" y="234"/>
                  </a:lnTo>
                  <a:lnTo>
                    <a:pt x="440" y="230"/>
                  </a:lnTo>
                  <a:lnTo>
                    <a:pt x="452" y="226"/>
                  </a:lnTo>
                  <a:lnTo>
                    <a:pt x="452" y="226"/>
                  </a:lnTo>
                  <a:lnTo>
                    <a:pt x="472" y="214"/>
                  </a:lnTo>
                  <a:lnTo>
                    <a:pt x="488" y="200"/>
                  </a:lnTo>
                  <a:lnTo>
                    <a:pt x="488" y="200"/>
                  </a:lnTo>
                  <a:lnTo>
                    <a:pt x="504" y="184"/>
                  </a:lnTo>
                  <a:lnTo>
                    <a:pt x="518" y="164"/>
                  </a:lnTo>
                  <a:lnTo>
                    <a:pt x="518" y="164"/>
                  </a:lnTo>
                  <a:lnTo>
                    <a:pt x="524" y="154"/>
                  </a:lnTo>
                  <a:lnTo>
                    <a:pt x="528" y="140"/>
                  </a:lnTo>
                  <a:lnTo>
                    <a:pt x="530" y="128"/>
                  </a:lnTo>
                  <a:lnTo>
                    <a:pt x="530" y="112"/>
                  </a:lnTo>
                  <a:lnTo>
                    <a:pt x="530" y="112"/>
                  </a:lnTo>
                  <a:close/>
                  <a:moveTo>
                    <a:pt x="270" y="170"/>
                  </a:moveTo>
                  <a:lnTo>
                    <a:pt x="270" y="170"/>
                  </a:lnTo>
                  <a:lnTo>
                    <a:pt x="270" y="170"/>
                  </a:lnTo>
                  <a:lnTo>
                    <a:pt x="270" y="170"/>
                  </a:lnTo>
                  <a:lnTo>
                    <a:pt x="270" y="170"/>
                  </a:lnTo>
                  <a:close/>
                  <a:moveTo>
                    <a:pt x="488" y="148"/>
                  </a:moveTo>
                  <a:lnTo>
                    <a:pt x="488" y="148"/>
                  </a:lnTo>
                  <a:lnTo>
                    <a:pt x="478" y="162"/>
                  </a:lnTo>
                  <a:lnTo>
                    <a:pt x="466" y="174"/>
                  </a:lnTo>
                  <a:lnTo>
                    <a:pt x="452" y="184"/>
                  </a:lnTo>
                  <a:lnTo>
                    <a:pt x="438" y="194"/>
                  </a:lnTo>
                  <a:lnTo>
                    <a:pt x="438" y="194"/>
                  </a:lnTo>
                  <a:lnTo>
                    <a:pt x="420" y="200"/>
                  </a:lnTo>
                  <a:lnTo>
                    <a:pt x="412" y="200"/>
                  </a:lnTo>
                  <a:lnTo>
                    <a:pt x="404" y="200"/>
                  </a:lnTo>
                  <a:lnTo>
                    <a:pt x="404" y="200"/>
                  </a:lnTo>
                  <a:lnTo>
                    <a:pt x="396" y="198"/>
                  </a:lnTo>
                  <a:lnTo>
                    <a:pt x="388" y="196"/>
                  </a:lnTo>
                  <a:lnTo>
                    <a:pt x="372" y="186"/>
                  </a:lnTo>
                  <a:lnTo>
                    <a:pt x="372" y="186"/>
                  </a:lnTo>
                  <a:lnTo>
                    <a:pt x="358" y="176"/>
                  </a:lnTo>
                  <a:lnTo>
                    <a:pt x="344" y="164"/>
                  </a:lnTo>
                  <a:lnTo>
                    <a:pt x="330" y="152"/>
                  </a:lnTo>
                  <a:lnTo>
                    <a:pt x="316" y="142"/>
                  </a:lnTo>
                  <a:lnTo>
                    <a:pt x="316" y="142"/>
                  </a:lnTo>
                  <a:lnTo>
                    <a:pt x="306" y="138"/>
                  </a:lnTo>
                  <a:lnTo>
                    <a:pt x="298" y="136"/>
                  </a:lnTo>
                  <a:lnTo>
                    <a:pt x="288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70" y="138"/>
                  </a:lnTo>
                  <a:lnTo>
                    <a:pt x="260" y="140"/>
                  </a:lnTo>
                  <a:lnTo>
                    <a:pt x="252" y="146"/>
                  </a:lnTo>
                  <a:lnTo>
                    <a:pt x="244" y="152"/>
                  </a:lnTo>
                  <a:lnTo>
                    <a:pt x="244" y="152"/>
                  </a:lnTo>
                  <a:lnTo>
                    <a:pt x="238" y="158"/>
                  </a:lnTo>
                  <a:lnTo>
                    <a:pt x="232" y="166"/>
                  </a:lnTo>
                  <a:lnTo>
                    <a:pt x="228" y="174"/>
                  </a:lnTo>
                  <a:lnTo>
                    <a:pt x="224" y="184"/>
                  </a:lnTo>
                  <a:lnTo>
                    <a:pt x="224" y="184"/>
                  </a:lnTo>
                  <a:lnTo>
                    <a:pt x="224" y="192"/>
                  </a:lnTo>
                  <a:lnTo>
                    <a:pt x="226" y="202"/>
                  </a:lnTo>
                  <a:lnTo>
                    <a:pt x="230" y="212"/>
                  </a:lnTo>
                  <a:lnTo>
                    <a:pt x="234" y="220"/>
                  </a:lnTo>
                  <a:lnTo>
                    <a:pt x="234" y="220"/>
                  </a:lnTo>
                  <a:lnTo>
                    <a:pt x="244" y="234"/>
                  </a:lnTo>
                  <a:lnTo>
                    <a:pt x="256" y="248"/>
                  </a:lnTo>
                  <a:lnTo>
                    <a:pt x="266" y="262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82" y="284"/>
                  </a:lnTo>
                  <a:lnTo>
                    <a:pt x="284" y="292"/>
                  </a:lnTo>
                  <a:lnTo>
                    <a:pt x="284" y="300"/>
                  </a:lnTo>
                  <a:lnTo>
                    <a:pt x="282" y="308"/>
                  </a:lnTo>
                  <a:lnTo>
                    <a:pt x="282" y="308"/>
                  </a:lnTo>
                  <a:lnTo>
                    <a:pt x="276" y="314"/>
                  </a:lnTo>
                  <a:lnTo>
                    <a:pt x="270" y="31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12" y="330"/>
                  </a:lnTo>
                  <a:lnTo>
                    <a:pt x="170" y="332"/>
                  </a:lnTo>
                  <a:lnTo>
                    <a:pt x="170" y="332"/>
                  </a:lnTo>
                  <a:lnTo>
                    <a:pt x="148" y="332"/>
                  </a:lnTo>
                  <a:lnTo>
                    <a:pt x="128" y="330"/>
                  </a:lnTo>
                  <a:lnTo>
                    <a:pt x="106" y="326"/>
                  </a:lnTo>
                  <a:lnTo>
                    <a:pt x="86" y="320"/>
                  </a:lnTo>
                  <a:lnTo>
                    <a:pt x="86" y="320"/>
                  </a:lnTo>
                  <a:lnTo>
                    <a:pt x="66" y="314"/>
                  </a:lnTo>
                  <a:lnTo>
                    <a:pt x="48" y="304"/>
                  </a:lnTo>
                  <a:lnTo>
                    <a:pt x="32" y="290"/>
                  </a:lnTo>
                  <a:lnTo>
                    <a:pt x="26" y="282"/>
                  </a:lnTo>
                  <a:lnTo>
                    <a:pt x="20" y="274"/>
                  </a:lnTo>
                  <a:lnTo>
                    <a:pt x="20" y="274"/>
                  </a:lnTo>
                  <a:lnTo>
                    <a:pt x="14" y="266"/>
                  </a:lnTo>
                  <a:lnTo>
                    <a:pt x="12" y="256"/>
                  </a:lnTo>
                  <a:lnTo>
                    <a:pt x="6" y="236"/>
                  </a:lnTo>
                  <a:lnTo>
                    <a:pt x="6" y="21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4" y="176"/>
                  </a:lnTo>
                  <a:lnTo>
                    <a:pt x="20" y="160"/>
                  </a:lnTo>
                  <a:lnTo>
                    <a:pt x="28" y="144"/>
                  </a:lnTo>
                  <a:lnTo>
                    <a:pt x="36" y="128"/>
                  </a:lnTo>
                  <a:lnTo>
                    <a:pt x="46" y="114"/>
                  </a:lnTo>
                  <a:lnTo>
                    <a:pt x="58" y="100"/>
                  </a:lnTo>
                  <a:lnTo>
                    <a:pt x="70" y="86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98" y="64"/>
                  </a:lnTo>
                  <a:lnTo>
                    <a:pt x="112" y="54"/>
                  </a:lnTo>
                  <a:lnTo>
                    <a:pt x="128" y="46"/>
                  </a:lnTo>
                  <a:lnTo>
                    <a:pt x="144" y="38"/>
                  </a:lnTo>
                  <a:lnTo>
                    <a:pt x="162" y="32"/>
                  </a:lnTo>
                  <a:lnTo>
                    <a:pt x="178" y="28"/>
                  </a:lnTo>
                  <a:lnTo>
                    <a:pt x="214" y="22"/>
                  </a:lnTo>
                  <a:lnTo>
                    <a:pt x="214" y="22"/>
                  </a:lnTo>
                  <a:lnTo>
                    <a:pt x="250" y="20"/>
                  </a:lnTo>
                  <a:lnTo>
                    <a:pt x="286" y="20"/>
                  </a:lnTo>
                  <a:lnTo>
                    <a:pt x="322" y="22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92" y="34"/>
                  </a:lnTo>
                  <a:lnTo>
                    <a:pt x="426" y="46"/>
                  </a:lnTo>
                  <a:lnTo>
                    <a:pt x="426" y="46"/>
                  </a:lnTo>
                  <a:lnTo>
                    <a:pt x="442" y="52"/>
                  </a:lnTo>
                  <a:lnTo>
                    <a:pt x="458" y="62"/>
                  </a:lnTo>
                  <a:lnTo>
                    <a:pt x="472" y="72"/>
                  </a:lnTo>
                  <a:lnTo>
                    <a:pt x="484" y="84"/>
                  </a:lnTo>
                  <a:lnTo>
                    <a:pt x="484" y="84"/>
                  </a:lnTo>
                  <a:lnTo>
                    <a:pt x="490" y="92"/>
                  </a:lnTo>
                  <a:lnTo>
                    <a:pt x="494" y="98"/>
                  </a:lnTo>
                  <a:lnTo>
                    <a:pt x="496" y="106"/>
                  </a:lnTo>
                  <a:lnTo>
                    <a:pt x="498" y="116"/>
                  </a:lnTo>
                  <a:lnTo>
                    <a:pt x="498" y="116"/>
                  </a:lnTo>
                  <a:lnTo>
                    <a:pt x="498" y="124"/>
                  </a:lnTo>
                  <a:lnTo>
                    <a:pt x="496" y="132"/>
                  </a:lnTo>
                  <a:lnTo>
                    <a:pt x="492" y="140"/>
                  </a:lnTo>
                  <a:lnTo>
                    <a:pt x="488" y="148"/>
                  </a:lnTo>
                  <a:lnTo>
                    <a:pt x="488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291138" y="1520825"/>
              <a:ext cx="209550" cy="92075"/>
            </a:xfrm>
            <a:custGeom>
              <a:avLst/>
              <a:gdLst>
                <a:gd name="T0" fmla="*/ 132 w 132"/>
                <a:gd name="T1" fmla="*/ 12 h 58"/>
                <a:gd name="T2" fmla="*/ 132 w 132"/>
                <a:gd name="T3" fmla="*/ 12 h 58"/>
                <a:gd name="T4" fmla="*/ 132 w 132"/>
                <a:gd name="T5" fmla="*/ 20 h 58"/>
                <a:gd name="T6" fmla="*/ 130 w 132"/>
                <a:gd name="T7" fmla="*/ 26 h 58"/>
                <a:gd name="T8" fmla="*/ 124 w 132"/>
                <a:gd name="T9" fmla="*/ 32 h 58"/>
                <a:gd name="T10" fmla="*/ 114 w 132"/>
                <a:gd name="T11" fmla="*/ 36 h 58"/>
                <a:gd name="T12" fmla="*/ 26 w 132"/>
                <a:gd name="T13" fmla="*/ 58 h 58"/>
                <a:gd name="T14" fmla="*/ 26 w 132"/>
                <a:gd name="T15" fmla="*/ 58 h 58"/>
                <a:gd name="T16" fmla="*/ 18 w 132"/>
                <a:gd name="T17" fmla="*/ 58 h 58"/>
                <a:gd name="T18" fmla="*/ 10 w 132"/>
                <a:gd name="T19" fmla="*/ 56 h 58"/>
                <a:gd name="T20" fmla="*/ 4 w 132"/>
                <a:gd name="T21" fmla="*/ 52 h 58"/>
                <a:gd name="T22" fmla="*/ 0 w 132"/>
                <a:gd name="T23" fmla="*/ 46 h 58"/>
                <a:gd name="T24" fmla="*/ 0 w 132"/>
                <a:gd name="T25" fmla="*/ 46 h 58"/>
                <a:gd name="T26" fmla="*/ 0 w 132"/>
                <a:gd name="T27" fmla="*/ 38 h 58"/>
                <a:gd name="T28" fmla="*/ 4 w 132"/>
                <a:gd name="T29" fmla="*/ 32 h 58"/>
                <a:gd name="T30" fmla="*/ 10 w 132"/>
                <a:gd name="T31" fmla="*/ 26 h 58"/>
                <a:gd name="T32" fmla="*/ 18 w 132"/>
                <a:gd name="T33" fmla="*/ 22 h 58"/>
                <a:gd name="T34" fmla="*/ 106 w 132"/>
                <a:gd name="T35" fmla="*/ 0 h 58"/>
                <a:gd name="T36" fmla="*/ 106 w 132"/>
                <a:gd name="T37" fmla="*/ 0 h 58"/>
                <a:gd name="T38" fmla="*/ 114 w 132"/>
                <a:gd name="T39" fmla="*/ 0 h 58"/>
                <a:gd name="T40" fmla="*/ 122 w 132"/>
                <a:gd name="T41" fmla="*/ 2 h 58"/>
                <a:gd name="T42" fmla="*/ 130 w 132"/>
                <a:gd name="T43" fmla="*/ 6 h 58"/>
                <a:gd name="T44" fmla="*/ 132 w 132"/>
                <a:gd name="T45" fmla="*/ 12 h 58"/>
                <a:gd name="T46" fmla="*/ 132 w 132"/>
                <a:gd name="T47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58">
                  <a:moveTo>
                    <a:pt x="132" y="12"/>
                  </a:moveTo>
                  <a:lnTo>
                    <a:pt x="132" y="12"/>
                  </a:lnTo>
                  <a:lnTo>
                    <a:pt x="132" y="20"/>
                  </a:lnTo>
                  <a:lnTo>
                    <a:pt x="130" y="26"/>
                  </a:lnTo>
                  <a:lnTo>
                    <a:pt x="124" y="32"/>
                  </a:lnTo>
                  <a:lnTo>
                    <a:pt x="114" y="3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18" y="58"/>
                  </a:lnTo>
                  <a:lnTo>
                    <a:pt x="10" y="56"/>
                  </a:lnTo>
                  <a:lnTo>
                    <a:pt x="4" y="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32"/>
                  </a:lnTo>
                  <a:lnTo>
                    <a:pt x="10" y="26"/>
                  </a:lnTo>
                  <a:lnTo>
                    <a:pt x="18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30" y="6"/>
                  </a:lnTo>
                  <a:lnTo>
                    <a:pt x="132" y="12"/>
                  </a:lnTo>
                  <a:lnTo>
                    <a:pt x="13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262563" y="1412875"/>
              <a:ext cx="215900" cy="60325"/>
            </a:xfrm>
            <a:custGeom>
              <a:avLst/>
              <a:gdLst>
                <a:gd name="T0" fmla="*/ 136 w 136"/>
                <a:gd name="T1" fmla="*/ 18 h 38"/>
                <a:gd name="T2" fmla="*/ 136 w 136"/>
                <a:gd name="T3" fmla="*/ 18 h 38"/>
                <a:gd name="T4" fmla="*/ 136 w 136"/>
                <a:gd name="T5" fmla="*/ 24 h 38"/>
                <a:gd name="T6" fmla="*/ 130 w 136"/>
                <a:gd name="T7" fmla="*/ 30 h 38"/>
                <a:gd name="T8" fmla="*/ 124 w 136"/>
                <a:gd name="T9" fmla="*/ 34 h 38"/>
                <a:gd name="T10" fmla="*/ 114 w 136"/>
                <a:gd name="T11" fmla="*/ 36 h 38"/>
                <a:gd name="T12" fmla="*/ 24 w 136"/>
                <a:gd name="T13" fmla="*/ 38 h 38"/>
                <a:gd name="T14" fmla="*/ 24 w 136"/>
                <a:gd name="T15" fmla="*/ 38 h 38"/>
                <a:gd name="T16" fmla="*/ 14 w 136"/>
                <a:gd name="T17" fmla="*/ 38 h 38"/>
                <a:gd name="T18" fmla="*/ 8 w 136"/>
                <a:gd name="T19" fmla="*/ 34 h 38"/>
                <a:gd name="T20" fmla="*/ 2 w 136"/>
                <a:gd name="T21" fmla="*/ 28 h 38"/>
                <a:gd name="T22" fmla="*/ 0 w 136"/>
                <a:gd name="T23" fmla="*/ 22 h 38"/>
                <a:gd name="T24" fmla="*/ 0 w 136"/>
                <a:gd name="T25" fmla="*/ 22 h 38"/>
                <a:gd name="T26" fmla="*/ 2 w 136"/>
                <a:gd name="T27" fmla="*/ 14 h 38"/>
                <a:gd name="T28" fmla="*/ 6 w 136"/>
                <a:gd name="T29" fmla="*/ 8 h 38"/>
                <a:gd name="T30" fmla="*/ 14 w 136"/>
                <a:gd name="T31" fmla="*/ 4 h 38"/>
                <a:gd name="T32" fmla="*/ 22 w 136"/>
                <a:gd name="T33" fmla="*/ 2 h 38"/>
                <a:gd name="T34" fmla="*/ 114 w 136"/>
                <a:gd name="T35" fmla="*/ 0 h 38"/>
                <a:gd name="T36" fmla="*/ 114 w 136"/>
                <a:gd name="T37" fmla="*/ 0 h 38"/>
                <a:gd name="T38" fmla="*/ 122 w 136"/>
                <a:gd name="T39" fmla="*/ 2 h 38"/>
                <a:gd name="T40" fmla="*/ 130 w 136"/>
                <a:gd name="T41" fmla="*/ 4 h 38"/>
                <a:gd name="T42" fmla="*/ 134 w 136"/>
                <a:gd name="T43" fmla="*/ 10 h 38"/>
                <a:gd name="T44" fmla="*/ 136 w 136"/>
                <a:gd name="T45" fmla="*/ 18 h 38"/>
                <a:gd name="T46" fmla="*/ 136 w 136"/>
                <a:gd name="T4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38">
                  <a:moveTo>
                    <a:pt x="136" y="18"/>
                  </a:moveTo>
                  <a:lnTo>
                    <a:pt x="136" y="18"/>
                  </a:lnTo>
                  <a:lnTo>
                    <a:pt x="136" y="24"/>
                  </a:lnTo>
                  <a:lnTo>
                    <a:pt x="130" y="30"/>
                  </a:lnTo>
                  <a:lnTo>
                    <a:pt x="124" y="34"/>
                  </a:lnTo>
                  <a:lnTo>
                    <a:pt x="114" y="36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30" y="4"/>
                  </a:lnTo>
                  <a:lnTo>
                    <a:pt x="134" y="10"/>
                  </a:lnTo>
                  <a:lnTo>
                    <a:pt x="136" y="18"/>
                  </a:lnTo>
                  <a:lnTo>
                    <a:pt x="1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351463" y="1263650"/>
              <a:ext cx="190500" cy="136525"/>
            </a:xfrm>
            <a:custGeom>
              <a:avLst/>
              <a:gdLst>
                <a:gd name="T0" fmla="*/ 118 w 120"/>
                <a:gd name="T1" fmla="*/ 78 h 86"/>
                <a:gd name="T2" fmla="*/ 118 w 120"/>
                <a:gd name="T3" fmla="*/ 78 h 86"/>
                <a:gd name="T4" fmla="*/ 112 w 120"/>
                <a:gd name="T5" fmla="*/ 84 h 86"/>
                <a:gd name="T6" fmla="*/ 106 w 120"/>
                <a:gd name="T7" fmla="*/ 86 h 86"/>
                <a:gd name="T8" fmla="*/ 98 w 120"/>
                <a:gd name="T9" fmla="*/ 86 h 86"/>
                <a:gd name="T10" fmla="*/ 88 w 120"/>
                <a:gd name="T11" fmla="*/ 82 h 86"/>
                <a:gd name="T12" fmla="*/ 12 w 120"/>
                <a:gd name="T13" fmla="*/ 34 h 86"/>
                <a:gd name="T14" fmla="*/ 12 w 120"/>
                <a:gd name="T15" fmla="*/ 34 h 86"/>
                <a:gd name="T16" fmla="*/ 4 w 120"/>
                <a:gd name="T17" fmla="*/ 28 h 86"/>
                <a:gd name="T18" fmla="*/ 0 w 120"/>
                <a:gd name="T19" fmla="*/ 20 h 86"/>
                <a:gd name="T20" fmla="*/ 0 w 120"/>
                <a:gd name="T21" fmla="*/ 14 h 86"/>
                <a:gd name="T22" fmla="*/ 2 w 120"/>
                <a:gd name="T23" fmla="*/ 6 h 86"/>
                <a:gd name="T24" fmla="*/ 2 w 120"/>
                <a:gd name="T25" fmla="*/ 6 h 86"/>
                <a:gd name="T26" fmla="*/ 8 w 120"/>
                <a:gd name="T27" fmla="*/ 2 h 86"/>
                <a:gd name="T28" fmla="*/ 14 w 120"/>
                <a:gd name="T29" fmla="*/ 0 h 86"/>
                <a:gd name="T30" fmla="*/ 22 w 120"/>
                <a:gd name="T31" fmla="*/ 0 h 86"/>
                <a:gd name="T32" fmla="*/ 30 w 120"/>
                <a:gd name="T33" fmla="*/ 4 h 86"/>
                <a:gd name="T34" fmla="*/ 108 w 120"/>
                <a:gd name="T35" fmla="*/ 50 h 86"/>
                <a:gd name="T36" fmla="*/ 108 w 120"/>
                <a:gd name="T37" fmla="*/ 50 h 86"/>
                <a:gd name="T38" fmla="*/ 114 w 120"/>
                <a:gd name="T39" fmla="*/ 56 h 86"/>
                <a:gd name="T40" fmla="*/ 118 w 120"/>
                <a:gd name="T41" fmla="*/ 64 h 86"/>
                <a:gd name="T42" fmla="*/ 120 w 120"/>
                <a:gd name="T43" fmla="*/ 72 h 86"/>
                <a:gd name="T44" fmla="*/ 118 w 120"/>
                <a:gd name="T45" fmla="*/ 78 h 86"/>
                <a:gd name="T46" fmla="*/ 118 w 120"/>
                <a:gd name="T4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86">
                  <a:moveTo>
                    <a:pt x="118" y="78"/>
                  </a:moveTo>
                  <a:lnTo>
                    <a:pt x="118" y="78"/>
                  </a:lnTo>
                  <a:lnTo>
                    <a:pt x="112" y="84"/>
                  </a:lnTo>
                  <a:lnTo>
                    <a:pt x="106" y="86"/>
                  </a:lnTo>
                  <a:lnTo>
                    <a:pt x="98" y="86"/>
                  </a:lnTo>
                  <a:lnTo>
                    <a:pt x="88" y="82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4" y="28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14" y="56"/>
                  </a:lnTo>
                  <a:lnTo>
                    <a:pt x="118" y="64"/>
                  </a:lnTo>
                  <a:lnTo>
                    <a:pt x="120" y="72"/>
                  </a:lnTo>
                  <a:lnTo>
                    <a:pt x="118" y="78"/>
                  </a:lnTo>
                  <a:lnTo>
                    <a:pt x="1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532438" y="1203325"/>
              <a:ext cx="98425" cy="165100"/>
            </a:xfrm>
            <a:custGeom>
              <a:avLst/>
              <a:gdLst>
                <a:gd name="T0" fmla="*/ 54 w 62"/>
                <a:gd name="T1" fmla="*/ 102 h 104"/>
                <a:gd name="T2" fmla="*/ 54 w 62"/>
                <a:gd name="T3" fmla="*/ 102 h 104"/>
                <a:gd name="T4" fmla="*/ 48 w 62"/>
                <a:gd name="T5" fmla="*/ 104 h 104"/>
                <a:gd name="T6" fmla="*/ 42 w 62"/>
                <a:gd name="T7" fmla="*/ 102 h 104"/>
                <a:gd name="T8" fmla="*/ 38 w 62"/>
                <a:gd name="T9" fmla="*/ 98 h 104"/>
                <a:gd name="T10" fmla="*/ 32 w 62"/>
                <a:gd name="T11" fmla="*/ 92 h 104"/>
                <a:gd name="T12" fmla="*/ 2 w 62"/>
                <a:gd name="T13" fmla="*/ 24 h 104"/>
                <a:gd name="T14" fmla="*/ 2 w 62"/>
                <a:gd name="T15" fmla="*/ 24 h 104"/>
                <a:gd name="T16" fmla="*/ 0 w 62"/>
                <a:gd name="T17" fmla="*/ 18 h 104"/>
                <a:gd name="T18" fmla="*/ 0 w 62"/>
                <a:gd name="T19" fmla="*/ 10 h 104"/>
                <a:gd name="T20" fmla="*/ 2 w 62"/>
                <a:gd name="T21" fmla="*/ 4 h 104"/>
                <a:gd name="T22" fmla="*/ 6 w 62"/>
                <a:gd name="T23" fmla="*/ 0 h 104"/>
                <a:gd name="T24" fmla="*/ 6 w 62"/>
                <a:gd name="T25" fmla="*/ 0 h 104"/>
                <a:gd name="T26" fmla="*/ 12 w 62"/>
                <a:gd name="T27" fmla="*/ 0 h 104"/>
                <a:gd name="T28" fmla="*/ 18 w 62"/>
                <a:gd name="T29" fmla="*/ 2 h 104"/>
                <a:gd name="T30" fmla="*/ 24 w 62"/>
                <a:gd name="T31" fmla="*/ 6 h 104"/>
                <a:gd name="T32" fmla="*/ 28 w 62"/>
                <a:gd name="T33" fmla="*/ 12 h 104"/>
                <a:gd name="T34" fmla="*/ 60 w 62"/>
                <a:gd name="T35" fmla="*/ 80 h 104"/>
                <a:gd name="T36" fmla="*/ 60 w 62"/>
                <a:gd name="T37" fmla="*/ 80 h 104"/>
                <a:gd name="T38" fmla="*/ 62 w 62"/>
                <a:gd name="T39" fmla="*/ 86 h 104"/>
                <a:gd name="T40" fmla="*/ 62 w 62"/>
                <a:gd name="T41" fmla="*/ 92 h 104"/>
                <a:gd name="T42" fmla="*/ 58 w 62"/>
                <a:gd name="T43" fmla="*/ 98 h 104"/>
                <a:gd name="T44" fmla="*/ 54 w 62"/>
                <a:gd name="T45" fmla="*/ 102 h 104"/>
                <a:gd name="T46" fmla="*/ 54 w 62"/>
                <a:gd name="T47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04">
                  <a:moveTo>
                    <a:pt x="54" y="102"/>
                  </a:moveTo>
                  <a:lnTo>
                    <a:pt x="54" y="102"/>
                  </a:lnTo>
                  <a:lnTo>
                    <a:pt x="48" y="104"/>
                  </a:lnTo>
                  <a:lnTo>
                    <a:pt x="42" y="102"/>
                  </a:lnTo>
                  <a:lnTo>
                    <a:pt x="38" y="98"/>
                  </a:lnTo>
                  <a:lnTo>
                    <a:pt x="32" y="9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28" y="12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2" y="86"/>
                  </a:lnTo>
                  <a:lnTo>
                    <a:pt x="62" y="92"/>
                  </a:lnTo>
                  <a:lnTo>
                    <a:pt x="58" y="98"/>
                  </a:lnTo>
                  <a:lnTo>
                    <a:pt x="54" y="102"/>
                  </a:lnTo>
                  <a:lnTo>
                    <a:pt x="5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78488" y="1216025"/>
              <a:ext cx="63500" cy="174625"/>
            </a:xfrm>
            <a:custGeom>
              <a:avLst/>
              <a:gdLst>
                <a:gd name="T0" fmla="*/ 28 w 40"/>
                <a:gd name="T1" fmla="*/ 110 h 110"/>
                <a:gd name="T2" fmla="*/ 28 w 40"/>
                <a:gd name="T3" fmla="*/ 110 h 110"/>
                <a:gd name="T4" fmla="*/ 22 w 40"/>
                <a:gd name="T5" fmla="*/ 110 h 110"/>
                <a:gd name="T6" fmla="*/ 18 w 40"/>
                <a:gd name="T7" fmla="*/ 106 h 110"/>
                <a:gd name="T8" fmla="*/ 14 w 40"/>
                <a:gd name="T9" fmla="*/ 100 h 110"/>
                <a:gd name="T10" fmla="*/ 12 w 40"/>
                <a:gd name="T11" fmla="*/ 94 h 110"/>
                <a:gd name="T12" fmla="*/ 0 w 40"/>
                <a:gd name="T13" fmla="*/ 20 h 110"/>
                <a:gd name="T14" fmla="*/ 0 w 40"/>
                <a:gd name="T15" fmla="*/ 20 h 110"/>
                <a:gd name="T16" fmla="*/ 0 w 40"/>
                <a:gd name="T17" fmla="*/ 12 h 110"/>
                <a:gd name="T18" fmla="*/ 2 w 40"/>
                <a:gd name="T19" fmla="*/ 6 h 110"/>
                <a:gd name="T20" fmla="*/ 6 w 40"/>
                <a:gd name="T21" fmla="*/ 2 h 110"/>
                <a:gd name="T22" fmla="*/ 12 w 40"/>
                <a:gd name="T23" fmla="*/ 0 h 110"/>
                <a:gd name="T24" fmla="*/ 12 w 40"/>
                <a:gd name="T25" fmla="*/ 0 h 110"/>
                <a:gd name="T26" fmla="*/ 18 w 40"/>
                <a:gd name="T27" fmla="*/ 0 h 110"/>
                <a:gd name="T28" fmla="*/ 24 w 40"/>
                <a:gd name="T29" fmla="*/ 2 h 110"/>
                <a:gd name="T30" fmla="*/ 28 w 40"/>
                <a:gd name="T31" fmla="*/ 8 h 110"/>
                <a:gd name="T32" fmla="*/ 30 w 40"/>
                <a:gd name="T33" fmla="*/ 16 h 110"/>
                <a:gd name="T34" fmla="*/ 40 w 40"/>
                <a:gd name="T35" fmla="*/ 90 h 110"/>
                <a:gd name="T36" fmla="*/ 40 w 40"/>
                <a:gd name="T37" fmla="*/ 90 h 110"/>
                <a:gd name="T38" fmla="*/ 40 w 40"/>
                <a:gd name="T39" fmla="*/ 96 h 110"/>
                <a:gd name="T40" fmla="*/ 38 w 40"/>
                <a:gd name="T41" fmla="*/ 102 h 110"/>
                <a:gd name="T42" fmla="*/ 34 w 40"/>
                <a:gd name="T43" fmla="*/ 108 h 110"/>
                <a:gd name="T44" fmla="*/ 28 w 40"/>
                <a:gd name="T45" fmla="*/ 110 h 110"/>
                <a:gd name="T46" fmla="*/ 28 w 4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10">
                  <a:moveTo>
                    <a:pt x="28" y="110"/>
                  </a:moveTo>
                  <a:lnTo>
                    <a:pt x="28" y="110"/>
                  </a:lnTo>
                  <a:lnTo>
                    <a:pt x="22" y="110"/>
                  </a:lnTo>
                  <a:lnTo>
                    <a:pt x="18" y="106"/>
                  </a:lnTo>
                  <a:lnTo>
                    <a:pt x="14" y="100"/>
                  </a:lnTo>
                  <a:lnTo>
                    <a:pt x="12" y="9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8"/>
                  </a:lnTo>
                  <a:lnTo>
                    <a:pt x="30" y="16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6"/>
                  </a:lnTo>
                  <a:lnTo>
                    <a:pt x="38" y="102"/>
                  </a:lnTo>
                  <a:lnTo>
                    <a:pt x="34" y="108"/>
                  </a:lnTo>
                  <a:lnTo>
                    <a:pt x="28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92788" y="1263650"/>
              <a:ext cx="73025" cy="174625"/>
            </a:xfrm>
            <a:custGeom>
              <a:avLst/>
              <a:gdLst>
                <a:gd name="T0" fmla="*/ 10 w 46"/>
                <a:gd name="T1" fmla="*/ 110 h 110"/>
                <a:gd name="T2" fmla="*/ 10 w 46"/>
                <a:gd name="T3" fmla="*/ 110 h 110"/>
                <a:gd name="T4" fmla="*/ 6 w 46"/>
                <a:gd name="T5" fmla="*/ 106 h 110"/>
                <a:gd name="T6" fmla="*/ 2 w 46"/>
                <a:gd name="T7" fmla="*/ 102 h 110"/>
                <a:gd name="T8" fmla="*/ 0 w 46"/>
                <a:gd name="T9" fmla="*/ 96 h 110"/>
                <a:gd name="T10" fmla="*/ 0 w 46"/>
                <a:gd name="T11" fmla="*/ 88 h 110"/>
                <a:gd name="T12" fmla="*/ 16 w 46"/>
                <a:gd name="T13" fmla="*/ 14 h 110"/>
                <a:gd name="T14" fmla="*/ 16 w 46"/>
                <a:gd name="T15" fmla="*/ 14 h 110"/>
                <a:gd name="T16" fmla="*/ 18 w 46"/>
                <a:gd name="T17" fmla="*/ 8 h 110"/>
                <a:gd name="T18" fmla="*/ 22 w 46"/>
                <a:gd name="T19" fmla="*/ 2 h 110"/>
                <a:gd name="T20" fmla="*/ 28 w 46"/>
                <a:gd name="T21" fmla="*/ 0 h 110"/>
                <a:gd name="T22" fmla="*/ 34 w 46"/>
                <a:gd name="T23" fmla="*/ 0 h 110"/>
                <a:gd name="T24" fmla="*/ 34 w 46"/>
                <a:gd name="T25" fmla="*/ 0 h 110"/>
                <a:gd name="T26" fmla="*/ 40 w 46"/>
                <a:gd name="T27" fmla="*/ 2 h 110"/>
                <a:gd name="T28" fmla="*/ 44 w 46"/>
                <a:gd name="T29" fmla="*/ 8 h 110"/>
                <a:gd name="T30" fmla="*/ 46 w 46"/>
                <a:gd name="T31" fmla="*/ 14 h 110"/>
                <a:gd name="T32" fmla="*/ 44 w 46"/>
                <a:gd name="T33" fmla="*/ 22 h 110"/>
                <a:gd name="T34" fmla="*/ 28 w 46"/>
                <a:gd name="T35" fmla="*/ 94 h 110"/>
                <a:gd name="T36" fmla="*/ 28 w 46"/>
                <a:gd name="T37" fmla="*/ 94 h 110"/>
                <a:gd name="T38" fmla="*/ 26 w 46"/>
                <a:gd name="T39" fmla="*/ 100 h 110"/>
                <a:gd name="T40" fmla="*/ 22 w 46"/>
                <a:gd name="T41" fmla="*/ 106 h 110"/>
                <a:gd name="T42" fmla="*/ 16 w 46"/>
                <a:gd name="T43" fmla="*/ 108 h 110"/>
                <a:gd name="T44" fmla="*/ 10 w 46"/>
                <a:gd name="T45" fmla="*/ 110 h 110"/>
                <a:gd name="T46" fmla="*/ 10 w 46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10">
                  <a:moveTo>
                    <a:pt x="10" y="110"/>
                  </a:moveTo>
                  <a:lnTo>
                    <a:pt x="10" y="110"/>
                  </a:lnTo>
                  <a:lnTo>
                    <a:pt x="6" y="106"/>
                  </a:lnTo>
                  <a:lnTo>
                    <a:pt x="2" y="102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8"/>
                  </a:lnTo>
                  <a:lnTo>
                    <a:pt x="46" y="14"/>
                  </a:lnTo>
                  <a:lnTo>
                    <a:pt x="44" y="22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6" y="100"/>
                  </a:lnTo>
                  <a:lnTo>
                    <a:pt x="22" y="106"/>
                  </a:lnTo>
                  <a:lnTo>
                    <a:pt x="16" y="108"/>
                  </a:lnTo>
                  <a:lnTo>
                    <a:pt x="10" y="110"/>
                  </a:lnTo>
                  <a:lnTo>
                    <a:pt x="1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406525" y="3741738"/>
            <a:ext cx="428625" cy="669925"/>
            <a:chOff x="1406525" y="3741738"/>
            <a:chExt cx="428625" cy="669925"/>
          </a:xfrm>
          <a:solidFill>
            <a:schemeClr val="bg1">
              <a:lumMod val="50000"/>
            </a:schemeClr>
          </a:solidFill>
        </p:grpSpPr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406525" y="3748088"/>
              <a:ext cx="190500" cy="654050"/>
            </a:xfrm>
            <a:custGeom>
              <a:avLst/>
              <a:gdLst>
                <a:gd name="T0" fmla="*/ 102 w 120"/>
                <a:gd name="T1" fmla="*/ 4 h 412"/>
                <a:gd name="T2" fmla="*/ 96 w 120"/>
                <a:gd name="T3" fmla="*/ 112 h 412"/>
                <a:gd name="T4" fmla="*/ 70 w 120"/>
                <a:gd name="T5" fmla="*/ 112 h 412"/>
                <a:gd name="T6" fmla="*/ 68 w 120"/>
                <a:gd name="T7" fmla="*/ 0 h 412"/>
                <a:gd name="T8" fmla="*/ 52 w 120"/>
                <a:gd name="T9" fmla="*/ 0 h 412"/>
                <a:gd name="T10" fmla="*/ 48 w 120"/>
                <a:gd name="T11" fmla="*/ 112 h 412"/>
                <a:gd name="T12" fmla="*/ 28 w 120"/>
                <a:gd name="T13" fmla="*/ 112 h 412"/>
                <a:gd name="T14" fmla="*/ 18 w 120"/>
                <a:gd name="T15" fmla="*/ 4 h 412"/>
                <a:gd name="T16" fmla="*/ 0 w 120"/>
                <a:gd name="T17" fmla="*/ 4 h 412"/>
                <a:gd name="T18" fmla="*/ 0 w 120"/>
                <a:gd name="T19" fmla="*/ 116 h 412"/>
                <a:gd name="T20" fmla="*/ 0 w 120"/>
                <a:gd name="T21" fmla="*/ 116 h 412"/>
                <a:gd name="T22" fmla="*/ 0 w 120"/>
                <a:gd name="T23" fmla="*/ 116 h 412"/>
                <a:gd name="T24" fmla="*/ 2 w 120"/>
                <a:gd name="T25" fmla="*/ 128 h 412"/>
                <a:gd name="T26" fmla="*/ 4 w 120"/>
                <a:gd name="T27" fmla="*/ 138 h 412"/>
                <a:gd name="T28" fmla="*/ 8 w 120"/>
                <a:gd name="T29" fmla="*/ 144 h 412"/>
                <a:gd name="T30" fmla="*/ 14 w 120"/>
                <a:gd name="T31" fmla="*/ 150 h 412"/>
                <a:gd name="T32" fmla="*/ 20 w 120"/>
                <a:gd name="T33" fmla="*/ 154 h 412"/>
                <a:gd name="T34" fmla="*/ 26 w 120"/>
                <a:gd name="T35" fmla="*/ 158 h 412"/>
                <a:gd name="T36" fmla="*/ 44 w 120"/>
                <a:gd name="T37" fmla="*/ 166 h 412"/>
                <a:gd name="T38" fmla="*/ 42 w 120"/>
                <a:gd name="T39" fmla="*/ 166 h 412"/>
                <a:gd name="T40" fmla="*/ 42 w 120"/>
                <a:gd name="T41" fmla="*/ 240 h 412"/>
                <a:gd name="T42" fmla="*/ 42 w 120"/>
                <a:gd name="T43" fmla="*/ 404 h 412"/>
                <a:gd name="T44" fmla="*/ 42 w 120"/>
                <a:gd name="T45" fmla="*/ 404 h 412"/>
                <a:gd name="T46" fmla="*/ 50 w 120"/>
                <a:gd name="T47" fmla="*/ 410 h 412"/>
                <a:gd name="T48" fmla="*/ 58 w 120"/>
                <a:gd name="T49" fmla="*/ 412 h 412"/>
                <a:gd name="T50" fmla="*/ 64 w 120"/>
                <a:gd name="T51" fmla="*/ 412 h 412"/>
                <a:gd name="T52" fmla="*/ 68 w 120"/>
                <a:gd name="T53" fmla="*/ 412 h 412"/>
                <a:gd name="T54" fmla="*/ 76 w 120"/>
                <a:gd name="T55" fmla="*/ 406 h 412"/>
                <a:gd name="T56" fmla="*/ 80 w 120"/>
                <a:gd name="T57" fmla="*/ 404 h 412"/>
                <a:gd name="T58" fmla="*/ 80 w 120"/>
                <a:gd name="T59" fmla="*/ 238 h 412"/>
                <a:gd name="T60" fmla="*/ 80 w 120"/>
                <a:gd name="T61" fmla="*/ 166 h 412"/>
                <a:gd name="T62" fmla="*/ 80 w 120"/>
                <a:gd name="T63" fmla="*/ 166 h 412"/>
                <a:gd name="T64" fmla="*/ 86 w 120"/>
                <a:gd name="T65" fmla="*/ 162 h 412"/>
                <a:gd name="T66" fmla="*/ 100 w 120"/>
                <a:gd name="T67" fmla="*/ 154 h 412"/>
                <a:gd name="T68" fmla="*/ 106 w 120"/>
                <a:gd name="T69" fmla="*/ 148 h 412"/>
                <a:gd name="T70" fmla="*/ 114 w 120"/>
                <a:gd name="T71" fmla="*/ 138 h 412"/>
                <a:gd name="T72" fmla="*/ 118 w 120"/>
                <a:gd name="T73" fmla="*/ 128 h 412"/>
                <a:gd name="T74" fmla="*/ 120 w 120"/>
                <a:gd name="T75" fmla="*/ 116 h 412"/>
                <a:gd name="T76" fmla="*/ 120 w 120"/>
                <a:gd name="T77" fmla="*/ 116 h 412"/>
                <a:gd name="T78" fmla="*/ 120 w 120"/>
                <a:gd name="T79" fmla="*/ 4 h 412"/>
                <a:gd name="T80" fmla="*/ 102 w 120"/>
                <a:gd name="T81" fmla="*/ 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412">
                  <a:moveTo>
                    <a:pt x="102" y="4"/>
                  </a:moveTo>
                  <a:lnTo>
                    <a:pt x="96" y="112"/>
                  </a:lnTo>
                  <a:lnTo>
                    <a:pt x="70" y="112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48" y="112"/>
                  </a:lnTo>
                  <a:lnTo>
                    <a:pt x="28" y="112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8"/>
                  </a:lnTo>
                  <a:lnTo>
                    <a:pt x="4" y="138"/>
                  </a:lnTo>
                  <a:lnTo>
                    <a:pt x="8" y="144"/>
                  </a:lnTo>
                  <a:lnTo>
                    <a:pt x="14" y="150"/>
                  </a:lnTo>
                  <a:lnTo>
                    <a:pt x="20" y="154"/>
                  </a:lnTo>
                  <a:lnTo>
                    <a:pt x="26" y="158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2" y="240"/>
                  </a:lnTo>
                  <a:lnTo>
                    <a:pt x="42" y="404"/>
                  </a:lnTo>
                  <a:lnTo>
                    <a:pt x="42" y="404"/>
                  </a:lnTo>
                  <a:lnTo>
                    <a:pt x="50" y="410"/>
                  </a:lnTo>
                  <a:lnTo>
                    <a:pt x="58" y="412"/>
                  </a:lnTo>
                  <a:lnTo>
                    <a:pt x="64" y="412"/>
                  </a:lnTo>
                  <a:lnTo>
                    <a:pt x="68" y="412"/>
                  </a:lnTo>
                  <a:lnTo>
                    <a:pt x="76" y="406"/>
                  </a:lnTo>
                  <a:lnTo>
                    <a:pt x="80" y="404"/>
                  </a:lnTo>
                  <a:lnTo>
                    <a:pt x="80" y="238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86" y="162"/>
                  </a:lnTo>
                  <a:lnTo>
                    <a:pt x="100" y="154"/>
                  </a:lnTo>
                  <a:lnTo>
                    <a:pt x="106" y="148"/>
                  </a:lnTo>
                  <a:lnTo>
                    <a:pt x="114" y="138"/>
                  </a:lnTo>
                  <a:lnTo>
                    <a:pt x="118" y="12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4"/>
                  </a:lnTo>
                  <a:lnTo>
                    <a:pt x="10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676400" y="3741738"/>
              <a:ext cx="158750" cy="669925"/>
            </a:xfrm>
            <a:custGeom>
              <a:avLst/>
              <a:gdLst>
                <a:gd name="T0" fmla="*/ 52 w 100"/>
                <a:gd name="T1" fmla="*/ 0 h 422"/>
                <a:gd name="T2" fmla="*/ 26 w 100"/>
                <a:gd name="T3" fmla="*/ 0 h 422"/>
                <a:gd name="T4" fmla="*/ 0 w 100"/>
                <a:gd name="T5" fmla="*/ 0 h 422"/>
                <a:gd name="T6" fmla="*/ 0 w 100"/>
                <a:gd name="T7" fmla="*/ 422 h 422"/>
                <a:gd name="T8" fmla="*/ 52 w 100"/>
                <a:gd name="T9" fmla="*/ 422 h 422"/>
                <a:gd name="T10" fmla="*/ 52 w 100"/>
                <a:gd name="T11" fmla="*/ 198 h 422"/>
                <a:gd name="T12" fmla="*/ 96 w 100"/>
                <a:gd name="T13" fmla="*/ 198 h 422"/>
                <a:gd name="T14" fmla="*/ 96 w 100"/>
                <a:gd name="T15" fmla="*/ 198 h 422"/>
                <a:gd name="T16" fmla="*/ 98 w 100"/>
                <a:gd name="T17" fmla="*/ 178 h 422"/>
                <a:gd name="T18" fmla="*/ 100 w 100"/>
                <a:gd name="T19" fmla="*/ 158 h 422"/>
                <a:gd name="T20" fmla="*/ 100 w 100"/>
                <a:gd name="T21" fmla="*/ 140 h 422"/>
                <a:gd name="T22" fmla="*/ 100 w 100"/>
                <a:gd name="T23" fmla="*/ 120 h 422"/>
                <a:gd name="T24" fmla="*/ 96 w 100"/>
                <a:gd name="T25" fmla="*/ 104 h 422"/>
                <a:gd name="T26" fmla="*/ 92 w 100"/>
                <a:gd name="T27" fmla="*/ 86 h 422"/>
                <a:gd name="T28" fmla="*/ 82 w 100"/>
                <a:gd name="T29" fmla="*/ 58 h 422"/>
                <a:gd name="T30" fmla="*/ 72 w 100"/>
                <a:gd name="T31" fmla="*/ 34 h 422"/>
                <a:gd name="T32" fmla="*/ 62 w 100"/>
                <a:gd name="T33" fmla="*/ 16 h 422"/>
                <a:gd name="T34" fmla="*/ 52 w 100"/>
                <a:gd name="T35" fmla="*/ 0 h 422"/>
                <a:gd name="T36" fmla="*/ 52 w 100"/>
                <a:gd name="T3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422">
                  <a:moveTo>
                    <a:pt x="52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52" y="422"/>
                  </a:lnTo>
                  <a:lnTo>
                    <a:pt x="52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8" y="178"/>
                  </a:lnTo>
                  <a:lnTo>
                    <a:pt x="100" y="158"/>
                  </a:lnTo>
                  <a:lnTo>
                    <a:pt x="100" y="140"/>
                  </a:lnTo>
                  <a:lnTo>
                    <a:pt x="100" y="120"/>
                  </a:lnTo>
                  <a:lnTo>
                    <a:pt x="96" y="104"/>
                  </a:lnTo>
                  <a:lnTo>
                    <a:pt x="92" y="86"/>
                  </a:lnTo>
                  <a:lnTo>
                    <a:pt x="82" y="58"/>
                  </a:lnTo>
                  <a:lnTo>
                    <a:pt x="72" y="34"/>
                  </a:lnTo>
                  <a:lnTo>
                    <a:pt x="62" y="16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6415088" y="1006475"/>
            <a:ext cx="723900" cy="727075"/>
          </a:xfrm>
          <a:custGeom>
            <a:avLst/>
            <a:gdLst>
              <a:gd name="T0" fmla="*/ 412 w 456"/>
              <a:gd name="T1" fmla="*/ 28 h 458"/>
              <a:gd name="T2" fmla="*/ 360 w 456"/>
              <a:gd name="T3" fmla="*/ 2 h 458"/>
              <a:gd name="T4" fmla="*/ 292 w 456"/>
              <a:gd name="T5" fmla="*/ 10 h 458"/>
              <a:gd name="T6" fmla="*/ 252 w 456"/>
              <a:gd name="T7" fmla="*/ 36 h 458"/>
              <a:gd name="T8" fmla="*/ 230 w 456"/>
              <a:gd name="T9" fmla="*/ 64 h 458"/>
              <a:gd name="T10" fmla="*/ 210 w 456"/>
              <a:gd name="T11" fmla="*/ 118 h 458"/>
              <a:gd name="T12" fmla="*/ 206 w 456"/>
              <a:gd name="T13" fmla="*/ 174 h 458"/>
              <a:gd name="T14" fmla="*/ 78 w 456"/>
              <a:gd name="T15" fmla="*/ 288 h 458"/>
              <a:gd name="T16" fmla="*/ 50 w 456"/>
              <a:gd name="T17" fmla="*/ 284 h 458"/>
              <a:gd name="T18" fmla="*/ 24 w 456"/>
              <a:gd name="T19" fmla="*/ 292 h 458"/>
              <a:gd name="T20" fmla="*/ 8 w 456"/>
              <a:gd name="T21" fmla="*/ 308 h 458"/>
              <a:gd name="T22" fmla="*/ 0 w 456"/>
              <a:gd name="T23" fmla="*/ 336 h 458"/>
              <a:gd name="T24" fmla="*/ 8 w 456"/>
              <a:gd name="T25" fmla="*/ 366 h 458"/>
              <a:gd name="T26" fmla="*/ 28 w 456"/>
              <a:gd name="T27" fmla="*/ 384 h 458"/>
              <a:gd name="T28" fmla="*/ 68 w 456"/>
              <a:gd name="T29" fmla="*/ 390 h 458"/>
              <a:gd name="T30" fmla="*/ 68 w 456"/>
              <a:gd name="T31" fmla="*/ 418 h 458"/>
              <a:gd name="T32" fmla="*/ 82 w 456"/>
              <a:gd name="T33" fmla="*/ 442 h 458"/>
              <a:gd name="T34" fmla="*/ 110 w 456"/>
              <a:gd name="T35" fmla="*/ 456 h 458"/>
              <a:gd name="T36" fmla="*/ 140 w 456"/>
              <a:gd name="T37" fmla="*/ 454 h 458"/>
              <a:gd name="T38" fmla="*/ 158 w 456"/>
              <a:gd name="T39" fmla="*/ 442 h 458"/>
              <a:gd name="T40" fmla="*/ 172 w 456"/>
              <a:gd name="T41" fmla="*/ 416 h 458"/>
              <a:gd name="T42" fmla="*/ 172 w 456"/>
              <a:gd name="T43" fmla="*/ 388 h 458"/>
              <a:gd name="T44" fmla="*/ 284 w 456"/>
              <a:gd name="T45" fmla="*/ 250 h 458"/>
              <a:gd name="T46" fmla="*/ 320 w 456"/>
              <a:gd name="T47" fmla="*/ 252 h 458"/>
              <a:gd name="T48" fmla="*/ 376 w 456"/>
              <a:gd name="T49" fmla="*/ 236 h 458"/>
              <a:gd name="T50" fmla="*/ 422 w 456"/>
              <a:gd name="T51" fmla="*/ 204 h 458"/>
              <a:gd name="T52" fmla="*/ 436 w 456"/>
              <a:gd name="T53" fmla="*/ 186 h 458"/>
              <a:gd name="T54" fmla="*/ 456 w 456"/>
              <a:gd name="T55" fmla="*/ 120 h 458"/>
              <a:gd name="T56" fmla="*/ 436 w 456"/>
              <a:gd name="T57" fmla="*/ 54 h 458"/>
              <a:gd name="T58" fmla="*/ 422 w 456"/>
              <a:gd name="T59" fmla="*/ 36 h 458"/>
              <a:gd name="T60" fmla="*/ 142 w 456"/>
              <a:gd name="T61" fmla="*/ 370 h 458"/>
              <a:gd name="T62" fmla="*/ 148 w 456"/>
              <a:gd name="T63" fmla="*/ 376 h 458"/>
              <a:gd name="T64" fmla="*/ 158 w 456"/>
              <a:gd name="T65" fmla="*/ 396 h 458"/>
              <a:gd name="T66" fmla="*/ 156 w 456"/>
              <a:gd name="T67" fmla="*/ 418 h 458"/>
              <a:gd name="T68" fmla="*/ 148 w 456"/>
              <a:gd name="T69" fmla="*/ 430 h 458"/>
              <a:gd name="T70" fmla="*/ 128 w 456"/>
              <a:gd name="T71" fmla="*/ 442 h 458"/>
              <a:gd name="T72" fmla="*/ 106 w 456"/>
              <a:gd name="T73" fmla="*/ 440 h 458"/>
              <a:gd name="T74" fmla="*/ 92 w 456"/>
              <a:gd name="T75" fmla="*/ 430 h 458"/>
              <a:gd name="T76" fmla="*/ 82 w 456"/>
              <a:gd name="T77" fmla="*/ 398 h 458"/>
              <a:gd name="T78" fmla="*/ 70 w 456"/>
              <a:gd name="T79" fmla="*/ 372 h 458"/>
              <a:gd name="T80" fmla="*/ 36 w 456"/>
              <a:gd name="T81" fmla="*/ 372 h 458"/>
              <a:gd name="T82" fmla="*/ 22 w 456"/>
              <a:gd name="T83" fmla="*/ 358 h 458"/>
              <a:gd name="T84" fmla="*/ 14 w 456"/>
              <a:gd name="T85" fmla="*/ 338 h 458"/>
              <a:gd name="T86" fmla="*/ 22 w 456"/>
              <a:gd name="T87" fmla="*/ 316 h 458"/>
              <a:gd name="T88" fmla="*/ 32 w 456"/>
              <a:gd name="T89" fmla="*/ 304 h 458"/>
              <a:gd name="T90" fmla="*/ 54 w 456"/>
              <a:gd name="T91" fmla="*/ 298 h 458"/>
              <a:gd name="T92" fmla="*/ 76 w 456"/>
              <a:gd name="T93" fmla="*/ 304 h 458"/>
              <a:gd name="T94" fmla="*/ 86 w 456"/>
              <a:gd name="T95" fmla="*/ 316 h 458"/>
              <a:gd name="T96" fmla="*/ 210 w 456"/>
              <a:gd name="T97" fmla="*/ 192 h 458"/>
              <a:gd name="T98" fmla="*/ 214 w 456"/>
              <a:gd name="T99" fmla="*/ 200 h 458"/>
              <a:gd name="T100" fmla="*/ 232 w 456"/>
              <a:gd name="T101" fmla="*/ 226 h 458"/>
              <a:gd name="T102" fmla="*/ 260 w 456"/>
              <a:gd name="T103" fmla="*/ 24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6" h="458">
                <a:moveTo>
                  <a:pt x="422" y="36"/>
                </a:moveTo>
                <a:lnTo>
                  <a:pt x="422" y="36"/>
                </a:lnTo>
                <a:lnTo>
                  <a:pt x="412" y="28"/>
                </a:lnTo>
                <a:lnTo>
                  <a:pt x="402" y="20"/>
                </a:lnTo>
                <a:lnTo>
                  <a:pt x="382" y="10"/>
                </a:lnTo>
                <a:lnTo>
                  <a:pt x="360" y="2"/>
                </a:lnTo>
                <a:lnTo>
                  <a:pt x="336" y="0"/>
                </a:lnTo>
                <a:lnTo>
                  <a:pt x="314" y="2"/>
                </a:lnTo>
                <a:lnTo>
                  <a:pt x="292" y="10"/>
                </a:lnTo>
                <a:lnTo>
                  <a:pt x="272" y="20"/>
                </a:lnTo>
                <a:lnTo>
                  <a:pt x="262" y="28"/>
                </a:lnTo>
                <a:lnTo>
                  <a:pt x="252" y="36"/>
                </a:lnTo>
                <a:lnTo>
                  <a:pt x="252" y="36"/>
                </a:lnTo>
                <a:lnTo>
                  <a:pt x="240" y="50"/>
                </a:lnTo>
                <a:lnTo>
                  <a:pt x="230" y="64"/>
                </a:lnTo>
                <a:lnTo>
                  <a:pt x="222" y="82"/>
                </a:lnTo>
                <a:lnTo>
                  <a:pt x="214" y="100"/>
                </a:lnTo>
                <a:lnTo>
                  <a:pt x="210" y="118"/>
                </a:lnTo>
                <a:lnTo>
                  <a:pt x="206" y="136"/>
                </a:lnTo>
                <a:lnTo>
                  <a:pt x="206" y="156"/>
                </a:lnTo>
                <a:lnTo>
                  <a:pt x="206" y="174"/>
                </a:lnTo>
                <a:lnTo>
                  <a:pt x="86" y="294"/>
                </a:lnTo>
                <a:lnTo>
                  <a:pt x="86" y="294"/>
                </a:lnTo>
                <a:lnTo>
                  <a:pt x="78" y="288"/>
                </a:lnTo>
                <a:lnTo>
                  <a:pt x="70" y="286"/>
                </a:lnTo>
                <a:lnTo>
                  <a:pt x="60" y="284"/>
                </a:lnTo>
                <a:lnTo>
                  <a:pt x="50" y="284"/>
                </a:lnTo>
                <a:lnTo>
                  <a:pt x="42" y="284"/>
                </a:lnTo>
                <a:lnTo>
                  <a:pt x="32" y="288"/>
                </a:lnTo>
                <a:lnTo>
                  <a:pt x="24" y="292"/>
                </a:lnTo>
                <a:lnTo>
                  <a:pt x="16" y="298"/>
                </a:lnTo>
                <a:lnTo>
                  <a:pt x="16" y="298"/>
                </a:lnTo>
                <a:lnTo>
                  <a:pt x="8" y="308"/>
                </a:lnTo>
                <a:lnTo>
                  <a:pt x="4" y="316"/>
                </a:lnTo>
                <a:lnTo>
                  <a:pt x="0" y="326"/>
                </a:lnTo>
                <a:lnTo>
                  <a:pt x="0" y="336"/>
                </a:lnTo>
                <a:lnTo>
                  <a:pt x="0" y="348"/>
                </a:lnTo>
                <a:lnTo>
                  <a:pt x="4" y="358"/>
                </a:lnTo>
                <a:lnTo>
                  <a:pt x="8" y="366"/>
                </a:lnTo>
                <a:lnTo>
                  <a:pt x="16" y="376"/>
                </a:lnTo>
                <a:lnTo>
                  <a:pt x="16" y="376"/>
                </a:lnTo>
                <a:lnTo>
                  <a:pt x="28" y="384"/>
                </a:lnTo>
                <a:lnTo>
                  <a:pt x="40" y="390"/>
                </a:lnTo>
                <a:lnTo>
                  <a:pt x="54" y="392"/>
                </a:lnTo>
                <a:lnTo>
                  <a:pt x="68" y="390"/>
                </a:lnTo>
                <a:lnTo>
                  <a:pt x="68" y="390"/>
                </a:lnTo>
                <a:lnTo>
                  <a:pt x="66" y="404"/>
                </a:lnTo>
                <a:lnTo>
                  <a:pt x="68" y="418"/>
                </a:lnTo>
                <a:lnTo>
                  <a:pt x="74" y="430"/>
                </a:lnTo>
                <a:lnTo>
                  <a:pt x="82" y="442"/>
                </a:lnTo>
                <a:lnTo>
                  <a:pt x="82" y="442"/>
                </a:lnTo>
                <a:lnTo>
                  <a:pt x="90" y="448"/>
                </a:lnTo>
                <a:lnTo>
                  <a:pt x="100" y="454"/>
                </a:lnTo>
                <a:lnTo>
                  <a:pt x="110" y="456"/>
                </a:lnTo>
                <a:lnTo>
                  <a:pt x="120" y="458"/>
                </a:lnTo>
                <a:lnTo>
                  <a:pt x="130" y="456"/>
                </a:lnTo>
                <a:lnTo>
                  <a:pt x="140" y="454"/>
                </a:lnTo>
                <a:lnTo>
                  <a:pt x="150" y="448"/>
                </a:lnTo>
                <a:lnTo>
                  <a:pt x="158" y="442"/>
                </a:lnTo>
                <a:lnTo>
                  <a:pt x="158" y="442"/>
                </a:lnTo>
                <a:lnTo>
                  <a:pt x="164" y="434"/>
                </a:lnTo>
                <a:lnTo>
                  <a:pt x="170" y="426"/>
                </a:lnTo>
                <a:lnTo>
                  <a:pt x="172" y="416"/>
                </a:lnTo>
                <a:lnTo>
                  <a:pt x="174" y="406"/>
                </a:lnTo>
                <a:lnTo>
                  <a:pt x="174" y="398"/>
                </a:lnTo>
                <a:lnTo>
                  <a:pt x="172" y="388"/>
                </a:lnTo>
                <a:lnTo>
                  <a:pt x="168" y="378"/>
                </a:lnTo>
                <a:lnTo>
                  <a:pt x="164" y="370"/>
                </a:lnTo>
                <a:lnTo>
                  <a:pt x="284" y="250"/>
                </a:lnTo>
                <a:lnTo>
                  <a:pt x="284" y="250"/>
                </a:lnTo>
                <a:lnTo>
                  <a:pt x="302" y="252"/>
                </a:lnTo>
                <a:lnTo>
                  <a:pt x="320" y="252"/>
                </a:lnTo>
                <a:lnTo>
                  <a:pt x="340" y="248"/>
                </a:lnTo>
                <a:lnTo>
                  <a:pt x="358" y="242"/>
                </a:lnTo>
                <a:lnTo>
                  <a:pt x="376" y="236"/>
                </a:lnTo>
                <a:lnTo>
                  <a:pt x="392" y="226"/>
                </a:lnTo>
                <a:lnTo>
                  <a:pt x="408" y="216"/>
                </a:lnTo>
                <a:lnTo>
                  <a:pt x="422" y="204"/>
                </a:lnTo>
                <a:lnTo>
                  <a:pt x="422" y="204"/>
                </a:lnTo>
                <a:lnTo>
                  <a:pt x="430" y="196"/>
                </a:lnTo>
                <a:lnTo>
                  <a:pt x="436" y="186"/>
                </a:lnTo>
                <a:lnTo>
                  <a:pt x="448" y="166"/>
                </a:lnTo>
                <a:lnTo>
                  <a:pt x="454" y="144"/>
                </a:lnTo>
                <a:lnTo>
                  <a:pt x="456" y="120"/>
                </a:lnTo>
                <a:lnTo>
                  <a:pt x="454" y="98"/>
                </a:lnTo>
                <a:lnTo>
                  <a:pt x="448" y="76"/>
                </a:lnTo>
                <a:lnTo>
                  <a:pt x="436" y="54"/>
                </a:lnTo>
                <a:lnTo>
                  <a:pt x="430" y="44"/>
                </a:lnTo>
                <a:lnTo>
                  <a:pt x="422" y="36"/>
                </a:lnTo>
                <a:lnTo>
                  <a:pt x="422" y="36"/>
                </a:lnTo>
                <a:close/>
                <a:moveTo>
                  <a:pt x="152" y="362"/>
                </a:moveTo>
                <a:lnTo>
                  <a:pt x="152" y="362"/>
                </a:lnTo>
                <a:lnTo>
                  <a:pt x="142" y="370"/>
                </a:lnTo>
                <a:lnTo>
                  <a:pt x="142" y="370"/>
                </a:lnTo>
                <a:lnTo>
                  <a:pt x="148" y="376"/>
                </a:lnTo>
                <a:lnTo>
                  <a:pt x="148" y="376"/>
                </a:lnTo>
                <a:lnTo>
                  <a:pt x="152" y="382"/>
                </a:lnTo>
                <a:lnTo>
                  <a:pt x="156" y="388"/>
                </a:lnTo>
                <a:lnTo>
                  <a:pt x="158" y="396"/>
                </a:lnTo>
                <a:lnTo>
                  <a:pt x="160" y="404"/>
                </a:lnTo>
                <a:lnTo>
                  <a:pt x="158" y="410"/>
                </a:lnTo>
                <a:lnTo>
                  <a:pt x="156" y="418"/>
                </a:lnTo>
                <a:lnTo>
                  <a:pt x="152" y="424"/>
                </a:lnTo>
                <a:lnTo>
                  <a:pt x="148" y="430"/>
                </a:lnTo>
                <a:lnTo>
                  <a:pt x="148" y="430"/>
                </a:lnTo>
                <a:lnTo>
                  <a:pt x="142" y="436"/>
                </a:lnTo>
                <a:lnTo>
                  <a:pt x="134" y="440"/>
                </a:lnTo>
                <a:lnTo>
                  <a:pt x="128" y="442"/>
                </a:lnTo>
                <a:lnTo>
                  <a:pt x="120" y="442"/>
                </a:lnTo>
                <a:lnTo>
                  <a:pt x="112" y="442"/>
                </a:lnTo>
                <a:lnTo>
                  <a:pt x="106" y="440"/>
                </a:lnTo>
                <a:lnTo>
                  <a:pt x="98" y="436"/>
                </a:lnTo>
                <a:lnTo>
                  <a:pt x="92" y="430"/>
                </a:lnTo>
                <a:lnTo>
                  <a:pt x="92" y="430"/>
                </a:lnTo>
                <a:lnTo>
                  <a:pt x="86" y="422"/>
                </a:lnTo>
                <a:lnTo>
                  <a:pt x="82" y="410"/>
                </a:lnTo>
                <a:lnTo>
                  <a:pt x="82" y="398"/>
                </a:lnTo>
                <a:lnTo>
                  <a:pt x="84" y="386"/>
                </a:lnTo>
                <a:lnTo>
                  <a:pt x="70" y="372"/>
                </a:lnTo>
                <a:lnTo>
                  <a:pt x="70" y="372"/>
                </a:lnTo>
                <a:lnTo>
                  <a:pt x="58" y="376"/>
                </a:lnTo>
                <a:lnTo>
                  <a:pt x="46" y="376"/>
                </a:lnTo>
                <a:lnTo>
                  <a:pt x="36" y="372"/>
                </a:lnTo>
                <a:lnTo>
                  <a:pt x="26" y="364"/>
                </a:lnTo>
                <a:lnTo>
                  <a:pt x="26" y="364"/>
                </a:lnTo>
                <a:lnTo>
                  <a:pt x="22" y="358"/>
                </a:lnTo>
                <a:lnTo>
                  <a:pt x="18" y="352"/>
                </a:lnTo>
                <a:lnTo>
                  <a:pt x="16" y="344"/>
                </a:lnTo>
                <a:lnTo>
                  <a:pt x="14" y="338"/>
                </a:lnTo>
                <a:lnTo>
                  <a:pt x="16" y="330"/>
                </a:lnTo>
                <a:lnTo>
                  <a:pt x="18" y="322"/>
                </a:lnTo>
                <a:lnTo>
                  <a:pt x="22" y="316"/>
                </a:lnTo>
                <a:lnTo>
                  <a:pt x="26" y="310"/>
                </a:lnTo>
                <a:lnTo>
                  <a:pt x="26" y="310"/>
                </a:lnTo>
                <a:lnTo>
                  <a:pt x="32" y="304"/>
                </a:lnTo>
                <a:lnTo>
                  <a:pt x="40" y="300"/>
                </a:lnTo>
                <a:lnTo>
                  <a:pt x="46" y="298"/>
                </a:lnTo>
                <a:lnTo>
                  <a:pt x="54" y="298"/>
                </a:lnTo>
                <a:lnTo>
                  <a:pt x="62" y="298"/>
                </a:lnTo>
                <a:lnTo>
                  <a:pt x="68" y="300"/>
                </a:lnTo>
                <a:lnTo>
                  <a:pt x="76" y="304"/>
                </a:lnTo>
                <a:lnTo>
                  <a:pt x="82" y="310"/>
                </a:lnTo>
                <a:lnTo>
                  <a:pt x="82" y="310"/>
                </a:lnTo>
                <a:lnTo>
                  <a:pt x="86" y="316"/>
                </a:lnTo>
                <a:lnTo>
                  <a:pt x="96" y="306"/>
                </a:lnTo>
                <a:lnTo>
                  <a:pt x="96" y="306"/>
                </a:lnTo>
                <a:lnTo>
                  <a:pt x="210" y="192"/>
                </a:lnTo>
                <a:lnTo>
                  <a:pt x="210" y="192"/>
                </a:lnTo>
                <a:lnTo>
                  <a:pt x="214" y="200"/>
                </a:lnTo>
                <a:lnTo>
                  <a:pt x="214" y="200"/>
                </a:lnTo>
                <a:lnTo>
                  <a:pt x="222" y="214"/>
                </a:lnTo>
                <a:lnTo>
                  <a:pt x="232" y="226"/>
                </a:lnTo>
                <a:lnTo>
                  <a:pt x="232" y="226"/>
                </a:lnTo>
                <a:lnTo>
                  <a:pt x="244" y="238"/>
                </a:lnTo>
                <a:lnTo>
                  <a:pt x="260" y="244"/>
                </a:lnTo>
                <a:lnTo>
                  <a:pt x="260" y="244"/>
                </a:lnTo>
                <a:lnTo>
                  <a:pt x="266" y="246"/>
                </a:lnTo>
                <a:lnTo>
                  <a:pt x="152" y="3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0" name="组合 169"/>
          <p:cNvGrpSpPr/>
          <p:nvPr/>
        </p:nvGrpSpPr>
        <p:grpSpPr>
          <a:xfrm>
            <a:off x="165100" y="2266950"/>
            <a:ext cx="717550" cy="717550"/>
            <a:chOff x="165100" y="2266950"/>
            <a:chExt cx="717550" cy="717550"/>
          </a:xfrm>
          <a:solidFill>
            <a:schemeClr val="bg1">
              <a:lumMod val="50000"/>
            </a:schemeClr>
          </a:solidFill>
        </p:grpSpPr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03225" y="2613025"/>
              <a:ext cx="254000" cy="234950"/>
            </a:xfrm>
            <a:custGeom>
              <a:avLst/>
              <a:gdLst>
                <a:gd name="T0" fmla="*/ 160 w 160"/>
                <a:gd name="T1" fmla="*/ 0 h 148"/>
                <a:gd name="T2" fmla="*/ 68 w 160"/>
                <a:gd name="T3" fmla="*/ 94 h 148"/>
                <a:gd name="T4" fmla="*/ 56 w 160"/>
                <a:gd name="T5" fmla="*/ 82 h 148"/>
                <a:gd name="T6" fmla="*/ 0 w 160"/>
                <a:gd name="T7" fmla="*/ 140 h 148"/>
                <a:gd name="T8" fmla="*/ 0 w 160"/>
                <a:gd name="T9" fmla="*/ 140 h 148"/>
                <a:gd name="T10" fmla="*/ 2 w 160"/>
                <a:gd name="T11" fmla="*/ 138 h 148"/>
                <a:gd name="T12" fmla="*/ 2 w 160"/>
                <a:gd name="T13" fmla="*/ 138 h 148"/>
                <a:gd name="T14" fmla="*/ 8 w 160"/>
                <a:gd name="T15" fmla="*/ 142 h 148"/>
                <a:gd name="T16" fmla="*/ 8 w 160"/>
                <a:gd name="T17" fmla="*/ 142 h 148"/>
                <a:gd name="T18" fmla="*/ 12 w 160"/>
                <a:gd name="T19" fmla="*/ 148 h 148"/>
                <a:gd name="T20" fmla="*/ 160 w 160"/>
                <a:gd name="T21" fmla="*/ 2 h 148"/>
                <a:gd name="T22" fmla="*/ 160 w 160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48">
                  <a:moveTo>
                    <a:pt x="160" y="0"/>
                  </a:moveTo>
                  <a:lnTo>
                    <a:pt x="68" y="94"/>
                  </a:lnTo>
                  <a:lnTo>
                    <a:pt x="56" y="82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2" y="148"/>
                  </a:lnTo>
                  <a:lnTo>
                    <a:pt x="160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625" y="2638425"/>
              <a:ext cx="104775" cy="107950"/>
            </a:xfrm>
            <a:custGeom>
              <a:avLst/>
              <a:gdLst>
                <a:gd name="T0" fmla="*/ 54 w 66"/>
                <a:gd name="T1" fmla="*/ 0 h 68"/>
                <a:gd name="T2" fmla="*/ 0 w 66"/>
                <a:gd name="T3" fmla="*/ 56 h 68"/>
                <a:gd name="T4" fmla="*/ 0 w 66"/>
                <a:gd name="T5" fmla="*/ 56 h 68"/>
                <a:gd name="T6" fmla="*/ 6 w 66"/>
                <a:gd name="T7" fmla="*/ 60 h 68"/>
                <a:gd name="T8" fmla="*/ 6 w 66"/>
                <a:gd name="T9" fmla="*/ 60 h 68"/>
                <a:gd name="T10" fmla="*/ 8 w 66"/>
                <a:gd name="T11" fmla="*/ 66 h 68"/>
                <a:gd name="T12" fmla="*/ 10 w 66"/>
                <a:gd name="T13" fmla="*/ 66 h 68"/>
                <a:gd name="T14" fmla="*/ 8 w 66"/>
                <a:gd name="T15" fmla="*/ 68 h 68"/>
                <a:gd name="T16" fmla="*/ 8 w 66"/>
                <a:gd name="T17" fmla="*/ 68 h 68"/>
                <a:gd name="T18" fmla="*/ 66 w 66"/>
                <a:gd name="T19" fmla="*/ 12 h 68"/>
                <a:gd name="T20" fmla="*/ 54 w 66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8">
                  <a:moveTo>
                    <a:pt x="54" y="0"/>
                  </a:moveTo>
                  <a:lnTo>
                    <a:pt x="0" y="56"/>
                  </a:lnTo>
                  <a:lnTo>
                    <a:pt x="0" y="56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66" y="12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65100" y="2708275"/>
              <a:ext cx="276225" cy="276225"/>
            </a:xfrm>
            <a:custGeom>
              <a:avLst/>
              <a:gdLst>
                <a:gd name="T0" fmla="*/ 52 w 174"/>
                <a:gd name="T1" fmla="*/ 0 h 174"/>
                <a:gd name="T2" fmla="*/ 32 w 174"/>
                <a:gd name="T3" fmla="*/ 4 h 174"/>
                <a:gd name="T4" fmla="*/ 14 w 174"/>
                <a:gd name="T5" fmla="*/ 16 h 174"/>
                <a:gd name="T6" fmla="*/ 8 w 174"/>
                <a:gd name="T7" fmla="*/ 24 h 174"/>
                <a:gd name="T8" fmla="*/ 0 w 174"/>
                <a:gd name="T9" fmla="*/ 44 h 174"/>
                <a:gd name="T10" fmla="*/ 0 w 174"/>
                <a:gd name="T11" fmla="*/ 66 h 174"/>
                <a:gd name="T12" fmla="*/ 8 w 174"/>
                <a:gd name="T13" fmla="*/ 84 h 174"/>
                <a:gd name="T14" fmla="*/ 14 w 174"/>
                <a:gd name="T15" fmla="*/ 94 h 174"/>
                <a:gd name="T16" fmla="*/ 32 w 174"/>
                <a:gd name="T17" fmla="*/ 104 h 174"/>
                <a:gd name="T18" fmla="*/ 54 w 174"/>
                <a:gd name="T19" fmla="*/ 108 h 174"/>
                <a:gd name="T20" fmla="*/ 66 w 174"/>
                <a:gd name="T21" fmla="*/ 108 h 174"/>
                <a:gd name="T22" fmla="*/ 66 w 174"/>
                <a:gd name="T23" fmla="*/ 122 h 174"/>
                <a:gd name="T24" fmla="*/ 72 w 174"/>
                <a:gd name="T25" fmla="*/ 148 h 174"/>
                <a:gd name="T26" fmla="*/ 82 w 174"/>
                <a:gd name="T27" fmla="*/ 160 h 174"/>
                <a:gd name="T28" fmla="*/ 98 w 174"/>
                <a:gd name="T29" fmla="*/ 170 h 174"/>
                <a:gd name="T30" fmla="*/ 120 w 174"/>
                <a:gd name="T31" fmla="*/ 174 h 174"/>
                <a:gd name="T32" fmla="*/ 130 w 174"/>
                <a:gd name="T33" fmla="*/ 174 h 174"/>
                <a:gd name="T34" fmla="*/ 150 w 174"/>
                <a:gd name="T35" fmla="*/ 166 h 174"/>
                <a:gd name="T36" fmla="*/ 158 w 174"/>
                <a:gd name="T37" fmla="*/ 160 h 174"/>
                <a:gd name="T38" fmla="*/ 168 w 174"/>
                <a:gd name="T39" fmla="*/ 142 h 174"/>
                <a:gd name="T40" fmla="*/ 174 w 174"/>
                <a:gd name="T41" fmla="*/ 124 h 174"/>
                <a:gd name="T42" fmla="*/ 172 w 174"/>
                <a:gd name="T43" fmla="*/ 106 h 174"/>
                <a:gd name="T44" fmla="*/ 162 w 174"/>
                <a:gd name="T45" fmla="*/ 88 h 174"/>
                <a:gd name="T46" fmla="*/ 150 w 174"/>
                <a:gd name="T47" fmla="*/ 80 h 174"/>
                <a:gd name="T48" fmla="*/ 142 w 174"/>
                <a:gd name="T49" fmla="*/ 88 h 174"/>
                <a:gd name="T50" fmla="*/ 148 w 174"/>
                <a:gd name="T51" fmla="*/ 94 h 174"/>
                <a:gd name="T52" fmla="*/ 156 w 174"/>
                <a:gd name="T53" fmla="*/ 106 h 174"/>
                <a:gd name="T54" fmla="*/ 158 w 174"/>
                <a:gd name="T55" fmla="*/ 120 h 174"/>
                <a:gd name="T56" fmla="*/ 156 w 174"/>
                <a:gd name="T57" fmla="*/ 136 h 174"/>
                <a:gd name="T58" fmla="*/ 148 w 174"/>
                <a:gd name="T59" fmla="*/ 148 h 174"/>
                <a:gd name="T60" fmla="*/ 140 w 174"/>
                <a:gd name="T61" fmla="*/ 154 h 174"/>
                <a:gd name="T62" fmla="*/ 126 w 174"/>
                <a:gd name="T63" fmla="*/ 160 h 174"/>
                <a:gd name="T64" fmla="*/ 120 w 174"/>
                <a:gd name="T65" fmla="*/ 160 h 174"/>
                <a:gd name="T66" fmla="*/ 104 w 174"/>
                <a:gd name="T67" fmla="*/ 158 h 174"/>
                <a:gd name="T68" fmla="*/ 92 w 174"/>
                <a:gd name="T69" fmla="*/ 148 h 174"/>
                <a:gd name="T70" fmla="*/ 84 w 174"/>
                <a:gd name="T71" fmla="*/ 138 h 174"/>
                <a:gd name="T72" fmla="*/ 80 w 174"/>
                <a:gd name="T73" fmla="*/ 116 h 174"/>
                <a:gd name="T74" fmla="*/ 70 w 174"/>
                <a:gd name="T75" fmla="*/ 90 h 174"/>
                <a:gd name="T76" fmla="*/ 62 w 174"/>
                <a:gd name="T77" fmla="*/ 94 h 174"/>
                <a:gd name="T78" fmla="*/ 54 w 174"/>
                <a:gd name="T79" fmla="*/ 94 h 174"/>
                <a:gd name="T80" fmla="*/ 38 w 174"/>
                <a:gd name="T81" fmla="*/ 90 h 174"/>
                <a:gd name="T82" fmla="*/ 26 w 174"/>
                <a:gd name="T83" fmla="*/ 82 h 174"/>
                <a:gd name="T84" fmla="*/ 20 w 174"/>
                <a:gd name="T85" fmla="*/ 76 h 174"/>
                <a:gd name="T86" fmla="*/ 14 w 174"/>
                <a:gd name="T87" fmla="*/ 62 h 174"/>
                <a:gd name="T88" fmla="*/ 14 w 174"/>
                <a:gd name="T89" fmla="*/ 48 h 174"/>
                <a:gd name="T90" fmla="*/ 20 w 174"/>
                <a:gd name="T91" fmla="*/ 34 h 174"/>
                <a:gd name="T92" fmla="*/ 26 w 174"/>
                <a:gd name="T93" fmla="*/ 26 h 174"/>
                <a:gd name="T94" fmla="*/ 38 w 174"/>
                <a:gd name="T95" fmla="*/ 18 h 174"/>
                <a:gd name="T96" fmla="*/ 54 w 174"/>
                <a:gd name="T97" fmla="*/ 16 h 174"/>
                <a:gd name="T98" fmla="*/ 60 w 174"/>
                <a:gd name="T99" fmla="*/ 16 h 174"/>
                <a:gd name="T100" fmla="*/ 74 w 174"/>
                <a:gd name="T101" fmla="*/ 22 h 174"/>
                <a:gd name="T102" fmla="*/ 80 w 174"/>
                <a:gd name="T103" fmla="*/ 26 h 174"/>
                <a:gd name="T104" fmla="*/ 94 w 174"/>
                <a:gd name="T105" fmla="*/ 24 h 174"/>
                <a:gd name="T106" fmla="*/ 86 w 174"/>
                <a:gd name="T107" fmla="*/ 12 h 174"/>
                <a:gd name="T108" fmla="*/ 78 w 174"/>
                <a:gd name="T109" fmla="*/ 6 h 174"/>
                <a:gd name="T110" fmla="*/ 62 w 174"/>
                <a:gd name="T111" fmla="*/ 2 h 174"/>
                <a:gd name="T112" fmla="*/ 52 w 174"/>
                <a:gd name="T1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4" h="174">
                  <a:moveTo>
                    <a:pt x="52" y="0"/>
                  </a:moveTo>
                  <a:lnTo>
                    <a:pt x="52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4" y="10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24"/>
                  </a:lnTo>
                  <a:lnTo>
                    <a:pt x="4" y="34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4" y="76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24" y="100"/>
                  </a:lnTo>
                  <a:lnTo>
                    <a:pt x="32" y="104"/>
                  </a:lnTo>
                  <a:lnTo>
                    <a:pt x="42" y="108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6" y="122"/>
                  </a:lnTo>
                  <a:lnTo>
                    <a:pt x="68" y="134"/>
                  </a:lnTo>
                  <a:lnTo>
                    <a:pt x="72" y="148"/>
                  </a:lnTo>
                  <a:lnTo>
                    <a:pt x="82" y="160"/>
                  </a:lnTo>
                  <a:lnTo>
                    <a:pt x="82" y="160"/>
                  </a:lnTo>
                  <a:lnTo>
                    <a:pt x="90" y="166"/>
                  </a:lnTo>
                  <a:lnTo>
                    <a:pt x="98" y="170"/>
                  </a:lnTo>
                  <a:lnTo>
                    <a:pt x="108" y="174"/>
                  </a:lnTo>
                  <a:lnTo>
                    <a:pt x="120" y="174"/>
                  </a:lnTo>
                  <a:lnTo>
                    <a:pt x="120" y="174"/>
                  </a:lnTo>
                  <a:lnTo>
                    <a:pt x="130" y="174"/>
                  </a:lnTo>
                  <a:lnTo>
                    <a:pt x="140" y="170"/>
                  </a:lnTo>
                  <a:lnTo>
                    <a:pt x="150" y="166"/>
                  </a:lnTo>
                  <a:lnTo>
                    <a:pt x="158" y="160"/>
                  </a:lnTo>
                  <a:lnTo>
                    <a:pt x="158" y="160"/>
                  </a:lnTo>
                  <a:lnTo>
                    <a:pt x="164" y="152"/>
                  </a:lnTo>
                  <a:lnTo>
                    <a:pt x="168" y="142"/>
                  </a:lnTo>
                  <a:lnTo>
                    <a:pt x="172" y="134"/>
                  </a:lnTo>
                  <a:lnTo>
                    <a:pt x="174" y="124"/>
                  </a:lnTo>
                  <a:lnTo>
                    <a:pt x="174" y="114"/>
                  </a:lnTo>
                  <a:lnTo>
                    <a:pt x="172" y="106"/>
                  </a:lnTo>
                  <a:lnTo>
                    <a:pt x="168" y="96"/>
                  </a:lnTo>
                  <a:lnTo>
                    <a:pt x="162" y="88"/>
                  </a:lnTo>
                  <a:lnTo>
                    <a:pt x="160" y="90"/>
                  </a:lnTo>
                  <a:lnTo>
                    <a:pt x="150" y="80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8" y="94"/>
                  </a:lnTo>
                  <a:lnTo>
                    <a:pt x="148" y="94"/>
                  </a:lnTo>
                  <a:lnTo>
                    <a:pt x="152" y="100"/>
                  </a:lnTo>
                  <a:lnTo>
                    <a:pt x="156" y="106"/>
                  </a:lnTo>
                  <a:lnTo>
                    <a:pt x="158" y="114"/>
                  </a:lnTo>
                  <a:lnTo>
                    <a:pt x="158" y="120"/>
                  </a:lnTo>
                  <a:lnTo>
                    <a:pt x="158" y="128"/>
                  </a:lnTo>
                  <a:lnTo>
                    <a:pt x="156" y="136"/>
                  </a:lnTo>
                  <a:lnTo>
                    <a:pt x="152" y="142"/>
                  </a:lnTo>
                  <a:lnTo>
                    <a:pt x="148" y="148"/>
                  </a:lnTo>
                  <a:lnTo>
                    <a:pt x="148" y="148"/>
                  </a:lnTo>
                  <a:lnTo>
                    <a:pt x="140" y="154"/>
                  </a:lnTo>
                  <a:lnTo>
                    <a:pt x="134" y="158"/>
                  </a:lnTo>
                  <a:lnTo>
                    <a:pt x="126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2" y="160"/>
                  </a:lnTo>
                  <a:lnTo>
                    <a:pt x="104" y="158"/>
                  </a:lnTo>
                  <a:lnTo>
                    <a:pt x="98" y="154"/>
                  </a:lnTo>
                  <a:lnTo>
                    <a:pt x="92" y="148"/>
                  </a:lnTo>
                  <a:lnTo>
                    <a:pt x="92" y="148"/>
                  </a:lnTo>
                  <a:lnTo>
                    <a:pt x="84" y="138"/>
                  </a:lnTo>
                  <a:lnTo>
                    <a:pt x="80" y="128"/>
                  </a:lnTo>
                  <a:lnTo>
                    <a:pt x="80" y="116"/>
                  </a:lnTo>
                  <a:lnTo>
                    <a:pt x="84" y="104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62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46" y="94"/>
                  </a:lnTo>
                  <a:lnTo>
                    <a:pt x="38" y="90"/>
                  </a:lnTo>
                  <a:lnTo>
                    <a:pt x="32" y="88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0" y="76"/>
                  </a:lnTo>
                  <a:lnTo>
                    <a:pt x="16" y="70"/>
                  </a:lnTo>
                  <a:lnTo>
                    <a:pt x="14" y="62"/>
                  </a:lnTo>
                  <a:lnTo>
                    <a:pt x="14" y="54"/>
                  </a:lnTo>
                  <a:lnTo>
                    <a:pt x="14" y="48"/>
                  </a:lnTo>
                  <a:lnTo>
                    <a:pt x="16" y="40"/>
                  </a:lnTo>
                  <a:lnTo>
                    <a:pt x="20" y="34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32" y="22"/>
                  </a:lnTo>
                  <a:lnTo>
                    <a:pt x="38" y="18"/>
                  </a:lnTo>
                  <a:lnTo>
                    <a:pt x="46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0" y="16"/>
                  </a:lnTo>
                  <a:lnTo>
                    <a:pt x="68" y="18"/>
                  </a:lnTo>
                  <a:lnTo>
                    <a:pt x="74" y="22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6" y="34"/>
                  </a:lnTo>
                  <a:lnTo>
                    <a:pt x="94" y="24"/>
                  </a:lnTo>
                  <a:lnTo>
                    <a:pt x="84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78" y="6"/>
                  </a:lnTo>
                  <a:lnTo>
                    <a:pt x="70" y="4"/>
                  </a:lnTo>
                  <a:lnTo>
                    <a:pt x="62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03225" y="2832100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10 w 12"/>
                <a:gd name="T5" fmla="*/ 12 h 12"/>
                <a:gd name="T6" fmla="*/ 12 w 12"/>
                <a:gd name="T7" fmla="*/ 10 h 12"/>
                <a:gd name="T8" fmla="*/ 12 w 12"/>
                <a:gd name="T9" fmla="*/ 10 h 12"/>
                <a:gd name="T10" fmla="*/ 8 w 12"/>
                <a:gd name="T11" fmla="*/ 4 h 12"/>
                <a:gd name="T12" fmla="*/ 8 w 12"/>
                <a:gd name="T13" fmla="*/ 4 h 12"/>
                <a:gd name="T14" fmla="*/ 2 w 12"/>
                <a:gd name="T15" fmla="*/ 0 h 12"/>
                <a:gd name="T16" fmla="*/ 2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98450" y="2727325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10 w 12"/>
                <a:gd name="T5" fmla="*/ 12 h 12"/>
                <a:gd name="T6" fmla="*/ 12 w 12"/>
                <a:gd name="T7" fmla="*/ 10 h 12"/>
                <a:gd name="T8" fmla="*/ 10 w 12"/>
                <a:gd name="T9" fmla="*/ 10 h 12"/>
                <a:gd name="T10" fmla="*/ 10 w 12"/>
                <a:gd name="T11" fmla="*/ 10 h 12"/>
                <a:gd name="T12" fmla="*/ 8 w 12"/>
                <a:gd name="T13" fmla="*/ 4 h 12"/>
                <a:gd name="T14" fmla="*/ 8 w 12"/>
                <a:gd name="T15" fmla="*/ 4 h 12"/>
                <a:gd name="T16" fmla="*/ 2 w 12"/>
                <a:gd name="T17" fmla="*/ 0 h 12"/>
                <a:gd name="T18" fmla="*/ 2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87350" y="2406650"/>
              <a:ext cx="254000" cy="231775"/>
            </a:xfrm>
            <a:custGeom>
              <a:avLst/>
              <a:gdLst>
                <a:gd name="T0" fmla="*/ 148 w 160"/>
                <a:gd name="T1" fmla="*/ 0 h 146"/>
                <a:gd name="T2" fmla="*/ 0 w 160"/>
                <a:gd name="T3" fmla="*/ 146 h 146"/>
                <a:gd name="T4" fmla="*/ 0 w 160"/>
                <a:gd name="T5" fmla="*/ 146 h 146"/>
                <a:gd name="T6" fmla="*/ 92 w 160"/>
                <a:gd name="T7" fmla="*/ 54 h 146"/>
                <a:gd name="T8" fmla="*/ 104 w 160"/>
                <a:gd name="T9" fmla="*/ 64 h 146"/>
                <a:gd name="T10" fmla="*/ 160 w 160"/>
                <a:gd name="T11" fmla="*/ 8 h 146"/>
                <a:gd name="T12" fmla="*/ 160 w 160"/>
                <a:gd name="T13" fmla="*/ 8 h 146"/>
                <a:gd name="T14" fmla="*/ 158 w 160"/>
                <a:gd name="T15" fmla="*/ 10 h 146"/>
                <a:gd name="T16" fmla="*/ 158 w 160"/>
                <a:gd name="T17" fmla="*/ 10 h 146"/>
                <a:gd name="T18" fmla="*/ 152 w 160"/>
                <a:gd name="T19" fmla="*/ 6 h 146"/>
                <a:gd name="T20" fmla="*/ 152 w 160"/>
                <a:gd name="T21" fmla="*/ 6 h 146"/>
                <a:gd name="T22" fmla="*/ 148 w 160"/>
                <a:gd name="T23" fmla="*/ 0 h 146"/>
                <a:gd name="T24" fmla="*/ 148 w 160"/>
                <a:gd name="T2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146">
                  <a:moveTo>
                    <a:pt x="148" y="0"/>
                  </a:moveTo>
                  <a:lnTo>
                    <a:pt x="0" y="146"/>
                  </a:lnTo>
                  <a:lnTo>
                    <a:pt x="0" y="146"/>
                  </a:lnTo>
                  <a:lnTo>
                    <a:pt x="92" y="54"/>
                  </a:lnTo>
                  <a:lnTo>
                    <a:pt x="104" y="64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38175" y="2508250"/>
              <a:ext cx="104775" cy="104775"/>
            </a:xfrm>
            <a:custGeom>
              <a:avLst/>
              <a:gdLst>
                <a:gd name="T0" fmla="*/ 58 w 66"/>
                <a:gd name="T1" fmla="*/ 0 h 66"/>
                <a:gd name="T2" fmla="*/ 0 w 66"/>
                <a:gd name="T3" fmla="*/ 56 h 66"/>
                <a:gd name="T4" fmla="*/ 12 w 66"/>
                <a:gd name="T5" fmla="*/ 66 h 66"/>
                <a:gd name="T6" fmla="*/ 66 w 66"/>
                <a:gd name="T7" fmla="*/ 12 h 66"/>
                <a:gd name="T8" fmla="*/ 66 w 66"/>
                <a:gd name="T9" fmla="*/ 12 h 66"/>
                <a:gd name="T10" fmla="*/ 60 w 66"/>
                <a:gd name="T11" fmla="*/ 8 h 66"/>
                <a:gd name="T12" fmla="*/ 60 w 66"/>
                <a:gd name="T13" fmla="*/ 8 h 66"/>
                <a:gd name="T14" fmla="*/ 58 w 66"/>
                <a:gd name="T15" fmla="*/ 2 h 66"/>
                <a:gd name="T16" fmla="*/ 56 w 66"/>
                <a:gd name="T17" fmla="*/ 2 h 66"/>
                <a:gd name="T18" fmla="*/ 58 w 66"/>
                <a:gd name="T19" fmla="*/ 0 h 66"/>
                <a:gd name="T20" fmla="*/ 58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58" y="0"/>
                  </a:moveTo>
                  <a:lnTo>
                    <a:pt x="0" y="56"/>
                  </a:lnTo>
                  <a:lnTo>
                    <a:pt x="12" y="66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8" y="2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87350" y="2492375"/>
              <a:ext cx="165100" cy="165100"/>
            </a:xfrm>
            <a:custGeom>
              <a:avLst/>
              <a:gdLst>
                <a:gd name="T0" fmla="*/ 92 w 104"/>
                <a:gd name="T1" fmla="*/ 0 h 104"/>
                <a:gd name="T2" fmla="*/ 0 w 104"/>
                <a:gd name="T3" fmla="*/ 92 h 104"/>
                <a:gd name="T4" fmla="*/ 12 w 104"/>
                <a:gd name="T5" fmla="*/ 104 h 104"/>
                <a:gd name="T6" fmla="*/ 22 w 104"/>
                <a:gd name="T7" fmla="*/ 92 h 104"/>
                <a:gd name="T8" fmla="*/ 22 w 104"/>
                <a:gd name="T9" fmla="*/ 92 h 104"/>
                <a:gd name="T10" fmla="*/ 104 w 104"/>
                <a:gd name="T11" fmla="*/ 10 h 104"/>
                <a:gd name="T12" fmla="*/ 92 w 10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92" y="0"/>
                  </a:moveTo>
                  <a:lnTo>
                    <a:pt x="0" y="92"/>
                  </a:lnTo>
                  <a:lnTo>
                    <a:pt x="12" y="104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104" y="1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92125" y="2597150"/>
              <a:ext cx="165100" cy="165100"/>
            </a:xfrm>
            <a:custGeom>
              <a:avLst/>
              <a:gdLst>
                <a:gd name="T0" fmla="*/ 92 w 104"/>
                <a:gd name="T1" fmla="*/ 0 h 104"/>
                <a:gd name="T2" fmla="*/ 82 w 104"/>
                <a:gd name="T3" fmla="*/ 10 h 104"/>
                <a:gd name="T4" fmla="*/ 82 w 104"/>
                <a:gd name="T5" fmla="*/ 12 h 104"/>
                <a:gd name="T6" fmla="*/ 0 w 104"/>
                <a:gd name="T7" fmla="*/ 92 h 104"/>
                <a:gd name="T8" fmla="*/ 12 w 104"/>
                <a:gd name="T9" fmla="*/ 104 h 104"/>
                <a:gd name="T10" fmla="*/ 104 w 104"/>
                <a:gd name="T11" fmla="*/ 10 h 104"/>
                <a:gd name="T12" fmla="*/ 92 w 10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92" y="0"/>
                  </a:moveTo>
                  <a:lnTo>
                    <a:pt x="82" y="10"/>
                  </a:lnTo>
                  <a:lnTo>
                    <a:pt x="82" y="12"/>
                  </a:lnTo>
                  <a:lnTo>
                    <a:pt x="0" y="92"/>
                  </a:lnTo>
                  <a:lnTo>
                    <a:pt x="12" y="104"/>
                  </a:lnTo>
                  <a:lnTo>
                    <a:pt x="104" y="1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03250" y="2266950"/>
              <a:ext cx="279400" cy="276225"/>
            </a:xfrm>
            <a:custGeom>
              <a:avLst/>
              <a:gdLst>
                <a:gd name="T0" fmla="*/ 54 w 176"/>
                <a:gd name="T1" fmla="*/ 0 h 174"/>
                <a:gd name="T2" fmla="*/ 34 w 176"/>
                <a:gd name="T3" fmla="*/ 4 h 174"/>
                <a:gd name="T4" fmla="*/ 16 w 176"/>
                <a:gd name="T5" fmla="*/ 16 h 174"/>
                <a:gd name="T6" fmla="*/ 10 w 176"/>
                <a:gd name="T7" fmla="*/ 24 h 174"/>
                <a:gd name="T8" fmla="*/ 2 w 176"/>
                <a:gd name="T9" fmla="*/ 42 h 174"/>
                <a:gd name="T10" fmla="*/ 2 w 176"/>
                <a:gd name="T11" fmla="*/ 60 h 174"/>
                <a:gd name="T12" fmla="*/ 6 w 176"/>
                <a:gd name="T13" fmla="*/ 80 h 174"/>
                <a:gd name="T14" fmla="*/ 14 w 176"/>
                <a:gd name="T15" fmla="*/ 86 h 174"/>
                <a:gd name="T16" fmla="*/ 32 w 176"/>
                <a:gd name="T17" fmla="*/ 88 h 174"/>
                <a:gd name="T18" fmla="*/ 28 w 176"/>
                <a:gd name="T19" fmla="*/ 82 h 174"/>
                <a:gd name="T20" fmla="*/ 22 w 176"/>
                <a:gd name="T21" fmla="*/ 76 h 174"/>
                <a:gd name="T22" fmla="*/ 16 w 176"/>
                <a:gd name="T23" fmla="*/ 62 h 174"/>
                <a:gd name="T24" fmla="*/ 16 w 176"/>
                <a:gd name="T25" fmla="*/ 48 h 174"/>
                <a:gd name="T26" fmla="*/ 22 w 176"/>
                <a:gd name="T27" fmla="*/ 34 h 174"/>
                <a:gd name="T28" fmla="*/ 28 w 176"/>
                <a:gd name="T29" fmla="*/ 28 h 174"/>
                <a:gd name="T30" fmla="*/ 40 w 176"/>
                <a:gd name="T31" fmla="*/ 18 h 174"/>
                <a:gd name="T32" fmla="*/ 54 w 176"/>
                <a:gd name="T33" fmla="*/ 16 h 174"/>
                <a:gd name="T34" fmla="*/ 62 w 176"/>
                <a:gd name="T35" fmla="*/ 16 h 174"/>
                <a:gd name="T36" fmla="*/ 76 w 176"/>
                <a:gd name="T37" fmla="*/ 22 h 174"/>
                <a:gd name="T38" fmla="*/ 82 w 176"/>
                <a:gd name="T39" fmla="*/ 28 h 174"/>
                <a:gd name="T40" fmla="*/ 94 w 176"/>
                <a:gd name="T41" fmla="*/ 48 h 174"/>
                <a:gd name="T42" fmla="*/ 90 w 176"/>
                <a:gd name="T43" fmla="*/ 72 h 174"/>
                <a:gd name="T44" fmla="*/ 106 w 176"/>
                <a:gd name="T45" fmla="*/ 86 h 174"/>
                <a:gd name="T46" fmla="*/ 120 w 176"/>
                <a:gd name="T47" fmla="*/ 82 h 174"/>
                <a:gd name="T48" fmla="*/ 128 w 176"/>
                <a:gd name="T49" fmla="*/ 82 h 174"/>
                <a:gd name="T50" fmla="*/ 142 w 176"/>
                <a:gd name="T51" fmla="*/ 88 h 174"/>
                <a:gd name="T52" fmla="*/ 148 w 176"/>
                <a:gd name="T53" fmla="*/ 94 h 174"/>
                <a:gd name="T54" fmla="*/ 158 w 176"/>
                <a:gd name="T55" fmla="*/ 106 h 174"/>
                <a:gd name="T56" fmla="*/ 160 w 176"/>
                <a:gd name="T57" fmla="*/ 120 h 174"/>
                <a:gd name="T58" fmla="*/ 158 w 176"/>
                <a:gd name="T59" fmla="*/ 136 h 174"/>
                <a:gd name="T60" fmla="*/ 148 w 176"/>
                <a:gd name="T61" fmla="*/ 148 h 174"/>
                <a:gd name="T62" fmla="*/ 142 w 176"/>
                <a:gd name="T63" fmla="*/ 154 h 174"/>
                <a:gd name="T64" fmla="*/ 128 w 176"/>
                <a:gd name="T65" fmla="*/ 160 h 174"/>
                <a:gd name="T66" fmla="*/ 120 w 176"/>
                <a:gd name="T67" fmla="*/ 160 h 174"/>
                <a:gd name="T68" fmla="*/ 106 w 176"/>
                <a:gd name="T69" fmla="*/ 158 h 174"/>
                <a:gd name="T70" fmla="*/ 94 w 176"/>
                <a:gd name="T71" fmla="*/ 148 h 174"/>
                <a:gd name="T72" fmla="*/ 90 w 176"/>
                <a:gd name="T73" fmla="*/ 142 h 174"/>
                <a:gd name="T74" fmla="*/ 90 w 176"/>
                <a:gd name="T75" fmla="*/ 162 h 174"/>
                <a:gd name="T76" fmla="*/ 88 w 176"/>
                <a:gd name="T77" fmla="*/ 164 h 174"/>
                <a:gd name="T78" fmla="*/ 104 w 176"/>
                <a:gd name="T79" fmla="*/ 172 h 174"/>
                <a:gd name="T80" fmla="*/ 122 w 176"/>
                <a:gd name="T81" fmla="*/ 174 h 174"/>
                <a:gd name="T82" fmla="*/ 132 w 176"/>
                <a:gd name="T83" fmla="*/ 174 h 174"/>
                <a:gd name="T84" fmla="*/ 150 w 176"/>
                <a:gd name="T85" fmla="*/ 166 h 174"/>
                <a:gd name="T86" fmla="*/ 160 w 176"/>
                <a:gd name="T87" fmla="*/ 160 h 174"/>
                <a:gd name="T88" fmla="*/ 172 w 176"/>
                <a:gd name="T89" fmla="*/ 142 h 174"/>
                <a:gd name="T90" fmla="*/ 176 w 176"/>
                <a:gd name="T91" fmla="*/ 120 h 174"/>
                <a:gd name="T92" fmla="*/ 172 w 176"/>
                <a:gd name="T93" fmla="*/ 100 h 174"/>
                <a:gd name="T94" fmla="*/ 160 w 176"/>
                <a:gd name="T95" fmla="*/ 82 h 174"/>
                <a:gd name="T96" fmla="*/ 150 w 176"/>
                <a:gd name="T97" fmla="*/ 76 h 174"/>
                <a:gd name="T98" fmla="*/ 132 w 176"/>
                <a:gd name="T99" fmla="*/ 68 h 174"/>
                <a:gd name="T100" fmla="*/ 120 w 176"/>
                <a:gd name="T101" fmla="*/ 66 h 174"/>
                <a:gd name="T102" fmla="*/ 108 w 176"/>
                <a:gd name="T103" fmla="*/ 68 h 174"/>
                <a:gd name="T104" fmla="*/ 108 w 176"/>
                <a:gd name="T105" fmla="*/ 40 h 174"/>
                <a:gd name="T106" fmla="*/ 94 w 176"/>
                <a:gd name="T107" fmla="*/ 16 h 174"/>
                <a:gd name="T108" fmla="*/ 84 w 176"/>
                <a:gd name="T109" fmla="*/ 10 h 174"/>
                <a:gd name="T110" fmla="*/ 66 w 176"/>
                <a:gd name="T111" fmla="*/ 2 h 174"/>
                <a:gd name="T112" fmla="*/ 54 w 176"/>
                <a:gd name="T1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74">
                  <a:moveTo>
                    <a:pt x="54" y="0"/>
                  </a:moveTo>
                  <a:lnTo>
                    <a:pt x="54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6" y="32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4" y="70"/>
                  </a:lnTo>
                  <a:lnTo>
                    <a:pt x="6" y="80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24" y="96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2" y="76"/>
                  </a:lnTo>
                  <a:lnTo>
                    <a:pt x="18" y="70"/>
                  </a:lnTo>
                  <a:lnTo>
                    <a:pt x="16" y="62"/>
                  </a:lnTo>
                  <a:lnTo>
                    <a:pt x="16" y="54"/>
                  </a:lnTo>
                  <a:lnTo>
                    <a:pt x="16" y="48"/>
                  </a:lnTo>
                  <a:lnTo>
                    <a:pt x="18" y="40"/>
                  </a:lnTo>
                  <a:lnTo>
                    <a:pt x="22" y="3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4" y="22"/>
                  </a:lnTo>
                  <a:lnTo>
                    <a:pt x="40" y="18"/>
                  </a:lnTo>
                  <a:lnTo>
                    <a:pt x="48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2" y="16"/>
                  </a:lnTo>
                  <a:lnTo>
                    <a:pt x="70" y="18"/>
                  </a:lnTo>
                  <a:lnTo>
                    <a:pt x="76" y="22"/>
                  </a:lnTo>
                  <a:lnTo>
                    <a:pt x="82" y="28"/>
                  </a:lnTo>
                  <a:lnTo>
                    <a:pt x="82" y="28"/>
                  </a:lnTo>
                  <a:lnTo>
                    <a:pt x="90" y="36"/>
                  </a:lnTo>
                  <a:lnTo>
                    <a:pt x="94" y="48"/>
                  </a:lnTo>
                  <a:lnTo>
                    <a:pt x="94" y="60"/>
                  </a:lnTo>
                  <a:lnTo>
                    <a:pt x="90" y="72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12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8" y="82"/>
                  </a:lnTo>
                  <a:lnTo>
                    <a:pt x="136" y="84"/>
                  </a:lnTo>
                  <a:lnTo>
                    <a:pt x="142" y="88"/>
                  </a:lnTo>
                  <a:lnTo>
                    <a:pt x="148" y="94"/>
                  </a:lnTo>
                  <a:lnTo>
                    <a:pt x="148" y="94"/>
                  </a:lnTo>
                  <a:lnTo>
                    <a:pt x="154" y="100"/>
                  </a:lnTo>
                  <a:lnTo>
                    <a:pt x="158" y="106"/>
                  </a:lnTo>
                  <a:lnTo>
                    <a:pt x="160" y="114"/>
                  </a:lnTo>
                  <a:lnTo>
                    <a:pt x="160" y="120"/>
                  </a:lnTo>
                  <a:lnTo>
                    <a:pt x="160" y="128"/>
                  </a:lnTo>
                  <a:lnTo>
                    <a:pt x="158" y="136"/>
                  </a:lnTo>
                  <a:lnTo>
                    <a:pt x="154" y="142"/>
                  </a:lnTo>
                  <a:lnTo>
                    <a:pt x="148" y="148"/>
                  </a:lnTo>
                  <a:lnTo>
                    <a:pt x="148" y="148"/>
                  </a:lnTo>
                  <a:lnTo>
                    <a:pt x="142" y="154"/>
                  </a:lnTo>
                  <a:lnTo>
                    <a:pt x="136" y="158"/>
                  </a:lnTo>
                  <a:lnTo>
                    <a:pt x="128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4" y="160"/>
                  </a:lnTo>
                  <a:lnTo>
                    <a:pt x="106" y="158"/>
                  </a:lnTo>
                  <a:lnTo>
                    <a:pt x="100" y="154"/>
                  </a:lnTo>
                  <a:lnTo>
                    <a:pt x="94" y="148"/>
                  </a:lnTo>
                  <a:lnTo>
                    <a:pt x="94" y="148"/>
                  </a:lnTo>
                  <a:lnTo>
                    <a:pt x="90" y="142"/>
                  </a:lnTo>
                  <a:lnTo>
                    <a:pt x="80" y="152"/>
                  </a:lnTo>
                  <a:lnTo>
                    <a:pt x="90" y="162"/>
                  </a:lnTo>
                  <a:lnTo>
                    <a:pt x="88" y="164"/>
                  </a:lnTo>
                  <a:lnTo>
                    <a:pt x="88" y="164"/>
                  </a:lnTo>
                  <a:lnTo>
                    <a:pt x="96" y="168"/>
                  </a:lnTo>
                  <a:lnTo>
                    <a:pt x="104" y="172"/>
                  </a:lnTo>
                  <a:lnTo>
                    <a:pt x="112" y="174"/>
                  </a:lnTo>
                  <a:lnTo>
                    <a:pt x="122" y="174"/>
                  </a:lnTo>
                  <a:lnTo>
                    <a:pt x="122" y="174"/>
                  </a:lnTo>
                  <a:lnTo>
                    <a:pt x="132" y="174"/>
                  </a:lnTo>
                  <a:lnTo>
                    <a:pt x="142" y="172"/>
                  </a:lnTo>
                  <a:lnTo>
                    <a:pt x="150" y="166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6" y="150"/>
                  </a:lnTo>
                  <a:lnTo>
                    <a:pt x="172" y="142"/>
                  </a:lnTo>
                  <a:lnTo>
                    <a:pt x="174" y="132"/>
                  </a:lnTo>
                  <a:lnTo>
                    <a:pt x="176" y="120"/>
                  </a:lnTo>
                  <a:lnTo>
                    <a:pt x="174" y="110"/>
                  </a:lnTo>
                  <a:lnTo>
                    <a:pt x="172" y="100"/>
                  </a:lnTo>
                  <a:lnTo>
                    <a:pt x="166" y="92"/>
                  </a:lnTo>
                  <a:lnTo>
                    <a:pt x="160" y="82"/>
                  </a:lnTo>
                  <a:lnTo>
                    <a:pt x="160" y="82"/>
                  </a:lnTo>
                  <a:lnTo>
                    <a:pt x="150" y="76"/>
                  </a:lnTo>
                  <a:lnTo>
                    <a:pt x="142" y="70"/>
                  </a:lnTo>
                  <a:lnTo>
                    <a:pt x="132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08" y="68"/>
                  </a:lnTo>
                  <a:lnTo>
                    <a:pt x="108" y="68"/>
                  </a:lnTo>
                  <a:lnTo>
                    <a:pt x="108" y="54"/>
                  </a:lnTo>
                  <a:lnTo>
                    <a:pt x="108" y="40"/>
                  </a:lnTo>
                  <a:lnTo>
                    <a:pt x="102" y="28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4" y="10"/>
                  </a:lnTo>
                  <a:lnTo>
                    <a:pt x="76" y="4"/>
                  </a:lnTo>
                  <a:lnTo>
                    <a:pt x="66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22300" y="2403475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0 w 12"/>
                <a:gd name="T5" fmla="*/ 2 h 12"/>
                <a:gd name="T6" fmla="*/ 4 w 12"/>
                <a:gd name="T7" fmla="*/ 8 h 12"/>
                <a:gd name="T8" fmla="*/ 4 w 12"/>
                <a:gd name="T9" fmla="*/ 8 h 12"/>
                <a:gd name="T10" fmla="*/ 10 w 12"/>
                <a:gd name="T11" fmla="*/ 12 h 12"/>
                <a:gd name="T12" fmla="*/ 12 w 12"/>
                <a:gd name="T13" fmla="*/ 10 h 12"/>
                <a:gd name="T14" fmla="*/ 2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27075" y="2508250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2 w 12"/>
                <a:gd name="T5" fmla="*/ 2 h 12"/>
                <a:gd name="T6" fmla="*/ 2 w 12"/>
                <a:gd name="T7" fmla="*/ 2 h 12"/>
                <a:gd name="T8" fmla="*/ 4 w 12"/>
                <a:gd name="T9" fmla="*/ 8 h 12"/>
                <a:gd name="T10" fmla="*/ 4 w 12"/>
                <a:gd name="T11" fmla="*/ 8 h 12"/>
                <a:gd name="T12" fmla="*/ 10 w 12"/>
                <a:gd name="T13" fmla="*/ 12 h 12"/>
                <a:gd name="T14" fmla="*/ 12 w 12"/>
                <a:gd name="T15" fmla="*/ 10 h 12"/>
                <a:gd name="T16" fmla="*/ 2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349375" y="2451100"/>
            <a:ext cx="835025" cy="517525"/>
            <a:chOff x="1349375" y="2451100"/>
            <a:chExt cx="835025" cy="517525"/>
          </a:xfrm>
          <a:solidFill>
            <a:schemeClr val="bg1">
              <a:lumMod val="50000"/>
            </a:schemeClr>
          </a:solidFill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504950" y="2451100"/>
              <a:ext cx="520700" cy="517525"/>
            </a:xfrm>
            <a:custGeom>
              <a:avLst/>
              <a:gdLst>
                <a:gd name="T0" fmla="*/ 148 w 328"/>
                <a:gd name="T1" fmla="*/ 326 h 326"/>
                <a:gd name="T2" fmla="*/ 100 w 328"/>
                <a:gd name="T3" fmla="*/ 314 h 326"/>
                <a:gd name="T4" fmla="*/ 60 w 328"/>
                <a:gd name="T5" fmla="*/ 288 h 326"/>
                <a:gd name="T6" fmla="*/ 28 w 328"/>
                <a:gd name="T7" fmla="*/ 254 h 326"/>
                <a:gd name="T8" fmla="*/ 8 w 328"/>
                <a:gd name="T9" fmla="*/ 212 h 326"/>
                <a:gd name="T10" fmla="*/ 0 w 328"/>
                <a:gd name="T11" fmla="*/ 162 h 326"/>
                <a:gd name="T12" fmla="*/ 4 w 328"/>
                <a:gd name="T13" fmla="*/ 130 h 326"/>
                <a:gd name="T14" fmla="*/ 20 w 328"/>
                <a:gd name="T15" fmla="*/ 84 h 326"/>
                <a:gd name="T16" fmla="*/ 48 w 328"/>
                <a:gd name="T17" fmla="*/ 48 h 326"/>
                <a:gd name="T18" fmla="*/ 86 w 328"/>
                <a:gd name="T19" fmla="*/ 18 h 326"/>
                <a:gd name="T20" fmla="*/ 132 w 328"/>
                <a:gd name="T21" fmla="*/ 2 h 326"/>
                <a:gd name="T22" fmla="*/ 164 w 328"/>
                <a:gd name="T23" fmla="*/ 0 h 326"/>
                <a:gd name="T24" fmla="*/ 212 w 328"/>
                <a:gd name="T25" fmla="*/ 6 h 326"/>
                <a:gd name="T26" fmla="*/ 256 w 328"/>
                <a:gd name="T27" fmla="*/ 28 h 326"/>
                <a:gd name="T28" fmla="*/ 290 w 328"/>
                <a:gd name="T29" fmla="*/ 58 h 326"/>
                <a:gd name="T30" fmla="*/ 314 w 328"/>
                <a:gd name="T31" fmla="*/ 100 h 326"/>
                <a:gd name="T32" fmla="*/ 326 w 328"/>
                <a:gd name="T33" fmla="*/ 146 h 326"/>
                <a:gd name="T34" fmla="*/ 326 w 328"/>
                <a:gd name="T35" fmla="*/ 180 h 326"/>
                <a:gd name="T36" fmla="*/ 314 w 328"/>
                <a:gd name="T37" fmla="*/ 226 h 326"/>
                <a:gd name="T38" fmla="*/ 290 w 328"/>
                <a:gd name="T39" fmla="*/ 266 h 326"/>
                <a:gd name="T40" fmla="*/ 256 w 328"/>
                <a:gd name="T41" fmla="*/ 298 h 326"/>
                <a:gd name="T42" fmla="*/ 212 w 328"/>
                <a:gd name="T43" fmla="*/ 318 h 326"/>
                <a:gd name="T44" fmla="*/ 164 w 328"/>
                <a:gd name="T45" fmla="*/ 326 h 326"/>
                <a:gd name="T46" fmla="*/ 164 w 328"/>
                <a:gd name="T47" fmla="*/ 14 h 326"/>
                <a:gd name="T48" fmla="*/ 120 w 328"/>
                <a:gd name="T49" fmla="*/ 20 h 326"/>
                <a:gd name="T50" fmla="*/ 80 w 328"/>
                <a:gd name="T51" fmla="*/ 38 h 326"/>
                <a:gd name="T52" fmla="*/ 50 w 328"/>
                <a:gd name="T53" fmla="*/ 68 h 326"/>
                <a:gd name="T54" fmla="*/ 26 w 328"/>
                <a:gd name="T55" fmla="*/ 104 h 326"/>
                <a:gd name="T56" fmla="*/ 16 w 328"/>
                <a:gd name="T57" fmla="*/ 148 h 326"/>
                <a:gd name="T58" fmla="*/ 16 w 328"/>
                <a:gd name="T59" fmla="*/ 178 h 326"/>
                <a:gd name="T60" fmla="*/ 26 w 328"/>
                <a:gd name="T61" fmla="*/ 220 h 326"/>
                <a:gd name="T62" fmla="*/ 50 w 328"/>
                <a:gd name="T63" fmla="*/ 258 h 326"/>
                <a:gd name="T64" fmla="*/ 80 w 328"/>
                <a:gd name="T65" fmla="*/ 286 h 326"/>
                <a:gd name="T66" fmla="*/ 120 w 328"/>
                <a:gd name="T67" fmla="*/ 306 h 326"/>
                <a:gd name="T68" fmla="*/ 164 w 328"/>
                <a:gd name="T69" fmla="*/ 312 h 326"/>
                <a:gd name="T70" fmla="*/ 194 w 328"/>
                <a:gd name="T71" fmla="*/ 308 h 326"/>
                <a:gd name="T72" fmla="*/ 236 w 328"/>
                <a:gd name="T73" fmla="*/ 294 h 326"/>
                <a:gd name="T74" fmla="*/ 270 w 328"/>
                <a:gd name="T75" fmla="*/ 268 h 326"/>
                <a:gd name="T76" fmla="*/ 296 w 328"/>
                <a:gd name="T77" fmla="*/ 234 h 326"/>
                <a:gd name="T78" fmla="*/ 310 w 328"/>
                <a:gd name="T79" fmla="*/ 192 h 326"/>
                <a:gd name="T80" fmla="*/ 314 w 328"/>
                <a:gd name="T81" fmla="*/ 162 h 326"/>
                <a:gd name="T82" fmla="*/ 306 w 328"/>
                <a:gd name="T83" fmla="*/ 118 h 326"/>
                <a:gd name="T84" fmla="*/ 288 w 328"/>
                <a:gd name="T85" fmla="*/ 80 h 326"/>
                <a:gd name="T86" fmla="*/ 260 w 328"/>
                <a:gd name="T87" fmla="*/ 48 h 326"/>
                <a:gd name="T88" fmla="*/ 222 w 328"/>
                <a:gd name="T89" fmla="*/ 26 h 326"/>
                <a:gd name="T90" fmla="*/ 180 w 328"/>
                <a:gd name="T91" fmla="*/ 1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8" h="326">
                  <a:moveTo>
                    <a:pt x="164" y="326"/>
                  </a:moveTo>
                  <a:lnTo>
                    <a:pt x="164" y="326"/>
                  </a:lnTo>
                  <a:lnTo>
                    <a:pt x="148" y="326"/>
                  </a:lnTo>
                  <a:lnTo>
                    <a:pt x="132" y="322"/>
                  </a:lnTo>
                  <a:lnTo>
                    <a:pt x="116" y="318"/>
                  </a:lnTo>
                  <a:lnTo>
                    <a:pt x="100" y="314"/>
                  </a:lnTo>
                  <a:lnTo>
                    <a:pt x="86" y="306"/>
                  </a:lnTo>
                  <a:lnTo>
                    <a:pt x="74" y="298"/>
                  </a:lnTo>
                  <a:lnTo>
                    <a:pt x="60" y="288"/>
                  </a:lnTo>
                  <a:lnTo>
                    <a:pt x="48" y="278"/>
                  </a:lnTo>
                  <a:lnTo>
                    <a:pt x="38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4" y="226"/>
                  </a:lnTo>
                  <a:lnTo>
                    <a:pt x="8" y="212"/>
                  </a:lnTo>
                  <a:lnTo>
                    <a:pt x="4" y="196"/>
                  </a:lnTo>
                  <a:lnTo>
                    <a:pt x="2" y="18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4" y="130"/>
                  </a:lnTo>
                  <a:lnTo>
                    <a:pt x="8" y="114"/>
                  </a:lnTo>
                  <a:lnTo>
                    <a:pt x="14" y="100"/>
                  </a:lnTo>
                  <a:lnTo>
                    <a:pt x="20" y="84"/>
                  </a:lnTo>
                  <a:lnTo>
                    <a:pt x="28" y="72"/>
                  </a:lnTo>
                  <a:lnTo>
                    <a:pt x="38" y="58"/>
                  </a:lnTo>
                  <a:lnTo>
                    <a:pt x="48" y="48"/>
                  </a:lnTo>
                  <a:lnTo>
                    <a:pt x="60" y="36"/>
                  </a:lnTo>
                  <a:lnTo>
                    <a:pt x="74" y="28"/>
                  </a:lnTo>
                  <a:lnTo>
                    <a:pt x="86" y="18"/>
                  </a:lnTo>
                  <a:lnTo>
                    <a:pt x="100" y="12"/>
                  </a:lnTo>
                  <a:lnTo>
                    <a:pt x="116" y="6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82" y="0"/>
                  </a:lnTo>
                  <a:lnTo>
                    <a:pt x="198" y="2"/>
                  </a:lnTo>
                  <a:lnTo>
                    <a:pt x="212" y="6"/>
                  </a:lnTo>
                  <a:lnTo>
                    <a:pt x="228" y="12"/>
                  </a:lnTo>
                  <a:lnTo>
                    <a:pt x="242" y="18"/>
                  </a:lnTo>
                  <a:lnTo>
                    <a:pt x="256" y="28"/>
                  </a:lnTo>
                  <a:lnTo>
                    <a:pt x="268" y="36"/>
                  </a:lnTo>
                  <a:lnTo>
                    <a:pt x="280" y="48"/>
                  </a:lnTo>
                  <a:lnTo>
                    <a:pt x="290" y="58"/>
                  </a:lnTo>
                  <a:lnTo>
                    <a:pt x="300" y="72"/>
                  </a:lnTo>
                  <a:lnTo>
                    <a:pt x="308" y="84"/>
                  </a:lnTo>
                  <a:lnTo>
                    <a:pt x="314" y="100"/>
                  </a:lnTo>
                  <a:lnTo>
                    <a:pt x="320" y="114"/>
                  </a:lnTo>
                  <a:lnTo>
                    <a:pt x="324" y="130"/>
                  </a:lnTo>
                  <a:lnTo>
                    <a:pt x="326" y="146"/>
                  </a:lnTo>
                  <a:lnTo>
                    <a:pt x="328" y="162"/>
                  </a:lnTo>
                  <a:lnTo>
                    <a:pt x="328" y="162"/>
                  </a:lnTo>
                  <a:lnTo>
                    <a:pt x="326" y="180"/>
                  </a:lnTo>
                  <a:lnTo>
                    <a:pt x="324" y="196"/>
                  </a:lnTo>
                  <a:lnTo>
                    <a:pt x="320" y="212"/>
                  </a:lnTo>
                  <a:lnTo>
                    <a:pt x="314" y="226"/>
                  </a:lnTo>
                  <a:lnTo>
                    <a:pt x="308" y="240"/>
                  </a:lnTo>
                  <a:lnTo>
                    <a:pt x="300" y="254"/>
                  </a:lnTo>
                  <a:lnTo>
                    <a:pt x="290" y="266"/>
                  </a:lnTo>
                  <a:lnTo>
                    <a:pt x="280" y="278"/>
                  </a:lnTo>
                  <a:lnTo>
                    <a:pt x="268" y="288"/>
                  </a:lnTo>
                  <a:lnTo>
                    <a:pt x="256" y="298"/>
                  </a:lnTo>
                  <a:lnTo>
                    <a:pt x="242" y="306"/>
                  </a:lnTo>
                  <a:lnTo>
                    <a:pt x="228" y="314"/>
                  </a:lnTo>
                  <a:lnTo>
                    <a:pt x="212" y="318"/>
                  </a:lnTo>
                  <a:lnTo>
                    <a:pt x="198" y="322"/>
                  </a:lnTo>
                  <a:lnTo>
                    <a:pt x="182" y="326"/>
                  </a:lnTo>
                  <a:lnTo>
                    <a:pt x="164" y="326"/>
                  </a:lnTo>
                  <a:lnTo>
                    <a:pt x="164" y="326"/>
                  </a:lnTo>
                  <a:close/>
                  <a:moveTo>
                    <a:pt x="164" y="14"/>
                  </a:moveTo>
                  <a:lnTo>
                    <a:pt x="164" y="14"/>
                  </a:lnTo>
                  <a:lnTo>
                    <a:pt x="150" y="14"/>
                  </a:lnTo>
                  <a:lnTo>
                    <a:pt x="134" y="16"/>
                  </a:lnTo>
                  <a:lnTo>
                    <a:pt x="120" y="20"/>
                  </a:lnTo>
                  <a:lnTo>
                    <a:pt x="106" y="26"/>
                  </a:lnTo>
                  <a:lnTo>
                    <a:pt x="94" y="32"/>
                  </a:lnTo>
                  <a:lnTo>
                    <a:pt x="80" y="38"/>
                  </a:lnTo>
                  <a:lnTo>
                    <a:pt x="70" y="48"/>
                  </a:lnTo>
                  <a:lnTo>
                    <a:pt x="58" y="58"/>
                  </a:lnTo>
                  <a:lnTo>
                    <a:pt x="50" y="68"/>
                  </a:lnTo>
                  <a:lnTo>
                    <a:pt x="40" y="80"/>
                  </a:lnTo>
                  <a:lnTo>
                    <a:pt x="34" y="92"/>
                  </a:lnTo>
                  <a:lnTo>
                    <a:pt x="26" y="104"/>
                  </a:lnTo>
                  <a:lnTo>
                    <a:pt x="22" y="118"/>
                  </a:lnTo>
                  <a:lnTo>
                    <a:pt x="18" y="132"/>
                  </a:lnTo>
                  <a:lnTo>
                    <a:pt x="16" y="148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78"/>
                  </a:lnTo>
                  <a:lnTo>
                    <a:pt x="18" y="192"/>
                  </a:lnTo>
                  <a:lnTo>
                    <a:pt x="22" y="206"/>
                  </a:lnTo>
                  <a:lnTo>
                    <a:pt x="26" y="220"/>
                  </a:lnTo>
                  <a:lnTo>
                    <a:pt x="34" y="234"/>
                  </a:lnTo>
                  <a:lnTo>
                    <a:pt x="40" y="246"/>
                  </a:lnTo>
                  <a:lnTo>
                    <a:pt x="50" y="258"/>
                  </a:lnTo>
                  <a:lnTo>
                    <a:pt x="58" y="268"/>
                  </a:lnTo>
                  <a:lnTo>
                    <a:pt x="70" y="278"/>
                  </a:lnTo>
                  <a:lnTo>
                    <a:pt x="80" y="286"/>
                  </a:lnTo>
                  <a:lnTo>
                    <a:pt x="94" y="294"/>
                  </a:lnTo>
                  <a:lnTo>
                    <a:pt x="106" y="300"/>
                  </a:lnTo>
                  <a:lnTo>
                    <a:pt x="120" y="306"/>
                  </a:lnTo>
                  <a:lnTo>
                    <a:pt x="134" y="308"/>
                  </a:lnTo>
                  <a:lnTo>
                    <a:pt x="150" y="312"/>
                  </a:lnTo>
                  <a:lnTo>
                    <a:pt x="164" y="312"/>
                  </a:lnTo>
                  <a:lnTo>
                    <a:pt x="164" y="312"/>
                  </a:lnTo>
                  <a:lnTo>
                    <a:pt x="180" y="312"/>
                  </a:lnTo>
                  <a:lnTo>
                    <a:pt x="194" y="308"/>
                  </a:lnTo>
                  <a:lnTo>
                    <a:pt x="208" y="306"/>
                  </a:lnTo>
                  <a:lnTo>
                    <a:pt x="222" y="300"/>
                  </a:lnTo>
                  <a:lnTo>
                    <a:pt x="236" y="294"/>
                  </a:lnTo>
                  <a:lnTo>
                    <a:pt x="248" y="286"/>
                  </a:lnTo>
                  <a:lnTo>
                    <a:pt x="260" y="278"/>
                  </a:lnTo>
                  <a:lnTo>
                    <a:pt x="270" y="268"/>
                  </a:lnTo>
                  <a:lnTo>
                    <a:pt x="280" y="258"/>
                  </a:lnTo>
                  <a:lnTo>
                    <a:pt x="288" y="246"/>
                  </a:lnTo>
                  <a:lnTo>
                    <a:pt x="296" y="234"/>
                  </a:lnTo>
                  <a:lnTo>
                    <a:pt x="302" y="220"/>
                  </a:lnTo>
                  <a:lnTo>
                    <a:pt x="306" y="206"/>
                  </a:lnTo>
                  <a:lnTo>
                    <a:pt x="310" y="192"/>
                  </a:lnTo>
                  <a:lnTo>
                    <a:pt x="312" y="178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2" y="148"/>
                  </a:lnTo>
                  <a:lnTo>
                    <a:pt x="310" y="132"/>
                  </a:lnTo>
                  <a:lnTo>
                    <a:pt x="306" y="118"/>
                  </a:lnTo>
                  <a:lnTo>
                    <a:pt x="302" y="104"/>
                  </a:lnTo>
                  <a:lnTo>
                    <a:pt x="296" y="92"/>
                  </a:lnTo>
                  <a:lnTo>
                    <a:pt x="288" y="80"/>
                  </a:lnTo>
                  <a:lnTo>
                    <a:pt x="280" y="68"/>
                  </a:lnTo>
                  <a:lnTo>
                    <a:pt x="270" y="58"/>
                  </a:lnTo>
                  <a:lnTo>
                    <a:pt x="260" y="48"/>
                  </a:lnTo>
                  <a:lnTo>
                    <a:pt x="248" y="38"/>
                  </a:lnTo>
                  <a:lnTo>
                    <a:pt x="236" y="32"/>
                  </a:lnTo>
                  <a:lnTo>
                    <a:pt x="222" y="26"/>
                  </a:lnTo>
                  <a:lnTo>
                    <a:pt x="208" y="20"/>
                  </a:lnTo>
                  <a:lnTo>
                    <a:pt x="194" y="16"/>
                  </a:lnTo>
                  <a:lnTo>
                    <a:pt x="180" y="14"/>
                  </a:lnTo>
                  <a:lnTo>
                    <a:pt x="164" y="14"/>
                  </a:lnTo>
                  <a:lnTo>
                    <a:pt x="16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546225" y="2489200"/>
              <a:ext cx="441325" cy="441325"/>
            </a:xfrm>
            <a:custGeom>
              <a:avLst/>
              <a:gdLst>
                <a:gd name="T0" fmla="*/ 278 w 278"/>
                <a:gd name="T1" fmla="*/ 138 h 278"/>
                <a:gd name="T2" fmla="*/ 274 w 278"/>
                <a:gd name="T3" fmla="*/ 166 h 278"/>
                <a:gd name="T4" fmla="*/ 266 w 278"/>
                <a:gd name="T5" fmla="*/ 192 h 278"/>
                <a:gd name="T6" fmla="*/ 254 w 278"/>
                <a:gd name="T7" fmla="*/ 216 h 278"/>
                <a:gd name="T8" fmla="*/ 236 w 278"/>
                <a:gd name="T9" fmla="*/ 236 h 278"/>
                <a:gd name="T10" fmla="*/ 216 w 278"/>
                <a:gd name="T11" fmla="*/ 254 h 278"/>
                <a:gd name="T12" fmla="*/ 192 w 278"/>
                <a:gd name="T13" fmla="*/ 266 h 278"/>
                <a:gd name="T14" fmla="*/ 166 w 278"/>
                <a:gd name="T15" fmla="*/ 274 h 278"/>
                <a:gd name="T16" fmla="*/ 138 w 278"/>
                <a:gd name="T17" fmla="*/ 278 h 278"/>
                <a:gd name="T18" fmla="*/ 124 w 278"/>
                <a:gd name="T19" fmla="*/ 276 h 278"/>
                <a:gd name="T20" fmla="*/ 98 w 278"/>
                <a:gd name="T21" fmla="*/ 272 h 278"/>
                <a:gd name="T22" fmla="*/ 72 w 278"/>
                <a:gd name="T23" fmla="*/ 260 h 278"/>
                <a:gd name="T24" fmla="*/ 50 w 278"/>
                <a:gd name="T25" fmla="*/ 246 h 278"/>
                <a:gd name="T26" fmla="*/ 32 w 278"/>
                <a:gd name="T27" fmla="*/ 226 h 278"/>
                <a:gd name="T28" fmla="*/ 16 w 278"/>
                <a:gd name="T29" fmla="*/ 204 h 278"/>
                <a:gd name="T30" fmla="*/ 6 w 278"/>
                <a:gd name="T31" fmla="*/ 180 h 278"/>
                <a:gd name="T32" fmla="*/ 0 w 278"/>
                <a:gd name="T33" fmla="*/ 152 h 278"/>
                <a:gd name="T34" fmla="*/ 0 w 278"/>
                <a:gd name="T35" fmla="*/ 138 h 278"/>
                <a:gd name="T36" fmla="*/ 2 w 278"/>
                <a:gd name="T37" fmla="*/ 110 h 278"/>
                <a:gd name="T38" fmla="*/ 10 w 278"/>
                <a:gd name="T39" fmla="*/ 84 h 278"/>
                <a:gd name="T40" fmla="*/ 24 w 278"/>
                <a:gd name="T41" fmla="*/ 62 h 278"/>
                <a:gd name="T42" fmla="*/ 40 w 278"/>
                <a:gd name="T43" fmla="*/ 40 h 278"/>
                <a:gd name="T44" fmla="*/ 60 w 278"/>
                <a:gd name="T45" fmla="*/ 24 h 278"/>
                <a:gd name="T46" fmla="*/ 84 w 278"/>
                <a:gd name="T47" fmla="*/ 10 h 278"/>
                <a:gd name="T48" fmla="*/ 110 w 278"/>
                <a:gd name="T49" fmla="*/ 2 h 278"/>
                <a:gd name="T50" fmla="*/ 138 w 278"/>
                <a:gd name="T51" fmla="*/ 0 h 278"/>
                <a:gd name="T52" fmla="*/ 152 w 278"/>
                <a:gd name="T53" fmla="*/ 0 h 278"/>
                <a:gd name="T54" fmla="*/ 180 w 278"/>
                <a:gd name="T55" fmla="*/ 6 h 278"/>
                <a:gd name="T56" fmla="*/ 204 w 278"/>
                <a:gd name="T57" fmla="*/ 16 h 278"/>
                <a:gd name="T58" fmla="*/ 226 w 278"/>
                <a:gd name="T59" fmla="*/ 32 h 278"/>
                <a:gd name="T60" fmla="*/ 246 w 278"/>
                <a:gd name="T61" fmla="*/ 50 h 278"/>
                <a:gd name="T62" fmla="*/ 260 w 278"/>
                <a:gd name="T63" fmla="*/ 72 h 278"/>
                <a:gd name="T64" fmla="*/ 270 w 278"/>
                <a:gd name="T65" fmla="*/ 98 h 278"/>
                <a:gd name="T66" fmla="*/ 276 w 278"/>
                <a:gd name="T67" fmla="*/ 124 h 278"/>
                <a:gd name="T68" fmla="*/ 278 w 278"/>
                <a:gd name="T69" fmla="*/ 13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8">
                  <a:moveTo>
                    <a:pt x="278" y="138"/>
                  </a:moveTo>
                  <a:lnTo>
                    <a:pt x="278" y="138"/>
                  </a:lnTo>
                  <a:lnTo>
                    <a:pt x="276" y="152"/>
                  </a:lnTo>
                  <a:lnTo>
                    <a:pt x="274" y="166"/>
                  </a:lnTo>
                  <a:lnTo>
                    <a:pt x="270" y="180"/>
                  </a:lnTo>
                  <a:lnTo>
                    <a:pt x="266" y="192"/>
                  </a:lnTo>
                  <a:lnTo>
                    <a:pt x="260" y="204"/>
                  </a:lnTo>
                  <a:lnTo>
                    <a:pt x="254" y="216"/>
                  </a:lnTo>
                  <a:lnTo>
                    <a:pt x="246" y="226"/>
                  </a:lnTo>
                  <a:lnTo>
                    <a:pt x="236" y="236"/>
                  </a:lnTo>
                  <a:lnTo>
                    <a:pt x="226" y="246"/>
                  </a:lnTo>
                  <a:lnTo>
                    <a:pt x="216" y="254"/>
                  </a:lnTo>
                  <a:lnTo>
                    <a:pt x="204" y="260"/>
                  </a:lnTo>
                  <a:lnTo>
                    <a:pt x="192" y="266"/>
                  </a:lnTo>
                  <a:lnTo>
                    <a:pt x="180" y="272"/>
                  </a:lnTo>
                  <a:lnTo>
                    <a:pt x="166" y="274"/>
                  </a:lnTo>
                  <a:lnTo>
                    <a:pt x="152" y="276"/>
                  </a:lnTo>
                  <a:lnTo>
                    <a:pt x="138" y="278"/>
                  </a:lnTo>
                  <a:lnTo>
                    <a:pt x="138" y="278"/>
                  </a:lnTo>
                  <a:lnTo>
                    <a:pt x="124" y="276"/>
                  </a:lnTo>
                  <a:lnTo>
                    <a:pt x="110" y="274"/>
                  </a:lnTo>
                  <a:lnTo>
                    <a:pt x="98" y="272"/>
                  </a:lnTo>
                  <a:lnTo>
                    <a:pt x="84" y="266"/>
                  </a:lnTo>
                  <a:lnTo>
                    <a:pt x="72" y="260"/>
                  </a:lnTo>
                  <a:lnTo>
                    <a:pt x="60" y="254"/>
                  </a:lnTo>
                  <a:lnTo>
                    <a:pt x="50" y="246"/>
                  </a:lnTo>
                  <a:lnTo>
                    <a:pt x="40" y="236"/>
                  </a:lnTo>
                  <a:lnTo>
                    <a:pt x="32" y="226"/>
                  </a:lnTo>
                  <a:lnTo>
                    <a:pt x="24" y="216"/>
                  </a:lnTo>
                  <a:lnTo>
                    <a:pt x="16" y="204"/>
                  </a:lnTo>
                  <a:lnTo>
                    <a:pt x="10" y="192"/>
                  </a:lnTo>
                  <a:lnTo>
                    <a:pt x="6" y="180"/>
                  </a:lnTo>
                  <a:lnTo>
                    <a:pt x="2" y="166"/>
                  </a:lnTo>
                  <a:lnTo>
                    <a:pt x="0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24"/>
                  </a:lnTo>
                  <a:lnTo>
                    <a:pt x="2" y="110"/>
                  </a:lnTo>
                  <a:lnTo>
                    <a:pt x="6" y="98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2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8" y="6"/>
                  </a:lnTo>
                  <a:lnTo>
                    <a:pt x="110" y="2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66" y="2"/>
                  </a:lnTo>
                  <a:lnTo>
                    <a:pt x="180" y="6"/>
                  </a:lnTo>
                  <a:lnTo>
                    <a:pt x="192" y="10"/>
                  </a:lnTo>
                  <a:lnTo>
                    <a:pt x="204" y="16"/>
                  </a:lnTo>
                  <a:lnTo>
                    <a:pt x="216" y="24"/>
                  </a:lnTo>
                  <a:lnTo>
                    <a:pt x="226" y="32"/>
                  </a:lnTo>
                  <a:lnTo>
                    <a:pt x="236" y="40"/>
                  </a:lnTo>
                  <a:lnTo>
                    <a:pt x="246" y="50"/>
                  </a:lnTo>
                  <a:lnTo>
                    <a:pt x="254" y="62"/>
                  </a:lnTo>
                  <a:lnTo>
                    <a:pt x="260" y="72"/>
                  </a:lnTo>
                  <a:lnTo>
                    <a:pt x="266" y="84"/>
                  </a:lnTo>
                  <a:lnTo>
                    <a:pt x="270" y="98"/>
                  </a:lnTo>
                  <a:lnTo>
                    <a:pt x="274" y="110"/>
                  </a:lnTo>
                  <a:lnTo>
                    <a:pt x="276" y="124"/>
                  </a:lnTo>
                  <a:lnTo>
                    <a:pt x="278" y="138"/>
                  </a:lnTo>
                  <a:lnTo>
                    <a:pt x="27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349375" y="2476500"/>
              <a:ext cx="136525" cy="466725"/>
            </a:xfrm>
            <a:custGeom>
              <a:avLst/>
              <a:gdLst>
                <a:gd name="T0" fmla="*/ 72 w 86"/>
                <a:gd name="T1" fmla="*/ 0 h 294"/>
                <a:gd name="T2" fmla="*/ 68 w 86"/>
                <a:gd name="T3" fmla="*/ 78 h 294"/>
                <a:gd name="T4" fmla="*/ 50 w 86"/>
                <a:gd name="T5" fmla="*/ 78 h 294"/>
                <a:gd name="T6" fmla="*/ 48 w 86"/>
                <a:gd name="T7" fmla="*/ 0 h 294"/>
                <a:gd name="T8" fmla="*/ 36 w 86"/>
                <a:gd name="T9" fmla="*/ 0 h 294"/>
                <a:gd name="T10" fmla="*/ 34 w 86"/>
                <a:gd name="T11" fmla="*/ 78 h 294"/>
                <a:gd name="T12" fmla="*/ 18 w 86"/>
                <a:gd name="T13" fmla="*/ 78 h 294"/>
                <a:gd name="T14" fmla="*/ 12 w 86"/>
                <a:gd name="T15" fmla="*/ 0 h 294"/>
                <a:gd name="T16" fmla="*/ 0 w 86"/>
                <a:gd name="T17" fmla="*/ 0 h 294"/>
                <a:gd name="T18" fmla="*/ 0 w 86"/>
                <a:gd name="T19" fmla="*/ 82 h 294"/>
                <a:gd name="T20" fmla="*/ 0 w 86"/>
                <a:gd name="T21" fmla="*/ 82 h 294"/>
                <a:gd name="T22" fmla="*/ 0 w 86"/>
                <a:gd name="T23" fmla="*/ 82 h 294"/>
                <a:gd name="T24" fmla="*/ 0 w 86"/>
                <a:gd name="T25" fmla="*/ 90 h 294"/>
                <a:gd name="T26" fmla="*/ 2 w 86"/>
                <a:gd name="T27" fmla="*/ 96 h 294"/>
                <a:gd name="T28" fmla="*/ 6 w 86"/>
                <a:gd name="T29" fmla="*/ 102 h 294"/>
                <a:gd name="T30" fmla="*/ 10 w 86"/>
                <a:gd name="T31" fmla="*/ 106 h 294"/>
                <a:gd name="T32" fmla="*/ 18 w 86"/>
                <a:gd name="T33" fmla="*/ 112 h 294"/>
                <a:gd name="T34" fmla="*/ 30 w 86"/>
                <a:gd name="T35" fmla="*/ 116 h 294"/>
                <a:gd name="T36" fmla="*/ 30 w 86"/>
                <a:gd name="T37" fmla="*/ 116 h 294"/>
                <a:gd name="T38" fmla="*/ 30 w 86"/>
                <a:gd name="T39" fmla="*/ 170 h 294"/>
                <a:gd name="T40" fmla="*/ 30 w 86"/>
                <a:gd name="T41" fmla="*/ 170 h 294"/>
                <a:gd name="T42" fmla="*/ 30 w 86"/>
                <a:gd name="T43" fmla="*/ 288 h 294"/>
                <a:gd name="T44" fmla="*/ 30 w 86"/>
                <a:gd name="T45" fmla="*/ 288 h 294"/>
                <a:gd name="T46" fmla="*/ 36 w 86"/>
                <a:gd name="T47" fmla="*/ 292 h 294"/>
                <a:gd name="T48" fmla="*/ 40 w 86"/>
                <a:gd name="T49" fmla="*/ 294 h 294"/>
                <a:gd name="T50" fmla="*/ 46 w 86"/>
                <a:gd name="T51" fmla="*/ 294 h 294"/>
                <a:gd name="T52" fmla="*/ 48 w 86"/>
                <a:gd name="T53" fmla="*/ 294 h 294"/>
                <a:gd name="T54" fmla="*/ 54 w 86"/>
                <a:gd name="T55" fmla="*/ 290 h 294"/>
                <a:gd name="T56" fmla="*/ 56 w 86"/>
                <a:gd name="T57" fmla="*/ 288 h 294"/>
                <a:gd name="T58" fmla="*/ 56 w 86"/>
                <a:gd name="T59" fmla="*/ 168 h 294"/>
                <a:gd name="T60" fmla="*/ 56 w 86"/>
                <a:gd name="T61" fmla="*/ 168 h 294"/>
                <a:gd name="T62" fmla="*/ 56 w 86"/>
                <a:gd name="T63" fmla="*/ 116 h 294"/>
                <a:gd name="T64" fmla="*/ 56 w 86"/>
                <a:gd name="T65" fmla="*/ 116 h 294"/>
                <a:gd name="T66" fmla="*/ 60 w 86"/>
                <a:gd name="T67" fmla="*/ 116 h 294"/>
                <a:gd name="T68" fmla="*/ 70 w 86"/>
                <a:gd name="T69" fmla="*/ 108 h 294"/>
                <a:gd name="T70" fmla="*/ 76 w 86"/>
                <a:gd name="T71" fmla="*/ 104 h 294"/>
                <a:gd name="T72" fmla="*/ 80 w 86"/>
                <a:gd name="T73" fmla="*/ 98 h 294"/>
                <a:gd name="T74" fmla="*/ 84 w 86"/>
                <a:gd name="T75" fmla="*/ 90 h 294"/>
                <a:gd name="T76" fmla="*/ 86 w 86"/>
                <a:gd name="T77" fmla="*/ 82 h 294"/>
                <a:gd name="T78" fmla="*/ 86 w 86"/>
                <a:gd name="T79" fmla="*/ 82 h 294"/>
                <a:gd name="T80" fmla="*/ 86 w 86"/>
                <a:gd name="T81" fmla="*/ 0 h 294"/>
                <a:gd name="T82" fmla="*/ 72 w 86"/>
                <a:gd name="T8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294">
                  <a:moveTo>
                    <a:pt x="72" y="0"/>
                  </a:moveTo>
                  <a:lnTo>
                    <a:pt x="68" y="78"/>
                  </a:lnTo>
                  <a:lnTo>
                    <a:pt x="50" y="78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4" y="78"/>
                  </a:lnTo>
                  <a:lnTo>
                    <a:pt x="18" y="78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6" y="102"/>
                  </a:lnTo>
                  <a:lnTo>
                    <a:pt x="10" y="106"/>
                  </a:lnTo>
                  <a:lnTo>
                    <a:pt x="18" y="112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288"/>
                  </a:lnTo>
                  <a:lnTo>
                    <a:pt x="30" y="288"/>
                  </a:lnTo>
                  <a:lnTo>
                    <a:pt x="36" y="292"/>
                  </a:lnTo>
                  <a:lnTo>
                    <a:pt x="40" y="294"/>
                  </a:lnTo>
                  <a:lnTo>
                    <a:pt x="46" y="294"/>
                  </a:lnTo>
                  <a:lnTo>
                    <a:pt x="48" y="294"/>
                  </a:lnTo>
                  <a:lnTo>
                    <a:pt x="54" y="290"/>
                  </a:lnTo>
                  <a:lnTo>
                    <a:pt x="56" y="288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6" y="116"/>
                  </a:lnTo>
                  <a:lnTo>
                    <a:pt x="56" y="116"/>
                  </a:lnTo>
                  <a:lnTo>
                    <a:pt x="60" y="116"/>
                  </a:lnTo>
                  <a:lnTo>
                    <a:pt x="70" y="108"/>
                  </a:lnTo>
                  <a:lnTo>
                    <a:pt x="76" y="104"/>
                  </a:lnTo>
                  <a:lnTo>
                    <a:pt x="80" y="98"/>
                  </a:lnTo>
                  <a:lnTo>
                    <a:pt x="84" y="90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070100" y="2470150"/>
              <a:ext cx="114300" cy="479425"/>
            </a:xfrm>
            <a:custGeom>
              <a:avLst/>
              <a:gdLst>
                <a:gd name="T0" fmla="*/ 38 w 72"/>
                <a:gd name="T1" fmla="*/ 0 h 302"/>
                <a:gd name="T2" fmla="*/ 20 w 72"/>
                <a:gd name="T3" fmla="*/ 0 h 302"/>
                <a:gd name="T4" fmla="*/ 0 w 72"/>
                <a:gd name="T5" fmla="*/ 0 h 302"/>
                <a:gd name="T6" fmla="*/ 0 w 72"/>
                <a:gd name="T7" fmla="*/ 302 h 302"/>
                <a:gd name="T8" fmla="*/ 38 w 72"/>
                <a:gd name="T9" fmla="*/ 302 h 302"/>
                <a:gd name="T10" fmla="*/ 38 w 72"/>
                <a:gd name="T11" fmla="*/ 142 h 302"/>
                <a:gd name="T12" fmla="*/ 70 w 72"/>
                <a:gd name="T13" fmla="*/ 142 h 302"/>
                <a:gd name="T14" fmla="*/ 70 w 72"/>
                <a:gd name="T15" fmla="*/ 142 h 302"/>
                <a:gd name="T16" fmla="*/ 72 w 72"/>
                <a:gd name="T17" fmla="*/ 128 h 302"/>
                <a:gd name="T18" fmla="*/ 72 w 72"/>
                <a:gd name="T19" fmla="*/ 114 h 302"/>
                <a:gd name="T20" fmla="*/ 72 w 72"/>
                <a:gd name="T21" fmla="*/ 86 h 302"/>
                <a:gd name="T22" fmla="*/ 68 w 72"/>
                <a:gd name="T23" fmla="*/ 62 h 302"/>
                <a:gd name="T24" fmla="*/ 60 w 72"/>
                <a:gd name="T25" fmla="*/ 40 h 302"/>
                <a:gd name="T26" fmla="*/ 52 w 72"/>
                <a:gd name="T27" fmla="*/ 24 h 302"/>
                <a:gd name="T28" fmla="*/ 44 w 72"/>
                <a:gd name="T29" fmla="*/ 10 h 302"/>
                <a:gd name="T30" fmla="*/ 38 w 72"/>
                <a:gd name="T31" fmla="*/ 0 h 302"/>
                <a:gd name="T32" fmla="*/ 38 w 72"/>
                <a:gd name="T3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302">
                  <a:moveTo>
                    <a:pt x="38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302"/>
                  </a:lnTo>
                  <a:lnTo>
                    <a:pt x="38" y="302"/>
                  </a:lnTo>
                  <a:lnTo>
                    <a:pt x="38" y="142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28"/>
                  </a:lnTo>
                  <a:lnTo>
                    <a:pt x="72" y="114"/>
                  </a:lnTo>
                  <a:lnTo>
                    <a:pt x="72" y="86"/>
                  </a:lnTo>
                  <a:lnTo>
                    <a:pt x="68" y="62"/>
                  </a:lnTo>
                  <a:lnTo>
                    <a:pt x="60" y="40"/>
                  </a:lnTo>
                  <a:lnTo>
                    <a:pt x="52" y="24"/>
                  </a:lnTo>
                  <a:lnTo>
                    <a:pt x="44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727325" y="2422525"/>
            <a:ext cx="661988" cy="517525"/>
            <a:chOff x="2727325" y="2422525"/>
            <a:chExt cx="661988" cy="517525"/>
          </a:xfrm>
          <a:solidFill>
            <a:schemeClr val="bg1">
              <a:lumMod val="50000"/>
            </a:schemeClr>
          </a:solidFill>
        </p:grpSpPr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2730500" y="2847975"/>
              <a:ext cx="655638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727325" y="2422525"/>
              <a:ext cx="661988" cy="377825"/>
            </a:xfrm>
            <a:custGeom>
              <a:avLst/>
              <a:gdLst>
                <a:gd name="T0" fmla="*/ 218 w 417"/>
                <a:gd name="T1" fmla="*/ 30 h 238"/>
                <a:gd name="T2" fmla="*/ 218 w 417"/>
                <a:gd name="T3" fmla="*/ 10 h 238"/>
                <a:gd name="T4" fmla="*/ 218 w 417"/>
                <a:gd name="T5" fmla="*/ 10 h 238"/>
                <a:gd name="T6" fmla="*/ 218 w 417"/>
                <a:gd name="T7" fmla="*/ 6 h 238"/>
                <a:gd name="T8" fmla="*/ 216 w 417"/>
                <a:gd name="T9" fmla="*/ 2 h 238"/>
                <a:gd name="T10" fmla="*/ 212 w 417"/>
                <a:gd name="T11" fmla="*/ 0 h 238"/>
                <a:gd name="T12" fmla="*/ 208 w 417"/>
                <a:gd name="T13" fmla="*/ 0 h 238"/>
                <a:gd name="T14" fmla="*/ 208 w 417"/>
                <a:gd name="T15" fmla="*/ 0 h 238"/>
                <a:gd name="T16" fmla="*/ 204 w 417"/>
                <a:gd name="T17" fmla="*/ 0 h 238"/>
                <a:gd name="T18" fmla="*/ 200 w 417"/>
                <a:gd name="T19" fmla="*/ 2 h 238"/>
                <a:gd name="T20" fmla="*/ 198 w 417"/>
                <a:gd name="T21" fmla="*/ 6 h 238"/>
                <a:gd name="T22" fmla="*/ 196 w 417"/>
                <a:gd name="T23" fmla="*/ 10 h 238"/>
                <a:gd name="T24" fmla="*/ 196 w 417"/>
                <a:gd name="T25" fmla="*/ 30 h 238"/>
                <a:gd name="T26" fmla="*/ 196 w 417"/>
                <a:gd name="T27" fmla="*/ 30 h 238"/>
                <a:gd name="T28" fmla="*/ 176 w 417"/>
                <a:gd name="T29" fmla="*/ 32 h 238"/>
                <a:gd name="T30" fmla="*/ 156 w 417"/>
                <a:gd name="T31" fmla="*/ 36 h 238"/>
                <a:gd name="T32" fmla="*/ 138 w 417"/>
                <a:gd name="T33" fmla="*/ 42 h 238"/>
                <a:gd name="T34" fmla="*/ 120 w 417"/>
                <a:gd name="T35" fmla="*/ 50 h 238"/>
                <a:gd name="T36" fmla="*/ 102 w 417"/>
                <a:gd name="T37" fmla="*/ 58 h 238"/>
                <a:gd name="T38" fmla="*/ 86 w 417"/>
                <a:gd name="T39" fmla="*/ 70 h 238"/>
                <a:gd name="T40" fmla="*/ 72 w 417"/>
                <a:gd name="T41" fmla="*/ 82 h 238"/>
                <a:gd name="T42" fmla="*/ 58 w 417"/>
                <a:gd name="T43" fmla="*/ 94 h 238"/>
                <a:gd name="T44" fmla="*/ 44 w 417"/>
                <a:gd name="T45" fmla="*/ 108 h 238"/>
                <a:gd name="T46" fmla="*/ 34 w 417"/>
                <a:gd name="T47" fmla="*/ 124 h 238"/>
                <a:gd name="T48" fmla="*/ 24 w 417"/>
                <a:gd name="T49" fmla="*/ 142 h 238"/>
                <a:gd name="T50" fmla="*/ 14 w 417"/>
                <a:gd name="T51" fmla="*/ 160 h 238"/>
                <a:gd name="T52" fmla="*/ 8 w 417"/>
                <a:gd name="T53" fmla="*/ 178 h 238"/>
                <a:gd name="T54" fmla="*/ 4 w 417"/>
                <a:gd name="T55" fmla="*/ 198 h 238"/>
                <a:gd name="T56" fmla="*/ 0 w 417"/>
                <a:gd name="T57" fmla="*/ 218 h 238"/>
                <a:gd name="T58" fmla="*/ 0 w 417"/>
                <a:gd name="T59" fmla="*/ 238 h 238"/>
                <a:gd name="T60" fmla="*/ 417 w 417"/>
                <a:gd name="T61" fmla="*/ 238 h 238"/>
                <a:gd name="T62" fmla="*/ 417 w 417"/>
                <a:gd name="T63" fmla="*/ 238 h 238"/>
                <a:gd name="T64" fmla="*/ 417 w 417"/>
                <a:gd name="T65" fmla="*/ 218 h 238"/>
                <a:gd name="T66" fmla="*/ 413 w 417"/>
                <a:gd name="T67" fmla="*/ 198 h 238"/>
                <a:gd name="T68" fmla="*/ 409 w 417"/>
                <a:gd name="T69" fmla="*/ 178 h 238"/>
                <a:gd name="T70" fmla="*/ 401 w 417"/>
                <a:gd name="T71" fmla="*/ 160 h 238"/>
                <a:gd name="T72" fmla="*/ 393 w 417"/>
                <a:gd name="T73" fmla="*/ 142 h 238"/>
                <a:gd name="T74" fmla="*/ 383 w 417"/>
                <a:gd name="T75" fmla="*/ 124 h 238"/>
                <a:gd name="T76" fmla="*/ 373 w 417"/>
                <a:gd name="T77" fmla="*/ 108 h 238"/>
                <a:gd name="T78" fmla="*/ 359 w 417"/>
                <a:gd name="T79" fmla="*/ 94 h 238"/>
                <a:gd name="T80" fmla="*/ 345 w 417"/>
                <a:gd name="T81" fmla="*/ 82 h 238"/>
                <a:gd name="T82" fmla="*/ 331 w 417"/>
                <a:gd name="T83" fmla="*/ 70 h 238"/>
                <a:gd name="T84" fmla="*/ 315 w 417"/>
                <a:gd name="T85" fmla="*/ 58 h 238"/>
                <a:gd name="T86" fmla="*/ 297 w 417"/>
                <a:gd name="T87" fmla="*/ 50 h 238"/>
                <a:gd name="T88" fmla="*/ 279 w 417"/>
                <a:gd name="T89" fmla="*/ 42 h 238"/>
                <a:gd name="T90" fmla="*/ 259 w 417"/>
                <a:gd name="T91" fmla="*/ 36 h 238"/>
                <a:gd name="T92" fmla="*/ 238 w 417"/>
                <a:gd name="T93" fmla="*/ 32 h 238"/>
                <a:gd name="T94" fmla="*/ 218 w 417"/>
                <a:gd name="T95" fmla="*/ 30 h 238"/>
                <a:gd name="T96" fmla="*/ 218 w 417"/>
                <a:gd name="T97" fmla="*/ 3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7" h="238">
                  <a:moveTo>
                    <a:pt x="218" y="30"/>
                  </a:moveTo>
                  <a:lnTo>
                    <a:pt x="218" y="10"/>
                  </a:lnTo>
                  <a:lnTo>
                    <a:pt x="218" y="10"/>
                  </a:lnTo>
                  <a:lnTo>
                    <a:pt x="218" y="6"/>
                  </a:lnTo>
                  <a:lnTo>
                    <a:pt x="216" y="2"/>
                  </a:lnTo>
                  <a:lnTo>
                    <a:pt x="212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0" y="2"/>
                  </a:lnTo>
                  <a:lnTo>
                    <a:pt x="198" y="6"/>
                  </a:lnTo>
                  <a:lnTo>
                    <a:pt x="196" y="1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176" y="32"/>
                  </a:lnTo>
                  <a:lnTo>
                    <a:pt x="156" y="36"/>
                  </a:lnTo>
                  <a:lnTo>
                    <a:pt x="138" y="42"/>
                  </a:lnTo>
                  <a:lnTo>
                    <a:pt x="120" y="50"/>
                  </a:lnTo>
                  <a:lnTo>
                    <a:pt x="102" y="58"/>
                  </a:lnTo>
                  <a:lnTo>
                    <a:pt x="86" y="70"/>
                  </a:lnTo>
                  <a:lnTo>
                    <a:pt x="72" y="82"/>
                  </a:lnTo>
                  <a:lnTo>
                    <a:pt x="58" y="94"/>
                  </a:lnTo>
                  <a:lnTo>
                    <a:pt x="44" y="108"/>
                  </a:lnTo>
                  <a:lnTo>
                    <a:pt x="34" y="124"/>
                  </a:lnTo>
                  <a:lnTo>
                    <a:pt x="24" y="142"/>
                  </a:lnTo>
                  <a:lnTo>
                    <a:pt x="14" y="160"/>
                  </a:lnTo>
                  <a:lnTo>
                    <a:pt x="8" y="178"/>
                  </a:lnTo>
                  <a:lnTo>
                    <a:pt x="4" y="198"/>
                  </a:lnTo>
                  <a:lnTo>
                    <a:pt x="0" y="218"/>
                  </a:lnTo>
                  <a:lnTo>
                    <a:pt x="0" y="238"/>
                  </a:lnTo>
                  <a:lnTo>
                    <a:pt x="417" y="238"/>
                  </a:lnTo>
                  <a:lnTo>
                    <a:pt x="417" y="238"/>
                  </a:lnTo>
                  <a:lnTo>
                    <a:pt x="417" y="218"/>
                  </a:lnTo>
                  <a:lnTo>
                    <a:pt x="413" y="198"/>
                  </a:lnTo>
                  <a:lnTo>
                    <a:pt x="409" y="178"/>
                  </a:lnTo>
                  <a:lnTo>
                    <a:pt x="401" y="160"/>
                  </a:lnTo>
                  <a:lnTo>
                    <a:pt x="393" y="142"/>
                  </a:lnTo>
                  <a:lnTo>
                    <a:pt x="383" y="124"/>
                  </a:lnTo>
                  <a:lnTo>
                    <a:pt x="373" y="108"/>
                  </a:lnTo>
                  <a:lnTo>
                    <a:pt x="359" y="94"/>
                  </a:lnTo>
                  <a:lnTo>
                    <a:pt x="345" y="82"/>
                  </a:lnTo>
                  <a:lnTo>
                    <a:pt x="331" y="70"/>
                  </a:lnTo>
                  <a:lnTo>
                    <a:pt x="315" y="58"/>
                  </a:lnTo>
                  <a:lnTo>
                    <a:pt x="297" y="50"/>
                  </a:lnTo>
                  <a:lnTo>
                    <a:pt x="279" y="42"/>
                  </a:lnTo>
                  <a:lnTo>
                    <a:pt x="259" y="36"/>
                  </a:lnTo>
                  <a:lnTo>
                    <a:pt x="238" y="32"/>
                  </a:lnTo>
                  <a:lnTo>
                    <a:pt x="218" y="30"/>
                  </a:lnTo>
                  <a:lnTo>
                    <a:pt x="2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875088" y="2282825"/>
            <a:ext cx="619125" cy="673100"/>
            <a:chOff x="3875088" y="2282825"/>
            <a:chExt cx="619125" cy="673100"/>
          </a:xfrm>
          <a:solidFill>
            <a:schemeClr val="bg1">
              <a:lumMod val="50000"/>
            </a:schemeClr>
          </a:solidFill>
        </p:grpSpPr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875088" y="2574925"/>
              <a:ext cx="619125" cy="82550"/>
            </a:xfrm>
            <a:custGeom>
              <a:avLst/>
              <a:gdLst>
                <a:gd name="T0" fmla="*/ 0 w 390"/>
                <a:gd name="T1" fmla="*/ 0 h 52"/>
                <a:gd name="T2" fmla="*/ 0 w 390"/>
                <a:gd name="T3" fmla="*/ 18 h 52"/>
                <a:gd name="T4" fmla="*/ 0 w 390"/>
                <a:gd name="T5" fmla="*/ 18 h 52"/>
                <a:gd name="T6" fmla="*/ 4 w 390"/>
                <a:gd name="T7" fmla="*/ 22 h 52"/>
                <a:gd name="T8" fmla="*/ 16 w 390"/>
                <a:gd name="T9" fmla="*/ 32 h 52"/>
                <a:gd name="T10" fmla="*/ 36 w 390"/>
                <a:gd name="T11" fmla="*/ 42 h 52"/>
                <a:gd name="T12" fmla="*/ 46 w 390"/>
                <a:gd name="T13" fmla="*/ 46 h 52"/>
                <a:gd name="T14" fmla="*/ 58 w 390"/>
                <a:gd name="T15" fmla="*/ 48 h 52"/>
                <a:gd name="T16" fmla="*/ 58 w 390"/>
                <a:gd name="T17" fmla="*/ 48 h 52"/>
                <a:gd name="T18" fmla="*/ 66 w 390"/>
                <a:gd name="T19" fmla="*/ 48 h 52"/>
                <a:gd name="T20" fmla="*/ 76 w 390"/>
                <a:gd name="T21" fmla="*/ 46 h 52"/>
                <a:gd name="T22" fmla="*/ 94 w 390"/>
                <a:gd name="T23" fmla="*/ 40 h 52"/>
                <a:gd name="T24" fmla="*/ 112 w 390"/>
                <a:gd name="T25" fmla="*/ 30 h 52"/>
                <a:gd name="T26" fmla="*/ 130 w 390"/>
                <a:gd name="T27" fmla="*/ 14 h 52"/>
                <a:gd name="T28" fmla="*/ 130 w 390"/>
                <a:gd name="T29" fmla="*/ 16 h 52"/>
                <a:gd name="T30" fmla="*/ 130 w 390"/>
                <a:gd name="T31" fmla="*/ 14 h 52"/>
                <a:gd name="T32" fmla="*/ 130 w 390"/>
                <a:gd name="T33" fmla="*/ 14 h 52"/>
                <a:gd name="T34" fmla="*/ 134 w 390"/>
                <a:gd name="T35" fmla="*/ 18 h 52"/>
                <a:gd name="T36" fmla="*/ 142 w 390"/>
                <a:gd name="T37" fmla="*/ 26 h 52"/>
                <a:gd name="T38" fmla="*/ 142 w 390"/>
                <a:gd name="T39" fmla="*/ 26 h 52"/>
                <a:gd name="T40" fmla="*/ 142 w 390"/>
                <a:gd name="T41" fmla="*/ 26 h 52"/>
                <a:gd name="T42" fmla="*/ 150 w 390"/>
                <a:gd name="T43" fmla="*/ 32 h 52"/>
                <a:gd name="T44" fmla="*/ 160 w 390"/>
                <a:gd name="T45" fmla="*/ 40 h 52"/>
                <a:gd name="T46" fmla="*/ 172 w 390"/>
                <a:gd name="T47" fmla="*/ 44 h 52"/>
                <a:gd name="T48" fmla="*/ 186 w 390"/>
                <a:gd name="T49" fmla="*/ 48 h 52"/>
                <a:gd name="T50" fmla="*/ 186 w 390"/>
                <a:gd name="T51" fmla="*/ 48 h 52"/>
                <a:gd name="T52" fmla="*/ 194 w 390"/>
                <a:gd name="T53" fmla="*/ 48 h 52"/>
                <a:gd name="T54" fmla="*/ 202 w 390"/>
                <a:gd name="T55" fmla="*/ 46 h 52"/>
                <a:gd name="T56" fmla="*/ 220 w 390"/>
                <a:gd name="T57" fmla="*/ 40 h 52"/>
                <a:gd name="T58" fmla="*/ 238 w 390"/>
                <a:gd name="T59" fmla="*/ 30 h 52"/>
                <a:gd name="T60" fmla="*/ 256 w 390"/>
                <a:gd name="T61" fmla="*/ 14 h 52"/>
                <a:gd name="T62" fmla="*/ 262 w 390"/>
                <a:gd name="T63" fmla="*/ 20 h 52"/>
                <a:gd name="T64" fmla="*/ 262 w 390"/>
                <a:gd name="T65" fmla="*/ 20 h 52"/>
                <a:gd name="T66" fmla="*/ 262 w 390"/>
                <a:gd name="T67" fmla="*/ 20 h 52"/>
                <a:gd name="T68" fmla="*/ 264 w 390"/>
                <a:gd name="T69" fmla="*/ 22 h 52"/>
                <a:gd name="T70" fmla="*/ 268 w 390"/>
                <a:gd name="T71" fmla="*/ 26 h 52"/>
                <a:gd name="T72" fmla="*/ 268 w 390"/>
                <a:gd name="T73" fmla="*/ 26 h 52"/>
                <a:gd name="T74" fmla="*/ 268 w 390"/>
                <a:gd name="T75" fmla="*/ 26 h 52"/>
                <a:gd name="T76" fmla="*/ 276 w 390"/>
                <a:gd name="T77" fmla="*/ 34 h 52"/>
                <a:gd name="T78" fmla="*/ 286 w 390"/>
                <a:gd name="T79" fmla="*/ 42 h 52"/>
                <a:gd name="T80" fmla="*/ 300 w 390"/>
                <a:gd name="T81" fmla="*/ 48 h 52"/>
                <a:gd name="T82" fmla="*/ 318 w 390"/>
                <a:gd name="T83" fmla="*/ 52 h 52"/>
                <a:gd name="T84" fmla="*/ 318 w 390"/>
                <a:gd name="T85" fmla="*/ 52 h 52"/>
                <a:gd name="T86" fmla="*/ 332 w 390"/>
                <a:gd name="T87" fmla="*/ 50 h 52"/>
                <a:gd name="T88" fmla="*/ 346 w 390"/>
                <a:gd name="T89" fmla="*/ 46 h 52"/>
                <a:gd name="T90" fmla="*/ 358 w 390"/>
                <a:gd name="T91" fmla="*/ 42 h 52"/>
                <a:gd name="T92" fmla="*/ 368 w 390"/>
                <a:gd name="T93" fmla="*/ 36 h 52"/>
                <a:gd name="T94" fmla="*/ 384 w 390"/>
                <a:gd name="T95" fmla="*/ 26 h 52"/>
                <a:gd name="T96" fmla="*/ 390 w 390"/>
                <a:gd name="T97" fmla="*/ 20 h 52"/>
                <a:gd name="T98" fmla="*/ 390 w 390"/>
                <a:gd name="T99" fmla="*/ 0 h 52"/>
                <a:gd name="T100" fmla="*/ 0 w 390"/>
                <a:gd name="T10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0" h="52">
                  <a:moveTo>
                    <a:pt x="0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16" y="32"/>
                  </a:lnTo>
                  <a:lnTo>
                    <a:pt x="36" y="42"/>
                  </a:lnTo>
                  <a:lnTo>
                    <a:pt x="46" y="46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66" y="48"/>
                  </a:lnTo>
                  <a:lnTo>
                    <a:pt x="76" y="46"/>
                  </a:lnTo>
                  <a:lnTo>
                    <a:pt x="94" y="40"/>
                  </a:lnTo>
                  <a:lnTo>
                    <a:pt x="112" y="30"/>
                  </a:lnTo>
                  <a:lnTo>
                    <a:pt x="130" y="14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4" y="18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50" y="32"/>
                  </a:lnTo>
                  <a:lnTo>
                    <a:pt x="160" y="40"/>
                  </a:lnTo>
                  <a:lnTo>
                    <a:pt x="172" y="44"/>
                  </a:lnTo>
                  <a:lnTo>
                    <a:pt x="186" y="48"/>
                  </a:lnTo>
                  <a:lnTo>
                    <a:pt x="186" y="48"/>
                  </a:lnTo>
                  <a:lnTo>
                    <a:pt x="194" y="48"/>
                  </a:lnTo>
                  <a:lnTo>
                    <a:pt x="202" y="46"/>
                  </a:lnTo>
                  <a:lnTo>
                    <a:pt x="220" y="40"/>
                  </a:lnTo>
                  <a:lnTo>
                    <a:pt x="238" y="30"/>
                  </a:lnTo>
                  <a:lnTo>
                    <a:pt x="256" y="14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4" y="22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76" y="34"/>
                  </a:lnTo>
                  <a:lnTo>
                    <a:pt x="286" y="42"/>
                  </a:lnTo>
                  <a:lnTo>
                    <a:pt x="300" y="48"/>
                  </a:lnTo>
                  <a:lnTo>
                    <a:pt x="318" y="52"/>
                  </a:lnTo>
                  <a:lnTo>
                    <a:pt x="318" y="52"/>
                  </a:lnTo>
                  <a:lnTo>
                    <a:pt x="332" y="50"/>
                  </a:lnTo>
                  <a:lnTo>
                    <a:pt x="346" y="46"/>
                  </a:lnTo>
                  <a:lnTo>
                    <a:pt x="358" y="42"/>
                  </a:lnTo>
                  <a:lnTo>
                    <a:pt x="368" y="36"/>
                  </a:lnTo>
                  <a:lnTo>
                    <a:pt x="384" y="26"/>
                  </a:lnTo>
                  <a:lnTo>
                    <a:pt x="390" y="20"/>
                  </a:lnTo>
                  <a:lnTo>
                    <a:pt x="39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875088" y="2632075"/>
              <a:ext cx="619125" cy="250825"/>
            </a:xfrm>
            <a:custGeom>
              <a:avLst/>
              <a:gdLst>
                <a:gd name="T0" fmla="*/ 316 w 390"/>
                <a:gd name="T1" fmla="*/ 32 h 158"/>
                <a:gd name="T2" fmla="*/ 316 w 390"/>
                <a:gd name="T3" fmla="*/ 32 h 158"/>
                <a:gd name="T4" fmla="*/ 304 w 390"/>
                <a:gd name="T5" fmla="*/ 32 h 158"/>
                <a:gd name="T6" fmla="*/ 296 w 390"/>
                <a:gd name="T7" fmla="*/ 28 h 158"/>
                <a:gd name="T8" fmla="*/ 278 w 390"/>
                <a:gd name="T9" fmla="*/ 20 h 158"/>
                <a:gd name="T10" fmla="*/ 264 w 390"/>
                <a:gd name="T11" fmla="*/ 10 h 158"/>
                <a:gd name="T12" fmla="*/ 256 w 390"/>
                <a:gd name="T13" fmla="*/ 2 h 158"/>
                <a:gd name="T14" fmla="*/ 256 w 390"/>
                <a:gd name="T15" fmla="*/ 2 h 158"/>
                <a:gd name="T16" fmla="*/ 240 w 390"/>
                <a:gd name="T17" fmla="*/ 14 h 158"/>
                <a:gd name="T18" fmla="*/ 224 w 390"/>
                <a:gd name="T19" fmla="*/ 22 h 158"/>
                <a:gd name="T20" fmla="*/ 206 w 390"/>
                <a:gd name="T21" fmla="*/ 26 h 158"/>
                <a:gd name="T22" fmla="*/ 190 w 390"/>
                <a:gd name="T23" fmla="*/ 28 h 158"/>
                <a:gd name="T24" fmla="*/ 190 w 390"/>
                <a:gd name="T25" fmla="*/ 28 h 158"/>
                <a:gd name="T26" fmla="*/ 184 w 390"/>
                <a:gd name="T27" fmla="*/ 28 h 158"/>
                <a:gd name="T28" fmla="*/ 184 w 390"/>
                <a:gd name="T29" fmla="*/ 28 h 158"/>
                <a:gd name="T30" fmla="*/ 166 w 390"/>
                <a:gd name="T31" fmla="*/ 24 h 158"/>
                <a:gd name="T32" fmla="*/ 150 w 390"/>
                <a:gd name="T33" fmla="*/ 18 h 158"/>
                <a:gd name="T34" fmla="*/ 138 w 390"/>
                <a:gd name="T35" fmla="*/ 10 h 158"/>
                <a:gd name="T36" fmla="*/ 128 w 390"/>
                <a:gd name="T37" fmla="*/ 2 h 158"/>
                <a:gd name="T38" fmla="*/ 128 w 390"/>
                <a:gd name="T39" fmla="*/ 2 h 158"/>
                <a:gd name="T40" fmla="*/ 112 w 390"/>
                <a:gd name="T41" fmla="*/ 14 h 158"/>
                <a:gd name="T42" fmla="*/ 96 w 390"/>
                <a:gd name="T43" fmla="*/ 22 h 158"/>
                <a:gd name="T44" fmla="*/ 80 w 390"/>
                <a:gd name="T45" fmla="*/ 26 h 158"/>
                <a:gd name="T46" fmla="*/ 64 w 390"/>
                <a:gd name="T47" fmla="*/ 28 h 158"/>
                <a:gd name="T48" fmla="*/ 64 w 390"/>
                <a:gd name="T49" fmla="*/ 28 h 158"/>
                <a:gd name="T50" fmla="*/ 56 w 390"/>
                <a:gd name="T51" fmla="*/ 28 h 158"/>
                <a:gd name="T52" fmla="*/ 56 w 390"/>
                <a:gd name="T53" fmla="*/ 28 h 158"/>
                <a:gd name="T54" fmla="*/ 38 w 390"/>
                <a:gd name="T55" fmla="*/ 24 h 158"/>
                <a:gd name="T56" fmla="*/ 22 w 390"/>
                <a:gd name="T57" fmla="*/ 18 h 158"/>
                <a:gd name="T58" fmla="*/ 10 w 390"/>
                <a:gd name="T59" fmla="*/ 8 h 158"/>
                <a:gd name="T60" fmla="*/ 0 w 390"/>
                <a:gd name="T61" fmla="*/ 0 h 158"/>
                <a:gd name="T62" fmla="*/ 0 w 390"/>
                <a:gd name="T63" fmla="*/ 158 h 158"/>
                <a:gd name="T64" fmla="*/ 390 w 390"/>
                <a:gd name="T65" fmla="*/ 158 h 158"/>
                <a:gd name="T66" fmla="*/ 390 w 390"/>
                <a:gd name="T67" fmla="*/ 4 h 158"/>
                <a:gd name="T68" fmla="*/ 390 w 390"/>
                <a:gd name="T69" fmla="*/ 4 h 158"/>
                <a:gd name="T70" fmla="*/ 374 w 390"/>
                <a:gd name="T71" fmla="*/ 16 h 158"/>
                <a:gd name="T72" fmla="*/ 356 w 390"/>
                <a:gd name="T73" fmla="*/ 26 h 158"/>
                <a:gd name="T74" fmla="*/ 340 w 390"/>
                <a:gd name="T75" fmla="*/ 32 h 158"/>
                <a:gd name="T76" fmla="*/ 322 w 390"/>
                <a:gd name="T77" fmla="*/ 32 h 158"/>
                <a:gd name="T78" fmla="*/ 322 w 390"/>
                <a:gd name="T79" fmla="*/ 32 h 158"/>
                <a:gd name="T80" fmla="*/ 316 w 390"/>
                <a:gd name="T81" fmla="*/ 32 h 158"/>
                <a:gd name="T82" fmla="*/ 316 w 390"/>
                <a:gd name="T83" fmla="*/ 3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0" h="158">
                  <a:moveTo>
                    <a:pt x="316" y="32"/>
                  </a:moveTo>
                  <a:lnTo>
                    <a:pt x="316" y="32"/>
                  </a:lnTo>
                  <a:lnTo>
                    <a:pt x="304" y="32"/>
                  </a:lnTo>
                  <a:lnTo>
                    <a:pt x="296" y="28"/>
                  </a:lnTo>
                  <a:lnTo>
                    <a:pt x="278" y="20"/>
                  </a:lnTo>
                  <a:lnTo>
                    <a:pt x="264" y="10"/>
                  </a:lnTo>
                  <a:lnTo>
                    <a:pt x="256" y="2"/>
                  </a:lnTo>
                  <a:lnTo>
                    <a:pt x="256" y="2"/>
                  </a:lnTo>
                  <a:lnTo>
                    <a:pt x="240" y="14"/>
                  </a:lnTo>
                  <a:lnTo>
                    <a:pt x="224" y="22"/>
                  </a:lnTo>
                  <a:lnTo>
                    <a:pt x="206" y="26"/>
                  </a:lnTo>
                  <a:lnTo>
                    <a:pt x="190" y="28"/>
                  </a:lnTo>
                  <a:lnTo>
                    <a:pt x="190" y="28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66" y="24"/>
                  </a:lnTo>
                  <a:lnTo>
                    <a:pt x="150" y="18"/>
                  </a:lnTo>
                  <a:lnTo>
                    <a:pt x="138" y="10"/>
                  </a:lnTo>
                  <a:lnTo>
                    <a:pt x="128" y="2"/>
                  </a:lnTo>
                  <a:lnTo>
                    <a:pt x="128" y="2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0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38" y="24"/>
                  </a:lnTo>
                  <a:lnTo>
                    <a:pt x="22" y="18"/>
                  </a:lnTo>
                  <a:lnTo>
                    <a:pt x="10" y="8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390" y="158"/>
                  </a:lnTo>
                  <a:lnTo>
                    <a:pt x="390" y="4"/>
                  </a:lnTo>
                  <a:lnTo>
                    <a:pt x="390" y="4"/>
                  </a:lnTo>
                  <a:lnTo>
                    <a:pt x="374" y="16"/>
                  </a:lnTo>
                  <a:lnTo>
                    <a:pt x="356" y="26"/>
                  </a:lnTo>
                  <a:lnTo>
                    <a:pt x="340" y="32"/>
                  </a:lnTo>
                  <a:lnTo>
                    <a:pt x="322" y="32"/>
                  </a:lnTo>
                  <a:lnTo>
                    <a:pt x="322" y="32"/>
                  </a:lnTo>
                  <a:lnTo>
                    <a:pt x="316" y="32"/>
                  </a:lnTo>
                  <a:lnTo>
                    <a:pt x="31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3875088" y="2901950"/>
              <a:ext cx="619125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160838" y="2324100"/>
              <a:ext cx="47625" cy="238125"/>
            </a:xfrm>
            <a:custGeom>
              <a:avLst/>
              <a:gdLst>
                <a:gd name="T0" fmla="*/ 0 w 30"/>
                <a:gd name="T1" fmla="*/ 150 h 150"/>
                <a:gd name="T2" fmla="*/ 30 w 30"/>
                <a:gd name="T3" fmla="*/ 150 h 150"/>
                <a:gd name="T4" fmla="*/ 30 w 30"/>
                <a:gd name="T5" fmla="*/ 34 h 150"/>
                <a:gd name="T6" fmla="*/ 18 w 30"/>
                <a:gd name="T7" fmla="*/ 20 h 150"/>
                <a:gd name="T8" fmla="*/ 18 w 30"/>
                <a:gd name="T9" fmla="*/ 20 h 150"/>
                <a:gd name="T10" fmla="*/ 16 w 30"/>
                <a:gd name="T11" fmla="*/ 18 h 150"/>
                <a:gd name="T12" fmla="*/ 16 w 30"/>
                <a:gd name="T13" fmla="*/ 18 h 150"/>
                <a:gd name="T14" fmla="*/ 14 w 30"/>
                <a:gd name="T15" fmla="*/ 12 h 150"/>
                <a:gd name="T16" fmla="*/ 14 w 30"/>
                <a:gd name="T17" fmla="*/ 8 h 150"/>
                <a:gd name="T18" fmla="*/ 16 w 30"/>
                <a:gd name="T19" fmla="*/ 4 h 150"/>
                <a:gd name="T20" fmla="*/ 14 w 30"/>
                <a:gd name="T21" fmla="*/ 0 h 150"/>
                <a:gd name="T22" fmla="*/ 14 w 30"/>
                <a:gd name="T23" fmla="*/ 0 h 150"/>
                <a:gd name="T24" fmla="*/ 12 w 30"/>
                <a:gd name="T25" fmla="*/ 2 h 150"/>
                <a:gd name="T26" fmla="*/ 10 w 30"/>
                <a:gd name="T27" fmla="*/ 6 h 150"/>
                <a:gd name="T28" fmla="*/ 10 w 30"/>
                <a:gd name="T29" fmla="*/ 12 h 150"/>
                <a:gd name="T30" fmla="*/ 14 w 30"/>
                <a:gd name="T31" fmla="*/ 20 h 150"/>
                <a:gd name="T32" fmla="*/ 14 w 30"/>
                <a:gd name="T33" fmla="*/ 20 h 150"/>
                <a:gd name="T34" fmla="*/ 0 w 30"/>
                <a:gd name="T35" fmla="*/ 34 h 150"/>
                <a:gd name="T36" fmla="*/ 0 w 30"/>
                <a:gd name="T3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50">
                  <a:moveTo>
                    <a:pt x="0" y="150"/>
                  </a:moveTo>
                  <a:lnTo>
                    <a:pt x="30" y="150"/>
                  </a:lnTo>
                  <a:lnTo>
                    <a:pt x="30" y="3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10" y="1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0" y="34"/>
                  </a:lnTo>
                  <a:lnTo>
                    <a:pt x="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151313" y="2282825"/>
              <a:ext cx="50800" cy="73025"/>
            </a:xfrm>
            <a:custGeom>
              <a:avLst/>
              <a:gdLst>
                <a:gd name="T0" fmla="*/ 4 w 32"/>
                <a:gd name="T1" fmla="*/ 28 h 46"/>
                <a:gd name="T2" fmla="*/ 4 w 32"/>
                <a:gd name="T3" fmla="*/ 28 h 46"/>
                <a:gd name="T4" fmla="*/ 10 w 32"/>
                <a:gd name="T5" fmla="*/ 36 h 46"/>
                <a:gd name="T6" fmla="*/ 10 w 32"/>
                <a:gd name="T7" fmla="*/ 36 h 46"/>
                <a:gd name="T8" fmla="*/ 12 w 32"/>
                <a:gd name="T9" fmla="*/ 40 h 46"/>
                <a:gd name="T10" fmla="*/ 12 w 32"/>
                <a:gd name="T11" fmla="*/ 40 h 46"/>
                <a:gd name="T12" fmla="*/ 12 w 32"/>
                <a:gd name="T13" fmla="*/ 44 h 46"/>
                <a:gd name="T14" fmla="*/ 12 w 32"/>
                <a:gd name="T15" fmla="*/ 46 h 46"/>
                <a:gd name="T16" fmla="*/ 12 w 32"/>
                <a:gd name="T17" fmla="*/ 46 h 46"/>
                <a:gd name="T18" fmla="*/ 14 w 32"/>
                <a:gd name="T19" fmla="*/ 44 h 46"/>
                <a:gd name="T20" fmla="*/ 14 w 32"/>
                <a:gd name="T21" fmla="*/ 40 h 46"/>
                <a:gd name="T22" fmla="*/ 14 w 32"/>
                <a:gd name="T23" fmla="*/ 40 h 46"/>
                <a:gd name="T24" fmla="*/ 12 w 32"/>
                <a:gd name="T25" fmla="*/ 36 h 46"/>
                <a:gd name="T26" fmla="*/ 12 w 32"/>
                <a:gd name="T27" fmla="*/ 36 h 46"/>
                <a:gd name="T28" fmla="*/ 6 w 32"/>
                <a:gd name="T29" fmla="*/ 24 h 46"/>
                <a:gd name="T30" fmla="*/ 6 w 32"/>
                <a:gd name="T31" fmla="*/ 26 h 46"/>
                <a:gd name="T32" fmla="*/ 6 w 32"/>
                <a:gd name="T33" fmla="*/ 24 h 46"/>
                <a:gd name="T34" fmla="*/ 6 w 32"/>
                <a:gd name="T35" fmla="*/ 24 h 46"/>
                <a:gd name="T36" fmla="*/ 4 w 32"/>
                <a:gd name="T37" fmla="*/ 20 h 46"/>
                <a:gd name="T38" fmla="*/ 6 w 32"/>
                <a:gd name="T39" fmla="*/ 16 h 46"/>
                <a:gd name="T40" fmla="*/ 6 w 32"/>
                <a:gd name="T41" fmla="*/ 16 h 46"/>
                <a:gd name="T42" fmla="*/ 10 w 32"/>
                <a:gd name="T43" fmla="*/ 8 h 46"/>
                <a:gd name="T44" fmla="*/ 10 w 32"/>
                <a:gd name="T45" fmla="*/ 8 h 46"/>
                <a:gd name="T46" fmla="*/ 18 w 32"/>
                <a:gd name="T47" fmla="*/ 14 h 46"/>
                <a:gd name="T48" fmla="*/ 26 w 32"/>
                <a:gd name="T49" fmla="*/ 22 h 46"/>
                <a:gd name="T50" fmla="*/ 26 w 32"/>
                <a:gd name="T51" fmla="*/ 22 h 46"/>
                <a:gd name="T52" fmla="*/ 28 w 32"/>
                <a:gd name="T53" fmla="*/ 26 h 46"/>
                <a:gd name="T54" fmla="*/ 28 w 32"/>
                <a:gd name="T55" fmla="*/ 32 h 46"/>
                <a:gd name="T56" fmla="*/ 28 w 32"/>
                <a:gd name="T57" fmla="*/ 44 h 46"/>
                <a:gd name="T58" fmla="*/ 28 w 32"/>
                <a:gd name="T59" fmla="*/ 44 h 46"/>
                <a:gd name="T60" fmla="*/ 30 w 32"/>
                <a:gd name="T61" fmla="*/ 38 h 46"/>
                <a:gd name="T62" fmla="*/ 32 w 32"/>
                <a:gd name="T63" fmla="*/ 32 h 46"/>
                <a:gd name="T64" fmla="*/ 32 w 32"/>
                <a:gd name="T65" fmla="*/ 26 h 46"/>
                <a:gd name="T66" fmla="*/ 30 w 32"/>
                <a:gd name="T67" fmla="*/ 18 h 46"/>
                <a:gd name="T68" fmla="*/ 30 w 32"/>
                <a:gd name="T69" fmla="*/ 18 h 46"/>
                <a:gd name="T70" fmla="*/ 26 w 32"/>
                <a:gd name="T71" fmla="*/ 14 h 46"/>
                <a:gd name="T72" fmla="*/ 22 w 32"/>
                <a:gd name="T73" fmla="*/ 8 h 46"/>
                <a:gd name="T74" fmla="*/ 10 w 32"/>
                <a:gd name="T75" fmla="*/ 2 h 46"/>
                <a:gd name="T76" fmla="*/ 8 w 32"/>
                <a:gd name="T77" fmla="*/ 0 h 46"/>
                <a:gd name="T78" fmla="*/ 6 w 32"/>
                <a:gd name="T79" fmla="*/ 2 h 46"/>
                <a:gd name="T80" fmla="*/ 6 w 32"/>
                <a:gd name="T81" fmla="*/ 2 h 46"/>
                <a:gd name="T82" fmla="*/ 4 w 32"/>
                <a:gd name="T83" fmla="*/ 8 h 46"/>
                <a:gd name="T84" fmla="*/ 0 w 32"/>
                <a:gd name="T85" fmla="*/ 14 h 46"/>
                <a:gd name="T86" fmla="*/ 0 w 32"/>
                <a:gd name="T87" fmla="*/ 14 h 46"/>
                <a:gd name="T88" fmla="*/ 0 w 32"/>
                <a:gd name="T89" fmla="*/ 20 h 46"/>
                <a:gd name="T90" fmla="*/ 2 w 32"/>
                <a:gd name="T91" fmla="*/ 24 h 46"/>
                <a:gd name="T92" fmla="*/ 4 w 32"/>
                <a:gd name="T93" fmla="*/ 28 h 46"/>
                <a:gd name="T94" fmla="*/ 4 w 32"/>
                <a:gd name="T95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46">
                  <a:moveTo>
                    <a:pt x="4" y="28"/>
                  </a:moveTo>
                  <a:lnTo>
                    <a:pt x="4" y="2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4" y="4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8" y="1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6"/>
                  </a:lnTo>
                  <a:lnTo>
                    <a:pt x="28" y="3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0" y="38"/>
                  </a:lnTo>
                  <a:lnTo>
                    <a:pt x="32" y="32"/>
                  </a:lnTo>
                  <a:lnTo>
                    <a:pt x="32" y="2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4"/>
                  </a:lnTo>
                  <a:lnTo>
                    <a:pt x="22" y="8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5310188" y="2320925"/>
            <a:ext cx="625475" cy="609600"/>
            <a:chOff x="5310188" y="2320925"/>
            <a:chExt cx="625475" cy="609600"/>
          </a:xfrm>
          <a:solidFill>
            <a:schemeClr val="bg1">
              <a:lumMod val="50000"/>
            </a:schemeClr>
          </a:solidFill>
        </p:grpSpPr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5380038" y="2581275"/>
              <a:ext cx="501650" cy="349250"/>
            </a:xfrm>
            <a:custGeom>
              <a:avLst/>
              <a:gdLst>
                <a:gd name="T0" fmla="*/ 316 w 316"/>
                <a:gd name="T1" fmla="*/ 180 h 220"/>
                <a:gd name="T2" fmla="*/ 316 w 316"/>
                <a:gd name="T3" fmla="*/ 180 h 220"/>
                <a:gd name="T4" fmla="*/ 316 w 316"/>
                <a:gd name="T5" fmla="*/ 186 h 220"/>
                <a:gd name="T6" fmla="*/ 316 w 316"/>
                <a:gd name="T7" fmla="*/ 194 h 220"/>
                <a:gd name="T8" fmla="*/ 314 w 316"/>
                <a:gd name="T9" fmla="*/ 200 h 220"/>
                <a:gd name="T10" fmla="*/ 312 w 316"/>
                <a:gd name="T11" fmla="*/ 208 h 220"/>
                <a:gd name="T12" fmla="*/ 306 w 316"/>
                <a:gd name="T13" fmla="*/ 214 h 220"/>
                <a:gd name="T14" fmla="*/ 298 w 316"/>
                <a:gd name="T15" fmla="*/ 220 h 220"/>
                <a:gd name="T16" fmla="*/ 286 w 316"/>
                <a:gd name="T17" fmla="*/ 220 h 220"/>
                <a:gd name="T18" fmla="*/ 286 w 316"/>
                <a:gd name="T19" fmla="*/ 220 h 220"/>
                <a:gd name="T20" fmla="*/ 26 w 316"/>
                <a:gd name="T21" fmla="*/ 220 h 220"/>
                <a:gd name="T22" fmla="*/ 26 w 316"/>
                <a:gd name="T23" fmla="*/ 220 h 220"/>
                <a:gd name="T24" fmla="*/ 16 w 316"/>
                <a:gd name="T25" fmla="*/ 220 h 220"/>
                <a:gd name="T26" fmla="*/ 10 w 316"/>
                <a:gd name="T27" fmla="*/ 216 h 220"/>
                <a:gd name="T28" fmla="*/ 6 w 316"/>
                <a:gd name="T29" fmla="*/ 210 h 220"/>
                <a:gd name="T30" fmla="*/ 2 w 316"/>
                <a:gd name="T31" fmla="*/ 204 h 220"/>
                <a:gd name="T32" fmla="*/ 0 w 316"/>
                <a:gd name="T33" fmla="*/ 192 h 220"/>
                <a:gd name="T34" fmla="*/ 0 w 316"/>
                <a:gd name="T35" fmla="*/ 186 h 220"/>
                <a:gd name="T36" fmla="*/ 0 w 316"/>
                <a:gd name="T37" fmla="*/ 0 h 220"/>
                <a:gd name="T38" fmla="*/ 316 w 316"/>
                <a:gd name="T39" fmla="*/ 0 h 220"/>
                <a:gd name="T40" fmla="*/ 316 w 316"/>
                <a:gd name="T4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6" h="220">
                  <a:moveTo>
                    <a:pt x="316" y="180"/>
                  </a:moveTo>
                  <a:lnTo>
                    <a:pt x="316" y="180"/>
                  </a:lnTo>
                  <a:lnTo>
                    <a:pt x="316" y="186"/>
                  </a:lnTo>
                  <a:lnTo>
                    <a:pt x="316" y="194"/>
                  </a:lnTo>
                  <a:lnTo>
                    <a:pt x="314" y="200"/>
                  </a:lnTo>
                  <a:lnTo>
                    <a:pt x="312" y="208"/>
                  </a:lnTo>
                  <a:lnTo>
                    <a:pt x="306" y="214"/>
                  </a:lnTo>
                  <a:lnTo>
                    <a:pt x="298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6" y="220"/>
                  </a:lnTo>
                  <a:lnTo>
                    <a:pt x="26" y="220"/>
                  </a:lnTo>
                  <a:lnTo>
                    <a:pt x="16" y="220"/>
                  </a:lnTo>
                  <a:lnTo>
                    <a:pt x="10" y="216"/>
                  </a:lnTo>
                  <a:lnTo>
                    <a:pt x="6" y="210"/>
                  </a:lnTo>
                  <a:lnTo>
                    <a:pt x="2" y="204"/>
                  </a:lnTo>
                  <a:lnTo>
                    <a:pt x="0" y="192"/>
                  </a:lnTo>
                  <a:lnTo>
                    <a:pt x="0" y="186"/>
                  </a:lnTo>
                  <a:lnTo>
                    <a:pt x="0" y="0"/>
                  </a:lnTo>
                  <a:lnTo>
                    <a:pt x="316" y="0"/>
                  </a:lnTo>
                  <a:lnTo>
                    <a:pt x="316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310188" y="2635250"/>
              <a:ext cx="85725" cy="44450"/>
            </a:xfrm>
            <a:custGeom>
              <a:avLst/>
              <a:gdLst>
                <a:gd name="T0" fmla="*/ 0 w 54"/>
                <a:gd name="T1" fmla="*/ 14 h 28"/>
                <a:gd name="T2" fmla="*/ 0 w 54"/>
                <a:gd name="T3" fmla="*/ 14 h 28"/>
                <a:gd name="T4" fmla="*/ 2 w 54"/>
                <a:gd name="T5" fmla="*/ 20 h 28"/>
                <a:gd name="T6" fmla="*/ 4 w 54"/>
                <a:gd name="T7" fmla="*/ 24 h 28"/>
                <a:gd name="T8" fmla="*/ 8 w 54"/>
                <a:gd name="T9" fmla="*/ 28 h 28"/>
                <a:gd name="T10" fmla="*/ 14 w 54"/>
                <a:gd name="T11" fmla="*/ 28 h 28"/>
                <a:gd name="T12" fmla="*/ 40 w 54"/>
                <a:gd name="T13" fmla="*/ 28 h 28"/>
                <a:gd name="T14" fmla="*/ 40 w 54"/>
                <a:gd name="T15" fmla="*/ 28 h 28"/>
                <a:gd name="T16" fmla="*/ 46 w 54"/>
                <a:gd name="T17" fmla="*/ 28 h 28"/>
                <a:gd name="T18" fmla="*/ 50 w 54"/>
                <a:gd name="T19" fmla="*/ 24 h 28"/>
                <a:gd name="T20" fmla="*/ 54 w 54"/>
                <a:gd name="T21" fmla="*/ 20 h 28"/>
                <a:gd name="T22" fmla="*/ 54 w 54"/>
                <a:gd name="T23" fmla="*/ 14 h 28"/>
                <a:gd name="T24" fmla="*/ 54 w 54"/>
                <a:gd name="T25" fmla="*/ 14 h 28"/>
                <a:gd name="T26" fmla="*/ 54 w 54"/>
                <a:gd name="T27" fmla="*/ 8 h 28"/>
                <a:gd name="T28" fmla="*/ 50 w 54"/>
                <a:gd name="T29" fmla="*/ 4 h 28"/>
                <a:gd name="T30" fmla="*/ 46 w 54"/>
                <a:gd name="T31" fmla="*/ 2 h 28"/>
                <a:gd name="T32" fmla="*/ 40 w 54"/>
                <a:gd name="T33" fmla="*/ 0 h 28"/>
                <a:gd name="T34" fmla="*/ 14 w 54"/>
                <a:gd name="T35" fmla="*/ 0 h 28"/>
                <a:gd name="T36" fmla="*/ 14 w 54"/>
                <a:gd name="T37" fmla="*/ 0 h 28"/>
                <a:gd name="T38" fmla="*/ 8 w 54"/>
                <a:gd name="T39" fmla="*/ 2 h 28"/>
                <a:gd name="T40" fmla="*/ 4 w 54"/>
                <a:gd name="T41" fmla="*/ 4 h 28"/>
                <a:gd name="T42" fmla="*/ 2 w 54"/>
                <a:gd name="T43" fmla="*/ 8 h 28"/>
                <a:gd name="T44" fmla="*/ 0 w 54"/>
                <a:gd name="T45" fmla="*/ 14 h 28"/>
                <a:gd name="T46" fmla="*/ 0 w 54"/>
                <a:gd name="T4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6" y="28"/>
                  </a:lnTo>
                  <a:lnTo>
                    <a:pt x="50" y="24"/>
                  </a:lnTo>
                  <a:lnTo>
                    <a:pt x="54" y="20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8"/>
                  </a:lnTo>
                  <a:lnTo>
                    <a:pt x="50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49938" y="2635250"/>
              <a:ext cx="85725" cy="44450"/>
            </a:xfrm>
            <a:custGeom>
              <a:avLst/>
              <a:gdLst>
                <a:gd name="T0" fmla="*/ 0 w 54"/>
                <a:gd name="T1" fmla="*/ 14 h 28"/>
                <a:gd name="T2" fmla="*/ 0 w 54"/>
                <a:gd name="T3" fmla="*/ 14 h 28"/>
                <a:gd name="T4" fmla="*/ 2 w 54"/>
                <a:gd name="T5" fmla="*/ 20 h 28"/>
                <a:gd name="T6" fmla="*/ 4 w 54"/>
                <a:gd name="T7" fmla="*/ 24 h 28"/>
                <a:gd name="T8" fmla="*/ 8 w 54"/>
                <a:gd name="T9" fmla="*/ 28 h 28"/>
                <a:gd name="T10" fmla="*/ 14 w 54"/>
                <a:gd name="T11" fmla="*/ 28 h 28"/>
                <a:gd name="T12" fmla="*/ 40 w 54"/>
                <a:gd name="T13" fmla="*/ 28 h 28"/>
                <a:gd name="T14" fmla="*/ 40 w 54"/>
                <a:gd name="T15" fmla="*/ 28 h 28"/>
                <a:gd name="T16" fmla="*/ 46 w 54"/>
                <a:gd name="T17" fmla="*/ 28 h 28"/>
                <a:gd name="T18" fmla="*/ 50 w 54"/>
                <a:gd name="T19" fmla="*/ 24 h 28"/>
                <a:gd name="T20" fmla="*/ 54 w 54"/>
                <a:gd name="T21" fmla="*/ 20 h 28"/>
                <a:gd name="T22" fmla="*/ 54 w 54"/>
                <a:gd name="T23" fmla="*/ 14 h 28"/>
                <a:gd name="T24" fmla="*/ 54 w 54"/>
                <a:gd name="T25" fmla="*/ 14 h 28"/>
                <a:gd name="T26" fmla="*/ 54 w 54"/>
                <a:gd name="T27" fmla="*/ 8 h 28"/>
                <a:gd name="T28" fmla="*/ 50 w 54"/>
                <a:gd name="T29" fmla="*/ 4 h 28"/>
                <a:gd name="T30" fmla="*/ 46 w 54"/>
                <a:gd name="T31" fmla="*/ 2 h 28"/>
                <a:gd name="T32" fmla="*/ 40 w 54"/>
                <a:gd name="T33" fmla="*/ 0 h 28"/>
                <a:gd name="T34" fmla="*/ 14 w 54"/>
                <a:gd name="T35" fmla="*/ 0 h 28"/>
                <a:gd name="T36" fmla="*/ 14 w 54"/>
                <a:gd name="T37" fmla="*/ 0 h 28"/>
                <a:gd name="T38" fmla="*/ 8 w 54"/>
                <a:gd name="T39" fmla="*/ 2 h 28"/>
                <a:gd name="T40" fmla="*/ 4 w 54"/>
                <a:gd name="T41" fmla="*/ 4 h 28"/>
                <a:gd name="T42" fmla="*/ 2 w 54"/>
                <a:gd name="T43" fmla="*/ 8 h 28"/>
                <a:gd name="T44" fmla="*/ 0 w 54"/>
                <a:gd name="T45" fmla="*/ 14 h 28"/>
                <a:gd name="T46" fmla="*/ 0 w 54"/>
                <a:gd name="T4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6" y="28"/>
                  </a:lnTo>
                  <a:lnTo>
                    <a:pt x="50" y="24"/>
                  </a:lnTo>
                  <a:lnTo>
                    <a:pt x="54" y="20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8"/>
                  </a:lnTo>
                  <a:lnTo>
                    <a:pt x="50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5351463" y="2527300"/>
              <a:ext cx="558800" cy="41275"/>
            </a:xfrm>
            <a:custGeom>
              <a:avLst/>
              <a:gdLst>
                <a:gd name="T0" fmla="*/ 352 w 352"/>
                <a:gd name="T1" fmla="*/ 12 h 26"/>
                <a:gd name="T2" fmla="*/ 352 w 352"/>
                <a:gd name="T3" fmla="*/ 12 h 26"/>
                <a:gd name="T4" fmla="*/ 352 w 352"/>
                <a:gd name="T5" fmla="*/ 18 h 26"/>
                <a:gd name="T6" fmla="*/ 350 w 352"/>
                <a:gd name="T7" fmla="*/ 22 h 26"/>
                <a:gd name="T8" fmla="*/ 344 w 352"/>
                <a:gd name="T9" fmla="*/ 24 h 26"/>
                <a:gd name="T10" fmla="*/ 340 w 352"/>
                <a:gd name="T11" fmla="*/ 26 h 26"/>
                <a:gd name="T12" fmla="*/ 12 w 352"/>
                <a:gd name="T13" fmla="*/ 26 h 26"/>
                <a:gd name="T14" fmla="*/ 12 w 352"/>
                <a:gd name="T15" fmla="*/ 26 h 26"/>
                <a:gd name="T16" fmla="*/ 8 w 352"/>
                <a:gd name="T17" fmla="*/ 24 h 26"/>
                <a:gd name="T18" fmla="*/ 4 w 352"/>
                <a:gd name="T19" fmla="*/ 22 h 26"/>
                <a:gd name="T20" fmla="*/ 0 w 352"/>
                <a:gd name="T21" fmla="*/ 18 h 26"/>
                <a:gd name="T22" fmla="*/ 0 w 352"/>
                <a:gd name="T23" fmla="*/ 12 h 26"/>
                <a:gd name="T24" fmla="*/ 0 w 352"/>
                <a:gd name="T25" fmla="*/ 12 h 26"/>
                <a:gd name="T26" fmla="*/ 0 w 352"/>
                <a:gd name="T27" fmla="*/ 8 h 26"/>
                <a:gd name="T28" fmla="*/ 4 w 352"/>
                <a:gd name="T29" fmla="*/ 4 h 26"/>
                <a:gd name="T30" fmla="*/ 8 w 352"/>
                <a:gd name="T31" fmla="*/ 0 h 26"/>
                <a:gd name="T32" fmla="*/ 12 w 352"/>
                <a:gd name="T33" fmla="*/ 0 h 26"/>
                <a:gd name="T34" fmla="*/ 340 w 352"/>
                <a:gd name="T35" fmla="*/ 0 h 26"/>
                <a:gd name="T36" fmla="*/ 340 w 352"/>
                <a:gd name="T37" fmla="*/ 0 h 26"/>
                <a:gd name="T38" fmla="*/ 344 w 352"/>
                <a:gd name="T39" fmla="*/ 0 h 26"/>
                <a:gd name="T40" fmla="*/ 350 w 352"/>
                <a:gd name="T41" fmla="*/ 4 h 26"/>
                <a:gd name="T42" fmla="*/ 352 w 352"/>
                <a:gd name="T43" fmla="*/ 8 h 26"/>
                <a:gd name="T44" fmla="*/ 352 w 352"/>
                <a:gd name="T45" fmla="*/ 12 h 26"/>
                <a:gd name="T46" fmla="*/ 352 w 352"/>
                <a:gd name="T4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2" h="26">
                  <a:moveTo>
                    <a:pt x="352" y="12"/>
                  </a:moveTo>
                  <a:lnTo>
                    <a:pt x="352" y="12"/>
                  </a:lnTo>
                  <a:lnTo>
                    <a:pt x="352" y="18"/>
                  </a:lnTo>
                  <a:lnTo>
                    <a:pt x="350" y="22"/>
                  </a:lnTo>
                  <a:lnTo>
                    <a:pt x="344" y="24"/>
                  </a:lnTo>
                  <a:lnTo>
                    <a:pt x="34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50" y="4"/>
                  </a:lnTo>
                  <a:lnTo>
                    <a:pt x="352" y="8"/>
                  </a:lnTo>
                  <a:lnTo>
                    <a:pt x="352" y="12"/>
                  </a:lnTo>
                  <a:lnTo>
                    <a:pt x="3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551488" y="2320925"/>
              <a:ext cx="31750" cy="168275"/>
            </a:xfrm>
            <a:custGeom>
              <a:avLst/>
              <a:gdLst>
                <a:gd name="T0" fmla="*/ 10 w 20"/>
                <a:gd name="T1" fmla="*/ 106 h 106"/>
                <a:gd name="T2" fmla="*/ 10 w 20"/>
                <a:gd name="T3" fmla="*/ 106 h 106"/>
                <a:gd name="T4" fmla="*/ 4 w 20"/>
                <a:gd name="T5" fmla="*/ 92 h 106"/>
                <a:gd name="T6" fmla="*/ 0 w 20"/>
                <a:gd name="T7" fmla="*/ 80 h 106"/>
                <a:gd name="T8" fmla="*/ 0 w 20"/>
                <a:gd name="T9" fmla="*/ 80 h 106"/>
                <a:gd name="T10" fmla="*/ 0 w 20"/>
                <a:gd name="T11" fmla="*/ 72 h 106"/>
                <a:gd name="T12" fmla="*/ 2 w 20"/>
                <a:gd name="T13" fmla="*/ 64 h 106"/>
                <a:gd name="T14" fmla="*/ 2 w 20"/>
                <a:gd name="T15" fmla="*/ 64 h 106"/>
                <a:gd name="T16" fmla="*/ 4 w 20"/>
                <a:gd name="T17" fmla="*/ 58 h 106"/>
                <a:gd name="T18" fmla="*/ 8 w 20"/>
                <a:gd name="T19" fmla="*/ 52 h 106"/>
                <a:gd name="T20" fmla="*/ 8 w 20"/>
                <a:gd name="T21" fmla="*/ 52 h 106"/>
                <a:gd name="T22" fmla="*/ 12 w 20"/>
                <a:gd name="T23" fmla="*/ 46 h 106"/>
                <a:gd name="T24" fmla="*/ 12 w 20"/>
                <a:gd name="T25" fmla="*/ 40 h 106"/>
                <a:gd name="T26" fmla="*/ 14 w 20"/>
                <a:gd name="T27" fmla="*/ 28 h 106"/>
                <a:gd name="T28" fmla="*/ 14 w 20"/>
                <a:gd name="T29" fmla="*/ 28 h 106"/>
                <a:gd name="T30" fmla="*/ 12 w 20"/>
                <a:gd name="T31" fmla="*/ 14 h 106"/>
                <a:gd name="T32" fmla="*/ 10 w 20"/>
                <a:gd name="T33" fmla="*/ 0 h 106"/>
                <a:gd name="T34" fmla="*/ 10 w 20"/>
                <a:gd name="T35" fmla="*/ 0 h 106"/>
                <a:gd name="T36" fmla="*/ 16 w 20"/>
                <a:gd name="T37" fmla="*/ 14 h 106"/>
                <a:gd name="T38" fmla="*/ 20 w 20"/>
                <a:gd name="T39" fmla="*/ 28 h 106"/>
                <a:gd name="T40" fmla="*/ 20 w 20"/>
                <a:gd name="T41" fmla="*/ 28 h 106"/>
                <a:gd name="T42" fmla="*/ 20 w 20"/>
                <a:gd name="T43" fmla="*/ 42 h 106"/>
                <a:gd name="T44" fmla="*/ 18 w 20"/>
                <a:gd name="T45" fmla="*/ 48 h 106"/>
                <a:gd name="T46" fmla="*/ 14 w 20"/>
                <a:gd name="T47" fmla="*/ 56 h 106"/>
                <a:gd name="T48" fmla="*/ 14 w 20"/>
                <a:gd name="T49" fmla="*/ 56 h 106"/>
                <a:gd name="T50" fmla="*/ 10 w 20"/>
                <a:gd name="T51" fmla="*/ 60 h 106"/>
                <a:gd name="T52" fmla="*/ 8 w 20"/>
                <a:gd name="T53" fmla="*/ 66 h 106"/>
                <a:gd name="T54" fmla="*/ 6 w 20"/>
                <a:gd name="T55" fmla="*/ 78 h 106"/>
                <a:gd name="T56" fmla="*/ 6 w 20"/>
                <a:gd name="T57" fmla="*/ 78 h 106"/>
                <a:gd name="T58" fmla="*/ 8 w 20"/>
                <a:gd name="T59" fmla="*/ 92 h 106"/>
                <a:gd name="T60" fmla="*/ 10 w 20"/>
                <a:gd name="T61" fmla="*/ 106 h 106"/>
                <a:gd name="T62" fmla="*/ 10 w 20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2" y="46"/>
                  </a:lnTo>
                  <a:lnTo>
                    <a:pt x="12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5605463" y="2320925"/>
              <a:ext cx="28575" cy="168275"/>
            </a:xfrm>
            <a:custGeom>
              <a:avLst/>
              <a:gdLst>
                <a:gd name="T0" fmla="*/ 10 w 18"/>
                <a:gd name="T1" fmla="*/ 106 h 106"/>
                <a:gd name="T2" fmla="*/ 10 w 18"/>
                <a:gd name="T3" fmla="*/ 106 h 106"/>
                <a:gd name="T4" fmla="*/ 4 w 18"/>
                <a:gd name="T5" fmla="*/ 92 h 106"/>
                <a:gd name="T6" fmla="*/ 0 w 18"/>
                <a:gd name="T7" fmla="*/ 80 h 106"/>
                <a:gd name="T8" fmla="*/ 0 w 18"/>
                <a:gd name="T9" fmla="*/ 80 h 106"/>
                <a:gd name="T10" fmla="*/ 0 w 18"/>
                <a:gd name="T11" fmla="*/ 72 h 106"/>
                <a:gd name="T12" fmla="*/ 0 w 18"/>
                <a:gd name="T13" fmla="*/ 64 h 106"/>
                <a:gd name="T14" fmla="*/ 0 w 18"/>
                <a:gd name="T15" fmla="*/ 64 h 106"/>
                <a:gd name="T16" fmla="*/ 4 w 18"/>
                <a:gd name="T17" fmla="*/ 58 h 106"/>
                <a:gd name="T18" fmla="*/ 8 w 18"/>
                <a:gd name="T19" fmla="*/ 52 h 106"/>
                <a:gd name="T20" fmla="*/ 8 w 18"/>
                <a:gd name="T21" fmla="*/ 52 h 106"/>
                <a:gd name="T22" fmla="*/ 10 w 18"/>
                <a:gd name="T23" fmla="*/ 46 h 106"/>
                <a:gd name="T24" fmla="*/ 12 w 18"/>
                <a:gd name="T25" fmla="*/ 40 h 106"/>
                <a:gd name="T26" fmla="*/ 14 w 18"/>
                <a:gd name="T27" fmla="*/ 28 h 106"/>
                <a:gd name="T28" fmla="*/ 14 w 18"/>
                <a:gd name="T29" fmla="*/ 28 h 106"/>
                <a:gd name="T30" fmla="*/ 12 w 18"/>
                <a:gd name="T31" fmla="*/ 14 h 106"/>
                <a:gd name="T32" fmla="*/ 10 w 18"/>
                <a:gd name="T33" fmla="*/ 0 h 106"/>
                <a:gd name="T34" fmla="*/ 10 w 18"/>
                <a:gd name="T35" fmla="*/ 0 h 106"/>
                <a:gd name="T36" fmla="*/ 16 w 18"/>
                <a:gd name="T37" fmla="*/ 14 h 106"/>
                <a:gd name="T38" fmla="*/ 18 w 18"/>
                <a:gd name="T39" fmla="*/ 28 h 106"/>
                <a:gd name="T40" fmla="*/ 18 w 18"/>
                <a:gd name="T41" fmla="*/ 28 h 106"/>
                <a:gd name="T42" fmla="*/ 18 w 18"/>
                <a:gd name="T43" fmla="*/ 42 h 106"/>
                <a:gd name="T44" fmla="*/ 16 w 18"/>
                <a:gd name="T45" fmla="*/ 48 h 106"/>
                <a:gd name="T46" fmla="*/ 14 w 18"/>
                <a:gd name="T47" fmla="*/ 56 h 106"/>
                <a:gd name="T48" fmla="*/ 14 w 18"/>
                <a:gd name="T49" fmla="*/ 56 h 106"/>
                <a:gd name="T50" fmla="*/ 10 w 18"/>
                <a:gd name="T51" fmla="*/ 60 h 106"/>
                <a:gd name="T52" fmla="*/ 8 w 18"/>
                <a:gd name="T53" fmla="*/ 66 h 106"/>
                <a:gd name="T54" fmla="*/ 6 w 18"/>
                <a:gd name="T55" fmla="*/ 78 h 106"/>
                <a:gd name="T56" fmla="*/ 6 w 18"/>
                <a:gd name="T57" fmla="*/ 78 h 106"/>
                <a:gd name="T58" fmla="*/ 6 w 18"/>
                <a:gd name="T59" fmla="*/ 92 h 106"/>
                <a:gd name="T60" fmla="*/ 10 w 18"/>
                <a:gd name="T61" fmla="*/ 106 h 106"/>
                <a:gd name="T62" fmla="*/ 10 w 18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2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42"/>
                  </a:lnTo>
                  <a:lnTo>
                    <a:pt x="16" y="4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5656263" y="2320925"/>
              <a:ext cx="28575" cy="168275"/>
            </a:xfrm>
            <a:custGeom>
              <a:avLst/>
              <a:gdLst>
                <a:gd name="T0" fmla="*/ 10 w 18"/>
                <a:gd name="T1" fmla="*/ 106 h 106"/>
                <a:gd name="T2" fmla="*/ 10 w 18"/>
                <a:gd name="T3" fmla="*/ 106 h 106"/>
                <a:gd name="T4" fmla="*/ 4 w 18"/>
                <a:gd name="T5" fmla="*/ 92 h 106"/>
                <a:gd name="T6" fmla="*/ 0 w 18"/>
                <a:gd name="T7" fmla="*/ 80 h 106"/>
                <a:gd name="T8" fmla="*/ 0 w 18"/>
                <a:gd name="T9" fmla="*/ 80 h 106"/>
                <a:gd name="T10" fmla="*/ 0 w 18"/>
                <a:gd name="T11" fmla="*/ 72 h 106"/>
                <a:gd name="T12" fmla="*/ 0 w 18"/>
                <a:gd name="T13" fmla="*/ 64 h 106"/>
                <a:gd name="T14" fmla="*/ 0 w 18"/>
                <a:gd name="T15" fmla="*/ 64 h 106"/>
                <a:gd name="T16" fmla="*/ 4 w 18"/>
                <a:gd name="T17" fmla="*/ 58 h 106"/>
                <a:gd name="T18" fmla="*/ 8 w 18"/>
                <a:gd name="T19" fmla="*/ 52 h 106"/>
                <a:gd name="T20" fmla="*/ 8 w 18"/>
                <a:gd name="T21" fmla="*/ 52 h 106"/>
                <a:gd name="T22" fmla="*/ 10 w 18"/>
                <a:gd name="T23" fmla="*/ 46 h 106"/>
                <a:gd name="T24" fmla="*/ 12 w 18"/>
                <a:gd name="T25" fmla="*/ 40 h 106"/>
                <a:gd name="T26" fmla="*/ 12 w 18"/>
                <a:gd name="T27" fmla="*/ 28 h 106"/>
                <a:gd name="T28" fmla="*/ 12 w 18"/>
                <a:gd name="T29" fmla="*/ 28 h 106"/>
                <a:gd name="T30" fmla="*/ 12 w 18"/>
                <a:gd name="T31" fmla="*/ 14 h 106"/>
                <a:gd name="T32" fmla="*/ 10 w 18"/>
                <a:gd name="T33" fmla="*/ 0 h 106"/>
                <a:gd name="T34" fmla="*/ 10 w 18"/>
                <a:gd name="T35" fmla="*/ 0 h 106"/>
                <a:gd name="T36" fmla="*/ 14 w 18"/>
                <a:gd name="T37" fmla="*/ 14 h 106"/>
                <a:gd name="T38" fmla="*/ 18 w 18"/>
                <a:gd name="T39" fmla="*/ 28 h 106"/>
                <a:gd name="T40" fmla="*/ 18 w 18"/>
                <a:gd name="T41" fmla="*/ 28 h 106"/>
                <a:gd name="T42" fmla="*/ 18 w 18"/>
                <a:gd name="T43" fmla="*/ 42 h 106"/>
                <a:gd name="T44" fmla="*/ 16 w 18"/>
                <a:gd name="T45" fmla="*/ 48 h 106"/>
                <a:gd name="T46" fmla="*/ 12 w 18"/>
                <a:gd name="T47" fmla="*/ 56 h 106"/>
                <a:gd name="T48" fmla="*/ 12 w 18"/>
                <a:gd name="T49" fmla="*/ 56 h 106"/>
                <a:gd name="T50" fmla="*/ 10 w 18"/>
                <a:gd name="T51" fmla="*/ 60 h 106"/>
                <a:gd name="T52" fmla="*/ 6 w 18"/>
                <a:gd name="T53" fmla="*/ 66 h 106"/>
                <a:gd name="T54" fmla="*/ 6 w 18"/>
                <a:gd name="T55" fmla="*/ 78 h 106"/>
                <a:gd name="T56" fmla="*/ 6 w 18"/>
                <a:gd name="T57" fmla="*/ 78 h 106"/>
                <a:gd name="T58" fmla="*/ 6 w 18"/>
                <a:gd name="T59" fmla="*/ 92 h 106"/>
                <a:gd name="T60" fmla="*/ 10 w 18"/>
                <a:gd name="T61" fmla="*/ 106 h 106"/>
                <a:gd name="T62" fmla="*/ 10 w 18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2" y="4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42"/>
                  </a:lnTo>
                  <a:lnTo>
                    <a:pt x="16" y="48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0" y="60"/>
                  </a:lnTo>
                  <a:lnTo>
                    <a:pt x="6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6462713" y="2324100"/>
            <a:ext cx="793750" cy="625475"/>
            <a:chOff x="6462713" y="2324100"/>
            <a:chExt cx="793750" cy="625475"/>
          </a:xfrm>
          <a:solidFill>
            <a:schemeClr val="bg1">
              <a:lumMod val="50000"/>
            </a:schemeClr>
          </a:solidFill>
        </p:grpSpPr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462713" y="2587625"/>
              <a:ext cx="663575" cy="361950"/>
            </a:xfrm>
            <a:custGeom>
              <a:avLst/>
              <a:gdLst>
                <a:gd name="T0" fmla="*/ 418 w 418"/>
                <a:gd name="T1" fmla="*/ 0 h 228"/>
                <a:gd name="T2" fmla="*/ 0 w 418"/>
                <a:gd name="T3" fmla="*/ 0 h 228"/>
                <a:gd name="T4" fmla="*/ 0 w 418"/>
                <a:gd name="T5" fmla="*/ 0 h 228"/>
                <a:gd name="T6" fmla="*/ 0 w 418"/>
                <a:gd name="T7" fmla="*/ 18 h 228"/>
                <a:gd name="T8" fmla="*/ 2 w 418"/>
                <a:gd name="T9" fmla="*/ 34 h 228"/>
                <a:gd name="T10" fmla="*/ 4 w 418"/>
                <a:gd name="T11" fmla="*/ 50 h 228"/>
                <a:gd name="T12" fmla="*/ 10 w 418"/>
                <a:gd name="T13" fmla="*/ 66 h 228"/>
                <a:gd name="T14" fmla="*/ 16 w 418"/>
                <a:gd name="T15" fmla="*/ 80 h 228"/>
                <a:gd name="T16" fmla="*/ 22 w 418"/>
                <a:gd name="T17" fmla="*/ 96 h 228"/>
                <a:gd name="T18" fmla="*/ 30 w 418"/>
                <a:gd name="T19" fmla="*/ 108 h 228"/>
                <a:gd name="T20" fmla="*/ 38 w 418"/>
                <a:gd name="T21" fmla="*/ 122 h 228"/>
                <a:gd name="T22" fmla="*/ 58 w 418"/>
                <a:gd name="T23" fmla="*/ 146 h 228"/>
                <a:gd name="T24" fmla="*/ 82 w 418"/>
                <a:gd name="T25" fmla="*/ 168 h 228"/>
                <a:gd name="T26" fmla="*/ 96 w 418"/>
                <a:gd name="T27" fmla="*/ 176 h 228"/>
                <a:gd name="T28" fmla="*/ 110 w 418"/>
                <a:gd name="T29" fmla="*/ 184 h 228"/>
                <a:gd name="T30" fmla="*/ 124 w 418"/>
                <a:gd name="T31" fmla="*/ 192 h 228"/>
                <a:gd name="T32" fmla="*/ 138 w 418"/>
                <a:gd name="T33" fmla="*/ 198 h 228"/>
                <a:gd name="T34" fmla="*/ 138 w 418"/>
                <a:gd name="T35" fmla="*/ 228 h 228"/>
                <a:gd name="T36" fmla="*/ 280 w 418"/>
                <a:gd name="T37" fmla="*/ 228 h 228"/>
                <a:gd name="T38" fmla="*/ 280 w 418"/>
                <a:gd name="T39" fmla="*/ 198 h 228"/>
                <a:gd name="T40" fmla="*/ 280 w 418"/>
                <a:gd name="T41" fmla="*/ 198 h 228"/>
                <a:gd name="T42" fmla="*/ 294 w 418"/>
                <a:gd name="T43" fmla="*/ 192 h 228"/>
                <a:gd name="T44" fmla="*/ 308 w 418"/>
                <a:gd name="T45" fmla="*/ 184 h 228"/>
                <a:gd name="T46" fmla="*/ 322 w 418"/>
                <a:gd name="T47" fmla="*/ 176 h 228"/>
                <a:gd name="T48" fmla="*/ 336 w 418"/>
                <a:gd name="T49" fmla="*/ 168 h 228"/>
                <a:gd name="T50" fmla="*/ 358 w 418"/>
                <a:gd name="T51" fmla="*/ 146 h 228"/>
                <a:gd name="T52" fmla="*/ 380 w 418"/>
                <a:gd name="T53" fmla="*/ 122 h 228"/>
                <a:gd name="T54" fmla="*/ 388 w 418"/>
                <a:gd name="T55" fmla="*/ 108 h 228"/>
                <a:gd name="T56" fmla="*/ 396 w 418"/>
                <a:gd name="T57" fmla="*/ 96 h 228"/>
                <a:gd name="T58" fmla="*/ 402 w 418"/>
                <a:gd name="T59" fmla="*/ 80 h 228"/>
                <a:gd name="T60" fmla="*/ 408 w 418"/>
                <a:gd name="T61" fmla="*/ 66 h 228"/>
                <a:gd name="T62" fmla="*/ 412 w 418"/>
                <a:gd name="T63" fmla="*/ 50 h 228"/>
                <a:gd name="T64" fmla="*/ 416 w 418"/>
                <a:gd name="T65" fmla="*/ 34 h 228"/>
                <a:gd name="T66" fmla="*/ 418 w 418"/>
                <a:gd name="T67" fmla="*/ 18 h 228"/>
                <a:gd name="T68" fmla="*/ 418 w 418"/>
                <a:gd name="T69" fmla="*/ 0 h 228"/>
                <a:gd name="T70" fmla="*/ 418 w 418"/>
                <a:gd name="T7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8" h="228">
                  <a:moveTo>
                    <a:pt x="4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" y="34"/>
                  </a:lnTo>
                  <a:lnTo>
                    <a:pt x="4" y="50"/>
                  </a:lnTo>
                  <a:lnTo>
                    <a:pt x="10" y="66"/>
                  </a:lnTo>
                  <a:lnTo>
                    <a:pt x="16" y="80"/>
                  </a:lnTo>
                  <a:lnTo>
                    <a:pt x="22" y="96"/>
                  </a:lnTo>
                  <a:lnTo>
                    <a:pt x="30" y="108"/>
                  </a:lnTo>
                  <a:lnTo>
                    <a:pt x="38" y="122"/>
                  </a:lnTo>
                  <a:lnTo>
                    <a:pt x="58" y="146"/>
                  </a:lnTo>
                  <a:lnTo>
                    <a:pt x="82" y="168"/>
                  </a:lnTo>
                  <a:lnTo>
                    <a:pt x="96" y="176"/>
                  </a:lnTo>
                  <a:lnTo>
                    <a:pt x="110" y="184"/>
                  </a:lnTo>
                  <a:lnTo>
                    <a:pt x="124" y="192"/>
                  </a:lnTo>
                  <a:lnTo>
                    <a:pt x="138" y="198"/>
                  </a:lnTo>
                  <a:lnTo>
                    <a:pt x="138" y="228"/>
                  </a:lnTo>
                  <a:lnTo>
                    <a:pt x="280" y="228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94" y="192"/>
                  </a:lnTo>
                  <a:lnTo>
                    <a:pt x="308" y="184"/>
                  </a:lnTo>
                  <a:lnTo>
                    <a:pt x="322" y="176"/>
                  </a:lnTo>
                  <a:lnTo>
                    <a:pt x="336" y="168"/>
                  </a:lnTo>
                  <a:lnTo>
                    <a:pt x="358" y="146"/>
                  </a:lnTo>
                  <a:lnTo>
                    <a:pt x="380" y="122"/>
                  </a:lnTo>
                  <a:lnTo>
                    <a:pt x="388" y="108"/>
                  </a:lnTo>
                  <a:lnTo>
                    <a:pt x="396" y="96"/>
                  </a:lnTo>
                  <a:lnTo>
                    <a:pt x="402" y="80"/>
                  </a:lnTo>
                  <a:lnTo>
                    <a:pt x="408" y="66"/>
                  </a:lnTo>
                  <a:lnTo>
                    <a:pt x="412" y="50"/>
                  </a:lnTo>
                  <a:lnTo>
                    <a:pt x="416" y="34"/>
                  </a:lnTo>
                  <a:lnTo>
                    <a:pt x="418" y="18"/>
                  </a:lnTo>
                  <a:lnTo>
                    <a:pt x="418" y="0"/>
                  </a:lnTo>
                  <a:lnTo>
                    <a:pt x="4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824663" y="2324100"/>
              <a:ext cx="431800" cy="238125"/>
            </a:xfrm>
            <a:custGeom>
              <a:avLst/>
              <a:gdLst>
                <a:gd name="T0" fmla="*/ 272 w 272"/>
                <a:gd name="T1" fmla="*/ 14 h 150"/>
                <a:gd name="T2" fmla="*/ 262 w 272"/>
                <a:gd name="T3" fmla="*/ 0 h 150"/>
                <a:gd name="T4" fmla="*/ 110 w 272"/>
                <a:gd name="T5" fmla="*/ 116 h 150"/>
                <a:gd name="T6" fmla="*/ 0 w 272"/>
                <a:gd name="T7" fmla="*/ 116 h 150"/>
                <a:gd name="T8" fmla="*/ 0 w 272"/>
                <a:gd name="T9" fmla="*/ 116 h 150"/>
                <a:gd name="T10" fmla="*/ 4 w 272"/>
                <a:gd name="T11" fmla="*/ 120 h 150"/>
                <a:gd name="T12" fmla="*/ 20 w 272"/>
                <a:gd name="T13" fmla="*/ 132 h 150"/>
                <a:gd name="T14" fmla="*/ 30 w 272"/>
                <a:gd name="T15" fmla="*/ 138 h 150"/>
                <a:gd name="T16" fmla="*/ 42 w 272"/>
                <a:gd name="T17" fmla="*/ 144 h 150"/>
                <a:gd name="T18" fmla="*/ 54 w 272"/>
                <a:gd name="T19" fmla="*/ 148 h 150"/>
                <a:gd name="T20" fmla="*/ 68 w 272"/>
                <a:gd name="T21" fmla="*/ 150 h 150"/>
                <a:gd name="T22" fmla="*/ 68 w 272"/>
                <a:gd name="T23" fmla="*/ 150 h 150"/>
                <a:gd name="T24" fmla="*/ 80 w 272"/>
                <a:gd name="T25" fmla="*/ 148 h 150"/>
                <a:gd name="T26" fmla="*/ 92 w 272"/>
                <a:gd name="T27" fmla="*/ 146 h 150"/>
                <a:gd name="T28" fmla="*/ 102 w 272"/>
                <a:gd name="T29" fmla="*/ 142 h 150"/>
                <a:gd name="T30" fmla="*/ 112 w 272"/>
                <a:gd name="T31" fmla="*/ 136 h 150"/>
                <a:gd name="T32" fmla="*/ 126 w 272"/>
                <a:gd name="T33" fmla="*/ 126 h 150"/>
                <a:gd name="T34" fmla="*/ 136 w 272"/>
                <a:gd name="T35" fmla="*/ 118 h 150"/>
                <a:gd name="T36" fmla="*/ 272 w 272"/>
                <a:gd name="T37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2" h="150">
                  <a:moveTo>
                    <a:pt x="272" y="14"/>
                  </a:moveTo>
                  <a:lnTo>
                    <a:pt x="262" y="0"/>
                  </a:lnTo>
                  <a:lnTo>
                    <a:pt x="110" y="11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4" y="120"/>
                  </a:lnTo>
                  <a:lnTo>
                    <a:pt x="20" y="132"/>
                  </a:lnTo>
                  <a:lnTo>
                    <a:pt x="30" y="138"/>
                  </a:lnTo>
                  <a:lnTo>
                    <a:pt x="42" y="144"/>
                  </a:lnTo>
                  <a:lnTo>
                    <a:pt x="54" y="148"/>
                  </a:lnTo>
                  <a:lnTo>
                    <a:pt x="68" y="150"/>
                  </a:lnTo>
                  <a:lnTo>
                    <a:pt x="68" y="150"/>
                  </a:lnTo>
                  <a:lnTo>
                    <a:pt x="80" y="148"/>
                  </a:lnTo>
                  <a:lnTo>
                    <a:pt x="92" y="146"/>
                  </a:lnTo>
                  <a:lnTo>
                    <a:pt x="102" y="142"/>
                  </a:lnTo>
                  <a:lnTo>
                    <a:pt x="112" y="136"/>
                  </a:lnTo>
                  <a:lnTo>
                    <a:pt x="126" y="126"/>
                  </a:lnTo>
                  <a:lnTo>
                    <a:pt x="136" y="118"/>
                  </a:lnTo>
                  <a:lnTo>
                    <a:pt x="2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7777163" y="2413000"/>
            <a:ext cx="590550" cy="587375"/>
            <a:chOff x="7777163" y="2413000"/>
            <a:chExt cx="590550" cy="587375"/>
          </a:xfrm>
          <a:solidFill>
            <a:schemeClr val="bg1">
              <a:lumMod val="50000"/>
            </a:schemeClr>
          </a:solidFill>
        </p:grpSpPr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999413" y="2413000"/>
              <a:ext cx="368300" cy="368300"/>
            </a:xfrm>
            <a:custGeom>
              <a:avLst/>
              <a:gdLst>
                <a:gd name="T0" fmla="*/ 198 w 232"/>
                <a:gd name="T1" fmla="*/ 34 h 232"/>
                <a:gd name="T2" fmla="*/ 180 w 232"/>
                <a:gd name="T3" fmla="*/ 18 h 232"/>
                <a:gd name="T4" fmla="*/ 138 w 232"/>
                <a:gd name="T5" fmla="*/ 2 h 232"/>
                <a:gd name="T6" fmla="*/ 94 w 232"/>
                <a:gd name="T7" fmla="*/ 2 h 232"/>
                <a:gd name="T8" fmla="*/ 52 w 232"/>
                <a:gd name="T9" fmla="*/ 18 h 232"/>
                <a:gd name="T10" fmla="*/ 34 w 232"/>
                <a:gd name="T11" fmla="*/ 34 h 232"/>
                <a:gd name="T12" fmla="*/ 20 w 232"/>
                <a:gd name="T13" fmla="*/ 50 h 232"/>
                <a:gd name="T14" fmla="*/ 4 w 232"/>
                <a:gd name="T15" fmla="*/ 86 h 232"/>
                <a:gd name="T16" fmla="*/ 0 w 232"/>
                <a:gd name="T17" fmla="*/ 124 h 232"/>
                <a:gd name="T18" fmla="*/ 10 w 232"/>
                <a:gd name="T19" fmla="*/ 162 h 232"/>
                <a:gd name="T20" fmla="*/ 20 w 232"/>
                <a:gd name="T21" fmla="*/ 180 h 232"/>
                <a:gd name="T22" fmla="*/ 10 w 232"/>
                <a:gd name="T23" fmla="*/ 158 h 232"/>
                <a:gd name="T24" fmla="*/ 6 w 232"/>
                <a:gd name="T25" fmla="*/ 144 h 232"/>
                <a:gd name="T26" fmla="*/ 6 w 232"/>
                <a:gd name="T27" fmla="*/ 118 h 232"/>
                <a:gd name="T28" fmla="*/ 12 w 232"/>
                <a:gd name="T29" fmla="*/ 92 h 232"/>
                <a:gd name="T30" fmla="*/ 24 w 232"/>
                <a:gd name="T31" fmla="*/ 70 h 232"/>
                <a:gd name="T32" fmla="*/ 34 w 232"/>
                <a:gd name="T33" fmla="*/ 58 h 232"/>
                <a:gd name="T34" fmla="*/ 66 w 232"/>
                <a:gd name="T35" fmla="*/ 38 h 232"/>
                <a:gd name="T36" fmla="*/ 104 w 232"/>
                <a:gd name="T37" fmla="*/ 30 h 232"/>
                <a:gd name="T38" fmla="*/ 140 w 232"/>
                <a:gd name="T39" fmla="*/ 38 h 232"/>
                <a:gd name="T40" fmla="*/ 172 w 232"/>
                <a:gd name="T41" fmla="*/ 58 h 232"/>
                <a:gd name="T42" fmla="*/ 184 w 232"/>
                <a:gd name="T43" fmla="*/ 74 h 232"/>
                <a:gd name="T44" fmla="*/ 198 w 232"/>
                <a:gd name="T45" fmla="*/ 110 h 232"/>
                <a:gd name="T46" fmla="*/ 198 w 232"/>
                <a:gd name="T47" fmla="*/ 146 h 232"/>
                <a:gd name="T48" fmla="*/ 184 w 232"/>
                <a:gd name="T49" fmla="*/ 182 h 232"/>
                <a:gd name="T50" fmla="*/ 172 w 232"/>
                <a:gd name="T51" fmla="*/ 196 h 232"/>
                <a:gd name="T52" fmla="*/ 150 w 232"/>
                <a:gd name="T53" fmla="*/ 214 h 232"/>
                <a:gd name="T54" fmla="*/ 126 w 232"/>
                <a:gd name="T55" fmla="*/ 222 h 232"/>
                <a:gd name="T56" fmla="*/ 100 w 232"/>
                <a:gd name="T57" fmla="*/ 226 h 232"/>
                <a:gd name="T58" fmla="*/ 74 w 232"/>
                <a:gd name="T59" fmla="*/ 222 h 232"/>
                <a:gd name="T60" fmla="*/ 62 w 232"/>
                <a:gd name="T61" fmla="*/ 218 h 232"/>
                <a:gd name="T62" fmla="*/ 50 w 232"/>
                <a:gd name="T63" fmla="*/ 212 h 232"/>
                <a:gd name="T64" fmla="*/ 88 w 232"/>
                <a:gd name="T65" fmla="*/ 228 h 232"/>
                <a:gd name="T66" fmla="*/ 126 w 232"/>
                <a:gd name="T67" fmla="*/ 232 h 232"/>
                <a:gd name="T68" fmla="*/ 164 w 232"/>
                <a:gd name="T69" fmla="*/ 222 h 232"/>
                <a:gd name="T70" fmla="*/ 198 w 232"/>
                <a:gd name="T71" fmla="*/ 198 h 232"/>
                <a:gd name="T72" fmla="*/ 206 w 232"/>
                <a:gd name="T73" fmla="*/ 188 h 232"/>
                <a:gd name="T74" fmla="*/ 224 w 232"/>
                <a:gd name="T75" fmla="*/ 160 h 232"/>
                <a:gd name="T76" fmla="*/ 232 w 232"/>
                <a:gd name="T77" fmla="*/ 116 h 232"/>
                <a:gd name="T78" fmla="*/ 224 w 232"/>
                <a:gd name="T79" fmla="*/ 72 h 232"/>
                <a:gd name="T80" fmla="*/ 206 w 232"/>
                <a:gd name="T81" fmla="*/ 42 h 232"/>
                <a:gd name="T82" fmla="*/ 198 w 232"/>
                <a:gd name="T83" fmla="*/ 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2">
                  <a:moveTo>
                    <a:pt x="198" y="34"/>
                  </a:moveTo>
                  <a:lnTo>
                    <a:pt x="198" y="34"/>
                  </a:lnTo>
                  <a:lnTo>
                    <a:pt x="188" y="26"/>
                  </a:lnTo>
                  <a:lnTo>
                    <a:pt x="180" y="18"/>
                  </a:lnTo>
                  <a:lnTo>
                    <a:pt x="160" y="8"/>
                  </a:lnTo>
                  <a:lnTo>
                    <a:pt x="138" y="2"/>
                  </a:lnTo>
                  <a:lnTo>
                    <a:pt x="116" y="0"/>
                  </a:lnTo>
                  <a:lnTo>
                    <a:pt x="94" y="2"/>
                  </a:lnTo>
                  <a:lnTo>
                    <a:pt x="72" y="8"/>
                  </a:lnTo>
                  <a:lnTo>
                    <a:pt x="52" y="18"/>
                  </a:lnTo>
                  <a:lnTo>
                    <a:pt x="42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0" y="50"/>
                  </a:lnTo>
                  <a:lnTo>
                    <a:pt x="10" y="66"/>
                  </a:lnTo>
                  <a:lnTo>
                    <a:pt x="4" y="86"/>
                  </a:lnTo>
                  <a:lnTo>
                    <a:pt x="0" y="104"/>
                  </a:lnTo>
                  <a:lnTo>
                    <a:pt x="0" y="124"/>
                  </a:lnTo>
                  <a:lnTo>
                    <a:pt x="2" y="144"/>
                  </a:lnTo>
                  <a:lnTo>
                    <a:pt x="10" y="162"/>
                  </a:lnTo>
                  <a:lnTo>
                    <a:pt x="20" y="180"/>
                  </a:lnTo>
                  <a:lnTo>
                    <a:pt x="20" y="180"/>
                  </a:lnTo>
                  <a:lnTo>
                    <a:pt x="14" y="168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6" y="144"/>
                  </a:lnTo>
                  <a:lnTo>
                    <a:pt x="6" y="132"/>
                  </a:lnTo>
                  <a:lnTo>
                    <a:pt x="6" y="118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4" y="70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50" y="46"/>
                  </a:lnTo>
                  <a:lnTo>
                    <a:pt x="66" y="38"/>
                  </a:lnTo>
                  <a:lnTo>
                    <a:pt x="84" y="32"/>
                  </a:lnTo>
                  <a:lnTo>
                    <a:pt x="104" y="30"/>
                  </a:lnTo>
                  <a:lnTo>
                    <a:pt x="122" y="32"/>
                  </a:lnTo>
                  <a:lnTo>
                    <a:pt x="140" y="38"/>
                  </a:lnTo>
                  <a:lnTo>
                    <a:pt x="156" y="46"/>
                  </a:lnTo>
                  <a:lnTo>
                    <a:pt x="172" y="58"/>
                  </a:lnTo>
                  <a:lnTo>
                    <a:pt x="172" y="58"/>
                  </a:lnTo>
                  <a:lnTo>
                    <a:pt x="184" y="74"/>
                  </a:lnTo>
                  <a:lnTo>
                    <a:pt x="194" y="92"/>
                  </a:lnTo>
                  <a:lnTo>
                    <a:pt x="198" y="110"/>
                  </a:lnTo>
                  <a:lnTo>
                    <a:pt x="200" y="128"/>
                  </a:lnTo>
                  <a:lnTo>
                    <a:pt x="198" y="146"/>
                  </a:lnTo>
                  <a:lnTo>
                    <a:pt x="194" y="164"/>
                  </a:lnTo>
                  <a:lnTo>
                    <a:pt x="184" y="182"/>
                  </a:lnTo>
                  <a:lnTo>
                    <a:pt x="172" y="196"/>
                  </a:lnTo>
                  <a:lnTo>
                    <a:pt x="172" y="196"/>
                  </a:lnTo>
                  <a:lnTo>
                    <a:pt x="162" y="206"/>
                  </a:lnTo>
                  <a:lnTo>
                    <a:pt x="150" y="214"/>
                  </a:lnTo>
                  <a:lnTo>
                    <a:pt x="138" y="220"/>
                  </a:lnTo>
                  <a:lnTo>
                    <a:pt x="126" y="222"/>
                  </a:lnTo>
                  <a:lnTo>
                    <a:pt x="112" y="226"/>
                  </a:lnTo>
                  <a:lnTo>
                    <a:pt x="100" y="226"/>
                  </a:lnTo>
                  <a:lnTo>
                    <a:pt x="86" y="224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62" y="218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68" y="222"/>
                  </a:lnTo>
                  <a:lnTo>
                    <a:pt x="88" y="228"/>
                  </a:lnTo>
                  <a:lnTo>
                    <a:pt x="106" y="232"/>
                  </a:lnTo>
                  <a:lnTo>
                    <a:pt x="126" y="232"/>
                  </a:lnTo>
                  <a:lnTo>
                    <a:pt x="146" y="228"/>
                  </a:lnTo>
                  <a:lnTo>
                    <a:pt x="164" y="222"/>
                  </a:lnTo>
                  <a:lnTo>
                    <a:pt x="182" y="212"/>
                  </a:lnTo>
                  <a:lnTo>
                    <a:pt x="198" y="198"/>
                  </a:lnTo>
                  <a:lnTo>
                    <a:pt x="198" y="198"/>
                  </a:lnTo>
                  <a:lnTo>
                    <a:pt x="206" y="188"/>
                  </a:lnTo>
                  <a:lnTo>
                    <a:pt x="212" y="180"/>
                  </a:lnTo>
                  <a:lnTo>
                    <a:pt x="224" y="160"/>
                  </a:lnTo>
                  <a:lnTo>
                    <a:pt x="230" y="138"/>
                  </a:lnTo>
                  <a:lnTo>
                    <a:pt x="232" y="116"/>
                  </a:lnTo>
                  <a:lnTo>
                    <a:pt x="230" y="94"/>
                  </a:lnTo>
                  <a:lnTo>
                    <a:pt x="224" y="72"/>
                  </a:lnTo>
                  <a:lnTo>
                    <a:pt x="212" y="52"/>
                  </a:lnTo>
                  <a:lnTo>
                    <a:pt x="206" y="42"/>
                  </a:lnTo>
                  <a:lnTo>
                    <a:pt x="198" y="34"/>
                  </a:lnTo>
                  <a:lnTo>
                    <a:pt x="19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031163" y="2698750"/>
              <a:ext cx="6350" cy="12700"/>
            </a:xfrm>
            <a:custGeom>
              <a:avLst/>
              <a:gdLst>
                <a:gd name="T0" fmla="*/ 2 w 4"/>
                <a:gd name="T1" fmla="*/ 6 h 8"/>
                <a:gd name="T2" fmla="*/ 2 w 4"/>
                <a:gd name="T3" fmla="*/ 6 h 8"/>
                <a:gd name="T4" fmla="*/ 0 w 4"/>
                <a:gd name="T5" fmla="*/ 0 h 8"/>
                <a:gd name="T6" fmla="*/ 0 w 4"/>
                <a:gd name="T7" fmla="*/ 0 h 8"/>
                <a:gd name="T8" fmla="*/ 4 w 4"/>
                <a:gd name="T9" fmla="*/ 8 h 8"/>
                <a:gd name="T10" fmla="*/ 4 w 4"/>
                <a:gd name="T11" fmla="*/ 8 h 8"/>
                <a:gd name="T12" fmla="*/ 2 w 4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069263" y="2743200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2 w 6"/>
                <a:gd name="T11" fmla="*/ 0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012113" y="2495550"/>
              <a:ext cx="273050" cy="273050"/>
            </a:xfrm>
            <a:custGeom>
              <a:avLst/>
              <a:gdLst>
                <a:gd name="T0" fmla="*/ 24 w 172"/>
                <a:gd name="T1" fmla="*/ 46 h 172"/>
                <a:gd name="T2" fmla="*/ 48 w 172"/>
                <a:gd name="T3" fmla="*/ 32 h 172"/>
                <a:gd name="T4" fmla="*/ 74 w 172"/>
                <a:gd name="T5" fmla="*/ 26 h 172"/>
                <a:gd name="T6" fmla="*/ 100 w 172"/>
                <a:gd name="T7" fmla="*/ 32 h 172"/>
                <a:gd name="T8" fmla="*/ 124 w 172"/>
                <a:gd name="T9" fmla="*/ 46 h 172"/>
                <a:gd name="T10" fmla="*/ 134 w 172"/>
                <a:gd name="T11" fmla="*/ 58 h 172"/>
                <a:gd name="T12" fmla="*/ 144 w 172"/>
                <a:gd name="T13" fmla="*/ 84 h 172"/>
                <a:gd name="T14" fmla="*/ 144 w 172"/>
                <a:gd name="T15" fmla="*/ 110 h 172"/>
                <a:gd name="T16" fmla="*/ 134 w 172"/>
                <a:gd name="T17" fmla="*/ 136 h 172"/>
                <a:gd name="T18" fmla="*/ 124 w 172"/>
                <a:gd name="T19" fmla="*/ 146 h 172"/>
                <a:gd name="T20" fmla="*/ 108 w 172"/>
                <a:gd name="T21" fmla="*/ 158 h 172"/>
                <a:gd name="T22" fmla="*/ 88 w 172"/>
                <a:gd name="T23" fmla="*/ 166 h 172"/>
                <a:gd name="T24" fmla="*/ 68 w 172"/>
                <a:gd name="T25" fmla="*/ 166 h 172"/>
                <a:gd name="T26" fmla="*/ 48 w 172"/>
                <a:gd name="T27" fmla="*/ 162 h 172"/>
                <a:gd name="T28" fmla="*/ 66 w 172"/>
                <a:gd name="T29" fmla="*/ 170 h 172"/>
                <a:gd name="T30" fmla="*/ 76 w 172"/>
                <a:gd name="T31" fmla="*/ 170 h 172"/>
                <a:gd name="T32" fmla="*/ 98 w 172"/>
                <a:gd name="T33" fmla="*/ 170 h 172"/>
                <a:gd name="T34" fmla="*/ 118 w 172"/>
                <a:gd name="T35" fmla="*/ 164 h 172"/>
                <a:gd name="T36" fmla="*/ 138 w 172"/>
                <a:gd name="T37" fmla="*/ 154 h 172"/>
                <a:gd name="T38" fmla="*/ 146 w 172"/>
                <a:gd name="T39" fmla="*/ 146 h 172"/>
                <a:gd name="T40" fmla="*/ 166 w 172"/>
                <a:gd name="T41" fmla="*/ 118 h 172"/>
                <a:gd name="T42" fmla="*/ 172 w 172"/>
                <a:gd name="T43" fmla="*/ 86 h 172"/>
                <a:gd name="T44" fmla="*/ 166 w 172"/>
                <a:gd name="T45" fmla="*/ 54 h 172"/>
                <a:gd name="T46" fmla="*/ 146 w 172"/>
                <a:gd name="T47" fmla="*/ 24 h 172"/>
                <a:gd name="T48" fmla="*/ 132 w 172"/>
                <a:gd name="T49" fmla="*/ 14 h 172"/>
                <a:gd name="T50" fmla="*/ 102 w 172"/>
                <a:gd name="T51" fmla="*/ 2 h 172"/>
                <a:gd name="T52" fmla="*/ 70 w 172"/>
                <a:gd name="T53" fmla="*/ 2 h 172"/>
                <a:gd name="T54" fmla="*/ 38 w 172"/>
                <a:gd name="T55" fmla="*/ 14 h 172"/>
                <a:gd name="T56" fmla="*/ 24 w 172"/>
                <a:gd name="T57" fmla="*/ 24 h 172"/>
                <a:gd name="T58" fmla="*/ 12 w 172"/>
                <a:gd name="T59" fmla="*/ 42 h 172"/>
                <a:gd name="T60" fmla="*/ 2 w 172"/>
                <a:gd name="T61" fmla="*/ 62 h 172"/>
                <a:gd name="T62" fmla="*/ 0 w 172"/>
                <a:gd name="T63" fmla="*/ 84 h 172"/>
                <a:gd name="T64" fmla="*/ 2 w 172"/>
                <a:gd name="T65" fmla="*/ 106 h 172"/>
                <a:gd name="T66" fmla="*/ 10 w 172"/>
                <a:gd name="T67" fmla="*/ 122 h 172"/>
                <a:gd name="T68" fmla="*/ 6 w 172"/>
                <a:gd name="T69" fmla="*/ 112 h 172"/>
                <a:gd name="T70" fmla="*/ 4 w 172"/>
                <a:gd name="T71" fmla="*/ 92 h 172"/>
                <a:gd name="T72" fmla="*/ 8 w 172"/>
                <a:gd name="T73" fmla="*/ 72 h 172"/>
                <a:gd name="T74" fmla="*/ 18 w 172"/>
                <a:gd name="T75" fmla="*/ 54 h 172"/>
                <a:gd name="T76" fmla="*/ 24 w 172"/>
                <a:gd name="T77" fmla="*/ 4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" h="172">
                  <a:moveTo>
                    <a:pt x="24" y="46"/>
                  </a:moveTo>
                  <a:lnTo>
                    <a:pt x="24" y="46"/>
                  </a:lnTo>
                  <a:lnTo>
                    <a:pt x="36" y="38"/>
                  </a:lnTo>
                  <a:lnTo>
                    <a:pt x="48" y="32"/>
                  </a:lnTo>
                  <a:lnTo>
                    <a:pt x="62" y="28"/>
                  </a:lnTo>
                  <a:lnTo>
                    <a:pt x="74" y="26"/>
                  </a:lnTo>
                  <a:lnTo>
                    <a:pt x="88" y="28"/>
                  </a:lnTo>
                  <a:lnTo>
                    <a:pt x="100" y="32"/>
                  </a:lnTo>
                  <a:lnTo>
                    <a:pt x="114" y="38"/>
                  </a:lnTo>
                  <a:lnTo>
                    <a:pt x="124" y="46"/>
                  </a:lnTo>
                  <a:lnTo>
                    <a:pt x="124" y="46"/>
                  </a:lnTo>
                  <a:lnTo>
                    <a:pt x="134" y="58"/>
                  </a:lnTo>
                  <a:lnTo>
                    <a:pt x="140" y="70"/>
                  </a:lnTo>
                  <a:lnTo>
                    <a:pt x="144" y="84"/>
                  </a:lnTo>
                  <a:lnTo>
                    <a:pt x="144" y="96"/>
                  </a:lnTo>
                  <a:lnTo>
                    <a:pt x="144" y="110"/>
                  </a:lnTo>
                  <a:lnTo>
                    <a:pt x="140" y="124"/>
                  </a:lnTo>
                  <a:lnTo>
                    <a:pt x="134" y="13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16" y="154"/>
                  </a:lnTo>
                  <a:lnTo>
                    <a:pt x="108" y="158"/>
                  </a:lnTo>
                  <a:lnTo>
                    <a:pt x="98" y="162"/>
                  </a:lnTo>
                  <a:lnTo>
                    <a:pt x="88" y="166"/>
                  </a:lnTo>
                  <a:lnTo>
                    <a:pt x="78" y="166"/>
                  </a:lnTo>
                  <a:lnTo>
                    <a:pt x="68" y="166"/>
                  </a:lnTo>
                  <a:lnTo>
                    <a:pt x="58" y="164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66" y="170"/>
                  </a:lnTo>
                  <a:lnTo>
                    <a:pt x="66" y="170"/>
                  </a:lnTo>
                  <a:lnTo>
                    <a:pt x="76" y="170"/>
                  </a:lnTo>
                  <a:lnTo>
                    <a:pt x="88" y="172"/>
                  </a:lnTo>
                  <a:lnTo>
                    <a:pt x="98" y="170"/>
                  </a:lnTo>
                  <a:lnTo>
                    <a:pt x="108" y="168"/>
                  </a:lnTo>
                  <a:lnTo>
                    <a:pt x="118" y="164"/>
                  </a:lnTo>
                  <a:lnTo>
                    <a:pt x="128" y="160"/>
                  </a:lnTo>
                  <a:lnTo>
                    <a:pt x="138" y="154"/>
                  </a:lnTo>
                  <a:lnTo>
                    <a:pt x="146" y="146"/>
                  </a:lnTo>
                  <a:lnTo>
                    <a:pt x="146" y="146"/>
                  </a:lnTo>
                  <a:lnTo>
                    <a:pt x="158" y="132"/>
                  </a:lnTo>
                  <a:lnTo>
                    <a:pt x="166" y="118"/>
                  </a:lnTo>
                  <a:lnTo>
                    <a:pt x="170" y="102"/>
                  </a:lnTo>
                  <a:lnTo>
                    <a:pt x="172" y="86"/>
                  </a:lnTo>
                  <a:lnTo>
                    <a:pt x="170" y="70"/>
                  </a:lnTo>
                  <a:lnTo>
                    <a:pt x="166" y="54"/>
                  </a:lnTo>
                  <a:lnTo>
                    <a:pt x="158" y="38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32" y="14"/>
                  </a:lnTo>
                  <a:lnTo>
                    <a:pt x="118" y="6"/>
                  </a:lnTo>
                  <a:lnTo>
                    <a:pt x="102" y="2"/>
                  </a:lnTo>
                  <a:lnTo>
                    <a:pt x="86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34"/>
                  </a:lnTo>
                  <a:lnTo>
                    <a:pt x="12" y="42"/>
                  </a:lnTo>
                  <a:lnTo>
                    <a:pt x="6" y="52"/>
                  </a:lnTo>
                  <a:lnTo>
                    <a:pt x="2" y="62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10" y="122"/>
                  </a:lnTo>
                  <a:lnTo>
                    <a:pt x="10" y="122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4" y="92"/>
                  </a:lnTo>
                  <a:lnTo>
                    <a:pt x="6" y="82"/>
                  </a:lnTo>
                  <a:lnTo>
                    <a:pt x="8" y="72"/>
                  </a:lnTo>
                  <a:lnTo>
                    <a:pt x="12" y="64"/>
                  </a:lnTo>
                  <a:lnTo>
                    <a:pt x="18" y="54"/>
                  </a:lnTo>
                  <a:lnTo>
                    <a:pt x="24" y="46"/>
                  </a:lnTo>
                  <a:lnTo>
                    <a:pt x="2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8027988" y="2689225"/>
              <a:ext cx="12700" cy="25400"/>
            </a:xfrm>
            <a:custGeom>
              <a:avLst/>
              <a:gdLst>
                <a:gd name="T0" fmla="*/ 4 w 8"/>
                <a:gd name="T1" fmla="*/ 12 h 16"/>
                <a:gd name="T2" fmla="*/ 6 w 8"/>
                <a:gd name="T3" fmla="*/ 14 h 16"/>
                <a:gd name="T4" fmla="*/ 6 w 8"/>
                <a:gd name="T5" fmla="*/ 14 h 16"/>
                <a:gd name="T6" fmla="*/ 8 w 8"/>
                <a:gd name="T7" fmla="*/ 16 h 16"/>
                <a:gd name="T8" fmla="*/ 8 w 8"/>
                <a:gd name="T9" fmla="*/ 16 h 16"/>
                <a:gd name="T10" fmla="*/ 2 w 8"/>
                <a:gd name="T11" fmla="*/ 4 h 16"/>
                <a:gd name="T12" fmla="*/ 2 w 8"/>
                <a:gd name="T13" fmla="*/ 4 h 16"/>
                <a:gd name="T14" fmla="*/ 0 w 8"/>
                <a:gd name="T15" fmla="*/ 0 h 16"/>
                <a:gd name="T16" fmla="*/ 0 w 8"/>
                <a:gd name="T17" fmla="*/ 0 h 16"/>
                <a:gd name="T18" fmla="*/ 4 w 8"/>
                <a:gd name="T19" fmla="*/ 12 h 16"/>
                <a:gd name="T20" fmla="*/ 4 w 8"/>
                <a:gd name="T2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6">
                  <a:moveTo>
                    <a:pt x="4" y="12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8066088" y="2740025"/>
              <a:ext cx="22225" cy="12700"/>
            </a:xfrm>
            <a:custGeom>
              <a:avLst/>
              <a:gdLst>
                <a:gd name="T0" fmla="*/ 0 w 14"/>
                <a:gd name="T1" fmla="*/ 0 h 8"/>
                <a:gd name="T2" fmla="*/ 2 w 14"/>
                <a:gd name="T3" fmla="*/ 2 h 8"/>
                <a:gd name="T4" fmla="*/ 2 w 14"/>
                <a:gd name="T5" fmla="*/ 0 h 8"/>
                <a:gd name="T6" fmla="*/ 4 w 14"/>
                <a:gd name="T7" fmla="*/ 2 h 8"/>
                <a:gd name="T8" fmla="*/ 4 w 14"/>
                <a:gd name="T9" fmla="*/ 2 h 8"/>
                <a:gd name="T10" fmla="*/ 14 w 14"/>
                <a:gd name="T11" fmla="*/ 8 h 8"/>
                <a:gd name="T12" fmla="*/ 14 w 14"/>
                <a:gd name="T13" fmla="*/ 8 h 8"/>
                <a:gd name="T14" fmla="*/ 10 w 14"/>
                <a:gd name="T15" fmla="*/ 6 h 8"/>
                <a:gd name="T16" fmla="*/ 10 w 14"/>
                <a:gd name="T17" fmla="*/ 6 h 8"/>
                <a:gd name="T18" fmla="*/ 0 w 14"/>
                <a:gd name="T19" fmla="*/ 0 h 8"/>
                <a:gd name="T20" fmla="*/ 0 w 1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8024813" y="2571750"/>
              <a:ext cx="180975" cy="180975"/>
            </a:xfrm>
            <a:custGeom>
              <a:avLst/>
              <a:gdLst>
                <a:gd name="T0" fmla="*/ 98 w 114"/>
                <a:gd name="T1" fmla="*/ 98 h 114"/>
                <a:gd name="T2" fmla="*/ 110 w 114"/>
                <a:gd name="T3" fmla="*/ 80 h 114"/>
                <a:gd name="T4" fmla="*/ 114 w 114"/>
                <a:gd name="T5" fmla="*/ 58 h 114"/>
                <a:gd name="T6" fmla="*/ 110 w 114"/>
                <a:gd name="T7" fmla="*/ 36 h 114"/>
                <a:gd name="T8" fmla="*/ 98 w 114"/>
                <a:gd name="T9" fmla="*/ 18 h 114"/>
                <a:gd name="T10" fmla="*/ 88 w 114"/>
                <a:gd name="T11" fmla="*/ 10 h 114"/>
                <a:gd name="T12" fmla="*/ 68 w 114"/>
                <a:gd name="T13" fmla="*/ 2 h 114"/>
                <a:gd name="T14" fmla="*/ 46 w 114"/>
                <a:gd name="T15" fmla="*/ 2 h 114"/>
                <a:gd name="T16" fmla="*/ 26 w 114"/>
                <a:gd name="T17" fmla="*/ 10 h 114"/>
                <a:gd name="T18" fmla="*/ 16 w 114"/>
                <a:gd name="T19" fmla="*/ 18 h 114"/>
                <a:gd name="T20" fmla="*/ 6 w 114"/>
                <a:gd name="T21" fmla="*/ 32 h 114"/>
                <a:gd name="T22" fmla="*/ 2 w 114"/>
                <a:gd name="T23" fmla="*/ 46 h 114"/>
                <a:gd name="T24" fmla="*/ 4 w 114"/>
                <a:gd name="T25" fmla="*/ 78 h 114"/>
                <a:gd name="T26" fmla="*/ 8 w 114"/>
                <a:gd name="T27" fmla="*/ 84 h 114"/>
                <a:gd name="T28" fmla="*/ 4 w 114"/>
                <a:gd name="T29" fmla="*/ 72 h 114"/>
                <a:gd name="T30" fmla="*/ 10 w 114"/>
                <a:gd name="T31" fmla="*/ 48 h 114"/>
                <a:gd name="T32" fmla="*/ 16 w 114"/>
                <a:gd name="T33" fmla="*/ 38 h 114"/>
                <a:gd name="T34" fmla="*/ 30 w 114"/>
                <a:gd name="T35" fmla="*/ 28 h 114"/>
                <a:gd name="T36" fmla="*/ 46 w 114"/>
                <a:gd name="T37" fmla="*/ 26 h 114"/>
                <a:gd name="T38" fmla="*/ 64 w 114"/>
                <a:gd name="T39" fmla="*/ 28 h 114"/>
                <a:gd name="T40" fmla="*/ 78 w 114"/>
                <a:gd name="T41" fmla="*/ 38 h 114"/>
                <a:gd name="T42" fmla="*/ 82 w 114"/>
                <a:gd name="T43" fmla="*/ 44 h 114"/>
                <a:gd name="T44" fmla="*/ 88 w 114"/>
                <a:gd name="T45" fmla="*/ 60 h 114"/>
                <a:gd name="T46" fmla="*/ 88 w 114"/>
                <a:gd name="T47" fmla="*/ 76 h 114"/>
                <a:gd name="T48" fmla="*/ 82 w 114"/>
                <a:gd name="T49" fmla="*/ 92 h 114"/>
                <a:gd name="T50" fmla="*/ 78 w 114"/>
                <a:gd name="T51" fmla="*/ 98 h 114"/>
                <a:gd name="T52" fmla="*/ 56 w 114"/>
                <a:gd name="T53" fmla="*/ 110 h 114"/>
                <a:gd name="T54" fmla="*/ 32 w 114"/>
                <a:gd name="T55" fmla="*/ 108 h 114"/>
                <a:gd name="T56" fmla="*/ 36 w 114"/>
                <a:gd name="T57" fmla="*/ 112 h 114"/>
                <a:gd name="T58" fmla="*/ 52 w 114"/>
                <a:gd name="T59" fmla="*/ 114 h 114"/>
                <a:gd name="T60" fmla="*/ 76 w 114"/>
                <a:gd name="T61" fmla="*/ 112 h 114"/>
                <a:gd name="T62" fmla="*/ 92 w 114"/>
                <a:gd name="T63" fmla="*/ 104 h 114"/>
                <a:gd name="T64" fmla="*/ 98 w 114"/>
                <a:gd name="T65" fmla="*/ 9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14">
                  <a:moveTo>
                    <a:pt x="98" y="98"/>
                  </a:moveTo>
                  <a:lnTo>
                    <a:pt x="98" y="98"/>
                  </a:lnTo>
                  <a:lnTo>
                    <a:pt x="104" y="90"/>
                  </a:lnTo>
                  <a:lnTo>
                    <a:pt x="110" y="80"/>
                  </a:lnTo>
                  <a:lnTo>
                    <a:pt x="114" y="68"/>
                  </a:lnTo>
                  <a:lnTo>
                    <a:pt x="114" y="58"/>
                  </a:lnTo>
                  <a:lnTo>
                    <a:pt x="114" y="46"/>
                  </a:lnTo>
                  <a:lnTo>
                    <a:pt x="110" y="36"/>
                  </a:lnTo>
                  <a:lnTo>
                    <a:pt x="104" y="26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4"/>
                  </a:lnTo>
                  <a:lnTo>
                    <a:pt x="26" y="1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6" y="32"/>
                  </a:lnTo>
                  <a:lnTo>
                    <a:pt x="4" y="38"/>
                  </a:lnTo>
                  <a:lnTo>
                    <a:pt x="2" y="46"/>
                  </a:lnTo>
                  <a:lnTo>
                    <a:pt x="0" y="6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4" y="72"/>
                  </a:lnTo>
                  <a:lnTo>
                    <a:pt x="6" y="60"/>
                  </a:lnTo>
                  <a:lnTo>
                    <a:pt x="10" y="4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4" y="32"/>
                  </a:lnTo>
                  <a:lnTo>
                    <a:pt x="30" y="28"/>
                  </a:lnTo>
                  <a:lnTo>
                    <a:pt x="38" y="26"/>
                  </a:lnTo>
                  <a:lnTo>
                    <a:pt x="46" y="26"/>
                  </a:lnTo>
                  <a:lnTo>
                    <a:pt x="56" y="26"/>
                  </a:lnTo>
                  <a:lnTo>
                    <a:pt x="64" y="28"/>
                  </a:lnTo>
                  <a:lnTo>
                    <a:pt x="70" y="32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82" y="44"/>
                  </a:lnTo>
                  <a:lnTo>
                    <a:pt x="86" y="52"/>
                  </a:lnTo>
                  <a:lnTo>
                    <a:pt x="88" y="60"/>
                  </a:lnTo>
                  <a:lnTo>
                    <a:pt x="90" y="68"/>
                  </a:lnTo>
                  <a:lnTo>
                    <a:pt x="88" y="76"/>
                  </a:lnTo>
                  <a:lnTo>
                    <a:pt x="86" y="84"/>
                  </a:lnTo>
                  <a:lnTo>
                    <a:pt x="82" y="92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66" y="106"/>
                  </a:lnTo>
                  <a:lnTo>
                    <a:pt x="56" y="110"/>
                  </a:lnTo>
                  <a:lnTo>
                    <a:pt x="44" y="110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12"/>
                  </a:lnTo>
                  <a:lnTo>
                    <a:pt x="36" y="112"/>
                  </a:lnTo>
                  <a:lnTo>
                    <a:pt x="52" y="114"/>
                  </a:lnTo>
                  <a:lnTo>
                    <a:pt x="68" y="114"/>
                  </a:lnTo>
                  <a:lnTo>
                    <a:pt x="76" y="112"/>
                  </a:lnTo>
                  <a:lnTo>
                    <a:pt x="84" y="108"/>
                  </a:lnTo>
                  <a:lnTo>
                    <a:pt x="92" y="104"/>
                  </a:lnTo>
                  <a:lnTo>
                    <a:pt x="98" y="98"/>
                  </a:lnTo>
                  <a:lnTo>
                    <a:pt x="98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7777163" y="2660650"/>
              <a:ext cx="342900" cy="339725"/>
            </a:xfrm>
            <a:custGeom>
              <a:avLst/>
              <a:gdLst>
                <a:gd name="T0" fmla="*/ 180 w 216"/>
                <a:gd name="T1" fmla="*/ 48 h 214"/>
                <a:gd name="T2" fmla="*/ 188 w 216"/>
                <a:gd name="T3" fmla="*/ 52 h 214"/>
                <a:gd name="T4" fmla="*/ 182 w 216"/>
                <a:gd name="T5" fmla="*/ 48 h 214"/>
                <a:gd name="T6" fmla="*/ 196 w 216"/>
                <a:gd name="T7" fmla="*/ 50 h 214"/>
                <a:gd name="T8" fmla="*/ 208 w 216"/>
                <a:gd name="T9" fmla="*/ 42 h 214"/>
                <a:gd name="T10" fmla="*/ 214 w 216"/>
                <a:gd name="T11" fmla="*/ 34 h 214"/>
                <a:gd name="T12" fmla="*/ 214 w 216"/>
                <a:gd name="T13" fmla="*/ 16 h 214"/>
                <a:gd name="T14" fmla="*/ 208 w 216"/>
                <a:gd name="T15" fmla="*/ 6 h 214"/>
                <a:gd name="T16" fmla="*/ 190 w 216"/>
                <a:gd name="T17" fmla="*/ 0 h 214"/>
                <a:gd name="T18" fmla="*/ 172 w 216"/>
                <a:gd name="T19" fmla="*/ 6 h 214"/>
                <a:gd name="T20" fmla="*/ 168 w 216"/>
                <a:gd name="T21" fmla="*/ 12 h 214"/>
                <a:gd name="T22" fmla="*/ 166 w 216"/>
                <a:gd name="T23" fmla="*/ 26 h 214"/>
                <a:gd name="T24" fmla="*/ 166 w 216"/>
                <a:gd name="T25" fmla="*/ 32 h 214"/>
                <a:gd name="T26" fmla="*/ 164 w 216"/>
                <a:gd name="T27" fmla="*/ 28 h 214"/>
                <a:gd name="T28" fmla="*/ 168 w 216"/>
                <a:gd name="T29" fmla="*/ 36 h 214"/>
                <a:gd name="T30" fmla="*/ 170 w 216"/>
                <a:gd name="T31" fmla="*/ 38 h 214"/>
                <a:gd name="T32" fmla="*/ 172 w 216"/>
                <a:gd name="T33" fmla="*/ 42 h 214"/>
                <a:gd name="T34" fmla="*/ 172 w 216"/>
                <a:gd name="T35" fmla="*/ 42 h 214"/>
                <a:gd name="T36" fmla="*/ 168 w 216"/>
                <a:gd name="T37" fmla="*/ 36 h 214"/>
                <a:gd name="T38" fmla="*/ 172 w 216"/>
                <a:gd name="T39" fmla="*/ 42 h 214"/>
                <a:gd name="T40" fmla="*/ 0 w 216"/>
                <a:gd name="T41" fmla="*/ 194 h 214"/>
                <a:gd name="T42" fmla="*/ 184 w 216"/>
                <a:gd name="T43" fmla="*/ 52 h 214"/>
                <a:gd name="T44" fmla="*/ 174 w 216"/>
                <a:gd name="T45" fmla="*/ 44 h 214"/>
                <a:gd name="T46" fmla="*/ 180 w 216"/>
                <a:gd name="T47" fmla="*/ 48 h 214"/>
                <a:gd name="T48" fmla="*/ 168 w 216"/>
                <a:gd name="T49" fmla="*/ 36 h 214"/>
                <a:gd name="T50" fmla="*/ 168 w 216"/>
                <a:gd name="T51" fmla="*/ 26 h 214"/>
                <a:gd name="T52" fmla="*/ 172 w 216"/>
                <a:gd name="T53" fmla="*/ 20 h 214"/>
                <a:gd name="T54" fmla="*/ 178 w 216"/>
                <a:gd name="T55" fmla="*/ 16 h 214"/>
                <a:gd name="T56" fmla="*/ 190 w 216"/>
                <a:gd name="T57" fmla="*/ 16 h 214"/>
                <a:gd name="T58" fmla="*/ 196 w 216"/>
                <a:gd name="T59" fmla="*/ 20 h 214"/>
                <a:gd name="T60" fmla="*/ 200 w 216"/>
                <a:gd name="T61" fmla="*/ 30 h 214"/>
                <a:gd name="T62" fmla="*/ 196 w 216"/>
                <a:gd name="T63" fmla="*/ 42 h 214"/>
                <a:gd name="T64" fmla="*/ 192 w 216"/>
                <a:gd name="T65" fmla="*/ 44 h 214"/>
                <a:gd name="T66" fmla="*/ 180 w 216"/>
                <a:gd name="T67" fmla="*/ 46 h 214"/>
                <a:gd name="T68" fmla="*/ 174 w 216"/>
                <a:gd name="T69" fmla="*/ 40 h 214"/>
                <a:gd name="T70" fmla="*/ 168 w 216"/>
                <a:gd name="T71" fmla="*/ 3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6" h="214">
                  <a:moveTo>
                    <a:pt x="180" y="48"/>
                  </a:moveTo>
                  <a:lnTo>
                    <a:pt x="180" y="48"/>
                  </a:lnTo>
                  <a:lnTo>
                    <a:pt x="188" y="52"/>
                  </a:lnTo>
                  <a:lnTo>
                    <a:pt x="188" y="52"/>
                  </a:lnTo>
                  <a:lnTo>
                    <a:pt x="182" y="48"/>
                  </a:lnTo>
                  <a:lnTo>
                    <a:pt x="182" y="48"/>
                  </a:lnTo>
                  <a:lnTo>
                    <a:pt x="190" y="50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14" y="34"/>
                  </a:lnTo>
                  <a:lnTo>
                    <a:pt x="216" y="24"/>
                  </a:lnTo>
                  <a:lnTo>
                    <a:pt x="214" y="16"/>
                  </a:lnTo>
                  <a:lnTo>
                    <a:pt x="208" y="6"/>
                  </a:lnTo>
                  <a:lnTo>
                    <a:pt x="208" y="6"/>
                  </a:lnTo>
                  <a:lnTo>
                    <a:pt x="200" y="2"/>
                  </a:lnTo>
                  <a:lnTo>
                    <a:pt x="190" y="0"/>
                  </a:lnTo>
                  <a:lnTo>
                    <a:pt x="182" y="2"/>
                  </a:lnTo>
                  <a:lnTo>
                    <a:pt x="172" y="6"/>
                  </a:lnTo>
                  <a:lnTo>
                    <a:pt x="172" y="6"/>
                  </a:lnTo>
                  <a:lnTo>
                    <a:pt x="168" y="12"/>
                  </a:lnTo>
                  <a:lnTo>
                    <a:pt x="166" y="20"/>
                  </a:lnTo>
                  <a:lnTo>
                    <a:pt x="166" y="26"/>
                  </a:lnTo>
                  <a:lnTo>
                    <a:pt x="166" y="32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64" y="32"/>
                  </a:lnTo>
                  <a:lnTo>
                    <a:pt x="0" y="194"/>
                  </a:lnTo>
                  <a:lnTo>
                    <a:pt x="20" y="214"/>
                  </a:lnTo>
                  <a:lnTo>
                    <a:pt x="184" y="52"/>
                  </a:lnTo>
                  <a:lnTo>
                    <a:pt x="184" y="52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80" y="48"/>
                  </a:lnTo>
                  <a:lnTo>
                    <a:pt x="180" y="48"/>
                  </a:lnTo>
                  <a:close/>
                  <a:moveTo>
                    <a:pt x="168" y="36"/>
                  </a:moveTo>
                  <a:lnTo>
                    <a:pt x="168" y="36"/>
                  </a:lnTo>
                  <a:lnTo>
                    <a:pt x="168" y="26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2" y="20"/>
                  </a:lnTo>
                  <a:lnTo>
                    <a:pt x="178" y="16"/>
                  </a:lnTo>
                  <a:lnTo>
                    <a:pt x="184" y="14"/>
                  </a:lnTo>
                  <a:lnTo>
                    <a:pt x="190" y="16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200" y="24"/>
                  </a:lnTo>
                  <a:lnTo>
                    <a:pt x="200" y="30"/>
                  </a:lnTo>
                  <a:lnTo>
                    <a:pt x="200" y="36"/>
                  </a:lnTo>
                  <a:lnTo>
                    <a:pt x="196" y="42"/>
                  </a:lnTo>
                  <a:lnTo>
                    <a:pt x="196" y="42"/>
                  </a:lnTo>
                  <a:lnTo>
                    <a:pt x="192" y="44"/>
                  </a:lnTo>
                  <a:lnTo>
                    <a:pt x="188" y="46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74" y="40"/>
                  </a:lnTo>
                  <a:lnTo>
                    <a:pt x="174" y="40"/>
                  </a:lnTo>
                  <a:lnTo>
                    <a:pt x="168" y="36"/>
                  </a:lnTo>
                  <a:lnTo>
                    <a:pt x="16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8875713" y="2638425"/>
            <a:ext cx="763588" cy="374650"/>
          </a:xfrm>
          <a:custGeom>
            <a:avLst/>
            <a:gdLst>
              <a:gd name="T0" fmla="*/ 265 w 481"/>
              <a:gd name="T1" fmla="*/ 0 h 236"/>
              <a:gd name="T2" fmla="*/ 217 w 481"/>
              <a:gd name="T3" fmla="*/ 0 h 236"/>
              <a:gd name="T4" fmla="*/ 32 w 481"/>
              <a:gd name="T5" fmla="*/ 0 h 236"/>
              <a:gd name="T6" fmla="*/ 26 w 481"/>
              <a:gd name="T7" fmla="*/ 0 h 236"/>
              <a:gd name="T8" fmla="*/ 10 w 481"/>
              <a:gd name="T9" fmla="*/ 4 h 236"/>
              <a:gd name="T10" fmla="*/ 2 w 481"/>
              <a:gd name="T11" fmla="*/ 12 h 236"/>
              <a:gd name="T12" fmla="*/ 0 w 481"/>
              <a:gd name="T13" fmla="*/ 20 h 236"/>
              <a:gd name="T14" fmla="*/ 0 w 481"/>
              <a:gd name="T15" fmla="*/ 120 h 236"/>
              <a:gd name="T16" fmla="*/ 4 w 481"/>
              <a:gd name="T17" fmla="*/ 134 h 236"/>
              <a:gd name="T18" fmla="*/ 12 w 481"/>
              <a:gd name="T19" fmla="*/ 142 h 236"/>
              <a:gd name="T20" fmla="*/ 30 w 481"/>
              <a:gd name="T21" fmla="*/ 148 h 236"/>
              <a:gd name="T22" fmla="*/ 30 w 481"/>
              <a:gd name="T23" fmla="*/ 206 h 236"/>
              <a:gd name="T24" fmla="*/ 32 w 481"/>
              <a:gd name="T25" fmla="*/ 220 h 236"/>
              <a:gd name="T26" fmla="*/ 38 w 481"/>
              <a:gd name="T27" fmla="*/ 228 h 236"/>
              <a:gd name="T28" fmla="*/ 48 w 481"/>
              <a:gd name="T29" fmla="*/ 234 h 236"/>
              <a:gd name="T30" fmla="*/ 62 w 481"/>
              <a:gd name="T31" fmla="*/ 236 h 236"/>
              <a:gd name="T32" fmla="*/ 421 w 481"/>
              <a:gd name="T33" fmla="*/ 236 h 236"/>
              <a:gd name="T34" fmla="*/ 435 w 481"/>
              <a:gd name="T35" fmla="*/ 234 h 236"/>
              <a:gd name="T36" fmla="*/ 445 w 481"/>
              <a:gd name="T37" fmla="*/ 228 h 236"/>
              <a:gd name="T38" fmla="*/ 451 w 481"/>
              <a:gd name="T39" fmla="*/ 214 h 236"/>
              <a:gd name="T40" fmla="*/ 451 w 481"/>
              <a:gd name="T41" fmla="*/ 148 h 236"/>
              <a:gd name="T42" fmla="*/ 453 w 481"/>
              <a:gd name="T43" fmla="*/ 148 h 236"/>
              <a:gd name="T44" fmla="*/ 469 w 481"/>
              <a:gd name="T45" fmla="*/ 144 h 236"/>
              <a:gd name="T46" fmla="*/ 477 w 481"/>
              <a:gd name="T47" fmla="*/ 138 h 236"/>
              <a:gd name="T48" fmla="*/ 481 w 481"/>
              <a:gd name="T49" fmla="*/ 130 h 236"/>
              <a:gd name="T50" fmla="*/ 481 w 481"/>
              <a:gd name="T51" fmla="*/ 18 h 236"/>
              <a:gd name="T52" fmla="*/ 479 w 481"/>
              <a:gd name="T53" fmla="*/ 14 h 236"/>
              <a:gd name="T54" fmla="*/ 471 w 481"/>
              <a:gd name="T55" fmla="*/ 4 h 236"/>
              <a:gd name="T56" fmla="*/ 461 w 481"/>
              <a:gd name="T57" fmla="*/ 0 h 236"/>
              <a:gd name="T58" fmla="*/ 48 w 481"/>
              <a:gd name="T59" fmla="*/ 218 h 236"/>
              <a:gd name="T60" fmla="*/ 46 w 481"/>
              <a:gd name="T61" fmla="*/ 214 h 236"/>
              <a:gd name="T62" fmla="*/ 44 w 481"/>
              <a:gd name="T63" fmla="*/ 206 h 236"/>
              <a:gd name="T64" fmla="*/ 44 w 481"/>
              <a:gd name="T65" fmla="*/ 148 h 236"/>
              <a:gd name="T66" fmla="*/ 217 w 481"/>
              <a:gd name="T67" fmla="*/ 222 h 236"/>
              <a:gd name="T68" fmla="*/ 62 w 481"/>
              <a:gd name="T69" fmla="*/ 222 h 236"/>
              <a:gd name="T70" fmla="*/ 48 w 481"/>
              <a:gd name="T71" fmla="*/ 218 h 236"/>
              <a:gd name="T72" fmla="*/ 437 w 481"/>
              <a:gd name="T73" fmla="*/ 214 h 236"/>
              <a:gd name="T74" fmla="*/ 437 w 481"/>
              <a:gd name="T75" fmla="*/ 216 h 236"/>
              <a:gd name="T76" fmla="*/ 429 w 481"/>
              <a:gd name="T77" fmla="*/ 220 h 236"/>
              <a:gd name="T78" fmla="*/ 265 w 481"/>
              <a:gd name="T79" fmla="*/ 222 h 236"/>
              <a:gd name="T80" fmla="*/ 265 w 481"/>
              <a:gd name="T81" fmla="*/ 148 h 236"/>
              <a:gd name="T82" fmla="*/ 437 w 481"/>
              <a:gd name="T83" fmla="*/ 2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236">
                <a:moveTo>
                  <a:pt x="461" y="0"/>
                </a:moveTo>
                <a:lnTo>
                  <a:pt x="265" y="0"/>
                </a:lnTo>
                <a:lnTo>
                  <a:pt x="265" y="0"/>
                </a:lnTo>
                <a:lnTo>
                  <a:pt x="217" y="0"/>
                </a:lnTo>
                <a:lnTo>
                  <a:pt x="217" y="0"/>
                </a:lnTo>
                <a:lnTo>
                  <a:pt x="32" y="0"/>
                </a:lnTo>
                <a:lnTo>
                  <a:pt x="32" y="0"/>
                </a:lnTo>
                <a:lnTo>
                  <a:pt x="26" y="0"/>
                </a:lnTo>
                <a:lnTo>
                  <a:pt x="16" y="2"/>
                </a:lnTo>
                <a:lnTo>
                  <a:pt x="10" y="4"/>
                </a:lnTo>
                <a:lnTo>
                  <a:pt x="6" y="8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0" y="120"/>
                </a:lnTo>
                <a:lnTo>
                  <a:pt x="0" y="120"/>
                </a:lnTo>
                <a:lnTo>
                  <a:pt x="0" y="124"/>
                </a:lnTo>
                <a:lnTo>
                  <a:pt x="4" y="134"/>
                </a:lnTo>
                <a:lnTo>
                  <a:pt x="8" y="138"/>
                </a:lnTo>
                <a:lnTo>
                  <a:pt x="12" y="142"/>
                </a:lnTo>
                <a:lnTo>
                  <a:pt x="20" y="146"/>
                </a:lnTo>
                <a:lnTo>
                  <a:pt x="30" y="148"/>
                </a:lnTo>
                <a:lnTo>
                  <a:pt x="30" y="206"/>
                </a:lnTo>
                <a:lnTo>
                  <a:pt x="30" y="206"/>
                </a:lnTo>
                <a:lnTo>
                  <a:pt x="30" y="214"/>
                </a:lnTo>
                <a:lnTo>
                  <a:pt x="32" y="220"/>
                </a:lnTo>
                <a:lnTo>
                  <a:pt x="38" y="228"/>
                </a:lnTo>
                <a:lnTo>
                  <a:pt x="38" y="228"/>
                </a:lnTo>
                <a:lnTo>
                  <a:pt x="42" y="232"/>
                </a:lnTo>
                <a:lnTo>
                  <a:pt x="48" y="234"/>
                </a:lnTo>
                <a:lnTo>
                  <a:pt x="56" y="236"/>
                </a:lnTo>
                <a:lnTo>
                  <a:pt x="62" y="236"/>
                </a:lnTo>
                <a:lnTo>
                  <a:pt x="421" y="236"/>
                </a:lnTo>
                <a:lnTo>
                  <a:pt x="421" y="236"/>
                </a:lnTo>
                <a:lnTo>
                  <a:pt x="429" y="236"/>
                </a:lnTo>
                <a:lnTo>
                  <a:pt x="435" y="234"/>
                </a:lnTo>
                <a:lnTo>
                  <a:pt x="441" y="232"/>
                </a:lnTo>
                <a:lnTo>
                  <a:pt x="445" y="228"/>
                </a:lnTo>
                <a:lnTo>
                  <a:pt x="449" y="220"/>
                </a:lnTo>
                <a:lnTo>
                  <a:pt x="451" y="214"/>
                </a:lnTo>
                <a:lnTo>
                  <a:pt x="451" y="148"/>
                </a:lnTo>
                <a:lnTo>
                  <a:pt x="451" y="148"/>
                </a:lnTo>
                <a:lnTo>
                  <a:pt x="453" y="148"/>
                </a:lnTo>
                <a:lnTo>
                  <a:pt x="453" y="148"/>
                </a:lnTo>
                <a:lnTo>
                  <a:pt x="461" y="146"/>
                </a:lnTo>
                <a:lnTo>
                  <a:pt x="469" y="144"/>
                </a:lnTo>
                <a:lnTo>
                  <a:pt x="473" y="142"/>
                </a:lnTo>
                <a:lnTo>
                  <a:pt x="477" y="138"/>
                </a:lnTo>
                <a:lnTo>
                  <a:pt x="479" y="132"/>
                </a:lnTo>
                <a:lnTo>
                  <a:pt x="481" y="130"/>
                </a:lnTo>
                <a:lnTo>
                  <a:pt x="481" y="130"/>
                </a:lnTo>
                <a:lnTo>
                  <a:pt x="481" y="18"/>
                </a:lnTo>
                <a:lnTo>
                  <a:pt x="481" y="18"/>
                </a:lnTo>
                <a:lnTo>
                  <a:pt x="479" y="14"/>
                </a:lnTo>
                <a:lnTo>
                  <a:pt x="477" y="8"/>
                </a:lnTo>
                <a:lnTo>
                  <a:pt x="471" y="4"/>
                </a:lnTo>
                <a:lnTo>
                  <a:pt x="465" y="2"/>
                </a:lnTo>
                <a:lnTo>
                  <a:pt x="461" y="0"/>
                </a:lnTo>
                <a:lnTo>
                  <a:pt x="461" y="0"/>
                </a:lnTo>
                <a:close/>
                <a:moveTo>
                  <a:pt x="48" y="218"/>
                </a:moveTo>
                <a:lnTo>
                  <a:pt x="48" y="218"/>
                </a:lnTo>
                <a:lnTo>
                  <a:pt x="46" y="214"/>
                </a:lnTo>
                <a:lnTo>
                  <a:pt x="44" y="210"/>
                </a:lnTo>
                <a:lnTo>
                  <a:pt x="44" y="206"/>
                </a:lnTo>
                <a:lnTo>
                  <a:pt x="44" y="148"/>
                </a:lnTo>
                <a:lnTo>
                  <a:pt x="44" y="148"/>
                </a:lnTo>
                <a:lnTo>
                  <a:pt x="217" y="148"/>
                </a:lnTo>
                <a:lnTo>
                  <a:pt x="217" y="222"/>
                </a:lnTo>
                <a:lnTo>
                  <a:pt x="62" y="222"/>
                </a:lnTo>
                <a:lnTo>
                  <a:pt x="62" y="222"/>
                </a:lnTo>
                <a:lnTo>
                  <a:pt x="54" y="220"/>
                </a:lnTo>
                <a:lnTo>
                  <a:pt x="48" y="218"/>
                </a:lnTo>
                <a:lnTo>
                  <a:pt x="48" y="218"/>
                </a:lnTo>
                <a:close/>
                <a:moveTo>
                  <a:pt x="437" y="214"/>
                </a:moveTo>
                <a:lnTo>
                  <a:pt x="437" y="214"/>
                </a:lnTo>
                <a:lnTo>
                  <a:pt x="437" y="216"/>
                </a:lnTo>
                <a:lnTo>
                  <a:pt x="435" y="218"/>
                </a:lnTo>
                <a:lnTo>
                  <a:pt x="429" y="220"/>
                </a:lnTo>
                <a:lnTo>
                  <a:pt x="421" y="222"/>
                </a:lnTo>
                <a:lnTo>
                  <a:pt x="265" y="222"/>
                </a:lnTo>
                <a:lnTo>
                  <a:pt x="265" y="148"/>
                </a:lnTo>
                <a:lnTo>
                  <a:pt x="265" y="148"/>
                </a:lnTo>
                <a:lnTo>
                  <a:pt x="437" y="148"/>
                </a:lnTo>
                <a:lnTo>
                  <a:pt x="437" y="2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10213975" y="2479675"/>
            <a:ext cx="644525" cy="650875"/>
            <a:chOff x="10213975" y="2479675"/>
            <a:chExt cx="644525" cy="650875"/>
          </a:xfrm>
          <a:solidFill>
            <a:schemeClr val="bg1">
              <a:lumMod val="50000"/>
            </a:schemeClr>
          </a:solidFill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13975" y="2479675"/>
              <a:ext cx="254000" cy="460375"/>
            </a:xfrm>
            <a:custGeom>
              <a:avLst/>
              <a:gdLst>
                <a:gd name="T0" fmla="*/ 160 w 160"/>
                <a:gd name="T1" fmla="*/ 290 h 290"/>
                <a:gd name="T2" fmla="*/ 140 w 160"/>
                <a:gd name="T3" fmla="*/ 290 h 290"/>
                <a:gd name="T4" fmla="*/ 140 w 160"/>
                <a:gd name="T5" fmla="*/ 290 h 290"/>
                <a:gd name="T6" fmla="*/ 140 w 160"/>
                <a:gd name="T7" fmla="*/ 280 h 290"/>
                <a:gd name="T8" fmla="*/ 138 w 160"/>
                <a:gd name="T9" fmla="*/ 254 h 290"/>
                <a:gd name="T10" fmla="*/ 132 w 160"/>
                <a:gd name="T11" fmla="*/ 218 h 290"/>
                <a:gd name="T12" fmla="*/ 122 w 160"/>
                <a:gd name="T13" fmla="*/ 176 h 290"/>
                <a:gd name="T14" fmla="*/ 114 w 160"/>
                <a:gd name="T15" fmla="*/ 154 h 290"/>
                <a:gd name="T16" fmla="*/ 106 w 160"/>
                <a:gd name="T17" fmla="*/ 130 h 290"/>
                <a:gd name="T18" fmla="*/ 94 w 160"/>
                <a:gd name="T19" fmla="*/ 108 h 290"/>
                <a:gd name="T20" fmla="*/ 80 w 160"/>
                <a:gd name="T21" fmla="*/ 86 h 290"/>
                <a:gd name="T22" fmla="*/ 64 w 160"/>
                <a:gd name="T23" fmla="*/ 66 h 290"/>
                <a:gd name="T24" fmla="*/ 46 w 160"/>
                <a:gd name="T25" fmla="*/ 48 h 290"/>
                <a:gd name="T26" fmla="*/ 24 w 160"/>
                <a:gd name="T27" fmla="*/ 30 h 290"/>
                <a:gd name="T28" fmla="*/ 0 w 160"/>
                <a:gd name="T29" fmla="*/ 18 h 290"/>
                <a:gd name="T30" fmla="*/ 8 w 160"/>
                <a:gd name="T31" fmla="*/ 0 h 290"/>
                <a:gd name="T32" fmla="*/ 8 w 160"/>
                <a:gd name="T33" fmla="*/ 0 h 290"/>
                <a:gd name="T34" fmla="*/ 36 w 160"/>
                <a:gd name="T35" fmla="*/ 14 h 290"/>
                <a:gd name="T36" fmla="*/ 58 w 160"/>
                <a:gd name="T37" fmla="*/ 32 h 290"/>
                <a:gd name="T38" fmla="*/ 78 w 160"/>
                <a:gd name="T39" fmla="*/ 50 h 290"/>
                <a:gd name="T40" fmla="*/ 96 w 160"/>
                <a:gd name="T41" fmla="*/ 72 h 290"/>
                <a:gd name="T42" fmla="*/ 110 w 160"/>
                <a:gd name="T43" fmla="*/ 96 h 290"/>
                <a:gd name="T44" fmla="*/ 122 w 160"/>
                <a:gd name="T45" fmla="*/ 118 h 290"/>
                <a:gd name="T46" fmla="*/ 132 w 160"/>
                <a:gd name="T47" fmla="*/ 142 h 290"/>
                <a:gd name="T48" fmla="*/ 140 w 160"/>
                <a:gd name="T49" fmla="*/ 166 h 290"/>
                <a:gd name="T50" fmla="*/ 146 w 160"/>
                <a:gd name="T51" fmla="*/ 190 h 290"/>
                <a:gd name="T52" fmla="*/ 152 w 160"/>
                <a:gd name="T53" fmla="*/ 212 h 290"/>
                <a:gd name="T54" fmla="*/ 158 w 160"/>
                <a:gd name="T55" fmla="*/ 250 h 290"/>
                <a:gd name="T56" fmla="*/ 160 w 160"/>
                <a:gd name="T57" fmla="*/ 278 h 290"/>
                <a:gd name="T58" fmla="*/ 160 w 160"/>
                <a:gd name="T59" fmla="*/ 290 h 290"/>
                <a:gd name="T60" fmla="*/ 160 w 160"/>
                <a:gd name="T61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90">
                  <a:moveTo>
                    <a:pt x="160" y="290"/>
                  </a:moveTo>
                  <a:lnTo>
                    <a:pt x="140" y="290"/>
                  </a:lnTo>
                  <a:lnTo>
                    <a:pt x="140" y="290"/>
                  </a:lnTo>
                  <a:lnTo>
                    <a:pt x="140" y="280"/>
                  </a:lnTo>
                  <a:lnTo>
                    <a:pt x="138" y="254"/>
                  </a:lnTo>
                  <a:lnTo>
                    <a:pt x="132" y="218"/>
                  </a:lnTo>
                  <a:lnTo>
                    <a:pt x="122" y="176"/>
                  </a:lnTo>
                  <a:lnTo>
                    <a:pt x="114" y="154"/>
                  </a:lnTo>
                  <a:lnTo>
                    <a:pt x="106" y="130"/>
                  </a:lnTo>
                  <a:lnTo>
                    <a:pt x="94" y="108"/>
                  </a:lnTo>
                  <a:lnTo>
                    <a:pt x="80" y="86"/>
                  </a:lnTo>
                  <a:lnTo>
                    <a:pt x="64" y="66"/>
                  </a:lnTo>
                  <a:lnTo>
                    <a:pt x="46" y="48"/>
                  </a:lnTo>
                  <a:lnTo>
                    <a:pt x="24" y="3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lnTo>
                    <a:pt x="36" y="14"/>
                  </a:lnTo>
                  <a:lnTo>
                    <a:pt x="58" y="32"/>
                  </a:lnTo>
                  <a:lnTo>
                    <a:pt x="78" y="50"/>
                  </a:lnTo>
                  <a:lnTo>
                    <a:pt x="96" y="72"/>
                  </a:lnTo>
                  <a:lnTo>
                    <a:pt x="110" y="96"/>
                  </a:lnTo>
                  <a:lnTo>
                    <a:pt x="122" y="118"/>
                  </a:lnTo>
                  <a:lnTo>
                    <a:pt x="132" y="142"/>
                  </a:lnTo>
                  <a:lnTo>
                    <a:pt x="140" y="166"/>
                  </a:lnTo>
                  <a:lnTo>
                    <a:pt x="146" y="190"/>
                  </a:lnTo>
                  <a:lnTo>
                    <a:pt x="152" y="212"/>
                  </a:lnTo>
                  <a:lnTo>
                    <a:pt x="158" y="250"/>
                  </a:lnTo>
                  <a:lnTo>
                    <a:pt x="160" y="278"/>
                  </a:lnTo>
                  <a:lnTo>
                    <a:pt x="160" y="290"/>
                  </a:lnTo>
                  <a:lnTo>
                    <a:pt x="16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309225" y="2879725"/>
              <a:ext cx="266700" cy="250825"/>
            </a:xfrm>
            <a:custGeom>
              <a:avLst/>
              <a:gdLst>
                <a:gd name="T0" fmla="*/ 168 w 168"/>
                <a:gd name="T1" fmla="*/ 32 h 158"/>
                <a:gd name="T2" fmla="*/ 168 w 168"/>
                <a:gd name="T3" fmla="*/ 32 h 158"/>
                <a:gd name="T4" fmla="*/ 162 w 168"/>
                <a:gd name="T5" fmla="*/ 24 h 158"/>
                <a:gd name="T6" fmla="*/ 154 w 168"/>
                <a:gd name="T7" fmla="*/ 18 h 158"/>
                <a:gd name="T8" fmla="*/ 146 w 168"/>
                <a:gd name="T9" fmla="*/ 12 h 158"/>
                <a:gd name="T10" fmla="*/ 136 w 168"/>
                <a:gd name="T11" fmla="*/ 8 h 158"/>
                <a:gd name="T12" fmla="*/ 126 w 168"/>
                <a:gd name="T13" fmla="*/ 4 h 158"/>
                <a:gd name="T14" fmla="*/ 114 w 168"/>
                <a:gd name="T15" fmla="*/ 2 h 158"/>
                <a:gd name="T16" fmla="*/ 90 w 168"/>
                <a:gd name="T17" fmla="*/ 0 h 158"/>
                <a:gd name="T18" fmla="*/ 90 w 168"/>
                <a:gd name="T19" fmla="*/ 0 h 158"/>
                <a:gd name="T20" fmla="*/ 72 w 168"/>
                <a:gd name="T21" fmla="*/ 0 h 158"/>
                <a:gd name="T22" fmla="*/ 56 w 168"/>
                <a:gd name="T23" fmla="*/ 4 h 158"/>
                <a:gd name="T24" fmla="*/ 40 w 168"/>
                <a:gd name="T25" fmla="*/ 8 h 158"/>
                <a:gd name="T26" fmla="*/ 26 w 168"/>
                <a:gd name="T27" fmla="*/ 16 h 158"/>
                <a:gd name="T28" fmla="*/ 16 w 168"/>
                <a:gd name="T29" fmla="*/ 26 h 158"/>
                <a:gd name="T30" fmla="*/ 8 w 168"/>
                <a:gd name="T31" fmla="*/ 36 h 158"/>
                <a:gd name="T32" fmla="*/ 2 w 168"/>
                <a:gd name="T33" fmla="*/ 52 h 158"/>
                <a:gd name="T34" fmla="*/ 0 w 168"/>
                <a:gd name="T35" fmla="*/ 68 h 158"/>
                <a:gd name="T36" fmla="*/ 0 w 168"/>
                <a:gd name="T37" fmla="*/ 68 h 158"/>
                <a:gd name="T38" fmla="*/ 2 w 168"/>
                <a:gd name="T39" fmla="*/ 86 h 158"/>
                <a:gd name="T40" fmla="*/ 8 w 168"/>
                <a:gd name="T41" fmla="*/ 102 h 158"/>
                <a:gd name="T42" fmla="*/ 16 w 168"/>
                <a:gd name="T43" fmla="*/ 118 h 158"/>
                <a:gd name="T44" fmla="*/ 26 w 168"/>
                <a:gd name="T45" fmla="*/ 132 h 158"/>
                <a:gd name="T46" fmla="*/ 40 w 168"/>
                <a:gd name="T47" fmla="*/ 142 h 158"/>
                <a:gd name="T48" fmla="*/ 56 w 168"/>
                <a:gd name="T49" fmla="*/ 150 h 158"/>
                <a:gd name="T50" fmla="*/ 72 w 168"/>
                <a:gd name="T51" fmla="*/ 156 h 158"/>
                <a:gd name="T52" fmla="*/ 90 w 168"/>
                <a:gd name="T53" fmla="*/ 158 h 158"/>
                <a:gd name="T54" fmla="*/ 90 w 168"/>
                <a:gd name="T55" fmla="*/ 158 h 158"/>
                <a:gd name="T56" fmla="*/ 102 w 168"/>
                <a:gd name="T57" fmla="*/ 156 h 158"/>
                <a:gd name="T58" fmla="*/ 114 w 168"/>
                <a:gd name="T59" fmla="*/ 154 h 158"/>
                <a:gd name="T60" fmla="*/ 126 w 168"/>
                <a:gd name="T61" fmla="*/ 150 h 158"/>
                <a:gd name="T62" fmla="*/ 136 w 168"/>
                <a:gd name="T63" fmla="*/ 144 h 158"/>
                <a:gd name="T64" fmla="*/ 146 w 168"/>
                <a:gd name="T65" fmla="*/ 136 h 158"/>
                <a:gd name="T66" fmla="*/ 154 w 168"/>
                <a:gd name="T67" fmla="*/ 128 h 158"/>
                <a:gd name="T68" fmla="*/ 162 w 168"/>
                <a:gd name="T69" fmla="*/ 118 h 158"/>
                <a:gd name="T70" fmla="*/ 168 w 168"/>
                <a:gd name="T71" fmla="*/ 108 h 158"/>
                <a:gd name="T72" fmla="*/ 168 w 168"/>
                <a:gd name="T73" fmla="*/ 108 h 158"/>
                <a:gd name="T74" fmla="*/ 160 w 168"/>
                <a:gd name="T75" fmla="*/ 90 h 158"/>
                <a:gd name="T76" fmla="*/ 158 w 168"/>
                <a:gd name="T77" fmla="*/ 80 h 158"/>
                <a:gd name="T78" fmla="*/ 158 w 168"/>
                <a:gd name="T79" fmla="*/ 68 h 158"/>
                <a:gd name="T80" fmla="*/ 158 w 168"/>
                <a:gd name="T81" fmla="*/ 68 h 158"/>
                <a:gd name="T82" fmla="*/ 158 w 168"/>
                <a:gd name="T83" fmla="*/ 58 h 158"/>
                <a:gd name="T84" fmla="*/ 160 w 168"/>
                <a:gd name="T85" fmla="*/ 48 h 158"/>
                <a:gd name="T86" fmla="*/ 164 w 168"/>
                <a:gd name="T87" fmla="*/ 40 h 158"/>
                <a:gd name="T88" fmla="*/ 168 w 168"/>
                <a:gd name="T89" fmla="*/ 32 h 158"/>
                <a:gd name="T90" fmla="*/ 168 w 168"/>
                <a:gd name="T91" fmla="*/ 3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158">
                  <a:moveTo>
                    <a:pt x="168" y="32"/>
                  </a:moveTo>
                  <a:lnTo>
                    <a:pt x="168" y="32"/>
                  </a:lnTo>
                  <a:lnTo>
                    <a:pt x="162" y="24"/>
                  </a:lnTo>
                  <a:lnTo>
                    <a:pt x="154" y="18"/>
                  </a:lnTo>
                  <a:lnTo>
                    <a:pt x="146" y="12"/>
                  </a:lnTo>
                  <a:lnTo>
                    <a:pt x="136" y="8"/>
                  </a:lnTo>
                  <a:lnTo>
                    <a:pt x="126" y="4"/>
                  </a:lnTo>
                  <a:lnTo>
                    <a:pt x="11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56" y="4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6" y="26"/>
                  </a:lnTo>
                  <a:lnTo>
                    <a:pt x="8" y="36"/>
                  </a:lnTo>
                  <a:lnTo>
                    <a:pt x="2" y="5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86"/>
                  </a:lnTo>
                  <a:lnTo>
                    <a:pt x="8" y="102"/>
                  </a:lnTo>
                  <a:lnTo>
                    <a:pt x="16" y="118"/>
                  </a:lnTo>
                  <a:lnTo>
                    <a:pt x="26" y="132"/>
                  </a:lnTo>
                  <a:lnTo>
                    <a:pt x="40" y="142"/>
                  </a:lnTo>
                  <a:lnTo>
                    <a:pt x="56" y="150"/>
                  </a:lnTo>
                  <a:lnTo>
                    <a:pt x="72" y="156"/>
                  </a:lnTo>
                  <a:lnTo>
                    <a:pt x="90" y="158"/>
                  </a:lnTo>
                  <a:lnTo>
                    <a:pt x="90" y="158"/>
                  </a:lnTo>
                  <a:lnTo>
                    <a:pt x="102" y="156"/>
                  </a:lnTo>
                  <a:lnTo>
                    <a:pt x="114" y="154"/>
                  </a:lnTo>
                  <a:lnTo>
                    <a:pt x="126" y="150"/>
                  </a:lnTo>
                  <a:lnTo>
                    <a:pt x="136" y="144"/>
                  </a:lnTo>
                  <a:lnTo>
                    <a:pt x="146" y="136"/>
                  </a:lnTo>
                  <a:lnTo>
                    <a:pt x="154" y="128"/>
                  </a:lnTo>
                  <a:lnTo>
                    <a:pt x="162" y="118"/>
                  </a:lnTo>
                  <a:lnTo>
                    <a:pt x="168" y="108"/>
                  </a:lnTo>
                  <a:lnTo>
                    <a:pt x="168" y="108"/>
                  </a:lnTo>
                  <a:lnTo>
                    <a:pt x="160" y="90"/>
                  </a:lnTo>
                  <a:lnTo>
                    <a:pt x="158" y="80"/>
                  </a:lnTo>
                  <a:lnTo>
                    <a:pt x="158" y="68"/>
                  </a:lnTo>
                  <a:lnTo>
                    <a:pt x="158" y="68"/>
                  </a:lnTo>
                  <a:lnTo>
                    <a:pt x="158" y="58"/>
                  </a:lnTo>
                  <a:lnTo>
                    <a:pt x="160" y="48"/>
                  </a:lnTo>
                  <a:lnTo>
                    <a:pt x="164" y="40"/>
                  </a:lnTo>
                  <a:lnTo>
                    <a:pt x="168" y="32"/>
                  </a:lnTo>
                  <a:lnTo>
                    <a:pt x="16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575925" y="2879725"/>
              <a:ext cx="282575" cy="250825"/>
            </a:xfrm>
            <a:custGeom>
              <a:avLst/>
              <a:gdLst>
                <a:gd name="T0" fmla="*/ 178 w 178"/>
                <a:gd name="T1" fmla="*/ 68 h 158"/>
                <a:gd name="T2" fmla="*/ 178 w 178"/>
                <a:gd name="T3" fmla="*/ 68 h 158"/>
                <a:gd name="T4" fmla="*/ 176 w 178"/>
                <a:gd name="T5" fmla="*/ 86 h 158"/>
                <a:gd name="T6" fmla="*/ 170 w 178"/>
                <a:gd name="T7" fmla="*/ 102 h 158"/>
                <a:gd name="T8" fmla="*/ 162 w 178"/>
                <a:gd name="T9" fmla="*/ 118 h 158"/>
                <a:gd name="T10" fmla="*/ 152 w 178"/>
                <a:gd name="T11" fmla="*/ 132 h 158"/>
                <a:gd name="T12" fmla="*/ 138 w 178"/>
                <a:gd name="T13" fmla="*/ 142 h 158"/>
                <a:gd name="T14" fmla="*/ 124 w 178"/>
                <a:gd name="T15" fmla="*/ 150 h 158"/>
                <a:gd name="T16" fmla="*/ 106 w 178"/>
                <a:gd name="T17" fmla="*/ 156 h 158"/>
                <a:gd name="T18" fmla="*/ 88 w 178"/>
                <a:gd name="T19" fmla="*/ 158 h 158"/>
                <a:gd name="T20" fmla="*/ 88 w 178"/>
                <a:gd name="T21" fmla="*/ 158 h 158"/>
                <a:gd name="T22" fmla="*/ 72 w 178"/>
                <a:gd name="T23" fmla="*/ 156 h 158"/>
                <a:gd name="T24" fmla="*/ 54 w 178"/>
                <a:gd name="T25" fmla="*/ 150 h 158"/>
                <a:gd name="T26" fmla="*/ 40 w 178"/>
                <a:gd name="T27" fmla="*/ 142 h 158"/>
                <a:gd name="T28" fmla="*/ 26 w 178"/>
                <a:gd name="T29" fmla="*/ 132 h 158"/>
                <a:gd name="T30" fmla="*/ 16 w 178"/>
                <a:gd name="T31" fmla="*/ 118 h 158"/>
                <a:gd name="T32" fmla="*/ 8 w 178"/>
                <a:gd name="T33" fmla="*/ 102 h 158"/>
                <a:gd name="T34" fmla="*/ 2 w 178"/>
                <a:gd name="T35" fmla="*/ 86 h 158"/>
                <a:gd name="T36" fmla="*/ 0 w 178"/>
                <a:gd name="T37" fmla="*/ 68 h 158"/>
                <a:gd name="T38" fmla="*/ 0 w 178"/>
                <a:gd name="T39" fmla="*/ 68 h 158"/>
                <a:gd name="T40" fmla="*/ 2 w 178"/>
                <a:gd name="T41" fmla="*/ 52 h 158"/>
                <a:gd name="T42" fmla="*/ 8 w 178"/>
                <a:gd name="T43" fmla="*/ 36 h 158"/>
                <a:gd name="T44" fmla="*/ 16 w 178"/>
                <a:gd name="T45" fmla="*/ 26 h 158"/>
                <a:gd name="T46" fmla="*/ 26 w 178"/>
                <a:gd name="T47" fmla="*/ 16 h 158"/>
                <a:gd name="T48" fmla="*/ 40 w 178"/>
                <a:gd name="T49" fmla="*/ 8 h 158"/>
                <a:gd name="T50" fmla="*/ 54 w 178"/>
                <a:gd name="T51" fmla="*/ 4 h 158"/>
                <a:gd name="T52" fmla="*/ 72 w 178"/>
                <a:gd name="T53" fmla="*/ 0 h 158"/>
                <a:gd name="T54" fmla="*/ 88 w 178"/>
                <a:gd name="T55" fmla="*/ 0 h 158"/>
                <a:gd name="T56" fmla="*/ 88 w 178"/>
                <a:gd name="T57" fmla="*/ 0 h 158"/>
                <a:gd name="T58" fmla="*/ 106 w 178"/>
                <a:gd name="T59" fmla="*/ 0 h 158"/>
                <a:gd name="T60" fmla="*/ 124 w 178"/>
                <a:gd name="T61" fmla="*/ 4 h 158"/>
                <a:gd name="T62" fmla="*/ 138 w 178"/>
                <a:gd name="T63" fmla="*/ 8 h 158"/>
                <a:gd name="T64" fmla="*/ 152 w 178"/>
                <a:gd name="T65" fmla="*/ 16 h 158"/>
                <a:gd name="T66" fmla="*/ 162 w 178"/>
                <a:gd name="T67" fmla="*/ 26 h 158"/>
                <a:gd name="T68" fmla="*/ 170 w 178"/>
                <a:gd name="T69" fmla="*/ 36 h 158"/>
                <a:gd name="T70" fmla="*/ 176 w 178"/>
                <a:gd name="T71" fmla="*/ 52 h 158"/>
                <a:gd name="T72" fmla="*/ 178 w 178"/>
                <a:gd name="T73" fmla="*/ 68 h 158"/>
                <a:gd name="T74" fmla="*/ 178 w 178"/>
                <a:gd name="T75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58">
                  <a:moveTo>
                    <a:pt x="178" y="68"/>
                  </a:moveTo>
                  <a:lnTo>
                    <a:pt x="178" y="68"/>
                  </a:lnTo>
                  <a:lnTo>
                    <a:pt x="176" y="86"/>
                  </a:lnTo>
                  <a:lnTo>
                    <a:pt x="170" y="102"/>
                  </a:lnTo>
                  <a:lnTo>
                    <a:pt x="162" y="118"/>
                  </a:lnTo>
                  <a:lnTo>
                    <a:pt x="152" y="132"/>
                  </a:lnTo>
                  <a:lnTo>
                    <a:pt x="138" y="142"/>
                  </a:lnTo>
                  <a:lnTo>
                    <a:pt x="124" y="150"/>
                  </a:lnTo>
                  <a:lnTo>
                    <a:pt x="106" y="156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72" y="156"/>
                  </a:lnTo>
                  <a:lnTo>
                    <a:pt x="54" y="150"/>
                  </a:lnTo>
                  <a:lnTo>
                    <a:pt x="40" y="142"/>
                  </a:lnTo>
                  <a:lnTo>
                    <a:pt x="26" y="132"/>
                  </a:lnTo>
                  <a:lnTo>
                    <a:pt x="16" y="118"/>
                  </a:lnTo>
                  <a:lnTo>
                    <a:pt x="8" y="102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2"/>
                  </a:lnTo>
                  <a:lnTo>
                    <a:pt x="8" y="36"/>
                  </a:lnTo>
                  <a:lnTo>
                    <a:pt x="16" y="26"/>
                  </a:lnTo>
                  <a:lnTo>
                    <a:pt x="26" y="16"/>
                  </a:lnTo>
                  <a:lnTo>
                    <a:pt x="40" y="8"/>
                  </a:lnTo>
                  <a:lnTo>
                    <a:pt x="54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6" y="0"/>
                  </a:lnTo>
                  <a:lnTo>
                    <a:pt x="124" y="4"/>
                  </a:lnTo>
                  <a:lnTo>
                    <a:pt x="138" y="8"/>
                  </a:lnTo>
                  <a:lnTo>
                    <a:pt x="152" y="16"/>
                  </a:lnTo>
                  <a:lnTo>
                    <a:pt x="162" y="26"/>
                  </a:lnTo>
                  <a:lnTo>
                    <a:pt x="170" y="36"/>
                  </a:lnTo>
                  <a:lnTo>
                    <a:pt x="176" y="52"/>
                  </a:lnTo>
                  <a:lnTo>
                    <a:pt x="178" y="68"/>
                  </a:lnTo>
                  <a:lnTo>
                    <a:pt x="17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480675" y="2593975"/>
              <a:ext cx="250825" cy="346075"/>
            </a:xfrm>
            <a:custGeom>
              <a:avLst/>
              <a:gdLst>
                <a:gd name="T0" fmla="*/ 158 w 158"/>
                <a:gd name="T1" fmla="*/ 218 h 218"/>
                <a:gd name="T2" fmla="*/ 140 w 158"/>
                <a:gd name="T3" fmla="*/ 218 h 218"/>
                <a:gd name="T4" fmla="*/ 140 w 158"/>
                <a:gd name="T5" fmla="*/ 218 h 218"/>
                <a:gd name="T6" fmla="*/ 140 w 158"/>
                <a:gd name="T7" fmla="*/ 210 h 218"/>
                <a:gd name="T8" fmla="*/ 138 w 158"/>
                <a:gd name="T9" fmla="*/ 192 h 218"/>
                <a:gd name="T10" fmla="*/ 132 w 158"/>
                <a:gd name="T11" fmla="*/ 168 h 218"/>
                <a:gd name="T12" fmla="*/ 122 w 158"/>
                <a:gd name="T13" fmla="*/ 138 h 218"/>
                <a:gd name="T14" fmla="*/ 114 w 158"/>
                <a:gd name="T15" fmla="*/ 124 h 218"/>
                <a:gd name="T16" fmla="*/ 106 w 158"/>
                <a:gd name="T17" fmla="*/ 106 h 218"/>
                <a:gd name="T18" fmla="*/ 94 w 158"/>
                <a:gd name="T19" fmla="*/ 90 h 218"/>
                <a:gd name="T20" fmla="*/ 80 w 158"/>
                <a:gd name="T21" fmla="*/ 74 h 218"/>
                <a:gd name="T22" fmla="*/ 64 w 158"/>
                <a:gd name="T23" fmla="*/ 58 h 218"/>
                <a:gd name="T24" fmla="*/ 46 w 158"/>
                <a:gd name="T25" fmla="*/ 44 h 218"/>
                <a:gd name="T26" fmla="*/ 24 w 158"/>
                <a:gd name="T27" fmla="*/ 30 h 218"/>
                <a:gd name="T28" fmla="*/ 0 w 158"/>
                <a:gd name="T29" fmla="*/ 18 h 218"/>
                <a:gd name="T30" fmla="*/ 8 w 158"/>
                <a:gd name="T31" fmla="*/ 0 h 218"/>
                <a:gd name="T32" fmla="*/ 8 w 158"/>
                <a:gd name="T33" fmla="*/ 0 h 218"/>
                <a:gd name="T34" fmla="*/ 34 w 158"/>
                <a:gd name="T35" fmla="*/ 14 h 218"/>
                <a:gd name="T36" fmla="*/ 58 w 158"/>
                <a:gd name="T37" fmla="*/ 30 h 218"/>
                <a:gd name="T38" fmla="*/ 78 w 158"/>
                <a:gd name="T39" fmla="*/ 46 h 218"/>
                <a:gd name="T40" fmla="*/ 94 w 158"/>
                <a:gd name="T41" fmla="*/ 64 h 218"/>
                <a:gd name="T42" fmla="*/ 108 w 158"/>
                <a:gd name="T43" fmla="*/ 80 h 218"/>
                <a:gd name="T44" fmla="*/ 120 w 158"/>
                <a:gd name="T45" fmla="*/ 98 h 218"/>
                <a:gd name="T46" fmla="*/ 130 w 158"/>
                <a:gd name="T47" fmla="*/ 116 h 218"/>
                <a:gd name="T48" fmla="*/ 138 w 158"/>
                <a:gd name="T49" fmla="*/ 134 h 218"/>
                <a:gd name="T50" fmla="*/ 150 w 158"/>
                <a:gd name="T51" fmla="*/ 166 h 218"/>
                <a:gd name="T52" fmla="*/ 156 w 158"/>
                <a:gd name="T53" fmla="*/ 192 h 218"/>
                <a:gd name="T54" fmla="*/ 158 w 158"/>
                <a:gd name="T55" fmla="*/ 210 h 218"/>
                <a:gd name="T56" fmla="*/ 158 w 158"/>
                <a:gd name="T57" fmla="*/ 218 h 218"/>
                <a:gd name="T58" fmla="*/ 158 w 158"/>
                <a:gd name="T5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218">
                  <a:moveTo>
                    <a:pt x="158" y="218"/>
                  </a:moveTo>
                  <a:lnTo>
                    <a:pt x="140" y="218"/>
                  </a:lnTo>
                  <a:lnTo>
                    <a:pt x="140" y="218"/>
                  </a:lnTo>
                  <a:lnTo>
                    <a:pt x="140" y="210"/>
                  </a:lnTo>
                  <a:lnTo>
                    <a:pt x="138" y="192"/>
                  </a:lnTo>
                  <a:lnTo>
                    <a:pt x="132" y="168"/>
                  </a:lnTo>
                  <a:lnTo>
                    <a:pt x="122" y="138"/>
                  </a:lnTo>
                  <a:lnTo>
                    <a:pt x="114" y="124"/>
                  </a:lnTo>
                  <a:lnTo>
                    <a:pt x="106" y="106"/>
                  </a:lnTo>
                  <a:lnTo>
                    <a:pt x="94" y="90"/>
                  </a:lnTo>
                  <a:lnTo>
                    <a:pt x="80" y="74"/>
                  </a:lnTo>
                  <a:lnTo>
                    <a:pt x="64" y="58"/>
                  </a:lnTo>
                  <a:lnTo>
                    <a:pt x="46" y="44"/>
                  </a:lnTo>
                  <a:lnTo>
                    <a:pt x="24" y="3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lnTo>
                    <a:pt x="34" y="14"/>
                  </a:lnTo>
                  <a:lnTo>
                    <a:pt x="58" y="30"/>
                  </a:lnTo>
                  <a:lnTo>
                    <a:pt x="78" y="46"/>
                  </a:lnTo>
                  <a:lnTo>
                    <a:pt x="94" y="64"/>
                  </a:lnTo>
                  <a:lnTo>
                    <a:pt x="108" y="80"/>
                  </a:lnTo>
                  <a:lnTo>
                    <a:pt x="120" y="98"/>
                  </a:lnTo>
                  <a:lnTo>
                    <a:pt x="130" y="116"/>
                  </a:lnTo>
                  <a:lnTo>
                    <a:pt x="138" y="134"/>
                  </a:lnTo>
                  <a:lnTo>
                    <a:pt x="150" y="166"/>
                  </a:lnTo>
                  <a:lnTo>
                    <a:pt x="156" y="192"/>
                  </a:lnTo>
                  <a:lnTo>
                    <a:pt x="158" y="210"/>
                  </a:lnTo>
                  <a:lnTo>
                    <a:pt x="158" y="218"/>
                  </a:lnTo>
                  <a:lnTo>
                    <a:pt x="15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3849688" y="3798888"/>
            <a:ext cx="688975" cy="638175"/>
            <a:chOff x="3849688" y="3798888"/>
            <a:chExt cx="688975" cy="638175"/>
          </a:xfrm>
          <a:solidFill>
            <a:schemeClr val="bg1">
              <a:lumMod val="50000"/>
            </a:schemeClr>
          </a:solidFill>
        </p:grpSpPr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3849688" y="3798888"/>
              <a:ext cx="688975" cy="638175"/>
            </a:xfrm>
            <a:custGeom>
              <a:avLst/>
              <a:gdLst>
                <a:gd name="T0" fmla="*/ 424 w 434"/>
                <a:gd name="T1" fmla="*/ 40 h 402"/>
                <a:gd name="T2" fmla="*/ 234 w 434"/>
                <a:gd name="T3" fmla="*/ 58 h 402"/>
                <a:gd name="T4" fmla="*/ 224 w 434"/>
                <a:gd name="T5" fmla="*/ 70 h 402"/>
                <a:gd name="T6" fmla="*/ 210 w 434"/>
                <a:gd name="T7" fmla="*/ 84 h 402"/>
                <a:gd name="T8" fmla="*/ 184 w 434"/>
                <a:gd name="T9" fmla="*/ 98 h 402"/>
                <a:gd name="T10" fmla="*/ 166 w 434"/>
                <a:gd name="T11" fmla="*/ 100 h 402"/>
                <a:gd name="T12" fmla="*/ 154 w 434"/>
                <a:gd name="T13" fmla="*/ 96 h 402"/>
                <a:gd name="T14" fmla="*/ 150 w 434"/>
                <a:gd name="T15" fmla="*/ 92 h 402"/>
                <a:gd name="T16" fmla="*/ 0 w 434"/>
                <a:gd name="T17" fmla="*/ 134 h 402"/>
                <a:gd name="T18" fmla="*/ 342 w 434"/>
                <a:gd name="T19" fmla="*/ 402 h 402"/>
                <a:gd name="T20" fmla="*/ 378 w 434"/>
                <a:gd name="T21" fmla="*/ 350 h 402"/>
                <a:gd name="T22" fmla="*/ 396 w 434"/>
                <a:gd name="T23" fmla="*/ 312 h 402"/>
                <a:gd name="T24" fmla="*/ 422 w 434"/>
                <a:gd name="T25" fmla="*/ 236 h 402"/>
                <a:gd name="T26" fmla="*/ 434 w 434"/>
                <a:gd name="T27" fmla="*/ 158 h 402"/>
                <a:gd name="T28" fmla="*/ 430 w 434"/>
                <a:gd name="T29" fmla="*/ 78 h 402"/>
                <a:gd name="T30" fmla="*/ 204 w 434"/>
                <a:gd name="T31" fmla="*/ 164 h 402"/>
                <a:gd name="T32" fmla="*/ 198 w 434"/>
                <a:gd name="T33" fmla="*/ 168 h 402"/>
                <a:gd name="T34" fmla="*/ 182 w 434"/>
                <a:gd name="T35" fmla="*/ 170 h 402"/>
                <a:gd name="T36" fmla="*/ 166 w 434"/>
                <a:gd name="T37" fmla="*/ 162 h 402"/>
                <a:gd name="T38" fmla="*/ 162 w 434"/>
                <a:gd name="T39" fmla="*/ 158 h 402"/>
                <a:gd name="T40" fmla="*/ 156 w 434"/>
                <a:gd name="T41" fmla="*/ 148 h 402"/>
                <a:gd name="T42" fmla="*/ 160 w 434"/>
                <a:gd name="T43" fmla="*/ 124 h 402"/>
                <a:gd name="T44" fmla="*/ 168 w 434"/>
                <a:gd name="T45" fmla="*/ 116 h 402"/>
                <a:gd name="T46" fmla="*/ 172 w 434"/>
                <a:gd name="T47" fmla="*/ 112 h 402"/>
                <a:gd name="T48" fmla="*/ 190 w 434"/>
                <a:gd name="T49" fmla="*/ 110 h 402"/>
                <a:gd name="T50" fmla="*/ 206 w 434"/>
                <a:gd name="T51" fmla="*/ 118 h 402"/>
                <a:gd name="T52" fmla="*/ 210 w 434"/>
                <a:gd name="T53" fmla="*/ 122 h 402"/>
                <a:gd name="T54" fmla="*/ 216 w 434"/>
                <a:gd name="T55" fmla="*/ 132 h 402"/>
                <a:gd name="T56" fmla="*/ 212 w 434"/>
                <a:gd name="T57" fmla="*/ 156 h 402"/>
                <a:gd name="T58" fmla="*/ 204 w 434"/>
                <a:gd name="T59" fmla="*/ 164 h 402"/>
                <a:gd name="T60" fmla="*/ 304 w 434"/>
                <a:gd name="T61" fmla="*/ 276 h 402"/>
                <a:gd name="T62" fmla="*/ 288 w 434"/>
                <a:gd name="T63" fmla="*/ 284 h 402"/>
                <a:gd name="T64" fmla="*/ 272 w 434"/>
                <a:gd name="T65" fmla="*/ 284 h 402"/>
                <a:gd name="T66" fmla="*/ 256 w 434"/>
                <a:gd name="T67" fmla="*/ 280 h 402"/>
                <a:gd name="T68" fmla="*/ 244 w 434"/>
                <a:gd name="T69" fmla="*/ 268 h 402"/>
                <a:gd name="T70" fmla="*/ 240 w 434"/>
                <a:gd name="T71" fmla="*/ 260 h 402"/>
                <a:gd name="T72" fmla="*/ 234 w 434"/>
                <a:gd name="T73" fmla="*/ 244 h 402"/>
                <a:gd name="T74" fmla="*/ 238 w 434"/>
                <a:gd name="T75" fmla="*/ 228 h 402"/>
                <a:gd name="T76" fmla="*/ 246 w 434"/>
                <a:gd name="T77" fmla="*/ 212 h 402"/>
                <a:gd name="T78" fmla="*/ 252 w 434"/>
                <a:gd name="T79" fmla="*/ 206 h 402"/>
                <a:gd name="T80" fmla="*/ 268 w 434"/>
                <a:gd name="T81" fmla="*/ 200 h 402"/>
                <a:gd name="T82" fmla="*/ 284 w 434"/>
                <a:gd name="T83" fmla="*/ 198 h 402"/>
                <a:gd name="T84" fmla="*/ 300 w 434"/>
                <a:gd name="T85" fmla="*/ 204 h 402"/>
                <a:gd name="T86" fmla="*/ 314 w 434"/>
                <a:gd name="T87" fmla="*/ 216 h 402"/>
                <a:gd name="T88" fmla="*/ 318 w 434"/>
                <a:gd name="T89" fmla="*/ 224 h 402"/>
                <a:gd name="T90" fmla="*/ 322 w 434"/>
                <a:gd name="T91" fmla="*/ 240 h 402"/>
                <a:gd name="T92" fmla="*/ 320 w 434"/>
                <a:gd name="T93" fmla="*/ 256 h 402"/>
                <a:gd name="T94" fmla="*/ 312 w 434"/>
                <a:gd name="T95" fmla="*/ 270 h 402"/>
                <a:gd name="T96" fmla="*/ 346 w 434"/>
                <a:gd name="T97" fmla="*/ 154 h 402"/>
                <a:gd name="T98" fmla="*/ 336 w 434"/>
                <a:gd name="T99" fmla="*/ 158 h 402"/>
                <a:gd name="T100" fmla="*/ 314 w 434"/>
                <a:gd name="T101" fmla="*/ 156 h 402"/>
                <a:gd name="T102" fmla="*/ 306 w 434"/>
                <a:gd name="T103" fmla="*/ 148 h 402"/>
                <a:gd name="T104" fmla="*/ 302 w 434"/>
                <a:gd name="T105" fmla="*/ 128 h 402"/>
                <a:gd name="T106" fmla="*/ 312 w 434"/>
                <a:gd name="T107" fmla="*/ 108 h 402"/>
                <a:gd name="T108" fmla="*/ 322 w 434"/>
                <a:gd name="T109" fmla="*/ 104 h 402"/>
                <a:gd name="T110" fmla="*/ 344 w 434"/>
                <a:gd name="T111" fmla="*/ 106 h 402"/>
                <a:gd name="T112" fmla="*/ 352 w 434"/>
                <a:gd name="T113" fmla="*/ 114 h 402"/>
                <a:gd name="T114" fmla="*/ 358 w 434"/>
                <a:gd name="T115" fmla="*/ 136 h 402"/>
                <a:gd name="T116" fmla="*/ 346 w 434"/>
                <a:gd name="T117" fmla="*/ 15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4" h="402">
                  <a:moveTo>
                    <a:pt x="424" y="40"/>
                  </a:moveTo>
                  <a:lnTo>
                    <a:pt x="424" y="40"/>
                  </a:lnTo>
                  <a:lnTo>
                    <a:pt x="404" y="0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4" y="7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192" y="94"/>
                  </a:lnTo>
                  <a:lnTo>
                    <a:pt x="184" y="98"/>
                  </a:lnTo>
                  <a:lnTo>
                    <a:pt x="174" y="100"/>
                  </a:lnTo>
                  <a:lnTo>
                    <a:pt x="166" y="100"/>
                  </a:lnTo>
                  <a:lnTo>
                    <a:pt x="160" y="100"/>
                  </a:lnTo>
                  <a:lnTo>
                    <a:pt x="154" y="96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8" y="86"/>
                  </a:lnTo>
                  <a:lnTo>
                    <a:pt x="0" y="134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60" y="376"/>
                  </a:lnTo>
                  <a:lnTo>
                    <a:pt x="378" y="350"/>
                  </a:lnTo>
                  <a:lnTo>
                    <a:pt x="378" y="350"/>
                  </a:lnTo>
                  <a:lnTo>
                    <a:pt x="396" y="312"/>
                  </a:lnTo>
                  <a:lnTo>
                    <a:pt x="412" y="274"/>
                  </a:lnTo>
                  <a:lnTo>
                    <a:pt x="422" y="236"/>
                  </a:lnTo>
                  <a:lnTo>
                    <a:pt x="430" y="196"/>
                  </a:lnTo>
                  <a:lnTo>
                    <a:pt x="434" y="158"/>
                  </a:lnTo>
                  <a:lnTo>
                    <a:pt x="434" y="118"/>
                  </a:lnTo>
                  <a:lnTo>
                    <a:pt x="430" y="78"/>
                  </a:lnTo>
                  <a:lnTo>
                    <a:pt x="424" y="40"/>
                  </a:lnTo>
                  <a:close/>
                  <a:moveTo>
                    <a:pt x="204" y="164"/>
                  </a:moveTo>
                  <a:lnTo>
                    <a:pt x="204" y="164"/>
                  </a:lnTo>
                  <a:lnTo>
                    <a:pt x="198" y="168"/>
                  </a:lnTo>
                  <a:lnTo>
                    <a:pt x="192" y="170"/>
                  </a:lnTo>
                  <a:lnTo>
                    <a:pt x="182" y="170"/>
                  </a:lnTo>
                  <a:lnTo>
                    <a:pt x="170" y="166"/>
                  </a:lnTo>
                  <a:lnTo>
                    <a:pt x="166" y="162"/>
                  </a:lnTo>
                  <a:lnTo>
                    <a:pt x="162" y="158"/>
                  </a:lnTo>
                  <a:lnTo>
                    <a:pt x="162" y="158"/>
                  </a:lnTo>
                  <a:lnTo>
                    <a:pt x="158" y="152"/>
                  </a:lnTo>
                  <a:lnTo>
                    <a:pt x="156" y="148"/>
                  </a:lnTo>
                  <a:lnTo>
                    <a:pt x="156" y="136"/>
                  </a:lnTo>
                  <a:lnTo>
                    <a:pt x="160" y="124"/>
                  </a:lnTo>
                  <a:lnTo>
                    <a:pt x="162" y="120"/>
                  </a:lnTo>
                  <a:lnTo>
                    <a:pt x="168" y="116"/>
                  </a:lnTo>
                  <a:lnTo>
                    <a:pt x="168" y="116"/>
                  </a:lnTo>
                  <a:lnTo>
                    <a:pt x="172" y="112"/>
                  </a:lnTo>
                  <a:lnTo>
                    <a:pt x="178" y="110"/>
                  </a:lnTo>
                  <a:lnTo>
                    <a:pt x="190" y="110"/>
                  </a:lnTo>
                  <a:lnTo>
                    <a:pt x="200" y="114"/>
                  </a:lnTo>
                  <a:lnTo>
                    <a:pt x="206" y="118"/>
                  </a:lnTo>
                  <a:lnTo>
                    <a:pt x="210" y="122"/>
                  </a:lnTo>
                  <a:lnTo>
                    <a:pt x="210" y="122"/>
                  </a:lnTo>
                  <a:lnTo>
                    <a:pt x="214" y="126"/>
                  </a:lnTo>
                  <a:lnTo>
                    <a:pt x="216" y="132"/>
                  </a:lnTo>
                  <a:lnTo>
                    <a:pt x="216" y="144"/>
                  </a:lnTo>
                  <a:lnTo>
                    <a:pt x="212" y="156"/>
                  </a:lnTo>
                  <a:lnTo>
                    <a:pt x="208" y="160"/>
                  </a:lnTo>
                  <a:lnTo>
                    <a:pt x="204" y="164"/>
                  </a:lnTo>
                  <a:close/>
                  <a:moveTo>
                    <a:pt x="304" y="276"/>
                  </a:moveTo>
                  <a:lnTo>
                    <a:pt x="304" y="276"/>
                  </a:lnTo>
                  <a:lnTo>
                    <a:pt x="296" y="282"/>
                  </a:lnTo>
                  <a:lnTo>
                    <a:pt x="288" y="284"/>
                  </a:lnTo>
                  <a:lnTo>
                    <a:pt x="280" y="286"/>
                  </a:lnTo>
                  <a:lnTo>
                    <a:pt x="272" y="284"/>
                  </a:lnTo>
                  <a:lnTo>
                    <a:pt x="264" y="282"/>
                  </a:lnTo>
                  <a:lnTo>
                    <a:pt x="256" y="280"/>
                  </a:lnTo>
                  <a:lnTo>
                    <a:pt x="250" y="274"/>
                  </a:lnTo>
                  <a:lnTo>
                    <a:pt x="244" y="268"/>
                  </a:lnTo>
                  <a:lnTo>
                    <a:pt x="244" y="268"/>
                  </a:lnTo>
                  <a:lnTo>
                    <a:pt x="240" y="260"/>
                  </a:lnTo>
                  <a:lnTo>
                    <a:pt x="236" y="252"/>
                  </a:lnTo>
                  <a:lnTo>
                    <a:pt x="234" y="244"/>
                  </a:lnTo>
                  <a:lnTo>
                    <a:pt x="236" y="236"/>
                  </a:lnTo>
                  <a:lnTo>
                    <a:pt x="238" y="228"/>
                  </a:lnTo>
                  <a:lnTo>
                    <a:pt x="240" y="220"/>
                  </a:lnTo>
                  <a:lnTo>
                    <a:pt x="246" y="212"/>
                  </a:lnTo>
                  <a:lnTo>
                    <a:pt x="252" y="206"/>
                  </a:lnTo>
                  <a:lnTo>
                    <a:pt x="252" y="206"/>
                  </a:lnTo>
                  <a:lnTo>
                    <a:pt x="260" y="202"/>
                  </a:lnTo>
                  <a:lnTo>
                    <a:pt x="268" y="200"/>
                  </a:lnTo>
                  <a:lnTo>
                    <a:pt x="276" y="198"/>
                  </a:lnTo>
                  <a:lnTo>
                    <a:pt x="284" y="198"/>
                  </a:lnTo>
                  <a:lnTo>
                    <a:pt x="292" y="200"/>
                  </a:lnTo>
                  <a:lnTo>
                    <a:pt x="300" y="204"/>
                  </a:lnTo>
                  <a:lnTo>
                    <a:pt x="308" y="210"/>
                  </a:lnTo>
                  <a:lnTo>
                    <a:pt x="314" y="216"/>
                  </a:lnTo>
                  <a:lnTo>
                    <a:pt x="314" y="216"/>
                  </a:lnTo>
                  <a:lnTo>
                    <a:pt x="318" y="224"/>
                  </a:lnTo>
                  <a:lnTo>
                    <a:pt x="320" y="232"/>
                  </a:lnTo>
                  <a:lnTo>
                    <a:pt x="322" y="240"/>
                  </a:lnTo>
                  <a:lnTo>
                    <a:pt x="322" y="248"/>
                  </a:lnTo>
                  <a:lnTo>
                    <a:pt x="320" y="256"/>
                  </a:lnTo>
                  <a:lnTo>
                    <a:pt x="316" y="264"/>
                  </a:lnTo>
                  <a:lnTo>
                    <a:pt x="312" y="270"/>
                  </a:lnTo>
                  <a:lnTo>
                    <a:pt x="304" y="276"/>
                  </a:lnTo>
                  <a:close/>
                  <a:moveTo>
                    <a:pt x="346" y="154"/>
                  </a:moveTo>
                  <a:lnTo>
                    <a:pt x="346" y="154"/>
                  </a:lnTo>
                  <a:lnTo>
                    <a:pt x="336" y="158"/>
                  </a:lnTo>
                  <a:lnTo>
                    <a:pt x="326" y="160"/>
                  </a:lnTo>
                  <a:lnTo>
                    <a:pt x="314" y="156"/>
                  </a:lnTo>
                  <a:lnTo>
                    <a:pt x="306" y="148"/>
                  </a:lnTo>
                  <a:lnTo>
                    <a:pt x="306" y="148"/>
                  </a:lnTo>
                  <a:lnTo>
                    <a:pt x="302" y="138"/>
                  </a:lnTo>
                  <a:lnTo>
                    <a:pt x="302" y="128"/>
                  </a:lnTo>
                  <a:lnTo>
                    <a:pt x="304" y="118"/>
                  </a:lnTo>
                  <a:lnTo>
                    <a:pt x="312" y="108"/>
                  </a:lnTo>
                  <a:lnTo>
                    <a:pt x="312" y="108"/>
                  </a:lnTo>
                  <a:lnTo>
                    <a:pt x="322" y="104"/>
                  </a:lnTo>
                  <a:lnTo>
                    <a:pt x="334" y="104"/>
                  </a:lnTo>
                  <a:lnTo>
                    <a:pt x="344" y="106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56" y="124"/>
                  </a:lnTo>
                  <a:lnTo>
                    <a:pt x="358" y="136"/>
                  </a:lnTo>
                  <a:lnTo>
                    <a:pt x="354" y="146"/>
                  </a:lnTo>
                  <a:lnTo>
                    <a:pt x="34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3849688" y="3798888"/>
              <a:ext cx="688975" cy="638175"/>
            </a:xfrm>
            <a:custGeom>
              <a:avLst/>
              <a:gdLst>
                <a:gd name="T0" fmla="*/ 424 w 434"/>
                <a:gd name="T1" fmla="*/ 40 h 402"/>
                <a:gd name="T2" fmla="*/ 424 w 434"/>
                <a:gd name="T3" fmla="*/ 40 h 402"/>
                <a:gd name="T4" fmla="*/ 404 w 434"/>
                <a:gd name="T5" fmla="*/ 0 h 402"/>
                <a:gd name="T6" fmla="*/ 234 w 434"/>
                <a:gd name="T7" fmla="*/ 58 h 402"/>
                <a:gd name="T8" fmla="*/ 234 w 434"/>
                <a:gd name="T9" fmla="*/ 58 h 402"/>
                <a:gd name="T10" fmla="*/ 224 w 434"/>
                <a:gd name="T11" fmla="*/ 70 h 402"/>
                <a:gd name="T12" fmla="*/ 210 w 434"/>
                <a:gd name="T13" fmla="*/ 84 h 402"/>
                <a:gd name="T14" fmla="*/ 210 w 434"/>
                <a:gd name="T15" fmla="*/ 84 h 402"/>
                <a:gd name="T16" fmla="*/ 192 w 434"/>
                <a:gd name="T17" fmla="*/ 94 h 402"/>
                <a:gd name="T18" fmla="*/ 184 w 434"/>
                <a:gd name="T19" fmla="*/ 98 h 402"/>
                <a:gd name="T20" fmla="*/ 174 w 434"/>
                <a:gd name="T21" fmla="*/ 100 h 402"/>
                <a:gd name="T22" fmla="*/ 166 w 434"/>
                <a:gd name="T23" fmla="*/ 100 h 402"/>
                <a:gd name="T24" fmla="*/ 160 w 434"/>
                <a:gd name="T25" fmla="*/ 100 h 402"/>
                <a:gd name="T26" fmla="*/ 154 w 434"/>
                <a:gd name="T27" fmla="*/ 96 h 402"/>
                <a:gd name="T28" fmla="*/ 150 w 434"/>
                <a:gd name="T29" fmla="*/ 92 h 402"/>
                <a:gd name="T30" fmla="*/ 150 w 434"/>
                <a:gd name="T31" fmla="*/ 92 h 402"/>
                <a:gd name="T32" fmla="*/ 148 w 434"/>
                <a:gd name="T33" fmla="*/ 86 h 402"/>
                <a:gd name="T34" fmla="*/ 0 w 434"/>
                <a:gd name="T35" fmla="*/ 134 h 402"/>
                <a:gd name="T36" fmla="*/ 342 w 434"/>
                <a:gd name="T37" fmla="*/ 402 h 402"/>
                <a:gd name="T38" fmla="*/ 342 w 434"/>
                <a:gd name="T39" fmla="*/ 402 h 402"/>
                <a:gd name="T40" fmla="*/ 360 w 434"/>
                <a:gd name="T41" fmla="*/ 376 h 402"/>
                <a:gd name="T42" fmla="*/ 378 w 434"/>
                <a:gd name="T43" fmla="*/ 350 h 402"/>
                <a:gd name="T44" fmla="*/ 378 w 434"/>
                <a:gd name="T45" fmla="*/ 350 h 402"/>
                <a:gd name="T46" fmla="*/ 396 w 434"/>
                <a:gd name="T47" fmla="*/ 312 h 402"/>
                <a:gd name="T48" fmla="*/ 412 w 434"/>
                <a:gd name="T49" fmla="*/ 274 h 402"/>
                <a:gd name="T50" fmla="*/ 422 w 434"/>
                <a:gd name="T51" fmla="*/ 236 h 402"/>
                <a:gd name="T52" fmla="*/ 430 w 434"/>
                <a:gd name="T53" fmla="*/ 196 h 402"/>
                <a:gd name="T54" fmla="*/ 434 w 434"/>
                <a:gd name="T55" fmla="*/ 158 h 402"/>
                <a:gd name="T56" fmla="*/ 434 w 434"/>
                <a:gd name="T57" fmla="*/ 118 h 402"/>
                <a:gd name="T58" fmla="*/ 430 w 434"/>
                <a:gd name="T59" fmla="*/ 78 h 402"/>
                <a:gd name="T60" fmla="*/ 424 w 434"/>
                <a:gd name="T61" fmla="*/ 4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4" h="402">
                  <a:moveTo>
                    <a:pt x="424" y="40"/>
                  </a:moveTo>
                  <a:lnTo>
                    <a:pt x="424" y="40"/>
                  </a:lnTo>
                  <a:lnTo>
                    <a:pt x="404" y="0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4" y="7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192" y="94"/>
                  </a:lnTo>
                  <a:lnTo>
                    <a:pt x="184" y="98"/>
                  </a:lnTo>
                  <a:lnTo>
                    <a:pt x="174" y="100"/>
                  </a:lnTo>
                  <a:lnTo>
                    <a:pt x="166" y="100"/>
                  </a:lnTo>
                  <a:lnTo>
                    <a:pt x="160" y="100"/>
                  </a:lnTo>
                  <a:lnTo>
                    <a:pt x="154" y="96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8" y="86"/>
                  </a:lnTo>
                  <a:lnTo>
                    <a:pt x="0" y="134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60" y="376"/>
                  </a:lnTo>
                  <a:lnTo>
                    <a:pt x="378" y="350"/>
                  </a:lnTo>
                  <a:lnTo>
                    <a:pt x="378" y="350"/>
                  </a:lnTo>
                  <a:lnTo>
                    <a:pt x="396" y="312"/>
                  </a:lnTo>
                  <a:lnTo>
                    <a:pt x="412" y="274"/>
                  </a:lnTo>
                  <a:lnTo>
                    <a:pt x="422" y="236"/>
                  </a:lnTo>
                  <a:lnTo>
                    <a:pt x="430" y="196"/>
                  </a:lnTo>
                  <a:lnTo>
                    <a:pt x="434" y="158"/>
                  </a:lnTo>
                  <a:lnTo>
                    <a:pt x="434" y="118"/>
                  </a:lnTo>
                  <a:lnTo>
                    <a:pt x="430" y="78"/>
                  </a:lnTo>
                  <a:lnTo>
                    <a:pt x="424" y="4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4097338" y="3973513"/>
              <a:ext cx="95250" cy="95250"/>
            </a:xfrm>
            <a:custGeom>
              <a:avLst/>
              <a:gdLst>
                <a:gd name="T0" fmla="*/ 48 w 60"/>
                <a:gd name="T1" fmla="*/ 54 h 60"/>
                <a:gd name="T2" fmla="*/ 48 w 60"/>
                <a:gd name="T3" fmla="*/ 54 h 60"/>
                <a:gd name="T4" fmla="*/ 42 w 60"/>
                <a:gd name="T5" fmla="*/ 58 h 60"/>
                <a:gd name="T6" fmla="*/ 36 w 60"/>
                <a:gd name="T7" fmla="*/ 60 h 60"/>
                <a:gd name="T8" fmla="*/ 26 w 60"/>
                <a:gd name="T9" fmla="*/ 60 h 60"/>
                <a:gd name="T10" fmla="*/ 14 w 60"/>
                <a:gd name="T11" fmla="*/ 56 h 60"/>
                <a:gd name="T12" fmla="*/ 10 w 60"/>
                <a:gd name="T13" fmla="*/ 52 h 60"/>
                <a:gd name="T14" fmla="*/ 6 w 60"/>
                <a:gd name="T15" fmla="*/ 48 h 60"/>
                <a:gd name="T16" fmla="*/ 6 w 60"/>
                <a:gd name="T17" fmla="*/ 48 h 60"/>
                <a:gd name="T18" fmla="*/ 2 w 60"/>
                <a:gd name="T19" fmla="*/ 42 h 60"/>
                <a:gd name="T20" fmla="*/ 0 w 60"/>
                <a:gd name="T21" fmla="*/ 38 h 60"/>
                <a:gd name="T22" fmla="*/ 0 w 60"/>
                <a:gd name="T23" fmla="*/ 26 h 60"/>
                <a:gd name="T24" fmla="*/ 4 w 60"/>
                <a:gd name="T25" fmla="*/ 14 h 60"/>
                <a:gd name="T26" fmla="*/ 6 w 60"/>
                <a:gd name="T27" fmla="*/ 10 h 60"/>
                <a:gd name="T28" fmla="*/ 12 w 60"/>
                <a:gd name="T29" fmla="*/ 6 h 60"/>
                <a:gd name="T30" fmla="*/ 12 w 60"/>
                <a:gd name="T31" fmla="*/ 6 h 60"/>
                <a:gd name="T32" fmla="*/ 16 w 60"/>
                <a:gd name="T33" fmla="*/ 2 h 60"/>
                <a:gd name="T34" fmla="*/ 22 w 60"/>
                <a:gd name="T35" fmla="*/ 0 h 60"/>
                <a:gd name="T36" fmla="*/ 34 w 60"/>
                <a:gd name="T37" fmla="*/ 0 h 60"/>
                <a:gd name="T38" fmla="*/ 44 w 60"/>
                <a:gd name="T39" fmla="*/ 4 h 60"/>
                <a:gd name="T40" fmla="*/ 50 w 60"/>
                <a:gd name="T41" fmla="*/ 8 h 60"/>
                <a:gd name="T42" fmla="*/ 54 w 60"/>
                <a:gd name="T43" fmla="*/ 12 h 60"/>
                <a:gd name="T44" fmla="*/ 54 w 60"/>
                <a:gd name="T45" fmla="*/ 12 h 60"/>
                <a:gd name="T46" fmla="*/ 58 w 60"/>
                <a:gd name="T47" fmla="*/ 16 h 60"/>
                <a:gd name="T48" fmla="*/ 60 w 60"/>
                <a:gd name="T49" fmla="*/ 22 h 60"/>
                <a:gd name="T50" fmla="*/ 60 w 60"/>
                <a:gd name="T51" fmla="*/ 34 h 60"/>
                <a:gd name="T52" fmla="*/ 56 w 60"/>
                <a:gd name="T53" fmla="*/ 46 h 60"/>
                <a:gd name="T54" fmla="*/ 52 w 60"/>
                <a:gd name="T55" fmla="*/ 50 h 60"/>
                <a:gd name="T56" fmla="*/ 48 w 60"/>
                <a:gd name="T57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48" y="54"/>
                  </a:moveTo>
                  <a:lnTo>
                    <a:pt x="48" y="54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26" y="60"/>
                  </a:lnTo>
                  <a:lnTo>
                    <a:pt x="14" y="56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44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8" y="16"/>
                  </a:lnTo>
                  <a:lnTo>
                    <a:pt x="60" y="22"/>
                  </a:lnTo>
                  <a:lnTo>
                    <a:pt x="60" y="34"/>
                  </a:lnTo>
                  <a:lnTo>
                    <a:pt x="56" y="46"/>
                  </a:lnTo>
                  <a:lnTo>
                    <a:pt x="52" y="50"/>
                  </a:lnTo>
                  <a:lnTo>
                    <a:pt x="48" y="5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4221163" y="4113213"/>
              <a:ext cx="139700" cy="139700"/>
            </a:xfrm>
            <a:custGeom>
              <a:avLst/>
              <a:gdLst>
                <a:gd name="T0" fmla="*/ 70 w 88"/>
                <a:gd name="T1" fmla="*/ 78 h 88"/>
                <a:gd name="T2" fmla="*/ 70 w 88"/>
                <a:gd name="T3" fmla="*/ 78 h 88"/>
                <a:gd name="T4" fmla="*/ 62 w 88"/>
                <a:gd name="T5" fmla="*/ 84 h 88"/>
                <a:gd name="T6" fmla="*/ 54 w 88"/>
                <a:gd name="T7" fmla="*/ 86 h 88"/>
                <a:gd name="T8" fmla="*/ 46 w 88"/>
                <a:gd name="T9" fmla="*/ 88 h 88"/>
                <a:gd name="T10" fmla="*/ 38 w 88"/>
                <a:gd name="T11" fmla="*/ 86 h 88"/>
                <a:gd name="T12" fmla="*/ 30 w 88"/>
                <a:gd name="T13" fmla="*/ 84 h 88"/>
                <a:gd name="T14" fmla="*/ 22 w 88"/>
                <a:gd name="T15" fmla="*/ 82 h 88"/>
                <a:gd name="T16" fmla="*/ 16 w 88"/>
                <a:gd name="T17" fmla="*/ 76 h 88"/>
                <a:gd name="T18" fmla="*/ 10 w 88"/>
                <a:gd name="T19" fmla="*/ 70 h 88"/>
                <a:gd name="T20" fmla="*/ 10 w 88"/>
                <a:gd name="T21" fmla="*/ 70 h 88"/>
                <a:gd name="T22" fmla="*/ 6 w 88"/>
                <a:gd name="T23" fmla="*/ 62 h 88"/>
                <a:gd name="T24" fmla="*/ 2 w 88"/>
                <a:gd name="T25" fmla="*/ 54 h 88"/>
                <a:gd name="T26" fmla="*/ 0 w 88"/>
                <a:gd name="T27" fmla="*/ 46 h 88"/>
                <a:gd name="T28" fmla="*/ 2 w 88"/>
                <a:gd name="T29" fmla="*/ 38 h 88"/>
                <a:gd name="T30" fmla="*/ 4 w 88"/>
                <a:gd name="T31" fmla="*/ 30 h 88"/>
                <a:gd name="T32" fmla="*/ 6 w 88"/>
                <a:gd name="T33" fmla="*/ 22 h 88"/>
                <a:gd name="T34" fmla="*/ 12 w 88"/>
                <a:gd name="T35" fmla="*/ 14 h 88"/>
                <a:gd name="T36" fmla="*/ 18 w 88"/>
                <a:gd name="T37" fmla="*/ 8 h 88"/>
                <a:gd name="T38" fmla="*/ 18 w 88"/>
                <a:gd name="T39" fmla="*/ 8 h 88"/>
                <a:gd name="T40" fmla="*/ 26 w 88"/>
                <a:gd name="T41" fmla="*/ 4 h 88"/>
                <a:gd name="T42" fmla="*/ 34 w 88"/>
                <a:gd name="T43" fmla="*/ 2 h 88"/>
                <a:gd name="T44" fmla="*/ 42 w 88"/>
                <a:gd name="T45" fmla="*/ 0 h 88"/>
                <a:gd name="T46" fmla="*/ 50 w 88"/>
                <a:gd name="T47" fmla="*/ 0 h 88"/>
                <a:gd name="T48" fmla="*/ 58 w 88"/>
                <a:gd name="T49" fmla="*/ 2 h 88"/>
                <a:gd name="T50" fmla="*/ 66 w 88"/>
                <a:gd name="T51" fmla="*/ 6 h 88"/>
                <a:gd name="T52" fmla="*/ 74 w 88"/>
                <a:gd name="T53" fmla="*/ 12 h 88"/>
                <a:gd name="T54" fmla="*/ 80 w 88"/>
                <a:gd name="T55" fmla="*/ 18 h 88"/>
                <a:gd name="T56" fmla="*/ 80 w 88"/>
                <a:gd name="T57" fmla="*/ 18 h 88"/>
                <a:gd name="T58" fmla="*/ 84 w 88"/>
                <a:gd name="T59" fmla="*/ 26 h 88"/>
                <a:gd name="T60" fmla="*/ 86 w 88"/>
                <a:gd name="T61" fmla="*/ 34 h 88"/>
                <a:gd name="T62" fmla="*/ 88 w 88"/>
                <a:gd name="T63" fmla="*/ 42 h 88"/>
                <a:gd name="T64" fmla="*/ 88 w 88"/>
                <a:gd name="T65" fmla="*/ 50 h 88"/>
                <a:gd name="T66" fmla="*/ 86 w 88"/>
                <a:gd name="T67" fmla="*/ 58 h 88"/>
                <a:gd name="T68" fmla="*/ 82 w 88"/>
                <a:gd name="T69" fmla="*/ 66 h 88"/>
                <a:gd name="T70" fmla="*/ 78 w 88"/>
                <a:gd name="T71" fmla="*/ 72 h 88"/>
                <a:gd name="T72" fmla="*/ 70 w 88"/>
                <a:gd name="T73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" h="88">
                  <a:moveTo>
                    <a:pt x="70" y="78"/>
                  </a:moveTo>
                  <a:lnTo>
                    <a:pt x="70" y="78"/>
                  </a:lnTo>
                  <a:lnTo>
                    <a:pt x="62" y="84"/>
                  </a:lnTo>
                  <a:lnTo>
                    <a:pt x="54" y="86"/>
                  </a:lnTo>
                  <a:lnTo>
                    <a:pt x="46" y="88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2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0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4" y="12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26"/>
                  </a:lnTo>
                  <a:lnTo>
                    <a:pt x="86" y="34"/>
                  </a:lnTo>
                  <a:lnTo>
                    <a:pt x="88" y="42"/>
                  </a:lnTo>
                  <a:lnTo>
                    <a:pt x="88" y="50"/>
                  </a:lnTo>
                  <a:lnTo>
                    <a:pt x="86" y="58"/>
                  </a:lnTo>
                  <a:lnTo>
                    <a:pt x="82" y="66"/>
                  </a:lnTo>
                  <a:lnTo>
                    <a:pt x="78" y="72"/>
                  </a:lnTo>
                  <a:lnTo>
                    <a:pt x="70" y="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4329113" y="3963988"/>
              <a:ext cx="88900" cy="88900"/>
            </a:xfrm>
            <a:custGeom>
              <a:avLst/>
              <a:gdLst>
                <a:gd name="T0" fmla="*/ 44 w 56"/>
                <a:gd name="T1" fmla="*/ 50 h 56"/>
                <a:gd name="T2" fmla="*/ 44 w 56"/>
                <a:gd name="T3" fmla="*/ 50 h 56"/>
                <a:gd name="T4" fmla="*/ 34 w 56"/>
                <a:gd name="T5" fmla="*/ 54 h 56"/>
                <a:gd name="T6" fmla="*/ 24 w 56"/>
                <a:gd name="T7" fmla="*/ 56 h 56"/>
                <a:gd name="T8" fmla="*/ 12 w 56"/>
                <a:gd name="T9" fmla="*/ 52 h 56"/>
                <a:gd name="T10" fmla="*/ 4 w 56"/>
                <a:gd name="T11" fmla="*/ 44 h 56"/>
                <a:gd name="T12" fmla="*/ 4 w 56"/>
                <a:gd name="T13" fmla="*/ 44 h 56"/>
                <a:gd name="T14" fmla="*/ 0 w 56"/>
                <a:gd name="T15" fmla="*/ 34 h 56"/>
                <a:gd name="T16" fmla="*/ 0 w 56"/>
                <a:gd name="T17" fmla="*/ 24 h 56"/>
                <a:gd name="T18" fmla="*/ 2 w 56"/>
                <a:gd name="T19" fmla="*/ 14 h 56"/>
                <a:gd name="T20" fmla="*/ 10 w 56"/>
                <a:gd name="T21" fmla="*/ 4 h 56"/>
                <a:gd name="T22" fmla="*/ 10 w 56"/>
                <a:gd name="T23" fmla="*/ 4 h 56"/>
                <a:gd name="T24" fmla="*/ 20 w 56"/>
                <a:gd name="T25" fmla="*/ 0 h 56"/>
                <a:gd name="T26" fmla="*/ 32 w 56"/>
                <a:gd name="T27" fmla="*/ 0 h 56"/>
                <a:gd name="T28" fmla="*/ 42 w 56"/>
                <a:gd name="T29" fmla="*/ 2 h 56"/>
                <a:gd name="T30" fmla="*/ 50 w 56"/>
                <a:gd name="T31" fmla="*/ 10 h 56"/>
                <a:gd name="T32" fmla="*/ 50 w 56"/>
                <a:gd name="T33" fmla="*/ 10 h 56"/>
                <a:gd name="T34" fmla="*/ 54 w 56"/>
                <a:gd name="T35" fmla="*/ 20 h 56"/>
                <a:gd name="T36" fmla="*/ 56 w 56"/>
                <a:gd name="T37" fmla="*/ 32 h 56"/>
                <a:gd name="T38" fmla="*/ 52 w 56"/>
                <a:gd name="T39" fmla="*/ 42 h 56"/>
                <a:gd name="T40" fmla="*/ 44 w 56"/>
                <a:gd name="T41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44" y="50"/>
                  </a:moveTo>
                  <a:lnTo>
                    <a:pt x="44" y="50"/>
                  </a:lnTo>
                  <a:lnTo>
                    <a:pt x="34" y="54"/>
                  </a:lnTo>
                  <a:lnTo>
                    <a:pt x="24" y="56"/>
                  </a:lnTo>
                  <a:lnTo>
                    <a:pt x="12" y="5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6" y="32"/>
                  </a:lnTo>
                  <a:lnTo>
                    <a:pt x="52" y="42"/>
                  </a:lnTo>
                  <a:lnTo>
                    <a:pt x="44" y="5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3849688" y="4011613"/>
              <a:ext cx="542925" cy="425450"/>
            </a:xfrm>
            <a:custGeom>
              <a:avLst/>
              <a:gdLst>
                <a:gd name="T0" fmla="*/ 0 w 342"/>
                <a:gd name="T1" fmla="*/ 0 h 268"/>
                <a:gd name="T2" fmla="*/ 66 w 342"/>
                <a:gd name="T3" fmla="*/ 100 h 268"/>
                <a:gd name="T4" fmla="*/ 342 w 342"/>
                <a:gd name="T5" fmla="*/ 268 h 268"/>
                <a:gd name="T6" fmla="*/ 0 w 342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68">
                  <a:moveTo>
                    <a:pt x="0" y="0"/>
                  </a:moveTo>
                  <a:lnTo>
                    <a:pt x="66" y="100"/>
                  </a:lnTo>
                  <a:lnTo>
                    <a:pt x="342" y="2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3849688" y="4011613"/>
              <a:ext cx="542925" cy="425450"/>
            </a:xfrm>
            <a:custGeom>
              <a:avLst/>
              <a:gdLst>
                <a:gd name="T0" fmla="*/ 0 w 342"/>
                <a:gd name="T1" fmla="*/ 0 h 268"/>
                <a:gd name="T2" fmla="*/ 66 w 342"/>
                <a:gd name="T3" fmla="*/ 100 h 268"/>
                <a:gd name="T4" fmla="*/ 342 w 342"/>
                <a:gd name="T5" fmla="*/ 268 h 268"/>
                <a:gd name="T6" fmla="*/ 0 w 342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68">
                  <a:moveTo>
                    <a:pt x="0" y="0"/>
                  </a:moveTo>
                  <a:lnTo>
                    <a:pt x="66" y="100"/>
                  </a:lnTo>
                  <a:lnTo>
                    <a:pt x="342" y="26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5233988" y="3684588"/>
            <a:ext cx="812800" cy="720725"/>
          </a:xfrm>
          <a:custGeom>
            <a:avLst/>
            <a:gdLst>
              <a:gd name="T0" fmla="*/ 396 w 512"/>
              <a:gd name="T1" fmla="*/ 54 h 454"/>
              <a:gd name="T2" fmla="*/ 344 w 512"/>
              <a:gd name="T3" fmla="*/ 20 h 454"/>
              <a:gd name="T4" fmla="*/ 248 w 512"/>
              <a:gd name="T5" fmla="*/ 0 h 454"/>
              <a:gd name="T6" fmla="*/ 194 w 512"/>
              <a:gd name="T7" fmla="*/ 16 h 454"/>
              <a:gd name="T8" fmla="*/ 138 w 512"/>
              <a:gd name="T9" fmla="*/ 58 h 454"/>
              <a:gd name="T10" fmla="*/ 12 w 512"/>
              <a:gd name="T11" fmla="*/ 178 h 454"/>
              <a:gd name="T12" fmla="*/ 2 w 512"/>
              <a:gd name="T13" fmla="*/ 224 h 454"/>
              <a:gd name="T14" fmla="*/ 36 w 512"/>
              <a:gd name="T15" fmla="*/ 290 h 454"/>
              <a:gd name="T16" fmla="*/ 164 w 512"/>
              <a:gd name="T17" fmla="*/ 408 h 454"/>
              <a:gd name="T18" fmla="*/ 244 w 512"/>
              <a:gd name="T19" fmla="*/ 452 h 454"/>
              <a:gd name="T20" fmla="*/ 316 w 512"/>
              <a:gd name="T21" fmla="*/ 440 h 454"/>
              <a:gd name="T22" fmla="*/ 498 w 512"/>
              <a:gd name="T23" fmla="*/ 266 h 454"/>
              <a:gd name="T24" fmla="*/ 512 w 512"/>
              <a:gd name="T25" fmla="*/ 216 h 454"/>
              <a:gd name="T26" fmla="*/ 488 w 512"/>
              <a:gd name="T27" fmla="*/ 152 h 454"/>
              <a:gd name="T28" fmla="*/ 464 w 512"/>
              <a:gd name="T29" fmla="*/ 154 h 454"/>
              <a:gd name="T30" fmla="*/ 410 w 512"/>
              <a:gd name="T31" fmla="*/ 246 h 454"/>
              <a:gd name="T32" fmla="*/ 306 w 512"/>
              <a:gd name="T33" fmla="*/ 368 h 454"/>
              <a:gd name="T34" fmla="*/ 242 w 512"/>
              <a:gd name="T35" fmla="*/ 366 h 454"/>
              <a:gd name="T36" fmla="*/ 400 w 512"/>
              <a:gd name="T37" fmla="*/ 98 h 454"/>
              <a:gd name="T38" fmla="*/ 284 w 512"/>
              <a:gd name="T39" fmla="*/ 366 h 454"/>
              <a:gd name="T40" fmla="*/ 310 w 512"/>
              <a:gd name="T41" fmla="*/ 266 h 454"/>
              <a:gd name="T42" fmla="*/ 330 w 512"/>
              <a:gd name="T43" fmla="*/ 72 h 454"/>
              <a:gd name="T44" fmla="*/ 352 w 512"/>
              <a:gd name="T45" fmla="*/ 42 h 454"/>
              <a:gd name="T46" fmla="*/ 400 w 512"/>
              <a:gd name="T47" fmla="*/ 98 h 454"/>
              <a:gd name="T48" fmla="*/ 308 w 512"/>
              <a:gd name="T49" fmla="*/ 44 h 454"/>
              <a:gd name="T50" fmla="*/ 302 w 512"/>
              <a:gd name="T51" fmla="*/ 212 h 454"/>
              <a:gd name="T52" fmla="*/ 270 w 512"/>
              <a:gd name="T53" fmla="*/ 352 h 454"/>
              <a:gd name="T54" fmla="*/ 254 w 512"/>
              <a:gd name="T55" fmla="*/ 346 h 454"/>
              <a:gd name="T56" fmla="*/ 222 w 512"/>
              <a:gd name="T57" fmla="*/ 188 h 454"/>
              <a:gd name="T58" fmla="*/ 218 w 512"/>
              <a:gd name="T59" fmla="*/ 34 h 454"/>
              <a:gd name="T60" fmla="*/ 230 w 512"/>
              <a:gd name="T61" fmla="*/ 22 h 454"/>
              <a:gd name="T62" fmla="*/ 304 w 512"/>
              <a:gd name="T63" fmla="*/ 26 h 454"/>
              <a:gd name="T64" fmla="*/ 152 w 512"/>
              <a:gd name="T65" fmla="*/ 70 h 454"/>
              <a:gd name="T66" fmla="*/ 198 w 512"/>
              <a:gd name="T67" fmla="*/ 34 h 454"/>
              <a:gd name="T68" fmla="*/ 202 w 512"/>
              <a:gd name="T69" fmla="*/ 112 h 454"/>
              <a:gd name="T70" fmla="*/ 244 w 512"/>
              <a:gd name="T71" fmla="*/ 362 h 454"/>
              <a:gd name="T72" fmla="*/ 162 w 512"/>
              <a:gd name="T73" fmla="*/ 218 h 454"/>
              <a:gd name="T74" fmla="*/ 136 w 512"/>
              <a:gd name="T75" fmla="*/ 102 h 454"/>
              <a:gd name="T76" fmla="*/ 64 w 512"/>
              <a:gd name="T77" fmla="*/ 156 h 454"/>
              <a:gd name="T78" fmla="*/ 116 w 512"/>
              <a:gd name="T79" fmla="*/ 138 h 454"/>
              <a:gd name="T80" fmla="*/ 160 w 512"/>
              <a:gd name="T81" fmla="*/ 258 h 454"/>
              <a:gd name="T82" fmla="*/ 224 w 512"/>
              <a:gd name="T83" fmla="*/ 362 h 454"/>
              <a:gd name="T84" fmla="*/ 192 w 512"/>
              <a:gd name="T85" fmla="*/ 342 h 454"/>
              <a:gd name="T86" fmla="*/ 72 w 512"/>
              <a:gd name="T87" fmla="*/ 180 h 454"/>
              <a:gd name="T88" fmla="*/ 64 w 512"/>
              <a:gd name="T89" fmla="*/ 156 h 454"/>
              <a:gd name="T90" fmla="*/ 22 w 512"/>
              <a:gd name="T91" fmla="*/ 196 h 454"/>
              <a:gd name="T92" fmla="*/ 44 w 512"/>
              <a:gd name="T93" fmla="*/ 174 h 454"/>
              <a:gd name="T94" fmla="*/ 102 w 512"/>
              <a:gd name="T95" fmla="*/ 258 h 454"/>
              <a:gd name="T96" fmla="*/ 194 w 512"/>
              <a:gd name="T97" fmla="*/ 366 h 454"/>
              <a:gd name="T98" fmla="*/ 170 w 512"/>
              <a:gd name="T99" fmla="*/ 388 h 454"/>
              <a:gd name="T100" fmla="*/ 58 w 512"/>
              <a:gd name="T101" fmla="*/ 288 h 454"/>
              <a:gd name="T102" fmla="*/ 20 w 512"/>
              <a:gd name="T103" fmla="*/ 220 h 454"/>
              <a:gd name="T104" fmla="*/ 330 w 512"/>
              <a:gd name="T105" fmla="*/ 374 h 454"/>
              <a:gd name="T106" fmla="*/ 468 w 512"/>
              <a:gd name="T107" fmla="*/ 192 h 454"/>
              <a:gd name="T108" fmla="*/ 492 w 512"/>
              <a:gd name="T109" fmla="*/ 204 h 454"/>
              <a:gd name="T110" fmla="*/ 482 w 512"/>
              <a:gd name="T111" fmla="*/ 256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2" h="454">
                <a:moveTo>
                  <a:pt x="480" y="144"/>
                </a:moveTo>
                <a:lnTo>
                  <a:pt x="478" y="142"/>
                </a:lnTo>
                <a:lnTo>
                  <a:pt x="406" y="68"/>
                </a:lnTo>
                <a:lnTo>
                  <a:pt x="406" y="68"/>
                </a:lnTo>
                <a:lnTo>
                  <a:pt x="396" y="54"/>
                </a:lnTo>
                <a:lnTo>
                  <a:pt x="386" y="42"/>
                </a:lnTo>
                <a:lnTo>
                  <a:pt x="374" y="34"/>
                </a:lnTo>
                <a:lnTo>
                  <a:pt x="364" y="28"/>
                </a:lnTo>
                <a:lnTo>
                  <a:pt x="354" y="22"/>
                </a:lnTo>
                <a:lnTo>
                  <a:pt x="344" y="20"/>
                </a:lnTo>
                <a:lnTo>
                  <a:pt x="326" y="16"/>
                </a:lnTo>
                <a:lnTo>
                  <a:pt x="326" y="16"/>
                </a:lnTo>
                <a:lnTo>
                  <a:pt x="298" y="6"/>
                </a:lnTo>
                <a:lnTo>
                  <a:pt x="272" y="2"/>
                </a:lnTo>
                <a:lnTo>
                  <a:pt x="248" y="0"/>
                </a:lnTo>
                <a:lnTo>
                  <a:pt x="230" y="2"/>
                </a:lnTo>
                <a:lnTo>
                  <a:pt x="214" y="6"/>
                </a:lnTo>
                <a:lnTo>
                  <a:pt x="204" y="10"/>
                </a:lnTo>
                <a:lnTo>
                  <a:pt x="194" y="16"/>
                </a:lnTo>
                <a:lnTo>
                  <a:pt x="194" y="16"/>
                </a:lnTo>
                <a:lnTo>
                  <a:pt x="194" y="16"/>
                </a:lnTo>
                <a:lnTo>
                  <a:pt x="182" y="20"/>
                </a:lnTo>
                <a:lnTo>
                  <a:pt x="170" y="28"/>
                </a:lnTo>
                <a:lnTo>
                  <a:pt x="156" y="42"/>
                </a:lnTo>
                <a:lnTo>
                  <a:pt x="138" y="58"/>
                </a:lnTo>
                <a:lnTo>
                  <a:pt x="44" y="140"/>
                </a:lnTo>
                <a:lnTo>
                  <a:pt x="44" y="140"/>
                </a:lnTo>
                <a:lnTo>
                  <a:pt x="44" y="140"/>
                </a:lnTo>
                <a:lnTo>
                  <a:pt x="34" y="152"/>
                </a:lnTo>
                <a:lnTo>
                  <a:pt x="12" y="178"/>
                </a:lnTo>
                <a:lnTo>
                  <a:pt x="12" y="178"/>
                </a:lnTo>
                <a:lnTo>
                  <a:pt x="6" y="188"/>
                </a:lnTo>
                <a:lnTo>
                  <a:pt x="2" y="200"/>
                </a:lnTo>
                <a:lnTo>
                  <a:pt x="0" y="210"/>
                </a:lnTo>
                <a:lnTo>
                  <a:pt x="2" y="224"/>
                </a:lnTo>
                <a:lnTo>
                  <a:pt x="2" y="224"/>
                </a:lnTo>
                <a:lnTo>
                  <a:pt x="6" y="240"/>
                </a:lnTo>
                <a:lnTo>
                  <a:pt x="14" y="256"/>
                </a:lnTo>
                <a:lnTo>
                  <a:pt x="24" y="274"/>
                </a:lnTo>
                <a:lnTo>
                  <a:pt x="36" y="290"/>
                </a:lnTo>
                <a:lnTo>
                  <a:pt x="50" y="308"/>
                </a:lnTo>
                <a:lnTo>
                  <a:pt x="66" y="324"/>
                </a:lnTo>
                <a:lnTo>
                  <a:pt x="100" y="356"/>
                </a:lnTo>
                <a:lnTo>
                  <a:pt x="134" y="384"/>
                </a:lnTo>
                <a:lnTo>
                  <a:pt x="164" y="408"/>
                </a:lnTo>
                <a:lnTo>
                  <a:pt x="194" y="430"/>
                </a:lnTo>
                <a:lnTo>
                  <a:pt x="194" y="430"/>
                </a:lnTo>
                <a:lnTo>
                  <a:pt x="210" y="440"/>
                </a:lnTo>
                <a:lnTo>
                  <a:pt x="228" y="448"/>
                </a:lnTo>
                <a:lnTo>
                  <a:pt x="244" y="452"/>
                </a:lnTo>
                <a:lnTo>
                  <a:pt x="262" y="454"/>
                </a:lnTo>
                <a:lnTo>
                  <a:pt x="262" y="454"/>
                </a:lnTo>
                <a:lnTo>
                  <a:pt x="282" y="452"/>
                </a:lnTo>
                <a:lnTo>
                  <a:pt x="300" y="446"/>
                </a:lnTo>
                <a:lnTo>
                  <a:pt x="316" y="440"/>
                </a:lnTo>
                <a:lnTo>
                  <a:pt x="330" y="434"/>
                </a:lnTo>
                <a:lnTo>
                  <a:pt x="350" y="420"/>
                </a:lnTo>
                <a:lnTo>
                  <a:pt x="358" y="412"/>
                </a:lnTo>
                <a:lnTo>
                  <a:pt x="496" y="268"/>
                </a:lnTo>
                <a:lnTo>
                  <a:pt x="498" y="266"/>
                </a:lnTo>
                <a:lnTo>
                  <a:pt x="498" y="266"/>
                </a:lnTo>
                <a:lnTo>
                  <a:pt x="504" y="254"/>
                </a:lnTo>
                <a:lnTo>
                  <a:pt x="508" y="240"/>
                </a:lnTo>
                <a:lnTo>
                  <a:pt x="510" y="228"/>
                </a:lnTo>
                <a:lnTo>
                  <a:pt x="512" y="216"/>
                </a:lnTo>
                <a:lnTo>
                  <a:pt x="512" y="206"/>
                </a:lnTo>
                <a:lnTo>
                  <a:pt x="510" y="196"/>
                </a:lnTo>
                <a:lnTo>
                  <a:pt x="504" y="178"/>
                </a:lnTo>
                <a:lnTo>
                  <a:pt x="496" y="164"/>
                </a:lnTo>
                <a:lnTo>
                  <a:pt x="488" y="152"/>
                </a:lnTo>
                <a:lnTo>
                  <a:pt x="480" y="144"/>
                </a:lnTo>
                <a:lnTo>
                  <a:pt x="480" y="144"/>
                </a:lnTo>
                <a:close/>
                <a:moveTo>
                  <a:pt x="418" y="106"/>
                </a:moveTo>
                <a:lnTo>
                  <a:pt x="464" y="154"/>
                </a:lnTo>
                <a:lnTo>
                  <a:pt x="464" y="154"/>
                </a:lnTo>
                <a:lnTo>
                  <a:pt x="462" y="160"/>
                </a:lnTo>
                <a:lnTo>
                  <a:pt x="460" y="170"/>
                </a:lnTo>
                <a:lnTo>
                  <a:pt x="448" y="192"/>
                </a:lnTo>
                <a:lnTo>
                  <a:pt x="430" y="218"/>
                </a:lnTo>
                <a:lnTo>
                  <a:pt x="410" y="246"/>
                </a:lnTo>
                <a:lnTo>
                  <a:pt x="360" y="308"/>
                </a:lnTo>
                <a:lnTo>
                  <a:pt x="312" y="366"/>
                </a:lnTo>
                <a:lnTo>
                  <a:pt x="312" y="366"/>
                </a:lnTo>
                <a:lnTo>
                  <a:pt x="306" y="368"/>
                </a:lnTo>
                <a:lnTo>
                  <a:pt x="306" y="368"/>
                </a:lnTo>
                <a:lnTo>
                  <a:pt x="308" y="362"/>
                </a:lnTo>
                <a:lnTo>
                  <a:pt x="308" y="362"/>
                </a:lnTo>
                <a:lnTo>
                  <a:pt x="418" y="106"/>
                </a:lnTo>
                <a:lnTo>
                  <a:pt x="418" y="106"/>
                </a:lnTo>
                <a:close/>
                <a:moveTo>
                  <a:pt x="242" y="366"/>
                </a:move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close/>
                <a:moveTo>
                  <a:pt x="400" y="98"/>
                </a:moveTo>
                <a:lnTo>
                  <a:pt x="400" y="98"/>
                </a:lnTo>
                <a:lnTo>
                  <a:pt x="292" y="354"/>
                </a:lnTo>
                <a:lnTo>
                  <a:pt x="292" y="354"/>
                </a:lnTo>
                <a:lnTo>
                  <a:pt x="288" y="366"/>
                </a:lnTo>
                <a:lnTo>
                  <a:pt x="288" y="366"/>
                </a:lnTo>
                <a:lnTo>
                  <a:pt x="284" y="366"/>
                </a:lnTo>
                <a:lnTo>
                  <a:pt x="284" y="366"/>
                </a:lnTo>
                <a:lnTo>
                  <a:pt x="294" y="346"/>
                </a:lnTo>
                <a:lnTo>
                  <a:pt x="294" y="346"/>
                </a:lnTo>
                <a:lnTo>
                  <a:pt x="302" y="306"/>
                </a:lnTo>
                <a:lnTo>
                  <a:pt x="310" y="266"/>
                </a:lnTo>
                <a:lnTo>
                  <a:pt x="320" y="220"/>
                </a:lnTo>
                <a:lnTo>
                  <a:pt x="326" y="170"/>
                </a:lnTo>
                <a:lnTo>
                  <a:pt x="330" y="118"/>
                </a:lnTo>
                <a:lnTo>
                  <a:pt x="332" y="96"/>
                </a:lnTo>
                <a:lnTo>
                  <a:pt x="330" y="72"/>
                </a:lnTo>
                <a:lnTo>
                  <a:pt x="328" y="52"/>
                </a:lnTo>
                <a:lnTo>
                  <a:pt x="326" y="34"/>
                </a:lnTo>
                <a:lnTo>
                  <a:pt x="326" y="34"/>
                </a:lnTo>
                <a:lnTo>
                  <a:pt x="342" y="38"/>
                </a:lnTo>
                <a:lnTo>
                  <a:pt x="352" y="42"/>
                </a:lnTo>
                <a:lnTo>
                  <a:pt x="362" y="48"/>
                </a:lnTo>
                <a:lnTo>
                  <a:pt x="374" y="56"/>
                </a:lnTo>
                <a:lnTo>
                  <a:pt x="384" y="68"/>
                </a:lnTo>
                <a:lnTo>
                  <a:pt x="392" y="82"/>
                </a:lnTo>
                <a:lnTo>
                  <a:pt x="400" y="98"/>
                </a:lnTo>
                <a:lnTo>
                  <a:pt x="400" y="98"/>
                </a:lnTo>
                <a:close/>
                <a:moveTo>
                  <a:pt x="304" y="26"/>
                </a:moveTo>
                <a:lnTo>
                  <a:pt x="304" y="28"/>
                </a:lnTo>
                <a:lnTo>
                  <a:pt x="304" y="28"/>
                </a:lnTo>
                <a:lnTo>
                  <a:pt x="308" y="44"/>
                </a:lnTo>
                <a:lnTo>
                  <a:pt x="312" y="62"/>
                </a:lnTo>
                <a:lnTo>
                  <a:pt x="314" y="84"/>
                </a:lnTo>
                <a:lnTo>
                  <a:pt x="314" y="108"/>
                </a:lnTo>
                <a:lnTo>
                  <a:pt x="310" y="158"/>
                </a:lnTo>
                <a:lnTo>
                  <a:pt x="302" y="212"/>
                </a:lnTo>
                <a:lnTo>
                  <a:pt x="294" y="260"/>
                </a:lnTo>
                <a:lnTo>
                  <a:pt x="284" y="300"/>
                </a:lnTo>
                <a:lnTo>
                  <a:pt x="276" y="340"/>
                </a:lnTo>
                <a:lnTo>
                  <a:pt x="276" y="340"/>
                </a:lnTo>
                <a:lnTo>
                  <a:pt x="270" y="352"/>
                </a:lnTo>
                <a:lnTo>
                  <a:pt x="266" y="360"/>
                </a:lnTo>
                <a:lnTo>
                  <a:pt x="264" y="366"/>
                </a:lnTo>
                <a:lnTo>
                  <a:pt x="264" y="366"/>
                </a:lnTo>
                <a:lnTo>
                  <a:pt x="258" y="358"/>
                </a:lnTo>
                <a:lnTo>
                  <a:pt x="254" y="346"/>
                </a:lnTo>
                <a:lnTo>
                  <a:pt x="254" y="346"/>
                </a:lnTo>
                <a:lnTo>
                  <a:pt x="246" y="320"/>
                </a:lnTo>
                <a:lnTo>
                  <a:pt x="238" y="294"/>
                </a:lnTo>
                <a:lnTo>
                  <a:pt x="228" y="240"/>
                </a:lnTo>
                <a:lnTo>
                  <a:pt x="222" y="188"/>
                </a:lnTo>
                <a:lnTo>
                  <a:pt x="218" y="140"/>
                </a:lnTo>
                <a:lnTo>
                  <a:pt x="216" y="98"/>
                </a:lnTo>
                <a:lnTo>
                  <a:pt x="216" y="64"/>
                </a:lnTo>
                <a:lnTo>
                  <a:pt x="218" y="34"/>
                </a:lnTo>
                <a:lnTo>
                  <a:pt x="218" y="34"/>
                </a:lnTo>
                <a:lnTo>
                  <a:pt x="218" y="32"/>
                </a:lnTo>
                <a:lnTo>
                  <a:pt x="218" y="32"/>
                </a:lnTo>
                <a:lnTo>
                  <a:pt x="216" y="26"/>
                </a:lnTo>
                <a:lnTo>
                  <a:pt x="216" y="26"/>
                </a:lnTo>
                <a:lnTo>
                  <a:pt x="230" y="22"/>
                </a:lnTo>
                <a:lnTo>
                  <a:pt x="248" y="18"/>
                </a:lnTo>
                <a:lnTo>
                  <a:pt x="274" y="20"/>
                </a:lnTo>
                <a:lnTo>
                  <a:pt x="288" y="22"/>
                </a:lnTo>
                <a:lnTo>
                  <a:pt x="304" y="26"/>
                </a:lnTo>
                <a:lnTo>
                  <a:pt x="304" y="26"/>
                </a:lnTo>
                <a:close/>
                <a:moveTo>
                  <a:pt x="146" y="76"/>
                </a:moveTo>
                <a:lnTo>
                  <a:pt x="146" y="76"/>
                </a:lnTo>
                <a:lnTo>
                  <a:pt x="152" y="72"/>
                </a:lnTo>
                <a:lnTo>
                  <a:pt x="154" y="70"/>
                </a:lnTo>
                <a:lnTo>
                  <a:pt x="152" y="70"/>
                </a:lnTo>
                <a:lnTo>
                  <a:pt x="152" y="70"/>
                </a:lnTo>
                <a:lnTo>
                  <a:pt x="172" y="50"/>
                </a:lnTo>
                <a:lnTo>
                  <a:pt x="186" y="40"/>
                </a:lnTo>
                <a:lnTo>
                  <a:pt x="194" y="36"/>
                </a:lnTo>
                <a:lnTo>
                  <a:pt x="198" y="34"/>
                </a:lnTo>
                <a:lnTo>
                  <a:pt x="198" y="34"/>
                </a:lnTo>
                <a:lnTo>
                  <a:pt x="200" y="34"/>
                </a:lnTo>
                <a:lnTo>
                  <a:pt x="200" y="34"/>
                </a:lnTo>
                <a:lnTo>
                  <a:pt x="200" y="76"/>
                </a:lnTo>
                <a:lnTo>
                  <a:pt x="202" y="112"/>
                </a:lnTo>
                <a:lnTo>
                  <a:pt x="206" y="156"/>
                </a:lnTo>
                <a:lnTo>
                  <a:pt x="212" y="204"/>
                </a:lnTo>
                <a:lnTo>
                  <a:pt x="220" y="258"/>
                </a:lnTo>
                <a:lnTo>
                  <a:pt x="230" y="310"/>
                </a:lnTo>
                <a:lnTo>
                  <a:pt x="244" y="362"/>
                </a:lnTo>
                <a:lnTo>
                  <a:pt x="244" y="362"/>
                </a:lnTo>
                <a:lnTo>
                  <a:pt x="226" y="334"/>
                </a:lnTo>
                <a:lnTo>
                  <a:pt x="206" y="300"/>
                </a:lnTo>
                <a:lnTo>
                  <a:pt x="182" y="260"/>
                </a:lnTo>
                <a:lnTo>
                  <a:pt x="162" y="218"/>
                </a:lnTo>
                <a:lnTo>
                  <a:pt x="146" y="176"/>
                </a:lnTo>
                <a:lnTo>
                  <a:pt x="140" y="156"/>
                </a:lnTo>
                <a:lnTo>
                  <a:pt x="136" y="136"/>
                </a:lnTo>
                <a:lnTo>
                  <a:pt x="134" y="118"/>
                </a:lnTo>
                <a:lnTo>
                  <a:pt x="136" y="102"/>
                </a:lnTo>
                <a:lnTo>
                  <a:pt x="140" y="88"/>
                </a:lnTo>
                <a:lnTo>
                  <a:pt x="146" y="76"/>
                </a:lnTo>
                <a:lnTo>
                  <a:pt x="146" y="76"/>
                </a:lnTo>
                <a:close/>
                <a:moveTo>
                  <a:pt x="64" y="156"/>
                </a:moveTo>
                <a:lnTo>
                  <a:pt x="64" y="156"/>
                </a:lnTo>
                <a:lnTo>
                  <a:pt x="64" y="148"/>
                </a:lnTo>
                <a:lnTo>
                  <a:pt x="116" y="102"/>
                </a:lnTo>
                <a:lnTo>
                  <a:pt x="116" y="102"/>
                </a:lnTo>
                <a:lnTo>
                  <a:pt x="116" y="120"/>
                </a:lnTo>
                <a:lnTo>
                  <a:pt x="116" y="138"/>
                </a:lnTo>
                <a:lnTo>
                  <a:pt x="120" y="158"/>
                </a:lnTo>
                <a:lnTo>
                  <a:pt x="126" y="178"/>
                </a:lnTo>
                <a:lnTo>
                  <a:pt x="134" y="198"/>
                </a:lnTo>
                <a:lnTo>
                  <a:pt x="142" y="218"/>
                </a:lnTo>
                <a:lnTo>
                  <a:pt x="160" y="258"/>
                </a:lnTo>
                <a:lnTo>
                  <a:pt x="180" y="292"/>
                </a:lnTo>
                <a:lnTo>
                  <a:pt x="198" y="322"/>
                </a:lnTo>
                <a:lnTo>
                  <a:pt x="218" y="350"/>
                </a:lnTo>
                <a:lnTo>
                  <a:pt x="218" y="350"/>
                </a:lnTo>
                <a:lnTo>
                  <a:pt x="224" y="362"/>
                </a:lnTo>
                <a:lnTo>
                  <a:pt x="224" y="362"/>
                </a:lnTo>
                <a:lnTo>
                  <a:pt x="216" y="358"/>
                </a:lnTo>
                <a:lnTo>
                  <a:pt x="204" y="352"/>
                </a:lnTo>
                <a:lnTo>
                  <a:pt x="204" y="352"/>
                </a:lnTo>
                <a:lnTo>
                  <a:pt x="192" y="342"/>
                </a:lnTo>
                <a:lnTo>
                  <a:pt x="180" y="328"/>
                </a:lnTo>
                <a:lnTo>
                  <a:pt x="150" y="294"/>
                </a:lnTo>
                <a:lnTo>
                  <a:pt x="116" y="246"/>
                </a:lnTo>
                <a:lnTo>
                  <a:pt x="76" y="186"/>
                </a:lnTo>
                <a:lnTo>
                  <a:pt x="72" y="180"/>
                </a:lnTo>
                <a:lnTo>
                  <a:pt x="72" y="180"/>
                </a:lnTo>
                <a:lnTo>
                  <a:pt x="66" y="170"/>
                </a:lnTo>
                <a:lnTo>
                  <a:pt x="64" y="162"/>
                </a:lnTo>
                <a:lnTo>
                  <a:pt x="64" y="156"/>
                </a:lnTo>
                <a:lnTo>
                  <a:pt x="64" y="156"/>
                </a:lnTo>
                <a:close/>
                <a:moveTo>
                  <a:pt x="20" y="220"/>
                </a:moveTo>
                <a:lnTo>
                  <a:pt x="20" y="220"/>
                </a:lnTo>
                <a:lnTo>
                  <a:pt x="18" y="212"/>
                </a:lnTo>
                <a:lnTo>
                  <a:pt x="20" y="204"/>
                </a:lnTo>
                <a:lnTo>
                  <a:pt x="22" y="196"/>
                </a:lnTo>
                <a:lnTo>
                  <a:pt x="26" y="190"/>
                </a:lnTo>
                <a:lnTo>
                  <a:pt x="26" y="190"/>
                </a:lnTo>
                <a:lnTo>
                  <a:pt x="44" y="168"/>
                </a:lnTo>
                <a:lnTo>
                  <a:pt x="44" y="168"/>
                </a:lnTo>
                <a:lnTo>
                  <a:pt x="44" y="174"/>
                </a:lnTo>
                <a:lnTo>
                  <a:pt x="48" y="180"/>
                </a:lnTo>
                <a:lnTo>
                  <a:pt x="56" y="190"/>
                </a:lnTo>
                <a:lnTo>
                  <a:pt x="60" y="196"/>
                </a:lnTo>
                <a:lnTo>
                  <a:pt x="60" y="196"/>
                </a:lnTo>
                <a:lnTo>
                  <a:pt x="102" y="258"/>
                </a:lnTo>
                <a:lnTo>
                  <a:pt x="138" y="306"/>
                </a:lnTo>
                <a:lnTo>
                  <a:pt x="154" y="326"/>
                </a:lnTo>
                <a:lnTo>
                  <a:pt x="168" y="342"/>
                </a:lnTo>
                <a:lnTo>
                  <a:pt x="182" y="356"/>
                </a:lnTo>
                <a:lnTo>
                  <a:pt x="194" y="366"/>
                </a:lnTo>
                <a:lnTo>
                  <a:pt x="194" y="366"/>
                </a:lnTo>
                <a:lnTo>
                  <a:pt x="206" y="374"/>
                </a:lnTo>
                <a:lnTo>
                  <a:pt x="206" y="374"/>
                </a:lnTo>
                <a:lnTo>
                  <a:pt x="182" y="382"/>
                </a:lnTo>
                <a:lnTo>
                  <a:pt x="170" y="388"/>
                </a:lnTo>
                <a:lnTo>
                  <a:pt x="170" y="388"/>
                </a:lnTo>
                <a:lnTo>
                  <a:pt x="126" y="354"/>
                </a:lnTo>
                <a:lnTo>
                  <a:pt x="102" y="332"/>
                </a:lnTo>
                <a:lnTo>
                  <a:pt x="78" y="310"/>
                </a:lnTo>
                <a:lnTo>
                  <a:pt x="58" y="288"/>
                </a:lnTo>
                <a:lnTo>
                  <a:pt x="40" y="264"/>
                </a:lnTo>
                <a:lnTo>
                  <a:pt x="26" y="242"/>
                </a:lnTo>
                <a:lnTo>
                  <a:pt x="22" y="230"/>
                </a:lnTo>
                <a:lnTo>
                  <a:pt x="20" y="220"/>
                </a:lnTo>
                <a:lnTo>
                  <a:pt x="20" y="220"/>
                </a:lnTo>
                <a:close/>
                <a:moveTo>
                  <a:pt x="482" y="256"/>
                </a:moveTo>
                <a:lnTo>
                  <a:pt x="360" y="384"/>
                </a:lnTo>
                <a:lnTo>
                  <a:pt x="360" y="384"/>
                </a:lnTo>
                <a:lnTo>
                  <a:pt x="330" y="374"/>
                </a:lnTo>
                <a:lnTo>
                  <a:pt x="330" y="374"/>
                </a:lnTo>
                <a:lnTo>
                  <a:pt x="362" y="334"/>
                </a:lnTo>
                <a:lnTo>
                  <a:pt x="408" y="280"/>
                </a:lnTo>
                <a:lnTo>
                  <a:pt x="430" y="250"/>
                </a:lnTo>
                <a:lnTo>
                  <a:pt x="450" y="220"/>
                </a:lnTo>
                <a:lnTo>
                  <a:pt x="468" y="192"/>
                </a:lnTo>
                <a:lnTo>
                  <a:pt x="478" y="170"/>
                </a:lnTo>
                <a:lnTo>
                  <a:pt x="478" y="170"/>
                </a:lnTo>
                <a:lnTo>
                  <a:pt x="488" y="184"/>
                </a:lnTo>
                <a:lnTo>
                  <a:pt x="490" y="194"/>
                </a:lnTo>
                <a:lnTo>
                  <a:pt x="492" y="204"/>
                </a:lnTo>
                <a:lnTo>
                  <a:pt x="494" y="216"/>
                </a:lnTo>
                <a:lnTo>
                  <a:pt x="492" y="228"/>
                </a:lnTo>
                <a:lnTo>
                  <a:pt x="488" y="242"/>
                </a:lnTo>
                <a:lnTo>
                  <a:pt x="482" y="256"/>
                </a:lnTo>
                <a:lnTo>
                  <a:pt x="482" y="2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6580188" y="3725863"/>
            <a:ext cx="682625" cy="679450"/>
          </a:xfrm>
          <a:custGeom>
            <a:avLst/>
            <a:gdLst>
              <a:gd name="T0" fmla="*/ 292 w 430"/>
              <a:gd name="T1" fmla="*/ 0 h 428"/>
              <a:gd name="T2" fmla="*/ 0 w 430"/>
              <a:gd name="T3" fmla="*/ 218 h 428"/>
              <a:gd name="T4" fmla="*/ 0 w 430"/>
              <a:gd name="T5" fmla="*/ 428 h 428"/>
              <a:gd name="T6" fmla="*/ 430 w 430"/>
              <a:gd name="T7" fmla="*/ 428 h 428"/>
              <a:gd name="T8" fmla="*/ 430 w 430"/>
              <a:gd name="T9" fmla="*/ 218 h 428"/>
              <a:gd name="T10" fmla="*/ 430 w 430"/>
              <a:gd name="T11" fmla="*/ 218 h 428"/>
              <a:gd name="T12" fmla="*/ 426 w 430"/>
              <a:gd name="T13" fmla="*/ 202 h 428"/>
              <a:gd name="T14" fmla="*/ 420 w 430"/>
              <a:gd name="T15" fmla="*/ 184 h 428"/>
              <a:gd name="T16" fmla="*/ 408 w 430"/>
              <a:gd name="T17" fmla="*/ 158 h 428"/>
              <a:gd name="T18" fmla="*/ 392 w 430"/>
              <a:gd name="T19" fmla="*/ 126 h 428"/>
              <a:gd name="T20" fmla="*/ 366 w 430"/>
              <a:gd name="T21" fmla="*/ 88 h 428"/>
              <a:gd name="T22" fmla="*/ 334 w 430"/>
              <a:gd name="T23" fmla="*/ 46 h 428"/>
              <a:gd name="T24" fmla="*/ 314 w 430"/>
              <a:gd name="T25" fmla="*/ 24 h 428"/>
              <a:gd name="T26" fmla="*/ 292 w 430"/>
              <a:gd name="T27" fmla="*/ 0 h 428"/>
              <a:gd name="T28" fmla="*/ 292 w 430"/>
              <a:gd name="T29" fmla="*/ 0 h 428"/>
              <a:gd name="T30" fmla="*/ 414 w 430"/>
              <a:gd name="T31" fmla="*/ 314 h 428"/>
              <a:gd name="T32" fmla="*/ 16 w 430"/>
              <a:gd name="T33" fmla="*/ 314 h 428"/>
              <a:gd name="T34" fmla="*/ 16 w 430"/>
              <a:gd name="T35" fmla="*/ 234 h 428"/>
              <a:gd name="T36" fmla="*/ 414 w 430"/>
              <a:gd name="T37" fmla="*/ 234 h 428"/>
              <a:gd name="T38" fmla="*/ 414 w 430"/>
              <a:gd name="T39" fmla="*/ 314 h 428"/>
              <a:gd name="T40" fmla="*/ 16 w 430"/>
              <a:gd name="T41" fmla="*/ 412 h 428"/>
              <a:gd name="T42" fmla="*/ 16 w 430"/>
              <a:gd name="T43" fmla="*/ 332 h 428"/>
              <a:gd name="T44" fmla="*/ 414 w 430"/>
              <a:gd name="T45" fmla="*/ 332 h 428"/>
              <a:gd name="T46" fmla="*/ 414 w 430"/>
              <a:gd name="T47" fmla="*/ 412 h 428"/>
              <a:gd name="T48" fmla="*/ 16 w 430"/>
              <a:gd name="T49" fmla="*/ 412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0" h="428">
                <a:moveTo>
                  <a:pt x="292" y="0"/>
                </a:moveTo>
                <a:lnTo>
                  <a:pt x="0" y="218"/>
                </a:lnTo>
                <a:lnTo>
                  <a:pt x="0" y="428"/>
                </a:lnTo>
                <a:lnTo>
                  <a:pt x="430" y="428"/>
                </a:lnTo>
                <a:lnTo>
                  <a:pt x="430" y="218"/>
                </a:lnTo>
                <a:lnTo>
                  <a:pt x="430" y="218"/>
                </a:lnTo>
                <a:lnTo>
                  <a:pt x="426" y="202"/>
                </a:lnTo>
                <a:lnTo>
                  <a:pt x="420" y="184"/>
                </a:lnTo>
                <a:lnTo>
                  <a:pt x="408" y="158"/>
                </a:lnTo>
                <a:lnTo>
                  <a:pt x="392" y="126"/>
                </a:lnTo>
                <a:lnTo>
                  <a:pt x="366" y="88"/>
                </a:lnTo>
                <a:lnTo>
                  <a:pt x="334" y="46"/>
                </a:lnTo>
                <a:lnTo>
                  <a:pt x="314" y="24"/>
                </a:lnTo>
                <a:lnTo>
                  <a:pt x="292" y="0"/>
                </a:lnTo>
                <a:lnTo>
                  <a:pt x="292" y="0"/>
                </a:lnTo>
                <a:close/>
                <a:moveTo>
                  <a:pt x="414" y="314"/>
                </a:moveTo>
                <a:lnTo>
                  <a:pt x="16" y="314"/>
                </a:lnTo>
                <a:lnTo>
                  <a:pt x="16" y="234"/>
                </a:lnTo>
                <a:lnTo>
                  <a:pt x="414" y="234"/>
                </a:lnTo>
                <a:lnTo>
                  <a:pt x="414" y="314"/>
                </a:lnTo>
                <a:close/>
                <a:moveTo>
                  <a:pt x="16" y="412"/>
                </a:moveTo>
                <a:lnTo>
                  <a:pt x="16" y="332"/>
                </a:lnTo>
                <a:lnTo>
                  <a:pt x="414" y="332"/>
                </a:lnTo>
                <a:lnTo>
                  <a:pt x="414" y="412"/>
                </a:lnTo>
                <a:lnTo>
                  <a:pt x="16" y="4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>
            <a:off x="2670175" y="942975"/>
            <a:ext cx="773113" cy="771525"/>
            <a:chOff x="2670175" y="942975"/>
            <a:chExt cx="773113" cy="771525"/>
          </a:xfrm>
          <a:solidFill>
            <a:schemeClr val="bg1">
              <a:lumMod val="50000"/>
            </a:schemeClr>
          </a:solidFill>
        </p:grpSpPr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3019425" y="1139825"/>
              <a:ext cx="423863" cy="368300"/>
            </a:xfrm>
            <a:custGeom>
              <a:avLst/>
              <a:gdLst>
                <a:gd name="T0" fmla="*/ 199 w 267"/>
                <a:gd name="T1" fmla="*/ 0 h 232"/>
                <a:gd name="T2" fmla="*/ 64 w 267"/>
                <a:gd name="T3" fmla="*/ 2 h 232"/>
                <a:gd name="T4" fmla="*/ 0 w 267"/>
                <a:gd name="T5" fmla="*/ 118 h 232"/>
                <a:gd name="T6" fmla="*/ 68 w 267"/>
                <a:gd name="T7" fmla="*/ 232 h 232"/>
                <a:gd name="T8" fmla="*/ 201 w 267"/>
                <a:gd name="T9" fmla="*/ 230 h 232"/>
                <a:gd name="T10" fmla="*/ 267 w 267"/>
                <a:gd name="T11" fmla="*/ 116 h 232"/>
                <a:gd name="T12" fmla="*/ 199 w 267"/>
                <a:gd name="T13" fmla="*/ 0 h 232"/>
                <a:gd name="T14" fmla="*/ 189 w 267"/>
                <a:gd name="T15" fmla="*/ 212 h 232"/>
                <a:gd name="T16" fmla="*/ 79 w 267"/>
                <a:gd name="T17" fmla="*/ 212 h 232"/>
                <a:gd name="T18" fmla="*/ 22 w 267"/>
                <a:gd name="T19" fmla="*/ 118 h 232"/>
                <a:gd name="T20" fmla="*/ 77 w 267"/>
                <a:gd name="T21" fmla="*/ 22 h 232"/>
                <a:gd name="T22" fmla="*/ 187 w 267"/>
                <a:gd name="T23" fmla="*/ 20 h 232"/>
                <a:gd name="T24" fmla="*/ 243 w 267"/>
                <a:gd name="T25" fmla="*/ 116 h 232"/>
                <a:gd name="T26" fmla="*/ 189 w 267"/>
                <a:gd name="T27" fmla="*/ 21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232">
                  <a:moveTo>
                    <a:pt x="199" y="0"/>
                  </a:moveTo>
                  <a:lnTo>
                    <a:pt x="64" y="2"/>
                  </a:lnTo>
                  <a:lnTo>
                    <a:pt x="0" y="118"/>
                  </a:lnTo>
                  <a:lnTo>
                    <a:pt x="68" y="232"/>
                  </a:lnTo>
                  <a:lnTo>
                    <a:pt x="201" y="230"/>
                  </a:lnTo>
                  <a:lnTo>
                    <a:pt x="267" y="116"/>
                  </a:lnTo>
                  <a:lnTo>
                    <a:pt x="199" y="0"/>
                  </a:lnTo>
                  <a:close/>
                  <a:moveTo>
                    <a:pt x="189" y="212"/>
                  </a:moveTo>
                  <a:lnTo>
                    <a:pt x="79" y="212"/>
                  </a:lnTo>
                  <a:lnTo>
                    <a:pt x="22" y="118"/>
                  </a:lnTo>
                  <a:lnTo>
                    <a:pt x="77" y="22"/>
                  </a:lnTo>
                  <a:lnTo>
                    <a:pt x="187" y="20"/>
                  </a:lnTo>
                  <a:lnTo>
                    <a:pt x="243" y="116"/>
                  </a:lnTo>
                  <a:lnTo>
                    <a:pt x="189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2670175" y="942975"/>
              <a:ext cx="422275" cy="368300"/>
            </a:xfrm>
            <a:custGeom>
              <a:avLst/>
              <a:gdLst>
                <a:gd name="T0" fmla="*/ 200 w 266"/>
                <a:gd name="T1" fmla="*/ 230 h 232"/>
                <a:gd name="T2" fmla="*/ 266 w 266"/>
                <a:gd name="T3" fmla="*/ 114 h 232"/>
                <a:gd name="T4" fmla="*/ 198 w 266"/>
                <a:gd name="T5" fmla="*/ 0 h 232"/>
                <a:gd name="T6" fmla="*/ 66 w 266"/>
                <a:gd name="T7" fmla="*/ 2 h 232"/>
                <a:gd name="T8" fmla="*/ 0 w 266"/>
                <a:gd name="T9" fmla="*/ 118 h 232"/>
                <a:gd name="T10" fmla="*/ 68 w 266"/>
                <a:gd name="T11" fmla="*/ 232 h 232"/>
                <a:gd name="T12" fmla="*/ 200 w 266"/>
                <a:gd name="T13" fmla="*/ 230 h 232"/>
                <a:gd name="T14" fmla="*/ 76 w 266"/>
                <a:gd name="T15" fmla="*/ 22 h 232"/>
                <a:gd name="T16" fmla="*/ 186 w 266"/>
                <a:gd name="T17" fmla="*/ 20 h 232"/>
                <a:gd name="T18" fmla="*/ 242 w 266"/>
                <a:gd name="T19" fmla="*/ 114 h 232"/>
                <a:gd name="T20" fmla="*/ 188 w 266"/>
                <a:gd name="T21" fmla="*/ 210 h 232"/>
                <a:gd name="T22" fmla="*/ 78 w 266"/>
                <a:gd name="T23" fmla="*/ 212 h 232"/>
                <a:gd name="T24" fmla="*/ 22 w 266"/>
                <a:gd name="T25" fmla="*/ 118 h 232"/>
                <a:gd name="T26" fmla="*/ 76 w 266"/>
                <a:gd name="T27" fmla="*/ 2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232">
                  <a:moveTo>
                    <a:pt x="200" y="230"/>
                  </a:moveTo>
                  <a:lnTo>
                    <a:pt x="266" y="114"/>
                  </a:lnTo>
                  <a:lnTo>
                    <a:pt x="198" y="0"/>
                  </a:lnTo>
                  <a:lnTo>
                    <a:pt x="66" y="2"/>
                  </a:lnTo>
                  <a:lnTo>
                    <a:pt x="0" y="118"/>
                  </a:lnTo>
                  <a:lnTo>
                    <a:pt x="68" y="232"/>
                  </a:lnTo>
                  <a:lnTo>
                    <a:pt x="200" y="230"/>
                  </a:lnTo>
                  <a:close/>
                  <a:moveTo>
                    <a:pt x="76" y="22"/>
                  </a:moveTo>
                  <a:lnTo>
                    <a:pt x="186" y="20"/>
                  </a:lnTo>
                  <a:lnTo>
                    <a:pt x="242" y="114"/>
                  </a:lnTo>
                  <a:lnTo>
                    <a:pt x="188" y="210"/>
                  </a:lnTo>
                  <a:lnTo>
                    <a:pt x="78" y="212"/>
                  </a:lnTo>
                  <a:lnTo>
                    <a:pt x="22" y="118"/>
                  </a:lnTo>
                  <a:lnTo>
                    <a:pt x="7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2673350" y="1349375"/>
              <a:ext cx="422275" cy="365125"/>
            </a:xfrm>
            <a:custGeom>
              <a:avLst/>
              <a:gdLst>
                <a:gd name="T0" fmla="*/ 66 w 266"/>
                <a:gd name="T1" fmla="*/ 0 h 230"/>
                <a:gd name="T2" fmla="*/ 0 w 266"/>
                <a:gd name="T3" fmla="*/ 116 h 230"/>
                <a:gd name="T4" fmla="*/ 68 w 266"/>
                <a:gd name="T5" fmla="*/ 230 h 230"/>
                <a:gd name="T6" fmla="*/ 202 w 266"/>
                <a:gd name="T7" fmla="*/ 230 h 230"/>
                <a:gd name="T8" fmla="*/ 266 w 266"/>
                <a:gd name="T9" fmla="*/ 114 h 230"/>
                <a:gd name="T10" fmla="*/ 198 w 266"/>
                <a:gd name="T11" fmla="*/ 0 h 230"/>
                <a:gd name="T12" fmla="*/ 66 w 266"/>
                <a:gd name="T13" fmla="*/ 0 h 230"/>
                <a:gd name="T14" fmla="*/ 190 w 266"/>
                <a:gd name="T15" fmla="*/ 210 h 230"/>
                <a:gd name="T16" fmla="*/ 80 w 266"/>
                <a:gd name="T17" fmla="*/ 210 h 230"/>
                <a:gd name="T18" fmla="*/ 24 w 266"/>
                <a:gd name="T19" fmla="*/ 116 h 230"/>
                <a:gd name="T20" fmla="*/ 78 w 266"/>
                <a:gd name="T21" fmla="*/ 20 h 230"/>
                <a:gd name="T22" fmla="*/ 188 w 266"/>
                <a:gd name="T23" fmla="*/ 20 h 230"/>
                <a:gd name="T24" fmla="*/ 244 w 266"/>
                <a:gd name="T25" fmla="*/ 114 h 230"/>
                <a:gd name="T26" fmla="*/ 190 w 266"/>
                <a:gd name="T27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230">
                  <a:moveTo>
                    <a:pt x="66" y="0"/>
                  </a:moveTo>
                  <a:lnTo>
                    <a:pt x="0" y="116"/>
                  </a:lnTo>
                  <a:lnTo>
                    <a:pt x="68" y="230"/>
                  </a:lnTo>
                  <a:lnTo>
                    <a:pt x="202" y="230"/>
                  </a:lnTo>
                  <a:lnTo>
                    <a:pt x="266" y="114"/>
                  </a:lnTo>
                  <a:lnTo>
                    <a:pt x="198" y="0"/>
                  </a:lnTo>
                  <a:lnTo>
                    <a:pt x="66" y="0"/>
                  </a:lnTo>
                  <a:close/>
                  <a:moveTo>
                    <a:pt x="190" y="210"/>
                  </a:moveTo>
                  <a:lnTo>
                    <a:pt x="80" y="210"/>
                  </a:lnTo>
                  <a:lnTo>
                    <a:pt x="24" y="116"/>
                  </a:lnTo>
                  <a:lnTo>
                    <a:pt x="78" y="20"/>
                  </a:lnTo>
                  <a:lnTo>
                    <a:pt x="188" y="20"/>
                  </a:lnTo>
                  <a:lnTo>
                    <a:pt x="244" y="114"/>
                  </a:lnTo>
                  <a:lnTo>
                    <a:pt x="190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428750" y="5040313"/>
            <a:ext cx="419100" cy="777875"/>
            <a:chOff x="1428750" y="5040313"/>
            <a:chExt cx="419100" cy="777875"/>
          </a:xfrm>
          <a:solidFill>
            <a:schemeClr val="bg1">
              <a:lumMod val="50000"/>
            </a:schemeClr>
          </a:solidFill>
        </p:grpSpPr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571625" y="504031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638300" y="504031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571625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638300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571625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4 h 30"/>
                <a:gd name="T38" fmla="*/ 0 w 30"/>
                <a:gd name="T39" fmla="*/ 24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638300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4 h 30"/>
                <a:gd name="T38" fmla="*/ 0 w 30"/>
                <a:gd name="T39" fmla="*/ 24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571625" y="5221288"/>
              <a:ext cx="47625" cy="47625"/>
            </a:xfrm>
            <a:custGeom>
              <a:avLst/>
              <a:gdLst>
                <a:gd name="T0" fmla="*/ 30 w 30"/>
                <a:gd name="T1" fmla="*/ 26 h 30"/>
                <a:gd name="T2" fmla="*/ 30 w 30"/>
                <a:gd name="T3" fmla="*/ 4 h 30"/>
                <a:gd name="T4" fmla="*/ 30 w 30"/>
                <a:gd name="T5" fmla="*/ 4 h 30"/>
                <a:gd name="T6" fmla="*/ 30 w 30"/>
                <a:gd name="T7" fmla="*/ 2 h 30"/>
                <a:gd name="T8" fmla="*/ 28 w 30"/>
                <a:gd name="T9" fmla="*/ 0 h 30"/>
                <a:gd name="T10" fmla="*/ 26 w 30"/>
                <a:gd name="T11" fmla="*/ 0 h 30"/>
                <a:gd name="T12" fmla="*/ 26 w 30"/>
                <a:gd name="T13" fmla="*/ 0 h 30"/>
                <a:gd name="T14" fmla="*/ 4 w 30"/>
                <a:gd name="T15" fmla="*/ 0 h 30"/>
                <a:gd name="T16" fmla="*/ 4 w 30"/>
                <a:gd name="T17" fmla="*/ 0 h 30"/>
                <a:gd name="T18" fmla="*/ 2 w 30"/>
                <a:gd name="T19" fmla="*/ 0 h 30"/>
                <a:gd name="T20" fmla="*/ 0 w 30"/>
                <a:gd name="T21" fmla="*/ 2 h 30"/>
                <a:gd name="T22" fmla="*/ 0 w 30"/>
                <a:gd name="T23" fmla="*/ 4 h 30"/>
                <a:gd name="T24" fmla="*/ 0 w 30"/>
                <a:gd name="T25" fmla="*/ 24 h 30"/>
                <a:gd name="T26" fmla="*/ 0 w 30"/>
                <a:gd name="T27" fmla="*/ 24 h 30"/>
                <a:gd name="T28" fmla="*/ 0 w 30"/>
                <a:gd name="T29" fmla="*/ 28 h 30"/>
                <a:gd name="T30" fmla="*/ 2 w 30"/>
                <a:gd name="T31" fmla="*/ 30 h 30"/>
                <a:gd name="T32" fmla="*/ 4 w 30"/>
                <a:gd name="T33" fmla="*/ 30 h 30"/>
                <a:gd name="T34" fmla="*/ 4 w 30"/>
                <a:gd name="T35" fmla="*/ 30 h 30"/>
                <a:gd name="T36" fmla="*/ 26 w 30"/>
                <a:gd name="T37" fmla="*/ 30 h 30"/>
                <a:gd name="T38" fmla="*/ 26 w 30"/>
                <a:gd name="T39" fmla="*/ 30 h 30"/>
                <a:gd name="T40" fmla="*/ 28 w 30"/>
                <a:gd name="T41" fmla="*/ 30 h 30"/>
                <a:gd name="T42" fmla="*/ 30 w 30"/>
                <a:gd name="T43" fmla="*/ 28 h 30"/>
                <a:gd name="T44" fmla="*/ 30 w 30"/>
                <a:gd name="T45" fmla="*/ 26 h 30"/>
                <a:gd name="T46" fmla="*/ 30 w 30"/>
                <a:gd name="T47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30" y="26"/>
                  </a:move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1638300" y="522128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4 w 30"/>
                <a:gd name="T5" fmla="*/ 30 h 30"/>
                <a:gd name="T6" fmla="*/ 24 w 30"/>
                <a:gd name="T7" fmla="*/ 30 h 30"/>
                <a:gd name="T8" fmla="*/ 30 w 30"/>
                <a:gd name="T9" fmla="*/ 22 h 30"/>
                <a:gd name="T10" fmla="*/ 30 w 30"/>
                <a:gd name="T11" fmla="*/ 4 h 30"/>
                <a:gd name="T12" fmla="*/ 30 w 30"/>
                <a:gd name="T13" fmla="*/ 4 h 30"/>
                <a:gd name="T14" fmla="*/ 30 w 30"/>
                <a:gd name="T15" fmla="*/ 2 h 30"/>
                <a:gd name="T16" fmla="*/ 28 w 30"/>
                <a:gd name="T17" fmla="*/ 0 h 30"/>
                <a:gd name="T18" fmla="*/ 26 w 30"/>
                <a:gd name="T19" fmla="*/ 0 h 30"/>
                <a:gd name="T20" fmla="*/ 26 w 30"/>
                <a:gd name="T21" fmla="*/ 0 h 30"/>
                <a:gd name="T22" fmla="*/ 6 w 30"/>
                <a:gd name="T23" fmla="*/ 0 h 30"/>
                <a:gd name="T24" fmla="*/ 6 w 30"/>
                <a:gd name="T25" fmla="*/ 0 h 30"/>
                <a:gd name="T26" fmla="*/ 2 w 30"/>
                <a:gd name="T27" fmla="*/ 0 h 30"/>
                <a:gd name="T28" fmla="*/ 0 w 30"/>
                <a:gd name="T29" fmla="*/ 2 h 30"/>
                <a:gd name="T30" fmla="*/ 0 w 30"/>
                <a:gd name="T31" fmla="*/ 4 h 30"/>
                <a:gd name="T32" fmla="*/ 0 w 30"/>
                <a:gd name="T33" fmla="*/ 24 h 30"/>
                <a:gd name="T34" fmla="*/ 0 w 30"/>
                <a:gd name="T35" fmla="*/ 24 h 30"/>
                <a:gd name="T36" fmla="*/ 0 w 30"/>
                <a:gd name="T37" fmla="*/ 28 h 30"/>
                <a:gd name="T38" fmla="*/ 2 w 30"/>
                <a:gd name="T39" fmla="*/ 30 h 30"/>
                <a:gd name="T40" fmla="*/ 4 w 30"/>
                <a:gd name="T41" fmla="*/ 30 h 30"/>
                <a:gd name="T42" fmla="*/ 4 w 30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0" y="2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1701800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701800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18 w 30"/>
                <a:gd name="T5" fmla="*/ 30 h 30"/>
                <a:gd name="T6" fmla="*/ 18 w 30"/>
                <a:gd name="T7" fmla="*/ 30 h 30"/>
                <a:gd name="T8" fmla="*/ 30 w 30"/>
                <a:gd name="T9" fmla="*/ 22 h 30"/>
                <a:gd name="T10" fmla="*/ 30 w 30"/>
                <a:gd name="T11" fmla="*/ 4 h 30"/>
                <a:gd name="T12" fmla="*/ 30 w 30"/>
                <a:gd name="T13" fmla="*/ 4 h 30"/>
                <a:gd name="T14" fmla="*/ 30 w 30"/>
                <a:gd name="T15" fmla="*/ 2 h 30"/>
                <a:gd name="T16" fmla="*/ 28 w 30"/>
                <a:gd name="T17" fmla="*/ 0 h 30"/>
                <a:gd name="T18" fmla="*/ 26 w 30"/>
                <a:gd name="T19" fmla="*/ 0 h 30"/>
                <a:gd name="T20" fmla="*/ 26 w 30"/>
                <a:gd name="T21" fmla="*/ 0 h 30"/>
                <a:gd name="T22" fmla="*/ 4 w 30"/>
                <a:gd name="T23" fmla="*/ 0 h 30"/>
                <a:gd name="T24" fmla="*/ 4 w 30"/>
                <a:gd name="T25" fmla="*/ 0 h 30"/>
                <a:gd name="T26" fmla="*/ 2 w 30"/>
                <a:gd name="T27" fmla="*/ 0 h 30"/>
                <a:gd name="T28" fmla="*/ 0 w 30"/>
                <a:gd name="T29" fmla="*/ 2 h 30"/>
                <a:gd name="T30" fmla="*/ 0 w 30"/>
                <a:gd name="T31" fmla="*/ 4 h 30"/>
                <a:gd name="T32" fmla="*/ 0 w 30"/>
                <a:gd name="T33" fmla="*/ 26 h 30"/>
                <a:gd name="T34" fmla="*/ 0 w 30"/>
                <a:gd name="T35" fmla="*/ 26 h 30"/>
                <a:gd name="T36" fmla="*/ 0 w 30"/>
                <a:gd name="T37" fmla="*/ 28 h 30"/>
                <a:gd name="T38" fmla="*/ 2 w 30"/>
                <a:gd name="T39" fmla="*/ 30 h 30"/>
                <a:gd name="T40" fmla="*/ 4 w 30"/>
                <a:gd name="T41" fmla="*/ 30 h 30"/>
                <a:gd name="T42" fmla="*/ 4 w 30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30" y="2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701800" y="5221288"/>
              <a:ext cx="15875" cy="19050"/>
            </a:xfrm>
            <a:custGeom>
              <a:avLst/>
              <a:gdLst>
                <a:gd name="T0" fmla="*/ 10 w 10"/>
                <a:gd name="T1" fmla="*/ 0 h 12"/>
                <a:gd name="T2" fmla="*/ 10 w 10"/>
                <a:gd name="T3" fmla="*/ 0 h 12"/>
                <a:gd name="T4" fmla="*/ 4 w 10"/>
                <a:gd name="T5" fmla="*/ 0 h 12"/>
                <a:gd name="T6" fmla="*/ 4 w 10"/>
                <a:gd name="T7" fmla="*/ 0 h 12"/>
                <a:gd name="T8" fmla="*/ 2 w 10"/>
                <a:gd name="T9" fmla="*/ 0 h 12"/>
                <a:gd name="T10" fmla="*/ 0 w 10"/>
                <a:gd name="T11" fmla="*/ 2 h 12"/>
                <a:gd name="T12" fmla="*/ 0 w 10"/>
                <a:gd name="T13" fmla="*/ 4 h 12"/>
                <a:gd name="T14" fmla="*/ 0 w 10"/>
                <a:gd name="T15" fmla="*/ 12 h 12"/>
                <a:gd name="T16" fmla="*/ 0 w 10"/>
                <a:gd name="T17" fmla="*/ 12 h 12"/>
                <a:gd name="T18" fmla="*/ 10 w 10"/>
                <a:gd name="T19" fmla="*/ 0 h 12"/>
                <a:gd name="T20" fmla="*/ 10 w 1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1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504950" y="5100638"/>
              <a:ext cx="50800" cy="47625"/>
            </a:xfrm>
            <a:custGeom>
              <a:avLst/>
              <a:gdLst>
                <a:gd name="T0" fmla="*/ 4 w 32"/>
                <a:gd name="T1" fmla="*/ 30 h 30"/>
                <a:gd name="T2" fmla="*/ 4 w 32"/>
                <a:gd name="T3" fmla="*/ 30 h 30"/>
                <a:gd name="T4" fmla="*/ 28 w 32"/>
                <a:gd name="T5" fmla="*/ 30 h 30"/>
                <a:gd name="T6" fmla="*/ 28 w 32"/>
                <a:gd name="T7" fmla="*/ 30 h 30"/>
                <a:gd name="T8" fmla="*/ 30 w 32"/>
                <a:gd name="T9" fmla="*/ 30 h 30"/>
                <a:gd name="T10" fmla="*/ 30 w 32"/>
                <a:gd name="T11" fmla="*/ 28 h 30"/>
                <a:gd name="T12" fmla="*/ 32 w 32"/>
                <a:gd name="T13" fmla="*/ 26 h 30"/>
                <a:gd name="T14" fmla="*/ 32 w 32"/>
                <a:gd name="T15" fmla="*/ 6 h 30"/>
                <a:gd name="T16" fmla="*/ 32 w 32"/>
                <a:gd name="T17" fmla="*/ 6 h 30"/>
                <a:gd name="T18" fmla="*/ 30 w 32"/>
                <a:gd name="T19" fmla="*/ 4 h 30"/>
                <a:gd name="T20" fmla="*/ 30 w 32"/>
                <a:gd name="T21" fmla="*/ 2 h 30"/>
                <a:gd name="T22" fmla="*/ 28 w 32"/>
                <a:gd name="T23" fmla="*/ 0 h 30"/>
                <a:gd name="T24" fmla="*/ 28 w 32"/>
                <a:gd name="T25" fmla="*/ 0 h 30"/>
                <a:gd name="T26" fmla="*/ 6 w 32"/>
                <a:gd name="T27" fmla="*/ 0 h 30"/>
                <a:gd name="T28" fmla="*/ 6 w 32"/>
                <a:gd name="T29" fmla="*/ 0 h 30"/>
                <a:gd name="T30" fmla="*/ 2 w 32"/>
                <a:gd name="T31" fmla="*/ 2 h 30"/>
                <a:gd name="T32" fmla="*/ 2 w 32"/>
                <a:gd name="T33" fmla="*/ 4 h 30"/>
                <a:gd name="T34" fmla="*/ 0 w 32"/>
                <a:gd name="T35" fmla="*/ 6 h 30"/>
                <a:gd name="T36" fmla="*/ 0 w 32"/>
                <a:gd name="T37" fmla="*/ 26 h 30"/>
                <a:gd name="T38" fmla="*/ 0 w 32"/>
                <a:gd name="T39" fmla="*/ 26 h 30"/>
                <a:gd name="T40" fmla="*/ 2 w 32"/>
                <a:gd name="T41" fmla="*/ 28 h 30"/>
                <a:gd name="T42" fmla="*/ 2 w 32"/>
                <a:gd name="T43" fmla="*/ 30 h 30"/>
                <a:gd name="T44" fmla="*/ 4 w 32"/>
                <a:gd name="T45" fmla="*/ 30 h 30"/>
                <a:gd name="T46" fmla="*/ 4 w 32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0">
                  <a:moveTo>
                    <a:pt x="4" y="30"/>
                  </a:moveTo>
                  <a:lnTo>
                    <a:pt x="4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504950" y="5160963"/>
              <a:ext cx="50800" cy="50800"/>
            </a:xfrm>
            <a:custGeom>
              <a:avLst/>
              <a:gdLst>
                <a:gd name="T0" fmla="*/ 32 w 32"/>
                <a:gd name="T1" fmla="*/ 26 h 32"/>
                <a:gd name="T2" fmla="*/ 32 w 32"/>
                <a:gd name="T3" fmla="*/ 6 h 32"/>
                <a:gd name="T4" fmla="*/ 32 w 32"/>
                <a:gd name="T5" fmla="*/ 6 h 32"/>
                <a:gd name="T6" fmla="*/ 30 w 32"/>
                <a:gd name="T7" fmla="*/ 4 h 32"/>
                <a:gd name="T8" fmla="*/ 30 w 32"/>
                <a:gd name="T9" fmla="*/ 2 h 32"/>
                <a:gd name="T10" fmla="*/ 28 w 32"/>
                <a:gd name="T11" fmla="*/ 0 h 32"/>
                <a:gd name="T12" fmla="*/ 28 w 32"/>
                <a:gd name="T13" fmla="*/ 0 h 32"/>
                <a:gd name="T14" fmla="*/ 6 w 32"/>
                <a:gd name="T15" fmla="*/ 0 h 32"/>
                <a:gd name="T16" fmla="*/ 6 w 32"/>
                <a:gd name="T17" fmla="*/ 0 h 32"/>
                <a:gd name="T18" fmla="*/ 2 w 32"/>
                <a:gd name="T19" fmla="*/ 2 h 32"/>
                <a:gd name="T20" fmla="*/ 2 w 32"/>
                <a:gd name="T21" fmla="*/ 4 h 32"/>
                <a:gd name="T22" fmla="*/ 0 w 32"/>
                <a:gd name="T23" fmla="*/ 6 h 32"/>
                <a:gd name="T24" fmla="*/ 0 w 32"/>
                <a:gd name="T25" fmla="*/ 26 h 32"/>
                <a:gd name="T26" fmla="*/ 0 w 32"/>
                <a:gd name="T27" fmla="*/ 28 h 32"/>
                <a:gd name="T28" fmla="*/ 0 w 32"/>
                <a:gd name="T29" fmla="*/ 28 h 32"/>
                <a:gd name="T30" fmla="*/ 6 w 32"/>
                <a:gd name="T31" fmla="*/ 32 h 32"/>
                <a:gd name="T32" fmla="*/ 6 w 32"/>
                <a:gd name="T33" fmla="*/ 32 h 32"/>
                <a:gd name="T34" fmla="*/ 28 w 32"/>
                <a:gd name="T35" fmla="*/ 32 h 32"/>
                <a:gd name="T36" fmla="*/ 28 w 32"/>
                <a:gd name="T37" fmla="*/ 32 h 32"/>
                <a:gd name="T38" fmla="*/ 30 w 32"/>
                <a:gd name="T39" fmla="*/ 30 h 32"/>
                <a:gd name="T40" fmla="*/ 30 w 32"/>
                <a:gd name="T41" fmla="*/ 28 h 32"/>
                <a:gd name="T42" fmla="*/ 32 w 32"/>
                <a:gd name="T43" fmla="*/ 26 h 32"/>
                <a:gd name="T44" fmla="*/ 32 w 32"/>
                <a:gd name="T4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2">
                  <a:moveTo>
                    <a:pt x="32" y="26"/>
                  </a:move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530350" y="5221288"/>
              <a:ext cx="25400" cy="25400"/>
            </a:xfrm>
            <a:custGeom>
              <a:avLst/>
              <a:gdLst>
                <a:gd name="T0" fmla="*/ 12 w 16"/>
                <a:gd name="T1" fmla="*/ 0 h 16"/>
                <a:gd name="T2" fmla="*/ 12 w 16"/>
                <a:gd name="T3" fmla="*/ 0 h 16"/>
                <a:gd name="T4" fmla="*/ 0 w 16"/>
                <a:gd name="T5" fmla="*/ 0 h 16"/>
                <a:gd name="T6" fmla="*/ 0 w 16"/>
                <a:gd name="T7" fmla="*/ 0 h 16"/>
                <a:gd name="T8" fmla="*/ 16 w 16"/>
                <a:gd name="T9" fmla="*/ 16 h 16"/>
                <a:gd name="T10" fmla="*/ 16 w 16"/>
                <a:gd name="T11" fmla="*/ 4 h 16"/>
                <a:gd name="T12" fmla="*/ 16 w 16"/>
                <a:gd name="T13" fmla="*/ 4 h 16"/>
                <a:gd name="T14" fmla="*/ 14 w 16"/>
                <a:gd name="T15" fmla="*/ 2 h 16"/>
                <a:gd name="T16" fmla="*/ 14 w 16"/>
                <a:gd name="T17" fmla="*/ 2 h 16"/>
                <a:gd name="T18" fmla="*/ 12 w 16"/>
                <a:gd name="T19" fmla="*/ 0 h 16"/>
                <a:gd name="T20" fmla="*/ 12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1584325" y="5281613"/>
              <a:ext cx="34925" cy="47625"/>
            </a:xfrm>
            <a:custGeom>
              <a:avLst/>
              <a:gdLst>
                <a:gd name="T0" fmla="*/ 18 w 22"/>
                <a:gd name="T1" fmla="*/ 0 h 30"/>
                <a:gd name="T2" fmla="*/ 18 w 22"/>
                <a:gd name="T3" fmla="*/ 0 h 30"/>
                <a:gd name="T4" fmla="*/ 0 w 22"/>
                <a:gd name="T5" fmla="*/ 0 h 30"/>
                <a:gd name="T6" fmla="*/ 0 w 22"/>
                <a:gd name="T7" fmla="*/ 0 h 30"/>
                <a:gd name="T8" fmla="*/ 10 w 22"/>
                <a:gd name="T9" fmla="*/ 14 h 30"/>
                <a:gd name="T10" fmla="*/ 20 w 22"/>
                <a:gd name="T11" fmla="*/ 30 h 30"/>
                <a:gd name="T12" fmla="*/ 20 w 22"/>
                <a:gd name="T13" fmla="*/ 30 h 30"/>
                <a:gd name="T14" fmla="*/ 22 w 22"/>
                <a:gd name="T15" fmla="*/ 28 h 30"/>
                <a:gd name="T16" fmla="*/ 22 w 22"/>
                <a:gd name="T17" fmla="*/ 26 h 30"/>
                <a:gd name="T18" fmla="*/ 22 w 22"/>
                <a:gd name="T19" fmla="*/ 4 h 30"/>
                <a:gd name="T20" fmla="*/ 22 w 22"/>
                <a:gd name="T21" fmla="*/ 4 h 30"/>
                <a:gd name="T22" fmla="*/ 22 w 22"/>
                <a:gd name="T23" fmla="*/ 2 h 30"/>
                <a:gd name="T24" fmla="*/ 20 w 22"/>
                <a:gd name="T25" fmla="*/ 0 h 30"/>
                <a:gd name="T26" fmla="*/ 18 w 22"/>
                <a:gd name="T27" fmla="*/ 0 h 30"/>
                <a:gd name="T28" fmla="*/ 18 w 22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638300" y="5281613"/>
              <a:ext cx="28575" cy="47625"/>
            </a:xfrm>
            <a:custGeom>
              <a:avLst/>
              <a:gdLst>
                <a:gd name="T0" fmla="*/ 2 w 18"/>
                <a:gd name="T1" fmla="*/ 30 h 30"/>
                <a:gd name="T2" fmla="*/ 2 w 18"/>
                <a:gd name="T3" fmla="*/ 30 h 30"/>
                <a:gd name="T4" fmla="*/ 18 w 18"/>
                <a:gd name="T5" fmla="*/ 0 h 30"/>
                <a:gd name="T6" fmla="*/ 18 w 18"/>
                <a:gd name="T7" fmla="*/ 0 h 30"/>
                <a:gd name="T8" fmla="*/ 6 w 18"/>
                <a:gd name="T9" fmla="*/ 0 h 30"/>
                <a:gd name="T10" fmla="*/ 6 w 18"/>
                <a:gd name="T11" fmla="*/ 0 h 30"/>
                <a:gd name="T12" fmla="*/ 2 w 18"/>
                <a:gd name="T13" fmla="*/ 0 h 30"/>
                <a:gd name="T14" fmla="*/ 0 w 18"/>
                <a:gd name="T15" fmla="*/ 2 h 30"/>
                <a:gd name="T16" fmla="*/ 0 w 18"/>
                <a:gd name="T17" fmla="*/ 4 h 30"/>
                <a:gd name="T18" fmla="*/ 0 w 18"/>
                <a:gd name="T19" fmla="*/ 26 h 30"/>
                <a:gd name="T20" fmla="*/ 0 w 18"/>
                <a:gd name="T21" fmla="*/ 26 h 30"/>
                <a:gd name="T22" fmla="*/ 0 w 18"/>
                <a:gd name="T23" fmla="*/ 28 h 30"/>
                <a:gd name="T24" fmla="*/ 2 w 18"/>
                <a:gd name="T25" fmla="*/ 30 h 30"/>
                <a:gd name="T26" fmla="*/ 2 w 18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0">
                  <a:moveTo>
                    <a:pt x="2" y="30"/>
                  </a:moveTo>
                  <a:lnTo>
                    <a:pt x="2" y="3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1428750" y="5186363"/>
              <a:ext cx="419100" cy="631825"/>
            </a:xfrm>
            <a:custGeom>
              <a:avLst/>
              <a:gdLst>
                <a:gd name="T0" fmla="*/ 258 w 264"/>
                <a:gd name="T1" fmla="*/ 244 h 398"/>
                <a:gd name="T2" fmla="*/ 226 w 264"/>
                <a:gd name="T3" fmla="*/ 298 h 398"/>
                <a:gd name="T4" fmla="*/ 236 w 264"/>
                <a:gd name="T5" fmla="*/ 264 h 398"/>
                <a:gd name="T6" fmla="*/ 232 w 264"/>
                <a:gd name="T7" fmla="*/ 264 h 398"/>
                <a:gd name="T8" fmla="*/ 214 w 264"/>
                <a:gd name="T9" fmla="*/ 298 h 398"/>
                <a:gd name="T10" fmla="*/ 184 w 264"/>
                <a:gd name="T11" fmla="*/ 322 h 398"/>
                <a:gd name="T12" fmla="*/ 220 w 264"/>
                <a:gd name="T13" fmla="*/ 248 h 398"/>
                <a:gd name="T14" fmla="*/ 250 w 264"/>
                <a:gd name="T15" fmla="*/ 156 h 398"/>
                <a:gd name="T16" fmla="*/ 254 w 264"/>
                <a:gd name="T17" fmla="*/ 82 h 398"/>
                <a:gd name="T18" fmla="*/ 242 w 264"/>
                <a:gd name="T19" fmla="*/ 20 h 398"/>
                <a:gd name="T20" fmla="*/ 232 w 264"/>
                <a:gd name="T21" fmla="*/ 0 h 398"/>
                <a:gd name="T22" fmla="*/ 204 w 264"/>
                <a:gd name="T23" fmla="*/ 20 h 398"/>
                <a:gd name="T24" fmla="*/ 192 w 264"/>
                <a:gd name="T25" fmla="*/ 28 h 398"/>
                <a:gd name="T26" fmla="*/ 172 w 264"/>
                <a:gd name="T27" fmla="*/ 48 h 398"/>
                <a:gd name="T28" fmla="*/ 164 w 264"/>
                <a:gd name="T29" fmla="*/ 58 h 398"/>
                <a:gd name="T30" fmla="*/ 152 w 264"/>
                <a:gd name="T31" fmla="*/ 74 h 398"/>
                <a:gd name="T32" fmla="*/ 136 w 264"/>
                <a:gd name="T33" fmla="*/ 104 h 398"/>
                <a:gd name="T34" fmla="*/ 118 w 264"/>
                <a:gd name="T35" fmla="*/ 104 h 398"/>
                <a:gd name="T36" fmla="*/ 100 w 264"/>
                <a:gd name="T37" fmla="*/ 74 h 398"/>
                <a:gd name="T38" fmla="*/ 92 w 264"/>
                <a:gd name="T39" fmla="*/ 64 h 398"/>
                <a:gd name="T40" fmla="*/ 80 w 264"/>
                <a:gd name="T41" fmla="*/ 52 h 398"/>
                <a:gd name="T42" fmla="*/ 56 w 264"/>
                <a:gd name="T43" fmla="*/ 30 h 398"/>
                <a:gd name="T44" fmla="*/ 50 w 264"/>
                <a:gd name="T45" fmla="*/ 26 h 398"/>
                <a:gd name="T46" fmla="*/ 18 w 264"/>
                <a:gd name="T47" fmla="*/ 4 h 398"/>
                <a:gd name="T48" fmla="*/ 2 w 264"/>
                <a:gd name="T49" fmla="*/ 52 h 398"/>
                <a:gd name="T50" fmla="*/ 0 w 264"/>
                <a:gd name="T51" fmla="*/ 110 h 398"/>
                <a:gd name="T52" fmla="*/ 14 w 264"/>
                <a:gd name="T53" fmla="*/ 188 h 398"/>
                <a:gd name="T54" fmla="*/ 56 w 264"/>
                <a:gd name="T55" fmla="*/ 284 h 398"/>
                <a:gd name="T56" fmla="*/ 64 w 264"/>
                <a:gd name="T57" fmla="*/ 310 h 398"/>
                <a:gd name="T58" fmla="*/ 38 w 264"/>
                <a:gd name="T59" fmla="*/ 276 h 398"/>
                <a:gd name="T60" fmla="*/ 28 w 264"/>
                <a:gd name="T61" fmla="*/ 250 h 398"/>
                <a:gd name="T62" fmla="*/ 38 w 264"/>
                <a:gd name="T63" fmla="*/ 298 h 398"/>
                <a:gd name="T64" fmla="*/ 16 w 264"/>
                <a:gd name="T65" fmla="*/ 264 h 398"/>
                <a:gd name="T66" fmla="*/ 0 w 264"/>
                <a:gd name="T67" fmla="*/ 218 h 398"/>
                <a:gd name="T68" fmla="*/ 4 w 264"/>
                <a:gd name="T69" fmla="*/ 258 h 398"/>
                <a:gd name="T70" fmla="*/ 28 w 264"/>
                <a:gd name="T71" fmla="*/ 312 h 398"/>
                <a:gd name="T72" fmla="*/ 66 w 264"/>
                <a:gd name="T73" fmla="*/ 356 h 398"/>
                <a:gd name="T74" fmla="*/ 132 w 264"/>
                <a:gd name="T75" fmla="*/ 398 h 398"/>
                <a:gd name="T76" fmla="*/ 134 w 264"/>
                <a:gd name="T77" fmla="*/ 396 h 398"/>
                <a:gd name="T78" fmla="*/ 180 w 264"/>
                <a:gd name="T79" fmla="*/ 370 h 398"/>
                <a:gd name="T80" fmla="*/ 228 w 264"/>
                <a:gd name="T81" fmla="*/ 326 h 398"/>
                <a:gd name="T82" fmla="*/ 252 w 264"/>
                <a:gd name="T83" fmla="*/ 284 h 398"/>
                <a:gd name="T84" fmla="*/ 264 w 264"/>
                <a:gd name="T85" fmla="*/ 22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4" h="398">
                  <a:moveTo>
                    <a:pt x="264" y="218"/>
                  </a:moveTo>
                  <a:lnTo>
                    <a:pt x="264" y="218"/>
                  </a:lnTo>
                  <a:lnTo>
                    <a:pt x="258" y="244"/>
                  </a:lnTo>
                  <a:lnTo>
                    <a:pt x="248" y="264"/>
                  </a:lnTo>
                  <a:lnTo>
                    <a:pt x="238" y="282"/>
                  </a:lnTo>
                  <a:lnTo>
                    <a:pt x="226" y="298"/>
                  </a:lnTo>
                  <a:lnTo>
                    <a:pt x="226" y="298"/>
                  </a:lnTo>
                  <a:lnTo>
                    <a:pt x="232" y="278"/>
                  </a:lnTo>
                  <a:lnTo>
                    <a:pt x="236" y="264"/>
                  </a:lnTo>
                  <a:lnTo>
                    <a:pt x="236" y="250"/>
                  </a:lnTo>
                  <a:lnTo>
                    <a:pt x="236" y="250"/>
                  </a:lnTo>
                  <a:lnTo>
                    <a:pt x="232" y="264"/>
                  </a:lnTo>
                  <a:lnTo>
                    <a:pt x="226" y="278"/>
                  </a:lnTo>
                  <a:lnTo>
                    <a:pt x="220" y="288"/>
                  </a:lnTo>
                  <a:lnTo>
                    <a:pt x="214" y="298"/>
                  </a:lnTo>
                  <a:lnTo>
                    <a:pt x="206" y="306"/>
                  </a:lnTo>
                  <a:lnTo>
                    <a:pt x="198" y="31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204" y="284"/>
                  </a:lnTo>
                  <a:lnTo>
                    <a:pt x="220" y="248"/>
                  </a:lnTo>
                  <a:lnTo>
                    <a:pt x="234" y="216"/>
                  </a:lnTo>
                  <a:lnTo>
                    <a:pt x="242" y="184"/>
                  </a:lnTo>
                  <a:lnTo>
                    <a:pt x="250" y="156"/>
                  </a:lnTo>
                  <a:lnTo>
                    <a:pt x="252" y="128"/>
                  </a:lnTo>
                  <a:lnTo>
                    <a:pt x="254" y="104"/>
                  </a:lnTo>
                  <a:lnTo>
                    <a:pt x="254" y="82"/>
                  </a:lnTo>
                  <a:lnTo>
                    <a:pt x="252" y="64"/>
                  </a:lnTo>
                  <a:lnTo>
                    <a:pt x="250" y="46"/>
                  </a:lnTo>
                  <a:lnTo>
                    <a:pt x="242" y="20"/>
                  </a:lnTo>
                  <a:lnTo>
                    <a:pt x="236" y="4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8" y="8"/>
                  </a:lnTo>
                  <a:lnTo>
                    <a:pt x="204" y="20"/>
                  </a:lnTo>
                  <a:lnTo>
                    <a:pt x="204" y="20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84" y="36"/>
                  </a:lnTo>
                  <a:lnTo>
                    <a:pt x="184" y="36"/>
                  </a:lnTo>
                  <a:lnTo>
                    <a:pt x="172" y="48"/>
                  </a:lnTo>
                  <a:lnTo>
                    <a:pt x="172" y="48"/>
                  </a:lnTo>
                  <a:lnTo>
                    <a:pt x="164" y="58"/>
                  </a:lnTo>
                  <a:lnTo>
                    <a:pt x="164" y="58"/>
                  </a:lnTo>
                  <a:lnTo>
                    <a:pt x="158" y="66"/>
                  </a:lnTo>
                  <a:lnTo>
                    <a:pt x="158" y="66"/>
                  </a:lnTo>
                  <a:lnTo>
                    <a:pt x="152" y="74"/>
                  </a:lnTo>
                  <a:lnTo>
                    <a:pt x="152" y="7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0" y="90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92" y="6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34" y="1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10"/>
                  </a:lnTo>
                  <a:lnTo>
                    <a:pt x="8" y="26"/>
                  </a:lnTo>
                  <a:lnTo>
                    <a:pt x="2" y="52"/>
                  </a:lnTo>
                  <a:lnTo>
                    <a:pt x="0" y="70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2" y="134"/>
                  </a:lnTo>
                  <a:lnTo>
                    <a:pt x="8" y="160"/>
                  </a:lnTo>
                  <a:lnTo>
                    <a:pt x="14" y="188"/>
                  </a:lnTo>
                  <a:lnTo>
                    <a:pt x="24" y="218"/>
                  </a:lnTo>
                  <a:lnTo>
                    <a:pt x="38" y="250"/>
                  </a:lnTo>
                  <a:lnTo>
                    <a:pt x="56" y="284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64" y="310"/>
                  </a:lnTo>
                  <a:lnTo>
                    <a:pt x="50" y="296"/>
                  </a:lnTo>
                  <a:lnTo>
                    <a:pt x="44" y="286"/>
                  </a:lnTo>
                  <a:lnTo>
                    <a:pt x="38" y="276"/>
                  </a:lnTo>
                  <a:lnTo>
                    <a:pt x="32" y="264"/>
                  </a:lnTo>
                  <a:lnTo>
                    <a:pt x="28" y="250"/>
                  </a:lnTo>
                  <a:lnTo>
                    <a:pt x="28" y="250"/>
                  </a:lnTo>
                  <a:lnTo>
                    <a:pt x="30" y="264"/>
                  </a:lnTo>
                  <a:lnTo>
                    <a:pt x="32" y="278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28" y="282"/>
                  </a:lnTo>
                  <a:lnTo>
                    <a:pt x="16" y="264"/>
                  </a:lnTo>
                  <a:lnTo>
                    <a:pt x="8" y="24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4"/>
                  </a:lnTo>
                  <a:lnTo>
                    <a:pt x="0" y="238"/>
                  </a:lnTo>
                  <a:lnTo>
                    <a:pt x="4" y="258"/>
                  </a:lnTo>
                  <a:lnTo>
                    <a:pt x="12" y="284"/>
                  </a:lnTo>
                  <a:lnTo>
                    <a:pt x="18" y="298"/>
                  </a:lnTo>
                  <a:lnTo>
                    <a:pt x="28" y="312"/>
                  </a:lnTo>
                  <a:lnTo>
                    <a:pt x="38" y="328"/>
                  </a:lnTo>
                  <a:lnTo>
                    <a:pt x="50" y="342"/>
                  </a:lnTo>
                  <a:lnTo>
                    <a:pt x="66" y="356"/>
                  </a:lnTo>
                  <a:lnTo>
                    <a:pt x="86" y="372"/>
                  </a:lnTo>
                  <a:lnTo>
                    <a:pt x="108" y="384"/>
                  </a:lnTo>
                  <a:lnTo>
                    <a:pt x="132" y="398"/>
                  </a:lnTo>
                  <a:lnTo>
                    <a:pt x="134" y="396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4" y="396"/>
                  </a:lnTo>
                  <a:lnTo>
                    <a:pt x="158" y="384"/>
                  </a:lnTo>
                  <a:lnTo>
                    <a:pt x="180" y="370"/>
                  </a:lnTo>
                  <a:lnTo>
                    <a:pt x="198" y="356"/>
                  </a:lnTo>
                  <a:lnTo>
                    <a:pt x="214" y="342"/>
                  </a:lnTo>
                  <a:lnTo>
                    <a:pt x="228" y="326"/>
                  </a:lnTo>
                  <a:lnTo>
                    <a:pt x="238" y="312"/>
                  </a:lnTo>
                  <a:lnTo>
                    <a:pt x="246" y="298"/>
                  </a:lnTo>
                  <a:lnTo>
                    <a:pt x="252" y="284"/>
                  </a:lnTo>
                  <a:lnTo>
                    <a:pt x="260" y="258"/>
                  </a:lnTo>
                  <a:lnTo>
                    <a:pt x="264" y="238"/>
                  </a:lnTo>
                  <a:lnTo>
                    <a:pt x="264" y="224"/>
                  </a:lnTo>
                  <a:lnTo>
                    <a:pt x="264" y="218"/>
                  </a:lnTo>
                  <a:lnTo>
                    <a:pt x="264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574925" y="5208588"/>
            <a:ext cx="639763" cy="600075"/>
            <a:chOff x="2574925" y="5208588"/>
            <a:chExt cx="639763" cy="600075"/>
          </a:xfrm>
          <a:solidFill>
            <a:schemeClr val="bg1">
              <a:lumMod val="50000"/>
            </a:schemeClr>
          </a:solidFill>
        </p:grpSpPr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2635250" y="5561013"/>
              <a:ext cx="576263" cy="247650"/>
            </a:xfrm>
            <a:custGeom>
              <a:avLst/>
              <a:gdLst>
                <a:gd name="T0" fmla="*/ 120 w 363"/>
                <a:gd name="T1" fmla="*/ 148 h 156"/>
                <a:gd name="T2" fmla="*/ 120 w 363"/>
                <a:gd name="T3" fmla="*/ 156 h 156"/>
                <a:gd name="T4" fmla="*/ 242 w 363"/>
                <a:gd name="T5" fmla="*/ 156 h 156"/>
                <a:gd name="T6" fmla="*/ 242 w 363"/>
                <a:gd name="T7" fmla="*/ 148 h 156"/>
                <a:gd name="T8" fmla="*/ 242 w 363"/>
                <a:gd name="T9" fmla="*/ 148 h 156"/>
                <a:gd name="T10" fmla="*/ 264 w 363"/>
                <a:gd name="T11" fmla="*/ 138 h 156"/>
                <a:gd name="T12" fmla="*/ 286 w 363"/>
                <a:gd name="T13" fmla="*/ 124 h 156"/>
                <a:gd name="T14" fmla="*/ 306 w 363"/>
                <a:gd name="T15" fmla="*/ 108 h 156"/>
                <a:gd name="T16" fmla="*/ 323 w 363"/>
                <a:gd name="T17" fmla="*/ 92 h 156"/>
                <a:gd name="T18" fmla="*/ 337 w 363"/>
                <a:gd name="T19" fmla="*/ 72 h 156"/>
                <a:gd name="T20" fmla="*/ 349 w 363"/>
                <a:gd name="T21" fmla="*/ 50 h 156"/>
                <a:gd name="T22" fmla="*/ 357 w 363"/>
                <a:gd name="T23" fmla="*/ 26 h 156"/>
                <a:gd name="T24" fmla="*/ 363 w 363"/>
                <a:gd name="T25" fmla="*/ 0 h 156"/>
                <a:gd name="T26" fmla="*/ 0 w 363"/>
                <a:gd name="T27" fmla="*/ 0 h 156"/>
                <a:gd name="T28" fmla="*/ 0 w 363"/>
                <a:gd name="T29" fmla="*/ 0 h 156"/>
                <a:gd name="T30" fmla="*/ 4 w 363"/>
                <a:gd name="T31" fmla="*/ 26 h 156"/>
                <a:gd name="T32" fmla="*/ 14 w 363"/>
                <a:gd name="T33" fmla="*/ 50 h 156"/>
                <a:gd name="T34" fmla="*/ 24 w 363"/>
                <a:gd name="T35" fmla="*/ 72 h 156"/>
                <a:gd name="T36" fmla="*/ 40 w 363"/>
                <a:gd name="T37" fmla="*/ 92 h 156"/>
                <a:gd name="T38" fmla="*/ 56 w 363"/>
                <a:gd name="T39" fmla="*/ 108 h 156"/>
                <a:gd name="T40" fmla="*/ 76 w 363"/>
                <a:gd name="T41" fmla="*/ 124 h 156"/>
                <a:gd name="T42" fmla="*/ 96 w 363"/>
                <a:gd name="T43" fmla="*/ 138 h 156"/>
                <a:gd name="T44" fmla="*/ 120 w 363"/>
                <a:gd name="T45" fmla="*/ 148 h 156"/>
                <a:gd name="T46" fmla="*/ 120 w 363"/>
                <a:gd name="T47" fmla="*/ 14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3" h="156">
                  <a:moveTo>
                    <a:pt x="120" y="148"/>
                  </a:moveTo>
                  <a:lnTo>
                    <a:pt x="120" y="156"/>
                  </a:lnTo>
                  <a:lnTo>
                    <a:pt x="242" y="156"/>
                  </a:lnTo>
                  <a:lnTo>
                    <a:pt x="242" y="148"/>
                  </a:lnTo>
                  <a:lnTo>
                    <a:pt x="242" y="148"/>
                  </a:lnTo>
                  <a:lnTo>
                    <a:pt x="264" y="138"/>
                  </a:lnTo>
                  <a:lnTo>
                    <a:pt x="286" y="124"/>
                  </a:lnTo>
                  <a:lnTo>
                    <a:pt x="306" y="108"/>
                  </a:lnTo>
                  <a:lnTo>
                    <a:pt x="323" y="92"/>
                  </a:lnTo>
                  <a:lnTo>
                    <a:pt x="337" y="72"/>
                  </a:lnTo>
                  <a:lnTo>
                    <a:pt x="349" y="50"/>
                  </a:lnTo>
                  <a:lnTo>
                    <a:pt x="357" y="26"/>
                  </a:lnTo>
                  <a:lnTo>
                    <a:pt x="36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14" y="50"/>
                  </a:lnTo>
                  <a:lnTo>
                    <a:pt x="24" y="72"/>
                  </a:lnTo>
                  <a:lnTo>
                    <a:pt x="40" y="92"/>
                  </a:lnTo>
                  <a:lnTo>
                    <a:pt x="56" y="108"/>
                  </a:lnTo>
                  <a:lnTo>
                    <a:pt x="76" y="124"/>
                  </a:lnTo>
                  <a:lnTo>
                    <a:pt x="96" y="138"/>
                  </a:lnTo>
                  <a:lnTo>
                    <a:pt x="120" y="148"/>
                  </a:lnTo>
                  <a:lnTo>
                    <a:pt x="12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2632075" y="5519738"/>
              <a:ext cx="582613" cy="22225"/>
            </a:xfrm>
            <a:custGeom>
              <a:avLst/>
              <a:gdLst>
                <a:gd name="T0" fmla="*/ 367 w 367"/>
                <a:gd name="T1" fmla="*/ 0 h 14"/>
                <a:gd name="T2" fmla="*/ 0 w 367"/>
                <a:gd name="T3" fmla="*/ 0 h 14"/>
                <a:gd name="T4" fmla="*/ 0 w 367"/>
                <a:gd name="T5" fmla="*/ 0 h 14"/>
                <a:gd name="T6" fmla="*/ 0 w 367"/>
                <a:gd name="T7" fmla="*/ 14 h 14"/>
                <a:gd name="T8" fmla="*/ 367 w 367"/>
                <a:gd name="T9" fmla="*/ 14 h 14"/>
                <a:gd name="T10" fmla="*/ 367 w 367"/>
                <a:gd name="T11" fmla="*/ 14 h 14"/>
                <a:gd name="T12" fmla="*/ 367 w 367"/>
                <a:gd name="T13" fmla="*/ 0 h 14"/>
                <a:gd name="T14" fmla="*/ 367 w 36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7" h="14">
                  <a:moveTo>
                    <a:pt x="36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367" y="14"/>
                  </a:lnTo>
                  <a:lnTo>
                    <a:pt x="367" y="14"/>
                  </a:lnTo>
                  <a:lnTo>
                    <a:pt x="367" y="0"/>
                  </a:lnTo>
                  <a:lnTo>
                    <a:pt x="3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2838450" y="5326063"/>
              <a:ext cx="53975" cy="57150"/>
            </a:xfrm>
            <a:custGeom>
              <a:avLst/>
              <a:gdLst>
                <a:gd name="T0" fmla="*/ 34 w 34"/>
                <a:gd name="T1" fmla="*/ 22 h 36"/>
                <a:gd name="T2" fmla="*/ 34 w 34"/>
                <a:gd name="T3" fmla="*/ 22 h 36"/>
                <a:gd name="T4" fmla="*/ 22 w 34"/>
                <a:gd name="T5" fmla="*/ 8 h 36"/>
                <a:gd name="T6" fmla="*/ 18 w 34"/>
                <a:gd name="T7" fmla="*/ 4 h 36"/>
                <a:gd name="T8" fmla="*/ 14 w 34"/>
                <a:gd name="T9" fmla="*/ 0 h 36"/>
                <a:gd name="T10" fmla="*/ 10 w 34"/>
                <a:gd name="T11" fmla="*/ 0 h 36"/>
                <a:gd name="T12" fmla="*/ 6 w 34"/>
                <a:gd name="T13" fmla="*/ 2 h 36"/>
                <a:gd name="T14" fmla="*/ 2 w 34"/>
                <a:gd name="T15" fmla="*/ 4 h 36"/>
                <a:gd name="T16" fmla="*/ 0 w 34"/>
                <a:gd name="T17" fmla="*/ 8 h 36"/>
                <a:gd name="T18" fmla="*/ 6 w 34"/>
                <a:gd name="T19" fmla="*/ 28 h 36"/>
                <a:gd name="T20" fmla="*/ 6 w 34"/>
                <a:gd name="T21" fmla="*/ 28 h 36"/>
                <a:gd name="T22" fmla="*/ 10 w 34"/>
                <a:gd name="T23" fmla="*/ 32 h 36"/>
                <a:gd name="T24" fmla="*/ 18 w 34"/>
                <a:gd name="T25" fmla="*/ 36 h 36"/>
                <a:gd name="T26" fmla="*/ 24 w 34"/>
                <a:gd name="T27" fmla="*/ 36 h 36"/>
                <a:gd name="T28" fmla="*/ 28 w 34"/>
                <a:gd name="T29" fmla="*/ 36 h 36"/>
                <a:gd name="T30" fmla="*/ 32 w 34"/>
                <a:gd name="T31" fmla="*/ 32 h 36"/>
                <a:gd name="T32" fmla="*/ 34 w 34"/>
                <a:gd name="T33" fmla="*/ 22 h 36"/>
                <a:gd name="T34" fmla="*/ 34 w 34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6">
                  <a:moveTo>
                    <a:pt x="34" y="22"/>
                  </a:moveTo>
                  <a:lnTo>
                    <a:pt x="34" y="22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0" y="32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32" y="3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2660650" y="5297488"/>
              <a:ext cx="547688" cy="206375"/>
            </a:xfrm>
            <a:custGeom>
              <a:avLst/>
              <a:gdLst>
                <a:gd name="T0" fmla="*/ 309 w 345"/>
                <a:gd name="T1" fmla="*/ 22 h 130"/>
                <a:gd name="T2" fmla="*/ 305 w 345"/>
                <a:gd name="T3" fmla="*/ 30 h 130"/>
                <a:gd name="T4" fmla="*/ 313 w 345"/>
                <a:gd name="T5" fmla="*/ 52 h 130"/>
                <a:gd name="T6" fmla="*/ 305 w 345"/>
                <a:gd name="T7" fmla="*/ 60 h 130"/>
                <a:gd name="T8" fmla="*/ 282 w 345"/>
                <a:gd name="T9" fmla="*/ 52 h 130"/>
                <a:gd name="T10" fmla="*/ 274 w 345"/>
                <a:gd name="T11" fmla="*/ 30 h 130"/>
                <a:gd name="T12" fmla="*/ 258 w 345"/>
                <a:gd name="T13" fmla="*/ 2 h 130"/>
                <a:gd name="T14" fmla="*/ 232 w 345"/>
                <a:gd name="T15" fmla="*/ 8 h 130"/>
                <a:gd name="T16" fmla="*/ 222 w 345"/>
                <a:gd name="T17" fmla="*/ 26 h 130"/>
                <a:gd name="T18" fmla="*/ 226 w 345"/>
                <a:gd name="T19" fmla="*/ 34 h 130"/>
                <a:gd name="T20" fmla="*/ 234 w 345"/>
                <a:gd name="T21" fmla="*/ 56 h 130"/>
                <a:gd name="T22" fmla="*/ 238 w 345"/>
                <a:gd name="T23" fmla="*/ 74 h 130"/>
                <a:gd name="T24" fmla="*/ 254 w 345"/>
                <a:gd name="T25" fmla="*/ 86 h 130"/>
                <a:gd name="T26" fmla="*/ 268 w 345"/>
                <a:gd name="T27" fmla="*/ 84 h 130"/>
                <a:gd name="T28" fmla="*/ 272 w 345"/>
                <a:gd name="T29" fmla="*/ 94 h 130"/>
                <a:gd name="T30" fmla="*/ 256 w 345"/>
                <a:gd name="T31" fmla="*/ 98 h 130"/>
                <a:gd name="T32" fmla="*/ 236 w 345"/>
                <a:gd name="T33" fmla="*/ 82 h 130"/>
                <a:gd name="T34" fmla="*/ 232 w 345"/>
                <a:gd name="T35" fmla="*/ 60 h 130"/>
                <a:gd name="T36" fmla="*/ 222 w 345"/>
                <a:gd name="T37" fmla="*/ 44 h 130"/>
                <a:gd name="T38" fmla="*/ 208 w 345"/>
                <a:gd name="T39" fmla="*/ 40 h 130"/>
                <a:gd name="T40" fmla="*/ 196 w 345"/>
                <a:gd name="T41" fmla="*/ 44 h 130"/>
                <a:gd name="T42" fmla="*/ 184 w 345"/>
                <a:gd name="T43" fmla="*/ 58 h 130"/>
                <a:gd name="T44" fmla="*/ 178 w 345"/>
                <a:gd name="T45" fmla="*/ 82 h 130"/>
                <a:gd name="T46" fmla="*/ 166 w 345"/>
                <a:gd name="T47" fmla="*/ 84 h 130"/>
                <a:gd name="T48" fmla="*/ 146 w 345"/>
                <a:gd name="T49" fmla="*/ 54 h 130"/>
                <a:gd name="T50" fmla="*/ 140 w 345"/>
                <a:gd name="T51" fmla="*/ 66 h 130"/>
                <a:gd name="T52" fmla="*/ 122 w 345"/>
                <a:gd name="T53" fmla="*/ 62 h 130"/>
                <a:gd name="T54" fmla="*/ 112 w 345"/>
                <a:gd name="T55" fmla="*/ 40 h 130"/>
                <a:gd name="T56" fmla="*/ 106 w 345"/>
                <a:gd name="T57" fmla="*/ 74 h 130"/>
                <a:gd name="T58" fmla="*/ 96 w 345"/>
                <a:gd name="T59" fmla="*/ 94 h 130"/>
                <a:gd name="T60" fmla="*/ 78 w 345"/>
                <a:gd name="T61" fmla="*/ 86 h 130"/>
                <a:gd name="T62" fmla="*/ 62 w 345"/>
                <a:gd name="T63" fmla="*/ 48 h 130"/>
                <a:gd name="T64" fmla="*/ 48 w 345"/>
                <a:gd name="T65" fmla="*/ 42 h 130"/>
                <a:gd name="T66" fmla="*/ 48 w 345"/>
                <a:gd name="T67" fmla="*/ 46 h 130"/>
                <a:gd name="T68" fmla="*/ 40 w 345"/>
                <a:gd name="T69" fmla="*/ 76 h 130"/>
                <a:gd name="T70" fmla="*/ 28 w 345"/>
                <a:gd name="T71" fmla="*/ 70 h 130"/>
                <a:gd name="T72" fmla="*/ 6 w 345"/>
                <a:gd name="T73" fmla="*/ 74 h 130"/>
                <a:gd name="T74" fmla="*/ 0 w 345"/>
                <a:gd name="T75" fmla="*/ 106 h 130"/>
                <a:gd name="T76" fmla="*/ 319 w 345"/>
                <a:gd name="T77" fmla="*/ 102 h 130"/>
                <a:gd name="T78" fmla="*/ 305 w 345"/>
                <a:gd name="T79" fmla="*/ 86 h 130"/>
                <a:gd name="T80" fmla="*/ 272 w 345"/>
                <a:gd name="T81" fmla="*/ 64 h 130"/>
                <a:gd name="T82" fmla="*/ 264 w 345"/>
                <a:gd name="T83" fmla="*/ 60 h 130"/>
                <a:gd name="T84" fmla="*/ 264 w 345"/>
                <a:gd name="T85" fmla="*/ 48 h 130"/>
                <a:gd name="T86" fmla="*/ 272 w 345"/>
                <a:gd name="T87" fmla="*/ 52 h 130"/>
                <a:gd name="T88" fmla="*/ 323 w 345"/>
                <a:gd name="T89" fmla="*/ 122 h 130"/>
                <a:gd name="T90" fmla="*/ 337 w 345"/>
                <a:gd name="T91" fmla="*/ 130 h 130"/>
                <a:gd name="T92" fmla="*/ 345 w 345"/>
                <a:gd name="T93" fmla="*/ 96 h 130"/>
                <a:gd name="T94" fmla="*/ 335 w 345"/>
                <a:gd name="T95" fmla="*/ 54 h 130"/>
                <a:gd name="T96" fmla="*/ 313 w 345"/>
                <a:gd name="T97" fmla="*/ 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130">
                  <a:moveTo>
                    <a:pt x="313" y="26"/>
                  </a:moveTo>
                  <a:lnTo>
                    <a:pt x="313" y="26"/>
                  </a:lnTo>
                  <a:lnTo>
                    <a:pt x="309" y="22"/>
                  </a:lnTo>
                  <a:lnTo>
                    <a:pt x="305" y="22"/>
                  </a:lnTo>
                  <a:lnTo>
                    <a:pt x="305" y="24"/>
                  </a:lnTo>
                  <a:lnTo>
                    <a:pt x="305" y="30"/>
                  </a:lnTo>
                  <a:lnTo>
                    <a:pt x="309" y="42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54"/>
                  </a:lnTo>
                  <a:lnTo>
                    <a:pt x="311" y="58"/>
                  </a:lnTo>
                  <a:lnTo>
                    <a:pt x="305" y="60"/>
                  </a:lnTo>
                  <a:lnTo>
                    <a:pt x="297" y="60"/>
                  </a:lnTo>
                  <a:lnTo>
                    <a:pt x="288" y="58"/>
                  </a:lnTo>
                  <a:lnTo>
                    <a:pt x="282" y="52"/>
                  </a:lnTo>
                  <a:lnTo>
                    <a:pt x="276" y="44"/>
                  </a:lnTo>
                  <a:lnTo>
                    <a:pt x="274" y="30"/>
                  </a:lnTo>
                  <a:lnTo>
                    <a:pt x="274" y="30"/>
                  </a:lnTo>
                  <a:lnTo>
                    <a:pt x="272" y="18"/>
                  </a:lnTo>
                  <a:lnTo>
                    <a:pt x="266" y="8"/>
                  </a:lnTo>
                  <a:lnTo>
                    <a:pt x="258" y="2"/>
                  </a:lnTo>
                  <a:lnTo>
                    <a:pt x="250" y="0"/>
                  </a:lnTo>
                  <a:lnTo>
                    <a:pt x="240" y="2"/>
                  </a:lnTo>
                  <a:lnTo>
                    <a:pt x="232" y="8"/>
                  </a:lnTo>
                  <a:lnTo>
                    <a:pt x="226" y="14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2" y="30"/>
                  </a:lnTo>
                  <a:lnTo>
                    <a:pt x="222" y="30"/>
                  </a:lnTo>
                  <a:lnTo>
                    <a:pt x="226" y="34"/>
                  </a:lnTo>
                  <a:lnTo>
                    <a:pt x="230" y="40"/>
                  </a:lnTo>
                  <a:lnTo>
                    <a:pt x="232" y="48"/>
                  </a:lnTo>
                  <a:lnTo>
                    <a:pt x="234" y="56"/>
                  </a:lnTo>
                  <a:lnTo>
                    <a:pt x="234" y="56"/>
                  </a:lnTo>
                  <a:lnTo>
                    <a:pt x="236" y="66"/>
                  </a:lnTo>
                  <a:lnTo>
                    <a:pt x="238" y="74"/>
                  </a:lnTo>
                  <a:lnTo>
                    <a:pt x="242" y="80"/>
                  </a:lnTo>
                  <a:lnTo>
                    <a:pt x="248" y="84"/>
                  </a:lnTo>
                  <a:lnTo>
                    <a:pt x="254" y="86"/>
                  </a:lnTo>
                  <a:lnTo>
                    <a:pt x="260" y="86"/>
                  </a:lnTo>
                  <a:lnTo>
                    <a:pt x="268" y="84"/>
                  </a:lnTo>
                  <a:lnTo>
                    <a:pt x="268" y="84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4"/>
                  </a:lnTo>
                  <a:lnTo>
                    <a:pt x="270" y="96"/>
                  </a:lnTo>
                  <a:lnTo>
                    <a:pt x="264" y="98"/>
                  </a:lnTo>
                  <a:lnTo>
                    <a:pt x="256" y="98"/>
                  </a:lnTo>
                  <a:lnTo>
                    <a:pt x="248" y="96"/>
                  </a:lnTo>
                  <a:lnTo>
                    <a:pt x="242" y="92"/>
                  </a:lnTo>
                  <a:lnTo>
                    <a:pt x="236" y="82"/>
                  </a:lnTo>
                  <a:lnTo>
                    <a:pt x="234" y="70"/>
                  </a:lnTo>
                  <a:lnTo>
                    <a:pt x="234" y="70"/>
                  </a:lnTo>
                  <a:lnTo>
                    <a:pt x="232" y="60"/>
                  </a:lnTo>
                  <a:lnTo>
                    <a:pt x="230" y="52"/>
                  </a:lnTo>
                  <a:lnTo>
                    <a:pt x="226" y="48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14" y="40"/>
                  </a:lnTo>
                  <a:lnTo>
                    <a:pt x="208" y="40"/>
                  </a:lnTo>
                  <a:lnTo>
                    <a:pt x="202" y="40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90" y="48"/>
                  </a:lnTo>
                  <a:lnTo>
                    <a:pt x="186" y="52"/>
                  </a:lnTo>
                  <a:lnTo>
                    <a:pt x="184" y="58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78" y="82"/>
                  </a:lnTo>
                  <a:lnTo>
                    <a:pt x="174" y="86"/>
                  </a:lnTo>
                  <a:lnTo>
                    <a:pt x="172" y="88"/>
                  </a:lnTo>
                  <a:lnTo>
                    <a:pt x="166" y="84"/>
                  </a:lnTo>
                  <a:lnTo>
                    <a:pt x="162" y="78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4" y="62"/>
                  </a:lnTo>
                  <a:lnTo>
                    <a:pt x="140" y="66"/>
                  </a:lnTo>
                  <a:lnTo>
                    <a:pt x="136" y="68"/>
                  </a:lnTo>
                  <a:lnTo>
                    <a:pt x="130" y="66"/>
                  </a:lnTo>
                  <a:lnTo>
                    <a:pt x="122" y="62"/>
                  </a:lnTo>
                  <a:lnTo>
                    <a:pt x="118" y="58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06" y="54"/>
                  </a:lnTo>
                  <a:lnTo>
                    <a:pt x="106" y="74"/>
                  </a:lnTo>
                  <a:lnTo>
                    <a:pt x="106" y="74"/>
                  </a:lnTo>
                  <a:lnTo>
                    <a:pt x="104" y="84"/>
                  </a:lnTo>
                  <a:lnTo>
                    <a:pt x="102" y="92"/>
                  </a:lnTo>
                  <a:lnTo>
                    <a:pt x="96" y="94"/>
                  </a:lnTo>
                  <a:lnTo>
                    <a:pt x="92" y="94"/>
                  </a:lnTo>
                  <a:lnTo>
                    <a:pt x="82" y="88"/>
                  </a:lnTo>
                  <a:lnTo>
                    <a:pt x="78" y="86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2" y="4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4" y="54"/>
                  </a:lnTo>
                  <a:lnTo>
                    <a:pt x="42" y="6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18" y="68"/>
                  </a:lnTo>
                  <a:lnTo>
                    <a:pt x="10" y="70"/>
                  </a:lnTo>
                  <a:lnTo>
                    <a:pt x="6" y="74"/>
                  </a:lnTo>
                  <a:lnTo>
                    <a:pt x="2" y="82"/>
                  </a:lnTo>
                  <a:lnTo>
                    <a:pt x="0" y="98"/>
                  </a:lnTo>
                  <a:lnTo>
                    <a:pt x="0" y="106"/>
                  </a:lnTo>
                  <a:lnTo>
                    <a:pt x="0" y="130"/>
                  </a:lnTo>
                  <a:lnTo>
                    <a:pt x="299" y="130"/>
                  </a:lnTo>
                  <a:lnTo>
                    <a:pt x="319" y="102"/>
                  </a:lnTo>
                  <a:lnTo>
                    <a:pt x="325" y="96"/>
                  </a:lnTo>
                  <a:lnTo>
                    <a:pt x="325" y="96"/>
                  </a:lnTo>
                  <a:lnTo>
                    <a:pt x="305" y="86"/>
                  </a:lnTo>
                  <a:lnTo>
                    <a:pt x="288" y="76"/>
                  </a:lnTo>
                  <a:lnTo>
                    <a:pt x="272" y="64"/>
                  </a:lnTo>
                  <a:lnTo>
                    <a:pt x="272" y="64"/>
                  </a:lnTo>
                  <a:lnTo>
                    <a:pt x="268" y="60"/>
                  </a:lnTo>
                  <a:lnTo>
                    <a:pt x="264" y="60"/>
                  </a:lnTo>
                  <a:lnTo>
                    <a:pt x="264" y="60"/>
                  </a:lnTo>
                  <a:lnTo>
                    <a:pt x="264" y="54"/>
                  </a:lnTo>
                  <a:lnTo>
                    <a:pt x="264" y="48"/>
                  </a:lnTo>
                  <a:lnTo>
                    <a:pt x="264" y="48"/>
                  </a:lnTo>
                  <a:lnTo>
                    <a:pt x="266" y="48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86" y="68"/>
                  </a:lnTo>
                  <a:lnTo>
                    <a:pt x="303" y="92"/>
                  </a:lnTo>
                  <a:lnTo>
                    <a:pt x="323" y="122"/>
                  </a:lnTo>
                  <a:lnTo>
                    <a:pt x="317" y="130"/>
                  </a:lnTo>
                  <a:lnTo>
                    <a:pt x="337" y="130"/>
                  </a:lnTo>
                  <a:lnTo>
                    <a:pt x="337" y="130"/>
                  </a:lnTo>
                  <a:lnTo>
                    <a:pt x="341" y="120"/>
                  </a:lnTo>
                  <a:lnTo>
                    <a:pt x="345" y="110"/>
                  </a:lnTo>
                  <a:lnTo>
                    <a:pt x="345" y="96"/>
                  </a:lnTo>
                  <a:lnTo>
                    <a:pt x="345" y="80"/>
                  </a:lnTo>
                  <a:lnTo>
                    <a:pt x="339" y="62"/>
                  </a:lnTo>
                  <a:lnTo>
                    <a:pt x="335" y="54"/>
                  </a:lnTo>
                  <a:lnTo>
                    <a:pt x="329" y="44"/>
                  </a:lnTo>
                  <a:lnTo>
                    <a:pt x="323" y="34"/>
                  </a:lnTo>
                  <a:lnTo>
                    <a:pt x="313" y="26"/>
                  </a:lnTo>
                  <a:lnTo>
                    <a:pt x="3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892425" y="5284788"/>
              <a:ext cx="79375" cy="130175"/>
            </a:xfrm>
            <a:custGeom>
              <a:avLst/>
              <a:gdLst>
                <a:gd name="T0" fmla="*/ 36 w 50"/>
                <a:gd name="T1" fmla="*/ 60 h 82"/>
                <a:gd name="T2" fmla="*/ 36 w 50"/>
                <a:gd name="T3" fmla="*/ 60 h 82"/>
                <a:gd name="T4" fmla="*/ 38 w 50"/>
                <a:gd name="T5" fmla="*/ 54 h 82"/>
                <a:gd name="T6" fmla="*/ 40 w 50"/>
                <a:gd name="T7" fmla="*/ 48 h 82"/>
                <a:gd name="T8" fmla="*/ 44 w 50"/>
                <a:gd name="T9" fmla="*/ 42 h 82"/>
                <a:gd name="T10" fmla="*/ 50 w 50"/>
                <a:gd name="T11" fmla="*/ 40 h 82"/>
                <a:gd name="T12" fmla="*/ 50 w 50"/>
                <a:gd name="T13" fmla="*/ 40 h 82"/>
                <a:gd name="T14" fmla="*/ 40 w 50"/>
                <a:gd name="T15" fmla="*/ 22 h 82"/>
                <a:gd name="T16" fmla="*/ 40 w 50"/>
                <a:gd name="T17" fmla="*/ 22 h 82"/>
                <a:gd name="T18" fmla="*/ 30 w 50"/>
                <a:gd name="T19" fmla="*/ 10 h 82"/>
                <a:gd name="T20" fmla="*/ 22 w 50"/>
                <a:gd name="T21" fmla="*/ 2 h 82"/>
                <a:gd name="T22" fmla="*/ 16 w 50"/>
                <a:gd name="T23" fmla="*/ 0 h 82"/>
                <a:gd name="T24" fmla="*/ 10 w 50"/>
                <a:gd name="T25" fmla="*/ 2 h 82"/>
                <a:gd name="T26" fmla="*/ 6 w 50"/>
                <a:gd name="T27" fmla="*/ 8 h 82"/>
                <a:gd name="T28" fmla="*/ 2 w 50"/>
                <a:gd name="T29" fmla="*/ 18 h 82"/>
                <a:gd name="T30" fmla="*/ 0 w 50"/>
                <a:gd name="T31" fmla="*/ 30 h 82"/>
                <a:gd name="T32" fmla="*/ 0 w 50"/>
                <a:gd name="T33" fmla="*/ 42 h 82"/>
                <a:gd name="T34" fmla="*/ 0 w 50"/>
                <a:gd name="T35" fmla="*/ 42 h 82"/>
                <a:gd name="T36" fmla="*/ 0 w 50"/>
                <a:gd name="T37" fmla="*/ 48 h 82"/>
                <a:gd name="T38" fmla="*/ 0 w 50"/>
                <a:gd name="T39" fmla="*/ 50 h 82"/>
                <a:gd name="T40" fmla="*/ 0 w 50"/>
                <a:gd name="T41" fmla="*/ 50 h 82"/>
                <a:gd name="T42" fmla="*/ 16 w 50"/>
                <a:gd name="T43" fmla="*/ 74 h 82"/>
                <a:gd name="T44" fmla="*/ 20 w 50"/>
                <a:gd name="T45" fmla="*/ 80 h 82"/>
                <a:gd name="T46" fmla="*/ 26 w 50"/>
                <a:gd name="T47" fmla="*/ 82 h 82"/>
                <a:gd name="T48" fmla="*/ 28 w 50"/>
                <a:gd name="T49" fmla="*/ 82 h 82"/>
                <a:gd name="T50" fmla="*/ 32 w 50"/>
                <a:gd name="T51" fmla="*/ 78 h 82"/>
                <a:gd name="T52" fmla="*/ 36 w 50"/>
                <a:gd name="T53" fmla="*/ 60 h 82"/>
                <a:gd name="T54" fmla="*/ 36 w 50"/>
                <a:gd name="T5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82">
                  <a:moveTo>
                    <a:pt x="36" y="60"/>
                  </a:moveTo>
                  <a:lnTo>
                    <a:pt x="36" y="60"/>
                  </a:lnTo>
                  <a:lnTo>
                    <a:pt x="38" y="54"/>
                  </a:lnTo>
                  <a:lnTo>
                    <a:pt x="40" y="48"/>
                  </a:lnTo>
                  <a:lnTo>
                    <a:pt x="44" y="42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0" y="10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6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6" y="74"/>
                  </a:lnTo>
                  <a:lnTo>
                    <a:pt x="20" y="80"/>
                  </a:lnTo>
                  <a:lnTo>
                    <a:pt x="26" y="82"/>
                  </a:lnTo>
                  <a:lnTo>
                    <a:pt x="28" y="82"/>
                  </a:lnTo>
                  <a:lnTo>
                    <a:pt x="32" y="78"/>
                  </a:lnTo>
                  <a:lnTo>
                    <a:pt x="36" y="60"/>
                  </a:lnTo>
                  <a:lnTo>
                    <a:pt x="3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2743200" y="5300663"/>
              <a:ext cx="95250" cy="123825"/>
            </a:xfrm>
            <a:custGeom>
              <a:avLst/>
              <a:gdLst>
                <a:gd name="T0" fmla="*/ 26 w 60"/>
                <a:gd name="T1" fmla="*/ 70 h 78"/>
                <a:gd name="T2" fmla="*/ 26 w 60"/>
                <a:gd name="T3" fmla="*/ 70 h 78"/>
                <a:gd name="T4" fmla="*/ 30 w 60"/>
                <a:gd name="T5" fmla="*/ 74 h 78"/>
                <a:gd name="T6" fmla="*/ 40 w 60"/>
                <a:gd name="T7" fmla="*/ 78 h 78"/>
                <a:gd name="T8" fmla="*/ 44 w 60"/>
                <a:gd name="T9" fmla="*/ 78 h 78"/>
                <a:gd name="T10" fmla="*/ 50 w 60"/>
                <a:gd name="T11" fmla="*/ 76 h 78"/>
                <a:gd name="T12" fmla="*/ 52 w 60"/>
                <a:gd name="T13" fmla="*/ 70 h 78"/>
                <a:gd name="T14" fmla="*/ 54 w 60"/>
                <a:gd name="T15" fmla="*/ 60 h 78"/>
                <a:gd name="T16" fmla="*/ 54 w 60"/>
                <a:gd name="T17" fmla="*/ 60 h 78"/>
                <a:gd name="T18" fmla="*/ 54 w 60"/>
                <a:gd name="T19" fmla="*/ 40 h 78"/>
                <a:gd name="T20" fmla="*/ 60 w 60"/>
                <a:gd name="T21" fmla="*/ 24 h 78"/>
                <a:gd name="T22" fmla="*/ 56 w 60"/>
                <a:gd name="T23" fmla="*/ 12 h 78"/>
                <a:gd name="T24" fmla="*/ 56 w 60"/>
                <a:gd name="T25" fmla="*/ 12 h 78"/>
                <a:gd name="T26" fmla="*/ 50 w 60"/>
                <a:gd name="T27" fmla="*/ 8 h 78"/>
                <a:gd name="T28" fmla="*/ 42 w 60"/>
                <a:gd name="T29" fmla="*/ 2 h 78"/>
                <a:gd name="T30" fmla="*/ 38 w 60"/>
                <a:gd name="T31" fmla="*/ 0 h 78"/>
                <a:gd name="T32" fmla="*/ 36 w 60"/>
                <a:gd name="T33" fmla="*/ 2 h 78"/>
                <a:gd name="T34" fmla="*/ 36 w 60"/>
                <a:gd name="T35" fmla="*/ 6 h 78"/>
                <a:gd name="T36" fmla="*/ 40 w 60"/>
                <a:gd name="T37" fmla="*/ 12 h 78"/>
                <a:gd name="T38" fmla="*/ 40 w 60"/>
                <a:gd name="T39" fmla="*/ 12 h 78"/>
                <a:gd name="T40" fmla="*/ 44 w 60"/>
                <a:gd name="T41" fmla="*/ 22 h 78"/>
                <a:gd name="T42" fmla="*/ 46 w 60"/>
                <a:gd name="T43" fmla="*/ 30 h 78"/>
                <a:gd name="T44" fmla="*/ 46 w 60"/>
                <a:gd name="T45" fmla="*/ 38 h 78"/>
                <a:gd name="T46" fmla="*/ 44 w 60"/>
                <a:gd name="T47" fmla="*/ 44 h 78"/>
                <a:gd name="T48" fmla="*/ 42 w 60"/>
                <a:gd name="T49" fmla="*/ 52 h 78"/>
                <a:gd name="T50" fmla="*/ 38 w 60"/>
                <a:gd name="T51" fmla="*/ 54 h 78"/>
                <a:gd name="T52" fmla="*/ 38 w 60"/>
                <a:gd name="T53" fmla="*/ 54 h 78"/>
                <a:gd name="T54" fmla="*/ 40 w 60"/>
                <a:gd name="T55" fmla="*/ 52 h 78"/>
                <a:gd name="T56" fmla="*/ 38 w 60"/>
                <a:gd name="T57" fmla="*/ 46 h 78"/>
                <a:gd name="T58" fmla="*/ 36 w 60"/>
                <a:gd name="T59" fmla="*/ 44 h 78"/>
                <a:gd name="T60" fmla="*/ 32 w 60"/>
                <a:gd name="T61" fmla="*/ 38 h 78"/>
                <a:gd name="T62" fmla="*/ 26 w 60"/>
                <a:gd name="T63" fmla="*/ 34 h 78"/>
                <a:gd name="T64" fmla="*/ 16 w 60"/>
                <a:gd name="T65" fmla="*/ 28 h 78"/>
                <a:gd name="T66" fmla="*/ 16 w 60"/>
                <a:gd name="T67" fmla="*/ 28 h 78"/>
                <a:gd name="T68" fmla="*/ 6 w 60"/>
                <a:gd name="T69" fmla="*/ 26 h 78"/>
                <a:gd name="T70" fmla="*/ 0 w 60"/>
                <a:gd name="T71" fmla="*/ 28 h 78"/>
                <a:gd name="T72" fmla="*/ 0 w 60"/>
                <a:gd name="T73" fmla="*/ 28 h 78"/>
                <a:gd name="T74" fmla="*/ 10 w 60"/>
                <a:gd name="T75" fmla="*/ 34 h 78"/>
                <a:gd name="T76" fmla="*/ 16 w 60"/>
                <a:gd name="T77" fmla="*/ 38 h 78"/>
                <a:gd name="T78" fmla="*/ 26 w 60"/>
                <a:gd name="T79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78">
                  <a:moveTo>
                    <a:pt x="26" y="70"/>
                  </a:moveTo>
                  <a:lnTo>
                    <a:pt x="26" y="70"/>
                  </a:lnTo>
                  <a:lnTo>
                    <a:pt x="30" y="74"/>
                  </a:lnTo>
                  <a:lnTo>
                    <a:pt x="40" y="78"/>
                  </a:lnTo>
                  <a:lnTo>
                    <a:pt x="44" y="78"/>
                  </a:lnTo>
                  <a:lnTo>
                    <a:pt x="50" y="76"/>
                  </a:lnTo>
                  <a:lnTo>
                    <a:pt x="52" y="7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40"/>
                  </a:lnTo>
                  <a:lnTo>
                    <a:pt x="60" y="2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0" y="8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4" y="22"/>
                  </a:lnTo>
                  <a:lnTo>
                    <a:pt x="46" y="30"/>
                  </a:lnTo>
                  <a:lnTo>
                    <a:pt x="46" y="38"/>
                  </a:lnTo>
                  <a:lnTo>
                    <a:pt x="44" y="44"/>
                  </a:lnTo>
                  <a:lnTo>
                    <a:pt x="42" y="52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38" y="46"/>
                  </a:lnTo>
                  <a:lnTo>
                    <a:pt x="36" y="44"/>
                  </a:lnTo>
                  <a:lnTo>
                    <a:pt x="32" y="38"/>
                  </a:lnTo>
                  <a:lnTo>
                    <a:pt x="26" y="3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6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0" y="34"/>
                  </a:lnTo>
                  <a:lnTo>
                    <a:pt x="16" y="38"/>
                  </a:lnTo>
                  <a:lnTo>
                    <a:pt x="2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2574925" y="5208588"/>
              <a:ext cx="171450" cy="282575"/>
            </a:xfrm>
            <a:custGeom>
              <a:avLst/>
              <a:gdLst>
                <a:gd name="T0" fmla="*/ 70 w 108"/>
                <a:gd name="T1" fmla="*/ 178 h 178"/>
                <a:gd name="T2" fmla="*/ 0 w 108"/>
                <a:gd name="T3" fmla="*/ 18 h 178"/>
                <a:gd name="T4" fmla="*/ 38 w 108"/>
                <a:gd name="T5" fmla="*/ 0 h 178"/>
                <a:gd name="T6" fmla="*/ 108 w 108"/>
                <a:gd name="T7" fmla="*/ 162 h 178"/>
                <a:gd name="T8" fmla="*/ 70 w 10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78">
                  <a:moveTo>
                    <a:pt x="70" y="17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08" y="162"/>
                  </a:lnTo>
                  <a:lnTo>
                    <a:pt x="70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929063" y="5218113"/>
            <a:ext cx="609600" cy="606425"/>
            <a:chOff x="3929063" y="5218113"/>
            <a:chExt cx="609600" cy="606425"/>
          </a:xfrm>
          <a:solidFill>
            <a:schemeClr val="bg1">
              <a:lumMod val="50000"/>
            </a:schemeClr>
          </a:solidFill>
        </p:grpSpPr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3929063" y="5218113"/>
              <a:ext cx="346075" cy="438150"/>
            </a:xfrm>
            <a:custGeom>
              <a:avLst/>
              <a:gdLst>
                <a:gd name="T0" fmla="*/ 52 w 218"/>
                <a:gd name="T1" fmla="*/ 188 h 276"/>
                <a:gd name="T2" fmla="*/ 52 w 218"/>
                <a:gd name="T3" fmla="*/ 188 h 276"/>
                <a:gd name="T4" fmla="*/ 52 w 218"/>
                <a:gd name="T5" fmla="*/ 172 h 276"/>
                <a:gd name="T6" fmla="*/ 54 w 218"/>
                <a:gd name="T7" fmla="*/ 158 h 276"/>
                <a:gd name="T8" fmla="*/ 58 w 218"/>
                <a:gd name="T9" fmla="*/ 146 h 276"/>
                <a:gd name="T10" fmla="*/ 62 w 218"/>
                <a:gd name="T11" fmla="*/ 136 h 276"/>
                <a:gd name="T12" fmla="*/ 68 w 218"/>
                <a:gd name="T13" fmla="*/ 126 h 276"/>
                <a:gd name="T14" fmla="*/ 74 w 218"/>
                <a:gd name="T15" fmla="*/ 118 h 276"/>
                <a:gd name="T16" fmla="*/ 90 w 218"/>
                <a:gd name="T17" fmla="*/ 106 h 276"/>
                <a:gd name="T18" fmla="*/ 104 w 218"/>
                <a:gd name="T19" fmla="*/ 100 h 276"/>
                <a:gd name="T20" fmla="*/ 116 w 218"/>
                <a:gd name="T21" fmla="*/ 94 h 276"/>
                <a:gd name="T22" fmla="*/ 128 w 218"/>
                <a:gd name="T23" fmla="*/ 92 h 276"/>
                <a:gd name="T24" fmla="*/ 128 w 218"/>
                <a:gd name="T25" fmla="*/ 92 h 276"/>
                <a:gd name="T26" fmla="*/ 142 w 218"/>
                <a:gd name="T27" fmla="*/ 92 h 276"/>
                <a:gd name="T28" fmla="*/ 154 w 218"/>
                <a:gd name="T29" fmla="*/ 90 h 276"/>
                <a:gd name="T30" fmla="*/ 166 w 218"/>
                <a:gd name="T31" fmla="*/ 88 h 276"/>
                <a:gd name="T32" fmla="*/ 176 w 218"/>
                <a:gd name="T33" fmla="*/ 82 h 276"/>
                <a:gd name="T34" fmla="*/ 184 w 218"/>
                <a:gd name="T35" fmla="*/ 76 h 276"/>
                <a:gd name="T36" fmla="*/ 192 w 218"/>
                <a:gd name="T37" fmla="*/ 68 h 276"/>
                <a:gd name="T38" fmla="*/ 202 w 218"/>
                <a:gd name="T39" fmla="*/ 50 h 276"/>
                <a:gd name="T40" fmla="*/ 210 w 218"/>
                <a:gd name="T41" fmla="*/ 34 h 276"/>
                <a:gd name="T42" fmla="*/ 214 w 218"/>
                <a:gd name="T43" fmla="*/ 18 h 276"/>
                <a:gd name="T44" fmla="*/ 218 w 218"/>
                <a:gd name="T45" fmla="*/ 4 h 276"/>
                <a:gd name="T46" fmla="*/ 218 w 218"/>
                <a:gd name="T47" fmla="*/ 4 h 276"/>
                <a:gd name="T48" fmla="*/ 196 w 218"/>
                <a:gd name="T49" fmla="*/ 0 h 276"/>
                <a:gd name="T50" fmla="*/ 174 w 218"/>
                <a:gd name="T51" fmla="*/ 0 h 276"/>
                <a:gd name="T52" fmla="*/ 152 w 218"/>
                <a:gd name="T53" fmla="*/ 2 h 276"/>
                <a:gd name="T54" fmla="*/ 130 w 218"/>
                <a:gd name="T55" fmla="*/ 8 h 276"/>
                <a:gd name="T56" fmla="*/ 110 w 218"/>
                <a:gd name="T57" fmla="*/ 16 h 276"/>
                <a:gd name="T58" fmla="*/ 90 w 218"/>
                <a:gd name="T59" fmla="*/ 26 h 276"/>
                <a:gd name="T60" fmla="*/ 70 w 218"/>
                <a:gd name="T61" fmla="*/ 38 h 276"/>
                <a:gd name="T62" fmla="*/ 54 w 218"/>
                <a:gd name="T63" fmla="*/ 54 h 276"/>
                <a:gd name="T64" fmla="*/ 54 w 218"/>
                <a:gd name="T65" fmla="*/ 54 h 276"/>
                <a:gd name="T66" fmla="*/ 42 w 218"/>
                <a:gd name="T67" fmla="*/ 66 h 276"/>
                <a:gd name="T68" fmla="*/ 34 w 218"/>
                <a:gd name="T69" fmla="*/ 78 h 276"/>
                <a:gd name="T70" fmla="*/ 24 w 218"/>
                <a:gd name="T71" fmla="*/ 90 h 276"/>
                <a:gd name="T72" fmla="*/ 18 w 218"/>
                <a:gd name="T73" fmla="*/ 104 h 276"/>
                <a:gd name="T74" fmla="*/ 12 w 218"/>
                <a:gd name="T75" fmla="*/ 118 h 276"/>
                <a:gd name="T76" fmla="*/ 8 w 218"/>
                <a:gd name="T77" fmla="*/ 132 h 276"/>
                <a:gd name="T78" fmla="*/ 0 w 218"/>
                <a:gd name="T79" fmla="*/ 160 h 276"/>
                <a:gd name="T80" fmla="*/ 0 w 218"/>
                <a:gd name="T81" fmla="*/ 190 h 276"/>
                <a:gd name="T82" fmla="*/ 2 w 218"/>
                <a:gd name="T83" fmla="*/ 220 h 276"/>
                <a:gd name="T84" fmla="*/ 10 w 218"/>
                <a:gd name="T85" fmla="*/ 248 h 276"/>
                <a:gd name="T86" fmla="*/ 16 w 218"/>
                <a:gd name="T87" fmla="*/ 262 h 276"/>
                <a:gd name="T88" fmla="*/ 24 w 218"/>
                <a:gd name="T89" fmla="*/ 276 h 276"/>
                <a:gd name="T90" fmla="*/ 24 w 218"/>
                <a:gd name="T91" fmla="*/ 276 h 276"/>
                <a:gd name="T92" fmla="*/ 32 w 218"/>
                <a:gd name="T93" fmla="*/ 264 h 276"/>
                <a:gd name="T94" fmla="*/ 40 w 218"/>
                <a:gd name="T95" fmla="*/ 250 h 276"/>
                <a:gd name="T96" fmla="*/ 44 w 218"/>
                <a:gd name="T97" fmla="*/ 236 h 276"/>
                <a:gd name="T98" fmla="*/ 48 w 218"/>
                <a:gd name="T99" fmla="*/ 222 h 276"/>
                <a:gd name="T100" fmla="*/ 50 w 218"/>
                <a:gd name="T101" fmla="*/ 198 h 276"/>
                <a:gd name="T102" fmla="*/ 52 w 218"/>
                <a:gd name="T103" fmla="*/ 188 h 276"/>
                <a:gd name="T104" fmla="*/ 52 w 218"/>
                <a:gd name="T105" fmla="*/ 18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8" h="276">
                  <a:moveTo>
                    <a:pt x="52" y="188"/>
                  </a:moveTo>
                  <a:lnTo>
                    <a:pt x="52" y="188"/>
                  </a:lnTo>
                  <a:lnTo>
                    <a:pt x="52" y="172"/>
                  </a:lnTo>
                  <a:lnTo>
                    <a:pt x="54" y="158"/>
                  </a:lnTo>
                  <a:lnTo>
                    <a:pt x="58" y="146"/>
                  </a:lnTo>
                  <a:lnTo>
                    <a:pt x="62" y="136"/>
                  </a:lnTo>
                  <a:lnTo>
                    <a:pt x="68" y="126"/>
                  </a:lnTo>
                  <a:lnTo>
                    <a:pt x="74" y="118"/>
                  </a:lnTo>
                  <a:lnTo>
                    <a:pt x="90" y="106"/>
                  </a:lnTo>
                  <a:lnTo>
                    <a:pt x="104" y="100"/>
                  </a:lnTo>
                  <a:lnTo>
                    <a:pt x="116" y="94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42" y="92"/>
                  </a:lnTo>
                  <a:lnTo>
                    <a:pt x="154" y="90"/>
                  </a:lnTo>
                  <a:lnTo>
                    <a:pt x="166" y="88"/>
                  </a:lnTo>
                  <a:lnTo>
                    <a:pt x="176" y="82"/>
                  </a:lnTo>
                  <a:lnTo>
                    <a:pt x="184" y="76"/>
                  </a:lnTo>
                  <a:lnTo>
                    <a:pt x="192" y="68"/>
                  </a:lnTo>
                  <a:lnTo>
                    <a:pt x="202" y="50"/>
                  </a:lnTo>
                  <a:lnTo>
                    <a:pt x="210" y="34"/>
                  </a:lnTo>
                  <a:lnTo>
                    <a:pt x="214" y="18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196" y="0"/>
                  </a:lnTo>
                  <a:lnTo>
                    <a:pt x="174" y="0"/>
                  </a:lnTo>
                  <a:lnTo>
                    <a:pt x="152" y="2"/>
                  </a:lnTo>
                  <a:lnTo>
                    <a:pt x="130" y="8"/>
                  </a:lnTo>
                  <a:lnTo>
                    <a:pt x="110" y="16"/>
                  </a:lnTo>
                  <a:lnTo>
                    <a:pt x="90" y="26"/>
                  </a:lnTo>
                  <a:lnTo>
                    <a:pt x="70" y="38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42" y="66"/>
                  </a:lnTo>
                  <a:lnTo>
                    <a:pt x="34" y="78"/>
                  </a:lnTo>
                  <a:lnTo>
                    <a:pt x="24" y="90"/>
                  </a:lnTo>
                  <a:lnTo>
                    <a:pt x="18" y="104"/>
                  </a:lnTo>
                  <a:lnTo>
                    <a:pt x="12" y="118"/>
                  </a:lnTo>
                  <a:lnTo>
                    <a:pt x="8" y="132"/>
                  </a:lnTo>
                  <a:lnTo>
                    <a:pt x="0" y="160"/>
                  </a:lnTo>
                  <a:lnTo>
                    <a:pt x="0" y="190"/>
                  </a:lnTo>
                  <a:lnTo>
                    <a:pt x="2" y="220"/>
                  </a:lnTo>
                  <a:lnTo>
                    <a:pt x="10" y="248"/>
                  </a:lnTo>
                  <a:lnTo>
                    <a:pt x="16" y="262"/>
                  </a:lnTo>
                  <a:lnTo>
                    <a:pt x="24" y="276"/>
                  </a:lnTo>
                  <a:lnTo>
                    <a:pt x="24" y="276"/>
                  </a:lnTo>
                  <a:lnTo>
                    <a:pt x="32" y="264"/>
                  </a:lnTo>
                  <a:lnTo>
                    <a:pt x="40" y="250"/>
                  </a:lnTo>
                  <a:lnTo>
                    <a:pt x="44" y="236"/>
                  </a:lnTo>
                  <a:lnTo>
                    <a:pt x="48" y="222"/>
                  </a:lnTo>
                  <a:lnTo>
                    <a:pt x="50" y="198"/>
                  </a:lnTo>
                  <a:lnTo>
                    <a:pt x="52" y="188"/>
                  </a:lnTo>
                  <a:lnTo>
                    <a:pt x="5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 noEditPoints="1"/>
            </p:cNvSpPr>
            <p:nvPr/>
          </p:nvSpPr>
          <p:spPr bwMode="auto">
            <a:xfrm>
              <a:off x="3979863" y="5230813"/>
              <a:ext cx="558800" cy="593725"/>
            </a:xfrm>
            <a:custGeom>
              <a:avLst/>
              <a:gdLst>
                <a:gd name="T0" fmla="*/ 298 w 352"/>
                <a:gd name="T1" fmla="*/ 52 h 374"/>
                <a:gd name="T2" fmla="*/ 252 w 352"/>
                <a:gd name="T3" fmla="*/ 18 h 374"/>
                <a:gd name="T4" fmla="*/ 200 w 352"/>
                <a:gd name="T5" fmla="*/ 0 h 374"/>
                <a:gd name="T6" fmla="*/ 196 w 352"/>
                <a:gd name="T7" fmla="*/ 16 h 374"/>
                <a:gd name="T8" fmla="*/ 184 w 352"/>
                <a:gd name="T9" fmla="*/ 48 h 374"/>
                <a:gd name="T10" fmla="*/ 164 w 352"/>
                <a:gd name="T11" fmla="*/ 74 h 374"/>
                <a:gd name="T12" fmla="*/ 146 w 352"/>
                <a:gd name="T13" fmla="*/ 86 h 374"/>
                <a:gd name="T14" fmla="*/ 122 w 352"/>
                <a:gd name="T15" fmla="*/ 92 h 374"/>
                <a:gd name="T16" fmla="*/ 108 w 352"/>
                <a:gd name="T17" fmla="*/ 92 h 374"/>
                <a:gd name="T18" fmla="*/ 82 w 352"/>
                <a:gd name="T19" fmla="*/ 98 h 374"/>
                <a:gd name="T20" fmla="*/ 54 w 352"/>
                <a:gd name="T21" fmla="*/ 118 h 374"/>
                <a:gd name="T22" fmla="*/ 42 w 352"/>
                <a:gd name="T23" fmla="*/ 136 h 374"/>
                <a:gd name="T24" fmla="*/ 32 w 352"/>
                <a:gd name="T25" fmla="*/ 158 h 374"/>
                <a:gd name="T26" fmla="*/ 30 w 352"/>
                <a:gd name="T27" fmla="*/ 190 h 374"/>
                <a:gd name="T28" fmla="*/ 30 w 352"/>
                <a:gd name="T29" fmla="*/ 200 h 374"/>
                <a:gd name="T30" fmla="*/ 22 w 352"/>
                <a:gd name="T31" fmla="*/ 238 h 374"/>
                <a:gd name="T32" fmla="*/ 10 w 352"/>
                <a:gd name="T33" fmla="*/ 266 h 374"/>
                <a:gd name="T34" fmla="*/ 0 w 352"/>
                <a:gd name="T35" fmla="*/ 276 h 374"/>
                <a:gd name="T36" fmla="*/ 32 w 352"/>
                <a:gd name="T37" fmla="*/ 318 h 374"/>
                <a:gd name="T38" fmla="*/ 46 w 352"/>
                <a:gd name="T39" fmla="*/ 330 h 374"/>
                <a:gd name="T40" fmla="*/ 78 w 352"/>
                <a:gd name="T41" fmla="*/ 352 h 374"/>
                <a:gd name="T42" fmla="*/ 112 w 352"/>
                <a:gd name="T43" fmla="*/ 366 h 374"/>
                <a:gd name="T44" fmla="*/ 146 w 352"/>
                <a:gd name="T45" fmla="*/ 372 h 374"/>
                <a:gd name="T46" fmla="*/ 182 w 352"/>
                <a:gd name="T47" fmla="*/ 372 h 374"/>
                <a:gd name="T48" fmla="*/ 218 w 352"/>
                <a:gd name="T49" fmla="*/ 366 h 374"/>
                <a:gd name="T50" fmla="*/ 252 w 352"/>
                <a:gd name="T51" fmla="*/ 352 h 374"/>
                <a:gd name="T52" fmla="*/ 284 w 352"/>
                <a:gd name="T53" fmla="*/ 332 h 374"/>
                <a:gd name="T54" fmla="*/ 298 w 352"/>
                <a:gd name="T55" fmla="*/ 318 h 374"/>
                <a:gd name="T56" fmla="*/ 322 w 352"/>
                <a:gd name="T57" fmla="*/ 288 h 374"/>
                <a:gd name="T58" fmla="*/ 340 w 352"/>
                <a:gd name="T59" fmla="*/ 256 h 374"/>
                <a:gd name="T60" fmla="*/ 350 w 352"/>
                <a:gd name="T61" fmla="*/ 220 h 374"/>
                <a:gd name="T62" fmla="*/ 352 w 352"/>
                <a:gd name="T63" fmla="*/ 186 h 374"/>
                <a:gd name="T64" fmla="*/ 350 w 352"/>
                <a:gd name="T65" fmla="*/ 150 h 374"/>
                <a:gd name="T66" fmla="*/ 340 w 352"/>
                <a:gd name="T67" fmla="*/ 114 h 374"/>
                <a:gd name="T68" fmla="*/ 322 w 352"/>
                <a:gd name="T69" fmla="*/ 82 h 374"/>
                <a:gd name="T70" fmla="*/ 298 w 352"/>
                <a:gd name="T71" fmla="*/ 52 h 374"/>
                <a:gd name="T72" fmla="*/ 206 w 352"/>
                <a:gd name="T73" fmla="*/ 226 h 374"/>
                <a:gd name="T74" fmla="*/ 198 w 352"/>
                <a:gd name="T75" fmla="*/ 234 h 374"/>
                <a:gd name="T76" fmla="*/ 176 w 352"/>
                <a:gd name="T77" fmla="*/ 244 h 374"/>
                <a:gd name="T78" fmla="*/ 154 w 352"/>
                <a:gd name="T79" fmla="*/ 244 h 374"/>
                <a:gd name="T80" fmla="*/ 132 w 352"/>
                <a:gd name="T81" fmla="*/ 234 h 374"/>
                <a:gd name="T82" fmla="*/ 122 w 352"/>
                <a:gd name="T83" fmla="*/ 226 h 374"/>
                <a:gd name="T84" fmla="*/ 110 w 352"/>
                <a:gd name="T85" fmla="*/ 208 h 374"/>
                <a:gd name="T86" fmla="*/ 106 w 352"/>
                <a:gd name="T87" fmla="*/ 186 h 374"/>
                <a:gd name="T88" fmla="*/ 110 w 352"/>
                <a:gd name="T89" fmla="*/ 162 h 374"/>
                <a:gd name="T90" fmla="*/ 122 w 352"/>
                <a:gd name="T91" fmla="*/ 144 h 374"/>
                <a:gd name="T92" fmla="*/ 132 w 352"/>
                <a:gd name="T93" fmla="*/ 136 h 374"/>
                <a:gd name="T94" fmla="*/ 154 w 352"/>
                <a:gd name="T95" fmla="*/ 126 h 374"/>
                <a:gd name="T96" fmla="*/ 176 w 352"/>
                <a:gd name="T97" fmla="*/ 126 h 374"/>
                <a:gd name="T98" fmla="*/ 198 w 352"/>
                <a:gd name="T99" fmla="*/ 136 h 374"/>
                <a:gd name="T100" fmla="*/ 206 w 352"/>
                <a:gd name="T101" fmla="*/ 144 h 374"/>
                <a:gd name="T102" fmla="*/ 220 w 352"/>
                <a:gd name="T103" fmla="*/ 162 h 374"/>
                <a:gd name="T104" fmla="*/ 224 w 352"/>
                <a:gd name="T105" fmla="*/ 186 h 374"/>
                <a:gd name="T106" fmla="*/ 220 w 352"/>
                <a:gd name="T107" fmla="*/ 208 h 374"/>
                <a:gd name="T108" fmla="*/ 206 w 352"/>
                <a:gd name="T109" fmla="*/ 22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374">
                  <a:moveTo>
                    <a:pt x="298" y="52"/>
                  </a:moveTo>
                  <a:lnTo>
                    <a:pt x="298" y="52"/>
                  </a:lnTo>
                  <a:lnTo>
                    <a:pt x="276" y="32"/>
                  </a:lnTo>
                  <a:lnTo>
                    <a:pt x="252" y="18"/>
                  </a:lnTo>
                  <a:lnTo>
                    <a:pt x="226" y="8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96" y="16"/>
                  </a:lnTo>
                  <a:lnTo>
                    <a:pt x="192" y="30"/>
                  </a:lnTo>
                  <a:lnTo>
                    <a:pt x="184" y="48"/>
                  </a:lnTo>
                  <a:lnTo>
                    <a:pt x="172" y="66"/>
                  </a:lnTo>
                  <a:lnTo>
                    <a:pt x="164" y="74"/>
                  </a:lnTo>
                  <a:lnTo>
                    <a:pt x="156" y="80"/>
                  </a:lnTo>
                  <a:lnTo>
                    <a:pt x="146" y="86"/>
                  </a:lnTo>
                  <a:lnTo>
                    <a:pt x="134" y="90"/>
                  </a:lnTo>
                  <a:lnTo>
                    <a:pt x="122" y="92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96" y="94"/>
                  </a:lnTo>
                  <a:lnTo>
                    <a:pt x="82" y="98"/>
                  </a:lnTo>
                  <a:lnTo>
                    <a:pt x="68" y="106"/>
                  </a:lnTo>
                  <a:lnTo>
                    <a:pt x="54" y="118"/>
                  </a:lnTo>
                  <a:lnTo>
                    <a:pt x="46" y="126"/>
                  </a:lnTo>
                  <a:lnTo>
                    <a:pt x="42" y="136"/>
                  </a:lnTo>
                  <a:lnTo>
                    <a:pt x="36" y="146"/>
                  </a:lnTo>
                  <a:lnTo>
                    <a:pt x="32" y="158"/>
                  </a:lnTo>
                  <a:lnTo>
                    <a:pt x="30" y="172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200"/>
                  </a:lnTo>
                  <a:lnTo>
                    <a:pt x="26" y="222"/>
                  </a:lnTo>
                  <a:lnTo>
                    <a:pt x="22" y="238"/>
                  </a:lnTo>
                  <a:lnTo>
                    <a:pt x="18" y="252"/>
                  </a:lnTo>
                  <a:lnTo>
                    <a:pt x="10" y="26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14" y="29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46" y="330"/>
                  </a:lnTo>
                  <a:lnTo>
                    <a:pt x="62" y="342"/>
                  </a:lnTo>
                  <a:lnTo>
                    <a:pt x="78" y="352"/>
                  </a:lnTo>
                  <a:lnTo>
                    <a:pt x="94" y="360"/>
                  </a:lnTo>
                  <a:lnTo>
                    <a:pt x="112" y="366"/>
                  </a:lnTo>
                  <a:lnTo>
                    <a:pt x="128" y="370"/>
                  </a:lnTo>
                  <a:lnTo>
                    <a:pt x="146" y="372"/>
                  </a:lnTo>
                  <a:lnTo>
                    <a:pt x="164" y="374"/>
                  </a:lnTo>
                  <a:lnTo>
                    <a:pt x="182" y="372"/>
                  </a:lnTo>
                  <a:lnTo>
                    <a:pt x="200" y="370"/>
                  </a:lnTo>
                  <a:lnTo>
                    <a:pt x="218" y="366"/>
                  </a:lnTo>
                  <a:lnTo>
                    <a:pt x="236" y="360"/>
                  </a:lnTo>
                  <a:lnTo>
                    <a:pt x="252" y="352"/>
                  </a:lnTo>
                  <a:lnTo>
                    <a:pt x="268" y="342"/>
                  </a:lnTo>
                  <a:lnTo>
                    <a:pt x="284" y="332"/>
                  </a:lnTo>
                  <a:lnTo>
                    <a:pt x="298" y="318"/>
                  </a:lnTo>
                  <a:lnTo>
                    <a:pt x="298" y="318"/>
                  </a:lnTo>
                  <a:lnTo>
                    <a:pt x="310" y="304"/>
                  </a:lnTo>
                  <a:lnTo>
                    <a:pt x="322" y="288"/>
                  </a:lnTo>
                  <a:lnTo>
                    <a:pt x="332" y="272"/>
                  </a:lnTo>
                  <a:lnTo>
                    <a:pt x="340" y="256"/>
                  </a:lnTo>
                  <a:lnTo>
                    <a:pt x="346" y="238"/>
                  </a:lnTo>
                  <a:lnTo>
                    <a:pt x="350" y="220"/>
                  </a:lnTo>
                  <a:lnTo>
                    <a:pt x="352" y="204"/>
                  </a:lnTo>
                  <a:lnTo>
                    <a:pt x="352" y="186"/>
                  </a:lnTo>
                  <a:lnTo>
                    <a:pt x="352" y="166"/>
                  </a:lnTo>
                  <a:lnTo>
                    <a:pt x="350" y="150"/>
                  </a:lnTo>
                  <a:lnTo>
                    <a:pt x="346" y="132"/>
                  </a:lnTo>
                  <a:lnTo>
                    <a:pt x="340" y="114"/>
                  </a:lnTo>
                  <a:lnTo>
                    <a:pt x="332" y="98"/>
                  </a:lnTo>
                  <a:lnTo>
                    <a:pt x="322" y="82"/>
                  </a:lnTo>
                  <a:lnTo>
                    <a:pt x="310" y="66"/>
                  </a:lnTo>
                  <a:lnTo>
                    <a:pt x="298" y="52"/>
                  </a:lnTo>
                  <a:lnTo>
                    <a:pt x="298" y="52"/>
                  </a:lnTo>
                  <a:close/>
                  <a:moveTo>
                    <a:pt x="206" y="226"/>
                  </a:moveTo>
                  <a:lnTo>
                    <a:pt x="206" y="226"/>
                  </a:lnTo>
                  <a:lnTo>
                    <a:pt x="198" y="234"/>
                  </a:lnTo>
                  <a:lnTo>
                    <a:pt x="188" y="240"/>
                  </a:lnTo>
                  <a:lnTo>
                    <a:pt x="176" y="244"/>
                  </a:lnTo>
                  <a:lnTo>
                    <a:pt x="164" y="244"/>
                  </a:lnTo>
                  <a:lnTo>
                    <a:pt x="154" y="244"/>
                  </a:lnTo>
                  <a:lnTo>
                    <a:pt x="142" y="240"/>
                  </a:lnTo>
                  <a:lnTo>
                    <a:pt x="132" y="234"/>
                  </a:lnTo>
                  <a:lnTo>
                    <a:pt x="122" y="226"/>
                  </a:lnTo>
                  <a:lnTo>
                    <a:pt x="122" y="226"/>
                  </a:lnTo>
                  <a:lnTo>
                    <a:pt x="116" y="218"/>
                  </a:lnTo>
                  <a:lnTo>
                    <a:pt x="110" y="208"/>
                  </a:lnTo>
                  <a:lnTo>
                    <a:pt x="106" y="196"/>
                  </a:lnTo>
                  <a:lnTo>
                    <a:pt x="106" y="186"/>
                  </a:lnTo>
                  <a:lnTo>
                    <a:pt x="106" y="174"/>
                  </a:lnTo>
                  <a:lnTo>
                    <a:pt x="110" y="162"/>
                  </a:lnTo>
                  <a:lnTo>
                    <a:pt x="116" y="152"/>
                  </a:lnTo>
                  <a:lnTo>
                    <a:pt x="122" y="144"/>
                  </a:lnTo>
                  <a:lnTo>
                    <a:pt x="122" y="144"/>
                  </a:lnTo>
                  <a:lnTo>
                    <a:pt x="132" y="136"/>
                  </a:lnTo>
                  <a:lnTo>
                    <a:pt x="142" y="130"/>
                  </a:lnTo>
                  <a:lnTo>
                    <a:pt x="154" y="126"/>
                  </a:lnTo>
                  <a:lnTo>
                    <a:pt x="164" y="126"/>
                  </a:lnTo>
                  <a:lnTo>
                    <a:pt x="176" y="126"/>
                  </a:lnTo>
                  <a:lnTo>
                    <a:pt x="188" y="130"/>
                  </a:lnTo>
                  <a:lnTo>
                    <a:pt x="198" y="136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214" y="152"/>
                  </a:lnTo>
                  <a:lnTo>
                    <a:pt x="220" y="162"/>
                  </a:lnTo>
                  <a:lnTo>
                    <a:pt x="224" y="174"/>
                  </a:lnTo>
                  <a:lnTo>
                    <a:pt x="224" y="186"/>
                  </a:lnTo>
                  <a:lnTo>
                    <a:pt x="224" y="196"/>
                  </a:lnTo>
                  <a:lnTo>
                    <a:pt x="220" y="208"/>
                  </a:lnTo>
                  <a:lnTo>
                    <a:pt x="214" y="218"/>
                  </a:lnTo>
                  <a:lnTo>
                    <a:pt x="206" y="226"/>
                  </a:lnTo>
                  <a:lnTo>
                    <a:pt x="20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278438" y="5056188"/>
            <a:ext cx="654050" cy="739775"/>
            <a:chOff x="5278438" y="5056188"/>
            <a:chExt cx="654050" cy="739775"/>
          </a:xfrm>
          <a:solidFill>
            <a:schemeClr val="bg1">
              <a:lumMod val="50000"/>
            </a:schemeClr>
          </a:solidFill>
        </p:grpSpPr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5278438" y="5056188"/>
              <a:ext cx="101600" cy="95250"/>
            </a:xfrm>
            <a:custGeom>
              <a:avLst/>
              <a:gdLst>
                <a:gd name="T0" fmla="*/ 64 w 64"/>
                <a:gd name="T1" fmla="*/ 44 h 60"/>
                <a:gd name="T2" fmla="*/ 50 w 64"/>
                <a:gd name="T3" fmla="*/ 0 h 60"/>
                <a:gd name="T4" fmla="*/ 0 w 64"/>
                <a:gd name="T5" fmla="*/ 16 h 60"/>
                <a:gd name="T6" fmla="*/ 14 w 64"/>
                <a:gd name="T7" fmla="*/ 60 h 60"/>
                <a:gd name="T8" fmla="*/ 64 w 64"/>
                <a:gd name="T9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4" y="44"/>
                  </a:moveTo>
                  <a:lnTo>
                    <a:pt x="50" y="0"/>
                  </a:lnTo>
                  <a:lnTo>
                    <a:pt x="0" y="16"/>
                  </a:lnTo>
                  <a:lnTo>
                    <a:pt x="14" y="60"/>
                  </a:lnTo>
                  <a:lnTo>
                    <a:pt x="6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5278438" y="5148263"/>
              <a:ext cx="609600" cy="647700"/>
            </a:xfrm>
            <a:custGeom>
              <a:avLst/>
              <a:gdLst>
                <a:gd name="T0" fmla="*/ 316 w 384"/>
                <a:gd name="T1" fmla="*/ 64 h 408"/>
                <a:gd name="T2" fmla="*/ 308 w 384"/>
                <a:gd name="T3" fmla="*/ 64 h 408"/>
                <a:gd name="T4" fmla="*/ 290 w 384"/>
                <a:gd name="T5" fmla="*/ 68 h 408"/>
                <a:gd name="T6" fmla="*/ 274 w 384"/>
                <a:gd name="T7" fmla="*/ 78 h 408"/>
                <a:gd name="T8" fmla="*/ 260 w 384"/>
                <a:gd name="T9" fmla="*/ 90 h 408"/>
                <a:gd name="T10" fmla="*/ 236 w 384"/>
                <a:gd name="T11" fmla="*/ 136 h 408"/>
                <a:gd name="T12" fmla="*/ 148 w 384"/>
                <a:gd name="T13" fmla="*/ 126 h 408"/>
                <a:gd name="T14" fmla="*/ 136 w 384"/>
                <a:gd name="T15" fmla="*/ 86 h 408"/>
                <a:gd name="T16" fmla="*/ 126 w 384"/>
                <a:gd name="T17" fmla="*/ 68 h 408"/>
                <a:gd name="T18" fmla="*/ 114 w 384"/>
                <a:gd name="T19" fmla="*/ 56 h 408"/>
                <a:gd name="T20" fmla="*/ 98 w 384"/>
                <a:gd name="T21" fmla="*/ 46 h 408"/>
                <a:gd name="T22" fmla="*/ 82 w 384"/>
                <a:gd name="T23" fmla="*/ 42 h 408"/>
                <a:gd name="T24" fmla="*/ 18 w 384"/>
                <a:gd name="T25" fmla="*/ 16 h 408"/>
                <a:gd name="T26" fmla="*/ 30 w 384"/>
                <a:gd name="T27" fmla="*/ 58 h 408"/>
                <a:gd name="T28" fmla="*/ 20 w 384"/>
                <a:gd name="T29" fmla="*/ 70 h 408"/>
                <a:gd name="T30" fmla="*/ 12 w 384"/>
                <a:gd name="T31" fmla="*/ 88 h 408"/>
                <a:gd name="T32" fmla="*/ 10 w 384"/>
                <a:gd name="T33" fmla="*/ 106 h 408"/>
                <a:gd name="T34" fmla="*/ 12 w 384"/>
                <a:gd name="T35" fmla="*/ 124 h 408"/>
                <a:gd name="T36" fmla="*/ 48 w 384"/>
                <a:gd name="T37" fmla="*/ 238 h 408"/>
                <a:gd name="T38" fmla="*/ 16 w 384"/>
                <a:gd name="T39" fmla="*/ 176 h 408"/>
                <a:gd name="T40" fmla="*/ 0 w 384"/>
                <a:gd name="T41" fmla="*/ 408 h 408"/>
                <a:gd name="T42" fmla="*/ 374 w 384"/>
                <a:gd name="T43" fmla="*/ 176 h 408"/>
                <a:gd name="T44" fmla="*/ 370 w 384"/>
                <a:gd name="T45" fmla="*/ 158 h 408"/>
                <a:gd name="T46" fmla="*/ 374 w 384"/>
                <a:gd name="T47" fmla="*/ 150 h 408"/>
                <a:gd name="T48" fmla="*/ 378 w 384"/>
                <a:gd name="T49" fmla="*/ 132 h 408"/>
                <a:gd name="T50" fmla="*/ 376 w 384"/>
                <a:gd name="T51" fmla="*/ 114 h 408"/>
                <a:gd name="T52" fmla="*/ 368 w 384"/>
                <a:gd name="T53" fmla="*/ 96 h 408"/>
                <a:gd name="T54" fmla="*/ 384 w 384"/>
                <a:gd name="T55" fmla="*/ 50 h 408"/>
                <a:gd name="T56" fmla="*/ 52 w 384"/>
                <a:gd name="T57" fmla="*/ 372 h 408"/>
                <a:gd name="T58" fmla="*/ 48 w 384"/>
                <a:gd name="T59" fmla="*/ 328 h 408"/>
                <a:gd name="T60" fmla="*/ 52 w 384"/>
                <a:gd name="T61" fmla="*/ 372 h 408"/>
                <a:gd name="T62" fmla="*/ 50 w 384"/>
                <a:gd name="T63" fmla="*/ 292 h 408"/>
                <a:gd name="T64" fmla="*/ 94 w 384"/>
                <a:gd name="T65" fmla="*/ 290 h 408"/>
                <a:gd name="T66" fmla="*/ 206 w 384"/>
                <a:gd name="T67" fmla="*/ 384 h 408"/>
                <a:gd name="T68" fmla="*/ 202 w 384"/>
                <a:gd name="T69" fmla="*/ 340 h 408"/>
                <a:gd name="T70" fmla="*/ 206 w 384"/>
                <a:gd name="T71" fmla="*/ 384 h 408"/>
                <a:gd name="T72" fmla="*/ 296 w 384"/>
                <a:gd name="T73" fmla="*/ 292 h 408"/>
                <a:gd name="T74" fmla="*/ 338 w 384"/>
                <a:gd name="T75" fmla="*/ 290 h 408"/>
                <a:gd name="T76" fmla="*/ 358 w 384"/>
                <a:gd name="T77" fmla="*/ 238 h 408"/>
                <a:gd name="T78" fmla="*/ 350 w 384"/>
                <a:gd name="T79" fmla="*/ 196 h 408"/>
                <a:gd name="T80" fmla="*/ 358 w 384"/>
                <a:gd name="T81" fmla="*/ 2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4" h="408">
                  <a:moveTo>
                    <a:pt x="336" y="26"/>
                  </a:moveTo>
                  <a:lnTo>
                    <a:pt x="316" y="64"/>
                  </a:lnTo>
                  <a:lnTo>
                    <a:pt x="316" y="64"/>
                  </a:lnTo>
                  <a:lnTo>
                    <a:pt x="308" y="64"/>
                  </a:lnTo>
                  <a:lnTo>
                    <a:pt x="298" y="66"/>
                  </a:lnTo>
                  <a:lnTo>
                    <a:pt x="290" y="68"/>
                  </a:lnTo>
                  <a:lnTo>
                    <a:pt x="282" y="72"/>
                  </a:lnTo>
                  <a:lnTo>
                    <a:pt x="274" y="78"/>
                  </a:lnTo>
                  <a:lnTo>
                    <a:pt x="268" y="84"/>
                  </a:lnTo>
                  <a:lnTo>
                    <a:pt x="260" y="90"/>
                  </a:lnTo>
                  <a:lnTo>
                    <a:pt x="256" y="98"/>
                  </a:lnTo>
                  <a:lnTo>
                    <a:pt x="236" y="136"/>
                  </a:lnTo>
                  <a:lnTo>
                    <a:pt x="184" y="238"/>
                  </a:lnTo>
                  <a:lnTo>
                    <a:pt x="148" y="126"/>
                  </a:lnTo>
                  <a:lnTo>
                    <a:pt x="136" y="86"/>
                  </a:lnTo>
                  <a:lnTo>
                    <a:pt x="136" y="86"/>
                  </a:lnTo>
                  <a:lnTo>
                    <a:pt x="132" y="76"/>
                  </a:lnTo>
                  <a:lnTo>
                    <a:pt x="126" y="68"/>
                  </a:lnTo>
                  <a:lnTo>
                    <a:pt x="122" y="62"/>
                  </a:lnTo>
                  <a:lnTo>
                    <a:pt x="114" y="56"/>
                  </a:lnTo>
                  <a:lnTo>
                    <a:pt x="108" y="50"/>
                  </a:lnTo>
                  <a:lnTo>
                    <a:pt x="98" y="46"/>
                  </a:lnTo>
                  <a:lnTo>
                    <a:pt x="90" y="42"/>
                  </a:lnTo>
                  <a:lnTo>
                    <a:pt x="82" y="42"/>
                  </a:lnTo>
                  <a:lnTo>
                    <a:pt x="68" y="0"/>
                  </a:lnTo>
                  <a:lnTo>
                    <a:pt x="18" y="16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4" y="64"/>
                  </a:lnTo>
                  <a:lnTo>
                    <a:pt x="20" y="70"/>
                  </a:lnTo>
                  <a:lnTo>
                    <a:pt x="14" y="78"/>
                  </a:lnTo>
                  <a:lnTo>
                    <a:pt x="12" y="88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0" y="116"/>
                  </a:lnTo>
                  <a:lnTo>
                    <a:pt x="12" y="124"/>
                  </a:lnTo>
                  <a:lnTo>
                    <a:pt x="24" y="164"/>
                  </a:lnTo>
                  <a:lnTo>
                    <a:pt x="48" y="238"/>
                  </a:lnTo>
                  <a:lnTo>
                    <a:pt x="16" y="238"/>
                  </a:lnTo>
                  <a:lnTo>
                    <a:pt x="16" y="176"/>
                  </a:lnTo>
                  <a:lnTo>
                    <a:pt x="0" y="176"/>
                  </a:lnTo>
                  <a:lnTo>
                    <a:pt x="0" y="408"/>
                  </a:lnTo>
                  <a:lnTo>
                    <a:pt x="374" y="408"/>
                  </a:lnTo>
                  <a:lnTo>
                    <a:pt x="374" y="176"/>
                  </a:lnTo>
                  <a:lnTo>
                    <a:pt x="360" y="176"/>
                  </a:lnTo>
                  <a:lnTo>
                    <a:pt x="370" y="158"/>
                  </a:lnTo>
                  <a:lnTo>
                    <a:pt x="370" y="158"/>
                  </a:lnTo>
                  <a:lnTo>
                    <a:pt x="374" y="150"/>
                  </a:lnTo>
                  <a:lnTo>
                    <a:pt x="376" y="140"/>
                  </a:lnTo>
                  <a:lnTo>
                    <a:pt x="378" y="132"/>
                  </a:lnTo>
                  <a:lnTo>
                    <a:pt x="378" y="122"/>
                  </a:lnTo>
                  <a:lnTo>
                    <a:pt x="376" y="114"/>
                  </a:lnTo>
                  <a:lnTo>
                    <a:pt x="372" y="104"/>
                  </a:lnTo>
                  <a:lnTo>
                    <a:pt x="368" y="96"/>
                  </a:lnTo>
                  <a:lnTo>
                    <a:pt x="364" y="88"/>
                  </a:lnTo>
                  <a:lnTo>
                    <a:pt x="384" y="50"/>
                  </a:lnTo>
                  <a:lnTo>
                    <a:pt x="336" y="26"/>
                  </a:lnTo>
                  <a:close/>
                  <a:moveTo>
                    <a:pt x="52" y="372"/>
                  </a:moveTo>
                  <a:lnTo>
                    <a:pt x="28" y="352"/>
                  </a:lnTo>
                  <a:lnTo>
                    <a:pt x="48" y="328"/>
                  </a:lnTo>
                  <a:lnTo>
                    <a:pt x="72" y="348"/>
                  </a:lnTo>
                  <a:lnTo>
                    <a:pt x="52" y="372"/>
                  </a:lnTo>
                  <a:close/>
                  <a:moveTo>
                    <a:pt x="74" y="312"/>
                  </a:moveTo>
                  <a:lnTo>
                    <a:pt x="50" y="292"/>
                  </a:lnTo>
                  <a:lnTo>
                    <a:pt x="70" y="270"/>
                  </a:lnTo>
                  <a:lnTo>
                    <a:pt x="94" y="290"/>
                  </a:lnTo>
                  <a:lnTo>
                    <a:pt x="74" y="312"/>
                  </a:lnTo>
                  <a:close/>
                  <a:moveTo>
                    <a:pt x="206" y="384"/>
                  </a:moveTo>
                  <a:lnTo>
                    <a:pt x="182" y="364"/>
                  </a:lnTo>
                  <a:lnTo>
                    <a:pt x="202" y="340"/>
                  </a:lnTo>
                  <a:lnTo>
                    <a:pt x="226" y="360"/>
                  </a:lnTo>
                  <a:lnTo>
                    <a:pt x="206" y="384"/>
                  </a:lnTo>
                  <a:close/>
                  <a:moveTo>
                    <a:pt x="318" y="312"/>
                  </a:moveTo>
                  <a:lnTo>
                    <a:pt x="296" y="292"/>
                  </a:lnTo>
                  <a:lnTo>
                    <a:pt x="316" y="270"/>
                  </a:lnTo>
                  <a:lnTo>
                    <a:pt x="338" y="290"/>
                  </a:lnTo>
                  <a:lnTo>
                    <a:pt x="318" y="312"/>
                  </a:lnTo>
                  <a:close/>
                  <a:moveTo>
                    <a:pt x="358" y="238"/>
                  </a:moveTo>
                  <a:lnTo>
                    <a:pt x="328" y="238"/>
                  </a:lnTo>
                  <a:lnTo>
                    <a:pt x="350" y="196"/>
                  </a:lnTo>
                  <a:lnTo>
                    <a:pt x="358" y="182"/>
                  </a:lnTo>
                  <a:lnTo>
                    <a:pt x="358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5824538" y="5103813"/>
              <a:ext cx="107950" cy="104775"/>
            </a:xfrm>
            <a:custGeom>
              <a:avLst/>
              <a:gdLst>
                <a:gd name="T0" fmla="*/ 20 w 68"/>
                <a:gd name="T1" fmla="*/ 0 h 66"/>
                <a:gd name="T2" fmla="*/ 0 w 68"/>
                <a:gd name="T3" fmla="*/ 42 h 66"/>
                <a:gd name="T4" fmla="*/ 46 w 68"/>
                <a:gd name="T5" fmla="*/ 66 h 66"/>
                <a:gd name="T6" fmla="*/ 68 w 68"/>
                <a:gd name="T7" fmla="*/ 26 h 66"/>
                <a:gd name="T8" fmla="*/ 20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20" y="0"/>
                  </a:moveTo>
                  <a:lnTo>
                    <a:pt x="0" y="42"/>
                  </a:lnTo>
                  <a:lnTo>
                    <a:pt x="46" y="66"/>
                  </a:lnTo>
                  <a:lnTo>
                    <a:pt x="68" y="26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615113" y="4992688"/>
            <a:ext cx="714375" cy="796925"/>
            <a:chOff x="6615113" y="4992688"/>
            <a:chExt cx="714375" cy="796925"/>
          </a:xfrm>
          <a:solidFill>
            <a:schemeClr val="bg1">
              <a:lumMod val="50000"/>
            </a:schemeClr>
          </a:solidFill>
        </p:grpSpPr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6615113" y="5319713"/>
              <a:ext cx="514350" cy="269875"/>
            </a:xfrm>
            <a:custGeom>
              <a:avLst/>
              <a:gdLst>
                <a:gd name="T0" fmla="*/ 0 w 324"/>
                <a:gd name="T1" fmla="*/ 8 h 170"/>
                <a:gd name="T2" fmla="*/ 4 w 324"/>
                <a:gd name="T3" fmla="*/ 40 h 170"/>
                <a:gd name="T4" fmla="*/ 14 w 324"/>
                <a:gd name="T5" fmla="*/ 70 h 170"/>
                <a:gd name="T6" fmla="*/ 28 w 324"/>
                <a:gd name="T7" fmla="*/ 98 h 170"/>
                <a:gd name="T8" fmla="*/ 48 w 324"/>
                <a:gd name="T9" fmla="*/ 122 h 170"/>
                <a:gd name="T10" fmla="*/ 72 w 324"/>
                <a:gd name="T11" fmla="*/ 142 h 170"/>
                <a:gd name="T12" fmla="*/ 100 w 324"/>
                <a:gd name="T13" fmla="*/ 156 h 170"/>
                <a:gd name="T14" fmla="*/ 130 w 324"/>
                <a:gd name="T15" fmla="*/ 166 h 170"/>
                <a:gd name="T16" fmla="*/ 162 w 324"/>
                <a:gd name="T17" fmla="*/ 170 h 170"/>
                <a:gd name="T18" fmla="*/ 180 w 324"/>
                <a:gd name="T19" fmla="*/ 168 h 170"/>
                <a:gd name="T20" fmla="*/ 210 w 324"/>
                <a:gd name="T21" fmla="*/ 162 h 170"/>
                <a:gd name="T22" fmla="*/ 240 w 324"/>
                <a:gd name="T23" fmla="*/ 150 h 170"/>
                <a:gd name="T24" fmla="*/ 266 w 324"/>
                <a:gd name="T25" fmla="*/ 132 h 170"/>
                <a:gd name="T26" fmla="*/ 288 w 324"/>
                <a:gd name="T27" fmla="*/ 110 h 170"/>
                <a:gd name="T28" fmla="*/ 306 w 324"/>
                <a:gd name="T29" fmla="*/ 84 h 170"/>
                <a:gd name="T30" fmla="*/ 318 w 324"/>
                <a:gd name="T31" fmla="*/ 56 h 170"/>
                <a:gd name="T32" fmla="*/ 324 w 324"/>
                <a:gd name="T33" fmla="*/ 24 h 170"/>
                <a:gd name="T34" fmla="*/ 324 w 324"/>
                <a:gd name="T35" fmla="*/ 0 h 170"/>
                <a:gd name="T36" fmla="*/ 0 w 324"/>
                <a:gd name="T37" fmla="*/ 8 h 170"/>
                <a:gd name="T38" fmla="*/ 162 w 324"/>
                <a:gd name="T39" fmla="*/ 154 h 170"/>
                <a:gd name="T40" fmla="*/ 116 w 324"/>
                <a:gd name="T41" fmla="*/ 146 h 170"/>
                <a:gd name="T42" fmla="*/ 76 w 324"/>
                <a:gd name="T43" fmla="*/ 126 h 170"/>
                <a:gd name="T44" fmla="*/ 46 w 324"/>
                <a:gd name="T45" fmla="*/ 94 h 170"/>
                <a:gd name="T46" fmla="*/ 24 w 324"/>
                <a:gd name="T47" fmla="*/ 54 h 170"/>
                <a:gd name="T48" fmla="*/ 302 w 324"/>
                <a:gd name="T49" fmla="*/ 54 h 170"/>
                <a:gd name="T50" fmla="*/ 280 w 324"/>
                <a:gd name="T51" fmla="*/ 94 h 170"/>
                <a:gd name="T52" fmla="*/ 248 w 324"/>
                <a:gd name="T53" fmla="*/ 126 h 170"/>
                <a:gd name="T54" fmla="*/ 208 w 324"/>
                <a:gd name="T55" fmla="*/ 146 h 170"/>
                <a:gd name="T56" fmla="*/ 162 w 324"/>
                <a:gd name="T57" fmla="*/ 154 h 170"/>
                <a:gd name="T58" fmla="*/ 308 w 324"/>
                <a:gd name="T59" fmla="*/ 14 h 170"/>
                <a:gd name="T60" fmla="*/ 308 w 324"/>
                <a:gd name="T61" fmla="*/ 28 h 170"/>
                <a:gd name="T62" fmla="*/ 20 w 324"/>
                <a:gd name="T63" fmla="*/ 42 h 170"/>
                <a:gd name="T64" fmla="*/ 18 w 324"/>
                <a:gd name="T65" fmla="*/ 28 h 170"/>
                <a:gd name="T66" fmla="*/ 308 w 324"/>
                <a:gd name="T67" fmla="*/ 1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4" h="170">
                  <a:moveTo>
                    <a:pt x="0" y="8"/>
                  </a:moveTo>
                  <a:lnTo>
                    <a:pt x="0" y="8"/>
                  </a:lnTo>
                  <a:lnTo>
                    <a:pt x="2" y="24"/>
                  </a:lnTo>
                  <a:lnTo>
                    <a:pt x="4" y="40"/>
                  </a:lnTo>
                  <a:lnTo>
                    <a:pt x="8" y="56"/>
                  </a:lnTo>
                  <a:lnTo>
                    <a:pt x="14" y="70"/>
                  </a:lnTo>
                  <a:lnTo>
                    <a:pt x="20" y="84"/>
                  </a:lnTo>
                  <a:lnTo>
                    <a:pt x="28" y="98"/>
                  </a:lnTo>
                  <a:lnTo>
                    <a:pt x="38" y="110"/>
                  </a:lnTo>
                  <a:lnTo>
                    <a:pt x="48" y="122"/>
                  </a:lnTo>
                  <a:lnTo>
                    <a:pt x="60" y="132"/>
                  </a:lnTo>
                  <a:lnTo>
                    <a:pt x="72" y="142"/>
                  </a:lnTo>
                  <a:lnTo>
                    <a:pt x="86" y="150"/>
                  </a:lnTo>
                  <a:lnTo>
                    <a:pt x="100" y="156"/>
                  </a:lnTo>
                  <a:lnTo>
                    <a:pt x="114" y="162"/>
                  </a:lnTo>
                  <a:lnTo>
                    <a:pt x="130" y="166"/>
                  </a:lnTo>
                  <a:lnTo>
                    <a:pt x="146" y="168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80" y="168"/>
                  </a:lnTo>
                  <a:lnTo>
                    <a:pt x="196" y="166"/>
                  </a:lnTo>
                  <a:lnTo>
                    <a:pt x="210" y="162"/>
                  </a:lnTo>
                  <a:lnTo>
                    <a:pt x="226" y="156"/>
                  </a:lnTo>
                  <a:lnTo>
                    <a:pt x="240" y="150"/>
                  </a:lnTo>
                  <a:lnTo>
                    <a:pt x="254" y="142"/>
                  </a:lnTo>
                  <a:lnTo>
                    <a:pt x="266" y="132"/>
                  </a:lnTo>
                  <a:lnTo>
                    <a:pt x="278" y="122"/>
                  </a:lnTo>
                  <a:lnTo>
                    <a:pt x="288" y="110"/>
                  </a:lnTo>
                  <a:lnTo>
                    <a:pt x="296" y="98"/>
                  </a:lnTo>
                  <a:lnTo>
                    <a:pt x="306" y="84"/>
                  </a:lnTo>
                  <a:lnTo>
                    <a:pt x="312" y="70"/>
                  </a:lnTo>
                  <a:lnTo>
                    <a:pt x="318" y="56"/>
                  </a:lnTo>
                  <a:lnTo>
                    <a:pt x="322" y="40"/>
                  </a:lnTo>
                  <a:lnTo>
                    <a:pt x="324" y="24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0" y="8"/>
                  </a:lnTo>
                  <a:close/>
                  <a:moveTo>
                    <a:pt x="162" y="154"/>
                  </a:moveTo>
                  <a:lnTo>
                    <a:pt x="162" y="154"/>
                  </a:lnTo>
                  <a:lnTo>
                    <a:pt x="140" y="152"/>
                  </a:lnTo>
                  <a:lnTo>
                    <a:pt x="116" y="146"/>
                  </a:lnTo>
                  <a:lnTo>
                    <a:pt x="96" y="138"/>
                  </a:lnTo>
                  <a:lnTo>
                    <a:pt x="76" y="126"/>
                  </a:lnTo>
                  <a:lnTo>
                    <a:pt x="60" y="110"/>
                  </a:lnTo>
                  <a:lnTo>
                    <a:pt x="46" y="94"/>
                  </a:lnTo>
                  <a:lnTo>
                    <a:pt x="34" y="74"/>
                  </a:lnTo>
                  <a:lnTo>
                    <a:pt x="24" y="54"/>
                  </a:lnTo>
                  <a:lnTo>
                    <a:pt x="302" y="54"/>
                  </a:lnTo>
                  <a:lnTo>
                    <a:pt x="302" y="54"/>
                  </a:lnTo>
                  <a:lnTo>
                    <a:pt x="292" y="74"/>
                  </a:lnTo>
                  <a:lnTo>
                    <a:pt x="280" y="94"/>
                  </a:lnTo>
                  <a:lnTo>
                    <a:pt x="266" y="110"/>
                  </a:lnTo>
                  <a:lnTo>
                    <a:pt x="248" y="126"/>
                  </a:lnTo>
                  <a:lnTo>
                    <a:pt x="230" y="138"/>
                  </a:lnTo>
                  <a:lnTo>
                    <a:pt x="208" y="146"/>
                  </a:lnTo>
                  <a:lnTo>
                    <a:pt x="186" y="152"/>
                  </a:lnTo>
                  <a:lnTo>
                    <a:pt x="162" y="154"/>
                  </a:lnTo>
                  <a:lnTo>
                    <a:pt x="162" y="154"/>
                  </a:lnTo>
                  <a:close/>
                  <a:moveTo>
                    <a:pt x="308" y="14"/>
                  </a:moveTo>
                  <a:lnTo>
                    <a:pt x="308" y="14"/>
                  </a:lnTo>
                  <a:lnTo>
                    <a:pt x="308" y="28"/>
                  </a:lnTo>
                  <a:lnTo>
                    <a:pt x="304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8" y="28"/>
                  </a:lnTo>
                  <a:lnTo>
                    <a:pt x="16" y="14"/>
                  </a:lnTo>
                  <a:lnTo>
                    <a:pt x="30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7021513" y="5570538"/>
              <a:ext cx="107950" cy="177800"/>
            </a:xfrm>
            <a:custGeom>
              <a:avLst/>
              <a:gdLst>
                <a:gd name="T0" fmla="*/ 34 w 68"/>
                <a:gd name="T1" fmla="*/ 10 h 112"/>
                <a:gd name="T2" fmla="*/ 34 w 68"/>
                <a:gd name="T3" fmla="*/ 10 h 112"/>
                <a:gd name="T4" fmla="*/ 30 w 68"/>
                <a:gd name="T5" fmla="*/ 6 h 112"/>
                <a:gd name="T6" fmla="*/ 24 w 68"/>
                <a:gd name="T7" fmla="*/ 2 h 112"/>
                <a:gd name="T8" fmla="*/ 16 w 68"/>
                <a:gd name="T9" fmla="*/ 0 h 112"/>
                <a:gd name="T10" fmla="*/ 10 w 68"/>
                <a:gd name="T11" fmla="*/ 2 h 112"/>
                <a:gd name="T12" fmla="*/ 10 w 68"/>
                <a:gd name="T13" fmla="*/ 2 h 112"/>
                <a:gd name="T14" fmla="*/ 4 w 68"/>
                <a:gd name="T15" fmla="*/ 6 h 112"/>
                <a:gd name="T16" fmla="*/ 0 w 68"/>
                <a:gd name="T17" fmla="*/ 12 h 112"/>
                <a:gd name="T18" fmla="*/ 0 w 68"/>
                <a:gd name="T19" fmla="*/ 18 h 112"/>
                <a:gd name="T20" fmla="*/ 0 w 68"/>
                <a:gd name="T21" fmla="*/ 26 h 112"/>
                <a:gd name="T22" fmla="*/ 34 w 68"/>
                <a:gd name="T23" fmla="*/ 102 h 112"/>
                <a:gd name="T24" fmla="*/ 34 w 68"/>
                <a:gd name="T25" fmla="*/ 102 h 112"/>
                <a:gd name="T26" fmla="*/ 38 w 68"/>
                <a:gd name="T27" fmla="*/ 108 h 112"/>
                <a:gd name="T28" fmla="*/ 44 w 68"/>
                <a:gd name="T29" fmla="*/ 112 h 112"/>
                <a:gd name="T30" fmla="*/ 52 w 68"/>
                <a:gd name="T31" fmla="*/ 112 h 112"/>
                <a:gd name="T32" fmla="*/ 58 w 68"/>
                <a:gd name="T33" fmla="*/ 112 h 112"/>
                <a:gd name="T34" fmla="*/ 58 w 68"/>
                <a:gd name="T35" fmla="*/ 112 h 112"/>
                <a:gd name="T36" fmla="*/ 64 w 68"/>
                <a:gd name="T37" fmla="*/ 108 h 112"/>
                <a:gd name="T38" fmla="*/ 68 w 68"/>
                <a:gd name="T39" fmla="*/ 102 h 112"/>
                <a:gd name="T40" fmla="*/ 68 w 68"/>
                <a:gd name="T41" fmla="*/ 94 h 112"/>
                <a:gd name="T42" fmla="*/ 68 w 68"/>
                <a:gd name="T43" fmla="*/ 88 h 112"/>
                <a:gd name="T44" fmla="*/ 34 w 68"/>
                <a:gd name="T45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12">
                  <a:moveTo>
                    <a:pt x="34" y="10"/>
                  </a:moveTo>
                  <a:lnTo>
                    <a:pt x="34" y="10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8" y="108"/>
                  </a:lnTo>
                  <a:lnTo>
                    <a:pt x="44" y="112"/>
                  </a:lnTo>
                  <a:lnTo>
                    <a:pt x="52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64" y="108"/>
                  </a:lnTo>
                  <a:lnTo>
                    <a:pt x="68" y="102"/>
                  </a:lnTo>
                  <a:lnTo>
                    <a:pt x="68" y="94"/>
                  </a:lnTo>
                  <a:lnTo>
                    <a:pt x="68" y="88"/>
                  </a:lnTo>
                  <a:lnTo>
                    <a:pt x="3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6630988" y="5570538"/>
              <a:ext cx="107950" cy="177800"/>
            </a:xfrm>
            <a:custGeom>
              <a:avLst/>
              <a:gdLst>
                <a:gd name="T0" fmla="*/ 58 w 68"/>
                <a:gd name="T1" fmla="*/ 2 h 112"/>
                <a:gd name="T2" fmla="*/ 58 w 68"/>
                <a:gd name="T3" fmla="*/ 2 h 112"/>
                <a:gd name="T4" fmla="*/ 52 w 68"/>
                <a:gd name="T5" fmla="*/ 0 h 112"/>
                <a:gd name="T6" fmla="*/ 44 w 68"/>
                <a:gd name="T7" fmla="*/ 2 h 112"/>
                <a:gd name="T8" fmla="*/ 38 w 68"/>
                <a:gd name="T9" fmla="*/ 6 h 112"/>
                <a:gd name="T10" fmla="*/ 34 w 68"/>
                <a:gd name="T11" fmla="*/ 10 h 112"/>
                <a:gd name="T12" fmla="*/ 2 w 68"/>
                <a:gd name="T13" fmla="*/ 88 h 112"/>
                <a:gd name="T14" fmla="*/ 2 w 68"/>
                <a:gd name="T15" fmla="*/ 88 h 112"/>
                <a:gd name="T16" fmla="*/ 0 w 68"/>
                <a:gd name="T17" fmla="*/ 94 h 112"/>
                <a:gd name="T18" fmla="*/ 0 w 68"/>
                <a:gd name="T19" fmla="*/ 102 h 112"/>
                <a:gd name="T20" fmla="*/ 4 w 68"/>
                <a:gd name="T21" fmla="*/ 108 h 112"/>
                <a:gd name="T22" fmla="*/ 10 w 68"/>
                <a:gd name="T23" fmla="*/ 112 h 112"/>
                <a:gd name="T24" fmla="*/ 10 w 68"/>
                <a:gd name="T25" fmla="*/ 112 h 112"/>
                <a:gd name="T26" fmla="*/ 18 w 68"/>
                <a:gd name="T27" fmla="*/ 112 h 112"/>
                <a:gd name="T28" fmla="*/ 24 w 68"/>
                <a:gd name="T29" fmla="*/ 112 h 112"/>
                <a:gd name="T30" fmla="*/ 30 w 68"/>
                <a:gd name="T31" fmla="*/ 108 h 112"/>
                <a:gd name="T32" fmla="*/ 34 w 68"/>
                <a:gd name="T33" fmla="*/ 102 h 112"/>
                <a:gd name="T34" fmla="*/ 68 w 68"/>
                <a:gd name="T35" fmla="*/ 26 h 112"/>
                <a:gd name="T36" fmla="*/ 68 w 68"/>
                <a:gd name="T37" fmla="*/ 26 h 112"/>
                <a:gd name="T38" fmla="*/ 68 w 68"/>
                <a:gd name="T39" fmla="*/ 18 h 112"/>
                <a:gd name="T40" fmla="*/ 68 w 68"/>
                <a:gd name="T41" fmla="*/ 12 h 112"/>
                <a:gd name="T42" fmla="*/ 64 w 68"/>
                <a:gd name="T43" fmla="*/ 6 h 112"/>
                <a:gd name="T44" fmla="*/ 58 w 68"/>
                <a:gd name="T45" fmla="*/ 2 h 112"/>
                <a:gd name="T46" fmla="*/ 58 w 68"/>
                <a:gd name="T47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112">
                  <a:moveTo>
                    <a:pt x="58" y="2"/>
                  </a:moveTo>
                  <a:lnTo>
                    <a:pt x="58" y="2"/>
                  </a:lnTo>
                  <a:lnTo>
                    <a:pt x="52" y="0"/>
                  </a:lnTo>
                  <a:lnTo>
                    <a:pt x="44" y="2"/>
                  </a:lnTo>
                  <a:lnTo>
                    <a:pt x="38" y="6"/>
                  </a:lnTo>
                  <a:lnTo>
                    <a:pt x="34" y="10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4" y="108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8" y="112"/>
                  </a:lnTo>
                  <a:lnTo>
                    <a:pt x="24" y="112"/>
                  </a:lnTo>
                  <a:lnTo>
                    <a:pt x="30" y="108"/>
                  </a:lnTo>
                  <a:lnTo>
                    <a:pt x="34" y="10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18"/>
                  </a:lnTo>
                  <a:lnTo>
                    <a:pt x="68" y="12"/>
                  </a:lnTo>
                  <a:lnTo>
                    <a:pt x="64" y="6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6856413" y="5618163"/>
              <a:ext cx="50800" cy="171450"/>
            </a:xfrm>
            <a:custGeom>
              <a:avLst/>
              <a:gdLst>
                <a:gd name="T0" fmla="*/ 16 w 32"/>
                <a:gd name="T1" fmla="*/ 0 h 108"/>
                <a:gd name="T2" fmla="*/ 16 w 32"/>
                <a:gd name="T3" fmla="*/ 0 h 108"/>
                <a:gd name="T4" fmla="*/ 10 w 32"/>
                <a:gd name="T5" fmla="*/ 0 h 108"/>
                <a:gd name="T6" fmla="*/ 6 w 32"/>
                <a:gd name="T7" fmla="*/ 4 h 108"/>
                <a:gd name="T8" fmla="*/ 2 w 32"/>
                <a:gd name="T9" fmla="*/ 10 h 108"/>
                <a:gd name="T10" fmla="*/ 0 w 32"/>
                <a:gd name="T11" fmla="*/ 16 h 108"/>
                <a:gd name="T12" fmla="*/ 0 w 32"/>
                <a:gd name="T13" fmla="*/ 92 h 108"/>
                <a:gd name="T14" fmla="*/ 0 w 32"/>
                <a:gd name="T15" fmla="*/ 92 h 108"/>
                <a:gd name="T16" fmla="*/ 2 w 32"/>
                <a:gd name="T17" fmla="*/ 98 h 108"/>
                <a:gd name="T18" fmla="*/ 6 w 32"/>
                <a:gd name="T19" fmla="*/ 104 h 108"/>
                <a:gd name="T20" fmla="*/ 10 w 32"/>
                <a:gd name="T21" fmla="*/ 106 h 108"/>
                <a:gd name="T22" fmla="*/ 16 w 32"/>
                <a:gd name="T23" fmla="*/ 108 h 108"/>
                <a:gd name="T24" fmla="*/ 16 w 32"/>
                <a:gd name="T25" fmla="*/ 108 h 108"/>
                <a:gd name="T26" fmla="*/ 22 w 32"/>
                <a:gd name="T27" fmla="*/ 106 h 108"/>
                <a:gd name="T28" fmla="*/ 28 w 32"/>
                <a:gd name="T29" fmla="*/ 104 h 108"/>
                <a:gd name="T30" fmla="*/ 32 w 32"/>
                <a:gd name="T31" fmla="*/ 98 h 108"/>
                <a:gd name="T32" fmla="*/ 32 w 32"/>
                <a:gd name="T33" fmla="*/ 92 h 108"/>
                <a:gd name="T34" fmla="*/ 32 w 32"/>
                <a:gd name="T35" fmla="*/ 16 h 108"/>
                <a:gd name="T36" fmla="*/ 32 w 32"/>
                <a:gd name="T37" fmla="*/ 16 h 108"/>
                <a:gd name="T38" fmla="*/ 32 w 32"/>
                <a:gd name="T39" fmla="*/ 10 h 108"/>
                <a:gd name="T40" fmla="*/ 28 w 32"/>
                <a:gd name="T41" fmla="*/ 4 h 108"/>
                <a:gd name="T42" fmla="*/ 22 w 32"/>
                <a:gd name="T43" fmla="*/ 0 h 108"/>
                <a:gd name="T44" fmla="*/ 16 w 32"/>
                <a:gd name="T45" fmla="*/ 0 h 108"/>
                <a:gd name="T46" fmla="*/ 16 w 32"/>
                <a:gd name="T4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108">
                  <a:moveTo>
                    <a:pt x="1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98"/>
                  </a:lnTo>
                  <a:lnTo>
                    <a:pt x="6" y="104"/>
                  </a:lnTo>
                  <a:lnTo>
                    <a:pt x="10" y="106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22" y="106"/>
                  </a:lnTo>
                  <a:lnTo>
                    <a:pt x="28" y="104"/>
                  </a:lnTo>
                  <a:lnTo>
                    <a:pt x="32" y="98"/>
                  </a:lnTo>
                  <a:lnTo>
                    <a:pt x="32" y="9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6723063" y="5180013"/>
              <a:ext cx="606425" cy="95250"/>
            </a:xfrm>
            <a:custGeom>
              <a:avLst/>
              <a:gdLst>
                <a:gd name="T0" fmla="*/ 156 w 382"/>
                <a:gd name="T1" fmla="*/ 22 h 60"/>
                <a:gd name="T2" fmla="*/ 156 w 382"/>
                <a:gd name="T3" fmla="*/ 22 h 60"/>
                <a:gd name="T4" fmla="*/ 154 w 382"/>
                <a:gd name="T5" fmla="*/ 16 h 60"/>
                <a:gd name="T6" fmla="*/ 154 w 382"/>
                <a:gd name="T7" fmla="*/ 16 h 60"/>
                <a:gd name="T8" fmla="*/ 150 w 382"/>
                <a:gd name="T9" fmla="*/ 10 h 60"/>
                <a:gd name="T10" fmla="*/ 144 w 382"/>
                <a:gd name="T11" fmla="*/ 2 h 60"/>
                <a:gd name="T12" fmla="*/ 142 w 382"/>
                <a:gd name="T13" fmla="*/ 2 h 60"/>
                <a:gd name="T14" fmla="*/ 142 w 382"/>
                <a:gd name="T15" fmla="*/ 22 h 60"/>
                <a:gd name="T16" fmla="*/ 98 w 382"/>
                <a:gd name="T17" fmla="*/ 22 h 60"/>
                <a:gd name="T18" fmla="*/ 98 w 382"/>
                <a:gd name="T19" fmla="*/ 14 h 60"/>
                <a:gd name="T20" fmla="*/ 98 w 382"/>
                <a:gd name="T21" fmla="*/ 14 h 60"/>
                <a:gd name="T22" fmla="*/ 98 w 382"/>
                <a:gd name="T23" fmla="*/ 8 h 60"/>
                <a:gd name="T24" fmla="*/ 98 w 382"/>
                <a:gd name="T25" fmla="*/ 8 h 60"/>
                <a:gd name="T26" fmla="*/ 90 w 382"/>
                <a:gd name="T27" fmla="*/ 0 h 60"/>
                <a:gd name="T28" fmla="*/ 90 w 382"/>
                <a:gd name="T29" fmla="*/ 0 h 60"/>
                <a:gd name="T30" fmla="*/ 82 w 382"/>
                <a:gd name="T31" fmla="*/ 8 h 60"/>
                <a:gd name="T32" fmla="*/ 82 w 382"/>
                <a:gd name="T33" fmla="*/ 8 h 60"/>
                <a:gd name="T34" fmla="*/ 82 w 382"/>
                <a:gd name="T35" fmla="*/ 14 h 60"/>
                <a:gd name="T36" fmla="*/ 82 w 382"/>
                <a:gd name="T37" fmla="*/ 22 h 60"/>
                <a:gd name="T38" fmla="*/ 46 w 382"/>
                <a:gd name="T39" fmla="*/ 22 h 60"/>
                <a:gd name="T40" fmla="*/ 46 w 382"/>
                <a:gd name="T41" fmla="*/ 22 h 60"/>
                <a:gd name="T42" fmla="*/ 44 w 382"/>
                <a:gd name="T43" fmla="*/ 12 h 60"/>
                <a:gd name="T44" fmla="*/ 38 w 382"/>
                <a:gd name="T45" fmla="*/ 0 h 60"/>
                <a:gd name="T46" fmla="*/ 38 w 382"/>
                <a:gd name="T47" fmla="*/ 0 h 60"/>
                <a:gd name="T48" fmla="*/ 34 w 382"/>
                <a:gd name="T49" fmla="*/ 12 h 60"/>
                <a:gd name="T50" fmla="*/ 32 w 382"/>
                <a:gd name="T51" fmla="*/ 22 h 60"/>
                <a:gd name="T52" fmla="*/ 0 w 382"/>
                <a:gd name="T53" fmla="*/ 22 h 60"/>
                <a:gd name="T54" fmla="*/ 0 w 382"/>
                <a:gd name="T55" fmla="*/ 36 h 60"/>
                <a:gd name="T56" fmla="*/ 32 w 382"/>
                <a:gd name="T57" fmla="*/ 36 h 60"/>
                <a:gd name="T58" fmla="*/ 32 w 382"/>
                <a:gd name="T59" fmla="*/ 36 h 60"/>
                <a:gd name="T60" fmla="*/ 34 w 382"/>
                <a:gd name="T61" fmla="*/ 48 h 60"/>
                <a:gd name="T62" fmla="*/ 38 w 382"/>
                <a:gd name="T63" fmla="*/ 60 h 60"/>
                <a:gd name="T64" fmla="*/ 38 w 382"/>
                <a:gd name="T65" fmla="*/ 60 h 60"/>
                <a:gd name="T66" fmla="*/ 44 w 382"/>
                <a:gd name="T67" fmla="*/ 48 h 60"/>
                <a:gd name="T68" fmla="*/ 46 w 382"/>
                <a:gd name="T69" fmla="*/ 36 h 60"/>
                <a:gd name="T70" fmla="*/ 82 w 382"/>
                <a:gd name="T71" fmla="*/ 36 h 60"/>
                <a:gd name="T72" fmla="*/ 82 w 382"/>
                <a:gd name="T73" fmla="*/ 44 h 60"/>
                <a:gd name="T74" fmla="*/ 82 w 382"/>
                <a:gd name="T75" fmla="*/ 52 h 60"/>
                <a:gd name="T76" fmla="*/ 82 w 382"/>
                <a:gd name="T77" fmla="*/ 52 h 60"/>
                <a:gd name="T78" fmla="*/ 90 w 382"/>
                <a:gd name="T79" fmla="*/ 60 h 60"/>
                <a:gd name="T80" fmla="*/ 90 w 382"/>
                <a:gd name="T81" fmla="*/ 60 h 60"/>
                <a:gd name="T82" fmla="*/ 98 w 382"/>
                <a:gd name="T83" fmla="*/ 52 h 60"/>
                <a:gd name="T84" fmla="*/ 98 w 382"/>
                <a:gd name="T85" fmla="*/ 44 h 60"/>
                <a:gd name="T86" fmla="*/ 98 w 382"/>
                <a:gd name="T87" fmla="*/ 36 h 60"/>
                <a:gd name="T88" fmla="*/ 142 w 382"/>
                <a:gd name="T89" fmla="*/ 36 h 60"/>
                <a:gd name="T90" fmla="*/ 142 w 382"/>
                <a:gd name="T91" fmla="*/ 56 h 60"/>
                <a:gd name="T92" fmla="*/ 144 w 382"/>
                <a:gd name="T93" fmla="*/ 56 h 60"/>
                <a:gd name="T94" fmla="*/ 144 w 382"/>
                <a:gd name="T95" fmla="*/ 56 h 60"/>
                <a:gd name="T96" fmla="*/ 150 w 382"/>
                <a:gd name="T97" fmla="*/ 50 h 60"/>
                <a:gd name="T98" fmla="*/ 154 w 382"/>
                <a:gd name="T99" fmla="*/ 44 h 60"/>
                <a:gd name="T100" fmla="*/ 154 w 382"/>
                <a:gd name="T101" fmla="*/ 44 h 60"/>
                <a:gd name="T102" fmla="*/ 156 w 382"/>
                <a:gd name="T103" fmla="*/ 36 h 60"/>
                <a:gd name="T104" fmla="*/ 382 w 382"/>
                <a:gd name="T105" fmla="*/ 36 h 60"/>
                <a:gd name="T106" fmla="*/ 382 w 382"/>
                <a:gd name="T107" fmla="*/ 22 h 60"/>
                <a:gd name="T108" fmla="*/ 156 w 382"/>
                <a:gd name="T109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2" h="60">
                  <a:moveTo>
                    <a:pt x="156" y="22"/>
                  </a:moveTo>
                  <a:lnTo>
                    <a:pt x="156" y="22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0" y="10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2" y="22"/>
                  </a:lnTo>
                  <a:lnTo>
                    <a:pt x="98" y="22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14"/>
                  </a:lnTo>
                  <a:lnTo>
                    <a:pt x="82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4" y="12"/>
                  </a:lnTo>
                  <a:lnTo>
                    <a:pt x="32" y="22"/>
                  </a:lnTo>
                  <a:lnTo>
                    <a:pt x="0" y="22"/>
                  </a:lnTo>
                  <a:lnTo>
                    <a:pt x="0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4" y="48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48"/>
                  </a:lnTo>
                  <a:lnTo>
                    <a:pt x="46" y="3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8" y="52"/>
                  </a:lnTo>
                  <a:lnTo>
                    <a:pt x="98" y="44"/>
                  </a:lnTo>
                  <a:lnTo>
                    <a:pt x="98" y="36"/>
                  </a:lnTo>
                  <a:lnTo>
                    <a:pt x="142" y="36"/>
                  </a:lnTo>
                  <a:lnTo>
                    <a:pt x="142" y="56"/>
                  </a:lnTo>
                  <a:lnTo>
                    <a:pt x="144" y="56"/>
                  </a:lnTo>
                  <a:lnTo>
                    <a:pt x="144" y="56"/>
                  </a:lnTo>
                  <a:lnTo>
                    <a:pt x="150" y="50"/>
                  </a:lnTo>
                  <a:lnTo>
                    <a:pt x="154" y="44"/>
                  </a:lnTo>
                  <a:lnTo>
                    <a:pt x="154" y="44"/>
                  </a:lnTo>
                  <a:lnTo>
                    <a:pt x="156" y="36"/>
                  </a:lnTo>
                  <a:lnTo>
                    <a:pt x="382" y="36"/>
                  </a:lnTo>
                  <a:lnTo>
                    <a:pt x="382" y="22"/>
                  </a:lnTo>
                  <a:lnTo>
                    <a:pt x="15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6824663" y="4992688"/>
              <a:ext cx="260350" cy="155575"/>
            </a:xfrm>
            <a:custGeom>
              <a:avLst/>
              <a:gdLst>
                <a:gd name="T0" fmla="*/ 8 w 164"/>
                <a:gd name="T1" fmla="*/ 98 h 98"/>
                <a:gd name="T2" fmla="*/ 8 w 164"/>
                <a:gd name="T3" fmla="*/ 98 h 98"/>
                <a:gd name="T4" fmla="*/ 10 w 164"/>
                <a:gd name="T5" fmla="*/ 82 h 98"/>
                <a:gd name="T6" fmla="*/ 14 w 164"/>
                <a:gd name="T7" fmla="*/ 66 h 98"/>
                <a:gd name="T8" fmla="*/ 18 w 164"/>
                <a:gd name="T9" fmla="*/ 54 h 98"/>
                <a:gd name="T10" fmla="*/ 26 w 164"/>
                <a:gd name="T11" fmla="*/ 44 h 98"/>
                <a:gd name="T12" fmla="*/ 26 w 164"/>
                <a:gd name="T13" fmla="*/ 44 h 98"/>
                <a:gd name="T14" fmla="*/ 30 w 164"/>
                <a:gd name="T15" fmla="*/ 40 h 98"/>
                <a:gd name="T16" fmla="*/ 36 w 164"/>
                <a:gd name="T17" fmla="*/ 36 h 98"/>
                <a:gd name="T18" fmla="*/ 44 w 164"/>
                <a:gd name="T19" fmla="*/ 36 h 98"/>
                <a:gd name="T20" fmla="*/ 52 w 164"/>
                <a:gd name="T21" fmla="*/ 36 h 98"/>
                <a:gd name="T22" fmla="*/ 52 w 164"/>
                <a:gd name="T23" fmla="*/ 36 h 98"/>
                <a:gd name="T24" fmla="*/ 66 w 164"/>
                <a:gd name="T25" fmla="*/ 40 h 98"/>
                <a:gd name="T26" fmla="*/ 80 w 164"/>
                <a:gd name="T27" fmla="*/ 48 h 98"/>
                <a:gd name="T28" fmla="*/ 80 w 164"/>
                <a:gd name="T29" fmla="*/ 48 h 98"/>
                <a:gd name="T30" fmla="*/ 94 w 164"/>
                <a:gd name="T31" fmla="*/ 56 h 98"/>
                <a:gd name="T32" fmla="*/ 108 w 164"/>
                <a:gd name="T33" fmla="*/ 62 h 98"/>
                <a:gd name="T34" fmla="*/ 108 w 164"/>
                <a:gd name="T35" fmla="*/ 62 h 98"/>
                <a:gd name="T36" fmla="*/ 118 w 164"/>
                <a:gd name="T37" fmla="*/ 66 h 98"/>
                <a:gd name="T38" fmla="*/ 126 w 164"/>
                <a:gd name="T39" fmla="*/ 68 h 98"/>
                <a:gd name="T40" fmla="*/ 136 w 164"/>
                <a:gd name="T41" fmla="*/ 68 h 98"/>
                <a:gd name="T42" fmla="*/ 146 w 164"/>
                <a:gd name="T43" fmla="*/ 64 h 98"/>
                <a:gd name="T44" fmla="*/ 146 w 164"/>
                <a:gd name="T45" fmla="*/ 64 h 98"/>
                <a:gd name="T46" fmla="*/ 154 w 164"/>
                <a:gd name="T47" fmla="*/ 58 h 98"/>
                <a:gd name="T48" fmla="*/ 160 w 164"/>
                <a:gd name="T49" fmla="*/ 50 h 98"/>
                <a:gd name="T50" fmla="*/ 160 w 164"/>
                <a:gd name="T51" fmla="*/ 50 h 98"/>
                <a:gd name="T52" fmla="*/ 162 w 164"/>
                <a:gd name="T53" fmla="*/ 40 h 98"/>
                <a:gd name="T54" fmla="*/ 164 w 164"/>
                <a:gd name="T55" fmla="*/ 32 h 98"/>
                <a:gd name="T56" fmla="*/ 164 w 164"/>
                <a:gd name="T57" fmla="*/ 32 h 98"/>
                <a:gd name="T58" fmla="*/ 162 w 164"/>
                <a:gd name="T59" fmla="*/ 14 h 98"/>
                <a:gd name="T60" fmla="*/ 156 w 164"/>
                <a:gd name="T61" fmla="*/ 0 h 98"/>
                <a:gd name="T62" fmla="*/ 154 w 164"/>
                <a:gd name="T63" fmla="*/ 0 h 98"/>
                <a:gd name="T64" fmla="*/ 154 w 164"/>
                <a:gd name="T65" fmla="*/ 0 h 98"/>
                <a:gd name="T66" fmla="*/ 154 w 164"/>
                <a:gd name="T67" fmla="*/ 16 h 98"/>
                <a:gd name="T68" fmla="*/ 152 w 164"/>
                <a:gd name="T69" fmla="*/ 30 h 98"/>
                <a:gd name="T70" fmla="*/ 152 w 164"/>
                <a:gd name="T71" fmla="*/ 30 h 98"/>
                <a:gd name="T72" fmla="*/ 146 w 164"/>
                <a:gd name="T73" fmla="*/ 42 h 98"/>
                <a:gd name="T74" fmla="*/ 144 w 164"/>
                <a:gd name="T75" fmla="*/ 46 h 98"/>
                <a:gd name="T76" fmla="*/ 138 w 164"/>
                <a:gd name="T77" fmla="*/ 48 h 98"/>
                <a:gd name="T78" fmla="*/ 138 w 164"/>
                <a:gd name="T79" fmla="*/ 48 h 98"/>
                <a:gd name="T80" fmla="*/ 134 w 164"/>
                <a:gd name="T81" fmla="*/ 50 h 98"/>
                <a:gd name="T82" fmla="*/ 128 w 164"/>
                <a:gd name="T83" fmla="*/ 50 h 98"/>
                <a:gd name="T84" fmla="*/ 114 w 164"/>
                <a:gd name="T85" fmla="*/ 48 h 98"/>
                <a:gd name="T86" fmla="*/ 114 w 164"/>
                <a:gd name="T87" fmla="*/ 48 h 98"/>
                <a:gd name="T88" fmla="*/ 84 w 164"/>
                <a:gd name="T89" fmla="*/ 40 h 98"/>
                <a:gd name="T90" fmla="*/ 84 w 164"/>
                <a:gd name="T91" fmla="*/ 40 h 98"/>
                <a:gd name="T92" fmla="*/ 52 w 164"/>
                <a:gd name="T93" fmla="*/ 30 h 98"/>
                <a:gd name="T94" fmla="*/ 52 w 164"/>
                <a:gd name="T95" fmla="*/ 30 h 98"/>
                <a:gd name="T96" fmla="*/ 44 w 164"/>
                <a:gd name="T97" fmla="*/ 28 h 98"/>
                <a:gd name="T98" fmla="*/ 36 w 164"/>
                <a:gd name="T99" fmla="*/ 28 h 98"/>
                <a:gd name="T100" fmla="*/ 26 w 164"/>
                <a:gd name="T101" fmla="*/ 30 h 98"/>
                <a:gd name="T102" fmla="*/ 18 w 164"/>
                <a:gd name="T103" fmla="*/ 32 h 98"/>
                <a:gd name="T104" fmla="*/ 18 w 164"/>
                <a:gd name="T105" fmla="*/ 32 h 98"/>
                <a:gd name="T106" fmla="*/ 10 w 164"/>
                <a:gd name="T107" fmla="*/ 40 h 98"/>
                <a:gd name="T108" fmla="*/ 6 w 164"/>
                <a:gd name="T109" fmla="*/ 48 h 98"/>
                <a:gd name="T110" fmla="*/ 2 w 164"/>
                <a:gd name="T111" fmla="*/ 56 h 98"/>
                <a:gd name="T112" fmla="*/ 0 w 164"/>
                <a:gd name="T113" fmla="*/ 64 h 98"/>
                <a:gd name="T114" fmla="*/ 0 w 164"/>
                <a:gd name="T115" fmla="*/ 64 h 98"/>
                <a:gd name="T116" fmla="*/ 2 w 164"/>
                <a:gd name="T117" fmla="*/ 82 h 98"/>
                <a:gd name="T118" fmla="*/ 6 w 164"/>
                <a:gd name="T119" fmla="*/ 98 h 98"/>
                <a:gd name="T120" fmla="*/ 8 w 164"/>
                <a:gd name="T12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4" h="98">
                  <a:moveTo>
                    <a:pt x="8" y="98"/>
                  </a:moveTo>
                  <a:lnTo>
                    <a:pt x="8" y="98"/>
                  </a:lnTo>
                  <a:lnTo>
                    <a:pt x="10" y="82"/>
                  </a:lnTo>
                  <a:lnTo>
                    <a:pt x="14" y="66"/>
                  </a:lnTo>
                  <a:lnTo>
                    <a:pt x="18" y="5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40"/>
                  </a:lnTo>
                  <a:lnTo>
                    <a:pt x="36" y="36"/>
                  </a:lnTo>
                  <a:lnTo>
                    <a:pt x="44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66" y="40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94" y="5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18" y="66"/>
                  </a:lnTo>
                  <a:lnTo>
                    <a:pt x="126" y="68"/>
                  </a:lnTo>
                  <a:lnTo>
                    <a:pt x="136" y="68"/>
                  </a:lnTo>
                  <a:lnTo>
                    <a:pt x="146" y="64"/>
                  </a:lnTo>
                  <a:lnTo>
                    <a:pt x="146" y="64"/>
                  </a:lnTo>
                  <a:lnTo>
                    <a:pt x="154" y="58"/>
                  </a:lnTo>
                  <a:lnTo>
                    <a:pt x="160" y="50"/>
                  </a:lnTo>
                  <a:lnTo>
                    <a:pt x="160" y="50"/>
                  </a:lnTo>
                  <a:lnTo>
                    <a:pt x="162" y="40"/>
                  </a:lnTo>
                  <a:lnTo>
                    <a:pt x="164" y="32"/>
                  </a:lnTo>
                  <a:lnTo>
                    <a:pt x="164" y="32"/>
                  </a:lnTo>
                  <a:lnTo>
                    <a:pt x="162" y="14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16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6" y="42"/>
                  </a:lnTo>
                  <a:lnTo>
                    <a:pt x="144" y="4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4" y="50"/>
                  </a:lnTo>
                  <a:lnTo>
                    <a:pt x="128" y="50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44" y="28"/>
                  </a:lnTo>
                  <a:lnTo>
                    <a:pt x="36" y="28"/>
                  </a:lnTo>
                  <a:lnTo>
                    <a:pt x="26" y="30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0" y="40"/>
                  </a:lnTo>
                  <a:lnTo>
                    <a:pt x="6" y="48"/>
                  </a:lnTo>
                  <a:lnTo>
                    <a:pt x="2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82"/>
                  </a:lnTo>
                  <a:lnTo>
                    <a:pt x="6" y="98"/>
                  </a:lnTo>
                  <a:lnTo>
                    <a:pt x="8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Freeform 120"/>
          <p:cNvSpPr>
            <a:spLocks noEditPoints="1"/>
          </p:cNvSpPr>
          <p:nvPr/>
        </p:nvSpPr>
        <p:spPr bwMode="auto">
          <a:xfrm>
            <a:off x="9059863" y="3789363"/>
            <a:ext cx="560388" cy="730250"/>
          </a:xfrm>
          <a:custGeom>
            <a:avLst/>
            <a:gdLst>
              <a:gd name="T0" fmla="*/ 321 w 353"/>
              <a:gd name="T1" fmla="*/ 30 h 460"/>
              <a:gd name="T2" fmla="*/ 311 w 353"/>
              <a:gd name="T3" fmla="*/ 20 h 460"/>
              <a:gd name="T4" fmla="*/ 279 w 353"/>
              <a:gd name="T5" fmla="*/ 4 h 460"/>
              <a:gd name="T6" fmla="*/ 265 w 353"/>
              <a:gd name="T7" fmla="*/ 2 h 460"/>
              <a:gd name="T8" fmla="*/ 241 w 353"/>
              <a:gd name="T9" fmla="*/ 0 h 460"/>
              <a:gd name="T10" fmla="*/ 227 w 353"/>
              <a:gd name="T11" fmla="*/ 2 h 460"/>
              <a:gd name="T12" fmla="*/ 195 w 353"/>
              <a:gd name="T13" fmla="*/ 16 h 460"/>
              <a:gd name="T14" fmla="*/ 181 w 353"/>
              <a:gd name="T15" fmla="*/ 30 h 460"/>
              <a:gd name="T16" fmla="*/ 153 w 353"/>
              <a:gd name="T17" fmla="*/ 56 h 460"/>
              <a:gd name="T18" fmla="*/ 195 w 353"/>
              <a:gd name="T19" fmla="*/ 74 h 460"/>
              <a:gd name="T20" fmla="*/ 201 w 353"/>
              <a:gd name="T21" fmla="*/ 68 h 460"/>
              <a:gd name="T22" fmla="*/ 227 w 353"/>
              <a:gd name="T23" fmla="*/ 52 h 460"/>
              <a:gd name="T24" fmla="*/ 241 w 353"/>
              <a:gd name="T25" fmla="*/ 48 h 460"/>
              <a:gd name="T26" fmla="*/ 267 w 353"/>
              <a:gd name="T27" fmla="*/ 50 h 460"/>
              <a:gd name="T28" fmla="*/ 279 w 353"/>
              <a:gd name="T29" fmla="*/ 58 h 460"/>
              <a:gd name="T30" fmla="*/ 287 w 353"/>
              <a:gd name="T31" fmla="*/ 64 h 460"/>
              <a:gd name="T32" fmla="*/ 301 w 353"/>
              <a:gd name="T33" fmla="*/ 86 h 460"/>
              <a:gd name="T34" fmla="*/ 303 w 353"/>
              <a:gd name="T35" fmla="*/ 108 h 460"/>
              <a:gd name="T36" fmla="*/ 297 w 353"/>
              <a:gd name="T37" fmla="*/ 130 h 460"/>
              <a:gd name="T38" fmla="*/ 281 w 353"/>
              <a:gd name="T39" fmla="*/ 148 h 460"/>
              <a:gd name="T40" fmla="*/ 267 w 353"/>
              <a:gd name="T41" fmla="*/ 164 h 460"/>
              <a:gd name="T42" fmla="*/ 221 w 353"/>
              <a:gd name="T43" fmla="*/ 210 h 460"/>
              <a:gd name="T44" fmla="*/ 155 w 353"/>
              <a:gd name="T45" fmla="*/ 274 h 460"/>
              <a:gd name="T46" fmla="*/ 81 w 353"/>
              <a:gd name="T47" fmla="*/ 350 h 460"/>
              <a:gd name="T48" fmla="*/ 0 w 353"/>
              <a:gd name="T49" fmla="*/ 430 h 460"/>
              <a:gd name="T50" fmla="*/ 49 w 353"/>
              <a:gd name="T51" fmla="*/ 444 h 460"/>
              <a:gd name="T52" fmla="*/ 123 w 353"/>
              <a:gd name="T53" fmla="*/ 368 h 460"/>
              <a:gd name="T54" fmla="*/ 195 w 353"/>
              <a:gd name="T55" fmla="*/ 296 h 460"/>
              <a:gd name="T56" fmla="*/ 279 w 353"/>
              <a:gd name="T57" fmla="*/ 214 h 460"/>
              <a:gd name="T58" fmla="*/ 297 w 353"/>
              <a:gd name="T59" fmla="*/ 194 h 460"/>
              <a:gd name="T60" fmla="*/ 325 w 353"/>
              <a:gd name="T61" fmla="*/ 166 h 460"/>
              <a:gd name="T62" fmla="*/ 337 w 353"/>
              <a:gd name="T63" fmla="*/ 152 h 460"/>
              <a:gd name="T64" fmla="*/ 351 w 353"/>
              <a:gd name="T65" fmla="*/ 116 h 460"/>
              <a:gd name="T66" fmla="*/ 349 w 353"/>
              <a:gd name="T67" fmla="*/ 80 h 460"/>
              <a:gd name="T68" fmla="*/ 335 w 353"/>
              <a:gd name="T69" fmla="*/ 44 h 460"/>
              <a:gd name="T70" fmla="*/ 321 w 353"/>
              <a:gd name="T71" fmla="*/ 30 h 460"/>
              <a:gd name="T72" fmla="*/ 201 w 353"/>
              <a:gd name="T73" fmla="*/ 18 h 460"/>
              <a:gd name="T74" fmla="*/ 211 w 353"/>
              <a:gd name="T75" fmla="*/ 14 h 460"/>
              <a:gd name="T76" fmla="*/ 223 w 353"/>
              <a:gd name="T77" fmla="*/ 48 h 460"/>
              <a:gd name="T78" fmla="*/ 211 w 353"/>
              <a:gd name="T79" fmla="*/ 56 h 460"/>
              <a:gd name="T80" fmla="*/ 201 w 353"/>
              <a:gd name="T81" fmla="*/ 64 h 460"/>
              <a:gd name="T82" fmla="*/ 53 w 353"/>
              <a:gd name="T83" fmla="*/ 432 h 460"/>
              <a:gd name="T84" fmla="*/ 77 w 353"/>
              <a:gd name="T85" fmla="*/ 360 h 460"/>
              <a:gd name="T86" fmla="*/ 151 w 353"/>
              <a:gd name="T87" fmla="*/ 334 h 460"/>
              <a:gd name="T88" fmla="*/ 129 w 353"/>
              <a:gd name="T89" fmla="*/ 308 h 460"/>
              <a:gd name="T90" fmla="*/ 151 w 353"/>
              <a:gd name="T91" fmla="*/ 334 h 460"/>
              <a:gd name="T92" fmla="*/ 201 w 353"/>
              <a:gd name="T93" fmla="*/ 284 h 460"/>
              <a:gd name="T94" fmla="*/ 223 w 353"/>
              <a:gd name="T95" fmla="*/ 214 h 460"/>
              <a:gd name="T96" fmla="*/ 289 w 353"/>
              <a:gd name="T97" fmla="*/ 60 h 460"/>
              <a:gd name="T98" fmla="*/ 283 w 353"/>
              <a:gd name="T99" fmla="*/ 54 h 460"/>
              <a:gd name="T100" fmla="*/ 283 w 353"/>
              <a:gd name="T101" fmla="*/ 10 h 460"/>
              <a:gd name="T102" fmla="*/ 305 w 353"/>
              <a:gd name="T103" fmla="*/ 22 h 460"/>
              <a:gd name="T104" fmla="*/ 305 w 353"/>
              <a:gd name="T105" fmla="*/ 86 h 460"/>
              <a:gd name="T106" fmla="*/ 289 w 353"/>
              <a:gd name="T107" fmla="*/ 60 h 460"/>
              <a:gd name="T108" fmla="*/ 293 w 353"/>
              <a:gd name="T109" fmla="*/ 190 h 460"/>
              <a:gd name="T110" fmla="*/ 283 w 353"/>
              <a:gd name="T111" fmla="*/ 202 h 460"/>
              <a:gd name="T112" fmla="*/ 285 w 353"/>
              <a:gd name="T113" fmla="*/ 152 h 460"/>
              <a:gd name="T114" fmla="*/ 297 w 353"/>
              <a:gd name="T115" fmla="*/ 136 h 460"/>
              <a:gd name="T116" fmla="*/ 305 w 353"/>
              <a:gd name="T117" fmla="*/ 118 h 460"/>
              <a:gd name="T118" fmla="*/ 293 w 353"/>
              <a:gd name="T119" fmla="*/ 19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3" h="460">
                <a:moveTo>
                  <a:pt x="321" y="30"/>
                </a:moveTo>
                <a:lnTo>
                  <a:pt x="321" y="30"/>
                </a:lnTo>
                <a:lnTo>
                  <a:pt x="311" y="20"/>
                </a:lnTo>
                <a:lnTo>
                  <a:pt x="311" y="20"/>
                </a:lnTo>
                <a:lnTo>
                  <a:pt x="295" y="10"/>
                </a:lnTo>
                <a:lnTo>
                  <a:pt x="279" y="4"/>
                </a:lnTo>
                <a:lnTo>
                  <a:pt x="279" y="4"/>
                </a:lnTo>
                <a:lnTo>
                  <a:pt x="265" y="2"/>
                </a:lnTo>
                <a:lnTo>
                  <a:pt x="253" y="0"/>
                </a:lnTo>
                <a:lnTo>
                  <a:pt x="241" y="0"/>
                </a:lnTo>
                <a:lnTo>
                  <a:pt x="227" y="2"/>
                </a:lnTo>
                <a:lnTo>
                  <a:pt x="227" y="2"/>
                </a:lnTo>
                <a:lnTo>
                  <a:pt x="211" y="8"/>
                </a:lnTo>
                <a:lnTo>
                  <a:pt x="195" y="16"/>
                </a:lnTo>
                <a:lnTo>
                  <a:pt x="195" y="16"/>
                </a:lnTo>
                <a:lnTo>
                  <a:pt x="181" y="30"/>
                </a:lnTo>
                <a:lnTo>
                  <a:pt x="155" y="56"/>
                </a:lnTo>
                <a:lnTo>
                  <a:pt x="153" y="56"/>
                </a:lnTo>
                <a:lnTo>
                  <a:pt x="183" y="86"/>
                </a:lnTo>
                <a:lnTo>
                  <a:pt x="195" y="74"/>
                </a:lnTo>
                <a:lnTo>
                  <a:pt x="201" y="68"/>
                </a:lnTo>
                <a:lnTo>
                  <a:pt x="201" y="68"/>
                </a:lnTo>
                <a:lnTo>
                  <a:pt x="215" y="58"/>
                </a:lnTo>
                <a:lnTo>
                  <a:pt x="227" y="52"/>
                </a:lnTo>
                <a:lnTo>
                  <a:pt x="227" y="52"/>
                </a:lnTo>
                <a:lnTo>
                  <a:pt x="241" y="48"/>
                </a:lnTo>
                <a:lnTo>
                  <a:pt x="253" y="48"/>
                </a:lnTo>
                <a:lnTo>
                  <a:pt x="267" y="50"/>
                </a:lnTo>
                <a:lnTo>
                  <a:pt x="279" y="58"/>
                </a:lnTo>
                <a:lnTo>
                  <a:pt x="279" y="58"/>
                </a:lnTo>
                <a:lnTo>
                  <a:pt x="287" y="64"/>
                </a:lnTo>
                <a:lnTo>
                  <a:pt x="287" y="64"/>
                </a:lnTo>
                <a:lnTo>
                  <a:pt x="295" y="74"/>
                </a:lnTo>
                <a:lnTo>
                  <a:pt x="301" y="86"/>
                </a:lnTo>
                <a:lnTo>
                  <a:pt x="303" y="98"/>
                </a:lnTo>
                <a:lnTo>
                  <a:pt x="303" y="108"/>
                </a:lnTo>
                <a:lnTo>
                  <a:pt x="301" y="120"/>
                </a:lnTo>
                <a:lnTo>
                  <a:pt x="297" y="130"/>
                </a:lnTo>
                <a:lnTo>
                  <a:pt x="289" y="140"/>
                </a:lnTo>
                <a:lnTo>
                  <a:pt x="281" y="148"/>
                </a:lnTo>
                <a:lnTo>
                  <a:pt x="279" y="152"/>
                </a:lnTo>
                <a:lnTo>
                  <a:pt x="267" y="164"/>
                </a:lnTo>
                <a:lnTo>
                  <a:pt x="227" y="202"/>
                </a:lnTo>
                <a:lnTo>
                  <a:pt x="221" y="210"/>
                </a:lnTo>
                <a:lnTo>
                  <a:pt x="195" y="234"/>
                </a:lnTo>
                <a:lnTo>
                  <a:pt x="155" y="274"/>
                </a:lnTo>
                <a:lnTo>
                  <a:pt x="123" y="306"/>
                </a:lnTo>
                <a:lnTo>
                  <a:pt x="81" y="350"/>
                </a:lnTo>
                <a:lnTo>
                  <a:pt x="49" y="382"/>
                </a:lnTo>
                <a:lnTo>
                  <a:pt x="0" y="430"/>
                </a:lnTo>
                <a:lnTo>
                  <a:pt x="31" y="460"/>
                </a:lnTo>
                <a:lnTo>
                  <a:pt x="49" y="444"/>
                </a:lnTo>
                <a:lnTo>
                  <a:pt x="81" y="410"/>
                </a:lnTo>
                <a:lnTo>
                  <a:pt x="123" y="368"/>
                </a:lnTo>
                <a:lnTo>
                  <a:pt x="155" y="336"/>
                </a:lnTo>
                <a:lnTo>
                  <a:pt x="195" y="296"/>
                </a:lnTo>
                <a:lnTo>
                  <a:pt x="227" y="264"/>
                </a:lnTo>
                <a:lnTo>
                  <a:pt x="279" y="214"/>
                </a:lnTo>
                <a:lnTo>
                  <a:pt x="295" y="196"/>
                </a:lnTo>
                <a:lnTo>
                  <a:pt x="297" y="194"/>
                </a:lnTo>
                <a:lnTo>
                  <a:pt x="311" y="180"/>
                </a:lnTo>
                <a:lnTo>
                  <a:pt x="325" y="166"/>
                </a:lnTo>
                <a:lnTo>
                  <a:pt x="325" y="166"/>
                </a:lnTo>
                <a:lnTo>
                  <a:pt x="337" y="152"/>
                </a:lnTo>
                <a:lnTo>
                  <a:pt x="347" y="134"/>
                </a:lnTo>
                <a:lnTo>
                  <a:pt x="351" y="116"/>
                </a:lnTo>
                <a:lnTo>
                  <a:pt x="353" y="98"/>
                </a:lnTo>
                <a:lnTo>
                  <a:pt x="349" y="80"/>
                </a:lnTo>
                <a:lnTo>
                  <a:pt x="343" y="62"/>
                </a:lnTo>
                <a:lnTo>
                  <a:pt x="335" y="44"/>
                </a:lnTo>
                <a:lnTo>
                  <a:pt x="321" y="30"/>
                </a:lnTo>
                <a:lnTo>
                  <a:pt x="321" y="30"/>
                </a:lnTo>
                <a:close/>
                <a:moveTo>
                  <a:pt x="201" y="64"/>
                </a:moveTo>
                <a:lnTo>
                  <a:pt x="201" y="18"/>
                </a:lnTo>
                <a:lnTo>
                  <a:pt x="201" y="18"/>
                </a:lnTo>
                <a:lnTo>
                  <a:pt x="211" y="14"/>
                </a:lnTo>
                <a:lnTo>
                  <a:pt x="223" y="8"/>
                </a:lnTo>
                <a:lnTo>
                  <a:pt x="223" y="48"/>
                </a:lnTo>
                <a:lnTo>
                  <a:pt x="223" y="48"/>
                </a:lnTo>
                <a:lnTo>
                  <a:pt x="211" y="56"/>
                </a:lnTo>
                <a:lnTo>
                  <a:pt x="201" y="64"/>
                </a:lnTo>
                <a:lnTo>
                  <a:pt x="201" y="64"/>
                </a:lnTo>
                <a:close/>
                <a:moveTo>
                  <a:pt x="77" y="408"/>
                </a:moveTo>
                <a:lnTo>
                  <a:pt x="53" y="432"/>
                </a:lnTo>
                <a:lnTo>
                  <a:pt x="53" y="384"/>
                </a:lnTo>
                <a:lnTo>
                  <a:pt x="77" y="360"/>
                </a:lnTo>
                <a:lnTo>
                  <a:pt x="77" y="408"/>
                </a:lnTo>
                <a:close/>
                <a:moveTo>
                  <a:pt x="151" y="334"/>
                </a:moveTo>
                <a:lnTo>
                  <a:pt x="129" y="356"/>
                </a:lnTo>
                <a:lnTo>
                  <a:pt x="129" y="308"/>
                </a:lnTo>
                <a:lnTo>
                  <a:pt x="151" y="286"/>
                </a:lnTo>
                <a:lnTo>
                  <a:pt x="151" y="334"/>
                </a:lnTo>
                <a:close/>
                <a:moveTo>
                  <a:pt x="223" y="262"/>
                </a:moveTo>
                <a:lnTo>
                  <a:pt x="201" y="284"/>
                </a:lnTo>
                <a:lnTo>
                  <a:pt x="201" y="236"/>
                </a:lnTo>
                <a:lnTo>
                  <a:pt x="223" y="214"/>
                </a:lnTo>
                <a:lnTo>
                  <a:pt x="223" y="262"/>
                </a:lnTo>
                <a:close/>
                <a:moveTo>
                  <a:pt x="289" y="60"/>
                </a:moveTo>
                <a:lnTo>
                  <a:pt x="289" y="60"/>
                </a:lnTo>
                <a:lnTo>
                  <a:pt x="283" y="54"/>
                </a:lnTo>
                <a:lnTo>
                  <a:pt x="283" y="10"/>
                </a:lnTo>
                <a:lnTo>
                  <a:pt x="283" y="10"/>
                </a:lnTo>
                <a:lnTo>
                  <a:pt x="295" y="16"/>
                </a:lnTo>
                <a:lnTo>
                  <a:pt x="305" y="22"/>
                </a:lnTo>
                <a:lnTo>
                  <a:pt x="305" y="86"/>
                </a:lnTo>
                <a:lnTo>
                  <a:pt x="305" y="86"/>
                </a:lnTo>
                <a:lnTo>
                  <a:pt x="299" y="72"/>
                </a:lnTo>
                <a:lnTo>
                  <a:pt x="289" y="60"/>
                </a:lnTo>
                <a:lnTo>
                  <a:pt x="289" y="60"/>
                </a:lnTo>
                <a:close/>
                <a:moveTo>
                  <a:pt x="293" y="190"/>
                </a:moveTo>
                <a:lnTo>
                  <a:pt x="293" y="192"/>
                </a:lnTo>
                <a:lnTo>
                  <a:pt x="283" y="202"/>
                </a:lnTo>
                <a:lnTo>
                  <a:pt x="283" y="154"/>
                </a:lnTo>
                <a:lnTo>
                  <a:pt x="285" y="152"/>
                </a:lnTo>
                <a:lnTo>
                  <a:pt x="285" y="152"/>
                </a:lnTo>
                <a:lnTo>
                  <a:pt x="297" y="136"/>
                </a:lnTo>
                <a:lnTo>
                  <a:pt x="303" y="128"/>
                </a:lnTo>
                <a:lnTo>
                  <a:pt x="305" y="118"/>
                </a:lnTo>
                <a:lnTo>
                  <a:pt x="305" y="178"/>
                </a:lnTo>
                <a:lnTo>
                  <a:pt x="293" y="1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0309225" y="3916363"/>
            <a:ext cx="549275" cy="641350"/>
            <a:chOff x="10309225" y="3916363"/>
            <a:chExt cx="549275" cy="641350"/>
          </a:xfrm>
          <a:solidFill>
            <a:schemeClr val="bg1">
              <a:lumMod val="50000"/>
            </a:schemeClr>
          </a:solidFill>
        </p:grpSpPr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10309225" y="3986213"/>
              <a:ext cx="60325" cy="571500"/>
            </a:xfrm>
            <a:custGeom>
              <a:avLst/>
              <a:gdLst>
                <a:gd name="T0" fmla="*/ 20 w 38"/>
                <a:gd name="T1" fmla="*/ 314 h 360"/>
                <a:gd name="T2" fmla="*/ 38 w 38"/>
                <a:gd name="T3" fmla="*/ 314 h 360"/>
                <a:gd name="T4" fmla="*/ 38 w 38"/>
                <a:gd name="T5" fmla="*/ 276 h 360"/>
                <a:gd name="T6" fmla="*/ 20 w 38"/>
                <a:gd name="T7" fmla="*/ 276 h 360"/>
                <a:gd name="T8" fmla="*/ 20 w 38"/>
                <a:gd name="T9" fmla="*/ 260 h 360"/>
                <a:gd name="T10" fmla="*/ 38 w 38"/>
                <a:gd name="T11" fmla="*/ 260 h 360"/>
                <a:gd name="T12" fmla="*/ 38 w 38"/>
                <a:gd name="T13" fmla="*/ 224 h 360"/>
                <a:gd name="T14" fmla="*/ 20 w 38"/>
                <a:gd name="T15" fmla="*/ 224 h 360"/>
                <a:gd name="T16" fmla="*/ 20 w 38"/>
                <a:gd name="T17" fmla="*/ 208 h 360"/>
                <a:gd name="T18" fmla="*/ 38 w 38"/>
                <a:gd name="T19" fmla="*/ 208 h 360"/>
                <a:gd name="T20" fmla="*/ 38 w 38"/>
                <a:gd name="T21" fmla="*/ 174 h 360"/>
                <a:gd name="T22" fmla="*/ 20 w 38"/>
                <a:gd name="T23" fmla="*/ 174 h 360"/>
                <a:gd name="T24" fmla="*/ 20 w 38"/>
                <a:gd name="T25" fmla="*/ 156 h 360"/>
                <a:gd name="T26" fmla="*/ 38 w 38"/>
                <a:gd name="T27" fmla="*/ 156 h 360"/>
                <a:gd name="T28" fmla="*/ 38 w 38"/>
                <a:gd name="T29" fmla="*/ 122 h 360"/>
                <a:gd name="T30" fmla="*/ 20 w 38"/>
                <a:gd name="T31" fmla="*/ 122 h 360"/>
                <a:gd name="T32" fmla="*/ 20 w 38"/>
                <a:gd name="T33" fmla="*/ 106 h 360"/>
                <a:gd name="T34" fmla="*/ 38 w 38"/>
                <a:gd name="T35" fmla="*/ 106 h 360"/>
                <a:gd name="T36" fmla="*/ 38 w 38"/>
                <a:gd name="T37" fmla="*/ 74 h 360"/>
                <a:gd name="T38" fmla="*/ 20 w 38"/>
                <a:gd name="T39" fmla="*/ 74 h 360"/>
                <a:gd name="T40" fmla="*/ 20 w 38"/>
                <a:gd name="T41" fmla="*/ 56 h 360"/>
                <a:gd name="T42" fmla="*/ 38 w 38"/>
                <a:gd name="T43" fmla="*/ 56 h 360"/>
                <a:gd name="T44" fmla="*/ 38 w 38"/>
                <a:gd name="T45" fmla="*/ 0 h 360"/>
                <a:gd name="T46" fmla="*/ 0 w 38"/>
                <a:gd name="T47" fmla="*/ 0 h 360"/>
                <a:gd name="T48" fmla="*/ 0 w 38"/>
                <a:gd name="T49" fmla="*/ 360 h 360"/>
                <a:gd name="T50" fmla="*/ 38 w 38"/>
                <a:gd name="T51" fmla="*/ 360 h 360"/>
                <a:gd name="T52" fmla="*/ 38 w 38"/>
                <a:gd name="T53" fmla="*/ 330 h 360"/>
                <a:gd name="T54" fmla="*/ 20 w 38"/>
                <a:gd name="T55" fmla="*/ 330 h 360"/>
                <a:gd name="T56" fmla="*/ 20 w 38"/>
                <a:gd name="T57" fmla="*/ 31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60">
                  <a:moveTo>
                    <a:pt x="20" y="314"/>
                  </a:moveTo>
                  <a:lnTo>
                    <a:pt x="38" y="314"/>
                  </a:lnTo>
                  <a:lnTo>
                    <a:pt x="38" y="276"/>
                  </a:lnTo>
                  <a:lnTo>
                    <a:pt x="20" y="276"/>
                  </a:lnTo>
                  <a:lnTo>
                    <a:pt x="20" y="260"/>
                  </a:lnTo>
                  <a:lnTo>
                    <a:pt x="38" y="260"/>
                  </a:lnTo>
                  <a:lnTo>
                    <a:pt x="38" y="224"/>
                  </a:lnTo>
                  <a:lnTo>
                    <a:pt x="20" y="224"/>
                  </a:lnTo>
                  <a:lnTo>
                    <a:pt x="20" y="208"/>
                  </a:lnTo>
                  <a:lnTo>
                    <a:pt x="38" y="208"/>
                  </a:lnTo>
                  <a:lnTo>
                    <a:pt x="38" y="174"/>
                  </a:lnTo>
                  <a:lnTo>
                    <a:pt x="20" y="174"/>
                  </a:lnTo>
                  <a:lnTo>
                    <a:pt x="20" y="156"/>
                  </a:lnTo>
                  <a:lnTo>
                    <a:pt x="38" y="156"/>
                  </a:lnTo>
                  <a:lnTo>
                    <a:pt x="38" y="122"/>
                  </a:lnTo>
                  <a:lnTo>
                    <a:pt x="20" y="122"/>
                  </a:lnTo>
                  <a:lnTo>
                    <a:pt x="20" y="106"/>
                  </a:lnTo>
                  <a:lnTo>
                    <a:pt x="38" y="106"/>
                  </a:lnTo>
                  <a:lnTo>
                    <a:pt x="38" y="74"/>
                  </a:lnTo>
                  <a:lnTo>
                    <a:pt x="20" y="74"/>
                  </a:lnTo>
                  <a:lnTo>
                    <a:pt x="20" y="56"/>
                  </a:lnTo>
                  <a:lnTo>
                    <a:pt x="38" y="5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38" y="360"/>
                  </a:lnTo>
                  <a:lnTo>
                    <a:pt x="38" y="330"/>
                  </a:lnTo>
                  <a:lnTo>
                    <a:pt x="20" y="330"/>
                  </a:lnTo>
                  <a:lnTo>
                    <a:pt x="2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10369550" y="4075113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3"/>
            <p:cNvSpPr>
              <a:spLocks noChangeArrowheads="1"/>
            </p:cNvSpPr>
            <p:nvPr/>
          </p:nvSpPr>
          <p:spPr bwMode="auto">
            <a:xfrm>
              <a:off x="10369550" y="415448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4"/>
            <p:cNvSpPr>
              <a:spLocks noChangeArrowheads="1"/>
            </p:cNvSpPr>
            <p:nvPr/>
          </p:nvSpPr>
          <p:spPr bwMode="auto">
            <a:xfrm>
              <a:off x="10369550" y="4233863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5"/>
            <p:cNvSpPr>
              <a:spLocks noChangeArrowheads="1"/>
            </p:cNvSpPr>
            <p:nvPr/>
          </p:nvSpPr>
          <p:spPr bwMode="auto">
            <a:xfrm>
              <a:off x="10369550" y="4316413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10369550" y="4398963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7"/>
            <p:cNvSpPr>
              <a:spLocks noChangeArrowheads="1"/>
            </p:cNvSpPr>
            <p:nvPr/>
          </p:nvSpPr>
          <p:spPr bwMode="auto">
            <a:xfrm>
              <a:off x="10369550" y="448468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10309225" y="3916363"/>
              <a:ext cx="549275" cy="641350"/>
            </a:xfrm>
            <a:custGeom>
              <a:avLst/>
              <a:gdLst>
                <a:gd name="T0" fmla="*/ 346 w 346"/>
                <a:gd name="T1" fmla="*/ 14 h 404"/>
                <a:gd name="T2" fmla="*/ 338 w 346"/>
                <a:gd name="T3" fmla="*/ 4 h 404"/>
                <a:gd name="T4" fmla="*/ 38 w 346"/>
                <a:gd name="T5" fmla="*/ 0 h 404"/>
                <a:gd name="T6" fmla="*/ 16 w 346"/>
                <a:gd name="T7" fmla="*/ 6 h 404"/>
                <a:gd name="T8" fmla="*/ 0 w 346"/>
                <a:gd name="T9" fmla="*/ 30 h 404"/>
                <a:gd name="T10" fmla="*/ 302 w 346"/>
                <a:gd name="T11" fmla="*/ 30 h 404"/>
                <a:gd name="T12" fmla="*/ 314 w 346"/>
                <a:gd name="T13" fmla="*/ 38 h 404"/>
                <a:gd name="T14" fmla="*/ 316 w 346"/>
                <a:gd name="T15" fmla="*/ 366 h 404"/>
                <a:gd name="T16" fmla="*/ 56 w 346"/>
                <a:gd name="T17" fmla="*/ 44 h 404"/>
                <a:gd name="T18" fmla="*/ 72 w 346"/>
                <a:gd name="T19" fmla="*/ 118 h 404"/>
                <a:gd name="T20" fmla="*/ 72 w 346"/>
                <a:gd name="T21" fmla="*/ 150 h 404"/>
                <a:gd name="T22" fmla="*/ 56 w 346"/>
                <a:gd name="T23" fmla="*/ 200 h 404"/>
                <a:gd name="T24" fmla="*/ 56 w 346"/>
                <a:gd name="T25" fmla="*/ 218 h 404"/>
                <a:gd name="T26" fmla="*/ 72 w 346"/>
                <a:gd name="T27" fmla="*/ 268 h 404"/>
                <a:gd name="T28" fmla="*/ 72 w 346"/>
                <a:gd name="T29" fmla="*/ 304 h 404"/>
                <a:gd name="T30" fmla="*/ 56 w 346"/>
                <a:gd name="T31" fmla="*/ 358 h 404"/>
                <a:gd name="T32" fmla="*/ 56 w 346"/>
                <a:gd name="T33" fmla="*/ 374 h 404"/>
                <a:gd name="T34" fmla="*/ 298 w 346"/>
                <a:gd name="T35" fmla="*/ 382 h 404"/>
                <a:gd name="T36" fmla="*/ 330 w 346"/>
                <a:gd name="T37" fmla="*/ 382 h 404"/>
                <a:gd name="T38" fmla="*/ 340 w 346"/>
                <a:gd name="T39" fmla="*/ 380 h 404"/>
                <a:gd name="T40" fmla="*/ 346 w 346"/>
                <a:gd name="T41" fmla="*/ 366 h 404"/>
                <a:gd name="T42" fmla="*/ 252 w 346"/>
                <a:gd name="T43" fmla="*/ 192 h 404"/>
                <a:gd name="T44" fmla="*/ 224 w 346"/>
                <a:gd name="T45" fmla="*/ 204 h 404"/>
                <a:gd name="T46" fmla="*/ 194 w 346"/>
                <a:gd name="T47" fmla="*/ 226 h 404"/>
                <a:gd name="T48" fmla="*/ 242 w 346"/>
                <a:gd name="T49" fmla="*/ 278 h 404"/>
                <a:gd name="T50" fmla="*/ 184 w 346"/>
                <a:gd name="T51" fmla="*/ 236 h 404"/>
                <a:gd name="T52" fmla="*/ 130 w 346"/>
                <a:gd name="T53" fmla="*/ 284 h 404"/>
                <a:gd name="T54" fmla="*/ 174 w 346"/>
                <a:gd name="T55" fmla="*/ 226 h 404"/>
                <a:gd name="T56" fmla="*/ 152 w 346"/>
                <a:gd name="T57" fmla="*/ 204 h 404"/>
                <a:gd name="T58" fmla="*/ 132 w 346"/>
                <a:gd name="T59" fmla="*/ 206 h 404"/>
                <a:gd name="T60" fmla="*/ 92 w 346"/>
                <a:gd name="T61" fmla="*/ 168 h 404"/>
                <a:gd name="T62" fmla="*/ 138 w 346"/>
                <a:gd name="T63" fmla="*/ 186 h 404"/>
                <a:gd name="T64" fmla="*/ 144 w 346"/>
                <a:gd name="T65" fmla="*/ 180 h 404"/>
                <a:gd name="T66" fmla="*/ 126 w 346"/>
                <a:gd name="T67" fmla="*/ 134 h 404"/>
                <a:gd name="T68" fmla="*/ 160 w 346"/>
                <a:gd name="T69" fmla="*/ 166 h 404"/>
                <a:gd name="T70" fmla="*/ 164 w 346"/>
                <a:gd name="T71" fmla="*/ 186 h 404"/>
                <a:gd name="T72" fmla="*/ 184 w 346"/>
                <a:gd name="T73" fmla="*/ 214 h 404"/>
                <a:gd name="T74" fmla="*/ 206 w 346"/>
                <a:gd name="T75" fmla="*/ 194 h 404"/>
                <a:gd name="T76" fmla="*/ 210 w 346"/>
                <a:gd name="T77" fmla="*/ 166 h 404"/>
                <a:gd name="T78" fmla="*/ 228 w 346"/>
                <a:gd name="T79" fmla="*/ 148 h 404"/>
                <a:gd name="T80" fmla="*/ 256 w 346"/>
                <a:gd name="T81" fmla="*/ 146 h 404"/>
                <a:gd name="T82" fmla="*/ 262 w 346"/>
                <a:gd name="T83" fmla="*/ 152 h 404"/>
                <a:gd name="T84" fmla="*/ 260 w 346"/>
                <a:gd name="T85" fmla="*/ 18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6" h="404">
                  <a:moveTo>
                    <a:pt x="346" y="366"/>
                  </a:moveTo>
                  <a:lnTo>
                    <a:pt x="346" y="14"/>
                  </a:lnTo>
                  <a:lnTo>
                    <a:pt x="346" y="14"/>
                  </a:lnTo>
                  <a:lnTo>
                    <a:pt x="344" y="10"/>
                  </a:lnTo>
                  <a:lnTo>
                    <a:pt x="344" y="8"/>
                  </a:lnTo>
                  <a:lnTo>
                    <a:pt x="338" y="4"/>
                  </a:lnTo>
                  <a:lnTo>
                    <a:pt x="332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0" y="30"/>
                  </a:lnTo>
                  <a:lnTo>
                    <a:pt x="42" y="30"/>
                  </a:lnTo>
                  <a:lnTo>
                    <a:pt x="302" y="30"/>
                  </a:lnTo>
                  <a:lnTo>
                    <a:pt x="302" y="30"/>
                  </a:lnTo>
                  <a:lnTo>
                    <a:pt x="306" y="32"/>
                  </a:lnTo>
                  <a:lnTo>
                    <a:pt x="310" y="32"/>
                  </a:lnTo>
                  <a:lnTo>
                    <a:pt x="314" y="38"/>
                  </a:lnTo>
                  <a:lnTo>
                    <a:pt x="316" y="42"/>
                  </a:lnTo>
                  <a:lnTo>
                    <a:pt x="316" y="44"/>
                  </a:lnTo>
                  <a:lnTo>
                    <a:pt x="316" y="366"/>
                  </a:lnTo>
                  <a:lnTo>
                    <a:pt x="298" y="366"/>
                  </a:lnTo>
                  <a:lnTo>
                    <a:pt x="298" y="44"/>
                  </a:lnTo>
                  <a:lnTo>
                    <a:pt x="56" y="44"/>
                  </a:lnTo>
                  <a:lnTo>
                    <a:pt x="56" y="100"/>
                  </a:lnTo>
                  <a:lnTo>
                    <a:pt x="72" y="100"/>
                  </a:lnTo>
                  <a:lnTo>
                    <a:pt x="72" y="118"/>
                  </a:lnTo>
                  <a:lnTo>
                    <a:pt x="56" y="118"/>
                  </a:lnTo>
                  <a:lnTo>
                    <a:pt x="56" y="150"/>
                  </a:lnTo>
                  <a:lnTo>
                    <a:pt x="72" y="150"/>
                  </a:lnTo>
                  <a:lnTo>
                    <a:pt x="72" y="166"/>
                  </a:lnTo>
                  <a:lnTo>
                    <a:pt x="56" y="166"/>
                  </a:lnTo>
                  <a:lnTo>
                    <a:pt x="56" y="200"/>
                  </a:lnTo>
                  <a:lnTo>
                    <a:pt x="72" y="200"/>
                  </a:lnTo>
                  <a:lnTo>
                    <a:pt x="72" y="218"/>
                  </a:lnTo>
                  <a:lnTo>
                    <a:pt x="56" y="218"/>
                  </a:lnTo>
                  <a:lnTo>
                    <a:pt x="56" y="252"/>
                  </a:lnTo>
                  <a:lnTo>
                    <a:pt x="72" y="252"/>
                  </a:lnTo>
                  <a:lnTo>
                    <a:pt x="72" y="268"/>
                  </a:lnTo>
                  <a:lnTo>
                    <a:pt x="56" y="268"/>
                  </a:lnTo>
                  <a:lnTo>
                    <a:pt x="56" y="304"/>
                  </a:lnTo>
                  <a:lnTo>
                    <a:pt x="72" y="304"/>
                  </a:lnTo>
                  <a:lnTo>
                    <a:pt x="72" y="320"/>
                  </a:lnTo>
                  <a:lnTo>
                    <a:pt x="56" y="320"/>
                  </a:lnTo>
                  <a:lnTo>
                    <a:pt x="56" y="358"/>
                  </a:lnTo>
                  <a:lnTo>
                    <a:pt x="72" y="358"/>
                  </a:lnTo>
                  <a:lnTo>
                    <a:pt x="72" y="374"/>
                  </a:lnTo>
                  <a:lnTo>
                    <a:pt x="56" y="374"/>
                  </a:lnTo>
                  <a:lnTo>
                    <a:pt x="56" y="404"/>
                  </a:lnTo>
                  <a:lnTo>
                    <a:pt x="298" y="404"/>
                  </a:lnTo>
                  <a:lnTo>
                    <a:pt x="298" y="382"/>
                  </a:lnTo>
                  <a:lnTo>
                    <a:pt x="316" y="382"/>
                  </a:lnTo>
                  <a:lnTo>
                    <a:pt x="316" y="382"/>
                  </a:lnTo>
                  <a:lnTo>
                    <a:pt x="330" y="382"/>
                  </a:lnTo>
                  <a:lnTo>
                    <a:pt x="330" y="382"/>
                  </a:lnTo>
                  <a:lnTo>
                    <a:pt x="336" y="382"/>
                  </a:lnTo>
                  <a:lnTo>
                    <a:pt x="340" y="380"/>
                  </a:lnTo>
                  <a:lnTo>
                    <a:pt x="344" y="374"/>
                  </a:lnTo>
                  <a:lnTo>
                    <a:pt x="346" y="368"/>
                  </a:lnTo>
                  <a:lnTo>
                    <a:pt x="346" y="366"/>
                  </a:lnTo>
                  <a:lnTo>
                    <a:pt x="346" y="366"/>
                  </a:lnTo>
                  <a:close/>
                  <a:moveTo>
                    <a:pt x="252" y="192"/>
                  </a:moveTo>
                  <a:lnTo>
                    <a:pt x="252" y="192"/>
                  </a:lnTo>
                  <a:lnTo>
                    <a:pt x="242" y="198"/>
                  </a:lnTo>
                  <a:lnTo>
                    <a:pt x="234" y="202"/>
                  </a:lnTo>
                  <a:lnTo>
                    <a:pt x="224" y="204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194" y="226"/>
                  </a:lnTo>
                  <a:lnTo>
                    <a:pt x="242" y="274"/>
                  </a:lnTo>
                  <a:lnTo>
                    <a:pt x="242" y="274"/>
                  </a:lnTo>
                  <a:lnTo>
                    <a:pt x="242" y="278"/>
                  </a:lnTo>
                  <a:lnTo>
                    <a:pt x="238" y="282"/>
                  </a:lnTo>
                  <a:lnTo>
                    <a:pt x="232" y="284"/>
                  </a:lnTo>
                  <a:lnTo>
                    <a:pt x="184" y="236"/>
                  </a:lnTo>
                  <a:lnTo>
                    <a:pt x="136" y="284"/>
                  </a:lnTo>
                  <a:lnTo>
                    <a:pt x="136" y="284"/>
                  </a:lnTo>
                  <a:lnTo>
                    <a:pt x="130" y="284"/>
                  </a:lnTo>
                  <a:lnTo>
                    <a:pt x="126" y="280"/>
                  </a:lnTo>
                  <a:lnTo>
                    <a:pt x="124" y="274"/>
                  </a:lnTo>
                  <a:lnTo>
                    <a:pt x="174" y="226"/>
                  </a:lnTo>
                  <a:lnTo>
                    <a:pt x="152" y="204"/>
                  </a:lnTo>
                  <a:lnTo>
                    <a:pt x="152" y="204"/>
                  </a:lnTo>
                  <a:lnTo>
                    <a:pt x="152" y="204"/>
                  </a:lnTo>
                  <a:lnTo>
                    <a:pt x="144" y="206"/>
                  </a:lnTo>
                  <a:lnTo>
                    <a:pt x="138" y="208"/>
                  </a:lnTo>
                  <a:lnTo>
                    <a:pt x="132" y="206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92" y="168"/>
                  </a:lnTo>
                  <a:lnTo>
                    <a:pt x="98" y="164"/>
                  </a:lnTo>
                  <a:lnTo>
                    <a:pt x="132" y="192"/>
                  </a:lnTo>
                  <a:lnTo>
                    <a:pt x="138" y="186"/>
                  </a:lnTo>
                  <a:lnTo>
                    <a:pt x="106" y="154"/>
                  </a:lnTo>
                  <a:lnTo>
                    <a:pt x="112" y="148"/>
                  </a:lnTo>
                  <a:lnTo>
                    <a:pt x="144" y="180"/>
                  </a:lnTo>
                  <a:lnTo>
                    <a:pt x="152" y="172"/>
                  </a:lnTo>
                  <a:lnTo>
                    <a:pt x="122" y="140"/>
                  </a:lnTo>
                  <a:lnTo>
                    <a:pt x="126" y="134"/>
                  </a:lnTo>
                  <a:lnTo>
                    <a:pt x="160" y="166"/>
                  </a:lnTo>
                  <a:lnTo>
                    <a:pt x="160" y="166"/>
                  </a:lnTo>
                  <a:lnTo>
                    <a:pt x="160" y="166"/>
                  </a:lnTo>
                  <a:lnTo>
                    <a:pt x="164" y="174"/>
                  </a:lnTo>
                  <a:lnTo>
                    <a:pt x="166" y="180"/>
                  </a:lnTo>
                  <a:lnTo>
                    <a:pt x="164" y="18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84" y="214"/>
                  </a:lnTo>
                  <a:lnTo>
                    <a:pt x="206" y="192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4" y="184"/>
                  </a:lnTo>
                  <a:lnTo>
                    <a:pt x="206" y="176"/>
                  </a:lnTo>
                  <a:lnTo>
                    <a:pt x="210" y="166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28" y="148"/>
                  </a:lnTo>
                  <a:lnTo>
                    <a:pt x="240" y="144"/>
                  </a:lnTo>
                  <a:lnTo>
                    <a:pt x="252" y="144"/>
                  </a:lnTo>
                  <a:lnTo>
                    <a:pt x="256" y="146"/>
                  </a:lnTo>
                  <a:lnTo>
                    <a:pt x="260" y="148"/>
                  </a:lnTo>
                  <a:lnTo>
                    <a:pt x="260" y="148"/>
                  </a:lnTo>
                  <a:lnTo>
                    <a:pt x="262" y="152"/>
                  </a:lnTo>
                  <a:lnTo>
                    <a:pt x="264" y="158"/>
                  </a:lnTo>
                  <a:lnTo>
                    <a:pt x="264" y="168"/>
                  </a:lnTo>
                  <a:lnTo>
                    <a:pt x="260" y="180"/>
                  </a:lnTo>
                  <a:lnTo>
                    <a:pt x="252" y="192"/>
                  </a:lnTo>
                  <a:lnTo>
                    <a:pt x="25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1331575" y="3773488"/>
            <a:ext cx="581025" cy="654050"/>
            <a:chOff x="11331575" y="3773488"/>
            <a:chExt cx="581025" cy="654050"/>
          </a:xfrm>
          <a:solidFill>
            <a:schemeClr val="bg1">
              <a:lumMod val="50000"/>
            </a:schemeClr>
          </a:solidFill>
        </p:grpSpPr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11331575" y="3773488"/>
              <a:ext cx="581025" cy="581025"/>
            </a:xfrm>
            <a:custGeom>
              <a:avLst/>
              <a:gdLst>
                <a:gd name="T0" fmla="*/ 288 w 366"/>
                <a:gd name="T1" fmla="*/ 100 h 366"/>
                <a:gd name="T2" fmla="*/ 288 w 366"/>
                <a:gd name="T3" fmla="*/ 100 h 366"/>
                <a:gd name="T4" fmla="*/ 288 w 366"/>
                <a:gd name="T5" fmla="*/ 98 h 366"/>
                <a:gd name="T6" fmla="*/ 288 w 366"/>
                <a:gd name="T7" fmla="*/ 98 h 366"/>
                <a:gd name="T8" fmla="*/ 286 w 366"/>
                <a:gd name="T9" fmla="*/ 78 h 366"/>
                <a:gd name="T10" fmla="*/ 282 w 366"/>
                <a:gd name="T11" fmla="*/ 60 h 366"/>
                <a:gd name="T12" fmla="*/ 272 w 366"/>
                <a:gd name="T13" fmla="*/ 42 h 366"/>
                <a:gd name="T14" fmla="*/ 260 w 366"/>
                <a:gd name="T15" fmla="*/ 28 h 366"/>
                <a:gd name="T16" fmla="*/ 246 w 366"/>
                <a:gd name="T17" fmla="*/ 16 h 366"/>
                <a:gd name="T18" fmla="*/ 228 w 366"/>
                <a:gd name="T19" fmla="*/ 8 h 366"/>
                <a:gd name="T20" fmla="*/ 210 w 366"/>
                <a:gd name="T21" fmla="*/ 2 h 366"/>
                <a:gd name="T22" fmla="*/ 190 w 366"/>
                <a:gd name="T23" fmla="*/ 0 h 366"/>
                <a:gd name="T24" fmla="*/ 190 w 366"/>
                <a:gd name="T25" fmla="*/ 0 h 366"/>
                <a:gd name="T26" fmla="*/ 170 w 366"/>
                <a:gd name="T27" fmla="*/ 2 h 366"/>
                <a:gd name="T28" fmla="*/ 152 w 366"/>
                <a:gd name="T29" fmla="*/ 8 h 366"/>
                <a:gd name="T30" fmla="*/ 134 w 366"/>
                <a:gd name="T31" fmla="*/ 16 h 366"/>
                <a:gd name="T32" fmla="*/ 120 w 366"/>
                <a:gd name="T33" fmla="*/ 28 h 366"/>
                <a:gd name="T34" fmla="*/ 108 w 366"/>
                <a:gd name="T35" fmla="*/ 42 h 366"/>
                <a:gd name="T36" fmla="*/ 98 w 366"/>
                <a:gd name="T37" fmla="*/ 60 h 366"/>
                <a:gd name="T38" fmla="*/ 94 w 366"/>
                <a:gd name="T39" fmla="*/ 78 h 366"/>
                <a:gd name="T40" fmla="*/ 92 w 366"/>
                <a:gd name="T41" fmla="*/ 98 h 366"/>
                <a:gd name="T42" fmla="*/ 92 w 366"/>
                <a:gd name="T43" fmla="*/ 98 h 366"/>
                <a:gd name="T44" fmla="*/ 92 w 366"/>
                <a:gd name="T45" fmla="*/ 98 h 366"/>
                <a:gd name="T46" fmla="*/ 72 w 366"/>
                <a:gd name="T47" fmla="*/ 102 h 366"/>
                <a:gd name="T48" fmla="*/ 56 w 366"/>
                <a:gd name="T49" fmla="*/ 108 h 366"/>
                <a:gd name="T50" fmla="*/ 40 w 366"/>
                <a:gd name="T51" fmla="*/ 118 h 366"/>
                <a:gd name="T52" fmla="*/ 26 w 366"/>
                <a:gd name="T53" fmla="*/ 130 h 366"/>
                <a:gd name="T54" fmla="*/ 16 w 366"/>
                <a:gd name="T55" fmla="*/ 144 h 366"/>
                <a:gd name="T56" fmla="*/ 8 w 366"/>
                <a:gd name="T57" fmla="*/ 160 h 366"/>
                <a:gd name="T58" fmla="*/ 2 w 366"/>
                <a:gd name="T59" fmla="*/ 178 h 366"/>
                <a:gd name="T60" fmla="*/ 0 w 366"/>
                <a:gd name="T61" fmla="*/ 198 h 366"/>
                <a:gd name="T62" fmla="*/ 0 w 366"/>
                <a:gd name="T63" fmla="*/ 198 h 366"/>
                <a:gd name="T64" fmla="*/ 2 w 366"/>
                <a:gd name="T65" fmla="*/ 216 h 366"/>
                <a:gd name="T66" fmla="*/ 8 w 366"/>
                <a:gd name="T67" fmla="*/ 234 h 366"/>
                <a:gd name="T68" fmla="*/ 16 w 366"/>
                <a:gd name="T69" fmla="*/ 250 h 366"/>
                <a:gd name="T70" fmla="*/ 26 w 366"/>
                <a:gd name="T71" fmla="*/ 264 h 366"/>
                <a:gd name="T72" fmla="*/ 40 w 366"/>
                <a:gd name="T73" fmla="*/ 276 h 366"/>
                <a:gd name="T74" fmla="*/ 56 w 366"/>
                <a:gd name="T75" fmla="*/ 286 h 366"/>
                <a:gd name="T76" fmla="*/ 72 w 366"/>
                <a:gd name="T77" fmla="*/ 292 h 366"/>
                <a:gd name="T78" fmla="*/ 92 w 366"/>
                <a:gd name="T79" fmla="*/ 296 h 366"/>
                <a:gd name="T80" fmla="*/ 92 w 366"/>
                <a:gd name="T81" fmla="*/ 366 h 366"/>
                <a:gd name="T82" fmla="*/ 288 w 366"/>
                <a:gd name="T83" fmla="*/ 366 h 366"/>
                <a:gd name="T84" fmla="*/ 288 w 366"/>
                <a:gd name="T85" fmla="*/ 294 h 366"/>
                <a:gd name="T86" fmla="*/ 288 w 366"/>
                <a:gd name="T87" fmla="*/ 294 h 366"/>
                <a:gd name="T88" fmla="*/ 304 w 366"/>
                <a:gd name="T89" fmla="*/ 290 h 366"/>
                <a:gd name="T90" fmla="*/ 320 w 366"/>
                <a:gd name="T91" fmla="*/ 282 h 366"/>
                <a:gd name="T92" fmla="*/ 332 w 366"/>
                <a:gd name="T93" fmla="*/ 272 h 366"/>
                <a:gd name="T94" fmla="*/ 344 w 366"/>
                <a:gd name="T95" fmla="*/ 260 h 366"/>
                <a:gd name="T96" fmla="*/ 354 w 366"/>
                <a:gd name="T97" fmla="*/ 246 h 366"/>
                <a:gd name="T98" fmla="*/ 360 w 366"/>
                <a:gd name="T99" fmla="*/ 232 h 366"/>
                <a:gd name="T100" fmla="*/ 366 w 366"/>
                <a:gd name="T101" fmla="*/ 214 h 366"/>
                <a:gd name="T102" fmla="*/ 366 w 366"/>
                <a:gd name="T103" fmla="*/ 198 h 366"/>
                <a:gd name="T104" fmla="*/ 366 w 366"/>
                <a:gd name="T105" fmla="*/ 198 h 366"/>
                <a:gd name="T106" fmla="*/ 366 w 366"/>
                <a:gd name="T107" fmla="*/ 180 h 366"/>
                <a:gd name="T108" fmla="*/ 360 w 366"/>
                <a:gd name="T109" fmla="*/ 164 h 366"/>
                <a:gd name="T110" fmla="*/ 354 w 366"/>
                <a:gd name="T111" fmla="*/ 148 h 366"/>
                <a:gd name="T112" fmla="*/ 344 w 366"/>
                <a:gd name="T113" fmla="*/ 134 h 366"/>
                <a:gd name="T114" fmla="*/ 334 w 366"/>
                <a:gd name="T115" fmla="*/ 122 h 366"/>
                <a:gd name="T116" fmla="*/ 320 w 366"/>
                <a:gd name="T117" fmla="*/ 112 h 366"/>
                <a:gd name="T118" fmla="*/ 304 w 366"/>
                <a:gd name="T119" fmla="*/ 106 h 366"/>
                <a:gd name="T120" fmla="*/ 288 w 366"/>
                <a:gd name="T121" fmla="*/ 100 h 366"/>
                <a:gd name="T122" fmla="*/ 288 w 366"/>
                <a:gd name="T123" fmla="*/ 10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" h="366">
                  <a:moveTo>
                    <a:pt x="288" y="100"/>
                  </a:moveTo>
                  <a:lnTo>
                    <a:pt x="288" y="100"/>
                  </a:lnTo>
                  <a:lnTo>
                    <a:pt x="288" y="98"/>
                  </a:lnTo>
                  <a:lnTo>
                    <a:pt x="288" y="98"/>
                  </a:lnTo>
                  <a:lnTo>
                    <a:pt x="286" y="78"/>
                  </a:lnTo>
                  <a:lnTo>
                    <a:pt x="282" y="60"/>
                  </a:lnTo>
                  <a:lnTo>
                    <a:pt x="272" y="42"/>
                  </a:lnTo>
                  <a:lnTo>
                    <a:pt x="260" y="28"/>
                  </a:lnTo>
                  <a:lnTo>
                    <a:pt x="246" y="16"/>
                  </a:lnTo>
                  <a:lnTo>
                    <a:pt x="228" y="8"/>
                  </a:lnTo>
                  <a:lnTo>
                    <a:pt x="210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70" y="2"/>
                  </a:lnTo>
                  <a:lnTo>
                    <a:pt x="152" y="8"/>
                  </a:lnTo>
                  <a:lnTo>
                    <a:pt x="134" y="16"/>
                  </a:lnTo>
                  <a:lnTo>
                    <a:pt x="120" y="28"/>
                  </a:lnTo>
                  <a:lnTo>
                    <a:pt x="108" y="42"/>
                  </a:lnTo>
                  <a:lnTo>
                    <a:pt x="98" y="60"/>
                  </a:lnTo>
                  <a:lnTo>
                    <a:pt x="94" y="78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72" y="102"/>
                  </a:lnTo>
                  <a:lnTo>
                    <a:pt x="56" y="108"/>
                  </a:lnTo>
                  <a:lnTo>
                    <a:pt x="40" y="118"/>
                  </a:lnTo>
                  <a:lnTo>
                    <a:pt x="26" y="130"/>
                  </a:lnTo>
                  <a:lnTo>
                    <a:pt x="16" y="144"/>
                  </a:lnTo>
                  <a:lnTo>
                    <a:pt x="8" y="160"/>
                  </a:lnTo>
                  <a:lnTo>
                    <a:pt x="2" y="17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216"/>
                  </a:lnTo>
                  <a:lnTo>
                    <a:pt x="8" y="234"/>
                  </a:lnTo>
                  <a:lnTo>
                    <a:pt x="16" y="250"/>
                  </a:lnTo>
                  <a:lnTo>
                    <a:pt x="26" y="264"/>
                  </a:lnTo>
                  <a:lnTo>
                    <a:pt x="40" y="276"/>
                  </a:lnTo>
                  <a:lnTo>
                    <a:pt x="56" y="286"/>
                  </a:lnTo>
                  <a:lnTo>
                    <a:pt x="72" y="292"/>
                  </a:lnTo>
                  <a:lnTo>
                    <a:pt x="92" y="296"/>
                  </a:lnTo>
                  <a:lnTo>
                    <a:pt x="92" y="366"/>
                  </a:lnTo>
                  <a:lnTo>
                    <a:pt x="288" y="366"/>
                  </a:lnTo>
                  <a:lnTo>
                    <a:pt x="288" y="294"/>
                  </a:lnTo>
                  <a:lnTo>
                    <a:pt x="288" y="294"/>
                  </a:lnTo>
                  <a:lnTo>
                    <a:pt x="304" y="290"/>
                  </a:lnTo>
                  <a:lnTo>
                    <a:pt x="320" y="282"/>
                  </a:lnTo>
                  <a:lnTo>
                    <a:pt x="332" y="272"/>
                  </a:lnTo>
                  <a:lnTo>
                    <a:pt x="344" y="260"/>
                  </a:lnTo>
                  <a:lnTo>
                    <a:pt x="354" y="246"/>
                  </a:lnTo>
                  <a:lnTo>
                    <a:pt x="360" y="232"/>
                  </a:lnTo>
                  <a:lnTo>
                    <a:pt x="366" y="214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66" y="180"/>
                  </a:lnTo>
                  <a:lnTo>
                    <a:pt x="360" y="164"/>
                  </a:lnTo>
                  <a:lnTo>
                    <a:pt x="354" y="148"/>
                  </a:lnTo>
                  <a:lnTo>
                    <a:pt x="344" y="134"/>
                  </a:lnTo>
                  <a:lnTo>
                    <a:pt x="334" y="122"/>
                  </a:lnTo>
                  <a:lnTo>
                    <a:pt x="320" y="112"/>
                  </a:lnTo>
                  <a:lnTo>
                    <a:pt x="304" y="106"/>
                  </a:lnTo>
                  <a:lnTo>
                    <a:pt x="288" y="100"/>
                  </a:lnTo>
                  <a:lnTo>
                    <a:pt x="2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11477625" y="4364038"/>
              <a:ext cx="31115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2701925" y="3576638"/>
            <a:ext cx="576263" cy="850900"/>
            <a:chOff x="2701925" y="3576638"/>
            <a:chExt cx="576263" cy="850900"/>
          </a:xfrm>
          <a:solidFill>
            <a:schemeClr val="bg1">
              <a:lumMod val="50000"/>
            </a:schemeClr>
          </a:solidFill>
        </p:grpSpPr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2965450" y="3627438"/>
              <a:ext cx="66675" cy="66675"/>
            </a:xfrm>
            <a:custGeom>
              <a:avLst/>
              <a:gdLst>
                <a:gd name="T0" fmla="*/ 0 w 42"/>
                <a:gd name="T1" fmla="*/ 26 h 42"/>
                <a:gd name="T2" fmla="*/ 0 w 42"/>
                <a:gd name="T3" fmla="*/ 26 h 42"/>
                <a:gd name="T4" fmla="*/ 4 w 42"/>
                <a:gd name="T5" fmla="*/ 32 h 42"/>
                <a:gd name="T6" fmla="*/ 12 w 42"/>
                <a:gd name="T7" fmla="*/ 36 h 42"/>
                <a:gd name="T8" fmla="*/ 12 w 42"/>
                <a:gd name="T9" fmla="*/ 36 h 42"/>
                <a:gd name="T10" fmla="*/ 16 w 42"/>
                <a:gd name="T11" fmla="*/ 40 h 42"/>
                <a:gd name="T12" fmla="*/ 20 w 42"/>
                <a:gd name="T13" fmla="*/ 42 h 42"/>
                <a:gd name="T14" fmla="*/ 24 w 42"/>
                <a:gd name="T15" fmla="*/ 40 h 42"/>
                <a:gd name="T16" fmla="*/ 24 w 42"/>
                <a:gd name="T17" fmla="*/ 40 h 42"/>
                <a:gd name="T18" fmla="*/ 28 w 42"/>
                <a:gd name="T19" fmla="*/ 36 h 42"/>
                <a:gd name="T20" fmla="*/ 28 w 42"/>
                <a:gd name="T21" fmla="*/ 36 h 42"/>
                <a:gd name="T22" fmla="*/ 34 w 42"/>
                <a:gd name="T23" fmla="*/ 36 h 42"/>
                <a:gd name="T24" fmla="*/ 34 w 42"/>
                <a:gd name="T25" fmla="*/ 36 h 42"/>
                <a:gd name="T26" fmla="*/ 38 w 42"/>
                <a:gd name="T27" fmla="*/ 34 h 42"/>
                <a:gd name="T28" fmla="*/ 42 w 42"/>
                <a:gd name="T29" fmla="*/ 30 h 42"/>
                <a:gd name="T30" fmla="*/ 42 w 42"/>
                <a:gd name="T31" fmla="*/ 24 h 42"/>
                <a:gd name="T32" fmla="*/ 42 w 42"/>
                <a:gd name="T33" fmla="*/ 18 h 42"/>
                <a:gd name="T34" fmla="*/ 42 w 42"/>
                <a:gd name="T35" fmla="*/ 18 h 42"/>
                <a:gd name="T36" fmla="*/ 40 w 42"/>
                <a:gd name="T37" fmla="*/ 16 h 42"/>
                <a:gd name="T38" fmla="*/ 38 w 42"/>
                <a:gd name="T39" fmla="*/ 12 h 42"/>
                <a:gd name="T40" fmla="*/ 38 w 42"/>
                <a:gd name="T41" fmla="*/ 12 h 42"/>
                <a:gd name="T42" fmla="*/ 40 w 42"/>
                <a:gd name="T43" fmla="*/ 8 h 42"/>
                <a:gd name="T44" fmla="*/ 40 w 42"/>
                <a:gd name="T45" fmla="*/ 4 h 42"/>
                <a:gd name="T46" fmla="*/ 40 w 42"/>
                <a:gd name="T47" fmla="*/ 4 h 42"/>
                <a:gd name="T48" fmla="*/ 38 w 42"/>
                <a:gd name="T49" fmla="*/ 2 h 42"/>
                <a:gd name="T50" fmla="*/ 36 w 42"/>
                <a:gd name="T51" fmla="*/ 0 h 42"/>
                <a:gd name="T52" fmla="*/ 32 w 42"/>
                <a:gd name="T53" fmla="*/ 0 h 42"/>
                <a:gd name="T54" fmla="*/ 30 w 42"/>
                <a:gd name="T55" fmla="*/ 0 h 42"/>
                <a:gd name="T56" fmla="*/ 30 w 42"/>
                <a:gd name="T57" fmla="*/ 0 h 42"/>
                <a:gd name="T58" fmla="*/ 26 w 42"/>
                <a:gd name="T59" fmla="*/ 2 h 42"/>
                <a:gd name="T60" fmla="*/ 26 w 42"/>
                <a:gd name="T61" fmla="*/ 4 h 42"/>
                <a:gd name="T62" fmla="*/ 26 w 42"/>
                <a:gd name="T63" fmla="*/ 4 h 42"/>
                <a:gd name="T64" fmla="*/ 18 w 42"/>
                <a:gd name="T65" fmla="*/ 0 h 42"/>
                <a:gd name="T66" fmla="*/ 14 w 42"/>
                <a:gd name="T67" fmla="*/ 0 h 42"/>
                <a:gd name="T68" fmla="*/ 10 w 42"/>
                <a:gd name="T69" fmla="*/ 0 h 42"/>
                <a:gd name="T70" fmla="*/ 10 w 42"/>
                <a:gd name="T71" fmla="*/ 0 h 42"/>
                <a:gd name="T72" fmla="*/ 6 w 42"/>
                <a:gd name="T73" fmla="*/ 2 h 42"/>
                <a:gd name="T74" fmla="*/ 2 w 42"/>
                <a:gd name="T75" fmla="*/ 6 h 42"/>
                <a:gd name="T76" fmla="*/ 2 w 42"/>
                <a:gd name="T77" fmla="*/ 10 h 42"/>
                <a:gd name="T78" fmla="*/ 2 w 42"/>
                <a:gd name="T79" fmla="*/ 16 h 42"/>
                <a:gd name="T80" fmla="*/ 2 w 42"/>
                <a:gd name="T81" fmla="*/ 16 h 42"/>
                <a:gd name="T82" fmla="*/ 0 w 42"/>
                <a:gd name="T83" fmla="*/ 20 h 42"/>
                <a:gd name="T84" fmla="*/ 0 w 42"/>
                <a:gd name="T85" fmla="*/ 26 h 42"/>
                <a:gd name="T86" fmla="*/ 0 w 42"/>
                <a:gd name="T87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42">
                  <a:moveTo>
                    <a:pt x="0" y="26"/>
                  </a:moveTo>
                  <a:lnTo>
                    <a:pt x="0" y="26"/>
                  </a:lnTo>
                  <a:lnTo>
                    <a:pt x="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2892425" y="3576638"/>
              <a:ext cx="69850" cy="66675"/>
            </a:xfrm>
            <a:custGeom>
              <a:avLst/>
              <a:gdLst>
                <a:gd name="T0" fmla="*/ 2 w 44"/>
                <a:gd name="T1" fmla="*/ 28 h 42"/>
                <a:gd name="T2" fmla="*/ 2 w 44"/>
                <a:gd name="T3" fmla="*/ 28 h 42"/>
                <a:gd name="T4" fmla="*/ 6 w 44"/>
                <a:gd name="T5" fmla="*/ 34 h 42"/>
                <a:gd name="T6" fmla="*/ 12 w 44"/>
                <a:gd name="T7" fmla="*/ 36 h 42"/>
                <a:gd name="T8" fmla="*/ 12 w 44"/>
                <a:gd name="T9" fmla="*/ 36 h 42"/>
                <a:gd name="T10" fmla="*/ 14 w 44"/>
                <a:gd name="T11" fmla="*/ 40 h 42"/>
                <a:gd name="T12" fmla="*/ 18 w 44"/>
                <a:gd name="T13" fmla="*/ 42 h 42"/>
                <a:gd name="T14" fmla="*/ 20 w 44"/>
                <a:gd name="T15" fmla="*/ 42 h 42"/>
                <a:gd name="T16" fmla="*/ 24 w 44"/>
                <a:gd name="T17" fmla="*/ 42 h 42"/>
                <a:gd name="T18" fmla="*/ 24 w 44"/>
                <a:gd name="T19" fmla="*/ 42 h 42"/>
                <a:gd name="T20" fmla="*/ 30 w 44"/>
                <a:gd name="T21" fmla="*/ 38 h 42"/>
                <a:gd name="T22" fmla="*/ 30 w 44"/>
                <a:gd name="T23" fmla="*/ 38 h 42"/>
                <a:gd name="T24" fmla="*/ 34 w 44"/>
                <a:gd name="T25" fmla="*/ 38 h 42"/>
                <a:gd name="T26" fmla="*/ 34 w 44"/>
                <a:gd name="T27" fmla="*/ 38 h 42"/>
                <a:gd name="T28" fmla="*/ 38 w 44"/>
                <a:gd name="T29" fmla="*/ 34 h 42"/>
                <a:gd name="T30" fmla="*/ 42 w 44"/>
                <a:gd name="T31" fmla="*/ 30 h 42"/>
                <a:gd name="T32" fmla="*/ 44 w 44"/>
                <a:gd name="T33" fmla="*/ 26 h 42"/>
                <a:gd name="T34" fmla="*/ 42 w 44"/>
                <a:gd name="T35" fmla="*/ 20 h 42"/>
                <a:gd name="T36" fmla="*/ 42 w 44"/>
                <a:gd name="T37" fmla="*/ 20 h 42"/>
                <a:gd name="T38" fmla="*/ 42 w 44"/>
                <a:gd name="T39" fmla="*/ 16 h 42"/>
                <a:gd name="T40" fmla="*/ 38 w 44"/>
                <a:gd name="T41" fmla="*/ 14 h 42"/>
                <a:gd name="T42" fmla="*/ 38 w 44"/>
                <a:gd name="T43" fmla="*/ 14 h 42"/>
                <a:gd name="T44" fmla="*/ 40 w 44"/>
                <a:gd name="T45" fmla="*/ 10 h 42"/>
                <a:gd name="T46" fmla="*/ 40 w 44"/>
                <a:gd name="T47" fmla="*/ 6 h 42"/>
                <a:gd name="T48" fmla="*/ 40 w 44"/>
                <a:gd name="T49" fmla="*/ 6 h 42"/>
                <a:gd name="T50" fmla="*/ 38 w 44"/>
                <a:gd name="T51" fmla="*/ 4 h 42"/>
                <a:gd name="T52" fmla="*/ 36 w 44"/>
                <a:gd name="T53" fmla="*/ 2 h 42"/>
                <a:gd name="T54" fmla="*/ 34 w 44"/>
                <a:gd name="T55" fmla="*/ 0 h 42"/>
                <a:gd name="T56" fmla="*/ 30 w 44"/>
                <a:gd name="T57" fmla="*/ 2 h 42"/>
                <a:gd name="T58" fmla="*/ 30 w 44"/>
                <a:gd name="T59" fmla="*/ 2 h 42"/>
                <a:gd name="T60" fmla="*/ 28 w 44"/>
                <a:gd name="T61" fmla="*/ 2 h 42"/>
                <a:gd name="T62" fmla="*/ 26 w 44"/>
                <a:gd name="T63" fmla="*/ 6 h 42"/>
                <a:gd name="T64" fmla="*/ 26 w 44"/>
                <a:gd name="T65" fmla="*/ 6 h 42"/>
                <a:gd name="T66" fmla="*/ 20 w 44"/>
                <a:gd name="T67" fmla="*/ 2 h 42"/>
                <a:gd name="T68" fmla="*/ 16 w 44"/>
                <a:gd name="T69" fmla="*/ 0 h 42"/>
                <a:gd name="T70" fmla="*/ 12 w 44"/>
                <a:gd name="T71" fmla="*/ 2 h 42"/>
                <a:gd name="T72" fmla="*/ 12 w 44"/>
                <a:gd name="T73" fmla="*/ 2 h 42"/>
                <a:gd name="T74" fmla="*/ 6 w 44"/>
                <a:gd name="T75" fmla="*/ 4 h 42"/>
                <a:gd name="T76" fmla="*/ 4 w 44"/>
                <a:gd name="T77" fmla="*/ 8 h 42"/>
                <a:gd name="T78" fmla="*/ 2 w 44"/>
                <a:gd name="T79" fmla="*/ 12 h 42"/>
                <a:gd name="T80" fmla="*/ 2 w 44"/>
                <a:gd name="T81" fmla="*/ 16 h 42"/>
                <a:gd name="T82" fmla="*/ 2 w 44"/>
                <a:gd name="T83" fmla="*/ 16 h 42"/>
                <a:gd name="T84" fmla="*/ 0 w 44"/>
                <a:gd name="T85" fmla="*/ 22 h 42"/>
                <a:gd name="T86" fmla="*/ 2 w 44"/>
                <a:gd name="T87" fmla="*/ 28 h 42"/>
                <a:gd name="T88" fmla="*/ 2 w 44"/>
                <a:gd name="T8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42">
                  <a:moveTo>
                    <a:pt x="2" y="28"/>
                  </a:moveTo>
                  <a:lnTo>
                    <a:pt x="2" y="28"/>
                  </a:lnTo>
                  <a:lnTo>
                    <a:pt x="6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40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2701925" y="3700463"/>
              <a:ext cx="576263" cy="717550"/>
            </a:xfrm>
            <a:custGeom>
              <a:avLst/>
              <a:gdLst>
                <a:gd name="T0" fmla="*/ 277 w 363"/>
                <a:gd name="T1" fmla="*/ 80 h 452"/>
                <a:gd name="T2" fmla="*/ 275 w 363"/>
                <a:gd name="T3" fmla="*/ 66 h 452"/>
                <a:gd name="T4" fmla="*/ 275 w 363"/>
                <a:gd name="T5" fmla="*/ 46 h 452"/>
                <a:gd name="T6" fmla="*/ 275 w 363"/>
                <a:gd name="T7" fmla="*/ 32 h 452"/>
                <a:gd name="T8" fmla="*/ 287 w 363"/>
                <a:gd name="T9" fmla="*/ 44 h 452"/>
                <a:gd name="T10" fmla="*/ 285 w 363"/>
                <a:gd name="T11" fmla="*/ 74 h 452"/>
                <a:gd name="T12" fmla="*/ 303 w 363"/>
                <a:gd name="T13" fmla="*/ 82 h 452"/>
                <a:gd name="T14" fmla="*/ 323 w 363"/>
                <a:gd name="T15" fmla="*/ 66 h 452"/>
                <a:gd name="T16" fmla="*/ 319 w 363"/>
                <a:gd name="T17" fmla="*/ 46 h 452"/>
                <a:gd name="T18" fmla="*/ 323 w 363"/>
                <a:gd name="T19" fmla="*/ 32 h 452"/>
                <a:gd name="T20" fmla="*/ 313 w 363"/>
                <a:gd name="T21" fmla="*/ 14 h 452"/>
                <a:gd name="T22" fmla="*/ 299 w 363"/>
                <a:gd name="T23" fmla="*/ 6 h 452"/>
                <a:gd name="T24" fmla="*/ 287 w 363"/>
                <a:gd name="T25" fmla="*/ 18 h 452"/>
                <a:gd name="T26" fmla="*/ 271 w 363"/>
                <a:gd name="T27" fmla="*/ 18 h 452"/>
                <a:gd name="T28" fmla="*/ 250 w 363"/>
                <a:gd name="T29" fmla="*/ 6 h 452"/>
                <a:gd name="T30" fmla="*/ 242 w 363"/>
                <a:gd name="T31" fmla="*/ 6 h 452"/>
                <a:gd name="T32" fmla="*/ 228 w 363"/>
                <a:gd name="T33" fmla="*/ 2 h 452"/>
                <a:gd name="T34" fmla="*/ 208 w 363"/>
                <a:gd name="T35" fmla="*/ 2 h 452"/>
                <a:gd name="T36" fmla="*/ 196 w 363"/>
                <a:gd name="T37" fmla="*/ 12 h 452"/>
                <a:gd name="T38" fmla="*/ 176 w 363"/>
                <a:gd name="T39" fmla="*/ 12 h 452"/>
                <a:gd name="T40" fmla="*/ 166 w 363"/>
                <a:gd name="T41" fmla="*/ 12 h 452"/>
                <a:gd name="T42" fmla="*/ 154 w 363"/>
                <a:gd name="T43" fmla="*/ 8 h 452"/>
                <a:gd name="T44" fmla="*/ 134 w 363"/>
                <a:gd name="T45" fmla="*/ 8 h 452"/>
                <a:gd name="T46" fmla="*/ 118 w 363"/>
                <a:gd name="T47" fmla="*/ 24 h 452"/>
                <a:gd name="T48" fmla="*/ 102 w 363"/>
                <a:gd name="T49" fmla="*/ 34 h 452"/>
                <a:gd name="T50" fmla="*/ 94 w 363"/>
                <a:gd name="T51" fmla="*/ 24 h 452"/>
                <a:gd name="T52" fmla="*/ 88 w 363"/>
                <a:gd name="T53" fmla="*/ 12 h 452"/>
                <a:gd name="T54" fmla="*/ 70 w 363"/>
                <a:gd name="T55" fmla="*/ 12 h 452"/>
                <a:gd name="T56" fmla="*/ 56 w 363"/>
                <a:gd name="T57" fmla="*/ 28 h 452"/>
                <a:gd name="T58" fmla="*/ 70 w 363"/>
                <a:gd name="T59" fmla="*/ 50 h 452"/>
                <a:gd name="T60" fmla="*/ 80 w 363"/>
                <a:gd name="T61" fmla="*/ 64 h 452"/>
                <a:gd name="T62" fmla="*/ 96 w 363"/>
                <a:gd name="T63" fmla="*/ 84 h 452"/>
                <a:gd name="T64" fmla="*/ 80 w 363"/>
                <a:gd name="T65" fmla="*/ 76 h 452"/>
                <a:gd name="T66" fmla="*/ 68 w 363"/>
                <a:gd name="T67" fmla="*/ 58 h 452"/>
                <a:gd name="T68" fmla="*/ 50 w 363"/>
                <a:gd name="T69" fmla="*/ 58 h 452"/>
                <a:gd name="T70" fmla="*/ 48 w 363"/>
                <a:gd name="T71" fmla="*/ 70 h 452"/>
                <a:gd name="T72" fmla="*/ 0 w 363"/>
                <a:gd name="T73" fmla="*/ 88 h 452"/>
                <a:gd name="T74" fmla="*/ 214 w 363"/>
                <a:gd name="T75" fmla="*/ 452 h 452"/>
                <a:gd name="T76" fmla="*/ 363 w 363"/>
                <a:gd name="T77" fmla="*/ 88 h 452"/>
                <a:gd name="T78" fmla="*/ 190 w 363"/>
                <a:gd name="T79" fmla="*/ 84 h 452"/>
                <a:gd name="T80" fmla="*/ 196 w 363"/>
                <a:gd name="T81" fmla="*/ 64 h 452"/>
                <a:gd name="T82" fmla="*/ 200 w 363"/>
                <a:gd name="T83" fmla="*/ 68 h 452"/>
                <a:gd name="T84" fmla="*/ 184 w 363"/>
                <a:gd name="T85" fmla="*/ 88 h 452"/>
                <a:gd name="T86" fmla="*/ 242 w 363"/>
                <a:gd name="T87" fmla="*/ 66 h 452"/>
                <a:gd name="T88" fmla="*/ 238 w 363"/>
                <a:gd name="T89" fmla="*/ 60 h 452"/>
                <a:gd name="T90" fmla="*/ 226 w 363"/>
                <a:gd name="T91" fmla="*/ 88 h 452"/>
                <a:gd name="T92" fmla="*/ 230 w 363"/>
                <a:gd name="T93" fmla="*/ 36 h 452"/>
                <a:gd name="T94" fmla="*/ 240 w 363"/>
                <a:gd name="T95" fmla="*/ 38 h 452"/>
                <a:gd name="T96" fmla="*/ 228 w 363"/>
                <a:gd name="T97" fmla="*/ 48 h 452"/>
                <a:gd name="T98" fmla="*/ 224 w 363"/>
                <a:gd name="T99" fmla="*/ 42 h 452"/>
                <a:gd name="T100" fmla="*/ 160 w 363"/>
                <a:gd name="T101" fmla="*/ 42 h 452"/>
                <a:gd name="T102" fmla="*/ 178 w 363"/>
                <a:gd name="T103" fmla="*/ 50 h 452"/>
                <a:gd name="T104" fmla="*/ 158 w 363"/>
                <a:gd name="T105" fmla="*/ 64 h 452"/>
                <a:gd name="T106" fmla="*/ 168 w 363"/>
                <a:gd name="T107" fmla="*/ 84 h 452"/>
                <a:gd name="T108" fmla="*/ 154 w 363"/>
                <a:gd name="T109" fmla="*/ 72 h 452"/>
                <a:gd name="T110" fmla="*/ 150 w 363"/>
                <a:gd name="T111" fmla="*/ 56 h 452"/>
                <a:gd name="T112" fmla="*/ 160 w 363"/>
                <a:gd name="T113" fmla="*/ 42 h 452"/>
                <a:gd name="T114" fmla="*/ 112 w 363"/>
                <a:gd name="T115" fmla="*/ 8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" h="452">
                  <a:moveTo>
                    <a:pt x="363" y="88"/>
                  </a:moveTo>
                  <a:lnTo>
                    <a:pt x="291" y="88"/>
                  </a:lnTo>
                  <a:lnTo>
                    <a:pt x="281" y="88"/>
                  </a:lnTo>
                  <a:lnTo>
                    <a:pt x="281" y="88"/>
                  </a:lnTo>
                  <a:lnTo>
                    <a:pt x="279" y="82"/>
                  </a:lnTo>
                  <a:lnTo>
                    <a:pt x="279" y="82"/>
                  </a:lnTo>
                  <a:lnTo>
                    <a:pt x="277" y="80"/>
                  </a:lnTo>
                  <a:lnTo>
                    <a:pt x="275" y="76"/>
                  </a:lnTo>
                  <a:lnTo>
                    <a:pt x="275" y="76"/>
                  </a:lnTo>
                  <a:lnTo>
                    <a:pt x="277" y="74"/>
                  </a:lnTo>
                  <a:lnTo>
                    <a:pt x="277" y="70"/>
                  </a:lnTo>
                  <a:lnTo>
                    <a:pt x="277" y="70"/>
                  </a:lnTo>
                  <a:lnTo>
                    <a:pt x="275" y="66"/>
                  </a:lnTo>
                  <a:lnTo>
                    <a:pt x="275" y="66"/>
                  </a:lnTo>
                  <a:lnTo>
                    <a:pt x="279" y="60"/>
                  </a:lnTo>
                  <a:lnTo>
                    <a:pt x="281" y="56"/>
                  </a:lnTo>
                  <a:lnTo>
                    <a:pt x="279" y="52"/>
                  </a:lnTo>
                  <a:lnTo>
                    <a:pt x="279" y="52"/>
                  </a:lnTo>
                  <a:lnTo>
                    <a:pt x="277" y="48"/>
                  </a:lnTo>
                  <a:lnTo>
                    <a:pt x="275" y="46"/>
                  </a:lnTo>
                  <a:lnTo>
                    <a:pt x="275" y="46"/>
                  </a:lnTo>
                  <a:lnTo>
                    <a:pt x="277" y="42"/>
                  </a:lnTo>
                  <a:lnTo>
                    <a:pt x="277" y="38"/>
                  </a:lnTo>
                  <a:lnTo>
                    <a:pt x="277" y="38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81" y="36"/>
                  </a:lnTo>
                  <a:lnTo>
                    <a:pt x="285" y="42"/>
                  </a:lnTo>
                  <a:lnTo>
                    <a:pt x="285" y="42"/>
                  </a:lnTo>
                  <a:lnTo>
                    <a:pt x="287" y="44"/>
                  </a:lnTo>
                  <a:lnTo>
                    <a:pt x="287" y="44"/>
                  </a:lnTo>
                  <a:lnTo>
                    <a:pt x="281" y="50"/>
                  </a:lnTo>
                  <a:lnTo>
                    <a:pt x="281" y="58"/>
                  </a:lnTo>
                  <a:lnTo>
                    <a:pt x="281" y="58"/>
                  </a:lnTo>
                  <a:lnTo>
                    <a:pt x="281" y="62"/>
                  </a:lnTo>
                  <a:lnTo>
                    <a:pt x="281" y="68"/>
                  </a:lnTo>
                  <a:lnTo>
                    <a:pt x="281" y="68"/>
                  </a:lnTo>
                  <a:lnTo>
                    <a:pt x="285" y="74"/>
                  </a:lnTo>
                  <a:lnTo>
                    <a:pt x="291" y="78"/>
                  </a:lnTo>
                  <a:lnTo>
                    <a:pt x="291" y="78"/>
                  </a:lnTo>
                  <a:lnTo>
                    <a:pt x="293" y="80"/>
                  </a:lnTo>
                  <a:lnTo>
                    <a:pt x="297" y="82"/>
                  </a:lnTo>
                  <a:lnTo>
                    <a:pt x="301" y="84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9" y="78"/>
                  </a:lnTo>
                  <a:lnTo>
                    <a:pt x="309" y="78"/>
                  </a:lnTo>
                  <a:lnTo>
                    <a:pt x="313" y="78"/>
                  </a:lnTo>
                  <a:lnTo>
                    <a:pt x="313" y="78"/>
                  </a:lnTo>
                  <a:lnTo>
                    <a:pt x="319" y="76"/>
                  </a:lnTo>
                  <a:lnTo>
                    <a:pt x="321" y="72"/>
                  </a:lnTo>
                  <a:lnTo>
                    <a:pt x="323" y="66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1" y="58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19" y="50"/>
                  </a:lnTo>
                  <a:lnTo>
                    <a:pt x="319" y="46"/>
                  </a:lnTo>
                  <a:lnTo>
                    <a:pt x="319" y="46"/>
                  </a:lnTo>
                  <a:lnTo>
                    <a:pt x="317" y="44"/>
                  </a:lnTo>
                  <a:lnTo>
                    <a:pt x="319" y="42"/>
                  </a:lnTo>
                  <a:lnTo>
                    <a:pt x="319" y="42"/>
                  </a:lnTo>
                  <a:lnTo>
                    <a:pt x="319" y="36"/>
                  </a:lnTo>
                  <a:lnTo>
                    <a:pt x="319" y="36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3" y="28"/>
                  </a:lnTo>
                  <a:lnTo>
                    <a:pt x="323" y="22"/>
                  </a:lnTo>
                  <a:lnTo>
                    <a:pt x="321" y="18"/>
                  </a:lnTo>
                  <a:lnTo>
                    <a:pt x="315" y="14"/>
                  </a:lnTo>
                  <a:lnTo>
                    <a:pt x="315" y="14"/>
                  </a:lnTo>
                  <a:lnTo>
                    <a:pt x="313" y="14"/>
                  </a:lnTo>
                  <a:lnTo>
                    <a:pt x="309" y="14"/>
                  </a:lnTo>
                  <a:lnTo>
                    <a:pt x="309" y="14"/>
                  </a:lnTo>
                  <a:lnTo>
                    <a:pt x="307" y="10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1" y="6"/>
                  </a:lnTo>
                  <a:lnTo>
                    <a:pt x="299" y="6"/>
                  </a:lnTo>
                  <a:lnTo>
                    <a:pt x="295" y="8"/>
                  </a:lnTo>
                  <a:lnTo>
                    <a:pt x="293" y="10"/>
                  </a:lnTo>
                  <a:lnTo>
                    <a:pt x="293" y="10"/>
                  </a:lnTo>
                  <a:lnTo>
                    <a:pt x="293" y="14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87" y="18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77" y="18"/>
                  </a:lnTo>
                  <a:lnTo>
                    <a:pt x="277" y="18"/>
                  </a:lnTo>
                  <a:lnTo>
                    <a:pt x="275" y="18"/>
                  </a:lnTo>
                  <a:lnTo>
                    <a:pt x="271" y="18"/>
                  </a:lnTo>
                  <a:lnTo>
                    <a:pt x="271" y="18"/>
                  </a:lnTo>
                  <a:lnTo>
                    <a:pt x="271" y="10"/>
                  </a:lnTo>
                  <a:lnTo>
                    <a:pt x="266" y="6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58" y="2"/>
                  </a:lnTo>
                  <a:lnTo>
                    <a:pt x="254" y="4"/>
                  </a:lnTo>
                  <a:lnTo>
                    <a:pt x="250" y="6"/>
                  </a:lnTo>
                  <a:lnTo>
                    <a:pt x="246" y="8"/>
                  </a:lnTo>
                  <a:lnTo>
                    <a:pt x="246" y="8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2" y="10"/>
                  </a:lnTo>
                  <a:lnTo>
                    <a:pt x="242" y="6"/>
                  </a:lnTo>
                  <a:lnTo>
                    <a:pt x="242" y="6"/>
                  </a:lnTo>
                  <a:lnTo>
                    <a:pt x="240" y="2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8" y="2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0" y="0"/>
                  </a:lnTo>
                  <a:lnTo>
                    <a:pt x="216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08" y="2"/>
                  </a:lnTo>
                  <a:lnTo>
                    <a:pt x="206" y="6"/>
                  </a:lnTo>
                  <a:lnTo>
                    <a:pt x="204" y="10"/>
                  </a:lnTo>
                  <a:lnTo>
                    <a:pt x="204" y="14"/>
                  </a:lnTo>
                  <a:lnTo>
                    <a:pt x="204" y="14"/>
                  </a:lnTo>
                  <a:lnTo>
                    <a:pt x="200" y="12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2" y="14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80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0" y="16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6" y="16"/>
                  </a:lnTo>
                  <a:lnTo>
                    <a:pt x="166" y="12"/>
                  </a:lnTo>
                  <a:lnTo>
                    <a:pt x="166" y="12"/>
                  </a:lnTo>
                  <a:lnTo>
                    <a:pt x="166" y="8"/>
                  </a:lnTo>
                  <a:lnTo>
                    <a:pt x="162" y="6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4" y="8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46" y="6"/>
                  </a:lnTo>
                  <a:lnTo>
                    <a:pt x="142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8"/>
                  </a:lnTo>
                  <a:lnTo>
                    <a:pt x="130" y="12"/>
                  </a:lnTo>
                  <a:lnTo>
                    <a:pt x="128" y="16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2" y="22"/>
                  </a:lnTo>
                  <a:lnTo>
                    <a:pt x="122" y="22"/>
                  </a:lnTo>
                  <a:lnTo>
                    <a:pt x="118" y="24"/>
                  </a:lnTo>
                  <a:lnTo>
                    <a:pt x="116" y="26"/>
                  </a:lnTo>
                  <a:lnTo>
                    <a:pt x="114" y="30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2" y="34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6" y="28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94" y="20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0" y="12"/>
                  </a:lnTo>
                  <a:lnTo>
                    <a:pt x="88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2" y="1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4" y="12"/>
                  </a:lnTo>
                  <a:lnTo>
                    <a:pt x="70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2" y="14"/>
                  </a:lnTo>
                  <a:lnTo>
                    <a:pt x="58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3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60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70" y="50"/>
                  </a:lnTo>
                  <a:lnTo>
                    <a:pt x="72" y="52"/>
                  </a:lnTo>
                  <a:lnTo>
                    <a:pt x="76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4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90" y="80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8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0" y="66"/>
                  </a:lnTo>
                  <a:lnTo>
                    <a:pt x="78" y="62"/>
                  </a:lnTo>
                  <a:lnTo>
                    <a:pt x="74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4" y="58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58" y="58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0" y="58"/>
                  </a:lnTo>
                  <a:lnTo>
                    <a:pt x="48" y="58"/>
                  </a:lnTo>
                  <a:lnTo>
                    <a:pt x="46" y="62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6" y="68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2" y="74"/>
                  </a:lnTo>
                  <a:lnTo>
                    <a:pt x="40" y="78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0" y="88"/>
                  </a:lnTo>
                  <a:lnTo>
                    <a:pt x="2" y="88"/>
                  </a:lnTo>
                  <a:lnTo>
                    <a:pt x="0" y="88"/>
                  </a:lnTo>
                  <a:lnTo>
                    <a:pt x="6" y="120"/>
                  </a:lnTo>
                  <a:lnTo>
                    <a:pt x="48" y="452"/>
                  </a:lnTo>
                  <a:lnTo>
                    <a:pt x="100" y="452"/>
                  </a:lnTo>
                  <a:lnTo>
                    <a:pt x="68" y="120"/>
                  </a:lnTo>
                  <a:lnTo>
                    <a:pt x="144" y="120"/>
                  </a:lnTo>
                  <a:lnTo>
                    <a:pt x="144" y="452"/>
                  </a:lnTo>
                  <a:lnTo>
                    <a:pt x="214" y="452"/>
                  </a:lnTo>
                  <a:lnTo>
                    <a:pt x="214" y="120"/>
                  </a:lnTo>
                  <a:lnTo>
                    <a:pt x="287" y="120"/>
                  </a:lnTo>
                  <a:lnTo>
                    <a:pt x="258" y="452"/>
                  </a:lnTo>
                  <a:lnTo>
                    <a:pt x="317" y="452"/>
                  </a:lnTo>
                  <a:lnTo>
                    <a:pt x="359" y="120"/>
                  </a:lnTo>
                  <a:lnTo>
                    <a:pt x="359" y="120"/>
                  </a:lnTo>
                  <a:lnTo>
                    <a:pt x="363" y="88"/>
                  </a:lnTo>
                  <a:close/>
                  <a:moveTo>
                    <a:pt x="182" y="52"/>
                  </a:moveTo>
                  <a:lnTo>
                    <a:pt x="182" y="52"/>
                  </a:lnTo>
                  <a:lnTo>
                    <a:pt x="182" y="52"/>
                  </a:lnTo>
                  <a:lnTo>
                    <a:pt x="182" y="52"/>
                  </a:lnTo>
                  <a:close/>
                  <a:moveTo>
                    <a:pt x="186" y="84"/>
                  </a:moveTo>
                  <a:lnTo>
                    <a:pt x="186" y="84"/>
                  </a:lnTo>
                  <a:lnTo>
                    <a:pt x="190" y="84"/>
                  </a:lnTo>
                  <a:lnTo>
                    <a:pt x="190" y="84"/>
                  </a:lnTo>
                  <a:lnTo>
                    <a:pt x="194" y="82"/>
                  </a:lnTo>
                  <a:lnTo>
                    <a:pt x="198" y="78"/>
                  </a:lnTo>
                  <a:lnTo>
                    <a:pt x="200" y="72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6" y="64"/>
                  </a:lnTo>
                  <a:lnTo>
                    <a:pt x="194" y="60"/>
                  </a:lnTo>
                  <a:lnTo>
                    <a:pt x="194" y="60"/>
                  </a:lnTo>
                  <a:lnTo>
                    <a:pt x="194" y="60"/>
                  </a:lnTo>
                  <a:lnTo>
                    <a:pt x="200" y="62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8"/>
                  </a:lnTo>
                  <a:lnTo>
                    <a:pt x="200" y="74"/>
                  </a:lnTo>
                  <a:lnTo>
                    <a:pt x="200" y="74"/>
                  </a:lnTo>
                  <a:lnTo>
                    <a:pt x="204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6" y="84"/>
                  </a:lnTo>
                  <a:lnTo>
                    <a:pt x="186" y="84"/>
                  </a:lnTo>
                  <a:close/>
                  <a:moveTo>
                    <a:pt x="242" y="66"/>
                  </a:moveTo>
                  <a:lnTo>
                    <a:pt x="242" y="68"/>
                  </a:lnTo>
                  <a:lnTo>
                    <a:pt x="242" y="66"/>
                  </a:lnTo>
                  <a:lnTo>
                    <a:pt x="242" y="66"/>
                  </a:lnTo>
                  <a:lnTo>
                    <a:pt x="240" y="64"/>
                  </a:lnTo>
                  <a:lnTo>
                    <a:pt x="240" y="64"/>
                  </a:lnTo>
                  <a:lnTo>
                    <a:pt x="242" y="66"/>
                  </a:lnTo>
                  <a:lnTo>
                    <a:pt x="242" y="66"/>
                  </a:lnTo>
                  <a:close/>
                  <a:moveTo>
                    <a:pt x="236" y="60"/>
                  </a:moveTo>
                  <a:lnTo>
                    <a:pt x="238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6" y="60"/>
                  </a:lnTo>
                  <a:close/>
                  <a:moveTo>
                    <a:pt x="236" y="82"/>
                  </a:moveTo>
                  <a:lnTo>
                    <a:pt x="236" y="82"/>
                  </a:lnTo>
                  <a:lnTo>
                    <a:pt x="236" y="88"/>
                  </a:lnTo>
                  <a:lnTo>
                    <a:pt x="226" y="88"/>
                  </a:lnTo>
                  <a:lnTo>
                    <a:pt x="226" y="88"/>
                  </a:lnTo>
                  <a:lnTo>
                    <a:pt x="228" y="84"/>
                  </a:lnTo>
                  <a:lnTo>
                    <a:pt x="228" y="84"/>
                  </a:lnTo>
                  <a:lnTo>
                    <a:pt x="232" y="84"/>
                  </a:lnTo>
                  <a:lnTo>
                    <a:pt x="232" y="84"/>
                  </a:lnTo>
                  <a:lnTo>
                    <a:pt x="236" y="82"/>
                  </a:lnTo>
                  <a:lnTo>
                    <a:pt x="236" y="82"/>
                  </a:lnTo>
                  <a:close/>
                  <a:moveTo>
                    <a:pt x="230" y="36"/>
                  </a:moveTo>
                  <a:lnTo>
                    <a:pt x="230" y="36"/>
                  </a:lnTo>
                  <a:lnTo>
                    <a:pt x="236" y="36"/>
                  </a:lnTo>
                  <a:lnTo>
                    <a:pt x="236" y="36"/>
                  </a:lnTo>
                  <a:lnTo>
                    <a:pt x="238" y="34"/>
                  </a:lnTo>
                  <a:lnTo>
                    <a:pt x="238" y="34"/>
                  </a:lnTo>
                  <a:lnTo>
                    <a:pt x="240" y="38"/>
                  </a:lnTo>
                  <a:lnTo>
                    <a:pt x="240" y="38"/>
                  </a:lnTo>
                  <a:lnTo>
                    <a:pt x="238" y="44"/>
                  </a:lnTo>
                  <a:lnTo>
                    <a:pt x="238" y="48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4" y="48"/>
                  </a:lnTo>
                  <a:lnTo>
                    <a:pt x="228" y="48"/>
                  </a:lnTo>
                  <a:lnTo>
                    <a:pt x="228" y="48"/>
                  </a:lnTo>
                  <a:lnTo>
                    <a:pt x="226" y="50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22" y="50"/>
                  </a:lnTo>
                  <a:lnTo>
                    <a:pt x="222" y="50"/>
                  </a:lnTo>
                  <a:lnTo>
                    <a:pt x="224" y="46"/>
                  </a:lnTo>
                  <a:lnTo>
                    <a:pt x="224" y="42"/>
                  </a:lnTo>
                  <a:lnTo>
                    <a:pt x="224" y="42"/>
                  </a:lnTo>
                  <a:lnTo>
                    <a:pt x="226" y="40"/>
                  </a:lnTo>
                  <a:lnTo>
                    <a:pt x="226" y="40"/>
                  </a:lnTo>
                  <a:lnTo>
                    <a:pt x="230" y="36"/>
                  </a:lnTo>
                  <a:lnTo>
                    <a:pt x="230" y="36"/>
                  </a:lnTo>
                  <a:close/>
                  <a:moveTo>
                    <a:pt x="160" y="42"/>
                  </a:moveTo>
                  <a:lnTo>
                    <a:pt x="160" y="42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70" y="44"/>
                  </a:lnTo>
                  <a:lnTo>
                    <a:pt x="178" y="48"/>
                  </a:lnTo>
                  <a:lnTo>
                    <a:pt x="178" y="48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74" y="48"/>
                  </a:lnTo>
                  <a:lnTo>
                    <a:pt x="166" y="48"/>
                  </a:lnTo>
                  <a:lnTo>
                    <a:pt x="166" y="48"/>
                  </a:lnTo>
                  <a:lnTo>
                    <a:pt x="162" y="50"/>
                  </a:lnTo>
                  <a:lnTo>
                    <a:pt x="160" y="54"/>
                  </a:lnTo>
                  <a:lnTo>
                    <a:pt x="158" y="58"/>
                  </a:lnTo>
                  <a:lnTo>
                    <a:pt x="158" y="64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8" y="74"/>
                  </a:lnTo>
                  <a:lnTo>
                    <a:pt x="158" y="74"/>
                  </a:lnTo>
                  <a:lnTo>
                    <a:pt x="162" y="80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0" y="88"/>
                  </a:lnTo>
                  <a:lnTo>
                    <a:pt x="150" y="88"/>
                  </a:lnTo>
                  <a:lnTo>
                    <a:pt x="150" y="88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54" y="72"/>
                  </a:lnTo>
                  <a:lnTo>
                    <a:pt x="154" y="72"/>
                  </a:lnTo>
                  <a:lnTo>
                    <a:pt x="152" y="68"/>
                  </a:lnTo>
                  <a:lnTo>
                    <a:pt x="150" y="66"/>
                  </a:lnTo>
                  <a:lnTo>
                    <a:pt x="150" y="66"/>
                  </a:lnTo>
                  <a:lnTo>
                    <a:pt x="152" y="62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50" y="56"/>
                  </a:lnTo>
                  <a:lnTo>
                    <a:pt x="150" y="56"/>
                  </a:lnTo>
                  <a:lnTo>
                    <a:pt x="154" y="50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60" y="42"/>
                  </a:lnTo>
                  <a:lnTo>
                    <a:pt x="160" y="42"/>
                  </a:lnTo>
                  <a:close/>
                  <a:moveTo>
                    <a:pt x="114" y="84"/>
                  </a:moveTo>
                  <a:lnTo>
                    <a:pt x="114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20" y="88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14" y="84"/>
                  </a:lnTo>
                  <a:lnTo>
                    <a:pt x="11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4"/>
            <p:cNvSpPr>
              <a:spLocks noChangeArrowheads="1"/>
            </p:cNvSpPr>
            <p:nvPr/>
          </p:nvSpPr>
          <p:spPr bwMode="auto">
            <a:xfrm>
              <a:off x="2778125" y="4418013"/>
              <a:ext cx="4270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225425" y="5141913"/>
            <a:ext cx="349250" cy="647700"/>
            <a:chOff x="225425" y="5141913"/>
            <a:chExt cx="349250" cy="647700"/>
          </a:xfrm>
          <a:solidFill>
            <a:schemeClr val="bg1">
              <a:lumMod val="50000"/>
            </a:schemeClr>
          </a:solidFill>
        </p:grpSpPr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225425" y="5297488"/>
              <a:ext cx="349250" cy="492125"/>
            </a:xfrm>
            <a:custGeom>
              <a:avLst/>
              <a:gdLst>
                <a:gd name="T0" fmla="*/ 0 w 220"/>
                <a:gd name="T1" fmla="*/ 52 h 310"/>
                <a:gd name="T2" fmla="*/ 18 w 220"/>
                <a:gd name="T3" fmla="*/ 52 h 310"/>
                <a:gd name="T4" fmla="*/ 20 w 220"/>
                <a:gd name="T5" fmla="*/ 56 h 310"/>
                <a:gd name="T6" fmla="*/ 20 w 220"/>
                <a:gd name="T7" fmla="*/ 56 h 310"/>
                <a:gd name="T8" fmla="*/ 24 w 220"/>
                <a:gd name="T9" fmla="*/ 98 h 310"/>
                <a:gd name="T10" fmla="*/ 26 w 220"/>
                <a:gd name="T11" fmla="*/ 122 h 310"/>
                <a:gd name="T12" fmla="*/ 26 w 220"/>
                <a:gd name="T13" fmla="*/ 122 h 310"/>
                <a:gd name="T14" fmla="*/ 28 w 220"/>
                <a:gd name="T15" fmla="*/ 130 h 310"/>
                <a:gd name="T16" fmla="*/ 34 w 220"/>
                <a:gd name="T17" fmla="*/ 190 h 310"/>
                <a:gd name="T18" fmla="*/ 34 w 220"/>
                <a:gd name="T19" fmla="*/ 190 h 310"/>
                <a:gd name="T20" fmla="*/ 48 w 220"/>
                <a:gd name="T21" fmla="*/ 310 h 310"/>
                <a:gd name="T22" fmla="*/ 170 w 220"/>
                <a:gd name="T23" fmla="*/ 310 h 310"/>
                <a:gd name="T24" fmla="*/ 170 w 220"/>
                <a:gd name="T25" fmla="*/ 310 h 310"/>
                <a:gd name="T26" fmla="*/ 172 w 220"/>
                <a:gd name="T27" fmla="*/ 310 h 310"/>
                <a:gd name="T28" fmla="*/ 178 w 220"/>
                <a:gd name="T29" fmla="*/ 254 h 310"/>
                <a:gd name="T30" fmla="*/ 178 w 220"/>
                <a:gd name="T31" fmla="*/ 254 h 310"/>
                <a:gd name="T32" fmla="*/ 184 w 220"/>
                <a:gd name="T33" fmla="*/ 200 h 310"/>
                <a:gd name="T34" fmla="*/ 200 w 220"/>
                <a:gd name="T35" fmla="*/ 52 h 310"/>
                <a:gd name="T36" fmla="*/ 220 w 220"/>
                <a:gd name="T37" fmla="*/ 52 h 310"/>
                <a:gd name="T38" fmla="*/ 220 w 220"/>
                <a:gd name="T39" fmla="*/ 0 h 310"/>
                <a:gd name="T40" fmla="*/ 0 w 220"/>
                <a:gd name="T41" fmla="*/ 0 h 310"/>
                <a:gd name="T42" fmla="*/ 0 w 220"/>
                <a:gd name="T43" fmla="*/ 52 h 310"/>
                <a:gd name="T44" fmla="*/ 172 w 220"/>
                <a:gd name="T45" fmla="*/ 256 h 310"/>
                <a:gd name="T46" fmla="*/ 168 w 220"/>
                <a:gd name="T47" fmla="*/ 302 h 310"/>
                <a:gd name="T48" fmla="*/ 38 w 220"/>
                <a:gd name="T49" fmla="*/ 188 h 310"/>
                <a:gd name="T50" fmla="*/ 32 w 220"/>
                <a:gd name="T51" fmla="*/ 134 h 310"/>
                <a:gd name="T52" fmla="*/ 172 w 220"/>
                <a:gd name="T53" fmla="*/ 2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0" h="310">
                  <a:moveTo>
                    <a:pt x="0" y="52"/>
                  </a:moveTo>
                  <a:lnTo>
                    <a:pt x="18" y="52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4" y="98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8" y="130"/>
                  </a:lnTo>
                  <a:lnTo>
                    <a:pt x="34" y="190"/>
                  </a:lnTo>
                  <a:lnTo>
                    <a:pt x="34" y="190"/>
                  </a:lnTo>
                  <a:lnTo>
                    <a:pt x="48" y="310"/>
                  </a:lnTo>
                  <a:lnTo>
                    <a:pt x="170" y="310"/>
                  </a:lnTo>
                  <a:lnTo>
                    <a:pt x="170" y="310"/>
                  </a:lnTo>
                  <a:lnTo>
                    <a:pt x="172" y="310"/>
                  </a:lnTo>
                  <a:lnTo>
                    <a:pt x="178" y="254"/>
                  </a:lnTo>
                  <a:lnTo>
                    <a:pt x="178" y="254"/>
                  </a:lnTo>
                  <a:lnTo>
                    <a:pt x="184" y="200"/>
                  </a:lnTo>
                  <a:lnTo>
                    <a:pt x="200" y="52"/>
                  </a:lnTo>
                  <a:lnTo>
                    <a:pt x="220" y="52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52"/>
                  </a:lnTo>
                  <a:close/>
                  <a:moveTo>
                    <a:pt x="172" y="256"/>
                  </a:moveTo>
                  <a:lnTo>
                    <a:pt x="168" y="302"/>
                  </a:lnTo>
                  <a:lnTo>
                    <a:pt x="38" y="188"/>
                  </a:lnTo>
                  <a:lnTo>
                    <a:pt x="32" y="134"/>
                  </a:lnTo>
                  <a:lnTo>
                    <a:pt x="172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225425" y="5141913"/>
              <a:ext cx="349250" cy="130175"/>
            </a:xfrm>
            <a:custGeom>
              <a:avLst/>
              <a:gdLst>
                <a:gd name="T0" fmla="*/ 204 w 220"/>
                <a:gd name="T1" fmla="*/ 40 h 82"/>
                <a:gd name="T2" fmla="*/ 204 w 220"/>
                <a:gd name="T3" fmla="*/ 22 h 82"/>
                <a:gd name="T4" fmla="*/ 182 w 220"/>
                <a:gd name="T5" fmla="*/ 22 h 82"/>
                <a:gd name="T6" fmla="*/ 182 w 220"/>
                <a:gd name="T7" fmla="*/ 0 h 82"/>
                <a:gd name="T8" fmla="*/ 36 w 220"/>
                <a:gd name="T9" fmla="*/ 0 h 82"/>
                <a:gd name="T10" fmla="*/ 36 w 220"/>
                <a:gd name="T11" fmla="*/ 22 h 82"/>
                <a:gd name="T12" fmla="*/ 14 w 220"/>
                <a:gd name="T13" fmla="*/ 22 h 82"/>
                <a:gd name="T14" fmla="*/ 14 w 220"/>
                <a:gd name="T15" fmla="*/ 40 h 82"/>
                <a:gd name="T16" fmla="*/ 0 w 220"/>
                <a:gd name="T17" fmla="*/ 40 h 82"/>
                <a:gd name="T18" fmla="*/ 0 w 220"/>
                <a:gd name="T19" fmla="*/ 82 h 82"/>
                <a:gd name="T20" fmla="*/ 220 w 220"/>
                <a:gd name="T21" fmla="*/ 82 h 82"/>
                <a:gd name="T22" fmla="*/ 220 w 220"/>
                <a:gd name="T23" fmla="*/ 40 h 82"/>
                <a:gd name="T24" fmla="*/ 204 w 220"/>
                <a:gd name="T25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82">
                  <a:moveTo>
                    <a:pt x="204" y="40"/>
                  </a:moveTo>
                  <a:lnTo>
                    <a:pt x="204" y="22"/>
                  </a:lnTo>
                  <a:lnTo>
                    <a:pt x="182" y="22"/>
                  </a:lnTo>
                  <a:lnTo>
                    <a:pt x="182" y="0"/>
                  </a:lnTo>
                  <a:lnTo>
                    <a:pt x="36" y="0"/>
                  </a:lnTo>
                  <a:lnTo>
                    <a:pt x="36" y="22"/>
                  </a:lnTo>
                  <a:lnTo>
                    <a:pt x="14" y="22"/>
                  </a:lnTo>
                  <a:lnTo>
                    <a:pt x="14" y="40"/>
                  </a:lnTo>
                  <a:lnTo>
                    <a:pt x="0" y="40"/>
                  </a:lnTo>
                  <a:lnTo>
                    <a:pt x="0" y="82"/>
                  </a:lnTo>
                  <a:lnTo>
                    <a:pt x="220" y="82"/>
                  </a:lnTo>
                  <a:lnTo>
                    <a:pt x="220" y="40"/>
                  </a:lnTo>
                  <a:lnTo>
                    <a:pt x="2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11287125" y="5205413"/>
            <a:ext cx="742950" cy="622300"/>
          </a:xfrm>
          <a:custGeom>
            <a:avLst/>
            <a:gdLst>
              <a:gd name="T0" fmla="*/ 446 w 468"/>
              <a:gd name="T1" fmla="*/ 168 h 392"/>
              <a:gd name="T2" fmla="*/ 436 w 468"/>
              <a:gd name="T3" fmla="*/ 162 h 392"/>
              <a:gd name="T4" fmla="*/ 404 w 468"/>
              <a:gd name="T5" fmla="*/ 180 h 392"/>
              <a:gd name="T6" fmla="*/ 380 w 468"/>
              <a:gd name="T7" fmla="*/ 196 h 392"/>
              <a:gd name="T8" fmla="*/ 340 w 468"/>
              <a:gd name="T9" fmla="*/ 184 h 392"/>
              <a:gd name="T10" fmla="*/ 256 w 468"/>
              <a:gd name="T11" fmla="*/ 206 h 392"/>
              <a:gd name="T12" fmla="*/ 316 w 468"/>
              <a:gd name="T13" fmla="*/ 144 h 392"/>
              <a:gd name="T14" fmla="*/ 328 w 468"/>
              <a:gd name="T15" fmla="*/ 106 h 392"/>
              <a:gd name="T16" fmla="*/ 356 w 468"/>
              <a:gd name="T17" fmla="*/ 94 h 392"/>
              <a:gd name="T18" fmla="*/ 380 w 468"/>
              <a:gd name="T19" fmla="*/ 50 h 392"/>
              <a:gd name="T20" fmla="*/ 366 w 468"/>
              <a:gd name="T21" fmla="*/ 36 h 392"/>
              <a:gd name="T22" fmla="*/ 336 w 468"/>
              <a:gd name="T23" fmla="*/ 0 h 392"/>
              <a:gd name="T24" fmla="*/ 322 w 468"/>
              <a:gd name="T25" fmla="*/ 10 h 392"/>
              <a:gd name="T26" fmla="*/ 302 w 468"/>
              <a:gd name="T27" fmla="*/ 30 h 392"/>
              <a:gd name="T28" fmla="*/ 274 w 468"/>
              <a:gd name="T29" fmla="*/ 44 h 392"/>
              <a:gd name="T30" fmla="*/ 234 w 468"/>
              <a:gd name="T31" fmla="*/ 54 h 392"/>
              <a:gd name="T32" fmla="*/ 112 w 468"/>
              <a:gd name="T33" fmla="*/ 132 h 392"/>
              <a:gd name="T34" fmla="*/ 62 w 468"/>
              <a:gd name="T35" fmla="*/ 184 h 392"/>
              <a:gd name="T36" fmla="*/ 50 w 468"/>
              <a:gd name="T37" fmla="*/ 216 h 392"/>
              <a:gd name="T38" fmla="*/ 28 w 468"/>
              <a:gd name="T39" fmla="*/ 226 h 392"/>
              <a:gd name="T40" fmla="*/ 0 w 468"/>
              <a:gd name="T41" fmla="*/ 262 h 392"/>
              <a:gd name="T42" fmla="*/ 18 w 468"/>
              <a:gd name="T43" fmla="*/ 268 h 392"/>
              <a:gd name="T44" fmla="*/ 38 w 468"/>
              <a:gd name="T45" fmla="*/ 314 h 392"/>
              <a:gd name="T46" fmla="*/ 44 w 468"/>
              <a:gd name="T47" fmla="*/ 324 h 392"/>
              <a:gd name="T48" fmla="*/ 60 w 468"/>
              <a:gd name="T49" fmla="*/ 334 h 392"/>
              <a:gd name="T50" fmla="*/ 68 w 468"/>
              <a:gd name="T51" fmla="*/ 384 h 392"/>
              <a:gd name="T52" fmla="*/ 78 w 468"/>
              <a:gd name="T53" fmla="*/ 392 h 392"/>
              <a:gd name="T54" fmla="*/ 110 w 468"/>
              <a:gd name="T55" fmla="*/ 374 h 392"/>
              <a:gd name="T56" fmla="*/ 130 w 468"/>
              <a:gd name="T57" fmla="*/ 362 h 392"/>
              <a:gd name="T58" fmla="*/ 168 w 468"/>
              <a:gd name="T59" fmla="*/ 372 h 392"/>
              <a:gd name="T60" fmla="*/ 380 w 468"/>
              <a:gd name="T61" fmla="*/ 296 h 392"/>
              <a:gd name="T62" fmla="*/ 404 w 468"/>
              <a:gd name="T63" fmla="*/ 262 h 392"/>
              <a:gd name="T64" fmla="*/ 432 w 468"/>
              <a:gd name="T65" fmla="*/ 258 h 392"/>
              <a:gd name="T66" fmla="*/ 468 w 468"/>
              <a:gd name="T67" fmla="*/ 222 h 392"/>
              <a:gd name="T68" fmla="*/ 458 w 468"/>
              <a:gd name="T69" fmla="*/ 204 h 392"/>
              <a:gd name="T70" fmla="*/ 88 w 468"/>
              <a:gd name="T71" fmla="*/ 294 h 392"/>
              <a:gd name="T72" fmla="*/ 68 w 468"/>
              <a:gd name="T73" fmla="*/ 302 h 392"/>
              <a:gd name="T74" fmla="*/ 88 w 468"/>
              <a:gd name="T75" fmla="*/ 284 h 392"/>
              <a:gd name="T76" fmla="*/ 110 w 468"/>
              <a:gd name="T77" fmla="*/ 280 h 392"/>
              <a:gd name="T78" fmla="*/ 140 w 468"/>
              <a:gd name="T79" fmla="*/ 236 h 392"/>
              <a:gd name="T80" fmla="*/ 248 w 468"/>
              <a:gd name="T81" fmla="*/ 160 h 392"/>
              <a:gd name="T82" fmla="*/ 254 w 468"/>
              <a:gd name="T83" fmla="*/ 168 h 392"/>
              <a:gd name="T84" fmla="*/ 220 w 468"/>
              <a:gd name="T85" fmla="*/ 196 h 392"/>
              <a:gd name="T86" fmla="*/ 162 w 468"/>
              <a:gd name="T87" fmla="*/ 230 h 392"/>
              <a:gd name="T88" fmla="*/ 314 w 468"/>
              <a:gd name="T89" fmla="*/ 302 h 392"/>
              <a:gd name="T90" fmla="*/ 254 w 468"/>
              <a:gd name="T91" fmla="*/ 328 h 392"/>
              <a:gd name="T92" fmla="*/ 186 w 468"/>
              <a:gd name="T93" fmla="*/ 336 h 392"/>
              <a:gd name="T94" fmla="*/ 310 w 468"/>
              <a:gd name="T95" fmla="*/ 292 h 392"/>
              <a:gd name="T96" fmla="*/ 314 w 468"/>
              <a:gd name="T97" fmla="*/ 30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8" h="392">
                <a:moveTo>
                  <a:pt x="458" y="204"/>
                </a:moveTo>
                <a:lnTo>
                  <a:pt x="458" y="204"/>
                </a:lnTo>
                <a:lnTo>
                  <a:pt x="452" y="180"/>
                </a:lnTo>
                <a:lnTo>
                  <a:pt x="446" y="168"/>
                </a:lnTo>
                <a:lnTo>
                  <a:pt x="444" y="164"/>
                </a:lnTo>
                <a:lnTo>
                  <a:pt x="440" y="162"/>
                </a:lnTo>
                <a:lnTo>
                  <a:pt x="440" y="162"/>
                </a:lnTo>
                <a:lnTo>
                  <a:pt x="436" y="162"/>
                </a:lnTo>
                <a:lnTo>
                  <a:pt x="432" y="164"/>
                </a:lnTo>
                <a:lnTo>
                  <a:pt x="422" y="168"/>
                </a:lnTo>
                <a:lnTo>
                  <a:pt x="412" y="174"/>
                </a:lnTo>
                <a:lnTo>
                  <a:pt x="404" y="180"/>
                </a:lnTo>
                <a:lnTo>
                  <a:pt x="398" y="182"/>
                </a:lnTo>
                <a:lnTo>
                  <a:pt x="398" y="182"/>
                </a:lnTo>
                <a:lnTo>
                  <a:pt x="388" y="188"/>
                </a:lnTo>
                <a:lnTo>
                  <a:pt x="380" y="196"/>
                </a:lnTo>
                <a:lnTo>
                  <a:pt x="380" y="196"/>
                </a:lnTo>
                <a:lnTo>
                  <a:pt x="368" y="188"/>
                </a:lnTo>
                <a:lnTo>
                  <a:pt x="354" y="184"/>
                </a:lnTo>
                <a:lnTo>
                  <a:pt x="340" y="184"/>
                </a:lnTo>
                <a:lnTo>
                  <a:pt x="326" y="186"/>
                </a:lnTo>
                <a:lnTo>
                  <a:pt x="326" y="186"/>
                </a:lnTo>
                <a:lnTo>
                  <a:pt x="290" y="196"/>
                </a:lnTo>
                <a:lnTo>
                  <a:pt x="256" y="206"/>
                </a:lnTo>
                <a:lnTo>
                  <a:pt x="216" y="218"/>
                </a:lnTo>
                <a:lnTo>
                  <a:pt x="306" y="154"/>
                </a:lnTo>
                <a:lnTo>
                  <a:pt x="306" y="154"/>
                </a:lnTo>
                <a:lnTo>
                  <a:pt x="316" y="144"/>
                </a:lnTo>
                <a:lnTo>
                  <a:pt x="324" y="132"/>
                </a:lnTo>
                <a:lnTo>
                  <a:pt x="328" y="118"/>
                </a:lnTo>
                <a:lnTo>
                  <a:pt x="328" y="106"/>
                </a:lnTo>
                <a:lnTo>
                  <a:pt x="328" y="106"/>
                </a:lnTo>
                <a:lnTo>
                  <a:pt x="340" y="102"/>
                </a:lnTo>
                <a:lnTo>
                  <a:pt x="352" y="98"/>
                </a:lnTo>
                <a:lnTo>
                  <a:pt x="356" y="94"/>
                </a:lnTo>
                <a:lnTo>
                  <a:pt x="356" y="94"/>
                </a:lnTo>
                <a:lnTo>
                  <a:pt x="372" y="80"/>
                </a:lnTo>
                <a:lnTo>
                  <a:pt x="380" y="68"/>
                </a:lnTo>
                <a:lnTo>
                  <a:pt x="382" y="58"/>
                </a:lnTo>
                <a:lnTo>
                  <a:pt x="380" y="50"/>
                </a:lnTo>
                <a:lnTo>
                  <a:pt x="376" y="44"/>
                </a:lnTo>
                <a:lnTo>
                  <a:pt x="372" y="40"/>
                </a:lnTo>
                <a:lnTo>
                  <a:pt x="366" y="36"/>
                </a:lnTo>
                <a:lnTo>
                  <a:pt x="366" y="36"/>
                </a:lnTo>
                <a:lnTo>
                  <a:pt x="352" y="14"/>
                </a:lnTo>
                <a:lnTo>
                  <a:pt x="346" y="4"/>
                </a:lnTo>
                <a:lnTo>
                  <a:pt x="340" y="2"/>
                </a:lnTo>
                <a:lnTo>
                  <a:pt x="336" y="0"/>
                </a:lnTo>
                <a:lnTo>
                  <a:pt x="336" y="0"/>
                </a:lnTo>
                <a:lnTo>
                  <a:pt x="332" y="0"/>
                </a:lnTo>
                <a:lnTo>
                  <a:pt x="330" y="4"/>
                </a:lnTo>
                <a:lnTo>
                  <a:pt x="322" y="10"/>
                </a:lnTo>
                <a:lnTo>
                  <a:pt x="314" y="20"/>
                </a:lnTo>
                <a:lnTo>
                  <a:pt x="308" y="26"/>
                </a:lnTo>
                <a:lnTo>
                  <a:pt x="302" y="30"/>
                </a:lnTo>
                <a:lnTo>
                  <a:pt x="302" y="30"/>
                </a:lnTo>
                <a:lnTo>
                  <a:pt x="294" y="38"/>
                </a:lnTo>
                <a:lnTo>
                  <a:pt x="288" y="48"/>
                </a:lnTo>
                <a:lnTo>
                  <a:pt x="288" y="48"/>
                </a:lnTo>
                <a:lnTo>
                  <a:pt x="274" y="44"/>
                </a:lnTo>
                <a:lnTo>
                  <a:pt x="260" y="44"/>
                </a:lnTo>
                <a:lnTo>
                  <a:pt x="246" y="48"/>
                </a:lnTo>
                <a:lnTo>
                  <a:pt x="234" y="54"/>
                </a:lnTo>
                <a:lnTo>
                  <a:pt x="234" y="54"/>
                </a:lnTo>
                <a:lnTo>
                  <a:pt x="214" y="66"/>
                </a:lnTo>
                <a:lnTo>
                  <a:pt x="166" y="94"/>
                </a:lnTo>
                <a:lnTo>
                  <a:pt x="138" y="112"/>
                </a:lnTo>
                <a:lnTo>
                  <a:pt x="112" y="132"/>
                </a:lnTo>
                <a:lnTo>
                  <a:pt x="90" y="152"/>
                </a:lnTo>
                <a:lnTo>
                  <a:pt x="72" y="170"/>
                </a:lnTo>
                <a:lnTo>
                  <a:pt x="72" y="170"/>
                </a:lnTo>
                <a:lnTo>
                  <a:pt x="62" y="184"/>
                </a:lnTo>
                <a:lnTo>
                  <a:pt x="54" y="194"/>
                </a:lnTo>
                <a:lnTo>
                  <a:pt x="50" y="204"/>
                </a:lnTo>
                <a:lnTo>
                  <a:pt x="50" y="216"/>
                </a:lnTo>
                <a:lnTo>
                  <a:pt x="50" y="216"/>
                </a:lnTo>
                <a:lnTo>
                  <a:pt x="40" y="218"/>
                </a:lnTo>
                <a:lnTo>
                  <a:pt x="32" y="222"/>
                </a:lnTo>
                <a:lnTo>
                  <a:pt x="28" y="226"/>
                </a:lnTo>
                <a:lnTo>
                  <a:pt x="28" y="226"/>
                </a:lnTo>
                <a:lnTo>
                  <a:pt x="12" y="240"/>
                </a:lnTo>
                <a:lnTo>
                  <a:pt x="6" y="248"/>
                </a:lnTo>
                <a:lnTo>
                  <a:pt x="0" y="256"/>
                </a:lnTo>
                <a:lnTo>
                  <a:pt x="0" y="262"/>
                </a:lnTo>
                <a:lnTo>
                  <a:pt x="2" y="266"/>
                </a:lnTo>
                <a:lnTo>
                  <a:pt x="8" y="268"/>
                </a:lnTo>
                <a:lnTo>
                  <a:pt x="18" y="268"/>
                </a:lnTo>
                <a:lnTo>
                  <a:pt x="18" y="268"/>
                </a:lnTo>
                <a:lnTo>
                  <a:pt x="18" y="284"/>
                </a:lnTo>
                <a:lnTo>
                  <a:pt x="18" y="284"/>
                </a:lnTo>
                <a:lnTo>
                  <a:pt x="30" y="304"/>
                </a:lnTo>
                <a:lnTo>
                  <a:pt x="38" y="314"/>
                </a:lnTo>
                <a:lnTo>
                  <a:pt x="42" y="318"/>
                </a:lnTo>
                <a:lnTo>
                  <a:pt x="46" y="320"/>
                </a:lnTo>
                <a:lnTo>
                  <a:pt x="46" y="320"/>
                </a:lnTo>
                <a:lnTo>
                  <a:pt x="44" y="324"/>
                </a:lnTo>
                <a:lnTo>
                  <a:pt x="46" y="328"/>
                </a:lnTo>
                <a:lnTo>
                  <a:pt x="50" y="332"/>
                </a:lnTo>
                <a:lnTo>
                  <a:pt x="60" y="334"/>
                </a:lnTo>
                <a:lnTo>
                  <a:pt x="60" y="334"/>
                </a:lnTo>
                <a:lnTo>
                  <a:pt x="56" y="350"/>
                </a:lnTo>
                <a:lnTo>
                  <a:pt x="56" y="350"/>
                </a:lnTo>
                <a:lnTo>
                  <a:pt x="62" y="374"/>
                </a:lnTo>
                <a:lnTo>
                  <a:pt x="68" y="384"/>
                </a:lnTo>
                <a:lnTo>
                  <a:pt x="70" y="388"/>
                </a:lnTo>
                <a:lnTo>
                  <a:pt x="74" y="392"/>
                </a:lnTo>
                <a:lnTo>
                  <a:pt x="74" y="392"/>
                </a:lnTo>
                <a:lnTo>
                  <a:pt x="78" y="392"/>
                </a:lnTo>
                <a:lnTo>
                  <a:pt x="82" y="390"/>
                </a:lnTo>
                <a:lnTo>
                  <a:pt x="92" y="386"/>
                </a:lnTo>
                <a:lnTo>
                  <a:pt x="102" y="378"/>
                </a:lnTo>
                <a:lnTo>
                  <a:pt x="110" y="374"/>
                </a:lnTo>
                <a:lnTo>
                  <a:pt x="116" y="372"/>
                </a:lnTo>
                <a:lnTo>
                  <a:pt x="116" y="372"/>
                </a:lnTo>
                <a:lnTo>
                  <a:pt x="124" y="368"/>
                </a:lnTo>
                <a:lnTo>
                  <a:pt x="130" y="362"/>
                </a:lnTo>
                <a:lnTo>
                  <a:pt x="130" y="362"/>
                </a:lnTo>
                <a:lnTo>
                  <a:pt x="142" y="368"/>
                </a:lnTo>
                <a:lnTo>
                  <a:pt x="154" y="372"/>
                </a:lnTo>
                <a:lnTo>
                  <a:pt x="168" y="372"/>
                </a:lnTo>
                <a:lnTo>
                  <a:pt x="180" y="370"/>
                </a:lnTo>
                <a:lnTo>
                  <a:pt x="368" y="302"/>
                </a:lnTo>
                <a:lnTo>
                  <a:pt x="368" y="302"/>
                </a:lnTo>
                <a:lnTo>
                  <a:pt x="380" y="296"/>
                </a:lnTo>
                <a:lnTo>
                  <a:pt x="392" y="286"/>
                </a:lnTo>
                <a:lnTo>
                  <a:pt x="398" y="274"/>
                </a:lnTo>
                <a:lnTo>
                  <a:pt x="404" y="262"/>
                </a:lnTo>
                <a:lnTo>
                  <a:pt x="404" y="262"/>
                </a:lnTo>
                <a:lnTo>
                  <a:pt x="416" y="262"/>
                </a:lnTo>
                <a:lnTo>
                  <a:pt x="428" y="260"/>
                </a:lnTo>
                <a:lnTo>
                  <a:pt x="432" y="258"/>
                </a:lnTo>
                <a:lnTo>
                  <a:pt x="432" y="258"/>
                </a:lnTo>
                <a:lnTo>
                  <a:pt x="452" y="250"/>
                </a:lnTo>
                <a:lnTo>
                  <a:pt x="462" y="240"/>
                </a:lnTo>
                <a:lnTo>
                  <a:pt x="468" y="232"/>
                </a:lnTo>
                <a:lnTo>
                  <a:pt x="468" y="222"/>
                </a:lnTo>
                <a:lnTo>
                  <a:pt x="466" y="216"/>
                </a:lnTo>
                <a:lnTo>
                  <a:pt x="462" y="210"/>
                </a:lnTo>
                <a:lnTo>
                  <a:pt x="458" y="204"/>
                </a:lnTo>
                <a:lnTo>
                  <a:pt x="458" y="204"/>
                </a:lnTo>
                <a:close/>
                <a:moveTo>
                  <a:pt x="104" y="292"/>
                </a:moveTo>
                <a:lnTo>
                  <a:pt x="104" y="292"/>
                </a:lnTo>
                <a:lnTo>
                  <a:pt x="96" y="292"/>
                </a:lnTo>
                <a:lnTo>
                  <a:pt x="88" y="294"/>
                </a:lnTo>
                <a:lnTo>
                  <a:pt x="82" y="296"/>
                </a:lnTo>
                <a:lnTo>
                  <a:pt x="82" y="296"/>
                </a:lnTo>
                <a:lnTo>
                  <a:pt x="68" y="302"/>
                </a:lnTo>
                <a:lnTo>
                  <a:pt x="68" y="302"/>
                </a:lnTo>
                <a:lnTo>
                  <a:pt x="76" y="294"/>
                </a:lnTo>
                <a:lnTo>
                  <a:pt x="82" y="290"/>
                </a:lnTo>
                <a:lnTo>
                  <a:pt x="82" y="290"/>
                </a:lnTo>
                <a:lnTo>
                  <a:pt x="88" y="284"/>
                </a:lnTo>
                <a:lnTo>
                  <a:pt x="94" y="276"/>
                </a:lnTo>
                <a:lnTo>
                  <a:pt x="94" y="276"/>
                </a:lnTo>
                <a:lnTo>
                  <a:pt x="102" y="278"/>
                </a:lnTo>
                <a:lnTo>
                  <a:pt x="110" y="280"/>
                </a:lnTo>
                <a:lnTo>
                  <a:pt x="110" y="280"/>
                </a:lnTo>
                <a:lnTo>
                  <a:pt x="104" y="292"/>
                </a:lnTo>
                <a:lnTo>
                  <a:pt x="104" y="292"/>
                </a:lnTo>
                <a:close/>
                <a:moveTo>
                  <a:pt x="140" y="236"/>
                </a:moveTo>
                <a:lnTo>
                  <a:pt x="216" y="182"/>
                </a:lnTo>
                <a:lnTo>
                  <a:pt x="216" y="182"/>
                </a:lnTo>
                <a:lnTo>
                  <a:pt x="248" y="160"/>
                </a:lnTo>
                <a:lnTo>
                  <a:pt x="248" y="160"/>
                </a:lnTo>
                <a:lnTo>
                  <a:pt x="284" y="134"/>
                </a:lnTo>
                <a:lnTo>
                  <a:pt x="284" y="134"/>
                </a:lnTo>
                <a:lnTo>
                  <a:pt x="270" y="152"/>
                </a:lnTo>
                <a:lnTo>
                  <a:pt x="254" y="168"/>
                </a:lnTo>
                <a:lnTo>
                  <a:pt x="254" y="168"/>
                </a:lnTo>
                <a:lnTo>
                  <a:pt x="238" y="182"/>
                </a:lnTo>
                <a:lnTo>
                  <a:pt x="220" y="196"/>
                </a:lnTo>
                <a:lnTo>
                  <a:pt x="220" y="196"/>
                </a:lnTo>
                <a:lnTo>
                  <a:pt x="202" y="210"/>
                </a:lnTo>
                <a:lnTo>
                  <a:pt x="182" y="220"/>
                </a:lnTo>
                <a:lnTo>
                  <a:pt x="182" y="220"/>
                </a:lnTo>
                <a:lnTo>
                  <a:pt x="162" y="230"/>
                </a:lnTo>
                <a:lnTo>
                  <a:pt x="140" y="236"/>
                </a:lnTo>
                <a:lnTo>
                  <a:pt x="140" y="236"/>
                </a:lnTo>
                <a:close/>
                <a:moveTo>
                  <a:pt x="314" y="302"/>
                </a:moveTo>
                <a:lnTo>
                  <a:pt x="314" y="302"/>
                </a:lnTo>
                <a:lnTo>
                  <a:pt x="294" y="312"/>
                </a:lnTo>
                <a:lnTo>
                  <a:pt x="274" y="320"/>
                </a:lnTo>
                <a:lnTo>
                  <a:pt x="274" y="320"/>
                </a:lnTo>
                <a:lnTo>
                  <a:pt x="254" y="328"/>
                </a:lnTo>
                <a:lnTo>
                  <a:pt x="232" y="332"/>
                </a:lnTo>
                <a:lnTo>
                  <a:pt x="232" y="332"/>
                </a:lnTo>
                <a:lnTo>
                  <a:pt x="210" y="336"/>
                </a:lnTo>
                <a:lnTo>
                  <a:pt x="186" y="336"/>
                </a:lnTo>
                <a:lnTo>
                  <a:pt x="274" y="306"/>
                </a:lnTo>
                <a:lnTo>
                  <a:pt x="274" y="306"/>
                </a:lnTo>
                <a:lnTo>
                  <a:pt x="310" y="292"/>
                </a:lnTo>
                <a:lnTo>
                  <a:pt x="310" y="292"/>
                </a:lnTo>
                <a:lnTo>
                  <a:pt x="352" y="278"/>
                </a:lnTo>
                <a:lnTo>
                  <a:pt x="352" y="278"/>
                </a:lnTo>
                <a:lnTo>
                  <a:pt x="334" y="290"/>
                </a:lnTo>
                <a:lnTo>
                  <a:pt x="314" y="302"/>
                </a:lnTo>
                <a:lnTo>
                  <a:pt x="314" y="30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组合 176"/>
          <p:cNvGrpSpPr/>
          <p:nvPr/>
        </p:nvGrpSpPr>
        <p:grpSpPr>
          <a:xfrm>
            <a:off x="10321925" y="5402263"/>
            <a:ext cx="527050" cy="533400"/>
            <a:chOff x="10321925" y="5402263"/>
            <a:chExt cx="527050" cy="533400"/>
          </a:xfrm>
          <a:solidFill>
            <a:schemeClr val="bg1">
              <a:lumMod val="50000"/>
            </a:schemeClr>
          </a:solidFill>
        </p:grpSpPr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10347325" y="5402263"/>
              <a:ext cx="476250" cy="177800"/>
            </a:xfrm>
            <a:custGeom>
              <a:avLst/>
              <a:gdLst>
                <a:gd name="T0" fmla="*/ 280 w 300"/>
                <a:gd name="T1" fmla="*/ 92 h 112"/>
                <a:gd name="T2" fmla="*/ 280 w 300"/>
                <a:gd name="T3" fmla="*/ 92 h 112"/>
                <a:gd name="T4" fmla="*/ 278 w 300"/>
                <a:gd name="T5" fmla="*/ 88 h 112"/>
                <a:gd name="T6" fmla="*/ 272 w 300"/>
                <a:gd name="T7" fmla="*/ 84 h 112"/>
                <a:gd name="T8" fmla="*/ 268 w 300"/>
                <a:gd name="T9" fmla="*/ 82 h 112"/>
                <a:gd name="T10" fmla="*/ 262 w 300"/>
                <a:gd name="T11" fmla="*/ 82 h 112"/>
                <a:gd name="T12" fmla="*/ 226 w 300"/>
                <a:gd name="T13" fmla="*/ 82 h 112"/>
                <a:gd name="T14" fmla="*/ 226 w 300"/>
                <a:gd name="T15" fmla="*/ 82 h 112"/>
                <a:gd name="T16" fmla="*/ 226 w 300"/>
                <a:gd name="T17" fmla="*/ 74 h 112"/>
                <a:gd name="T18" fmla="*/ 222 w 300"/>
                <a:gd name="T19" fmla="*/ 68 h 112"/>
                <a:gd name="T20" fmla="*/ 214 w 300"/>
                <a:gd name="T21" fmla="*/ 54 h 112"/>
                <a:gd name="T22" fmla="*/ 204 w 300"/>
                <a:gd name="T23" fmla="*/ 44 h 112"/>
                <a:gd name="T24" fmla="*/ 192 w 300"/>
                <a:gd name="T25" fmla="*/ 36 h 112"/>
                <a:gd name="T26" fmla="*/ 180 w 300"/>
                <a:gd name="T27" fmla="*/ 26 h 112"/>
                <a:gd name="T28" fmla="*/ 170 w 300"/>
                <a:gd name="T29" fmla="*/ 18 h 112"/>
                <a:gd name="T30" fmla="*/ 164 w 300"/>
                <a:gd name="T31" fmla="*/ 10 h 112"/>
                <a:gd name="T32" fmla="*/ 162 w 300"/>
                <a:gd name="T33" fmla="*/ 6 h 112"/>
                <a:gd name="T34" fmla="*/ 162 w 300"/>
                <a:gd name="T35" fmla="*/ 0 h 112"/>
                <a:gd name="T36" fmla="*/ 162 w 300"/>
                <a:gd name="T37" fmla="*/ 0 h 112"/>
                <a:gd name="T38" fmla="*/ 158 w 300"/>
                <a:gd name="T39" fmla="*/ 10 h 112"/>
                <a:gd name="T40" fmla="*/ 150 w 300"/>
                <a:gd name="T41" fmla="*/ 16 h 112"/>
                <a:gd name="T42" fmla="*/ 142 w 300"/>
                <a:gd name="T43" fmla="*/ 22 h 112"/>
                <a:gd name="T44" fmla="*/ 134 w 300"/>
                <a:gd name="T45" fmla="*/ 28 h 112"/>
                <a:gd name="T46" fmla="*/ 116 w 300"/>
                <a:gd name="T47" fmla="*/ 34 h 112"/>
                <a:gd name="T48" fmla="*/ 104 w 300"/>
                <a:gd name="T49" fmla="*/ 40 h 112"/>
                <a:gd name="T50" fmla="*/ 104 w 300"/>
                <a:gd name="T51" fmla="*/ 40 h 112"/>
                <a:gd name="T52" fmla="*/ 90 w 300"/>
                <a:gd name="T53" fmla="*/ 52 h 112"/>
                <a:gd name="T54" fmla="*/ 82 w 300"/>
                <a:gd name="T55" fmla="*/ 64 h 112"/>
                <a:gd name="T56" fmla="*/ 80 w 300"/>
                <a:gd name="T57" fmla="*/ 74 h 112"/>
                <a:gd name="T58" fmla="*/ 80 w 300"/>
                <a:gd name="T59" fmla="*/ 82 h 112"/>
                <a:gd name="T60" fmla="*/ 40 w 300"/>
                <a:gd name="T61" fmla="*/ 82 h 112"/>
                <a:gd name="T62" fmla="*/ 40 w 300"/>
                <a:gd name="T63" fmla="*/ 82 h 112"/>
                <a:gd name="T64" fmla="*/ 34 w 300"/>
                <a:gd name="T65" fmla="*/ 82 h 112"/>
                <a:gd name="T66" fmla="*/ 28 w 300"/>
                <a:gd name="T67" fmla="*/ 84 h 112"/>
                <a:gd name="T68" fmla="*/ 24 w 300"/>
                <a:gd name="T69" fmla="*/ 88 h 112"/>
                <a:gd name="T70" fmla="*/ 20 w 300"/>
                <a:gd name="T71" fmla="*/ 92 h 112"/>
                <a:gd name="T72" fmla="*/ 20 w 300"/>
                <a:gd name="T73" fmla="*/ 92 h 112"/>
                <a:gd name="T74" fmla="*/ 12 w 300"/>
                <a:gd name="T75" fmla="*/ 94 h 112"/>
                <a:gd name="T76" fmla="*/ 6 w 300"/>
                <a:gd name="T77" fmla="*/ 98 h 112"/>
                <a:gd name="T78" fmla="*/ 2 w 300"/>
                <a:gd name="T79" fmla="*/ 106 h 112"/>
                <a:gd name="T80" fmla="*/ 0 w 300"/>
                <a:gd name="T81" fmla="*/ 112 h 112"/>
                <a:gd name="T82" fmla="*/ 300 w 300"/>
                <a:gd name="T83" fmla="*/ 112 h 112"/>
                <a:gd name="T84" fmla="*/ 300 w 300"/>
                <a:gd name="T85" fmla="*/ 112 h 112"/>
                <a:gd name="T86" fmla="*/ 298 w 300"/>
                <a:gd name="T87" fmla="*/ 106 h 112"/>
                <a:gd name="T88" fmla="*/ 294 w 300"/>
                <a:gd name="T89" fmla="*/ 98 h 112"/>
                <a:gd name="T90" fmla="*/ 288 w 300"/>
                <a:gd name="T91" fmla="*/ 94 h 112"/>
                <a:gd name="T92" fmla="*/ 280 w 300"/>
                <a:gd name="T93" fmla="*/ 92 h 112"/>
                <a:gd name="T94" fmla="*/ 280 w 300"/>
                <a:gd name="T95" fmla="*/ 92 h 112"/>
                <a:gd name="T96" fmla="*/ 166 w 300"/>
                <a:gd name="T97" fmla="*/ 82 h 112"/>
                <a:gd name="T98" fmla="*/ 166 w 300"/>
                <a:gd name="T99" fmla="*/ 80 h 112"/>
                <a:gd name="T100" fmla="*/ 168 w 300"/>
                <a:gd name="T101" fmla="*/ 82 h 112"/>
                <a:gd name="T102" fmla="*/ 166 w 300"/>
                <a:gd name="T103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112">
                  <a:moveTo>
                    <a:pt x="280" y="92"/>
                  </a:moveTo>
                  <a:lnTo>
                    <a:pt x="280" y="92"/>
                  </a:lnTo>
                  <a:lnTo>
                    <a:pt x="278" y="88"/>
                  </a:lnTo>
                  <a:lnTo>
                    <a:pt x="272" y="84"/>
                  </a:lnTo>
                  <a:lnTo>
                    <a:pt x="268" y="82"/>
                  </a:lnTo>
                  <a:lnTo>
                    <a:pt x="262" y="82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6" y="74"/>
                  </a:lnTo>
                  <a:lnTo>
                    <a:pt x="222" y="68"/>
                  </a:lnTo>
                  <a:lnTo>
                    <a:pt x="214" y="54"/>
                  </a:lnTo>
                  <a:lnTo>
                    <a:pt x="204" y="44"/>
                  </a:lnTo>
                  <a:lnTo>
                    <a:pt x="192" y="36"/>
                  </a:lnTo>
                  <a:lnTo>
                    <a:pt x="180" y="26"/>
                  </a:lnTo>
                  <a:lnTo>
                    <a:pt x="170" y="18"/>
                  </a:lnTo>
                  <a:lnTo>
                    <a:pt x="164" y="10"/>
                  </a:lnTo>
                  <a:lnTo>
                    <a:pt x="162" y="6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58" y="10"/>
                  </a:lnTo>
                  <a:lnTo>
                    <a:pt x="150" y="16"/>
                  </a:lnTo>
                  <a:lnTo>
                    <a:pt x="142" y="22"/>
                  </a:lnTo>
                  <a:lnTo>
                    <a:pt x="134" y="28"/>
                  </a:lnTo>
                  <a:lnTo>
                    <a:pt x="116" y="34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90" y="52"/>
                  </a:lnTo>
                  <a:lnTo>
                    <a:pt x="82" y="64"/>
                  </a:lnTo>
                  <a:lnTo>
                    <a:pt x="80" y="74"/>
                  </a:lnTo>
                  <a:lnTo>
                    <a:pt x="80" y="82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34" y="82"/>
                  </a:lnTo>
                  <a:lnTo>
                    <a:pt x="28" y="84"/>
                  </a:lnTo>
                  <a:lnTo>
                    <a:pt x="24" y="88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12" y="94"/>
                  </a:lnTo>
                  <a:lnTo>
                    <a:pt x="6" y="98"/>
                  </a:lnTo>
                  <a:lnTo>
                    <a:pt x="2" y="106"/>
                  </a:lnTo>
                  <a:lnTo>
                    <a:pt x="0" y="112"/>
                  </a:lnTo>
                  <a:lnTo>
                    <a:pt x="300" y="112"/>
                  </a:lnTo>
                  <a:lnTo>
                    <a:pt x="300" y="112"/>
                  </a:lnTo>
                  <a:lnTo>
                    <a:pt x="298" y="106"/>
                  </a:lnTo>
                  <a:lnTo>
                    <a:pt x="294" y="98"/>
                  </a:lnTo>
                  <a:lnTo>
                    <a:pt x="288" y="94"/>
                  </a:lnTo>
                  <a:lnTo>
                    <a:pt x="280" y="92"/>
                  </a:lnTo>
                  <a:lnTo>
                    <a:pt x="280" y="92"/>
                  </a:lnTo>
                  <a:close/>
                  <a:moveTo>
                    <a:pt x="166" y="82"/>
                  </a:moveTo>
                  <a:lnTo>
                    <a:pt x="166" y="80"/>
                  </a:lnTo>
                  <a:lnTo>
                    <a:pt x="168" y="82"/>
                  </a:lnTo>
                  <a:lnTo>
                    <a:pt x="16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10321925" y="5602288"/>
              <a:ext cx="527050" cy="333375"/>
            </a:xfrm>
            <a:custGeom>
              <a:avLst/>
              <a:gdLst>
                <a:gd name="T0" fmla="*/ 0 w 332"/>
                <a:gd name="T1" fmla="*/ 0 h 210"/>
                <a:gd name="T2" fmla="*/ 16 w 332"/>
                <a:gd name="T3" fmla="*/ 100 h 210"/>
                <a:gd name="T4" fmla="*/ 24 w 332"/>
                <a:gd name="T5" fmla="*/ 164 h 210"/>
                <a:gd name="T6" fmla="*/ 32 w 332"/>
                <a:gd name="T7" fmla="*/ 210 h 210"/>
                <a:gd name="T8" fmla="*/ 302 w 332"/>
                <a:gd name="T9" fmla="*/ 210 h 210"/>
                <a:gd name="T10" fmla="*/ 318 w 332"/>
                <a:gd name="T11" fmla="*/ 98 h 210"/>
                <a:gd name="T12" fmla="*/ 328 w 332"/>
                <a:gd name="T13" fmla="*/ 28 h 210"/>
                <a:gd name="T14" fmla="*/ 332 w 332"/>
                <a:gd name="T15" fmla="*/ 0 h 210"/>
                <a:gd name="T16" fmla="*/ 0 w 332"/>
                <a:gd name="T17" fmla="*/ 0 h 210"/>
                <a:gd name="T18" fmla="*/ 314 w 332"/>
                <a:gd name="T19" fmla="*/ 94 h 210"/>
                <a:gd name="T20" fmla="*/ 28 w 332"/>
                <a:gd name="T21" fmla="*/ 158 h 210"/>
                <a:gd name="T22" fmla="*/ 20 w 332"/>
                <a:gd name="T23" fmla="*/ 102 h 210"/>
                <a:gd name="T24" fmla="*/ 322 w 332"/>
                <a:gd name="T25" fmla="*/ 34 h 210"/>
                <a:gd name="T26" fmla="*/ 314 w 332"/>
                <a:gd name="T27" fmla="*/ 9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210">
                  <a:moveTo>
                    <a:pt x="0" y="0"/>
                  </a:moveTo>
                  <a:lnTo>
                    <a:pt x="16" y="100"/>
                  </a:lnTo>
                  <a:lnTo>
                    <a:pt x="24" y="164"/>
                  </a:lnTo>
                  <a:lnTo>
                    <a:pt x="32" y="210"/>
                  </a:lnTo>
                  <a:lnTo>
                    <a:pt x="302" y="210"/>
                  </a:lnTo>
                  <a:lnTo>
                    <a:pt x="318" y="98"/>
                  </a:lnTo>
                  <a:lnTo>
                    <a:pt x="328" y="28"/>
                  </a:lnTo>
                  <a:lnTo>
                    <a:pt x="332" y="0"/>
                  </a:lnTo>
                  <a:lnTo>
                    <a:pt x="0" y="0"/>
                  </a:lnTo>
                  <a:close/>
                  <a:moveTo>
                    <a:pt x="314" y="94"/>
                  </a:moveTo>
                  <a:lnTo>
                    <a:pt x="28" y="158"/>
                  </a:lnTo>
                  <a:lnTo>
                    <a:pt x="20" y="102"/>
                  </a:lnTo>
                  <a:lnTo>
                    <a:pt x="322" y="34"/>
                  </a:lnTo>
                  <a:lnTo>
                    <a:pt x="3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140"/>
          <p:cNvSpPr>
            <a:spLocks/>
          </p:cNvSpPr>
          <p:nvPr/>
        </p:nvSpPr>
        <p:spPr bwMode="auto">
          <a:xfrm>
            <a:off x="8837613" y="1130300"/>
            <a:ext cx="842963" cy="574675"/>
          </a:xfrm>
          <a:custGeom>
            <a:avLst/>
            <a:gdLst>
              <a:gd name="T0" fmla="*/ 525 w 531"/>
              <a:gd name="T1" fmla="*/ 4 h 362"/>
              <a:gd name="T2" fmla="*/ 523 w 531"/>
              <a:gd name="T3" fmla="*/ 32 h 362"/>
              <a:gd name="T4" fmla="*/ 515 w 531"/>
              <a:gd name="T5" fmla="*/ 64 h 362"/>
              <a:gd name="T6" fmla="*/ 501 w 531"/>
              <a:gd name="T7" fmla="*/ 74 h 362"/>
              <a:gd name="T8" fmla="*/ 491 w 531"/>
              <a:gd name="T9" fmla="*/ 72 h 362"/>
              <a:gd name="T10" fmla="*/ 475 w 531"/>
              <a:gd name="T11" fmla="*/ 68 h 362"/>
              <a:gd name="T12" fmla="*/ 455 w 531"/>
              <a:gd name="T13" fmla="*/ 66 h 362"/>
              <a:gd name="T14" fmla="*/ 449 w 531"/>
              <a:gd name="T15" fmla="*/ 68 h 362"/>
              <a:gd name="T16" fmla="*/ 433 w 531"/>
              <a:gd name="T17" fmla="*/ 60 h 362"/>
              <a:gd name="T18" fmla="*/ 417 w 531"/>
              <a:gd name="T19" fmla="*/ 58 h 362"/>
              <a:gd name="T20" fmla="*/ 387 w 531"/>
              <a:gd name="T21" fmla="*/ 70 h 362"/>
              <a:gd name="T22" fmla="*/ 363 w 531"/>
              <a:gd name="T23" fmla="*/ 88 h 362"/>
              <a:gd name="T24" fmla="*/ 353 w 531"/>
              <a:gd name="T25" fmla="*/ 96 h 362"/>
              <a:gd name="T26" fmla="*/ 297 w 531"/>
              <a:gd name="T27" fmla="*/ 164 h 362"/>
              <a:gd name="T28" fmla="*/ 229 w 531"/>
              <a:gd name="T29" fmla="*/ 226 h 362"/>
              <a:gd name="T30" fmla="*/ 173 w 531"/>
              <a:gd name="T31" fmla="*/ 270 h 362"/>
              <a:gd name="T32" fmla="*/ 108 w 531"/>
              <a:gd name="T33" fmla="*/ 312 h 362"/>
              <a:gd name="T34" fmla="*/ 36 w 531"/>
              <a:gd name="T35" fmla="*/ 346 h 362"/>
              <a:gd name="T36" fmla="*/ 0 w 531"/>
              <a:gd name="T37" fmla="*/ 360 h 362"/>
              <a:gd name="T38" fmla="*/ 10 w 531"/>
              <a:gd name="T39" fmla="*/ 362 h 362"/>
              <a:gd name="T40" fmla="*/ 52 w 531"/>
              <a:gd name="T41" fmla="*/ 360 h 362"/>
              <a:gd name="T42" fmla="*/ 118 w 531"/>
              <a:gd name="T43" fmla="*/ 346 h 362"/>
              <a:gd name="T44" fmla="*/ 197 w 531"/>
              <a:gd name="T45" fmla="*/ 326 h 362"/>
              <a:gd name="T46" fmla="*/ 279 w 531"/>
              <a:gd name="T47" fmla="*/ 298 h 362"/>
              <a:gd name="T48" fmla="*/ 359 w 531"/>
              <a:gd name="T49" fmla="*/ 266 h 362"/>
              <a:gd name="T50" fmla="*/ 425 w 531"/>
              <a:gd name="T51" fmla="*/ 232 h 362"/>
              <a:gd name="T52" fmla="*/ 461 w 531"/>
              <a:gd name="T53" fmla="*/ 204 h 362"/>
              <a:gd name="T54" fmla="*/ 477 w 531"/>
              <a:gd name="T55" fmla="*/ 186 h 362"/>
              <a:gd name="T56" fmla="*/ 481 w 531"/>
              <a:gd name="T57" fmla="*/ 178 h 362"/>
              <a:gd name="T58" fmla="*/ 491 w 531"/>
              <a:gd name="T59" fmla="*/ 154 h 362"/>
              <a:gd name="T60" fmla="*/ 491 w 531"/>
              <a:gd name="T61" fmla="*/ 130 h 362"/>
              <a:gd name="T62" fmla="*/ 499 w 531"/>
              <a:gd name="T63" fmla="*/ 122 h 362"/>
              <a:gd name="T64" fmla="*/ 503 w 531"/>
              <a:gd name="T65" fmla="*/ 102 h 362"/>
              <a:gd name="T66" fmla="*/ 503 w 531"/>
              <a:gd name="T67" fmla="*/ 92 h 362"/>
              <a:gd name="T68" fmla="*/ 517 w 531"/>
              <a:gd name="T69" fmla="*/ 76 h 362"/>
              <a:gd name="T70" fmla="*/ 525 w 531"/>
              <a:gd name="T71" fmla="*/ 50 h 362"/>
              <a:gd name="T72" fmla="*/ 531 w 531"/>
              <a:gd name="T7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1" h="362">
                <a:moveTo>
                  <a:pt x="531" y="0"/>
                </a:moveTo>
                <a:lnTo>
                  <a:pt x="525" y="4"/>
                </a:lnTo>
                <a:lnTo>
                  <a:pt x="525" y="4"/>
                </a:lnTo>
                <a:lnTo>
                  <a:pt x="523" y="32"/>
                </a:lnTo>
                <a:lnTo>
                  <a:pt x="519" y="50"/>
                </a:lnTo>
                <a:lnTo>
                  <a:pt x="515" y="64"/>
                </a:lnTo>
                <a:lnTo>
                  <a:pt x="509" y="70"/>
                </a:lnTo>
                <a:lnTo>
                  <a:pt x="501" y="74"/>
                </a:lnTo>
                <a:lnTo>
                  <a:pt x="497" y="74"/>
                </a:lnTo>
                <a:lnTo>
                  <a:pt x="491" y="72"/>
                </a:lnTo>
                <a:lnTo>
                  <a:pt x="491" y="72"/>
                </a:lnTo>
                <a:lnTo>
                  <a:pt x="475" y="68"/>
                </a:lnTo>
                <a:lnTo>
                  <a:pt x="461" y="66"/>
                </a:lnTo>
                <a:lnTo>
                  <a:pt x="455" y="66"/>
                </a:lnTo>
                <a:lnTo>
                  <a:pt x="449" y="68"/>
                </a:lnTo>
                <a:lnTo>
                  <a:pt x="449" y="68"/>
                </a:lnTo>
                <a:lnTo>
                  <a:pt x="441" y="64"/>
                </a:lnTo>
                <a:lnTo>
                  <a:pt x="433" y="60"/>
                </a:lnTo>
                <a:lnTo>
                  <a:pt x="425" y="58"/>
                </a:lnTo>
                <a:lnTo>
                  <a:pt x="417" y="58"/>
                </a:lnTo>
                <a:lnTo>
                  <a:pt x="401" y="62"/>
                </a:lnTo>
                <a:lnTo>
                  <a:pt x="387" y="70"/>
                </a:lnTo>
                <a:lnTo>
                  <a:pt x="373" y="78"/>
                </a:lnTo>
                <a:lnTo>
                  <a:pt x="363" y="88"/>
                </a:lnTo>
                <a:lnTo>
                  <a:pt x="353" y="96"/>
                </a:lnTo>
                <a:lnTo>
                  <a:pt x="353" y="96"/>
                </a:lnTo>
                <a:lnTo>
                  <a:pt x="327" y="128"/>
                </a:lnTo>
                <a:lnTo>
                  <a:pt x="297" y="164"/>
                </a:lnTo>
                <a:lnTo>
                  <a:pt x="255" y="204"/>
                </a:lnTo>
                <a:lnTo>
                  <a:pt x="229" y="226"/>
                </a:lnTo>
                <a:lnTo>
                  <a:pt x="203" y="248"/>
                </a:lnTo>
                <a:lnTo>
                  <a:pt x="173" y="270"/>
                </a:lnTo>
                <a:lnTo>
                  <a:pt x="143" y="292"/>
                </a:lnTo>
                <a:lnTo>
                  <a:pt x="108" y="312"/>
                </a:lnTo>
                <a:lnTo>
                  <a:pt x="74" y="330"/>
                </a:lnTo>
                <a:lnTo>
                  <a:pt x="36" y="346"/>
                </a:lnTo>
                <a:lnTo>
                  <a:pt x="0" y="360"/>
                </a:lnTo>
                <a:lnTo>
                  <a:pt x="0" y="360"/>
                </a:lnTo>
                <a:lnTo>
                  <a:pt x="4" y="362"/>
                </a:lnTo>
                <a:lnTo>
                  <a:pt x="10" y="362"/>
                </a:lnTo>
                <a:lnTo>
                  <a:pt x="28" y="362"/>
                </a:lnTo>
                <a:lnTo>
                  <a:pt x="52" y="360"/>
                </a:lnTo>
                <a:lnTo>
                  <a:pt x="84" y="354"/>
                </a:lnTo>
                <a:lnTo>
                  <a:pt x="118" y="346"/>
                </a:lnTo>
                <a:lnTo>
                  <a:pt x="157" y="338"/>
                </a:lnTo>
                <a:lnTo>
                  <a:pt x="197" y="326"/>
                </a:lnTo>
                <a:lnTo>
                  <a:pt x="239" y="312"/>
                </a:lnTo>
                <a:lnTo>
                  <a:pt x="279" y="298"/>
                </a:lnTo>
                <a:lnTo>
                  <a:pt x="319" y="284"/>
                </a:lnTo>
                <a:lnTo>
                  <a:pt x="359" y="266"/>
                </a:lnTo>
                <a:lnTo>
                  <a:pt x="393" y="250"/>
                </a:lnTo>
                <a:lnTo>
                  <a:pt x="425" y="232"/>
                </a:lnTo>
                <a:lnTo>
                  <a:pt x="451" y="214"/>
                </a:lnTo>
                <a:lnTo>
                  <a:pt x="461" y="204"/>
                </a:lnTo>
                <a:lnTo>
                  <a:pt x="469" y="196"/>
                </a:lnTo>
                <a:lnTo>
                  <a:pt x="477" y="186"/>
                </a:lnTo>
                <a:lnTo>
                  <a:pt x="481" y="178"/>
                </a:lnTo>
                <a:lnTo>
                  <a:pt x="481" y="178"/>
                </a:lnTo>
                <a:lnTo>
                  <a:pt x="487" y="166"/>
                </a:lnTo>
                <a:lnTo>
                  <a:pt x="491" y="154"/>
                </a:lnTo>
                <a:lnTo>
                  <a:pt x="493" y="142"/>
                </a:lnTo>
                <a:lnTo>
                  <a:pt x="491" y="130"/>
                </a:lnTo>
                <a:lnTo>
                  <a:pt x="491" y="130"/>
                </a:lnTo>
                <a:lnTo>
                  <a:pt x="499" y="122"/>
                </a:lnTo>
                <a:lnTo>
                  <a:pt x="503" y="112"/>
                </a:lnTo>
                <a:lnTo>
                  <a:pt x="503" y="102"/>
                </a:lnTo>
                <a:lnTo>
                  <a:pt x="503" y="92"/>
                </a:lnTo>
                <a:lnTo>
                  <a:pt x="503" y="92"/>
                </a:lnTo>
                <a:lnTo>
                  <a:pt x="511" y="84"/>
                </a:lnTo>
                <a:lnTo>
                  <a:pt x="517" y="76"/>
                </a:lnTo>
                <a:lnTo>
                  <a:pt x="521" y="64"/>
                </a:lnTo>
                <a:lnTo>
                  <a:pt x="525" y="50"/>
                </a:lnTo>
                <a:lnTo>
                  <a:pt x="529" y="24"/>
                </a:lnTo>
                <a:lnTo>
                  <a:pt x="531" y="0"/>
                </a:lnTo>
                <a:lnTo>
                  <a:pt x="53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10172700" y="1244600"/>
            <a:ext cx="714375" cy="650875"/>
            <a:chOff x="10172700" y="1244600"/>
            <a:chExt cx="714375" cy="650875"/>
          </a:xfrm>
          <a:solidFill>
            <a:schemeClr val="bg1">
              <a:lumMod val="50000"/>
            </a:schemeClr>
          </a:solidFill>
        </p:grpSpPr>
        <p:sp>
          <p:nvSpPr>
            <p:cNvPr id="141" name="Freeform 141"/>
            <p:cNvSpPr>
              <a:spLocks noEditPoints="1"/>
            </p:cNvSpPr>
            <p:nvPr/>
          </p:nvSpPr>
          <p:spPr bwMode="auto">
            <a:xfrm>
              <a:off x="10172700" y="1441450"/>
              <a:ext cx="714375" cy="454025"/>
            </a:xfrm>
            <a:custGeom>
              <a:avLst/>
              <a:gdLst>
                <a:gd name="T0" fmla="*/ 404 w 450"/>
                <a:gd name="T1" fmla="*/ 178 h 286"/>
                <a:gd name="T2" fmla="*/ 260 w 450"/>
                <a:gd name="T3" fmla="*/ 200 h 286"/>
                <a:gd name="T4" fmla="*/ 332 w 450"/>
                <a:gd name="T5" fmla="*/ 200 h 286"/>
                <a:gd name="T6" fmla="*/ 450 w 450"/>
                <a:gd name="T7" fmla="*/ 148 h 286"/>
                <a:gd name="T8" fmla="*/ 406 w 450"/>
                <a:gd name="T9" fmla="*/ 96 h 286"/>
                <a:gd name="T10" fmla="*/ 312 w 450"/>
                <a:gd name="T11" fmla="*/ 90 h 286"/>
                <a:gd name="T12" fmla="*/ 260 w 450"/>
                <a:gd name="T13" fmla="*/ 94 h 286"/>
                <a:gd name="T14" fmla="*/ 222 w 450"/>
                <a:gd name="T15" fmla="*/ 46 h 286"/>
                <a:gd name="T16" fmla="*/ 138 w 450"/>
                <a:gd name="T17" fmla="*/ 6 h 286"/>
                <a:gd name="T18" fmla="*/ 48 w 450"/>
                <a:gd name="T19" fmla="*/ 6 h 286"/>
                <a:gd name="T20" fmla="*/ 6 w 450"/>
                <a:gd name="T21" fmla="*/ 40 h 286"/>
                <a:gd name="T22" fmla="*/ 0 w 450"/>
                <a:gd name="T23" fmla="*/ 68 h 286"/>
                <a:gd name="T24" fmla="*/ 2 w 450"/>
                <a:gd name="T25" fmla="*/ 76 h 286"/>
                <a:gd name="T26" fmla="*/ 0 w 450"/>
                <a:gd name="T27" fmla="*/ 86 h 286"/>
                <a:gd name="T28" fmla="*/ 20 w 450"/>
                <a:gd name="T29" fmla="*/ 206 h 286"/>
                <a:gd name="T30" fmla="*/ 174 w 450"/>
                <a:gd name="T31" fmla="*/ 280 h 286"/>
                <a:gd name="T32" fmla="*/ 306 w 450"/>
                <a:gd name="T33" fmla="*/ 284 h 286"/>
                <a:gd name="T34" fmla="*/ 434 w 450"/>
                <a:gd name="T35" fmla="*/ 250 h 286"/>
                <a:gd name="T36" fmla="*/ 450 w 450"/>
                <a:gd name="T37" fmla="*/ 154 h 286"/>
                <a:gd name="T38" fmla="*/ 328 w 450"/>
                <a:gd name="T39" fmla="*/ 192 h 286"/>
                <a:gd name="T40" fmla="*/ 438 w 450"/>
                <a:gd name="T41" fmla="*/ 146 h 286"/>
                <a:gd name="T42" fmla="*/ 294 w 450"/>
                <a:gd name="T43" fmla="*/ 194 h 286"/>
                <a:gd name="T44" fmla="*/ 368 w 450"/>
                <a:gd name="T45" fmla="*/ 92 h 286"/>
                <a:gd name="T46" fmla="*/ 226 w 450"/>
                <a:gd name="T47" fmla="*/ 186 h 286"/>
                <a:gd name="T48" fmla="*/ 278 w 450"/>
                <a:gd name="T49" fmla="*/ 108 h 286"/>
                <a:gd name="T50" fmla="*/ 188 w 450"/>
                <a:gd name="T51" fmla="*/ 174 h 286"/>
                <a:gd name="T52" fmla="*/ 228 w 450"/>
                <a:gd name="T53" fmla="*/ 72 h 286"/>
                <a:gd name="T54" fmla="*/ 124 w 450"/>
                <a:gd name="T55" fmla="*/ 12 h 286"/>
                <a:gd name="T56" fmla="*/ 60 w 450"/>
                <a:gd name="T57" fmla="*/ 108 h 286"/>
                <a:gd name="T58" fmla="*/ 50 w 450"/>
                <a:gd name="T59" fmla="*/ 114 h 286"/>
                <a:gd name="T60" fmla="*/ 88 w 450"/>
                <a:gd name="T61" fmla="*/ 138 h 286"/>
                <a:gd name="T62" fmla="*/ 82 w 450"/>
                <a:gd name="T63" fmla="*/ 134 h 286"/>
                <a:gd name="T64" fmla="*/ 76 w 450"/>
                <a:gd name="T65" fmla="*/ 130 h 286"/>
                <a:gd name="T66" fmla="*/ 68 w 450"/>
                <a:gd name="T67" fmla="*/ 126 h 286"/>
                <a:gd name="T68" fmla="*/ 102 w 450"/>
                <a:gd name="T69" fmla="*/ 146 h 286"/>
                <a:gd name="T70" fmla="*/ 94 w 450"/>
                <a:gd name="T71" fmla="*/ 142 h 286"/>
                <a:gd name="T72" fmla="*/ 146 w 450"/>
                <a:gd name="T73" fmla="*/ 168 h 286"/>
                <a:gd name="T74" fmla="*/ 138 w 450"/>
                <a:gd name="T75" fmla="*/ 166 h 286"/>
                <a:gd name="T76" fmla="*/ 184 w 450"/>
                <a:gd name="T77" fmla="*/ 30 h 286"/>
                <a:gd name="T78" fmla="*/ 100 w 450"/>
                <a:gd name="T79" fmla="*/ 134 h 286"/>
                <a:gd name="T80" fmla="*/ 132 w 450"/>
                <a:gd name="T81" fmla="*/ 162 h 286"/>
                <a:gd name="T82" fmla="*/ 124 w 450"/>
                <a:gd name="T83" fmla="*/ 158 h 286"/>
                <a:gd name="T84" fmla="*/ 116 w 450"/>
                <a:gd name="T85" fmla="*/ 154 h 286"/>
                <a:gd name="T86" fmla="*/ 108 w 450"/>
                <a:gd name="T87" fmla="*/ 150 h 286"/>
                <a:gd name="T88" fmla="*/ 14 w 450"/>
                <a:gd name="T89" fmla="*/ 44 h 286"/>
                <a:gd name="T90" fmla="*/ 64 w 450"/>
                <a:gd name="T91" fmla="*/ 12 h 286"/>
                <a:gd name="T92" fmla="*/ 48 w 450"/>
                <a:gd name="T93" fmla="*/ 100 h 286"/>
                <a:gd name="T94" fmla="*/ 14 w 450"/>
                <a:gd name="T95" fmla="*/ 44 h 286"/>
                <a:gd name="T96" fmla="*/ 40 w 450"/>
                <a:gd name="T97" fmla="*/ 106 h 286"/>
                <a:gd name="T98" fmla="*/ 30 w 450"/>
                <a:gd name="T99" fmla="*/ 100 h 286"/>
                <a:gd name="T100" fmla="*/ 22 w 450"/>
                <a:gd name="T101" fmla="*/ 94 h 286"/>
                <a:gd name="T102" fmla="*/ 6 w 450"/>
                <a:gd name="T103" fmla="*/ 80 h 286"/>
                <a:gd name="T104" fmla="*/ 4 w 450"/>
                <a:gd name="T105" fmla="*/ 78 h 286"/>
                <a:gd name="T106" fmla="*/ 260 w 450"/>
                <a:gd name="T107" fmla="*/ 200 h 286"/>
                <a:gd name="T108" fmla="*/ 202 w 450"/>
                <a:gd name="T109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286">
                  <a:moveTo>
                    <a:pt x="450" y="154"/>
                  </a:moveTo>
                  <a:lnTo>
                    <a:pt x="450" y="154"/>
                  </a:lnTo>
                  <a:lnTo>
                    <a:pt x="450" y="150"/>
                  </a:lnTo>
                  <a:lnTo>
                    <a:pt x="450" y="150"/>
                  </a:lnTo>
                  <a:lnTo>
                    <a:pt x="428" y="166"/>
                  </a:lnTo>
                  <a:lnTo>
                    <a:pt x="404" y="178"/>
                  </a:lnTo>
                  <a:lnTo>
                    <a:pt x="380" y="188"/>
                  </a:lnTo>
                  <a:lnTo>
                    <a:pt x="356" y="196"/>
                  </a:lnTo>
                  <a:lnTo>
                    <a:pt x="332" y="200"/>
                  </a:lnTo>
                  <a:lnTo>
                    <a:pt x="308" y="202"/>
                  </a:lnTo>
                  <a:lnTo>
                    <a:pt x="284" y="202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94" y="202"/>
                  </a:lnTo>
                  <a:lnTo>
                    <a:pt x="294" y="202"/>
                  </a:lnTo>
                  <a:lnTo>
                    <a:pt x="314" y="202"/>
                  </a:lnTo>
                  <a:lnTo>
                    <a:pt x="332" y="200"/>
                  </a:lnTo>
                  <a:lnTo>
                    <a:pt x="352" y="196"/>
                  </a:lnTo>
                  <a:lnTo>
                    <a:pt x="372" y="190"/>
                  </a:lnTo>
                  <a:lnTo>
                    <a:pt x="392" y="184"/>
                  </a:lnTo>
                  <a:lnTo>
                    <a:pt x="412" y="174"/>
                  </a:lnTo>
                  <a:lnTo>
                    <a:pt x="430" y="162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4" y="138"/>
                  </a:lnTo>
                  <a:lnTo>
                    <a:pt x="438" y="126"/>
                  </a:lnTo>
                  <a:lnTo>
                    <a:pt x="430" y="114"/>
                  </a:lnTo>
                  <a:lnTo>
                    <a:pt x="418" y="104"/>
                  </a:lnTo>
                  <a:lnTo>
                    <a:pt x="406" y="96"/>
                  </a:lnTo>
                  <a:lnTo>
                    <a:pt x="390" y="88"/>
                  </a:lnTo>
                  <a:lnTo>
                    <a:pt x="374" y="84"/>
                  </a:lnTo>
                  <a:lnTo>
                    <a:pt x="356" y="82"/>
                  </a:lnTo>
                  <a:lnTo>
                    <a:pt x="356" y="82"/>
                  </a:lnTo>
                  <a:lnTo>
                    <a:pt x="334" y="84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294" y="96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68" y="98"/>
                  </a:lnTo>
                  <a:lnTo>
                    <a:pt x="260" y="94"/>
                  </a:lnTo>
                  <a:lnTo>
                    <a:pt x="254" y="90"/>
                  </a:lnTo>
                  <a:lnTo>
                    <a:pt x="254" y="90"/>
                  </a:lnTo>
                  <a:lnTo>
                    <a:pt x="248" y="84"/>
                  </a:lnTo>
                  <a:lnTo>
                    <a:pt x="242" y="74"/>
                  </a:lnTo>
                  <a:lnTo>
                    <a:pt x="228" y="56"/>
                  </a:lnTo>
                  <a:lnTo>
                    <a:pt x="222" y="46"/>
                  </a:lnTo>
                  <a:lnTo>
                    <a:pt x="212" y="38"/>
                  </a:lnTo>
                  <a:lnTo>
                    <a:pt x="202" y="28"/>
                  </a:lnTo>
                  <a:lnTo>
                    <a:pt x="188" y="22"/>
                  </a:lnTo>
                  <a:lnTo>
                    <a:pt x="188" y="22"/>
                  </a:lnTo>
                  <a:lnTo>
                    <a:pt x="162" y="12"/>
                  </a:lnTo>
                  <a:lnTo>
                    <a:pt x="138" y="6"/>
                  </a:lnTo>
                  <a:lnTo>
                    <a:pt x="11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6" y="10"/>
                  </a:lnTo>
                  <a:lnTo>
                    <a:pt x="26" y="16"/>
                  </a:lnTo>
                  <a:lnTo>
                    <a:pt x="18" y="22"/>
                  </a:lnTo>
                  <a:lnTo>
                    <a:pt x="1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20" y="206"/>
                  </a:lnTo>
                  <a:lnTo>
                    <a:pt x="42" y="222"/>
                  </a:lnTo>
                  <a:lnTo>
                    <a:pt x="72" y="242"/>
                  </a:lnTo>
                  <a:lnTo>
                    <a:pt x="108" y="260"/>
                  </a:lnTo>
                  <a:lnTo>
                    <a:pt x="128" y="268"/>
                  </a:lnTo>
                  <a:lnTo>
                    <a:pt x="150" y="274"/>
                  </a:lnTo>
                  <a:lnTo>
                    <a:pt x="174" y="280"/>
                  </a:lnTo>
                  <a:lnTo>
                    <a:pt x="198" y="284"/>
                  </a:lnTo>
                  <a:lnTo>
                    <a:pt x="224" y="286"/>
                  </a:lnTo>
                  <a:lnTo>
                    <a:pt x="252" y="286"/>
                  </a:lnTo>
                  <a:lnTo>
                    <a:pt x="252" y="286"/>
                  </a:lnTo>
                  <a:lnTo>
                    <a:pt x="278" y="286"/>
                  </a:lnTo>
                  <a:lnTo>
                    <a:pt x="306" y="284"/>
                  </a:lnTo>
                  <a:lnTo>
                    <a:pt x="340" y="280"/>
                  </a:lnTo>
                  <a:lnTo>
                    <a:pt x="376" y="274"/>
                  </a:lnTo>
                  <a:lnTo>
                    <a:pt x="392" y="270"/>
                  </a:lnTo>
                  <a:lnTo>
                    <a:pt x="408" y="264"/>
                  </a:lnTo>
                  <a:lnTo>
                    <a:pt x="422" y="258"/>
                  </a:lnTo>
                  <a:lnTo>
                    <a:pt x="434" y="250"/>
                  </a:lnTo>
                  <a:lnTo>
                    <a:pt x="444" y="242"/>
                  </a:lnTo>
                  <a:lnTo>
                    <a:pt x="450" y="232"/>
                  </a:lnTo>
                  <a:lnTo>
                    <a:pt x="450" y="162"/>
                  </a:lnTo>
                  <a:lnTo>
                    <a:pt x="450" y="162"/>
                  </a:lnTo>
                  <a:lnTo>
                    <a:pt x="450" y="154"/>
                  </a:lnTo>
                  <a:lnTo>
                    <a:pt x="450" y="154"/>
                  </a:lnTo>
                  <a:close/>
                  <a:moveTo>
                    <a:pt x="438" y="146"/>
                  </a:moveTo>
                  <a:lnTo>
                    <a:pt x="438" y="146"/>
                  </a:lnTo>
                  <a:lnTo>
                    <a:pt x="412" y="162"/>
                  </a:lnTo>
                  <a:lnTo>
                    <a:pt x="386" y="176"/>
                  </a:lnTo>
                  <a:lnTo>
                    <a:pt x="358" y="186"/>
                  </a:lnTo>
                  <a:lnTo>
                    <a:pt x="328" y="192"/>
                  </a:lnTo>
                  <a:lnTo>
                    <a:pt x="392" y="98"/>
                  </a:lnTo>
                  <a:lnTo>
                    <a:pt x="392" y="98"/>
                  </a:lnTo>
                  <a:lnTo>
                    <a:pt x="408" y="108"/>
                  </a:lnTo>
                  <a:lnTo>
                    <a:pt x="422" y="120"/>
                  </a:lnTo>
                  <a:lnTo>
                    <a:pt x="432" y="132"/>
                  </a:lnTo>
                  <a:lnTo>
                    <a:pt x="438" y="146"/>
                  </a:lnTo>
                  <a:lnTo>
                    <a:pt x="438" y="146"/>
                  </a:lnTo>
                  <a:close/>
                  <a:moveTo>
                    <a:pt x="378" y="94"/>
                  </a:moveTo>
                  <a:lnTo>
                    <a:pt x="310" y="192"/>
                  </a:lnTo>
                  <a:lnTo>
                    <a:pt x="310" y="192"/>
                  </a:lnTo>
                  <a:lnTo>
                    <a:pt x="294" y="194"/>
                  </a:lnTo>
                  <a:lnTo>
                    <a:pt x="294" y="194"/>
                  </a:lnTo>
                  <a:lnTo>
                    <a:pt x="266" y="192"/>
                  </a:lnTo>
                  <a:lnTo>
                    <a:pt x="336" y="94"/>
                  </a:lnTo>
                  <a:lnTo>
                    <a:pt x="336" y="94"/>
                  </a:lnTo>
                  <a:lnTo>
                    <a:pt x="356" y="92"/>
                  </a:lnTo>
                  <a:lnTo>
                    <a:pt x="356" y="92"/>
                  </a:lnTo>
                  <a:lnTo>
                    <a:pt x="368" y="92"/>
                  </a:lnTo>
                  <a:lnTo>
                    <a:pt x="378" y="94"/>
                  </a:lnTo>
                  <a:lnTo>
                    <a:pt x="378" y="94"/>
                  </a:lnTo>
                  <a:close/>
                  <a:moveTo>
                    <a:pt x="316" y="100"/>
                  </a:moveTo>
                  <a:lnTo>
                    <a:pt x="250" y="190"/>
                  </a:lnTo>
                  <a:lnTo>
                    <a:pt x="250" y="190"/>
                  </a:lnTo>
                  <a:lnTo>
                    <a:pt x="226" y="186"/>
                  </a:lnTo>
                  <a:lnTo>
                    <a:pt x="202" y="180"/>
                  </a:lnTo>
                  <a:lnTo>
                    <a:pt x="256" y="102"/>
                  </a:lnTo>
                  <a:lnTo>
                    <a:pt x="256" y="102"/>
                  </a:lnTo>
                  <a:lnTo>
                    <a:pt x="266" y="106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96" y="106"/>
                  </a:lnTo>
                  <a:lnTo>
                    <a:pt x="316" y="100"/>
                  </a:lnTo>
                  <a:lnTo>
                    <a:pt x="316" y="100"/>
                  </a:lnTo>
                  <a:close/>
                  <a:moveTo>
                    <a:pt x="244" y="94"/>
                  </a:moveTo>
                  <a:lnTo>
                    <a:pt x="188" y="174"/>
                  </a:lnTo>
                  <a:lnTo>
                    <a:pt x="188" y="174"/>
                  </a:lnTo>
                  <a:lnTo>
                    <a:pt x="158" y="164"/>
                  </a:lnTo>
                  <a:lnTo>
                    <a:pt x="158" y="164"/>
                  </a:lnTo>
                  <a:lnTo>
                    <a:pt x="148" y="158"/>
                  </a:lnTo>
                  <a:lnTo>
                    <a:pt x="218" y="56"/>
                  </a:lnTo>
                  <a:lnTo>
                    <a:pt x="218" y="56"/>
                  </a:lnTo>
                  <a:lnTo>
                    <a:pt x="228" y="72"/>
                  </a:lnTo>
                  <a:lnTo>
                    <a:pt x="228" y="72"/>
                  </a:lnTo>
                  <a:lnTo>
                    <a:pt x="236" y="84"/>
                  </a:lnTo>
                  <a:lnTo>
                    <a:pt x="244" y="94"/>
                  </a:lnTo>
                  <a:lnTo>
                    <a:pt x="244" y="94"/>
                  </a:lnTo>
                  <a:close/>
                  <a:moveTo>
                    <a:pt x="60" y="108"/>
                  </a:moveTo>
                  <a:lnTo>
                    <a:pt x="124" y="12"/>
                  </a:lnTo>
                  <a:lnTo>
                    <a:pt x="124" y="12"/>
                  </a:lnTo>
                  <a:lnTo>
                    <a:pt x="142" y="16"/>
                  </a:lnTo>
                  <a:lnTo>
                    <a:pt x="162" y="22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60" y="108"/>
                  </a:lnTo>
                  <a:lnTo>
                    <a:pt x="60" y="108"/>
                  </a:lnTo>
                  <a:close/>
                  <a:moveTo>
                    <a:pt x="58" y="118"/>
                  </a:moveTo>
                  <a:lnTo>
                    <a:pt x="56" y="116"/>
                  </a:lnTo>
                  <a:lnTo>
                    <a:pt x="58" y="118"/>
                  </a:lnTo>
                  <a:close/>
                  <a:moveTo>
                    <a:pt x="52" y="114"/>
                  </a:moveTo>
                  <a:lnTo>
                    <a:pt x="50" y="114"/>
                  </a:lnTo>
                  <a:lnTo>
                    <a:pt x="52" y="114"/>
                  </a:lnTo>
                  <a:close/>
                  <a:moveTo>
                    <a:pt x="88" y="138"/>
                  </a:moveTo>
                  <a:lnTo>
                    <a:pt x="88" y="138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8" y="138"/>
                  </a:lnTo>
                  <a:lnTo>
                    <a:pt x="88" y="138"/>
                  </a:lnTo>
                  <a:close/>
                  <a:moveTo>
                    <a:pt x="82" y="134"/>
                  </a:moveTo>
                  <a:lnTo>
                    <a:pt x="82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82" y="134"/>
                  </a:lnTo>
                  <a:lnTo>
                    <a:pt x="82" y="134"/>
                  </a:lnTo>
                  <a:close/>
                  <a:moveTo>
                    <a:pt x="76" y="130"/>
                  </a:moveTo>
                  <a:lnTo>
                    <a:pt x="76" y="130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76" y="130"/>
                  </a:lnTo>
                  <a:lnTo>
                    <a:pt x="76" y="130"/>
                  </a:lnTo>
                  <a:close/>
                  <a:moveTo>
                    <a:pt x="68" y="126"/>
                  </a:moveTo>
                  <a:lnTo>
                    <a:pt x="68" y="126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8" y="126"/>
                  </a:lnTo>
                  <a:lnTo>
                    <a:pt x="68" y="126"/>
                  </a:lnTo>
                  <a:close/>
                  <a:moveTo>
                    <a:pt x="62" y="122"/>
                  </a:moveTo>
                  <a:lnTo>
                    <a:pt x="60" y="120"/>
                  </a:lnTo>
                  <a:lnTo>
                    <a:pt x="62" y="122"/>
                  </a:lnTo>
                  <a:close/>
                  <a:moveTo>
                    <a:pt x="102" y="146"/>
                  </a:moveTo>
                  <a:lnTo>
                    <a:pt x="102" y="146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102" y="146"/>
                  </a:lnTo>
                  <a:lnTo>
                    <a:pt x="102" y="146"/>
                  </a:lnTo>
                  <a:close/>
                  <a:moveTo>
                    <a:pt x="94" y="142"/>
                  </a:moveTo>
                  <a:lnTo>
                    <a:pt x="94" y="142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4" y="142"/>
                  </a:lnTo>
                  <a:lnTo>
                    <a:pt x="94" y="142"/>
                  </a:lnTo>
                  <a:close/>
                  <a:moveTo>
                    <a:pt x="146" y="168"/>
                  </a:moveTo>
                  <a:lnTo>
                    <a:pt x="146" y="168"/>
                  </a:lnTo>
                  <a:lnTo>
                    <a:pt x="144" y="168"/>
                  </a:lnTo>
                  <a:lnTo>
                    <a:pt x="144" y="168"/>
                  </a:lnTo>
                  <a:lnTo>
                    <a:pt x="146" y="168"/>
                  </a:lnTo>
                  <a:lnTo>
                    <a:pt x="146" y="168"/>
                  </a:lnTo>
                  <a:close/>
                  <a:moveTo>
                    <a:pt x="138" y="166"/>
                  </a:moveTo>
                  <a:lnTo>
                    <a:pt x="138" y="166"/>
                  </a:lnTo>
                  <a:lnTo>
                    <a:pt x="136" y="164"/>
                  </a:lnTo>
                  <a:lnTo>
                    <a:pt x="136" y="164"/>
                  </a:lnTo>
                  <a:lnTo>
                    <a:pt x="138" y="166"/>
                  </a:lnTo>
                  <a:lnTo>
                    <a:pt x="138" y="166"/>
                  </a:lnTo>
                  <a:close/>
                  <a:moveTo>
                    <a:pt x="184" y="30"/>
                  </a:moveTo>
                  <a:lnTo>
                    <a:pt x="184" y="30"/>
                  </a:lnTo>
                  <a:lnTo>
                    <a:pt x="184" y="30"/>
                  </a:lnTo>
                  <a:lnTo>
                    <a:pt x="198" y="38"/>
                  </a:lnTo>
                  <a:lnTo>
                    <a:pt x="208" y="46"/>
                  </a:lnTo>
                  <a:lnTo>
                    <a:pt x="136" y="154"/>
                  </a:lnTo>
                  <a:lnTo>
                    <a:pt x="136" y="154"/>
                  </a:lnTo>
                  <a:lnTo>
                    <a:pt x="100" y="134"/>
                  </a:lnTo>
                  <a:lnTo>
                    <a:pt x="176" y="26"/>
                  </a:lnTo>
                  <a:lnTo>
                    <a:pt x="176" y="26"/>
                  </a:lnTo>
                  <a:lnTo>
                    <a:pt x="184" y="30"/>
                  </a:lnTo>
                  <a:lnTo>
                    <a:pt x="184" y="30"/>
                  </a:lnTo>
                  <a:close/>
                  <a:moveTo>
                    <a:pt x="132" y="162"/>
                  </a:moveTo>
                  <a:lnTo>
                    <a:pt x="132" y="162"/>
                  </a:lnTo>
                  <a:lnTo>
                    <a:pt x="128" y="160"/>
                  </a:lnTo>
                  <a:lnTo>
                    <a:pt x="128" y="160"/>
                  </a:lnTo>
                  <a:lnTo>
                    <a:pt x="132" y="162"/>
                  </a:lnTo>
                  <a:lnTo>
                    <a:pt x="132" y="162"/>
                  </a:lnTo>
                  <a:close/>
                  <a:moveTo>
                    <a:pt x="124" y="158"/>
                  </a:moveTo>
                  <a:lnTo>
                    <a:pt x="124" y="158"/>
                  </a:lnTo>
                  <a:lnTo>
                    <a:pt x="120" y="156"/>
                  </a:lnTo>
                  <a:lnTo>
                    <a:pt x="120" y="156"/>
                  </a:lnTo>
                  <a:lnTo>
                    <a:pt x="124" y="158"/>
                  </a:lnTo>
                  <a:lnTo>
                    <a:pt x="124" y="158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2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108" y="150"/>
                  </a:moveTo>
                  <a:lnTo>
                    <a:pt x="108" y="150"/>
                  </a:lnTo>
                  <a:lnTo>
                    <a:pt x="106" y="148"/>
                  </a:lnTo>
                  <a:lnTo>
                    <a:pt x="106" y="148"/>
                  </a:lnTo>
                  <a:lnTo>
                    <a:pt x="108" y="150"/>
                  </a:lnTo>
                  <a:lnTo>
                    <a:pt x="108" y="150"/>
                  </a:lnTo>
                  <a:close/>
                  <a:moveTo>
                    <a:pt x="14" y="44"/>
                  </a:moveTo>
                  <a:lnTo>
                    <a:pt x="14" y="44"/>
                  </a:lnTo>
                  <a:lnTo>
                    <a:pt x="18" y="36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40" y="18"/>
                  </a:lnTo>
                  <a:lnTo>
                    <a:pt x="52" y="14"/>
                  </a:lnTo>
                  <a:lnTo>
                    <a:pt x="64" y="12"/>
                  </a:lnTo>
                  <a:lnTo>
                    <a:pt x="76" y="10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106" y="1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24" y="8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0" y="56"/>
                  </a:lnTo>
                  <a:lnTo>
                    <a:pt x="14" y="44"/>
                  </a:lnTo>
                  <a:lnTo>
                    <a:pt x="14" y="44"/>
                  </a:lnTo>
                  <a:close/>
                  <a:moveTo>
                    <a:pt x="46" y="110"/>
                  </a:moveTo>
                  <a:lnTo>
                    <a:pt x="44" y="110"/>
                  </a:lnTo>
                  <a:lnTo>
                    <a:pt x="46" y="110"/>
                  </a:lnTo>
                  <a:close/>
                  <a:moveTo>
                    <a:pt x="40" y="108"/>
                  </a:moveTo>
                  <a:lnTo>
                    <a:pt x="40" y="106"/>
                  </a:lnTo>
                  <a:lnTo>
                    <a:pt x="40" y="108"/>
                  </a:lnTo>
                  <a:close/>
                  <a:moveTo>
                    <a:pt x="36" y="104"/>
                  </a:moveTo>
                  <a:lnTo>
                    <a:pt x="34" y="102"/>
                  </a:lnTo>
                  <a:lnTo>
                    <a:pt x="36" y="104"/>
                  </a:lnTo>
                  <a:close/>
                  <a:moveTo>
                    <a:pt x="32" y="100"/>
                  </a:moveTo>
                  <a:lnTo>
                    <a:pt x="30" y="100"/>
                  </a:lnTo>
                  <a:lnTo>
                    <a:pt x="32" y="100"/>
                  </a:lnTo>
                  <a:close/>
                  <a:moveTo>
                    <a:pt x="26" y="96"/>
                  </a:moveTo>
                  <a:lnTo>
                    <a:pt x="26" y="96"/>
                  </a:lnTo>
                  <a:lnTo>
                    <a:pt x="26" y="96"/>
                  </a:lnTo>
                  <a:close/>
                  <a:moveTo>
                    <a:pt x="22" y="94"/>
                  </a:moveTo>
                  <a:lnTo>
                    <a:pt x="22" y="94"/>
                  </a:lnTo>
                  <a:lnTo>
                    <a:pt x="22" y="94"/>
                  </a:lnTo>
                  <a:close/>
                  <a:moveTo>
                    <a:pt x="10" y="82"/>
                  </a:moveTo>
                  <a:lnTo>
                    <a:pt x="8" y="82"/>
                  </a:lnTo>
                  <a:lnTo>
                    <a:pt x="10" y="82"/>
                  </a:lnTo>
                  <a:close/>
                  <a:moveTo>
                    <a:pt x="8" y="80"/>
                  </a:moveTo>
                  <a:lnTo>
                    <a:pt x="6" y="80"/>
                  </a:lnTo>
                  <a:lnTo>
                    <a:pt x="8" y="80"/>
                  </a:lnTo>
                  <a:close/>
                  <a:moveTo>
                    <a:pt x="4" y="78"/>
                  </a:moveTo>
                  <a:lnTo>
                    <a:pt x="2" y="76"/>
                  </a:lnTo>
                  <a:lnTo>
                    <a:pt x="4" y="78"/>
                  </a:lnTo>
                  <a:close/>
                  <a:moveTo>
                    <a:pt x="6" y="80"/>
                  </a:moveTo>
                  <a:lnTo>
                    <a:pt x="4" y="78"/>
                  </a:lnTo>
                  <a:lnTo>
                    <a:pt x="6" y="80"/>
                  </a:lnTo>
                  <a:close/>
                  <a:moveTo>
                    <a:pt x="210" y="192"/>
                  </a:moveTo>
                  <a:lnTo>
                    <a:pt x="210" y="192"/>
                  </a:lnTo>
                  <a:lnTo>
                    <a:pt x="234" y="196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34" y="196"/>
                  </a:lnTo>
                  <a:lnTo>
                    <a:pt x="210" y="192"/>
                  </a:lnTo>
                  <a:lnTo>
                    <a:pt x="210" y="192"/>
                  </a:lnTo>
                  <a:close/>
                  <a:moveTo>
                    <a:pt x="202" y="190"/>
                  </a:moveTo>
                  <a:lnTo>
                    <a:pt x="202" y="190"/>
                  </a:lnTo>
                  <a:lnTo>
                    <a:pt x="208" y="190"/>
                  </a:lnTo>
                  <a:lnTo>
                    <a:pt x="208" y="190"/>
                  </a:lnTo>
                  <a:lnTo>
                    <a:pt x="202" y="190"/>
                  </a:lnTo>
                  <a:lnTo>
                    <a:pt x="202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10515600" y="1244600"/>
              <a:ext cx="63500" cy="196850"/>
            </a:xfrm>
            <a:custGeom>
              <a:avLst/>
              <a:gdLst>
                <a:gd name="T0" fmla="*/ 6 w 40"/>
                <a:gd name="T1" fmla="*/ 110 h 124"/>
                <a:gd name="T2" fmla="*/ 6 w 40"/>
                <a:gd name="T3" fmla="*/ 110 h 124"/>
                <a:gd name="T4" fmla="*/ 12 w 40"/>
                <a:gd name="T5" fmla="*/ 118 h 124"/>
                <a:gd name="T6" fmla="*/ 18 w 40"/>
                <a:gd name="T7" fmla="*/ 124 h 124"/>
                <a:gd name="T8" fmla="*/ 20 w 40"/>
                <a:gd name="T9" fmla="*/ 124 h 124"/>
                <a:gd name="T10" fmla="*/ 20 w 40"/>
                <a:gd name="T11" fmla="*/ 124 h 124"/>
                <a:gd name="T12" fmla="*/ 12 w 40"/>
                <a:gd name="T13" fmla="*/ 108 h 124"/>
                <a:gd name="T14" fmla="*/ 8 w 40"/>
                <a:gd name="T15" fmla="*/ 100 h 124"/>
                <a:gd name="T16" fmla="*/ 8 w 40"/>
                <a:gd name="T17" fmla="*/ 92 h 124"/>
                <a:gd name="T18" fmla="*/ 8 w 40"/>
                <a:gd name="T19" fmla="*/ 92 h 124"/>
                <a:gd name="T20" fmla="*/ 8 w 40"/>
                <a:gd name="T21" fmla="*/ 84 h 124"/>
                <a:gd name="T22" fmla="*/ 12 w 40"/>
                <a:gd name="T23" fmla="*/ 78 h 124"/>
                <a:gd name="T24" fmla="*/ 12 w 40"/>
                <a:gd name="T25" fmla="*/ 78 h 124"/>
                <a:gd name="T26" fmla="*/ 18 w 40"/>
                <a:gd name="T27" fmla="*/ 72 h 124"/>
                <a:gd name="T28" fmla="*/ 18 w 40"/>
                <a:gd name="T29" fmla="*/ 72 h 124"/>
                <a:gd name="T30" fmla="*/ 26 w 40"/>
                <a:gd name="T31" fmla="*/ 68 h 124"/>
                <a:gd name="T32" fmla="*/ 26 w 40"/>
                <a:gd name="T33" fmla="*/ 68 h 124"/>
                <a:gd name="T34" fmla="*/ 34 w 40"/>
                <a:gd name="T35" fmla="*/ 62 h 124"/>
                <a:gd name="T36" fmla="*/ 34 w 40"/>
                <a:gd name="T37" fmla="*/ 62 h 124"/>
                <a:gd name="T38" fmla="*/ 38 w 40"/>
                <a:gd name="T39" fmla="*/ 52 h 124"/>
                <a:gd name="T40" fmla="*/ 38 w 40"/>
                <a:gd name="T41" fmla="*/ 52 h 124"/>
                <a:gd name="T42" fmla="*/ 40 w 40"/>
                <a:gd name="T43" fmla="*/ 42 h 124"/>
                <a:gd name="T44" fmla="*/ 38 w 40"/>
                <a:gd name="T45" fmla="*/ 32 h 124"/>
                <a:gd name="T46" fmla="*/ 38 w 40"/>
                <a:gd name="T47" fmla="*/ 32 h 124"/>
                <a:gd name="T48" fmla="*/ 34 w 40"/>
                <a:gd name="T49" fmla="*/ 24 h 124"/>
                <a:gd name="T50" fmla="*/ 30 w 40"/>
                <a:gd name="T51" fmla="*/ 14 h 124"/>
                <a:gd name="T52" fmla="*/ 30 w 40"/>
                <a:gd name="T53" fmla="*/ 14 h 124"/>
                <a:gd name="T54" fmla="*/ 26 w 40"/>
                <a:gd name="T55" fmla="*/ 8 h 124"/>
                <a:gd name="T56" fmla="*/ 20 w 40"/>
                <a:gd name="T57" fmla="*/ 0 h 124"/>
                <a:gd name="T58" fmla="*/ 18 w 40"/>
                <a:gd name="T59" fmla="*/ 0 h 124"/>
                <a:gd name="T60" fmla="*/ 18 w 40"/>
                <a:gd name="T61" fmla="*/ 0 h 124"/>
                <a:gd name="T62" fmla="*/ 24 w 40"/>
                <a:gd name="T63" fmla="*/ 18 h 124"/>
                <a:gd name="T64" fmla="*/ 28 w 40"/>
                <a:gd name="T65" fmla="*/ 34 h 124"/>
                <a:gd name="T66" fmla="*/ 28 w 40"/>
                <a:gd name="T67" fmla="*/ 34 h 124"/>
                <a:gd name="T68" fmla="*/ 30 w 40"/>
                <a:gd name="T69" fmla="*/ 42 h 124"/>
                <a:gd name="T70" fmla="*/ 30 w 40"/>
                <a:gd name="T71" fmla="*/ 50 h 124"/>
                <a:gd name="T72" fmla="*/ 30 w 40"/>
                <a:gd name="T73" fmla="*/ 50 h 124"/>
                <a:gd name="T74" fmla="*/ 28 w 40"/>
                <a:gd name="T75" fmla="*/ 58 h 124"/>
                <a:gd name="T76" fmla="*/ 24 w 40"/>
                <a:gd name="T77" fmla="*/ 64 h 124"/>
                <a:gd name="T78" fmla="*/ 24 w 40"/>
                <a:gd name="T79" fmla="*/ 64 h 124"/>
                <a:gd name="T80" fmla="*/ 16 w 40"/>
                <a:gd name="T81" fmla="*/ 70 h 124"/>
                <a:gd name="T82" fmla="*/ 16 w 40"/>
                <a:gd name="T83" fmla="*/ 70 h 124"/>
                <a:gd name="T84" fmla="*/ 10 w 40"/>
                <a:gd name="T85" fmla="*/ 76 h 124"/>
                <a:gd name="T86" fmla="*/ 10 w 40"/>
                <a:gd name="T87" fmla="*/ 76 h 124"/>
                <a:gd name="T88" fmla="*/ 2 w 40"/>
                <a:gd name="T89" fmla="*/ 82 h 124"/>
                <a:gd name="T90" fmla="*/ 2 w 40"/>
                <a:gd name="T91" fmla="*/ 82 h 124"/>
                <a:gd name="T92" fmla="*/ 0 w 40"/>
                <a:gd name="T93" fmla="*/ 88 h 124"/>
                <a:gd name="T94" fmla="*/ 0 w 40"/>
                <a:gd name="T95" fmla="*/ 92 h 124"/>
                <a:gd name="T96" fmla="*/ 0 w 40"/>
                <a:gd name="T97" fmla="*/ 92 h 124"/>
                <a:gd name="T98" fmla="*/ 0 w 40"/>
                <a:gd name="T99" fmla="*/ 102 h 124"/>
                <a:gd name="T100" fmla="*/ 0 w 40"/>
                <a:gd name="T101" fmla="*/ 102 h 124"/>
                <a:gd name="T102" fmla="*/ 6 w 40"/>
                <a:gd name="T103" fmla="*/ 110 h 124"/>
                <a:gd name="T104" fmla="*/ 6 w 40"/>
                <a:gd name="T105" fmla="*/ 11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" h="124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18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2" y="108"/>
                  </a:lnTo>
                  <a:lnTo>
                    <a:pt x="8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40" y="4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4" y="2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8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1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10582275" y="1314450"/>
              <a:ext cx="63500" cy="193675"/>
            </a:xfrm>
            <a:custGeom>
              <a:avLst/>
              <a:gdLst>
                <a:gd name="T0" fmla="*/ 6 w 40"/>
                <a:gd name="T1" fmla="*/ 110 h 122"/>
                <a:gd name="T2" fmla="*/ 6 w 40"/>
                <a:gd name="T3" fmla="*/ 110 h 122"/>
                <a:gd name="T4" fmla="*/ 12 w 40"/>
                <a:gd name="T5" fmla="*/ 118 h 122"/>
                <a:gd name="T6" fmla="*/ 20 w 40"/>
                <a:gd name="T7" fmla="*/ 122 h 122"/>
                <a:gd name="T8" fmla="*/ 20 w 40"/>
                <a:gd name="T9" fmla="*/ 122 h 122"/>
                <a:gd name="T10" fmla="*/ 20 w 40"/>
                <a:gd name="T11" fmla="*/ 122 h 122"/>
                <a:gd name="T12" fmla="*/ 12 w 40"/>
                <a:gd name="T13" fmla="*/ 106 h 122"/>
                <a:gd name="T14" fmla="*/ 10 w 40"/>
                <a:gd name="T15" fmla="*/ 98 h 122"/>
                <a:gd name="T16" fmla="*/ 8 w 40"/>
                <a:gd name="T17" fmla="*/ 92 h 122"/>
                <a:gd name="T18" fmla="*/ 8 w 40"/>
                <a:gd name="T19" fmla="*/ 92 h 122"/>
                <a:gd name="T20" fmla="*/ 8 w 40"/>
                <a:gd name="T21" fmla="*/ 84 h 122"/>
                <a:gd name="T22" fmla="*/ 12 w 40"/>
                <a:gd name="T23" fmla="*/ 76 h 122"/>
                <a:gd name="T24" fmla="*/ 12 w 40"/>
                <a:gd name="T25" fmla="*/ 76 h 122"/>
                <a:gd name="T26" fmla="*/ 20 w 40"/>
                <a:gd name="T27" fmla="*/ 72 h 122"/>
                <a:gd name="T28" fmla="*/ 20 w 40"/>
                <a:gd name="T29" fmla="*/ 72 h 122"/>
                <a:gd name="T30" fmla="*/ 28 w 40"/>
                <a:gd name="T31" fmla="*/ 68 h 122"/>
                <a:gd name="T32" fmla="*/ 28 w 40"/>
                <a:gd name="T33" fmla="*/ 68 h 122"/>
                <a:gd name="T34" fmla="*/ 34 w 40"/>
                <a:gd name="T35" fmla="*/ 60 h 122"/>
                <a:gd name="T36" fmla="*/ 34 w 40"/>
                <a:gd name="T37" fmla="*/ 60 h 122"/>
                <a:gd name="T38" fmla="*/ 40 w 40"/>
                <a:gd name="T39" fmla="*/ 50 h 122"/>
                <a:gd name="T40" fmla="*/ 40 w 40"/>
                <a:gd name="T41" fmla="*/ 50 h 122"/>
                <a:gd name="T42" fmla="*/ 40 w 40"/>
                <a:gd name="T43" fmla="*/ 40 h 122"/>
                <a:gd name="T44" fmla="*/ 40 w 40"/>
                <a:gd name="T45" fmla="*/ 32 h 122"/>
                <a:gd name="T46" fmla="*/ 40 w 40"/>
                <a:gd name="T47" fmla="*/ 32 h 122"/>
                <a:gd name="T48" fmla="*/ 36 w 40"/>
                <a:gd name="T49" fmla="*/ 22 h 122"/>
                <a:gd name="T50" fmla="*/ 32 w 40"/>
                <a:gd name="T51" fmla="*/ 14 h 122"/>
                <a:gd name="T52" fmla="*/ 32 w 40"/>
                <a:gd name="T53" fmla="*/ 14 h 122"/>
                <a:gd name="T54" fmla="*/ 26 w 40"/>
                <a:gd name="T55" fmla="*/ 6 h 122"/>
                <a:gd name="T56" fmla="*/ 20 w 40"/>
                <a:gd name="T57" fmla="*/ 0 h 122"/>
                <a:gd name="T58" fmla="*/ 20 w 40"/>
                <a:gd name="T59" fmla="*/ 0 h 122"/>
                <a:gd name="T60" fmla="*/ 20 w 40"/>
                <a:gd name="T61" fmla="*/ 0 h 122"/>
                <a:gd name="T62" fmla="*/ 26 w 40"/>
                <a:gd name="T63" fmla="*/ 16 h 122"/>
                <a:gd name="T64" fmla="*/ 30 w 40"/>
                <a:gd name="T65" fmla="*/ 34 h 122"/>
                <a:gd name="T66" fmla="*/ 30 w 40"/>
                <a:gd name="T67" fmla="*/ 34 h 122"/>
                <a:gd name="T68" fmla="*/ 30 w 40"/>
                <a:gd name="T69" fmla="*/ 42 h 122"/>
                <a:gd name="T70" fmla="*/ 30 w 40"/>
                <a:gd name="T71" fmla="*/ 50 h 122"/>
                <a:gd name="T72" fmla="*/ 30 w 40"/>
                <a:gd name="T73" fmla="*/ 50 h 122"/>
                <a:gd name="T74" fmla="*/ 28 w 40"/>
                <a:gd name="T75" fmla="*/ 56 h 122"/>
                <a:gd name="T76" fmla="*/ 24 w 40"/>
                <a:gd name="T77" fmla="*/ 64 h 122"/>
                <a:gd name="T78" fmla="*/ 24 w 40"/>
                <a:gd name="T79" fmla="*/ 64 h 122"/>
                <a:gd name="T80" fmla="*/ 18 w 40"/>
                <a:gd name="T81" fmla="*/ 68 h 122"/>
                <a:gd name="T82" fmla="*/ 18 w 40"/>
                <a:gd name="T83" fmla="*/ 68 h 122"/>
                <a:gd name="T84" fmla="*/ 10 w 40"/>
                <a:gd name="T85" fmla="*/ 74 h 122"/>
                <a:gd name="T86" fmla="*/ 10 w 40"/>
                <a:gd name="T87" fmla="*/ 74 h 122"/>
                <a:gd name="T88" fmla="*/ 4 w 40"/>
                <a:gd name="T89" fmla="*/ 82 h 122"/>
                <a:gd name="T90" fmla="*/ 4 w 40"/>
                <a:gd name="T91" fmla="*/ 82 h 122"/>
                <a:gd name="T92" fmla="*/ 0 w 40"/>
                <a:gd name="T93" fmla="*/ 92 h 122"/>
                <a:gd name="T94" fmla="*/ 0 w 40"/>
                <a:gd name="T95" fmla="*/ 92 h 122"/>
                <a:gd name="T96" fmla="*/ 2 w 40"/>
                <a:gd name="T97" fmla="*/ 102 h 122"/>
                <a:gd name="T98" fmla="*/ 2 w 40"/>
                <a:gd name="T99" fmla="*/ 102 h 122"/>
                <a:gd name="T100" fmla="*/ 6 w 40"/>
                <a:gd name="T101" fmla="*/ 110 h 122"/>
                <a:gd name="T102" fmla="*/ 6 w 40"/>
                <a:gd name="T103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" h="122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12" y="106"/>
                  </a:lnTo>
                  <a:lnTo>
                    <a:pt x="10" y="98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6" y="22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16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10677525" y="1314450"/>
              <a:ext cx="63500" cy="193675"/>
            </a:xfrm>
            <a:custGeom>
              <a:avLst/>
              <a:gdLst>
                <a:gd name="T0" fmla="*/ 6 w 40"/>
                <a:gd name="T1" fmla="*/ 110 h 122"/>
                <a:gd name="T2" fmla="*/ 6 w 40"/>
                <a:gd name="T3" fmla="*/ 110 h 122"/>
                <a:gd name="T4" fmla="*/ 12 w 40"/>
                <a:gd name="T5" fmla="*/ 118 h 122"/>
                <a:gd name="T6" fmla="*/ 18 w 40"/>
                <a:gd name="T7" fmla="*/ 122 h 122"/>
                <a:gd name="T8" fmla="*/ 20 w 40"/>
                <a:gd name="T9" fmla="*/ 122 h 122"/>
                <a:gd name="T10" fmla="*/ 20 w 40"/>
                <a:gd name="T11" fmla="*/ 122 h 122"/>
                <a:gd name="T12" fmla="*/ 12 w 40"/>
                <a:gd name="T13" fmla="*/ 106 h 122"/>
                <a:gd name="T14" fmla="*/ 10 w 40"/>
                <a:gd name="T15" fmla="*/ 98 h 122"/>
                <a:gd name="T16" fmla="*/ 8 w 40"/>
                <a:gd name="T17" fmla="*/ 92 h 122"/>
                <a:gd name="T18" fmla="*/ 8 w 40"/>
                <a:gd name="T19" fmla="*/ 92 h 122"/>
                <a:gd name="T20" fmla="*/ 8 w 40"/>
                <a:gd name="T21" fmla="*/ 84 h 122"/>
                <a:gd name="T22" fmla="*/ 12 w 40"/>
                <a:gd name="T23" fmla="*/ 76 h 122"/>
                <a:gd name="T24" fmla="*/ 12 w 40"/>
                <a:gd name="T25" fmla="*/ 76 h 122"/>
                <a:gd name="T26" fmla="*/ 18 w 40"/>
                <a:gd name="T27" fmla="*/ 72 h 122"/>
                <a:gd name="T28" fmla="*/ 18 w 40"/>
                <a:gd name="T29" fmla="*/ 72 h 122"/>
                <a:gd name="T30" fmla="*/ 26 w 40"/>
                <a:gd name="T31" fmla="*/ 68 h 122"/>
                <a:gd name="T32" fmla="*/ 26 w 40"/>
                <a:gd name="T33" fmla="*/ 68 h 122"/>
                <a:gd name="T34" fmla="*/ 34 w 40"/>
                <a:gd name="T35" fmla="*/ 60 h 122"/>
                <a:gd name="T36" fmla="*/ 34 w 40"/>
                <a:gd name="T37" fmla="*/ 60 h 122"/>
                <a:gd name="T38" fmla="*/ 38 w 40"/>
                <a:gd name="T39" fmla="*/ 50 h 122"/>
                <a:gd name="T40" fmla="*/ 38 w 40"/>
                <a:gd name="T41" fmla="*/ 50 h 122"/>
                <a:gd name="T42" fmla="*/ 40 w 40"/>
                <a:gd name="T43" fmla="*/ 40 h 122"/>
                <a:gd name="T44" fmla="*/ 38 w 40"/>
                <a:gd name="T45" fmla="*/ 32 h 122"/>
                <a:gd name="T46" fmla="*/ 38 w 40"/>
                <a:gd name="T47" fmla="*/ 32 h 122"/>
                <a:gd name="T48" fmla="*/ 36 w 40"/>
                <a:gd name="T49" fmla="*/ 22 h 122"/>
                <a:gd name="T50" fmla="*/ 30 w 40"/>
                <a:gd name="T51" fmla="*/ 14 h 122"/>
                <a:gd name="T52" fmla="*/ 30 w 40"/>
                <a:gd name="T53" fmla="*/ 14 h 122"/>
                <a:gd name="T54" fmla="*/ 26 w 40"/>
                <a:gd name="T55" fmla="*/ 6 h 122"/>
                <a:gd name="T56" fmla="*/ 20 w 40"/>
                <a:gd name="T57" fmla="*/ 0 h 122"/>
                <a:gd name="T58" fmla="*/ 18 w 40"/>
                <a:gd name="T59" fmla="*/ 0 h 122"/>
                <a:gd name="T60" fmla="*/ 18 w 40"/>
                <a:gd name="T61" fmla="*/ 0 h 122"/>
                <a:gd name="T62" fmla="*/ 24 w 40"/>
                <a:gd name="T63" fmla="*/ 16 h 122"/>
                <a:gd name="T64" fmla="*/ 28 w 40"/>
                <a:gd name="T65" fmla="*/ 34 h 122"/>
                <a:gd name="T66" fmla="*/ 28 w 40"/>
                <a:gd name="T67" fmla="*/ 34 h 122"/>
                <a:gd name="T68" fmla="*/ 30 w 40"/>
                <a:gd name="T69" fmla="*/ 42 h 122"/>
                <a:gd name="T70" fmla="*/ 30 w 40"/>
                <a:gd name="T71" fmla="*/ 50 h 122"/>
                <a:gd name="T72" fmla="*/ 30 w 40"/>
                <a:gd name="T73" fmla="*/ 50 h 122"/>
                <a:gd name="T74" fmla="*/ 28 w 40"/>
                <a:gd name="T75" fmla="*/ 56 h 122"/>
                <a:gd name="T76" fmla="*/ 24 w 40"/>
                <a:gd name="T77" fmla="*/ 64 h 122"/>
                <a:gd name="T78" fmla="*/ 24 w 40"/>
                <a:gd name="T79" fmla="*/ 64 h 122"/>
                <a:gd name="T80" fmla="*/ 16 w 40"/>
                <a:gd name="T81" fmla="*/ 68 h 122"/>
                <a:gd name="T82" fmla="*/ 16 w 40"/>
                <a:gd name="T83" fmla="*/ 68 h 122"/>
                <a:gd name="T84" fmla="*/ 10 w 40"/>
                <a:gd name="T85" fmla="*/ 74 h 122"/>
                <a:gd name="T86" fmla="*/ 10 w 40"/>
                <a:gd name="T87" fmla="*/ 74 h 122"/>
                <a:gd name="T88" fmla="*/ 4 w 40"/>
                <a:gd name="T89" fmla="*/ 82 h 122"/>
                <a:gd name="T90" fmla="*/ 4 w 40"/>
                <a:gd name="T91" fmla="*/ 82 h 122"/>
                <a:gd name="T92" fmla="*/ 0 w 40"/>
                <a:gd name="T93" fmla="*/ 86 h 122"/>
                <a:gd name="T94" fmla="*/ 0 w 40"/>
                <a:gd name="T95" fmla="*/ 92 h 122"/>
                <a:gd name="T96" fmla="*/ 0 w 40"/>
                <a:gd name="T97" fmla="*/ 92 h 122"/>
                <a:gd name="T98" fmla="*/ 2 w 40"/>
                <a:gd name="T99" fmla="*/ 102 h 122"/>
                <a:gd name="T100" fmla="*/ 2 w 40"/>
                <a:gd name="T101" fmla="*/ 102 h 122"/>
                <a:gd name="T102" fmla="*/ 6 w 40"/>
                <a:gd name="T103" fmla="*/ 110 h 122"/>
                <a:gd name="T104" fmla="*/ 6 w 40"/>
                <a:gd name="T10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" h="122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18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12" y="106"/>
                  </a:lnTo>
                  <a:lnTo>
                    <a:pt x="10" y="98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40" y="4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2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1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643813" y="1028700"/>
            <a:ext cx="781050" cy="679450"/>
            <a:chOff x="7643813" y="1028700"/>
            <a:chExt cx="781050" cy="679450"/>
          </a:xfrm>
          <a:solidFill>
            <a:schemeClr val="bg1">
              <a:lumMod val="50000"/>
            </a:schemeClr>
          </a:solidFill>
        </p:grpSpPr>
        <p:sp>
          <p:nvSpPr>
            <p:cNvPr id="145" name="Freeform 145"/>
            <p:cNvSpPr>
              <a:spLocks noEditPoints="1"/>
            </p:cNvSpPr>
            <p:nvPr/>
          </p:nvSpPr>
          <p:spPr bwMode="auto">
            <a:xfrm>
              <a:off x="7643813" y="1292225"/>
              <a:ext cx="254000" cy="384175"/>
            </a:xfrm>
            <a:custGeom>
              <a:avLst/>
              <a:gdLst>
                <a:gd name="T0" fmla="*/ 140 w 160"/>
                <a:gd name="T1" fmla="*/ 0 h 242"/>
                <a:gd name="T2" fmla="*/ 82 w 160"/>
                <a:gd name="T3" fmla="*/ 34 h 242"/>
                <a:gd name="T4" fmla="*/ 38 w 160"/>
                <a:gd name="T5" fmla="*/ 72 h 242"/>
                <a:gd name="T6" fmla="*/ 10 w 160"/>
                <a:gd name="T7" fmla="*/ 104 h 242"/>
                <a:gd name="T8" fmla="*/ 0 w 160"/>
                <a:gd name="T9" fmla="*/ 118 h 242"/>
                <a:gd name="T10" fmla="*/ 26 w 160"/>
                <a:gd name="T11" fmla="*/ 140 h 242"/>
                <a:gd name="T12" fmla="*/ 50 w 160"/>
                <a:gd name="T13" fmla="*/ 152 h 242"/>
                <a:gd name="T14" fmla="*/ 70 w 160"/>
                <a:gd name="T15" fmla="*/ 154 h 242"/>
                <a:gd name="T16" fmla="*/ 78 w 160"/>
                <a:gd name="T17" fmla="*/ 162 h 242"/>
                <a:gd name="T18" fmla="*/ 72 w 160"/>
                <a:gd name="T19" fmla="*/ 164 h 242"/>
                <a:gd name="T20" fmla="*/ 64 w 160"/>
                <a:gd name="T21" fmla="*/ 164 h 242"/>
                <a:gd name="T22" fmla="*/ 46 w 160"/>
                <a:gd name="T23" fmla="*/ 160 h 242"/>
                <a:gd name="T24" fmla="*/ 14 w 160"/>
                <a:gd name="T25" fmla="*/ 142 h 242"/>
                <a:gd name="T26" fmla="*/ 2 w 160"/>
                <a:gd name="T27" fmla="*/ 132 h 242"/>
                <a:gd name="T28" fmla="*/ 52 w 160"/>
                <a:gd name="T29" fmla="*/ 184 h 242"/>
                <a:gd name="T30" fmla="*/ 90 w 160"/>
                <a:gd name="T31" fmla="*/ 214 h 242"/>
                <a:gd name="T32" fmla="*/ 134 w 160"/>
                <a:gd name="T33" fmla="*/ 242 h 242"/>
                <a:gd name="T34" fmla="*/ 142 w 160"/>
                <a:gd name="T35" fmla="*/ 226 h 242"/>
                <a:gd name="T36" fmla="*/ 154 w 160"/>
                <a:gd name="T37" fmla="*/ 190 h 242"/>
                <a:gd name="T38" fmla="*/ 160 w 160"/>
                <a:gd name="T39" fmla="*/ 136 h 242"/>
                <a:gd name="T40" fmla="*/ 154 w 160"/>
                <a:gd name="T41" fmla="*/ 66 h 242"/>
                <a:gd name="T42" fmla="*/ 140 w 160"/>
                <a:gd name="T43" fmla="*/ 0 h 242"/>
                <a:gd name="T44" fmla="*/ 88 w 160"/>
                <a:gd name="T45" fmla="*/ 124 h 242"/>
                <a:gd name="T46" fmla="*/ 80 w 160"/>
                <a:gd name="T47" fmla="*/ 124 h 242"/>
                <a:gd name="T48" fmla="*/ 70 w 160"/>
                <a:gd name="T49" fmla="*/ 112 h 242"/>
                <a:gd name="T50" fmla="*/ 68 w 160"/>
                <a:gd name="T51" fmla="*/ 104 h 242"/>
                <a:gd name="T52" fmla="*/ 74 w 160"/>
                <a:gd name="T53" fmla="*/ 88 h 242"/>
                <a:gd name="T54" fmla="*/ 88 w 160"/>
                <a:gd name="T55" fmla="*/ 82 h 242"/>
                <a:gd name="T56" fmla="*/ 98 w 160"/>
                <a:gd name="T57" fmla="*/ 84 h 242"/>
                <a:gd name="T58" fmla="*/ 108 w 160"/>
                <a:gd name="T59" fmla="*/ 96 h 242"/>
                <a:gd name="T60" fmla="*/ 110 w 160"/>
                <a:gd name="T61" fmla="*/ 104 h 242"/>
                <a:gd name="T62" fmla="*/ 104 w 160"/>
                <a:gd name="T63" fmla="*/ 118 h 242"/>
                <a:gd name="T64" fmla="*/ 88 w 160"/>
                <a:gd name="T65" fmla="*/ 12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242">
                  <a:moveTo>
                    <a:pt x="140" y="0"/>
                  </a:moveTo>
                  <a:lnTo>
                    <a:pt x="140" y="0"/>
                  </a:lnTo>
                  <a:lnTo>
                    <a:pt x="110" y="16"/>
                  </a:lnTo>
                  <a:lnTo>
                    <a:pt x="82" y="34"/>
                  </a:lnTo>
                  <a:lnTo>
                    <a:pt x="58" y="54"/>
                  </a:lnTo>
                  <a:lnTo>
                    <a:pt x="38" y="72"/>
                  </a:lnTo>
                  <a:lnTo>
                    <a:pt x="22" y="90"/>
                  </a:lnTo>
                  <a:lnTo>
                    <a:pt x="10" y="10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8" y="124"/>
                  </a:lnTo>
                  <a:lnTo>
                    <a:pt x="26" y="140"/>
                  </a:lnTo>
                  <a:lnTo>
                    <a:pt x="38" y="148"/>
                  </a:lnTo>
                  <a:lnTo>
                    <a:pt x="50" y="152"/>
                  </a:lnTo>
                  <a:lnTo>
                    <a:pt x="64" y="154"/>
                  </a:lnTo>
                  <a:lnTo>
                    <a:pt x="70" y="154"/>
                  </a:lnTo>
                  <a:lnTo>
                    <a:pt x="76" y="152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2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6" y="162"/>
                  </a:lnTo>
                  <a:lnTo>
                    <a:pt x="46" y="160"/>
                  </a:lnTo>
                  <a:lnTo>
                    <a:pt x="30" y="152"/>
                  </a:lnTo>
                  <a:lnTo>
                    <a:pt x="14" y="142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22" y="154"/>
                  </a:lnTo>
                  <a:lnTo>
                    <a:pt x="52" y="184"/>
                  </a:lnTo>
                  <a:lnTo>
                    <a:pt x="70" y="200"/>
                  </a:lnTo>
                  <a:lnTo>
                    <a:pt x="90" y="214"/>
                  </a:lnTo>
                  <a:lnTo>
                    <a:pt x="112" y="228"/>
                  </a:lnTo>
                  <a:lnTo>
                    <a:pt x="134" y="242"/>
                  </a:lnTo>
                  <a:lnTo>
                    <a:pt x="134" y="242"/>
                  </a:lnTo>
                  <a:lnTo>
                    <a:pt x="142" y="226"/>
                  </a:lnTo>
                  <a:lnTo>
                    <a:pt x="148" y="208"/>
                  </a:lnTo>
                  <a:lnTo>
                    <a:pt x="154" y="190"/>
                  </a:lnTo>
                  <a:lnTo>
                    <a:pt x="156" y="172"/>
                  </a:lnTo>
                  <a:lnTo>
                    <a:pt x="160" y="136"/>
                  </a:lnTo>
                  <a:lnTo>
                    <a:pt x="158" y="100"/>
                  </a:lnTo>
                  <a:lnTo>
                    <a:pt x="154" y="66"/>
                  </a:lnTo>
                  <a:lnTo>
                    <a:pt x="150" y="38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88" y="124"/>
                  </a:moveTo>
                  <a:lnTo>
                    <a:pt x="88" y="124"/>
                  </a:lnTo>
                  <a:lnTo>
                    <a:pt x="80" y="124"/>
                  </a:lnTo>
                  <a:lnTo>
                    <a:pt x="74" y="118"/>
                  </a:lnTo>
                  <a:lnTo>
                    <a:pt x="70" y="112"/>
                  </a:lnTo>
                  <a:lnTo>
                    <a:pt x="68" y="104"/>
                  </a:lnTo>
                  <a:lnTo>
                    <a:pt x="68" y="104"/>
                  </a:lnTo>
                  <a:lnTo>
                    <a:pt x="70" y="96"/>
                  </a:lnTo>
                  <a:lnTo>
                    <a:pt x="74" y="88"/>
                  </a:lnTo>
                  <a:lnTo>
                    <a:pt x="80" y="84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8" y="84"/>
                  </a:lnTo>
                  <a:lnTo>
                    <a:pt x="104" y="88"/>
                  </a:lnTo>
                  <a:lnTo>
                    <a:pt x="108" y="96"/>
                  </a:lnTo>
                  <a:lnTo>
                    <a:pt x="110" y="104"/>
                  </a:lnTo>
                  <a:lnTo>
                    <a:pt x="110" y="104"/>
                  </a:lnTo>
                  <a:lnTo>
                    <a:pt x="108" y="112"/>
                  </a:lnTo>
                  <a:lnTo>
                    <a:pt x="104" y="118"/>
                  </a:lnTo>
                  <a:lnTo>
                    <a:pt x="98" y="124"/>
                  </a:lnTo>
                  <a:lnTo>
                    <a:pt x="88" y="124"/>
                  </a:lnTo>
                  <a:lnTo>
                    <a:pt x="88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7872413" y="1263650"/>
              <a:ext cx="552450" cy="444500"/>
            </a:xfrm>
            <a:custGeom>
              <a:avLst/>
              <a:gdLst>
                <a:gd name="T0" fmla="*/ 272 w 348"/>
                <a:gd name="T1" fmla="*/ 108 h 280"/>
                <a:gd name="T2" fmla="*/ 272 w 348"/>
                <a:gd name="T3" fmla="*/ 108 h 280"/>
                <a:gd name="T4" fmla="*/ 256 w 348"/>
                <a:gd name="T5" fmla="*/ 92 h 280"/>
                <a:gd name="T6" fmla="*/ 238 w 348"/>
                <a:gd name="T7" fmla="*/ 74 h 280"/>
                <a:gd name="T8" fmla="*/ 216 w 348"/>
                <a:gd name="T9" fmla="*/ 56 h 280"/>
                <a:gd name="T10" fmla="*/ 192 w 348"/>
                <a:gd name="T11" fmla="*/ 40 h 280"/>
                <a:gd name="T12" fmla="*/ 164 w 348"/>
                <a:gd name="T13" fmla="*/ 24 h 280"/>
                <a:gd name="T14" fmla="*/ 136 w 348"/>
                <a:gd name="T15" fmla="*/ 12 h 280"/>
                <a:gd name="T16" fmla="*/ 122 w 348"/>
                <a:gd name="T17" fmla="*/ 6 h 280"/>
                <a:gd name="T18" fmla="*/ 106 w 348"/>
                <a:gd name="T19" fmla="*/ 4 h 280"/>
                <a:gd name="T20" fmla="*/ 90 w 348"/>
                <a:gd name="T21" fmla="*/ 0 h 280"/>
                <a:gd name="T22" fmla="*/ 74 w 348"/>
                <a:gd name="T23" fmla="*/ 0 h 280"/>
                <a:gd name="T24" fmla="*/ 74 w 348"/>
                <a:gd name="T25" fmla="*/ 0 h 280"/>
                <a:gd name="T26" fmla="*/ 56 w 348"/>
                <a:gd name="T27" fmla="*/ 2 h 280"/>
                <a:gd name="T28" fmla="*/ 40 w 348"/>
                <a:gd name="T29" fmla="*/ 4 h 280"/>
                <a:gd name="T30" fmla="*/ 22 w 348"/>
                <a:gd name="T31" fmla="*/ 8 h 280"/>
                <a:gd name="T32" fmla="*/ 6 w 348"/>
                <a:gd name="T33" fmla="*/ 14 h 280"/>
                <a:gd name="T34" fmla="*/ 6 w 348"/>
                <a:gd name="T35" fmla="*/ 14 h 280"/>
                <a:gd name="T36" fmla="*/ 14 w 348"/>
                <a:gd name="T37" fmla="*/ 52 h 280"/>
                <a:gd name="T38" fmla="*/ 20 w 348"/>
                <a:gd name="T39" fmla="*/ 80 h 280"/>
                <a:gd name="T40" fmla="*/ 24 w 348"/>
                <a:gd name="T41" fmla="*/ 116 h 280"/>
                <a:gd name="T42" fmla="*/ 26 w 348"/>
                <a:gd name="T43" fmla="*/ 152 h 280"/>
                <a:gd name="T44" fmla="*/ 24 w 348"/>
                <a:gd name="T45" fmla="*/ 172 h 280"/>
                <a:gd name="T46" fmla="*/ 22 w 348"/>
                <a:gd name="T47" fmla="*/ 192 h 280"/>
                <a:gd name="T48" fmla="*/ 20 w 348"/>
                <a:gd name="T49" fmla="*/ 210 h 280"/>
                <a:gd name="T50" fmla="*/ 14 w 348"/>
                <a:gd name="T51" fmla="*/ 228 h 280"/>
                <a:gd name="T52" fmla="*/ 8 w 348"/>
                <a:gd name="T53" fmla="*/ 246 h 280"/>
                <a:gd name="T54" fmla="*/ 0 w 348"/>
                <a:gd name="T55" fmla="*/ 264 h 280"/>
                <a:gd name="T56" fmla="*/ 0 w 348"/>
                <a:gd name="T57" fmla="*/ 264 h 280"/>
                <a:gd name="T58" fmla="*/ 18 w 348"/>
                <a:gd name="T59" fmla="*/ 270 h 280"/>
                <a:gd name="T60" fmla="*/ 36 w 348"/>
                <a:gd name="T61" fmla="*/ 276 h 280"/>
                <a:gd name="T62" fmla="*/ 54 w 348"/>
                <a:gd name="T63" fmla="*/ 278 h 280"/>
                <a:gd name="T64" fmla="*/ 74 w 348"/>
                <a:gd name="T65" fmla="*/ 280 h 280"/>
                <a:gd name="T66" fmla="*/ 74 w 348"/>
                <a:gd name="T67" fmla="*/ 280 h 280"/>
                <a:gd name="T68" fmla="*/ 92 w 348"/>
                <a:gd name="T69" fmla="*/ 278 h 280"/>
                <a:gd name="T70" fmla="*/ 108 w 348"/>
                <a:gd name="T71" fmla="*/ 276 h 280"/>
                <a:gd name="T72" fmla="*/ 124 w 348"/>
                <a:gd name="T73" fmla="*/ 272 h 280"/>
                <a:gd name="T74" fmla="*/ 140 w 348"/>
                <a:gd name="T75" fmla="*/ 268 h 280"/>
                <a:gd name="T76" fmla="*/ 170 w 348"/>
                <a:gd name="T77" fmla="*/ 254 h 280"/>
                <a:gd name="T78" fmla="*/ 198 w 348"/>
                <a:gd name="T79" fmla="*/ 236 h 280"/>
                <a:gd name="T80" fmla="*/ 222 w 348"/>
                <a:gd name="T81" fmla="*/ 218 h 280"/>
                <a:gd name="T82" fmla="*/ 244 w 348"/>
                <a:gd name="T83" fmla="*/ 198 h 280"/>
                <a:gd name="T84" fmla="*/ 264 w 348"/>
                <a:gd name="T85" fmla="*/ 180 h 280"/>
                <a:gd name="T86" fmla="*/ 278 w 348"/>
                <a:gd name="T87" fmla="*/ 164 h 280"/>
                <a:gd name="T88" fmla="*/ 348 w 348"/>
                <a:gd name="T89" fmla="*/ 204 h 280"/>
                <a:gd name="T90" fmla="*/ 348 w 348"/>
                <a:gd name="T91" fmla="*/ 76 h 280"/>
                <a:gd name="T92" fmla="*/ 272 w 348"/>
                <a:gd name="T93" fmla="*/ 10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280">
                  <a:moveTo>
                    <a:pt x="272" y="108"/>
                  </a:moveTo>
                  <a:lnTo>
                    <a:pt x="272" y="108"/>
                  </a:lnTo>
                  <a:lnTo>
                    <a:pt x="256" y="92"/>
                  </a:lnTo>
                  <a:lnTo>
                    <a:pt x="238" y="74"/>
                  </a:lnTo>
                  <a:lnTo>
                    <a:pt x="216" y="56"/>
                  </a:lnTo>
                  <a:lnTo>
                    <a:pt x="192" y="40"/>
                  </a:lnTo>
                  <a:lnTo>
                    <a:pt x="164" y="24"/>
                  </a:lnTo>
                  <a:lnTo>
                    <a:pt x="136" y="12"/>
                  </a:lnTo>
                  <a:lnTo>
                    <a:pt x="122" y="6"/>
                  </a:lnTo>
                  <a:lnTo>
                    <a:pt x="106" y="4"/>
                  </a:lnTo>
                  <a:lnTo>
                    <a:pt x="90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6" y="2"/>
                  </a:lnTo>
                  <a:lnTo>
                    <a:pt x="40" y="4"/>
                  </a:lnTo>
                  <a:lnTo>
                    <a:pt x="2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52"/>
                  </a:lnTo>
                  <a:lnTo>
                    <a:pt x="20" y="80"/>
                  </a:lnTo>
                  <a:lnTo>
                    <a:pt x="24" y="116"/>
                  </a:lnTo>
                  <a:lnTo>
                    <a:pt x="26" y="152"/>
                  </a:lnTo>
                  <a:lnTo>
                    <a:pt x="24" y="172"/>
                  </a:lnTo>
                  <a:lnTo>
                    <a:pt x="22" y="192"/>
                  </a:lnTo>
                  <a:lnTo>
                    <a:pt x="20" y="210"/>
                  </a:lnTo>
                  <a:lnTo>
                    <a:pt x="14" y="228"/>
                  </a:lnTo>
                  <a:lnTo>
                    <a:pt x="8" y="246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8" y="270"/>
                  </a:lnTo>
                  <a:lnTo>
                    <a:pt x="36" y="276"/>
                  </a:lnTo>
                  <a:lnTo>
                    <a:pt x="54" y="278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92" y="278"/>
                  </a:lnTo>
                  <a:lnTo>
                    <a:pt x="108" y="276"/>
                  </a:lnTo>
                  <a:lnTo>
                    <a:pt x="124" y="272"/>
                  </a:lnTo>
                  <a:lnTo>
                    <a:pt x="140" y="268"/>
                  </a:lnTo>
                  <a:lnTo>
                    <a:pt x="170" y="254"/>
                  </a:lnTo>
                  <a:lnTo>
                    <a:pt x="198" y="236"/>
                  </a:lnTo>
                  <a:lnTo>
                    <a:pt x="222" y="218"/>
                  </a:lnTo>
                  <a:lnTo>
                    <a:pt x="244" y="198"/>
                  </a:lnTo>
                  <a:lnTo>
                    <a:pt x="264" y="180"/>
                  </a:lnTo>
                  <a:lnTo>
                    <a:pt x="278" y="164"/>
                  </a:lnTo>
                  <a:lnTo>
                    <a:pt x="348" y="204"/>
                  </a:lnTo>
                  <a:lnTo>
                    <a:pt x="348" y="76"/>
                  </a:lnTo>
                  <a:lnTo>
                    <a:pt x="27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8018463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2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6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6 w 52"/>
                <a:gd name="T33" fmla="*/ 118 h 122"/>
                <a:gd name="T34" fmla="*/ 44 w 52"/>
                <a:gd name="T35" fmla="*/ 112 h 122"/>
                <a:gd name="T36" fmla="*/ 44 w 52"/>
                <a:gd name="T37" fmla="*/ 112 h 122"/>
                <a:gd name="T38" fmla="*/ 50 w 52"/>
                <a:gd name="T39" fmla="*/ 104 h 122"/>
                <a:gd name="T40" fmla="*/ 52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6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20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4 w 52"/>
                <a:gd name="T77" fmla="*/ 14 h 122"/>
                <a:gd name="T78" fmla="*/ 14 w 52"/>
                <a:gd name="T79" fmla="*/ 14 h 122"/>
                <a:gd name="T80" fmla="*/ 20 w 52"/>
                <a:gd name="T81" fmla="*/ 6 h 122"/>
                <a:gd name="T82" fmla="*/ 26 w 52"/>
                <a:gd name="T83" fmla="*/ 0 h 122"/>
                <a:gd name="T84" fmla="*/ 26 w 52"/>
                <a:gd name="T85" fmla="*/ 0 h 122"/>
                <a:gd name="T86" fmla="*/ 26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6" y="118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50" y="104"/>
                  </a:lnTo>
                  <a:lnTo>
                    <a:pt x="52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6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0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8139113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2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6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6 w 52"/>
                <a:gd name="T33" fmla="*/ 118 h 122"/>
                <a:gd name="T34" fmla="*/ 44 w 52"/>
                <a:gd name="T35" fmla="*/ 112 h 122"/>
                <a:gd name="T36" fmla="*/ 44 w 52"/>
                <a:gd name="T37" fmla="*/ 112 h 122"/>
                <a:gd name="T38" fmla="*/ 50 w 52"/>
                <a:gd name="T39" fmla="*/ 104 h 122"/>
                <a:gd name="T40" fmla="*/ 52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6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18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4 w 52"/>
                <a:gd name="T77" fmla="*/ 14 h 122"/>
                <a:gd name="T78" fmla="*/ 14 w 52"/>
                <a:gd name="T79" fmla="*/ 14 h 122"/>
                <a:gd name="T80" fmla="*/ 18 w 52"/>
                <a:gd name="T81" fmla="*/ 6 h 122"/>
                <a:gd name="T82" fmla="*/ 26 w 52"/>
                <a:gd name="T83" fmla="*/ 0 h 122"/>
                <a:gd name="T84" fmla="*/ 26 w 52"/>
                <a:gd name="T85" fmla="*/ 0 h 122"/>
                <a:gd name="T86" fmla="*/ 26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6" y="118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50" y="104"/>
                  </a:lnTo>
                  <a:lnTo>
                    <a:pt x="52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6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18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7888288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0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4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4 w 52"/>
                <a:gd name="T33" fmla="*/ 118 h 122"/>
                <a:gd name="T34" fmla="*/ 42 w 52"/>
                <a:gd name="T35" fmla="*/ 112 h 122"/>
                <a:gd name="T36" fmla="*/ 42 w 52"/>
                <a:gd name="T37" fmla="*/ 112 h 122"/>
                <a:gd name="T38" fmla="*/ 50 w 52"/>
                <a:gd name="T39" fmla="*/ 104 h 122"/>
                <a:gd name="T40" fmla="*/ 50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4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18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2 w 52"/>
                <a:gd name="T77" fmla="*/ 14 h 122"/>
                <a:gd name="T78" fmla="*/ 12 w 52"/>
                <a:gd name="T79" fmla="*/ 14 h 122"/>
                <a:gd name="T80" fmla="*/ 18 w 52"/>
                <a:gd name="T81" fmla="*/ 6 h 122"/>
                <a:gd name="T82" fmla="*/ 26 w 52"/>
                <a:gd name="T83" fmla="*/ 0 h 122"/>
                <a:gd name="T84" fmla="*/ 24 w 52"/>
                <a:gd name="T85" fmla="*/ 0 h 122"/>
                <a:gd name="T86" fmla="*/ 24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0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4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4" y="118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50" y="104"/>
                  </a:lnTo>
                  <a:lnTo>
                    <a:pt x="50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4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18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11268075" y="1187450"/>
            <a:ext cx="609600" cy="517525"/>
          </a:xfrm>
          <a:custGeom>
            <a:avLst/>
            <a:gdLst>
              <a:gd name="T0" fmla="*/ 356 w 384"/>
              <a:gd name="T1" fmla="*/ 36 h 326"/>
              <a:gd name="T2" fmla="*/ 290 w 384"/>
              <a:gd name="T3" fmla="*/ 26 h 326"/>
              <a:gd name="T4" fmla="*/ 252 w 384"/>
              <a:gd name="T5" fmla="*/ 24 h 326"/>
              <a:gd name="T6" fmla="*/ 242 w 384"/>
              <a:gd name="T7" fmla="*/ 16 h 326"/>
              <a:gd name="T8" fmla="*/ 198 w 384"/>
              <a:gd name="T9" fmla="*/ 4 h 326"/>
              <a:gd name="T10" fmla="*/ 102 w 384"/>
              <a:gd name="T11" fmla="*/ 2 h 326"/>
              <a:gd name="T12" fmla="*/ 24 w 384"/>
              <a:gd name="T13" fmla="*/ 16 h 326"/>
              <a:gd name="T14" fmla="*/ 10 w 384"/>
              <a:gd name="T15" fmla="*/ 26 h 326"/>
              <a:gd name="T16" fmla="*/ 0 w 384"/>
              <a:gd name="T17" fmla="*/ 46 h 326"/>
              <a:gd name="T18" fmla="*/ 10 w 384"/>
              <a:gd name="T19" fmla="*/ 80 h 326"/>
              <a:gd name="T20" fmla="*/ 16 w 384"/>
              <a:gd name="T21" fmla="*/ 282 h 326"/>
              <a:gd name="T22" fmla="*/ 18 w 384"/>
              <a:gd name="T23" fmla="*/ 294 h 326"/>
              <a:gd name="T24" fmla="*/ 30 w 384"/>
              <a:gd name="T25" fmla="*/ 310 h 326"/>
              <a:gd name="T26" fmla="*/ 50 w 384"/>
              <a:gd name="T27" fmla="*/ 316 h 326"/>
              <a:gd name="T28" fmla="*/ 164 w 384"/>
              <a:gd name="T29" fmla="*/ 320 h 326"/>
              <a:gd name="T30" fmla="*/ 186 w 384"/>
              <a:gd name="T31" fmla="*/ 326 h 326"/>
              <a:gd name="T32" fmla="*/ 340 w 384"/>
              <a:gd name="T33" fmla="*/ 326 h 326"/>
              <a:gd name="T34" fmla="*/ 360 w 384"/>
              <a:gd name="T35" fmla="*/ 316 h 326"/>
              <a:gd name="T36" fmla="*/ 370 w 384"/>
              <a:gd name="T37" fmla="*/ 296 h 326"/>
              <a:gd name="T38" fmla="*/ 370 w 384"/>
              <a:gd name="T39" fmla="*/ 120 h 326"/>
              <a:gd name="T40" fmla="*/ 376 w 384"/>
              <a:gd name="T41" fmla="*/ 104 h 326"/>
              <a:gd name="T42" fmla="*/ 384 w 384"/>
              <a:gd name="T43" fmla="*/ 72 h 326"/>
              <a:gd name="T44" fmla="*/ 374 w 384"/>
              <a:gd name="T45" fmla="*/ 48 h 326"/>
              <a:gd name="T46" fmla="*/ 30 w 384"/>
              <a:gd name="T47" fmla="*/ 102 h 326"/>
              <a:gd name="T48" fmla="*/ 28 w 384"/>
              <a:gd name="T49" fmla="*/ 98 h 326"/>
              <a:gd name="T50" fmla="*/ 30 w 384"/>
              <a:gd name="T51" fmla="*/ 96 h 326"/>
              <a:gd name="T52" fmla="*/ 32 w 384"/>
              <a:gd name="T53" fmla="*/ 98 h 326"/>
              <a:gd name="T54" fmla="*/ 30 w 384"/>
              <a:gd name="T55" fmla="*/ 102 h 326"/>
              <a:gd name="T56" fmla="*/ 132 w 384"/>
              <a:gd name="T57" fmla="*/ 112 h 326"/>
              <a:gd name="T58" fmla="*/ 138 w 384"/>
              <a:gd name="T59" fmla="*/ 118 h 326"/>
              <a:gd name="T60" fmla="*/ 132 w 384"/>
              <a:gd name="T61" fmla="*/ 124 h 326"/>
              <a:gd name="T62" fmla="*/ 126 w 384"/>
              <a:gd name="T63" fmla="*/ 118 h 326"/>
              <a:gd name="T64" fmla="*/ 132 w 384"/>
              <a:gd name="T65" fmla="*/ 112 h 326"/>
              <a:gd name="T66" fmla="*/ 66 w 384"/>
              <a:gd name="T67" fmla="*/ 144 h 326"/>
              <a:gd name="T68" fmla="*/ 128 w 384"/>
              <a:gd name="T69" fmla="*/ 194 h 326"/>
              <a:gd name="T70" fmla="*/ 126 w 384"/>
              <a:gd name="T71" fmla="*/ 190 h 326"/>
              <a:gd name="T72" fmla="*/ 128 w 384"/>
              <a:gd name="T73" fmla="*/ 186 h 326"/>
              <a:gd name="T74" fmla="*/ 132 w 384"/>
              <a:gd name="T75" fmla="*/ 190 h 326"/>
              <a:gd name="T76" fmla="*/ 128 w 384"/>
              <a:gd name="T77" fmla="*/ 194 h 326"/>
              <a:gd name="T78" fmla="*/ 132 w 384"/>
              <a:gd name="T79" fmla="*/ 252 h 326"/>
              <a:gd name="T80" fmla="*/ 150 w 384"/>
              <a:gd name="T81" fmla="*/ 252 h 326"/>
              <a:gd name="T82" fmla="*/ 156 w 384"/>
              <a:gd name="T83" fmla="*/ 162 h 326"/>
              <a:gd name="T84" fmla="*/ 150 w 384"/>
              <a:gd name="T85" fmla="*/ 154 h 326"/>
              <a:gd name="T86" fmla="*/ 152 w 384"/>
              <a:gd name="T87" fmla="*/ 148 h 326"/>
              <a:gd name="T88" fmla="*/ 160 w 384"/>
              <a:gd name="T89" fmla="*/ 144 h 326"/>
              <a:gd name="T90" fmla="*/ 168 w 384"/>
              <a:gd name="T91" fmla="*/ 150 h 326"/>
              <a:gd name="T92" fmla="*/ 168 w 384"/>
              <a:gd name="T93" fmla="*/ 158 h 326"/>
              <a:gd name="T94" fmla="*/ 160 w 384"/>
              <a:gd name="T95" fmla="*/ 164 h 326"/>
              <a:gd name="T96" fmla="*/ 198 w 384"/>
              <a:gd name="T97" fmla="*/ 234 h 326"/>
              <a:gd name="T98" fmla="*/ 212 w 384"/>
              <a:gd name="T99" fmla="*/ 234 h 326"/>
              <a:gd name="T100" fmla="*/ 358 w 384"/>
              <a:gd name="T101" fmla="*/ 110 h 326"/>
              <a:gd name="T102" fmla="*/ 356 w 384"/>
              <a:gd name="T103" fmla="*/ 288 h 326"/>
              <a:gd name="T104" fmla="*/ 342 w 384"/>
              <a:gd name="T105" fmla="*/ 310 h 326"/>
              <a:gd name="T106" fmla="*/ 224 w 384"/>
              <a:gd name="T107" fmla="*/ 312 h 326"/>
              <a:gd name="T108" fmla="*/ 244 w 384"/>
              <a:gd name="T109" fmla="*/ 292 h 326"/>
              <a:gd name="T110" fmla="*/ 244 w 384"/>
              <a:gd name="T111" fmla="*/ 96 h 326"/>
              <a:gd name="T112" fmla="*/ 258 w 384"/>
              <a:gd name="T113" fmla="*/ 54 h 326"/>
              <a:gd name="T114" fmla="*/ 258 w 384"/>
              <a:gd name="T115" fmla="*/ 38 h 326"/>
              <a:gd name="T116" fmla="*/ 292 w 384"/>
              <a:gd name="T117" fmla="*/ 40 h 326"/>
              <a:gd name="T118" fmla="*/ 358 w 384"/>
              <a:gd name="T119" fmla="*/ 52 h 326"/>
              <a:gd name="T120" fmla="*/ 366 w 384"/>
              <a:gd name="T121" fmla="*/ 62 h 326"/>
              <a:gd name="T122" fmla="*/ 368 w 384"/>
              <a:gd name="T123" fmla="*/ 8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4" h="326">
                <a:moveTo>
                  <a:pt x="364" y="40"/>
                </a:moveTo>
                <a:lnTo>
                  <a:pt x="364" y="40"/>
                </a:lnTo>
                <a:lnTo>
                  <a:pt x="356" y="36"/>
                </a:lnTo>
                <a:lnTo>
                  <a:pt x="344" y="34"/>
                </a:lnTo>
                <a:lnTo>
                  <a:pt x="320" y="28"/>
                </a:lnTo>
                <a:lnTo>
                  <a:pt x="290" y="26"/>
                </a:lnTo>
                <a:lnTo>
                  <a:pt x="262" y="24"/>
                </a:lnTo>
                <a:lnTo>
                  <a:pt x="262" y="24"/>
                </a:lnTo>
                <a:lnTo>
                  <a:pt x="252" y="24"/>
                </a:lnTo>
                <a:lnTo>
                  <a:pt x="252" y="24"/>
                </a:lnTo>
                <a:lnTo>
                  <a:pt x="248" y="20"/>
                </a:lnTo>
                <a:lnTo>
                  <a:pt x="242" y="16"/>
                </a:lnTo>
                <a:lnTo>
                  <a:pt x="242" y="16"/>
                </a:lnTo>
                <a:lnTo>
                  <a:pt x="224" y="10"/>
                </a:lnTo>
                <a:lnTo>
                  <a:pt x="198" y="4"/>
                </a:lnTo>
                <a:lnTo>
                  <a:pt x="168" y="2"/>
                </a:lnTo>
                <a:lnTo>
                  <a:pt x="136" y="0"/>
                </a:lnTo>
                <a:lnTo>
                  <a:pt x="102" y="2"/>
                </a:lnTo>
                <a:lnTo>
                  <a:pt x="72" y="4"/>
                </a:lnTo>
                <a:lnTo>
                  <a:pt x="44" y="10"/>
                </a:lnTo>
                <a:lnTo>
                  <a:pt x="24" y="16"/>
                </a:lnTo>
                <a:lnTo>
                  <a:pt x="24" y="16"/>
                </a:lnTo>
                <a:lnTo>
                  <a:pt x="16" y="20"/>
                </a:lnTo>
                <a:lnTo>
                  <a:pt x="10" y="26"/>
                </a:lnTo>
                <a:lnTo>
                  <a:pt x="6" y="30"/>
                </a:lnTo>
                <a:lnTo>
                  <a:pt x="4" y="36"/>
                </a:lnTo>
                <a:lnTo>
                  <a:pt x="0" y="46"/>
                </a:lnTo>
                <a:lnTo>
                  <a:pt x="2" y="58"/>
                </a:lnTo>
                <a:lnTo>
                  <a:pt x="6" y="70"/>
                </a:lnTo>
                <a:lnTo>
                  <a:pt x="10" y="80"/>
                </a:lnTo>
                <a:lnTo>
                  <a:pt x="14" y="88"/>
                </a:lnTo>
                <a:lnTo>
                  <a:pt x="16" y="96"/>
                </a:lnTo>
                <a:lnTo>
                  <a:pt x="16" y="282"/>
                </a:lnTo>
                <a:lnTo>
                  <a:pt x="16" y="282"/>
                </a:lnTo>
                <a:lnTo>
                  <a:pt x="16" y="288"/>
                </a:lnTo>
                <a:lnTo>
                  <a:pt x="18" y="294"/>
                </a:lnTo>
                <a:lnTo>
                  <a:pt x="20" y="300"/>
                </a:lnTo>
                <a:lnTo>
                  <a:pt x="24" y="306"/>
                </a:lnTo>
                <a:lnTo>
                  <a:pt x="30" y="310"/>
                </a:lnTo>
                <a:lnTo>
                  <a:pt x="36" y="312"/>
                </a:lnTo>
                <a:lnTo>
                  <a:pt x="42" y="314"/>
                </a:lnTo>
                <a:lnTo>
                  <a:pt x="50" y="316"/>
                </a:lnTo>
                <a:lnTo>
                  <a:pt x="158" y="316"/>
                </a:lnTo>
                <a:lnTo>
                  <a:pt x="158" y="316"/>
                </a:lnTo>
                <a:lnTo>
                  <a:pt x="164" y="320"/>
                </a:lnTo>
                <a:lnTo>
                  <a:pt x="170" y="324"/>
                </a:lnTo>
                <a:lnTo>
                  <a:pt x="178" y="326"/>
                </a:lnTo>
                <a:lnTo>
                  <a:pt x="186" y="326"/>
                </a:lnTo>
                <a:lnTo>
                  <a:pt x="332" y="326"/>
                </a:lnTo>
                <a:lnTo>
                  <a:pt x="332" y="326"/>
                </a:lnTo>
                <a:lnTo>
                  <a:pt x="340" y="326"/>
                </a:lnTo>
                <a:lnTo>
                  <a:pt x="348" y="324"/>
                </a:lnTo>
                <a:lnTo>
                  <a:pt x="354" y="320"/>
                </a:lnTo>
                <a:lnTo>
                  <a:pt x="360" y="316"/>
                </a:lnTo>
                <a:lnTo>
                  <a:pt x="364" y="310"/>
                </a:lnTo>
                <a:lnTo>
                  <a:pt x="368" y="304"/>
                </a:lnTo>
                <a:lnTo>
                  <a:pt x="370" y="296"/>
                </a:lnTo>
                <a:lnTo>
                  <a:pt x="370" y="288"/>
                </a:lnTo>
                <a:lnTo>
                  <a:pt x="370" y="120"/>
                </a:lnTo>
                <a:lnTo>
                  <a:pt x="370" y="120"/>
                </a:lnTo>
                <a:lnTo>
                  <a:pt x="372" y="112"/>
                </a:lnTo>
                <a:lnTo>
                  <a:pt x="376" y="104"/>
                </a:lnTo>
                <a:lnTo>
                  <a:pt x="376" y="104"/>
                </a:lnTo>
                <a:lnTo>
                  <a:pt x="382" y="88"/>
                </a:lnTo>
                <a:lnTo>
                  <a:pt x="384" y="80"/>
                </a:lnTo>
                <a:lnTo>
                  <a:pt x="384" y="72"/>
                </a:lnTo>
                <a:lnTo>
                  <a:pt x="382" y="62"/>
                </a:lnTo>
                <a:lnTo>
                  <a:pt x="380" y="54"/>
                </a:lnTo>
                <a:lnTo>
                  <a:pt x="374" y="48"/>
                </a:lnTo>
                <a:lnTo>
                  <a:pt x="364" y="40"/>
                </a:lnTo>
                <a:lnTo>
                  <a:pt x="364" y="40"/>
                </a:lnTo>
                <a:close/>
                <a:moveTo>
                  <a:pt x="30" y="102"/>
                </a:moveTo>
                <a:lnTo>
                  <a:pt x="30" y="102"/>
                </a:lnTo>
                <a:lnTo>
                  <a:pt x="28" y="100"/>
                </a:lnTo>
                <a:lnTo>
                  <a:pt x="28" y="98"/>
                </a:lnTo>
                <a:lnTo>
                  <a:pt x="28" y="98"/>
                </a:lnTo>
                <a:lnTo>
                  <a:pt x="28" y="96"/>
                </a:lnTo>
                <a:lnTo>
                  <a:pt x="30" y="96"/>
                </a:lnTo>
                <a:lnTo>
                  <a:pt x="30" y="96"/>
                </a:lnTo>
                <a:lnTo>
                  <a:pt x="32" y="96"/>
                </a:lnTo>
                <a:lnTo>
                  <a:pt x="32" y="98"/>
                </a:lnTo>
                <a:lnTo>
                  <a:pt x="32" y="98"/>
                </a:lnTo>
                <a:lnTo>
                  <a:pt x="32" y="100"/>
                </a:lnTo>
                <a:lnTo>
                  <a:pt x="30" y="102"/>
                </a:lnTo>
                <a:lnTo>
                  <a:pt x="30" y="102"/>
                </a:lnTo>
                <a:close/>
                <a:moveTo>
                  <a:pt x="132" y="112"/>
                </a:moveTo>
                <a:lnTo>
                  <a:pt x="132" y="112"/>
                </a:lnTo>
                <a:lnTo>
                  <a:pt x="136" y="112"/>
                </a:lnTo>
                <a:lnTo>
                  <a:pt x="138" y="118"/>
                </a:lnTo>
                <a:lnTo>
                  <a:pt x="138" y="118"/>
                </a:lnTo>
                <a:lnTo>
                  <a:pt x="136" y="122"/>
                </a:lnTo>
                <a:lnTo>
                  <a:pt x="132" y="124"/>
                </a:lnTo>
                <a:lnTo>
                  <a:pt x="132" y="124"/>
                </a:lnTo>
                <a:lnTo>
                  <a:pt x="128" y="122"/>
                </a:lnTo>
                <a:lnTo>
                  <a:pt x="126" y="118"/>
                </a:lnTo>
                <a:lnTo>
                  <a:pt x="126" y="118"/>
                </a:lnTo>
                <a:lnTo>
                  <a:pt x="128" y="112"/>
                </a:lnTo>
                <a:lnTo>
                  <a:pt x="132" y="112"/>
                </a:lnTo>
                <a:lnTo>
                  <a:pt x="132" y="112"/>
                </a:lnTo>
                <a:close/>
                <a:moveTo>
                  <a:pt x="76" y="156"/>
                </a:moveTo>
                <a:lnTo>
                  <a:pt x="66" y="156"/>
                </a:lnTo>
                <a:lnTo>
                  <a:pt x="66" y="144"/>
                </a:lnTo>
                <a:lnTo>
                  <a:pt x="76" y="144"/>
                </a:lnTo>
                <a:lnTo>
                  <a:pt x="76" y="156"/>
                </a:lnTo>
                <a:close/>
                <a:moveTo>
                  <a:pt x="128" y="194"/>
                </a:moveTo>
                <a:lnTo>
                  <a:pt x="128" y="194"/>
                </a:lnTo>
                <a:lnTo>
                  <a:pt x="126" y="192"/>
                </a:lnTo>
                <a:lnTo>
                  <a:pt x="126" y="190"/>
                </a:lnTo>
                <a:lnTo>
                  <a:pt x="126" y="190"/>
                </a:lnTo>
                <a:lnTo>
                  <a:pt x="126" y="188"/>
                </a:lnTo>
                <a:lnTo>
                  <a:pt x="128" y="186"/>
                </a:lnTo>
                <a:lnTo>
                  <a:pt x="128" y="186"/>
                </a:lnTo>
                <a:lnTo>
                  <a:pt x="132" y="188"/>
                </a:lnTo>
                <a:lnTo>
                  <a:pt x="132" y="190"/>
                </a:lnTo>
                <a:lnTo>
                  <a:pt x="132" y="190"/>
                </a:lnTo>
                <a:lnTo>
                  <a:pt x="132" y="192"/>
                </a:lnTo>
                <a:lnTo>
                  <a:pt x="128" y="194"/>
                </a:lnTo>
                <a:lnTo>
                  <a:pt x="128" y="194"/>
                </a:lnTo>
                <a:close/>
                <a:moveTo>
                  <a:pt x="150" y="252"/>
                </a:moveTo>
                <a:lnTo>
                  <a:pt x="132" y="252"/>
                </a:lnTo>
                <a:lnTo>
                  <a:pt x="132" y="248"/>
                </a:lnTo>
                <a:lnTo>
                  <a:pt x="150" y="248"/>
                </a:lnTo>
                <a:lnTo>
                  <a:pt x="150" y="252"/>
                </a:lnTo>
                <a:close/>
                <a:moveTo>
                  <a:pt x="160" y="164"/>
                </a:moveTo>
                <a:lnTo>
                  <a:pt x="160" y="164"/>
                </a:lnTo>
                <a:lnTo>
                  <a:pt x="156" y="162"/>
                </a:lnTo>
                <a:lnTo>
                  <a:pt x="152" y="160"/>
                </a:lnTo>
                <a:lnTo>
                  <a:pt x="150" y="158"/>
                </a:lnTo>
                <a:lnTo>
                  <a:pt x="150" y="154"/>
                </a:lnTo>
                <a:lnTo>
                  <a:pt x="150" y="154"/>
                </a:lnTo>
                <a:lnTo>
                  <a:pt x="150" y="150"/>
                </a:lnTo>
                <a:lnTo>
                  <a:pt x="152" y="148"/>
                </a:lnTo>
                <a:lnTo>
                  <a:pt x="156" y="146"/>
                </a:lnTo>
                <a:lnTo>
                  <a:pt x="160" y="144"/>
                </a:lnTo>
                <a:lnTo>
                  <a:pt x="160" y="144"/>
                </a:lnTo>
                <a:lnTo>
                  <a:pt x="162" y="146"/>
                </a:lnTo>
                <a:lnTo>
                  <a:pt x="166" y="148"/>
                </a:lnTo>
                <a:lnTo>
                  <a:pt x="168" y="150"/>
                </a:lnTo>
                <a:lnTo>
                  <a:pt x="168" y="154"/>
                </a:lnTo>
                <a:lnTo>
                  <a:pt x="168" y="154"/>
                </a:lnTo>
                <a:lnTo>
                  <a:pt x="168" y="158"/>
                </a:lnTo>
                <a:lnTo>
                  <a:pt x="166" y="160"/>
                </a:lnTo>
                <a:lnTo>
                  <a:pt x="162" y="162"/>
                </a:lnTo>
                <a:lnTo>
                  <a:pt x="160" y="164"/>
                </a:lnTo>
                <a:lnTo>
                  <a:pt x="160" y="164"/>
                </a:lnTo>
                <a:close/>
                <a:moveTo>
                  <a:pt x="212" y="234"/>
                </a:moveTo>
                <a:lnTo>
                  <a:pt x="198" y="234"/>
                </a:lnTo>
                <a:lnTo>
                  <a:pt x="198" y="224"/>
                </a:lnTo>
                <a:lnTo>
                  <a:pt x="212" y="224"/>
                </a:lnTo>
                <a:lnTo>
                  <a:pt x="212" y="234"/>
                </a:lnTo>
                <a:close/>
                <a:moveTo>
                  <a:pt x="362" y="98"/>
                </a:moveTo>
                <a:lnTo>
                  <a:pt x="362" y="98"/>
                </a:lnTo>
                <a:lnTo>
                  <a:pt x="358" y="110"/>
                </a:lnTo>
                <a:lnTo>
                  <a:pt x="356" y="120"/>
                </a:lnTo>
                <a:lnTo>
                  <a:pt x="356" y="288"/>
                </a:lnTo>
                <a:lnTo>
                  <a:pt x="356" y="288"/>
                </a:lnTo>
                <a:lnTo>
                  <a:pt x="354" y="298"/>
                </a:lnTo>
                <a:lnTo>
                  <a:pt x="350" y="306"/>
                </a:lnTo>
                <a:lnTo>
                  <a:pt x="342" y="310"/>
                </a:lnTo>
                <a:lnTo>
                  <a:pt x="332" y="312"/>
                </a:lnTo>
                <a:lnTo>
                  <a:pt x="224" y="312"/>
                </a:lnTo>
                <a:lnTo>
                  <a:pt x="224" y="312"/>
                </a:lnTo>
                <a:lnTo>
                  <a:pt x="232" y="308"/>
                </a:lnTo>
                <a:lnTo>
                  <a:pt x="238" y="300"/>
                </a:lnTo>
                <a:lnTo>
                  <a:pt x="244" y="292"/>
                </a:lnTo>
                <a:lnTo>
                  <a:pt x="244" y="282"/>
                </a:lnTo>
                <a:lnTo>
                  <a:pt x="244" y="96"/>
                </a:lnTo>
                <a:lnTo>
                  <a:pt x="244" y="96"/>
                </a:lnTo>
                <a:lnTo>
                  <a:pt x="248" y="86"/>
                </a:lnTo>
                <a:lnTo>
                  <a:pt x="252" y="70"/>
                </a:lnTo>
                <a:lnTo>
                  <a:pt x="258" y="54"/>
                </a:lnTo>
                <a:lnTo>
                  <a:pt x="258" y="46"/>
                </a:lnTo>
                <a:lnTo>
                  <a:pt x="258" y="38"/>
                </a:lnTo>
                <a:lnTo>
                  <a:pt x="258" y="38"/>
                </a:lnTo>
                <a:lnTo>
                  <a:pt x="262" y="38"/>
                </a:lnTo>
                <a:lnTo>
                  <a:pt x="262" y="38"/>
                </a:lnTo>
                <a:lnTo>
                  <a:pt x="292" y="40"/>
                </a:lnTo>
                <a:lnTo>
                  <a:pt x="320" y="42"/>
                </a:lnTo>
                <a:lnTo>
                  <a:pt x="342" y="48"/>
                </a:lnTo>
                <a:lnTo>
                  <a:pt x="358" y="52"/>
                </a:lnTo>
                <a:lnTo>
                  <a:pt x="358" y="52"/>
                </a:lnTo>
                <a:lnTo>
                  <a:pt x="364" y="56"/>
                </a:lnTo>
                <a:lnTo>
                  <a:pt x="366" y="62"/>
                </a:lnTo>
                <a:lnTo>
                  <a:pt x="368" y="66"/>
                </a:lnTo>
                <a:lnTo>
                  <a:pt x="370" y="72"/>
                </a:lnTo>
                <a:lnTo>
                  <a:pt x="368" y="84"/>
                </a:lnTo>
                <a:lnTo>
                  <a:pt x="362" y="98"/>
                </a:lnTo>
                <a:lnTo>
                  <a:pt x="362" y="9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7726363" y="5148263"/>
            <a:ext cx="835025" cy="685800"/>
            <a:chOff x="7726363" y="5148263"/>
            <a:chExt cx="835025" cy="685800"/>
          </a:xfrm>
          <a:solidFill>
            <a:schemeClr val="bg1">
              <a:lumMod val="50000"/>
            </a:schemeClr>
          </a:solidFill>
        </p:grpSpPr>
        <p:sp>
          <p:nvSpPr>
            <p:cNvPr id="151" name="Freeform 151"/>
            <p:cNvSpPr>
              <a:spLocks noEditPoints="1"/>
            </p:cNvSpPr>
            <p:nvPr/>
          </p:nvSpPr>
          <p:spPr bwMode="auto">
            <a:xfrm>
              <a:off x="7726363" y="5148263"/>
              <a:ext cx="835025" cy="685800"/>
            </a:xfrm>
            <a:custGeom>
              <a:avLst/>
              <a:gdLst>
                <a:gd name="T0" fmla="*/ 322 w 526"/>
                <a:gd name="T1" fmla="*/ 222 h 432"/>
                <a:gd name="T2" fmla="*/ 302 w 526"/>
                <a:gd name="T3" fmla="*/ 216 h 432"/>
                <a:gd name="T4" fmla="*/ 312 w 526"/>
                <a:gd name="T5" fmla="*/ 138 h 432"/>
                <a:gd name="T6" fmla="*/ 286 w 526"/>
                <a:gd name="T7" fmla="*/ 66 h 432"/>
                <a:gd name="T8" fmla="*/ 248 w 526"/>
                <a:gd name="T9" fmla="*/ 28 h 432"/>
                <a:gd name="T10" fmla="*/ 206 w 526"/>
                <a:gd name="T11" fmla="*/ 8 h 432"/>
                <a:gd name="T12" fmla="*/ 162 w 526"/>
                <a:gd name="T13" fmla="*/ 0 h 432"/>
                <a:gd name="T14" fmla="*/ 118 w 526"/>
                <a:gd name="T15" fmla="*/ 4 h 432"/>
                <a:gd name="T16" fmla="*/ 76 w 526"/>
                <a:gd name="T17" fmla="*/ 22 h 432"/>
                <a:gd name="T18" fmla="*/ 40 w 526"/>
                <a:gd name="T19" fmla="*/ 52 h 432"/>
                <a:gd name="T20" fmla="*/ 22 w 526"/>
                <a:gd name="T21" fmla="*/ 78 h 432"/>
                <a:gd name="T22" fmla="*/ 4 w 526"/>
                <a:gd name="T23" fmla="*/ 120 h 432"/>
                <a:gd name="T24" fmla="*/ 0 w 526"/>
                <a:gd name="T25" fmla="*/ 166 h 432"/>
                <a:gd name="T26" fmla="*/ 10 w 526"/>
                <a:gd name="T27" fmla="*/ 210 h 432"/>
                <a:gd name="T28" fmla="*/ 32 w 526"/>
                <a:gd name="T29" fmla="*/ 250 h 432"/>
                <a:gd name="T30" fmla="*/ 66 w 526"/>
                <a:gd name="T31" fmla="*/ 282 h 432"/>
                <a:gd name="T32" fmla="*/ 114 w 526"/>
                <a:gd name="T33" fmla="*/ 306 h 432"/>
                <a:gd name="T34" fmla="*/ 190 w 526"/>
                <a:gd name="T35" fmla="*/ 308 h 432"/>
                <a:gd name="T36" fmla="*/ 260 w 526"/>
                <a:gd name="T37" fmla="*/ 274 h 432"/>
                <a:gd name="T38" fmla="*/ 272 w 526"/>
                <a:gd name="T39" fmla="*/ 290 h 432"/>
                <a:gd name="T40" fmla="*/ 466 w 526"/>
                <a:gd name="T41" fmla="*/ 428 h 432"/>
                <a:gd name="T42" fmla="*/ 490 w 526"/>
                <a:gd name="T43" fmla="*/ 432 h 432"/>
                <a:gd name="T44" fmla="*/ 512 w 526"/>
                <a:gd name="T45" fmla="*/ 422 h 432"/>
                <a:gd name="T46" fmla="*/ 522 w 526"/>
                <a:gd name="T47" fmla="*/ 408 h 432"/>
                <a:gd name="T48" fmla="*/ 524 w 526"/>
                <a:gd name="T49" fmla="*/ 384 h 432"/>
                <a:gd name="T50" fmla="*/ 514 w 526"/>
                <a:gd name="T51" fmla="*/ 362 h 432"/>
                <a:gd name="T52" fmla="*/ 272 w 526"/>
                <a:gd name="T53" fmla="*/ 222 h 432"/>
                <a:gd name="T54" fmla="*/ 264 w 526"/>
                <a:gd name="T55" fmla="*/ 232 h 432"/>
                <a:gd name="T56" fmla="*/ 248 w 526"/>
                <a:gd name="T57" fmla="*/ 254 h 432"/>
                <a:gd name="T58" fmla="*/ 196 w 526"/>
                <a:gd name="T59" fmla="*/ 284 h 432"/>
                <a:gd name="T60" fmla="*/ 124 w 526"/>
                <a:gd name="T61" fmla="*/ 286 h 432"/>
                <a:gd name="T62" fmla="*/ 78 w 526"/>
                <a:gd name="T63" fmla="*/ 264 h 432"/>
                <a:gd name="T64" fmla="*/ 58 w 526"/>
                <a:gd name="T65" fmla="*/ 246 h 432"/>
                <a:gd name="T66" fmla="*/ 36 w 526"/>
                <a:gd name="T67" fmla="*/ 214 h 432"/>
                <a:gd name="T68" fmla="*/ 24 w 526"/>
                <a:gd name="T69" fmla="*/ 178 h 432"/>
                <a:gd name="T70" fmla="*/ 24 w 526"/>
                <a:gd name="T71" fmla="*/ 138 h 432"/>
                <a:gd name="T72" fmla="*/ 34 w 526"/>
                <a:gd name="T73" fmla="*/ 100 h 432"/>
                <a:gd name="T74" fmla="*/ 48 w 526"/>
                <a:gd name="T75" fmla="*/ 78 h 432"/>
                <a:gd name="T76" fmla="*/ 76 w 526"/>
                <a:gd name="T77" fmla="*/ 48 h 432"/>
                <a:gd name="T78" fmla="*/ 110 w 526"/>
                <a:gd name="T79" fmla="*/ 30 h 432"/>
                <a:gd name="T80" fmla="*/ 148 w 526"/>
                <a:gd name="T81" fmla="*/ 22 h 432"/>
                <a:gd name="T82" fmla="*/ 186 w 526"/>
                <a:gd name="T83" fmla="*/ 26 h 432"/>
                <a:gd name="T84" fmla="*/ 224 w 526"/>
                <a:gd name="T85" fmla="*/ 40 h 432"/>
                <a:gd name="T86" fmla="*/ 246 w 526"/>
                <a:gd name="T87" fmla="*/ 54 h 432"/>
                <a:gd name="T88" fmla="*/ 280 w 526"/>
                <a:gd name="T89" fmla="*/ 104 h 432"/>
                <a:gd name="T90" fmla="*/ 290 w 526"/>
                <a:gd name="T91" fmla="*/ 176 h 432"/>
                <a:gd name="T92" fmla="*/ 272 w 526"/>
                <a:gd name="T93" fmla="*/ 22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6" h="432">
                  <a:moveTo>
                    <a:pt x="508" y="356"/>
                  </a:moveTo>
                  <a:lnTo>
                    <a:pt x="322" y="222"/>
                  </a:lnTo>
                  <a:lnTo>
                    <a:pt x="322" y="222"/>
                  </a:lnTo>
                  <a:lnTo>
                    <a:pt x="312" y="218"/>
                  </a:lnTo>
                  <a:lnTo>
                    <a:pt x="302" y="216"/>
                  </a:lnTo>
                  <a:lnTo>
                    <a:pt x="302" y="216"/>
                  </a:lnTo>
                  <a:lnTo>
                    <a:pt x="310" y="190"/>
                  </a:lnTo>
                  <a:lnTo>
                    <a:pt x="312" y="164"/>
                  </a:lnTo>
                  <a:lnTo>
                    <a:pt x="312" y="138"/>
                  </a:lnTo>
                  <a:lnTo>
                    <a:pt x="308" y="114"/>
                  </a:lnTo>
                  <a:lnTo>
                    <a:pt x="298" y="90"/>
                  </a:lnTo>
                  <a:lnTo>
                    <a:pt x="286" y="66"/>
                  </a:lnTo>
                  <a:lnTo>
                    <a:pt x="268" y="4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34" y="20"/>
                  </a:lnTo>
                  <a:lnTo>
                    <a:pt x="220" y="12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0"/>
                  </a:lnTo>
                  <a:lnTo>
                    <a:pt x="162" y="0"/>
                  </a:lnTo>
                  <a:lnTo>
                    <a:pt x="146" y="0"/>
                  </a:lnTo>
                  <a:lnTo>
                    <a:pt x="132" y="2"/>
                  </a:lnTo>
                  <a:lnTo>
                    <a:pt x="118" y="4"/>
                  </a:lnTo>
                  <a:lnTo>
                    <a:pt x="102" y="10"/>
                  </a:lnTo>
                  <a:lnTo>
                    <a:pt x="88" y="14"/>
                  </a:lnTo>
                  <a:lnTo>
                    <a:pt x="76" y="22"/>
                  </a:lnTo>
                  <a:lnTo>
                    <a:pt x="62" y="30"/>
                  </a:lnTo>
                  <a:lnTo>
                    <a:pt x="50" y="40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2" y="78"/>
                  </a:lnTo>
                  <a:lnTo>
                    <a:pt x="14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66"/>
                  </a:lnTo>
                  <a:lnTo>
                    <a:pt x="2" y="180"/>
                  </a:lnTo>
                  <a:lnTo>
                    <a:pt x="6" y="196"/>
                  </a:lnTo>
                  <a:lnTo>
                    <a:pt x="10" y="210"/>
                  </a:lnTo>
                  <a:lnTo>
                    <a:pt x="16" y="224"/>
                  </a:lnTo>
                  <a:lnTo>
                    <a:pt x="24" y="238"/>
                  </a:lnTo>
                  <a:lnTo>
                    <a:pt x="32" y="250"/>
                  </a:lnTo>
                  <a:lnTo>
                    <a:pt x="42" y="262"/>
                  </a:lnTo>
                  <a:lnTo>
                    <a:pt x="54" y="27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88" y="296"/>
                  </a:lnTo>
                  <a:lnTo>
                    <a:pt x="114" y="306"/>
                  </a:lnTo>
                  <a:lnTo>
                    <a:pt x="140" y="310"/>
                  </a:lnTo>
                  <a:lnTo>
                    <a:pt x="164" y="312"/>
                  </a:lnTo>
                  <a:lnTo>
                    <a:pt x="190" y="308"/>
                  </a:lnTo>
                  <a:lnTo>
                    <a:pt x="214" y="300"/>
                  </a:lnTo>
                  <a:lnTo>
                    <a:pt x="238" y="290"/>
                  </a:lnTo>
                  <a:lnTo>
                    <a:pt x="260" y="274"/>
                  </a:lnTo>
                  <a:lnTo>
                    <a:pt x="260" y="274"/>
                  </a:lnTo>
                  <a:lnTo>
                    <a:pt x="264" y="284"/>
                  </a:lnTo>
                  <a:lnTo>
                    <a:pt x="272" y="290"/>
                  </a:lnTo>
                  <a:lnTo>
                    <a:pt x="458" y="424"/>
                  </a:lnTo>
                  <a:lnTo>
                    <a:pt x="458" y="424"/>
                  </a:lnTo>
                  <a:lnTo>
                    <a:pt x="466" y="428"/>
                  </a:lnTo>
                  <a:lnTo>
                    <a:pt x="474" y="432"/>
                  </a:lnTo>
                  <a:lnTo>
                    <a:pt x="482" y="432"/>
                  </a:lnTo>
                  <a:lnTo>
                    <a:pt x="490" y="432"/>
                  </a:lnTo>
                  <a:lnTo>
                    <a:pt x="498" y="430"/>
                  </a:lnTo>
                  <a:lnTo>
                    <a:pt x="506" y="426"/>
                  </a:lnTo>
                  <a:lnTo>
                    <a:pt x="512" y="422"/>
                  </a:lnTo>
                  <a:lnTo>
                    <a:pt x="518" y="414"/>
                  </a:lnTo>
                  <a:lnTo>
                    <a:pt x="518" y="414"/>
                  </a:lnTo>
                  <a:lnTo>
                    <a:pt x="522" y="408"/>
                  </a:lnTo>
                  <a:lnTo>
                    <a:pt x="524" y="400"/>
                  </a:lnTo>
                  <a:lnTo>
                    <a:pt x="526" y="392"/>
                  </a:lnTo>
                  <a:lnTo>
                    <a:pt x="524" y="384"/>
                  </a:lnTo>
                  <a:lnTo>
                    <a:pt x="522" y="376"/>
                  </a:lnTo>
                  <a:lnTo>
                    <a:pt x="518" y="368"/>
                  </a:lnTo>
                  <a:lnTo>
                    <a:pt x="514" y="362"/>
                  </a:lnTo>
                  <a:lnTo>
                    <a:pt x="508" y="356"/>
                  </a:lnTo>
                  <a:lnTo>
                    <a:pt x="508" y="356"/>
                  </a:lnTo>
                  <a:close/>
                  <a:moveTo>
                    <a:pt x="272" y="222"/>
                  </a:moveTo>
                  <a:lnTo>
                    <a:pt x="272" y="222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58" y="244"/>
                  </a:lnTo>
                  <a:lnTo>
                    <a:pt x="258" y="244"/>
                  </a:lnTo>
                  <a:lnTo>
                    <a:pt x="248" y="254"/>
                  </a:lnTo>
                  <a:lnTo>
                    <a:pt x="240" y="262"/>
                  </a:lnTo>
                  <a:lnTo>
                    <a:pt x="218" y="274"/>
                  </a:lnTo>
                  <a:lnTo>
                    <a:pt x="196" y="284"/>
                  </a:lnTo>
                  <a:lnTo>
                    <a:pt x="172" y="288"/>
                  </a:lnTo>
                  <a:lnTo>
                    <a:pt x="148" y="290"/>
                  </a:lnTo>
                  <a:lnTo>
                    <a:pt x="124" y="286"/>
                  </a:lnTo>
                  <a:lnTo>
                    <a:pt x="100" y="278"/>
                  </a:lnTo>
                  <a:lnTo>
                    <a:pt x="90" y="272"/>
                  </a:lnTo>
                  <a:lnTo>
                    <a:pt x="78" y="264"/>
                  </a:lnTo>
                  <a:lnTo>
                    <a:pt x="78" y="264"/>
                  </a:lnTo>
                  <a:lnTo>
                    <a:pt x="68" y="256"/>
                  </a:lnTo>
                  <a:lnTo>
                    <a:pt x="58" y="246"/>
                  </a:lnTo>
                  <a:lnTo>
                    <a:pt x="50" y="236"/>
                  </a:lnTo>
                  <a:lnTo>
                    <a:pt x="42" y="226"/>
                  </a:lnTo>
                  <a:lnTo>
                    <a:pt x="36" y="214"/>
                  </a:lnTo>
                  <a:lnTo>
                    <a:pt x="32" y="202"/>
                  </a:lnTo>
                  <a:lnTo>
                    <a:pt x="28" y="190"/>
                  </a:lnTo>
                  <a:lnTo>
                    <a:pt x="24" y="178"/>
                  </a:lnTo>
                  <a:lnTo>
                    <a:pt x="24" y="164"/>
                  </a:lnTo>
                  <a:lnTo>
                    <a:pt x="22" y="152"/>
                  </a:lnTo>
                  <a:lnTo>
                    <a:pt x="24" y="138"/>
                  </a:lnTo>
                  <a:lnTo>
                    <a:pt x="26" y="126"/>
                  </a:lnTo>
                  <a:lnTo>
                    <a:pt x="30" y="114"/>
                  </a:lnTo>
                  <a:lnTo>
                    <a:pt x="34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56" y="66"/>
                  </a:lnTo>
                  <a:lnTo>
                    <a:pt x="66" y="58"/>
                  </a:lnTo>
                  <a:lnTo>
                    <a:pt x="76" y="48"/>
                  </a:lnTo>
                  <a:lnTo>
                    <a:pt x="88" y="42"/>
                  </a:lnTo>
                  <a:lnTo>
                    <a:pt x="98" y="36"/>
                  </a:lnTo>
                  <a:lnTo>
                    <a:pt x="110" y="30"/>
                  </a:lnTo>
                  <a:lnTo>
                    <a:pt x="122" y="26"/>
                  </a:lnTo>
                  <a:lnTo>
                    <a:pt x="136" y="24"/>
                  </a:lnTo>
                  <a:lnTo>
                    <a:pt x="148" y="22"/>
                  </a:lnTo>
                  <a:lnTo>
                    <a:pt x="162" y="22"/>
                  </a:lnTo>
                  <a:lnTo>
                    <a:pt x="174" y="22"/>
                  </a:lnTo>
                  <a:lnTo>
                    <a:pt x="186" y="26"/>
                  </a:lnTo>
                  <a:lnTo>
                    <a:pt x="200" y="28"/>
                  </a:lnTo>
                  <a:lnTo>
                    <a:pt x="212" y="34"/>
                  </a:lnTo>
                  <a:lnTo>
                    <a:pt x="224" y="40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46" y="54"/>
                  </a:lnTo>
                  <a:lnTo>
                    <a:pt x="254" y="64"/>
                  </a:lnTo>
                  <a:lnTo>
                    <a:pt x="270" y="84"/>
                  </a:lnTo>
                  <a:lnTo>
                    <a:pt x="280" y="104"/>
                  </a:lnTo>
                  <a:lnTo>
                    <a:pt x="288" y="128"/>
                  </a:lnTo>
                  <a:lnTo>
                    <a:pt x="290" y="152"/>
                  </a:lnTo>
                  <a:lnTo>
                    <a:pt x="290" y="176"/>
                  </a:lnTo>
                  <a:lnTo>
                    <a:pt x="284" y="200"/>
                  </a:lnTo>
                  <a:lnTo>
                    <a:pt x="278" y="212"/>
                  </a:lnTo>
                  <a:lnTo>
                    <a:pt x="272" y="222"/>
                  </a:lnTo>
                  <a:lnTo>
                    <a:pt x="272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 noEditPoints="1"/>
            </p:cNvSpPr>
            <p:nvPr/>
          </p:nvSpPr>
          <p:spPr bwMode="auto">
            <a:xfrm>
              <a:off x="7808913" y="5303838"/>
              <a:ext cx="114300" cy="171450"/>
            </a:xfrm>
            <a:custGeom>
              <a:avLst/>
              <a:gdLst>
                <a:gd name="T0" fmla="*/ 64 w 72"/>
                <a:gd name="T1" fmla="*/ 0 h 108"/>
                <a:gd name="T2" fmla="*/ 64 w 72"/>
                <a:gd name="T3" fmla="*/ 0 h 108"/>
                <a:gd name="T4" fmla="*/ 50 w 72"/>
                <a:gd name="T5" fmla="*/ 6 h 108"/>
                <a:gd name="T6" fmla="*/ 38 w 72"/>
                <a:gd name="T7" fmla="*/ 14 h 108"/>
                <a:gd name="T8" fmla="*/ 16 w 72"/>
                <a:gd name="T9" fmla="*/ 32 h 108"/>
                <a:gd name="T10" fmla="*/ 4 w 72"/>
                <a:gd name="T11" fmla="*/ 46 h 108"/>
                <a:gd name="T12" fmla="*/ 0 w 72"/>
                <a:gd name="T13" fmla="*/ 52 h 108"/>
                <a:gd name="T14" fmla="*/ 0 w 72"/>
                <a:gd name="T15" fmla="*/ 52 h 108"/>
                <a:gd name="T16" fmla="*/ 2 w 72"/>
                <a:gd name="T17" fmla="*/ 56 h 108"/>
                <a:gd name="T18" fmla="*/ 12 w 72"/>
                <a:gd name="T19" fmla="*/ 62 h 108"/>
                <a:gd name="T20" fmla="*/ 22 w 72"/>
                <a:gd name="T21" fmla="*/ 68 h 108"/>
                <a:gd name="T22" fmla="*/ 28 w 72"/>
                <a:gd name="T23" fmla="*/ 70 h 108"/>
                <a:gd name="T24" fmla="*/ 34 w 72"/>
                <a:gd name="T25" fmla="*/ 68 h 108"/>
                <a:gd name="T26" fmla="*/ 34 w 72"/>
                <a:gd name="T27" fmla="*/ 72 h 108"/>
                <a:gd name="T28" fmla="*/ 34 w 72"/>
                <a:gd name="T29" fmla="*/ 72 h 108"/>
                <a:gd name="T30" fmla="*/ 28 w 72"/>
                <a:gd name="T31" fmla="*/ 74 h 108"/>
                <a:gd name="T32" fmla="*/ 28 w 72"/>
                <a:gd name="T33" fmla="*/ 74 h 108"/>
                <a:gd name="T34" fmla="*/ 20 w 72"/>
                <a:gd name="T35" fmla="*/ 72 h 108"/>
                <a:gd name="T36" fmla="*/ 12 w 72"/>
                <a:gd name="T37" fmla="*/ 68 h 108"/>
                <a:gd name="T38" fmla="*/ 0 w 72"/>
                <a:gd name="T39" fmla="*/ 60 h 108"/>
                <a:gd name="T40" fmla="*/ 0 w 72"/>
                <a:gd name="T41" fmla="*/ 60 h 108"/>
                <a:gd name="T42" fmla="*/ 10 w 72"/>
                <a:gd name="T43" fmla="*/ 70 h 108"/>
                <a:gd name="T44" fmla="*/ 22 w 72"/>
                <a:gd name="T45" fmla="*/ 82 h 108"/>
                <a:gd name="T46" fmla="*/ 40 w 72"/>
                <a:gd name="T47" fmla="*/ 96 h 108"/>
                <a:gd name="T48" fmla="*/ 60 w 72"/>
                <a:gd name="T49" fmla="*/ 108 h 108"/>
                <a:gd name="T50" fmla="*/ 60 w 72"/>
                <a:gd name="T51" fmla="*/ 108 h 108"/>
                <a:gd name="T52" fmla="*/ 66 w 72"/>
                <a:gd name="T53" fmla="*/ 94 h 108"/>
                <a:gd name="T54" fmla="*/ 70 w 72"/>
                <a:gd name="T55" fmla="*/ 78 h 108"/>
                <a:gd name="T56" fmla="*/ 72 w 72"/>
                <a:gd name="T57" fmla="*/ 60 h 108"/>
                <a:gd name="T58" fmla="*/ 72 w 72"/>
                <a:gd name="T59" fmla="*/ 44 h 108"/>
                <a:gd name="T60" fmla="*/ 68 w 72"/>
                <a:gd name="T61" fmla="*/ 16 h 108"/>
                <a:gd name="T62" fmla="*/ 64 w 72"/>
                <a:gd name="T63" fmla="*/ 0 h 108"/>
                <a:gd name="T64" fmla="*/ 64 w 72"/>
                <a:gd name="T65" fmla="*/ 0 h 108"/>
                <a:gd name="T66" fmla="*/ 40 w 72"/>
                <a:gd name="T67" fmla="*/ 56 h 108"/>
                <a:gd name="T68" fmla="*/ 40 w 72"/>
                <a:gd name="T69" fmla="*/ 56 h 108"/>
                <a:gd name="T70" fmla="*/ 36 w 72"/>
                <a:gd name="T71" fmla="*/ 56 h 108"/>
                <a:gd name="T72" fmla="*/ 32 w 72"/>
                <a:gd name="T73" fmla="*/ 54 h 108"/>
                <a:gd name="T74" fmla="*/ 30 w 72"/>
                <a:gd name="T75" fmla="*/ 50 h 108"/>
                <a:gd name="T76" fmla="*/ 30 w 72"/>
                <a:gd name="T77" fmla="*/ 46 h 108"/>
                <a:gd name="T78" fmla="*/ 30 w 72"/>
                <a:gd name="T79" fmla="*/ 46 h 108"/>
                <a:gd name="T80" fmla="*/ 30 w 72"/>
                <a:gd name="T81" fmla="*/ 42 h 108"/>
                <a:gd name="T82" fmla="*/ 32 w 72"/>
                <a:gd name="T83" fmla="*/ 40 h 108"/>
                <a:gd name="T84" fmla="*/ 36 w 72"/>
                <a:gd name="T85" fmla="*/ 38 h 108"/>
                <a:gd name="T86" fmla="*/ 40 w 72"/>
                <a:gd name="T87" fmla="*/ 36 h 108"/>
                <a:gd name="T88" fmla="*/ 40 w 72"/>
                <a:gd name="T89" fmla="*/ 36 h 108"/>
                <a:gd name="T90" fmla="*/ 44 w 72"/>
                <a:gd name="T91" fmla="*/ 38 h 108"/>
                <a:gd name="T92" fmla="*/ 46 w 72"/>
                <a:gd name="T93" fmla="*/ 40 h 108"/>
                <a:gd name="T94" fmla="*/ 48 w 72"/>
                <a:gd name="T95" fmla="*/ 42 h 108"/>
                <a:gd name="T96" fmla="*/ 50 w 72"/>
                <a:gd name="T97" fmla="*/ 46 h 108"/>
                <a:gd name="T98" fmla="*/ 50 w 72"/>
                <a:gd name="T99" fmla="*/ 46 h 108"/>
                <a:gd name="T100" fmla="*/ 48 w 72"/>
                <a:gd name="T101" fmla="*/ 50 h 108"/>
                <a:gd name="T102" fmla="*/ 46 w 72"/>
                <a:gd name="T103" fmla="*/ 54 h 108"/>
                <a:gd name="T104" fmla="*/ 44 w 72"/>
                <a:gd name="T105" fmla="*/ 56 h 108"/>
                <a:gd name="T106" fmla="*/ 40 w 72"/>
                <a:gd name="T107" fmla="*/ 56 h 108"/>
                <a:gd name="T108" fmla="*/ 40 w 72"/>
                <a:gd name="T10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108">
                  <a:moveTo>
                    <a:pt x="64" y="0"/>
                  </a:moveTo>
                  <a:lnTo>
                    <a:pt x="64" y="0"/>
                  </a:lnTo>
                  <a:lnTo>
                    <a:pt x="50" y="6"/>
                  </a:lnTo>
                  <a:lnTo>
                    <a:pt x="38" y="14"/>
                  </a:lnTo>
                  <a:lnTo>
                    <a:pt x="16" y="3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56"/>
                  </a:lnTo>
                  <a:lnTo>
                    <a:pt x="12" y="62"/>
                  </a:lnTo>
                  <a:lnTo>
                    <a:pt x="22" y="68"/>
                  </a:lnTo>
                  <a:lnTo>
                    <a:pt x="28" y="70"/>
                  </a:lnTo>
                  <a:lnTo>
                    <a:pt x="34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0" y="72"/>
                  </a:lnTo>
                  <a:lnTo>
                    <a:pt x="12" y="68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0" y="70"/>
                  </a:lnTo>
                  <a:lnTo>
                    <a:pt x="22" y="82"/>
                  </a:lnTo>
                  <a:lnTo>
                    <a:pt x="40" y="96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6" y="94"/>
                  </a:lnTo>
                  <a:lnTo>
                    <a:pt x="70" y="78"/>
                  </a:lnTo>
                  <a:lnTo>
                    <a:pt x="72" y="60"/>
                  </a:lnTo>
                  <a:lnTo>
                    <a:pt x="72" y="44"/>
                  </a:lnTo>
                  <a:lnTo>
                    <a:pt x="68" y="16"/>
                  </a:lnTo>
                  <a:lnTo>
                    <a:pt x="64" y="0"/>
                  </a:lnTo>
                  <a:lnTo>
                    <a:pt x="64" y="0"/>
                  </a:lnTo>
                  <a:close/>
                  <a:moveTo>
                    <a:pt x="40" y="56"/>
                  </a:moveTo>
                  <a:lnTo>
                    <a:pt x="40" y="56"/>
                  </a:lnTo>
                  <a:lnTo>
                    <a:pt x="36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2"/>
                  </a:lnTo>
                  <a:lnTo>
                    <a:pt x="32" y="40"/>
                  </a:lnTo>
                  <a:lnTo>
                    <a:pt x="36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4" y="38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50"/>
                  </a:lnTo>
                  <a:lnTo>
                    <a:pt x="46" y="54"/>
                  </a:lnTo>
                  <a:lnTo>
                    <a:pt x="44" y="56"/>
                  </a:lnTo>
                  <a:lnTo>
                    <a:pt x="40" y="56"/>
                  </a:lnTo>
                  <a:lnTo>
                    <a:pt x="4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7910513" y="5291138"/>
              <a:ext cx="250825" cy="200025"/>
            </a:xfrm>
            <a:custGeom>
              <a:avLst/>
              <a:gdLst>
                <a:gd name="T0" fmla="*/ 34 w 158"/>
                <a:gd name="T1" fmla="*/ 0 h 126"/>
                <a:gd name="T2" fmla="*/ 34 w 158"/>
                <a:gd name="T3" fmla="*/ 0 h 126"/>
                <a:gd name="T4" fmla="*/ 18 w 158"/>
                <a:gd name="T5" fmla="*/ 0 h 126"/>
                <a:gd name="T6" fmla="*/ 4 w 158"/>
                <a:gd name="T7" fmla="*/ 6 h 126"/>
                <a:gd name="T8" fmla="*/ 4 w 158"/>
                <a:gd name="T9" fmla="*/ 6 h 126"/>
                <a:gd name="T10" fmla="*/ 8 w 158"/>
                <a:gd name="T11" fmla="*/ 22 h 126"/>
                <a:gd name="T12" fmla="*/ 12 w 158"/>
                <a:gd name="T13" fmla="*/ 52 h 126"/>
                <a:gd name="T14" fmla="*/ 12 w 158"/>
                <a:gd name="T15" fmla="*/ 68 h 126"/>
                <a:gd name="T16" fmla="*/ 12 w 158"/>
                <a:gd name="T17" fmla="*/ 86 h 126"/>
                <a:gd name="T18" fmla="*/ 8 w 158"/>
                <a:gd name="T19" fmla="*/ 102 h 126"/>
                <a:gd name="T20" fmla="*/ 0 w 158"/>
                <a:gd name="T21" fmla="*/ 118 h 126"/>
                <a:gd name="T22" fmla="*/ 0 w 158"/>
                <a:gd name="T23" fmla="*/ 118 h 126"/>
                <a:gd name="T24" fmla="*/ 18 w 158"/>
                <a:gd name="T25" fmla="*/ 124 h 126"/>
                <a:gd name="T26" fmla="*/ 34 w 158"/>
                <a:gd name="T27" fmla="*/ 126 h 126"/>
                <a:gd name="T28" fmla="*/ 34 w 158"/>
                <a:gd name="T29" fmla="*/ 126 h 126"/>
                <a:gd name="T30" fmla="*/ 50 w 158"/>
                <a:gd name="T31" fmla="*/ 124 h 126"/>
                <a:gd name="T32" fmla="*/ 64 w 158"/>
                <a:gd name="T33" fmla="*/ 120 h 126"/>
                <a:gd name="T34" fmla="*/ 78 w 158"/>
                <a:gd name="T35" fmla="*/ 114 h 126"/>
                <a:gd name="T36" fmla="*/ 90 w 158"/>
                <a:gd name="T37" fmla="*/ 106 h 126"/>
                <a:gd name="T38" fmla="*/ 112 w 158"/>
                <a:gd name="T39" fmla="*/ 90 h 126"/>
                <a:gd name="T40" fmla="*/ 126 w 158"/>
                <a:gd name="T41" fmla="*/ 74 h 126"/>
                <a:gd name="T42" fmla="*/ 158 w 158"/>
                <a:gd name="T43" fmla="*/ 92 h 126"/>
                <a:gd name="T44" fmla="*/ 158 w 158"/>
                <a:gd name="T45" fmla="*/ 34 h 126"/>
                <a:gd name="T46" fmla="*/ 124 w 158"/>
                <a:gd name="T47" fmla="*/ 48 h 126"/>
                <a:gd name="T48" fmla="*/ 124 w 158"/>
                <a:gd name="T49" fmla="*/ 48 h 126"/>
                <a:gd name="T50" fmla="*/ 108 w 158"/>
                <a:gd name="T51" fmla="*/ 32 h 126"/>
                <a:gd name="T52" fmla="*/ 88 w 158"/>
                <a:gd name="T53" fmla="*/ 16 h 126"/>
                <a:gd name="T54" fmla="*/ 76 w 158"/>
                <a:gd name="T55" fmla="*/ 10 h 126"/>
                <a:gd name="T56" fmla="*/ 62 w 158"/>
                <a:gd name="T57" fmla="*/ 4 h 126"/>
                <a:gd name="T58" fmla="*/ 48 w 158"/>
                <a:gd name="T59" fmla="*/ 0 h 126"/>
                <a:gd name="T60" fmla="*/ 34 w 158"/>
                <a:gd name="T61" fmla="*/ 0 h 126"/>
                <a:gd name="T62" fmla="*/ 34 w 158"/>
                <a:gd name="T6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8" h="126">
                  <a:moveTo>
                    <a:pt x="34" y="0"/>
                  </a:moveTo>
                  <a:lnTo>
                    <a:pt x="34" y="0"/>
                  </a:lnTo>
                  <a:lnTo>
                    <a:pt x="18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2"/>
                  </a:lnTo>
                  <a:lnTo>
                    <a:pt x="12" y="52"/>
                  </a:lnTo>
                  <a:lnTo>
                    <a:pt x="12" y="68"/>
                  </a:lnTo>
                  <a:lnTo>
                    <a:pt x="12" y="86"/>
                  </a:lnTo>
                  <a:lnTo>
                    <a:pt x="8" y="102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18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50" y="124"/>
                  </a:lnTo>
                  <a:lnTo>
                    <a:pt x="64" y="120"/>
                  </a:lnTo>
                  <a:lnTo>
                    <a:pt x="78" y="114"/>
                  </a:lnTo>
                  <a:lnTo>
                    <a:pt x="90" y="106"/>
                  </a:lnTo>
                  <a:lnTo>
                    <a:pt x="112" y="90"/>
                  </a:lnTo>
                  <a:lnTo>
                    <a:pt x="126" y="74"/>
                  </a:lnTo>
                  <a:lnTo>
                    <a:pt x="158" y="92"/>
                  </a:lnTo>
                  <a:lnTo>
                    <a:pt x="158" y="34"/>
                  </a:lnTo>
                  <a:lnTo>
                    <a:pt x="124" y="48"/>
                  </a:lnTo>
                  <a:lnTo>
                    <a:pt x="124" y="48"/>
                  </a:lnTo>
                  <a:lnTo>
                    <a:pt x="108" y="32"/>
                  </a:lnTo>
                  <a:lnTo>
                    <a:pt x="88" y="16"/>
                  </a:lnTo>
                  <a:lnTo>
                    <a:pt x="76" y="10"/>
                  </a:lnTo>
                  <a:lnTo>
                    <a:pt x="62" y="4"/>
                  </a:lnTo>
                  <a:lnTo>
                    <a:pt x="48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8907463" y="5478463"/>
            <a:ext cx="842963" cy="346075"/>
          </a:xfrm>
          <a:custGeom>
            <a:avLst/>
            <a:gdLst>
              <a:gd name="T0" fmla="*/ 473 w 531"/>
              <a:gd name="T1" fmla="*/ 86 h 218"/>
              <a:gd name="T2" fmla="*/ 453 w 531"/>
              <a:gd name="T3" fmla="*/ 38 h 218"/>
              <a:gd name="T4" fmla="*/ 415 w 531"/>
              <a:gd name="T5" fmla="*/ 6 h 218"/>
              <a:gd name="T6" fmla="*/ 385 w 531"/>
              <a:gd name="T7" fmla="*/ 0 h 218"/>
              <a:gd name="T8" fmla="*/ 339 w 531"/>
              <a:gd name="T9" fmla="*/ 14 h 218"/>
              <a:gd name="T10" fmla="*/ 307 w 531"/>
              <a:gd name="T11" fmla="*/ 52 h 218"/>
              <a:gd name="T12" fmla="*/ 235 w 531"/>
              <a:gd name="T13" fmla="*/ 86 h 218"/>
              <a:gd name="T14" fmla="*/ 223 w 531"/>
              <a:gd name="T15" fmla="*/ 52 h 218"/>
              <a:gd name="T16" fmla="*/ 191 w 531"/>
              <a:gd name="T17" fmla="*/ 14 h 218"/>
              <a:gd name="T18" fmla="*/ 145 w 531"/>
              <a:gd name="T19" fmla="*/ 0 h 218"/>
              <a:gd name="T20" fmla="*/ 115 w 531"/>
              <a:gd name="T21" fmla="*/ 6 h 218"/>
              <a:gd name="T22" fmla="*/ 76 w 531"/>
              <a:gd name="T23" fmla="*/ 38 h 218"/>
              <a:gd name="T24" fmla="*/ 54 w 531"/>
              <a:gd name="T25" fmla="*/ 86 h 218"/>
              <a:gd name="T26" fmla="*/ 12 w 531"/>
              <a:gd name="T27" fmla="*/ 88 h 218"/>
              <a:gd name="T28" fmla="*/ 0 w 531"/>
              <a:gd name="T29" fmla="*/ 106 h 218"/>
              <a:gd name="T30" fmla="*/ 6 w 531"/>
              <a:gd name="T31" fmla="*/ 120 h 218"/>
              <a:gd name="T32" fmla="*/ 54 w 531"/>
              <a:gd name="T33" fmla="*/ 126 h 218"/>
              <a:gd name="T34" fmla="*/ 64 w 531"/>
              <a:gd name="T35" fmla="*/ 164 h 218"/>
              <a:gd name="T36" fmla="*/ 99 w 531"/>
              <a:gd name="T37" fmla="*/ 204 h 218"/>
              <a:gd name="T38" fmla="*/ 145 w 531"/>
              <a:gd name="T39" fmla="*/ 218 h 218"/>
              <a:gd name="T40" fmla="*/ 177 w 531"/>
              <a:gd name="T41" fmla="*/ 212 h 218"/>
              <a:gd name="T42" fmla="*/ 217 w 531"/>
              <a:gd name="T43" fmla="*/ 178 h 218"/>
              <a:gd name="T44" fmla="*/ 235 w 531"/>
              <a:gd name="T45" fmla="*/ 126 h 218"/>
              <a:gd name="T46" fmla="*/ 297 w 531"/>
              <a:gd name="T47" fmla="*/ 146 h 218"/>
              <a:gd name="T48" fmla="*/ 325 w 531"/>
              <a:gd name="T49" fmla="*/ 192 h 218"/>
              <a:gd name="T50" fmla="*/ 367 w 531"/>
              <a:gd name="T51" fmla="*/ 216 h 218"/>
              <a:gd name="T52" fmla="*/ 401 w 531"/>
              <a:gd name="T53" fmla="*/ 216 h 218"/>
              <a:gd name="T54" fmla="*/ 443 w 531"/>
              <a:gd name="T55" fmla="*/ 192 h 218"/>
              <a:gd name="T56" fmla="*/ 471 w 531"/>
              <a:gd name="T57" fmla="*/ 146 h 218"/>
              <a:gd name="T58" fmla="*/ 511 w 531"/>
              <a:gd name="T59" fmla="*/ 126 h 218"/>
              <a:gd name="T60" fmla="*/ 529 w 531"/>
              <a:gd name="T61" fmla="*/ 114 h 218"/>
              <a:gd name="T62" fmla="*/ 529 w 531"/>
              <a:gd name="T63" fmla="*/ 98 h 218"/>
              <a:gd name="T64" fmla="*/ 511 w 531"/>
              <a:gd name="T65" fmla="*/ 86 h 218"/>
              <a:gd name="T66" fmla="*/ 74 w 531"/>
              <a:gd name="T67" fmla="*/ 70 h 218"/>
              <a:gd name="T68" fmla="*/ 82 w 531"/>
              <a:gd name="T69" fmla="*/ 50 h 218"/>
              <a:gd name="T70" fmla="*/ 103 w 531"/>
              <a:gd name="T71" fmla="*/ 24 h 218"/>
              <a:gd name="T72" fmla="*/ 117 w 531"/>
              <a:gd name="T73" fmla="*/ 22 h 218"/>
              <a:gd name="T74" fmla="*/ 92 w 531"/>
              <a:gd name="T75" fmla="*/ 46 h 218"/>
              <a:gd name="T76" fmla="*/ 80 w 531"/>
              <a:gd name="T77" fmla="*/ 72 h 218"/>
              <a:gd name="T78" fmla="*/ 315 w 531"/>
              <a:gd name="T79" fmla="*/ 70 h 218"/>
              <a:gd name="T80" fmla="*/ 323 w 531"/>
              <a:gd name="T81" fmla="*/ 50 h 218"/>
              <a:gd name="T82" fmla="*/ 343 w 531"/>
              <a:gd name="T83" fmla="*/ 24 h 218"/>
              <a:gd name="T84" fmla="*/ 357 w 531"/>
              <a:gd name="T85" fmla="*/ 22 h 218"/>
              <a:gd name="T86" fmla="*/ 333 w 531"/>
              <a:gd name="T87" fmla="*/ 46 h 218"/>
              <a:gd name="T88" fmla="*/ 321 w 531"/>
              <a:gd name="T89" fmla="*/ 7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1" h="218">
                <a:moveTo>
                  <a:pt x="511" y="86"/>
                </a:moveTo>
                <a:lnTo>
                  <a:pt x="473" y="86"/>
                </a:lnTo>
                <a:lnTo>
                  <a:pt x="473" y="86"/>
                </a:lnTo>
                <a:lnTo>
                  <a:pt x="469" y="68"/>
                </a:lnTo>
                <a:lnTo>
                  <a:pt x="461" y="52"/>
                </a:lnTo>
                <a:lnTo>
                  <a:pt x="453" y="38"/>
                </a:lnTo>
                <a:lnTo>
                  <a:pt x="441" y="24"/>
                </a:lnTo>
                <a:lnTo>
                  <a:pt x="429" y="14"/>
                </a:lnTo>
                <a:lnTo>
                  <a:pt x="415" y="6"/>
                </a:lnTo>
                <a:lnTo>
                  <a:pt x="401" y="2"/>
                </a:lnTo>
                <a:lnTo>
                  <a:pt x="385" y="0"/>
                </a:lnTo>
                <a:lnTo>
                  <a:pt x="385" y="0"/>
                </a:lnTo>
                <a:lnTo>
                  <a:pt x="367" y="2"/>
                </a:lnTo>
                <a:lnTo>
                  <a:pt x="353" y="6"/>
                </a:lnTo>
                <a:lnTo>
                  <a:pt x="339" y="14"/>
                </a:lnTo>
                <a:lnTo>
                  <a:pt x="327" y="24"/>
                </a:lnTo>
                <a:lnTo>
                  <a:pt x="315" y="38"/>
                </a:lnTo>
                <a:lnTo>
                  <a:pt x="307" y="52"/>
                </a:lnTo>
                <a:lnTo>
                  <a:pt x="299" y="68"/>
                </a:lnTo>
                <a:lnTo>
                  <a:pt x="295" y="86"/>
                </a:lnTo>
                <a:lnTo>
                  <a:pt x="235" y="86"/>
                </a:lnTo>
                <a:lnTo>
                  <a:pt x="235" y="86"/>
                </a:lnTo>
                <a:lnTo>
                  <a:pt x="231" y="68"/>
                </a:lnTo>
                <a:lnTo>
                  <a:pt x="223" y="52"/>
                </a:lnTo>
                <a:lnTo>
                  <a:pt x="215" y="38"/>
                </a:lnTo>
                <a:lnTo>
                  <a:pt x="203" y="24"/>
                </a:lnTo>
                <a:lnTo>
                  <a:pt x="191" y="14"/>
                </a:lnTo>
                <a:lnTo>
                  <a:pt x="177" y="6"/>
                </a:lnTo>
                <a:lnTo>
                  <a:pt x="161" y="2"/>
                </a:lnTo>
                <a:lnTo>
                  <a:pt x="145" y="0"/>
                </a:lnTo>
                <a:lnTo>
                  <a:pt x="145" y="0"/>
                </a:lnTo>
                <a:lnTo>
                  <a:pt x="129" y="2"/>
                </a:lnTo>
                <a:lnTo>
                  <a:pt x="115" y="6"/>
                </a:lnTo>
                <a:lnTo>
                  <a:pt x="101" y="14"/>
                </a:lnTo>
                <a:lnTo>
                  <a:pt x="86" y="24"/>
                </a:lnTo>
                <a:lnTo>
                  <a:pt x="76" y="38"/>
                </a:lnTo>
                <a:lnTo>
                  <a:pt x="66" y="52"/>
                </a:lnTo>
                <a:lnTo>
                  <a:pt x="60" y="68"/>
                </a:lnTo>
                <a:lnTo>
                  <a:pt x="54" y="86"/>
                </a:lnTo>
                <a:lnTo>
                  <a:pt x="20" y="86"/>
                </a:lnTo>
                <a:lnTo>
                  <a:pt x="20" y="86"/>
                </a:lnTo>
                <a:lnTo>
                  <a:pt x="12" y="88"/>
                </a:lnTo>
                <a:lnTo>
                  <a:pt x="6" y="92"/>
                </a:lnTo>
                <a:lnTo>
                  <a:pt x="2" y="98"/>
                </a:lnTo>
                <a:lnTo>
                  <a:pt x="0" y="106"/>
                </a:lnTo>
                <a:lnTo>
                  <a:pt x="0" y="106"/>
                </a:lnTo>
                <a:lnTo>
                  <a:pt x="2" y="114"/>
                </a:lnTo>
                <a:lnTo>
                  <a:pt x="6" y="120"/>
                </a:lnTo>
                <a:lnTo>
                  <a:pt x="12" y="126"/>
                </a:lnTo>
                <a:lnTo>
                  <a:pt x="20" y="126"/>
                </a:lnTo>
                <a:lnTo>
                  <a:pt x="54" y="126"/>
                </a:lnTo>
                <a:lnTo>
                  <a:pt x="54" y="126"/>
                </a:lnTo>
                <a:lnTo>
                  <a:pt x="58" y="146"/>
                </a:lnTo>
                <a:lnTo>
                  <a:pt x="64" y="164"/>
                </a:lnTo>
                <a:lnTo>
                  <a:pt x="74" y="178"/>
                </a:lnTo>
                <a:lnTo>
                  <a:pt x="84" y="192"/>
                </a:lnTo>
                <a:lnTo>
                  <a:pt x="99" y="204"/>
                </a:lnTo>
                <a:lnTo>
                  <a:pt x="113" y="212"/>
                </a:lnTo>
                <a:lnTo>
                  <a:pt x="129" y="216"/>
                </a:lnTo>
                <a:lnTo>
                  <a:pt x="145" y="218"/>
                </a:lnTo>
                <a:lnTo>
                  <a:pt x="145" y="218"/>
                </a:lnTo>
                <a:lnTo>
                  <a:pt x="163" y="216"/>
                </a:lnTo>
                <a:lnTo>
                  <a:pt x="177" y="212"/>
                </a:lnTo>
                <a:lnTo>
                  <a:pt x="193" y="204"/>
                </a:lnTo>
                <a:lnTo>
                  <a:pt x="205" y="192"/>
                </a:lnTo>
                <a:lnTo>
                  <a:pt x="217" y="178"/>
                </a:lnTo>
                <a:lnTo>
                  <a:pt x="225" y="164"/>
                </a:lnTo>
                <a:lnTo>
                  <a:pt x="231" y="146"/>
                </a:lnTo>
                <a:lnTo>
                  <a:pt x="235" y="126"/>
                </a:lnTo>
                <a:lnTo>
                  <a:pt x="293" y="126"/>
                </a:lnTo>
                <a:lnTo>
                  <a:pt x="293" y="126"/>
                </a:lnTo>
                <a:lnTo>
                  <a:pt x="297" y="146"/>
                </a:lnTo>
                <a:lnTo>
                  <a:pt x="305" y="164"/>
                </a:lnTo>
                <a:lnTo>
                  <a:pt x="313" y="178"/>
                </a:lnTo>
                <a:lnTo>
                  <a:pt x="325" y="192"/>
                </a:lnTo>
                <a:lnTo>
                  <a:pt x="337" y="204"/>
                </a:lnTo>
                <a:lnTo>
                  <a:pt x="351" y="212"/>
                </a:lnTo>
                <a:lnTo>
                  <a:pt x="367" y="216"/>
                </a:lnTo>
                <a:lnTo>
                  <a:pt x="385" y="218"/>
                </a:lnTo>
                <a:lnTo>
                  <a:pt x="385" y="218"/>
                </a:lnTo>
                <a:lnTo>
                  <a:pt x="401" y="216"/>
                </a:lnTo>
                <a:lnTo>
                  <a:pt x="417" y="212"/>
                </a:lnTo>
                <a:lnTo>
                  <a:pt x="431" y="204"/>
                </a:lnTo>
                <a:lnTo>
                  <a:pt x="443" y="192"/>
                </a:lnTo>
                <a:lnTo>
                  <a:pt x="455" y="178"/>
                </a:lnTo>
                <a:lnTo>
                  <a:pt x="463" y="164"/>
                </a:lnTo>
                <a:lnTo>
                  <a:pt x="471" y="146"/>
                </a:lnTo>
                <a:lnTo>
                  <a:pt x="475" y="126"/>
                </a:lnTo>
                <a:lnTo>
                  <a:pt x="511" y="126"/>
                </a:lnTo>
                <a:lnTo>
                  <a:pt x="511" y="126"/>
                </a:lnTo>
                <a:lnTo>
                  <a:pt x="519" y="126"/>
                </a:lnTo>
                <a:lnTo>
                  <a:pt x="525" y="120"/>
                </a:lnTo>
                <a:lnTo>
                  <a:pt x="529" y="114"/>
                </a:lnTo>
                <a:lnTo>
                  <a:pt x="531" y="106"/>
                </a:lnTo>
                <a:lnTo>
                  <a:pt x="531" y="106"/>
                </a:lnTo>
                <a:lnTo>
                  <a:pt x="529" y="98"/>
                </a:lnTo>
                <a:lnTo>
                  <a:pt x="525" y="92"/>
                </a:lnTo>
                <a:lnTo>
                  <a:pt x="519" y="88"/>
                </a:lnTo>
                <a:lnTo>
                  <a:pt x="511" y="86"/>
                </a:lnTo>
                <a:lnTo>
                  <a:pt x="511" y="86"/>
                </a:lnTo>
                <a:close/>
                <a:moveTo>
                  <a:pt x="80" y="72"/>
                </a:moveTo>
                <a:lnTo>
                  <a:pt x="74" y="70"/>
                </a:lnTo>
                <a:lnTo>
                  <a:pt x="74" y="70"/>
                </a:lnTo>
                <a:lnTo>
                  <a:pt x="76" y="64"/>
                </a:lnTo>
                <a:lnTo>
                  <a:pt x="82" y="50"/>
                </a:lnTo>
                <a:lnTo>
                  <a:pt x="86" y="42"/>
                </a:lnTo>
                <a:lnTo>
                  <a:pt x="94" y="32"/>
                </a:lnTo>
                <a:lnTo>
                  <a:pt x="103" y="24"/>
                </a:lnTo>
                <a:lnTo>
                  <a:pt x="113" y="16"/>
                </a:lnTo>
                <a:lnTo>
                  <a:pt x="117" y="22"/>
                </a:lnTo>
                <a:lnTo>
                  <a:pt x="117" y="22"/>
                </a:lnTo>
                <a:lnTo>
                  <a:pt x="107" y="28"/>
                </a:lnTo>
                <a:lnTo>
                  <a:pt x="99" y="36"/>
                </a:lnTo>
                <a:lnTo>
                  <a:pt x="92" y="46"/>
                </a:lnTo>
                <a:lnTo>
                  <a:pt x="86" y="54"/>
                </a:lnTo>
                <a:lnTo>
                  <a:pt x="80" y="66"/>
                </a:lnTo>
                <a:lnTo>
                  <a:pt x="80" y="72"/>
                </a:lnTo>
                <a:lnTo>
                  <a:pt x="80" y="72"/>
                </a:lnTo>
                <a:close/>
                <a:moveTo>
                  <a:pt x="321" y="72"/>
                </a:moveTo>
                <a:lnTo>
                  <a:pt x="315" y="70"/>
                </a:lnTo>
                <a:lnTo>
                  <a:pt x="315" y="70"/>
                </a:lnTo>
                <a:lnTo>
                  <a:pt x="317" y="64"/>
                </a:lnTo>
                <a:lnTo>
                  <a:pt x="323" y="50"/>
                </a:lnTo>
                <a:lnTo>
                  <a:pt x="329" y="42"/>
                </a:lnTo>
                <a:lnTo>
                  <a:pt x="335" y="32"/>
                </a:lnTo>
                <a:lnTo>
                  <a:pt x="343" y="24"/>
                </a:lnTo>
                <a:lnTo>
                  <a:pt x="355" y="16"/>
                </a:lnTo>
                <a:lnTo>
                  <a:pt x="357" y="22"/>
                </a:lnTo>
                <a:lnTo>
                  <a:pt x="357" y="22"/>
                </a:lnTo>
                <a:lnTo>
                  <a:pt x="347" y="28"/>
                </a:lnTo>
                <a:lnTo>
                  <a:pt x="339" y="36"/>
                </a:lnTo>
                <a:lnTo>
                  <a:pt x="333" y="46"/>
                </a:lnTo>
                <a:lnTo>
                  <a:pt x="329" y="54"/>
                </a:lnTo>
                <a:lnTo>
                  <a:pt x="323" y="66"/>
                </a:lnTo>
                <a:lnTo>
                  <a:pt x="321" y="72"/>
                </a:lnTo>
                <a:lnTo>
                  <a:pt x="321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 noEditPoints="1"/>
          </p:cNvSpPr>
          <p:nvPr/>
        </p:nvSpPr>
        <p:spPr bwMode="auto">
          <a:xfrm>
            <a:off x="7802563" y="3570288"/>
            <a:ext cx="647700" cy="854075"/>
          </a:xfrm>
          <a:custGeom>
            <a:avLst/>
            <a:gdLst>
              <a:gd name="T0" fmla="*/ 306 w 408"/>
              <a:gd name="T1" fmla="*/ 344 h 538"/>
              <a:gd name="T2" fmla="*/ 252 w 408"/>
              <a:gd name="T3" fmla="*/ 324 h 538"/>
              <a:gd name="T4" fmla="*/ 196 w 408"/>
              <a:gd name="T5" fmla="*/ 198 h 538"/>
              <a:gd name="T6" fmla="*/ 190 w 408"/>
              <a:gd name="T7" fmla="*/ 120 h 538"/>
              <a:gd name="T8" fmla="*/ 196 w 408"/>
              <a:gd name="T9" fmla="*/ 128 h 538"/>
              <a:gd name="T10" fmla="*/ 228 w 408"/>
              <a:gd name="T11" fmla="*/ 180 h 538"/>
              <a:gd name="T12" fmla="*/ 266 w 408"/>
              <a:gd name="T13" fmla="*/ 206 h 538"/>
              <a:gd name="T14" fmla="*/ 318 w 408"/>
              <a:gd name="T15" fmla="*/ 216 h 538"/>
              <a:gd name="T16" fmla="*/ 364 w 408"/>
              <a:gd name="T17" fmla="*/ 210 h 538"/>
              <a:gd name="T18" fmla="*/ 358 w 408"/>
              <a:gd name="T19" fmla="*/ 172 h 538"/>
              <a:gd name="T20" fmla="*/ 342 w 408"/>
              <a:gd name="T21" fmla="*/ 128 h 538"/>
              <a:gd name="T22" fmla="*/ 316 w 408"/>
              <a:gd name="T23" fmla="*/ 92 h 538"/>
              <a:gd name="T24" fmla="*/ 266 w 408"/>
              <a:gd name="T25" fmla="*/ 60 h 538"/>
              <a:gd name="T26" fmla="*/ 226 w 408"/>
              <a:gd name="T27" fmla="*/ 50 h 538"/>
              <a:gd name="T28" fmla="*/ 296 w 408"/>
              <a:gd name="T29" fmla="*/ 18 h 538"/>
              <a:gd name="T30" fmla="*/ 306 w 408"/>
              <a:gd name="T31" fmla="*/ 0 h 538"/>
              <a:gd name="T32" fmla="*/ 240 w 408"/>
              <a:gd name="T33" fmla="*/ 14 h 538"/>
              <a:gd name="T34" fmla="*/ 184 w 408"/>
              <a:gd name="T35" fmla="*/ 52 h 538"/>
              <a:gd name="T36" fmla="*/ 148 w 408"/>
              <a:gd name="T37" fmla="*/ 104 h 538"/>
              <a:gd name="T38" fmla="*/ 110 w 408"/>
              <a:gd name="T39" fmla="*/ 204 h 538"/>
              <a:gd name="T40" fmla="*/ 94 w 408"/>
              <a:gd name="T41" fmla="*/ 344 h 538"/>
              <a:gd name="T42" fmla="*/ 42 w 408"/>
              <a:gd name="T43" fmla="*/ 360 h 538"/>
              <a:gd name="T44" fmla="*/ 2 w 408"/>
              <a:gd name="T45" fmla="*/ 416 h 538"/>
              <a:gd name="T46" fmla="*/ 8 w 408"/>
              <a:gd name="T47" fmla="*/ 474 h 538"/>
              <a:gd name="T48" fmla="*/ 62 w 408"/>
              <a:gd name="T49" fmla="*/ 530 h 538"/>
              <a:gd name="T50" fmla="*/ 122 w 408"/>
              <a:gd name="T51" fmla="*/ 536 h 538"/>
              <a:gd name="T52" fmla="*/ 188 w 408"/>
              <a:gd name="T53" fmla="*/ 492 h 538"/>
              <a:gd name="T54" fmla="*/ 204 w 408"/>
              <a:gd name="T55" fmla="*/ 436 h 538"/>
              <a:gd name="T56" fmla="*/ 180 w 408"/>
              <a:gd name="T57" fmla="*/ 374 h 538"/>
              <a:gd name="T58" fmla="*/ 116 w 408"/>
              <a:gd name="T59" fmla="*/ 346 h 538"/>
              <a:gd name="T60" fmla="*/ 114 w 408"/>
              <a:gd name="T61" fmla="*/ 292 h 538"/>
              <a:gd name="T62" fmla="*/ 146 w 408"/>
              <a:gd name="T63" fmla="*/ 150 h 538"/>
              <a:gd name="T64" fmla="*/ 180 w 408"/>
              <a:gd name="T65" fmla="*/ 86 h 538"/>
              <a:gd name="T66" fmla="*/ 170 w 408"/>
              <a:gd name="T67" fmla="*/ 134 h 538"/>
              <a:gd name="T68" fmla="*/ 186 w 408"/>
              <a:gd name="T69" fmla="*/ 224 h 538"/>
              <a:gd name="T70" fmla="*/ 250 w 408"/>
              <a:gd name="T71" fmla="*/ 358 h 538"/>
              <a:gd name="T72" fmla="*/ 224 w 408"/>
              <a:gd name="T73" fmla="*/ 380 h 538"/>
              <a:gd name="T74" fmla="*/ 206 w 408"/>
              <a:gd name="T75" fmla="*/ 422 h 538"/>
              <a:gd name="T76" fmla="*/ 212 w 408"/>
              <a:gd name="T77" fmla="*/ 474 h 538"/>
              <a:gd name="T78" fmla="*/ 266 w 408"/>
              <a:gd name="T79" fmla="*/ 530 h 538"/>
              <a:gd name="T80" fmla="*/ 328 w 408"/>
              <a:gd name="T81" fmla="*/ 536 h 538"/>
              <a:gd name="T82" fmla="*/ 392 w 408"/>
              <a:gd name="T83" fmla="*/ 492 h 538"/>
              <a:gd name="T84" fmla="*/ 408 w 408"/>
              <a:gd name="T85" fmla="*/ 436 h 538"/>
              <a:gd name="T86" fmla="*/ 384 w 408"/>
              <a:gd name="T87" fmla="*/ 374 h 538"/>
              <a:gd name="T88" fmla="*/ 320 w 408"/>
              <a:gd name="T89" fmla="*/ 346 h 538"/>
              <a:gd name="T90" fmla="*/ 266 w 408"/>
              <a:gd name="T91" fmla="*/ 124 h 538"/>
              <a:gd name="T92" fmla="*/ 258 w 408"/>
              <a:gd name="T93" fmla="*/ 130 h 538"/>
              <a:gd name="T94" fmla="*/ 198 w 408"/>
              <a:gd name="T9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8" h="538">
                <a:moveTo>
                  <a:pt x="320" y="346"/>
                </a:moveTo>
                <a:lnTo>
                  <a:pt x="320" y="346"/>
                </a:lnTo>
                <a:lnTo>
                  <a:pt x="306" y="344"/>
                </a:lnTo>
                <a:lnTo>
                  <a:pt x="306" y="344"/>
                </a:lnTo>
                <a:lnTo>
                  <a:pt x="286" y="346"/>
                </a:lnTo>
                <a:lnTo>
                  <a:pt x="266" y="350"/>
                </a:lnTo>
                <a:lnTo>
                  <a:pt x="266" y="350"/>
                </a:lnTo>
                <a:lnTo>
                  <a:pt x="252" y="324"/>
                </a:lnTo>
                <a:lnTo>
                  <a:pt x="236" y="294"/>
                </a:lnTo>
                <a:lnTo>
                  <a:pt x="220" y="262"/>
                </a:lnTo>
                <a:lnTo>
                  <a:pt x="208" y="230"/>
                </a:lnTo>
                <a:lnTo>
                  <a:pt x="196" y="198"/>
                </a:lnTo>
                <a:lnTo>
                  <a:pt x="190" y="166"/>
                </a:lnTo>
                <a:lnTo>
                  <a:pt x="188" y="150"/>
                </a:lnTo>
                <a:lnTo>
                  <a:pt x="188" y="134"/>
                </a:lnTo>
                <a:lnTo>
                  <a:pt x="190" y="120"/>
                </a:lnTo>
                <a:lnTo>
                  <a:pt x="192" y="106"/>
                </a:lnTo>
                <a:lnTo>
                  <a:pt x="192" y="106"/>
                </a:lnTo>
                <a:lnTo>
                  <a:pt x="196" y="128"/>
                </a:lnTo>
                <a:lnTo>
                  <a:pt x="196" y="128"/>
                </a:lnTo>
                <a:lnTo>
                  <a:pt x="202" y="142"/>
                </a:lnTo>
                <a:lnTo>
                  <a:pt x="210" y="156"/>
                </a:lnTo>
                <a:lnTo>
                  <a:pt x="218" y="168"/>
                </a:lnTo>
                <a:lnTo>
                  <a:pt x="228" y="180"/>
                </a:lnTo>
                <a:lnTo>
                  <a:pt x="228" y="180"/>
                </a:lnTo>
                <a:lnTo>
                  <a:pt x="240" y="190"/>
                </a:lnTo>
                <a:lnTo>
                  <a:pt x="252" y="198"/>
                </a:lnTo>
                <a:lnTo>
                  <a:pt x="266" y="206"/>
                </a:lnTo>
                <a:lnTo>
                  <a:pt x="282" y="212"/>
                </a:lnTo>
                <a:lnTo>
                  <a:pt x="282" y="212"/>
                </a:lnTo>
                <a:lnTo>
                  <a:pt x="298" y="216"/>
                </a:lnTo>
                <a:lnTo>
                  <a:pt x="318" y="216"/>
                </a:lnTo>
                <a:lnTo>
                  <a:pt x="318" y="216"/>
                </a:lnTo>
                <a:lnTo>
                  <a:pt x="340" y="216"/>
                </a:lnTo>
                <a:lnTo>
                  <a:pt x="352" y="214"/>
                </a:lnTo>
                <a:lnTo>
                  <a:pt x="364" y="210"/>
                </a:lnTo>
                <a:lnTo>
                  <a:pt x="364" y="210"/>
                </a:lnTo>
                <a:lnTo>
                  <a:pt x="362" y="190"/>
                </a:lnTo>
                <a:lnTo>
                  <a:pt x="358" y="172"/>
                </a:lnTo>
                <a:lnTo>
                  <a:pt x="358" y="172"/>
                </a:lnTo>
                <a:lnTo>
                  <a:pt x="354" y="156"/>
                </a:lnTo>
                <a:lnTo>
                  <a:pt x="348" y="142"/>
                </a:lnTo>
                <a:lnTo>
                  <a:pt x="348" y="142"/>
                </a:lnTo>
                <a:lnTo>
                  <a:pt x="342" y="128"/>
                </a:lnTo>
                <a:lnTo>
                  <a:pt x="334" y="114"/>
                </a:lnTo>
                <a:lnTo>
                  <a:pt x="326" y="102"/>
                </a:lnTo>
                <a:lnTo>
                  <a:pt x="316" y="92"/>
                </a:lnTo>
                <a:lnTo>
                  <a:pt x="316" y="92"/>
                </a:lnTo>
                <a:lnTo>
                  <a:pt x="304" y="82"/>
                </a:lnTo>
                <a:lnTo>
                  <a:pt x="292" y="74"/>
                </a:lnTo>
                <a:lnTo>
                  <a:pt x="280" y="66"/>
                </a:lnTo>
                <a:lnTo>
                  <a:pt x="266" y="60"/>
                </a:lnTo>
                <a:lnTo>
                  <a:pt x="266" y="60"/>
                </a:lnTo>
                <a:lnTo>
                  <a:pt x="248" y="54"/>
                </a:lnTo>
                <a:lnTo>
                  <a:pt x="226" y="50"/>
                </a:lnTo>
                <a:lnTo>
                  <a:pt x="226" y="50"/>
                </a:lnTo>
                <a:lnTo>
                  <a:pt x="240" y="40"/>
                </a:lnTo>
                <a:lnTo>
                  <a:pt x="256" y="30"/>
                </a:lnTo>
                <a:lnTo>
                  <a:pt x="276" y="24"/>
                </a:lnTo>
                <a:lnTo>
                  <a:pt x="296" y="18"/>
                </a:lnTo>
                <a:lnTo>
                  <a:pt x="296" y="18"/>
                </a:lnTo>
                <a:lnTo>
                  <a:pt x="306" y="18"/>
                </a:lnTo>
                <a:lnTo>
                  <a:pt x="306" y="0"/>
                </a:lnTo>
                <a:lnTo>
                  <a:pt x="306" y="0"/>
                </a:lnTo>
                <a:lnTo>
                  <a:pt x="288" y="2"/>
                </a:lnTo>
                <a:lnTo>
                  <a:pt x="272" y="4"/>
                </a:lnTo>
                <a:lnTo>
                  <a:pt x="256" y="8"/>
                </a:lnTo>
                <a:lnTo>
                  <a:pt x="240" y="14"/>
                </a:lnTo>
                <a:lnTo>
                  <a:pt x="224" y="20"/>
                </a:lnTo>
                <a:lnTo>
                  <a:pt x="210" y="30"/>
                </a:lnTo>
                <a:lnTo>
                  <a:pt x="198" y="40"/>
                </a:lnTo>
                <a:lnTo>
                  <a:pt x="184" y="52"/>
                </a:lnTo>
                <a:lnTo>
                  <a:pt x="184" y="52"/>
                </a:lnTo>
                <a:lnTo>
                  <a:pt x="170" y="68"/>
                </a:lnTo>
                <a:lnTo>
                  <a:pt x="158" y="84"/>
                </a:lnTo>
                <a:lnTo>
                  <a:pt x="148" y="104"/>
                </a:lnTo>
                <a:lnTo>
                  <a:pt x="138" y="122"/>
                </a:lnTo>
                <a:lnTo>
                  <a:pt x="130" y="142"/>
                </a:lnTo>
                <a:lnTo>
                  <a:pt x="122" y="164"/>
                </a:lnTo>
                <a:lnTo>
                  <a:pt x="110" y="204"/>
                </a:lnTo>
                <a:lnTo>
                  <a:pt x="102" y="246"/>
                </a:lnTo>
                <a:lnTo>
                  <a:pt x="98" y="284"/>
                </a:lnTo>
                <a:lnTo>
                  <a:pt x="94" y="318"/>
                </a:lnTo>
                <a:lnTo>
                  <a:pt x="94" y="344"/>
                </a:lnTo>
                <a:lnTo>
                  <a:pt x="94" y="344"/>
                </a:lnTo>
                <a:lnTo>
                  <a:pt x="74" y="348"/>
                </a:lnTo>
                <a:lnTo>
                  <a:pt x="58" y="352"/>
                </a:lnTo>
                <a:lnTo>
                  <a:pt x="42" y="360"/>
                </a:lnTo>
                <a:lnTo>
                  <a:pt x="28" y="372"/>
                </a:lnTo>
                <a:lnTo>
                  <a:pt x="16" y="384"/>
                </a:lnTo>
                <a:lnTo>
                  <a:pt x="8" y="400"/>
                </a:lnTo>
                <a:lnTo>
                  <a:pt x="2" y="416"/>
                </a:lnTo>
                <a:lnTo>
                  <a:pt x="0" y="436"/>
                </a:lnTo>
                <a:lnTo>
                  <a:pt x="0" y="436"/>
                </a:lnTo>
                <a:lnTo>
                  <a:pt x="2" y="456"/>
                </a:lnTo>
                <a:lnTo>
                  <a:pt x="8" y="474"/>
                </a:lnTo>
                <a:lnTo>
                  <a:pt x="18" y="492"/>
                </a:lnTo>
                <a:lnTo>
                  <a:pt x="30" y="508"/>
                </a:lnTo>
                <a:lnTo>
                  <a:pt x="46" y="520"/>
                </a:lnTo>
                <a:lnTo>
                  <a:pt x="62" y="530"/>
                </a:lnTo>
                <a:lnTo>
                  <a:pt x="82" y="536"/>
                </a:lnTo>
                <a:lnTo>
                  <a:pt x="102" y="538"/>
                </a:lnTo>
                <a:lnTo>
                  <a:pt x="102" y="538"/>
                </a:lnTo>
                <a:lnTo>
                  <a:pt x="122" y="536"/>
                </a:lnTo>
                <a:lnTo>
                  <a:pt x="142" y="530"/>
                </a:lnTo>
                <a:lnTo>
                  <a:pt x="160" y="520"/>
                </a:lnTo>
                <a:lnTo>
                  <a:pt x="174" y="508"/>
                </a:lnTo>
                <a:lnTo>
                  <a:pt x="188" y="492"/>
                </a:lnTo>
                <a:lnTo>
                  <a:pt x="196" y="474"/>
                </a:lnTo>
                <a:lnTo>
                  <a:pt x="202" y="456"/>
                </a:lnTo>
                <a:lnTo>
                  <a:pt x="204" y="436"/>
                </a:lnTo>
                <a:lnTo>
                  <a:pt x="204" y="436"/>
                </a:lnTo>
                <a:lnTo>
                  <a:pt x="202" y="416"/>
                </a:lnTo>
                <a:lnTo>
                  <a:pt x="198" y="400"/>
                </a:lnTo>
                <a:lnTo>
                  <a:pt x="190" y="386"/>
                </a:lnTo>
                <a:lnTo>
                  <a:pt x="180" y="374"/>
                </a:lnTo>
                <a:lnTo>
                  <a:pt x="166" y="364"/>
                </a:lnTo>
                <a:lnTo>
                  <a:pt x="152" y="356"/>
                </a:lnTo>
                <a:lnTo>
                  <a:pt x="134" y="350"/>
                </a:lnTo>
                <a:lnTo>
                  <a:pt x="116" y="346"/>
                </a:lnTo>
                <a:lnTo>
                  <a:pt x="116" y="346"/>
                </a:lnTo>
                <a:lnTo>
                  <a:pt x="112" y="346"/>
                </a:lnTo>
                <a:lnTo>
                  <a:pt x="112" y="346"/>
                </a:lnTo>
                <a:lnTo>
                  <a:pt x="114" y="292"/>
                </a:lnTo>
                <a:lnTo>
                  <a:pt x="118" y="258"/>
                </a:lnTo>
                <a:lnTo>
                  <a:pt x="124" y="224"/>
                </a:lnTo>
                <a:lnTo>
                  <a:pt x="134" y="186"/>
                </a:lnTo>
                <a:lnTo>
                  <a:pt x="146" y="150"/>
                </a:lnTo>
                <a:lnTo>
                  <a:pt x="160" y="116"/>
                </a:lnTo>
                <a:lnTo>
                  <a:pt x="170" y="100"/>
                </a:lnTo>
                <a:lnTo>
                  <a:pt x="180" y="86"/>
                </a:lnTo>
                <a:lnTo>
                  <a:pt x="180" y="86"/>
                </a:lnTo>
                <a:lnTo>
                  <a:pt x="180" y="86"/>
                </a:lnTo>
                <a:lnTo>
                  <a:pt x="174" y="102"/>
                </a:lnTo>
                <a:lnTo>
                  <a:pt x="172" y="118"/>
                </a:lnTo>
                <a:lnTo>
                  <a:pt x="170" y="134"/>
                </a:lnTo>
                <a:lnTo>
                  <a:pt x="172" y="152"/>
                </a:lnTo>
                <a:lnTo>
                  <a:pt x="174" y="170"/>
                </a:lnTo>
                <a:lnTo>
                  <a:pt x="176" y="188"/>
                </a:lnTo>
                <a:lnTo>
                  <a:pt x="186" y="224"/>
                </a:lnTo>
                <a:lnTo>
                  <a:pt x="200" y="260"/>
                </a:lnTo>
                <a:lnTo>
                  <a:pt x="216" y="296"/>
                </a:lnTo>
                <a:lnTo>
                  <a:pt x="234" y="328"/>
                </a:lnTo>
                <a:lnTo>
                  <a:pt x="250" y="358"/>
                </a:lnTo>
                <a:lnTo>
                  <a:pt x="250" y="358"/>
                </a:lnTo>
                <a:lnTo>
                  <a:pt x="240" y="364"/>
                </a:lnTo>
                <a:lnTo>
                  <a:pt x="232" y="372"/>
                </a:lnTo>
                <a:lnTo>
                  <a:pt x="224" y="380"/>
                </a:lnTo>
                <a:lnTo>
                  <a:pt x="218" y="388"/>
                </a:lnTo>
                <a:lnTo>
                  <a:pt x="212" y="400"/>
                </a:lnTo>
                <a:lnTo>
                  <a:pt x="208" y="410"/>
                </a:lnTo>
                <a:lnTo>
                  <a:pt x="206" y="422"/>
                </a:lnTo>
                <a:lnTo>
                  <a:pt x="204" y="436"/>
                </a:lnTo>
                <a:lnTo>
                  <a:pt x="204" y="436"/>
                </a:lnTo>
                <a:lnTo>
                  <a:pt x="206" y="456"/>
                </a:lnTo>
                <a:lnTo>
                  <a:pt x="212" y="474"/>
                </a:lnTo>
                <a:lnTo>
                  <a:pt x="222" y="492"/>
                </a:lnTo>
                <a:lnTo>
                  <a:pt x="234" y="508"/>
                </a:lnTo>
                <a:lnTo>
                  <a:pt x="250" y="520"/>
                </a:lnTo>
                <a:lnTo>
                  <a:pt x="266" y="530"/>
                </a:lnTo>
                <a:lnTo>
                  <a:pt x="286" y="536"/>
                </a:lnTo>
                <a:lnTo>
                  <a:pt x="306" y="538"/>
                </a:lnTo>
                <a:lnTo>
                  <a:pt x="306" y="538"/>
                </a:lnTo>
                <a:lnTo>
                  <a:pt x="328" y="536"/>
                </a:lnTo>
                <a:lnTo>
                  <a:pt x="346" y="530"/>
                </a:lnTo>
                <a:lnTo>
                  <a:pt x="364" y="520"/>
                </a:lnTo>
                <a:lnTo>
                  <a:pt x="378" y="508"/>
                </a:lnTo>
                <a:lnTo>
                  <a:pt x="392" y="492"/>
                </a:lnTo>
                <a:lnTo>
                  <a:pt x="400" y="474"/>
                </a:lnTo>
                <a:lnTo>
                  <a:pt x="406" y="456"/>
                </a:lnTo>
                <a:lnTo>
                  <a:pt x="408" y="436"/>
                </a:lnTo>
                <a:lnTo>
                  <a:pt x="408" y="436"/>
                </a:lnTo>
                <a:lnTo>
                  <a:pt x="406" y="416"/>
                </a:lnTo>
                <a:lnTo>
                  <a:pt x="402" y="400"/>
                </a:lnTo>
                <a:lnTo>
                  <a:pt x="394" y="386"/>
                </a:lnTo>
                <a:lnTo>
                  <a:pt x="384" y="374"/>
                </a:lnTo>
                <a:lnTo>
                  <a:pt x="370" y="364"/>
                </a:lnTo>
                <a:lnTo>
                  <a:pt x="356" y="356"/>
                </a:lnTo>
                <a:lnTo>
                  <a:pt x="338" y="350"/>
                </a:lnTo>
                <a:lnTo>
                  <a:pt x="320" y="346"/>
                </a:lnTo>
                <a:lnTo>
                  <a:pt x="320" y="346"/>
                </a:lnTo>
                <a:close/>
                <a:moveTo>
                  <a:pt x="204" y="62"/>
                </a:moveTo>
                <a:lnTo>
                  <a:pt x="204" y="62"/>
                </a:lnTo>
                <a:lnTo>
                  <a:pt x="266" y="124"/>
                </a:lnTo>
                <a:lnTo>
                  <a:pt x="310" y="166"/>
                </a:lnTo>
                <a:lnTo>
                  <a:pt x="310" y="166"/>
                </a:lnTo>
                <a:lnTo>
                  <a:pt x="282" y="148"/>
                </a:lnTo>
                <a:lnTo>
                  <a:pt x="258" y="130"/>
                </a:lnTo>
                <a:lnTo>
                  <a:pt x="240" y="114"/>
                </a:lnTo>
                <a:lnTo>
                  <a:pt x="224" y="100"/>
                </a:lnTo>
                <a:lnTo>
                  <a:pt x="204" y="78"/>
                </a:lnTo>
                <a:lnTo>
                  <a:pt x="198" y="70"/>
                </a:lnTo>
                <a:lnTo>
                  <a:pt x="204" y="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312525" y="2206625"/>
            <a:ext cx="520700" cy="793750"/>
          </a:xfrm>
          <a:custGeom>
            <a:avLst/>
            <a:gdLst>
              <a:gd name="T0" fmla="*/ 182 w 328"/>
              <a:gd name="T1" fmla="*/ 142 h 500"/>
              <a:gd name="T2" fmla="*/ 204 w 328"/>
              <a:gd name="T3" fmla="*/ 190 h 500"/>
              <a:gd name="T4" fmla="*/ 236 w 328"/>
              <a:gd name="T5" fmla="*/ 228 h 500"/>
              <a:gd name="T6" fmla="*/ 276 w 328"/>
              <a:gd name="T7" fmla="*/ 260 h 500"/>
              <a:gd name="T8" fmla="*/ 328 w 328"/>
              <a:gd name="T9" fmla="*/ 280 h 500"/>
              <a:gd name="T10" fmla="*/ 326 w 328"/>
              <a:gd name="T11" fmla="*/ 238 h 500"/>
              <a:gd name="T12" fmla="*/ 310 w 328"/>
              <a:gd name="T13" fmla="*/ 186 h 500"/>
              <a:gd name="T14" fmla="*/ 284 w 328"/>
              <a:gd name="T15" fmla="*/ 140 h 500"/>
              <a:gd name="T16" fmla="*/ 236 w 328"/>
              <a:gd name="T17" fmla="*/ 94 h 500"/>
              <a:gd name="T18" fmla="*/ 206 w 328"/>
              <a:gd name="T19" fmla="*/ 76 h 500"/>
              <a:gd name="T20" fmla="*/ 172 w 328"/>
              <a:gd name="T21" fmla="*/ 60 h 500"/>
              <a:gd name="T22" fmla="*/ 242 w 328"/>
              <a:gd name="T23" fmla="*/ 22 h 500"/>
              <a:gd name="T24" fmla="*/ 238 w 328"/>
              <a:gd name="T25" fmla="*/ 8 h 500"/>
              <a:gd name="T26" fmla="*/ 162 w 328"/>
              <a:gd name="T27" fmla="*/ 50 h 500"/>
              <a:gd name="T28" fmla="*/ 136 w 328"/>
              <a:gd name="T29" fmla="*/ 76 h 500"/>
              <a:gd name="T30" fmla="*/ 128 w 328"/>
              <a:gd name="T31" fmla="*/ 62 h 500"/>
              <a:gd name="T32" fmla="*/ 96 w 328"/>
              <a:gd name="T33" fmla="*/ 62 h 500"/>
              <a:gd name="T34" fmla="*/ 40 w 328"/>
              <a:gd name="T35" fmla="*/ 84 h 500"/>
              <a:gd name="T36" fmla="*/ 10 w 328"/>
              <a:gd name="T37" fmla="*/ 112 h 500"/>
              <a:gd name="T38" fmla="*/ 12 w 328"/>
              <a:gd name="T39" fmla="*/ 134 h 500"/>
              <a:gd name="T40" fmla="*/ 46 w 328"/>
              <a:gd name="T41" fmla="*/ 134 h 500"/>
              <a:gd name="T42" fmla="*/ 102 w 328"/>
              <a:gd name="T43" fmla="*/ 112 h 500"/>
              <a:gd name="T44" fmla="*/ 120 w 328"/>
              <a:gd name="T45" fmla="*/ 96 h 500"/>
              <a:gd name="T46" fmla="*/ 74 w 328"/>
              <a:gd name="T47" fmla="*/ 206 h 500"/>
              <a:gd name="T48" fmla="*/ 64 w 328"/>
              <a:gd name="T49" fmla="*/ 312 h 500"/>
              <a:gd name="T50" fmla="*/ 58 w 328"/>
              <a:gd name="T51" fmla="*/ 338 h 500"/>
              <a:gd name="T52" fmla="*/ 24 w 328"/>
              <a:gd name="T53" fmla="*/ 372 h 500"/>
              <a:gd name="T54" fmla="*/ 22 w 328"/>
              <a:gd name="T55" fmla="*/ 430 h 500"/>
              <a:gd name="T56" fmla="*/ 44 w 328"/>
              <a:gd name="T57" fmla="*/ 470 h 500"/>
              <a:gd name="T58" fmla="*/ 88 w 328"/>
              <a:gd name="T59" fmla="*/ 492 h 500"/>
              <a:gd name="T60" fmla="*/ 120 w 328"/>
              <a:gd name="T61" fmla="*/ 480 h 500"/>
              <a:gd name="T62" fmla="*/ 140 w 328"/>
              <a:gd name="T63" fmla="*/ 430 h 500"/>
              <a:gd name="T64" fmla="*/ 132 w 328"/>
              <a:gd name="T65" fmla="*/ 388 h 500"/>
              <a:gd name="T66" fmla="*/ 106 w 328"/>
              <a:gd name="T67" fmla="*/ 352 h 500"/>
              <a:gd name="T68" fmla="*/ 80 w 328"/>
              <a:gd name="T69" fmla="*/ 338 h 500"/>
              <a:gd name="T70" fmla="*/ 88 w 328"/>
              <a:gd name="T71" fmla="*/ 208 h 500"/>
              <a:gd name="T72" fmla="*/ 120 w 328"/>
              <a:gd name="T73" fmla="*/ 122 h 500"/>
              <a:gd name="T74" fmla="*/ 126 w 328"/>
              <a:gd name="T75" fmla="*/ 130 h 500"/>
              <a:gd name="T76" fmla="*/ 120 w 328"/>
              <a:gd name="T77" fmla="*/ 194 h 500"/>
              <a:gd name="T78" fmla="*/ 130 w 328"/>
              <a:gd name="T79" fmla="*/ 244 h 500"/>
              <a:gd name="T80" fmla="*/ 168 w 328"/>
              <a:gd name="T81" fmla="*/ 310 h 500"/>
              <a:gd name="T82" fmla="*/ 194 w 328"/>
              <a:gd name="T83" fmla="*/ 354 h 500"/>
              <a:gd name="T84" fmla="*/ 172 w 328"/>
              <a:gd name="T85" fmla="*/ 396 h 500"/>
              <a:gd name="T86" fmla="*/ 176 w 328"/>
              <a:gd name="T87" fmla="*/ 436 h 500"/>
              <a:gd name="T88" fmla="*/ 208 w 328"/>
              <a:gd name="T89" fmla="*/ 486 h 500"/>
              <a:gd name="T90" fmla="*/ 254 w 328"/>
              <a:gd name="T91" fmla="*/ 498 h 500"/>
              <a:gd name="T92" fmla="*/ 282 w 328"/>
              <a:gd name="T93" fmla="*/ 476 h 500"/>
              <a:gd name="T94" fmla="*/ 292 w 328"/>
              <a:gd name="T95" fmla="*/ 420 h 500"/>
              <a:gd name="T96" fmla="*/ 278 w 328"/>
              <a:gd name="T97" fmla="*/ 378 h 500"/>
              <a:gd name="T98" fmla="*/ 240 w 328"/>
              <a:gd name="T99" fmla="*/ 346 h 500"/>
              <a:gd name="T100" fmla="*/ 194 w 328"/>
              <a:gd name="T101" fmla="*/ 320 h 500"/>
              <a:gd name="T102" fmla="*/ 152 w 328"/>
              <a:gd name="T103" fmla="*/ 258 h 500"/>
              <a:gd name="T104" fmla="*/ 134 w 328"/>
              <a:gd name="T105" fmla="*/ 202 h 500"/>
              <a:gd name="T106" fmla="*/ 142 w 328"/>
              <a:gd name="T107" fmla="*/ 126 h 500"/>
              <a:gd name="T108" fmla="*/ 168 w 328"/>
              <a:gd name="T109" fmla="*/ 66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8" h="500">
                <a:moveTo>
                  <a:pt x="172" y="106"/>
                </a:moveTo>
                <a:lnTo>
                  <a:pt x="172" y="106"/>
                </a:lnTo>
                <a:lnTo>
                  <a:pt x="176" y="124"/>
                </a:lnTo>
                <a:lnTo>
                  <a:pt x="182" y="142"/>
                </a:lnTo>
                <a:lnTo>
                  <a:pt x="182" y="142"/>
                </a:lnTo>
                <a:lnTo>
                  <a:pt x="188" y="158"/>
                </a:lnTo>
                <a:lnTo>
                  <a:pt x="196" y="174"/>
                </a:lnTo>
                <a:lnTo>
                  <a:pt x="204" y="190"/>
                </a:lnTo>
                <a:lnTo>
                  <a:pt x="214" y="204"/>
                </a:lnTo>
                <a:lnTo>
                  <a:pt x="214" y="204"/>
                </a:lnTo>
                <a:lnTo>
                  <a:pt x="224" y="216"/>
                </a:lnTo>
                <a:lnTo>
                  <a:pt x="236" y="228"/>
                </a:lnTo>
                <a:lnTo>
                  <a:pt x="248" y="240"/>
                </a:lnTo>
                <a:lnTo>
                  <a:pt x="260" y="250"/>
                </a:lnTo>
                <a:lnTo>
                  <a:pt x="260" y="250"/>
                </a:lnTo>
                <a:lnTo>
                  <a:pt x="276" y="260"/>
                </a:lnTo>
                <a:lnTo>
                  <a:pt x="292" y="268"/>
                </a:lnTo>
                <a:lnTo>
                  <a:pt x="292" y="268"/>
                </a:lnTo>
                <a:lnTo>
                  <a:pt x="308" y="276"/>
                </a:lnTo>
                <a:lnTo>
                  <a:pt x="328" y="280"/>
                </a:lnTo>
                <a:lnTo>
                  <a:pt x="328" y="280"/>
                </a:lnTo>
                <a:lnTo>
                  <a:pt x="328" y="258"/>
                </a:lnTo>
                <a:lnTo>
                  <a:pt x="326" y="238"/>
                </a:lnTo>
                <a:lnTo>
                  <a:pt x="326" y="238"/>
                </a:lnTo>
                <a:lnTo>
                  <a:pt x="322" y="220"/>
                </a:lnTo>
                <a:lnTo>
                  <a:pt x="316" y="202"/>
                </a:lnTo>
                <a:lnTo>
                  <a:pt x="316" y="202"/>
                </a:lnTo>
                <a:lnTo>
                  <a:pt x="310" y="186"/>
                </a:lnTo>
                <a:lnTo>
                  <a:pt x="302" y="170"/>
                </a:lnTo>
                <a:lnTo>
                  <a:pt x="294" y="154"/>
                </a:lnTo>
                <a:lnTo>
                  <a:pt x="284" y="140"/>
                </a:lnTo>
                <a:lnTo>
                  <a:pt x="284" y="140"/>
                </a:lnTo>
                <a:lnTo>
                  <a:pt x="272" y="128"/>
                </a:lnTo>
                <a:lnTo>
                  <a:pt x="262" y="116"/>
                </a:lnTo>
                <a:lnTo>
                  <a:pt x="250" y="104"/>
                </a:lnTo>
                <a:lnTo>
                  <a:pt x="236" y="94"/>
                </a:lnTo>
                <a:lnTo>
                  <a:pt x="236" y="94"/>
                </a:lnTo>
                <a:lnTo>
                  <a:pt x="222" y="84"/>
                </a:lnTo>
                <a:lnTo>
                  <a:pt x="206" y="76"/>
                </a:lnTo>
                <a:lnTo>
                  <a:pt x="206" y="76"/>
                </a:lnTo>
                <a:lnTo>
                  <a:pt x="188" y="68"/>
                </a:lnTo>
                <a:lnTo>
                  <a:pt x="170" y="64"/>
                </a:lnTo>
                <a:lnTo>
                  <a:pt x="170" y="64"/>
                </a:lnTo>
                <a:lnTo>
                  <a:pt x="172" y="60"/>
                </a:lnTo>
                <a:lnTo>
                  <a:pt x="172" y="60"/>
                </a:lnTo>
                <a:lnTo>
                  <a:pt x="194" y="44"/>
                </a:lnTo>
                <a:lnTo>
                  <a:pt x="216" y="32"/>
                </a:lnTo>
                <a:lnTo>
                  <a:pt x="242" y="22"/>
                </a:lnTo>
                <a:lnTo>
                  <a:pt x="270" y="14"/>
                </a:lnTo>
                <a:lnTo>
                  <a:pt x="268" y="0"/>
                </a:lnTo>
                <a:lnTo>
                  <a:pt x="268" y="0"/>
                </a:lnTo>
                <a:lnTo>
                  <a:pt x="238" y="8"/>
                </a:lnTo>
                <a:lnTo>
                  <a:pt x="210" y="20"/>
                </a:lnTo>
                <a:lnTo>
                  <a:pt x="184" y="34"/>
                </a:lnTo>
                <a:lnTo>
                  <a:pt x="162" y="50"/>
                </a:lnTo>
                <a:lnTo>
                  <a:pt x="162" y="50"/>
                </a:lnTo>
                <a:lnTo>
                  <a:pt x="160" y="52"/>
                </a:lnTo>
                <a:lnTo>
                  <a:pt x="160" y="52"/>
                </a:lnTo>
                <a:lnTo>
                  <a:pt x="148" y="64"/>
                </a:lnTo>
                <a:lnTo>
                  <a:pt x="136" y="76"/>
                </a:lnTo>
                <a:lnTo>
                  <a:pt x="136" y="76"/>
                </a:lnTo>
                <a:lnTo>
                  <a:pt x="142" y="64"/>
                </a:lnTo>
                <a:lnTo>
                  <a:pt x="142" y="64"/>
                </a:lnTo>
                <a:lnTo>
                  <a:pt x="128" y="62"/>
                </a:lnTo>
                <a:lnTo>
                  <a:pt x="118" y="60"/>
                </a:lnTo>
                <a:lnTo>
                  <a:pt x="118" y="60"/>
                </a:lnTo>
                <a:lnTo>
                  <a:pt x="96" y="62"/>
                </a:lnTo>
                <a:lnTo>
                  <a:pt x="96" y="62"/>
                </a:lnTo>
                <a:lnTo>
                  <a:pt x="76" y="66"/>
                </a:lnTo>
                <a:lnTo>
                  <a:pt x="56" y="74"/>
                </a:lnTo>
                <a:lnTo>
                  <a:pt x="56" y="74"/>
                </a:lnTo>
                <a:lnTo>
                  <a:pt x="40" y="84"/>
                </a:lnTo>
                <a:lnTo>
                  <a:pt x="24" y="96"/>
                </a:lnTo>
                <a:lnTo>
                  <a:pt x="24" y="96"/>
                </a:lnTo>
                <a:lnTo>
                  <a:pt x="10" y="112"/>
                </a:lnTo>
                <a:lnTo>
                  <a:pt x="10" y="112"/>
                </a:lnTo>
                <a:lnTo>
                  <a:pt x="4" y="120"/>
                </a:lnTo>
                <a:lnTo>
                  <a:pt x="0" y="132"/>
                </a:lnTo>
                <a:lnTo>
                  <a:pt x="0" y="132"/>
                </a:lnTo>
                <a:lnTo>
                  <a:pt x="12" y="134"/>
                </a:lnTo>
                <a:lnTo>
                  <a:pt x="24" y="134"/>
                </a:lnTo>
                <a:lnTo>
                  <a:pt x="24" y="134"/>
                </a:lnTo>
                <a:lnTo>
                  <a:pt x="46" y="134"/>
                </a:lnTo>
                <a:lnTo>
                  <a:pt x="46" y="134"/>
                </a:lnTo>
                <a:lnTo>
                  <a:pt x="66" y="128"/>
                </a:lnTo>
                <a:lnTo>
                  <a:pt x="84" y="122"/>
                </a:lnTo>
                <a:lnTo>
                  <a:pt x="84" y="122"/>
                </a:lnTo>
                <a:lnTo>
                  <a:pt x="102" y="112"/>
                </a:lnTo>
                <a:lnTo>
                  <a:pt x="118" y="98"/>
                </a:lnTo>
                <a:lnTo>
                  <a:pt x="118" y="98"/>
                </a:lnTo>
                <a:lnTo>
                  <a:pt x="120" y="96"/>
                </a:lnTo>
                <a:lnTo>
                  <a:pt x="120" y="96"/>
                </a:lnTo>
                <a:lnTo>
                  <a:pt x="106" y="120"/>
                </a:lnTo>
                <a:lnTo>
                  <a:pt x="92" y="146"/>
                </a:lnTo>
                <a:lnTo>
                  <a:pt x="82" y="174"/>
                </a:lnTo>
                <a:lnTo>
                  <a:pt x="74" y="206"/>
                </a:lnTo>
                <a:lnTo>
                  <a:pt x="74" y="206"/>
                </a:lnTo>
                <a:lnTo>
                  <a:pt x="68" y="244"/>
                </a:lnTo>
                <a:lnTo>
                  <a:pt x="66" y="280"/>
                </a:lnTo>
                <a:lnTo>
                  <a:pt x="64" y="312"/>
                </a:lnTo>
                <a:lnTo>
                  <a:pt x="66" y="338"/>
                </a:lnTo>
                <a:lnTo>
                  <a:pt x="66" y="338"/>
                </a:lnTo>
                <a:lnTo>
                  <a:pt x="58" y="338"/>
                </a:lnTo>
                <a:lnTo>
                  <a:pt x="58" y="338"/>
                </a:lnTo>
                <a:lnTo>
                  <a:pt x="46" y="344"/>
                </a:lnTo>
                <a:lnTo>
                  <a:pt x="38" y="350"/>
                </a:lnTo>
                <a:lnTo>
                  <a:pt x="30" y="360"/>
                </a:lnTo>
                <a:lnTo>
                  <a:pt x="24" y="372"/>
                </a:lnTo>
                <a:lnTo>
                  <a:pt x="20" y="386"/>
                </a:lnTo>
                <a:lnTo>
                  <a:pt x="18" y="400"/>
                </a:lnTo>
                <a:lnTo>
                  <a:pt x="20" y="416"/>
                </a:lnTo>
                <a:lnTo>
                  <a:pt x="22" y="430"/>
                </a:lnTo>
                <a:lnTo>
                  <a:pt x="22" y="430"/>
                </a:lnTo>
                <a:lnTo>
                  <a:pt x="28" y="446"/>
                </a:lnTo>
                <a:lnTo>
                  <a:pt x="34" y="460"/>
                </a:lnTo>
                <a:lnTo>
                  <a:pt x="44" y="470"/>
                </a:lnTo>
                <a:lnTo>
                  <a:pt x="54" y="480"/>
                </a:lnTo>
                <a:lnTo>
                  <a:pt x="64" y="488"/>
                </a:lnTo>
                <a:lnTo>
                  <a:pt x="76" y="492"/>
                </a:lnTo>
                <a:lnTo>
                  <a:pt x="88" y="492"/>
                </a:lnTo>
                <a:lnTo>
                  <a:pt x="100" y="492"/>
                </a:lnTo>
                <a:lnTo>
                  <a:pt x="100" y="492"/>
                </a:lnTo>
                <a:lnTo>
                  <a:pt x="112" y="486"/>
                </a:lnTo>
                <a:lnTo>
                  <a:pt x="120" y="480"/>
                </a:lnTo>
                <a:lnTo>
                  <a:pt x="128" y="470"/>
                </a:lnTo>
                <a:lnTo>
                  <a:pt x="134" y="458"/>
                </a:lnTo>
                <a:lnTo>
                  <a:pt x="138" y="444"/>
                </a:lnTo>
                <a:lnTo>
                  <a:pt x="140" y="430"/>
                </a:lnTo>
                <a:lnTo>
                  <a:pt x="140" y="414"/>
                </a:lnTo>
                <a:lnTo>
                  <a:pt x="136" y="400"/>
                </a:lnTo>
                <a:lnTo>
                  <a:pt x="136" y="400"/>
                </a:lnTo>
                <a:lnTo>
                  <a:pt x="132" y="388"/>
                </a:lnTo>
                <a:lnTo>
                  <a:pt x="128" y="376"/>
                </a:lnTo>
                <a:lnTo>
                  <a:pt x="120" y="368"/>
                </a:lnTo>
                <a:lnTo>
                  <a:pt x="114" y="358"/>
                </a:lnTo>
                <a:lnTo>
                  <a:pt x="106" y="352"/>
                </a:lnTo>
                <a:lnTo>
                  <a:pt x="98" y="346"/>
                </a:lnTo>
                <a:lnTo>
                  <a:pt x="90" y="340"/>
                </a:lnTo>
                <a:lnTo>
                  <a:pt x="80" y="338"/>
                </a:lnTo>
                <a:lnTo>
                  <a:pt x="80" y="338"/>
                </a:lnTo>
                <a:lnTo>
                  <a:pt x="80" y="312"/>
                </a:lnTo>
                <a:lnTo>
                  <a:pt x="80" y="282"/>
                </a:lnTo>
                <a:lnTo>
                  <a:pt x="82" y="246"/>
                </a:lnTo>
                <a:lnTo>
                  <a:pt x="88" y="208"/>
                </a:lnTo>
                <a:lnTo>
                  <a:pt x="88" y="208"/>
                </a:lnTo>
                <a:lnTo>
                  <a:pt x="98" y="176"/>
                </a:lnTo>
                <a:lnTo>
                  <a:pt x="108" y="148"/>
                </a:lnTo>
                <a:lnTo>
                  <a:pt x="120" y="122"/>
                </a:lnTo>
                <a:lnTo>
                  <a:pt x="136" y="98"/>
                </a:lnTo>
                <a:lnTo>
                  <a:pt x="136" y="98"/>
                </a:lnTo>
                <a:lnTo>
                  <a:pt x="130" y="114"/>
                </a:lnTo>
                <a:lnTo>
                  <a:pt x="126" y="130"/>
                </a:lnTo>
                <a:lnTo>
                  <a:pt x="122" y="146"/>
                </a:lnTo>
                <a:lnTo>
                  <a:pt x="120" y="162"/>
                </a:lnTo>
                <a:lnTo>
                  <a:pt x="118" y="178"/>
                </a:lnTo>
                <a:lnTo>
                  <a:pt x="120" y="194"/>
                </a:lnTo>
                <a:lnTo>
                  <a:pt x="122" y="210"/>
                </a:lnTo>
                <a:lnTo>
                  <a:pt x="124" y="226"/>
                </a:lnTo>
                <a:lnTo>
                  <a:pt x="124" y="226"/>
                </a:lnTo>
                <a:lnTo>
                  <a:pt x="130" y="244"/>
                </a:lnTo>
                <a:lnTo>
                  <a:pt x="138" y="262"/>
                </a:lnTo>
                <a:lnTo>
                  <a:pt x="146" y="280"/>
                </a:lnTo>
                <a:lnTo>
                  <a:pt x="156" y="296"/>
                </a:lnTo>
                <a:lnTo>
                  <a:pt x="168" y="310"/>
                </a:lnTo>
                <a:lnTo>
                  <a:pt x="178" y="324"/>
                </a:lnTo>
                <a:lnTo>
                  <a:pt x="202" y="348"/>
                </a:lnTo>
                <a:lnTo>
                  <a:pt x="202" y="348"/>
                </a:lnTo>
                <a:lnTo>
                  <a:pt x="194" y="354"/>
                </a:lnTo>
                <a:lnTo>
                  <a:pt x="186" y="362"/>
                </a:lnTo>
                <a:lnTo>
                  <a:pt x="180" y="372"/>
                </a:lnTo>
                <a:lnTo>
                  <a:pt x="176" y="384"/>
                </a:lnTo>
                <a:lnTo>
                  <a:pt x="172" y="396"/>
                </a:lnTo>
                <a:lnTo>
                  <a:pt x="172" y="408"/>
                </a:lnTo>
                <a:lnTo>
                  <a:pt x="172" y="422"/>
                </a:lnTo>
                <a:lnTo>
                  <a:pt x="176" y="436"/>
                </a:lnTo>
                <a:lnTo>
                  <a:pt x="176" y="436"/>
                </a:lnTo>
                <a:lnTo>
                  <a:pt x="180" y="452"/>
                </a:lnTo>
                <a:lnTo>
                  <a:pt x="188" y="466"/>
                </a:lnTo>
                <a:lnTo>
                  <a:pt x="198" y="476"/>
                </a:lnTo>
                <a:lnTo>
                  <a:pt x="208" y="486"/>
                </a:lnTo>
                <a:lnTo>
                  <a:pt x="218" y="494"/>
                </a:lnTo>
                <a:lnTo>
                  <a:pt x="230" y="498"/>
                </a:lnTo>
                <a:lnTo>
                  <a:pt x="242" y="500"/>
                </a:lnTo>
                <a:lnTo>
                  <a:pt x="254" y="498"/>
                </a:lnTo>
                <a:lnTo>
                  <a:pt x="254" y="498"/>
                </a:lnTo>
                <a:lnTo>
                  <a:pt x="264" y="492"/>
                </a:lnTo>
                <a:lnTo>
                  <a:pt x="274" y="486"/>
                </a:lnTo>
                <a:lnTo>
                  <a:pt x="282" y="476"/>
                </a:lnTo>
                <a:lnTo>
                  <a:pt x="288" y="464"/>
                </a:lnTo>
                <a:lnTo>
                  <a:pt x="292" y="450"/>
                </a:lnTo>
                <a:lnTo>
                  <a:pt x="294" y="436"/>
                </a:lnTo>
                <a:lnTo>
                  <a:pt x="292" y="420"/>
                </a:lnTo>
                <a:lnTo>
                  <a:pt x="290" y="406"/>
                </a:lnTo>
                <a:lnTo>
                  <a:pt x="290" y="406"/>
                </a:lnTo>
                <a:lnTo>
                  <a:pt x="284" y="392"/>
                </a:lnTo>
                <a:lnTo>
                  <a:pt x="278" y="378"/>
                </a:lnTo>
                <a:lnTo>
                  <a:pt x="270" y="368"/>
                </a:lnTo>
                <a:lnTo>
                  <a:pt x="260" y="358"/>
                </a:lnTo>
                <a:lnTo>
                  <a:pt x="252" y="352"/>
                </a:lnTo>
                <a:lnTo>
                  <a:pt x="240" y="346"/>
                </a:lnTo>
                <a:lnTo>
                  <a:pt x="230" y="344"/>
                </a:lnTo>
                <a:lnTo>
                  <a:pt x="218" y="344"/>
                </a:lnTo>
                <a:lnTo>
                  <a:pt x="218" y="344"/>
                </a:lnTo>
                <a:lnTo>
                  <a:pt x="194" y="320"/>
                </a:lnTo>
                <a:lnTo>
                  <a:pt x="182" y="306"/>
                </a:lnTo>
                <a:lnTo>
                  <a:pt x="172" y="292"/>
                </a:lnTo>
                <a:lnTo>
                  <a:pt x="162" y="276"/>
                </a:lnTo>
                <a:lnTo>
                  <a:pt x="152" y="258"/>
                </a:lnTo>
                <a:lnTo>
                  <a:pt x="144" y="240"/>
                </a:lnTo>
                <a:lnTo>
                  <a:pt x="138" y="222"/>
                </a:lnTo>
                <a:lnTo>
                  <a:pt x="138" y="222"/>
                </a:lnTo>
                <a:lnTo>
                  <a:pt x="134" y="202"/>
                </a:lnTo>
                <a:lnTo>
                  <a:pt x="134" y="184"/>
                </a:lnTo>
                <a:lnTo>
                  <a:pt x="134" y="164"/>
                </a:lnTo>
                <a:lnTo>
                  <a:pt x="136" y="144"/>
                </a:lnTo>
                <a:lnTo>
                  <a:pt x="142" y="126"/>
                </a:lnTo>
                <a:lnTo>
                  <a:pt x="148" y="106"/>
                </a:lnTo>
                <a:lnTo>
                  <a:pt x="158" y="86"/>
                </a:lnTo>
                <a:lnTo>
                  <a:pt x="168" y="66"/>
                </a:lnTo>
                <a:lnTo>
                  <a:pt x="168" y="66"/>
                </a:lnTo>
                <a:lnTo>
                  <a:pt x="168" y="86"/>
                </a:lnTo>
                <a:lnTo>
                  <a:pt x="172" y="106"/>
                </a:lnTo>
                <a:lnTo>
                  <a:pt x="172" y="10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1" name="组合 170"/>
          <p:cNvGrpSpPr/>
          <p:nvPr/>
        </p:nvGrpSpPr>
        <p:grpSpPr>
          <a:xfrm>
            <a:off x="177800" y="3662363"/>
            <a:ext cx="438150" cy="758825"/>
            <a:chOff x="177800" y="3662363"/>
            <a:chExt cx="438150" cy="758825"/>
          </a:xfrm>
          <a:solidFill>
            <a:schemeClr val="bg1">
              <a:lumMod val="50000"/>
            </a:schemeClr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77800" y="3662363"/>
              <a:ext cx="438150" cy="758825"/>
            </a:xfrm>
            <a:custGeom>
              <a:avLst/>
              <a:gdLst>
                <a:gd name="T0" fmla="*/ 156 w 276"/>
                <a:gd name="T1" fmla="*/ 256 h 478"/>
                <a:gd name="T2" fmla="*/ 276 w 276"/>
                <a:gd name="T3" fmla="*/ 92 h 478"/>
                <a:gd name="T4" fmla="*/ 248 w 276"/>
                <a:gd name="T5" fmla="*/ 36 h 478"/>
                <a:gd name="T6" fmla="*/ 252 w 276"/>
                <a:gd name="T7" fmla="*/ 38 h 478"/>
                <a:gd name="T8" fmla="*/ 258 w 276"/>
                <a:gd name="T9" fmla="*/ 36 h 478"/>
                <a:gd name="T10" fmla="*/ 268 w 276"/>
                <a:gd name="T11" fmla="*/ 26 h 478"/>
                <a:gd name="T12" fmla="*/ 270 w 276"/>
                <a:gd name="T13" fmla="*/ 18 h 478"/>
                <a:gd name="T14" fmla="*/ 264 w 276"/>
                <a:gd name="T15" fmla="*/ 4 h 478"/>
                <a:gd name="T16" fmla="*/ 252 w 276"/>
                <a:gd name="T17" fmla="*/ 0 h 478"/>
                <a:gd name="T18" fmla="*/ 244 w 276"/>
                <a:gd name="T19" fmla="*/ 0 h 478"/>
                <a:gd name="T20" fmla="*/ 234 w 276"/>
                <a:gd name="T21" fmla="*/ 10 h 478"/>
                <a:gd name="T22" fmla="*/ 232 w 276"/>
                <a:gd name="T23" fmla="*/ 18 h 478"/>
                <a:gd name="T24" fmla="*/ 240 w 276"/>
                <a:gd name="T25" fmla="*/ 34 h 478"/>
                <a:gd name="T26" fmla="*/ 0 w 276"/>
                <a:gd name="T27" fmla="*/ 92 h 478"/>
                <a:gd name="T28" fmla="*/ 118 w 276"/>
                <a:gd name="T29" fmla="*/ 256 h 478"/>
                <a:gd name="T30" fmla="*/ 118 w 276"/>
                <a:gd name="T31" fmla="*/ 458 h 478"/>
                <a:gd name="T32" fmla="*/ 74 w 276"/>
                <a:gd name="T33" fmla="*/ 462 h 478"/>
                <a:gd name="T34" fmla="*/ 56 w 276"/>
                <a:gd name="T35" fmla="*/ 466 h 478"/>
                <a:gd name="T36" fmla="*/ 56 w 276"/>
                <a:gd name="T37" fmla="*/ 468 h 478"/>
                <a:gd name="T38" fmla="*/ 62 w 276"/>
                <a:gd name="T39" fmla="*/ 472 h 478"/>
                <a:gd name="T40" fmla="*/ 106 w 276"/>
                <a:gd name="T41" fmla="*/ 476 h 478"/>
                <a:gd name="T42" fmla="*/ 138 w 276"/>
                <a:gd name="T43" fmla="*/ 478 h 478"/>
                <a:gd name="T44" fmla="*/ 196 w 276"/>
                <a:gd name="T45" fmla="*/ 474 h 478"/>
                <a:gd name="T46" fmla="*/ 218 w 276"/>
                <a:gd name="T47" fmla="*/ 470 h 478"/>
                <a:gd name="T48" fmla="*/ 220 w 276"/>
                <a:gd name="T49" fmla="*/ 468 h 478"/>
                <a:gd name="T50" fmla="*/ 214 w 276"/>
                <a:gd name="T51" fmla="*/ 464 h 478"/>
                <a:gd name="T52" fmla="*/ 182 w 276"/>
                <a:gd name="T53" fmla="*/ 460 h 478"/>
                <a:gd name="T54" fmla="*/ 156 w 276"/>
                <a:gd name="T55" fmla="*/ 458 h 478"/>
                <a:gd name="T56" fmla="*/ 72 w 276"/>
                <a:gd name="T57" fmla="*/ 152 h 478"/>
                <a:gd name="T58" fmla="*/ 74 w 276"/>
                <a:gd name="T59" fmla="*/ 146 h 478"/>
                <a:gd name="T60" fmla="*/ 80 w 276"/>
                <a:gd name="T61" fmla="*/ 144 h 478"/>
                <a:gd name="T62" fmla="*/ 82 w 276"/>
                <a:gd name="T63" fmla="*/ 146 h 478"/>
                <a:gd name="T64" fmla="*/ 88 w 276"/>
                <a:gd name="T65" fmla="*/ 150 h 478"/>
                <a:gd name="T66" fmla="*/ 88 w 276"/>
                <a:gd name="T67" fmla="*/ 152 h 478"/>
                <a:gd name="T68" fmla="*/ 86 w 276"/>
                <a:gd name="T69" fmla="*/ 158 h 478"/>
                <a:gd name="T70" fmla="*/ 80 w 276"/>
                <a:gd name="T71" fmla="*/ 162 h 478"/>
                <a:gd name="T72" fmla="*/ 76 w 276"/>
                <a:gd name="T73" fmla="*/ 160 h 478"/>
                <a:gd name="T74" fmla="*/ 72 w 276"/>
                <a:gd name="T75" fmla="*/ 156 h 478"/>
                <a:gd name="T76" fmla="*/ 72 w 276"/>
                <a:gd name="T77" fmla="*/ 152 h 478"/>
                <a:gd name="T78" fmla="*/ 150 w 276"/>
                <a:gd name="T79" fmla="*/ 186 h 478"/>
                <a:gd name="T80" fmla="*/ 138 w 276"/>
                <a:gd name="T81" fmla="*/ 180 h 478"/>
                <a:gd name="T82" fmla="*/ 134 w 276"/>
                <a:gd name="T83" fmla="*/ 170 h 478"/>
                <a:gd name="T84" fmla="*/ 136 w 276"/>
                <a:gd name="T85" fmla="*/ 164 h 478"/>
                <a:gd name="T86" fmla="*/ 144 w 276"/>
                <a:gd name="T87" fmla="*/ 156 h 478"/>
                <a:gd name="T88" fmla="*/ 150 w 276"/>
                <a:gd name="T89" fmla="*/ 154 h 478"/>
                <a:gd name="T90" fmla="*/ 160 w 276"/>
                <a:gd name="T91" fmla="*/ 158 h 478"/>
                <a:gd name="T92" fmla="*/ 164 w 276"/>
                <a:gd name="T93" fmla="*/ 168 h 478"/>
                <a:gd name="T94" fmla="*/ 156 w 276"/>
                <a:gd name="T95" fmla="*/ 184 h 478"/>
                <a:gd name="T96" fmla="*/ 150 w 276"/>
                <a:gd name="T97" fmla="*/ 186 h 478"/>
                <a:gd name="T98" fmla="*/ 224 w 276"/>
                <a:gd name="T99" fmla="*/ 136 h 478"/>
                <a:gd name="T100" fmla="*/ 206 w 276"/>
                <a:gd name="T101" fmla="*/ 110 h 478"/>
                <a:gd name="T102" fmla="*/ 196 w 276"/>
                <a:gd name="T103" fmla="*/ 110 h 478"/>
                <a:gd name="T104" fmla="*/ 50 w 276"/>
                <a:gd name="T105" fmla="*/ 138 h 478"/>
                <a:gd name="T106" fmla="*/ 196 w 276"/>
                <a:gd name="T107" fmla="*/ 11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" h="478">
                  <a:moveTo>
                    <a:pt x="156" y="458"/>
                  </a:moveTo>
                  <a:lnTo>
                    <a:pt x="156" y="256"/>
                  </a:lnTo>
                  <a:lnTo>
                    <a:pt x="166" y="256"/>
                  </a:lnTo>
                  <a:lnTo>
                    <a:pt x="276" y="92"/>
                  </a:lnTo>
                  <a:lnTo>
                    <a:pt x="216" y="92"/>
                  </a:lnTo>
                  <a:lnTo>
                    <a:pt x="248" y="36"/>
                  </a:lnTo>
                  <a:lnTo>
                    <a:pt x="248" y="36"/>
                  </a:lnTo>
                  <a:lnTo>
                    <a:pt x="252" y="38"/>
                  </a:lnTo>
                  <a:lnTo>
                    <a:pt x="252" y="38"/>
                  </a:lnTo>
                  <a:lnTo>
                    <a:pt x="258" y="36"/>
                  </a:lnTo>
                  <a:lnTo>
                    <a:pt x="264" y="32"/>
                  </a:lnTo>
                  <a:lnTo>
                    <a:pt x="268" y="26"/>
                  </a:lnTo>
                  <a:lnTo>
                    <a:pt x="270" y="18"/>
                  </a:lnTo>
                  <a:lnTo>
                    <a:pt x="270" y="18"/>
                  </a:lnTo>
                  <a:lnTo>
                    <a:pt x="268" y="10"/>
                  </a:lnTo>
                  <a:lnTo>
                    <a:pt x="264" y="4"/>
                  </a:lnTo>
                  <a:lnTo>
                    <a:pt x="258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44" y="0"/>
                  </a:lnTo>
                  <a:lnTo>
                    <a:pt x="238" y="4"/>
                  </a:lnTo>
                  <a:lnTo>
                    <a:pt x="234" y="10"/>
                  </a:lnTo>
                  <a:lnTo>
                    <a:pt x="232" y="18"/>
                  </a:lnTo>
                  <a:lnTo>
                    <a:pt x="232" y="18"/>
                  </a:lnTo>
                  <a:lnTo>
                    <a:pt x="234" y="26"/>
                  </a:lnTo>
                  <a:lnTo>
                    <a:pt x="240" y="34"/>
                  </a:lnTo>
                  <a:lnTo>
                    <a:pt x="206" y="92"/>
                  </a:lnTo>
                  <a:lnTo>
                    <a:pt x="0" y="92"/>
                  </a:lnTo>
                  <a:lnTo>
                    <a:pt x="108" y="256"/>
                  </a:lnTo>
                  <a:lnTo>
                    <a:pt x="118" y="256"/>
                  </a:lnTo>
                  <a:lnTo>
                    <a:pt x="118" y="458"/>
                  </a:lnTo>
                  <a:lnTo>
                    <a:pt x="118" y="458"/>
                  </a:lnTo>
                  <a:lnTo>
                    <a:pt x="92" y="460"/>
                  </a:lnTo>
                  <a:lnTo>
                    <a:pt x="74" y="462"/>
                  </a:lnTo>
                  <a:lnTo>
                    <a:pt x="60" y="464"/>
                  </a:lnTo>
                  <a:lnTo>
                    <a:pt x="56" y="466"/>
                  </a:lnTo>
                  <a:lnTo>
                    <a:pt x="56" y="468"/>
                  </a:lnTo>
                  <a:lnTo>
                    <a:pt x="56" y="468"/>
                  </a:lnTo>
                  <a:lnTo>
                    <a:pt x="56" y="470"/>
                  </a:lnTo>
                  <a:lnTo>
                    <a:pt x="62" y="472"/>
                  </a:lnTo>
                  <a:lnTo>
                    <a:pt x="80" y="474"/>
                  </a:lnTo>
                  <a:lnTo>
                    <a:pt x="106" y="476"/>
                  </a:lnTo>
                  <a:lnTo>
                    <a:pt x="138" y="478"/>
                  </a:lnTo>
                  <a:lnTo>
                    <a:pt x="138" y="478"/>
                  </a:lnTo>
                  <a:lnTo>
                    <a:pt x="170" y="476"/>
                  </a:lnTo>
                  <a:lnTo>
                    <a:pt x="196" y="474"/>
                  </a:lnTo>
                  <a:lnTo>
                    <a:pt x="214" y="472"/>
                  </a:lnTo>
                  <a:lnTo>
                    <a:pt x="218" y="470"/>
                  </a:lnTo>
                  <a:lnTo>
                    <a:pt x="220" y="468"/>
                  </a:lnTo>
                  <a:lnTo>
                    <a:pt x="220" y="468"/>
                  </a:lnTo>
                  <a:lnTo>
                    <a:pt x="218" y="466"/>
                  </a:lnTo>
                  <a:lnTo>
                    <a:pt x="214" y="464"/>
                  </a:lnTo>
                  <a:lnTo>
                    <a:pt x="202" y="462"/>
                  </a:lnTo>
                  <a:lnTo>
                    <a:pt x="182" y="460"/>
                  </a:lnTo>
                  <a:lnTo>
                    <a:pt x="156" y="458"/>
                  </a:lnTo>
                  <a:lnTo>
                    <a:pt x="156" y="458"/>
                  </a:lnTo>
                  <a:close/>
                  <a:moveTo>
                    <a:pt x="72" y="152"/>
                  </a:moveTo>
                  <a:lnTo>
                    <a:pt x="72" y="152"/>
                  </a:lnTo>
                  <a:lnTo>
                    <a:pt x="72" y="150"/>
                  </a:lnTo>
                  <a:lnTo>
                    <a:pt x="74" y="146"/>
                  </a:lnTo>
                  <a:lnTo>
                    <a:pt x="76" y="146"/>
                  </a:lnTo>
                  <a:lnTo>
                    <a:pt x="80" y="144"/>
                  </a:lnTo>
                  <a:lnTo>
                    <a:pt x="80" y="144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50"/>
                  </a:lnTo>
                  <a:lnTo>
                    <a:pt x="88" y="152"/>
                  </a:lnTo>
                  <a:lnTo>
                    <a:pt x="88" y="152"/>
                  </a:lnTo>
                  <a:lnTo>
                    <a:pt x="88" y="156"/>
                  </a:lnTo>
                  <a:lnTo>
                    <a:pt x="86" y="158"/>
                  </a:lnTo>
                  <a:lnTo>
                    <a:pt x="82" y="160"/>
                  </a:lnTo>
                  <a:lnTo>
                    <a:pt x="80" y="162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4" y="158"/>
                  </a:lnTo>
                  <a:lnTo>
                    <a:pt x="72" y="156"/>
                  </a:lnTo>
                  <a:lnTo>
                    <a:pt x="72" y="152"/>
                  </a:lnTo>
                  <a:lnTo>
                    <a:pt x="72" y="152"/>
                  </a:lnTo>
                  <a:close/>
                  <a:moveTo>
                    <a:pt x="150" y="186"/>
                  </a:moveTo>
                  <a:lnTo>
                    <a:pt x="150" y="186"/>
                  </a:lnTo>
                  <a:lnTo>
                    <a:pt x="144" y="184"/>
                  </a:lnTo>
                  <a:lnTo>
                    <a:pt x="138" y="180"/>
                  </a:lnTo>
                  <a:lnTo>
                    <a:pt x="136" y="176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36" y="164"/>
                  </a:lnTo>
                  <a:lnTo>
                    <a:pt x="138" y="158"/>
                  </a:lnTo>
                  <a:lnTo>
                    <a:pt x="144" y="156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4" y="156"/>
                  </a:lnTo>
                  <a:lnTo>
                    <a:pt x="160" y="158"/>
                  </a:lnTo>
                  <a:lnTo>
                    <a:pt x="162" y="162"/>
                  </a:lnTo>
                  <a:lnTo>
                    <a:pt x="164" y="168"/>
                  </a:lnTo>
                  <a:lnTo>
                    <a:pt x="156" y="184"/>
                  </a:lnTo>
                  <a:lnTo>
                    <a:pt x="156" y="184"/>
                  </a:lnTo>
                  <a:lnTo>
                    <a:pt x="150" y="186"/>
                  </a:lnTo>
                  <a:lnTo>
                    <a:pt x="150" y="186"/>
                  </a:lnTo>
                  <a:close/>
                  <a:moveTo>
                    <a:pt x="242" y="110"/>
                  </a:moveTo>
                  <a:lnTo>
                    <a:pt x="224" y="136"/>
                  </a:lnTo>
                  <a:lnTo>
                    <a:pt x="192" y="136"/>
                  </a:lnTo>
                  <a:lnTo>
                    <a:pt x="206" y="110"/>
                  </a:lnTo>
                  <a:lnTo>
                    <a:pt x="242" y="110"/>
                  </a:lnTo>
                  <a:close/>
                  <a:moveTo>
                    <a:pt x="196" y="110"/>
                  </a:moveTo>
                  <a:lnTo>
                    <a:pt x="182" y="136"/>
                  </a:lnTo>
                  <a:lnTo>
                    <a:pt x="50" y="138"/>
                  </a:lnTo>
                  <a:lnTo>
                    <a:pt x="34" y="110"/>
                  </a:lnTo>
                  <a:lnTo>
                    <a:pt x="19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00050" y="3932238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6 w 12"/>
                <a:gd name="T3" fmla="*/ 0 h 12"/>
                <a:gd name="T4" fmla="*/ 2 w 12"/>
                <a:gd name="T5" fmla="*/ 2 h 12"/>
                <a:gd name="T6" fmla="*/ 0 w 12"/>
                <a:gd name="T7" fmla="*/ 6 h 12"/>
                <a:gd name="T8" fmla="*/ 0 w 12"/>
                <a:gd name="T9" fmla="*/ 6 h 12"/>
                <a:gd name="T10" fmla="*/ 2 w 12"/>
                <a:gd name="T11" fmla="*/ 10 h 12"/>
                <a:gd name="T12" fmla="*/ 6 w 12"/>
                <a:gd name="T13" fmla="*/ 12 h 12"/>
                <a:gd name="T14" fmla="*/ 6 w 12"/>
                <a:gd name="T15" fmla="*/ 12 h 12"/>
                <a:gd name="T16" fmla="*/ 10 w 12"/>
                <a:gd name="T17" fmla="*/ 10 h 12"/>
                <a:gd name="T18" fmla="*/ 12 w 12"/>
                <a:gd name="T19" fmla="*/ 6 h 12"/>
                <a:gd name="T20" fmla="*/ 12 w 12"/>
                <a:gd name="T21" fmla="*/ 6 h 12"/>
                <a:gd name="T22" fmla="*/ 10 w 12"/>
                <a:gd name="T23" fmla="*/ 2 h 12"/>
                <a:gd name="T24" fmla="*/ 6 w 12"/>
                <a:gd name="T25" fmla="*/ 0 h 12"/>
                <a:gd name="T26" fmla="*/ 6 w 1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07975" y="923925"/>
            <a:ext cx="377825" cy="822325"/>
            <a:chOff x="307975" y="923925"/>
            <a:chExt cx="377825" cy="822325"/>
          </a:xfrm>
          <a:solidFill>
            <a:schemeClr val="bg1">
              <a:lumMod val="50000"/>
            </a:schemeClr>
          </a:solidFill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58775" y="1190625"/>
              <a:ext cx="279400" cy="555625"/>
            </a:xfrm>
            <a:custGeom>
              <a:avLst/>
              <a:gdLst>
                <a:gd name="T0" fmla="*/ 82 w 176"/>
                <a:gd name="T1" fmla="*/ 0 h 350"/>
                <a:gd name="T2" fmla="*/ 82 w 176"/>
                <a:gd name="T3" fmla="*/ 0 h 350"/>
                <a:gd name="T4" fmla="*/ 72 w 176"/>
                <a:gd name="T5" fmla="*/ 12 h 350"/>
                <a:gd name="T6" fmla="*/ 60 w 176"/>
                <a:gd name="T7" fmla="*/ 22 h 350"/>
                <a:gd name="T8" fmla="*/ 46 w 176"/>
                <a:gd name="T9" fmla="*/ 28 h 350"/>
                <a:gd name="T10" fmla="*/ 30 w 176"/>
                <a:gd name="T11" fmla="*/ 30 h 350"/>
                <a:gd name="T12" fmla="*/ 30 w 176"/>
                <a:gd name="T13" fmla="*/ 30 h 350"/>
                <a:gd name="T14" fmla="*/ 14 w 176"/>
                <a:gd name="T15" fmla="*/ 28 h 350"/>
                <a:gd name="T16" fmla="*/ 0 w 176"/>
                <a:gd name="T17" fmla="*/ 22 h 350"/>
                <a:gd name="T18" fmla="*/ 88 w 176"/>
                <a:gd name="T19" fmla="*/ 350 h 350"/>
                <a:gd name="T20" fmla="*/ 176 w 176"/>
                <a:gd name="T21" fmla="*/ 18 h 350"/>
                <a:gd name="T22" fmla="*/ 176 w 176"/>
                <a:gd name="T23" fmla="*/ 18 h 350"/>
                <a:gd name="T24" fmla="*/ 166 w 176"/>
                <a:gd name="T25" fmla="*/ 22 h 350"/>
                <a:gd name="T26" fmla="*/ 158 w 176"/>
                <a:gd name="T27" fmla="*/ 26 h 350"/>
                <a:gd name="T28" fmla="*/ 148 w 176"/>
                <a:gd name="T29" fmla="*/ 28 h 350"/>
                <a:gd name="T30" fmla="*/ 138 w 176"/>
                <a:gd name="T31" fmla="*/ 30 h 350"/>
                <a:gd name="T32" fmla="*/ 138 w 176"/>
                <a:gd name="T33" fmla="*/ 30 h 350"/>
                <a:gd name="T34" fmla="*/ 120 w 176"/>
                <a:gd name="T35" fmla="*/ 28 h 350"/>
                <a:gd name="T36" fmla="*/ 106 w 176"/>
                <a:gd name="T37" fmla="*/ 22 h 350"/>
                <a:gd name="T38" fmla="*/ 92 w 176"/>
                <a:gd name="T39" fmla="*/ 12 h 350"/>
                <a:gd name="T40" fmla="*/ 82 w 176"/>
                <a:gd name="T41" fmla="*/ 0 h 350"/>
                <a:gd name="T42" fmla="*/ 82 w 176"/>
                <a:gd name="T4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350">
                  <a:moveTo>
                    <a:pt x="82" y="0"/>
                  </a:moveTo>
                  <a:lnTo>
                    <a:pt x="82" y="0"/>
                  </a:lnTo>
                  <a:lnTo>
                    <a:pt x="72" y="12"/>
                  </a:lnTo>
                  <a:lnTo>
                    <a:pt x="60" y="22"/>
                  </a:lnTo>
                  <a:lnTo>
                    <a:pt x="46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14" y="28"/>
                  </a:lnTo>
                  <a:lnTo>
                    <a:pt x="0" y="22"/>
                  </a:lnTo>
                  <a:lnTo>
                    <a:pt x="88" y="350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66" y="22"/>
                  </a:lnTo>
                  <a:lnTo>
                    <a:pt x="158" y="26"/>
                  </a:lnTo>
                  <a:lnTo>
                    <a:pt x="148" y="28"/>
                  </a:lnTo>
                  <a:lnTo>
                    <a:pt x="138" y="30"/>
                  </a:lnTo>
                  <a:lnTo>
                    <a:pt x="138" y="30"/>
                  </a:lnTo>
                  <a:lnTo>
                    <a:pt x="120" y="28"/>
                  </a:lnTo>
                  <a:lnTo>
                    <a:pt x="106" y="22"/>
                  </a:lnTo>
                  <a:lnTo>
                    <a:pt x="92" y="12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7975" y="923925"/>
              <a:ext cx="377825" cy="285750"/>
            </a:xfrm>
            <a:custGeom>
              <a:avLst/>
              <a:gdLst>
                <a:gd name="T0" fmla="*/ 214 w 238"/>
                <a:gd name="T1" fmla="*/ 60 h 180"/>
                <a:gd name="T2" fmla="*/ 214 w 238"/>
                <a:gd name="T3" fmla="*/ 56 h 180"/>
                <a:gd name="T4" fmla="*/ 210 w 238"/>
                <a:gd name="T5" fmla="*/ 38 h 180"/>
                <a:gd name="T6" fmla="*/ 200 w 238"/>
                <a:gd name="T7" fmla="*/ 24 h 180"/>
                <a:gd name="T8" fmla="*/ 186 w 238"/>
                <a:gd name="T9" fmla="*/ 14 h 180"/>
                <a:gd name="T10" fmla="*/ 168 w 238"/>
                <a:gd name="T11" fmla="*/ 10 h 180"/>
                <a:gd name="T12" fmla="*/ 156 w 238"/>
                <a:gd name="T13" fmla="*/ 12 h 180"/>
                <a:gd name="T14" fmla="*/ 134 w 238"/>
                <a:gd name="T15" fmla="*/ 26 h 180"/>
                <a:gd name="T16" fmla="*/ 128 w 238"/>
                <a:gd name="T17" fmla="*/ 36 h 180"/>
                <a:gd name="T18" fmla="*/ 122 w 238"/>
                <a:gd name="T19" fmla="*/ 22 h 180"/>
                <a:gd name="T20" fmla="*/ 112 w 238"/>
                <a:gd name="T21" fmla="*/ 10 h 180"/>
                <a:gd name="T22" fmla="*/ 100 w 238"/>
                <a:gd name="T23" fmla="*/ 2 h 180"/>
                <a:gd name="T24" fmla="*/ 84 w 238"/>
                <a:gd name="T25" fmla="*/ 0 h 180"/>
                <a:gd name="T26" fmla="*/ 76 w 238"/>
                <a:gd name="T27" fmla="*/ 0 h 180"/>
                <a:gd name="T28" fmla="*/ 60 w 238"/>
                <a:gd name="T29" fmla="*/ 6 h 180"/>
                <a:gd name="T30" fmla="*/ 48 w 238"/>
                <a:gd name="T31" fmla="*/ 18 h 180"/>
                <a:gd name="T32" fmla="*/ 40 w 238"/>
                <a:gd name="T33" fmla="*/ 34 h 180"/>
                <a:gd name="T34" fmla="*/ 40 w 238"/>
                <a:gd name="T35" fmla="*/ 44 h 180"/>
                <a:gd name="T36" fmla="*/ 44 w 238"/>
                <a:gd name="T37" fmla="*/ 60 h 180"/>
                <a:gd name="T38" fmla="*/ 34 w 238"/>
                <a:gd name="T39" fmla="*/ 64 h 180"/>
                <a:gd name="T40" fmla="*/ 18 w 238"/>
                <a:gd name="T41" fmla="*/ 74 h 180"/>
                <a:gd name="T42" fmla="*/ 8 w 238"/>
                <a:gd name="T43" fmla="*/ 90 h 180"/>
                <a:gd name="T44" fmla="*/ 0 w 238"/>
                <a:gd name="T45" fmla="*/ 108 h 180"/>
                <a:gd name="T46" fmla="*/ 0 w 238"/>
                <a:gd name="T47" fmla="*/ 118 h 180"/>
                <a:gd name="T48" fmla="*/ 8 w 238"/>
                <a:gd name="T49" fmla="*/ 150 h 180"/>
                <a:gd name="T50" fmla="*/ 32 w 238"/>
                <a:gd name="T51" fmla="*/ 172 h 180"/>
                <a:gd name="T52" fmla="*/ 46 w 238"/>
                <a:gd name="T53" fmla="*/ 178 h 180"/>
                <a:gd name="T54" fmla="*/ 62 w 238"/>
                <a:gd name="T55" fmla="*/ 180 h 180"/>
                <a:gd name="T56" fmla="*/ 92 w 238"/>
                <a:gd name="T57" fmla="*/ 172 h 180"/>
                <a:gd name="T58" fmla="*/ 114 w 238"/>
                <a:gd name="T59" fmla="*/ 152 h 180"/>
                <a:gd name="T60" fmla="*/ 124 w 238"/>
                <a:gd name="T61" fmla="*/ 164 h 180"/>
                <a:gd name="T62" fmla="*/ 152 w 238"/>
                <a:gd name="T63" fmla="*/ 178 h 180"/>
                <a:gd name="T64" fmla="*/ 170 w 238"/>
                <a:gd name="T65" fmla="*/ 180 h 180"/>
                <a:gd name="T66" fmla="*/ 190 w 238"/>
                <a:gd name="T67" fmla="*/ 178 h 180"/>
                <a:gd name="T68" fmla="*/ 208 w 238"/>
                <a:gd name="T69" fmla="*/ 168 h 180"/>
                <a:gd name="T70" fmla="*/ 220 w 238"/>
                <a:gd name="T71" fmla="*/ 158 h 180"/>
                <a:gd name="T72" fmla="*/ 236 w 238"/>
                <a:gd name="T73" fmla="*/ 130 h 180"/>
                <a:gd name="T74" fmla="*/ 238 w 238"/>
                <a:gd name="T75" fmla="*/ 112 h 180"/>
                <a:gd name="T76" fmla="*/ 232 w 238"/>
                <a:gd name="T77" fmla="*/ 84 h 180"/>
                <a:gd name="T78" fmla="*/ 214 w 238"/>
                <a:gd name="T79" fmla="*/ 6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8" h="180">
                  <a:moveTo>
                    <a:pt x="214" y="60"/>
                  </a:moveTo>
                  <a:lnTo>
                    <a:pt x="214" y="60"/>
                  </a:lnTo>
                  <a:lnTo>
                    <a:pt x="214" y="56"/>
                  </a:lnTo>
                  <a:lnTo>
                    <a:pt x="214" y="56"/>
                  </a:lnTo>
                  <a:lnTo>
                    <a:pt x="214" y="46"/>
                  </a:lnTo>
                  <a:lnTo>
                    <a:pt x="210" y="38"/>
                  </a:lnTo>
                  <a:lnTo>
                    <a:pt x="206" y="30"/>
                  </a:lnTo>
                  <a:lnTo>
                    <a:pt x="200" y="24"/>
                  </a:lnTo>
                  <a:lnTo>
                    <a:pt x="194" y="18"/>
                  </a:lnTo>
                  <a:lnTo>
                    <a:pt x="186" y="14"/>
                  </a:lnTo>
                  <a:lnTo>
                    <a:pt x="178" y="12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56" y="12"/>
                  </a:lnTo>
                  <a:lnTo>
                    <a:pt x="144" y="18"/>
                  </a:lnTo>
                  <a:lnTo>
                    <a:pt x="134" y="26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28"/>
                  </a:lnTo>
                  <a:lnTo>
                    <a:pt x="122" y="22"/>
                  </a:lnTo>
                  <a:lnTo>
                    <a:pt x="118" y="16"/>
                  </a:lnTo>
                  <a:lnTo>
                    <a:pt x="112" y="10"/>
                  </a:lnTo>
                  <a:lnTo>
                    <a:pt x="106" y="6"/>
                  </a:lnTo>
                  <a:lnTo>
                    <a:pt x="100" y="2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66" y="2"/>
                  </a:lnTo>
                  <a:lnTo>
                    <a:pt x="60" y="6"/>
                  </a:lnTo>
                  <a:lnTo>
                    <a:pt x="52" y="12"/>
                  </a:lnTo>
                  <a:lnTo>
                    <a:pt x="48" y="18"/>
                  </a:lnTo>
                  <a:lnTo>
                    <a:pt x="44" y="26"/>
                  </a:lnTo>
                  <a:lnTo>
                    <a:pt x="40" y="3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52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34" y="64"/>
                  </a:lnTo>
                  <a:lnTo>
                    <a:pt x="26" y="68"/>
                  </a:lnTo>
                  <a:lnTo>
                    <a:pt x="18" y="74"/>
                  </a:lnTo>
                  <a:lnTo>
                    <a:pt x="12" y="82"/>
                  </a:lnTo>
                  <a:lnTo>
                    <a:pt x="8" y="90"/>
                  </a:lnTo>
                  <a:lnTo>
                    <a:pt x="4" y="98"/>
                  </a:lnTo>
                  <a:lnTo>
                    <a:pt x="0" y="10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2" y="136"/>
                  </a:lnTo>
                  <a:lnTo>
                    <a:pt x="8" y="150"/>
                  </a:lnTo>
                  <a:lnTo>
                    <a:pt x="18" y="16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46" y="178"/>
                  </a:lnTo>
                  <a:lnTo>
                    <a:pt x="62" y="180"/>
                  </a:lnTo>
                  <a:lnTo>
                    <a:pt x="62" y="180"/>
                  </a:lnTo>
                  <a:lnTo>
                    <a:pt x="78" y="178"/>
                  </a:lnTo>
                  <a:lnTo>
                    <a:pt x="92" y="172"/>
                  </a:lnTo>
                  <a:lnTo>
                    <a:pt x="104" y="164"/>
                  </a:lnTo>
                  <a:lnTo>
                    <a:pt x="114" y="152"/>
                  </a:lnTo>
                  <a:lnTo>
                    <a:pt x="114" y="152"/>
                  </a:lnTo>
                  <a:lnTo>
                    <a:pt x="124" y="164"/>
                  </a:lnTo>
                  <a:lnTo>
                    <a:pt x="138" y="172"/>
                  </a:lnTo>
                  <a:lnTo>
                    <a:pt x="152" y="178"/>
                  </a:lnTo>
                  <a:lnTo>
                    <a:pt x="170" y="180"/>
                  </a:lnTo>
                  <a:lnTo>
                    <a:pt x="170" y="180"/>
                  </a:lnTo>
                  <a:lnTo>
                    <a:pt x="180" y="180"/>
                  </a:lnTo>
                  <a:lnTo>
                    <a:pt x="190" y="178"/>
                  </a:lnTo>
                  <a:lnTo>
                    <a:pt x="198" y="174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20" y="158"/>
                  </a:lnTo>
                  <a:lnTo>
                    <a:pt x="230" y="144"/>
                  </a:lnTo>
                  <a:lnTo>
                    <a:pt x="236" y="130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6" y="96"/>
                  </a:lnTo>
                  <a:lnTo>
                    <a:pt x="232" y="84"/>
                  </a:lnTo>
                  <a:lnTo>
                    <a:pt x="224" y="70"/>
                  </a:lnTo>
                  <a:lnTo>
                    <a:pt x="214" y="60"/>
                  </a:lnTo>
                  <a:lnTo>
                    <a:pt x="21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374775" y="1054100"/>
            <a:ext cx="708025" cy="701675"/>
            <a:chOff x="1374775" y="1054100"/>
            <a:chExt cx="708025" cy="701675"/>
          </a:xfrm>
          <a:solidFill>
            <a:schemeClr val="bg1">
              <a:lumMod val="50000"/>
            </a:schemeClr>
          </a:solidFill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768475" y="1177925"/>
              <a:ext cx="88900" cy="149225"/>
            </a:xfrm>
            <a:custGeom>
              <a:avLst/>
              <a:gdLst>
                <a:gd name="T0" fmla="*/ 56 w 56"/>
                <a:gd name="T1" fmla="*/ 56 h 94"/>
                <a:gd name="T2" fmla="*/ 0 w 56"/>
                <a:gd name="T3" fmla="*/ 0 h 94"/>
                <a:gd name="T4" fmla="*/ 18 w 56"/>
                <a:gd name="T5" fmla="*/ 94 h 94"/>
                <a:gd name="T6" fmla="*/ 56 w 56"/>
                <a:gd name="T7" fmla="*/ 5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94">
                  <a:moveTo>
                    <a:pt x="56" y="56"/>
                  </a:moveTo>
                  <a:lnTo>
                    <a:pt x="0" y="0"/>
                  </a:lnTo>
                  <a:lnTo>
                    <a:pt x="18" y="94"/>
                  </a:lnTo>
                  <a:lnTo>
                    <a:pt x="5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774825" y="1054100"/>
              <a:ext cx="196850" cy="196850"/>
            </a:xfrm>
            <a:custGeom>
              <a:avLst/>
              <a:gdLst>
                <a:gd name="T0" fmla="*/ 124 w 124"/>
                <a:gd name="T1" fmla="*/ 62 h 124"/>
                <a:gd name="T2" fmla="*/ 62 w 124"/>
                <a:gd name="T3" fmla="*/ 0 h 124"/>
                <a:gd name="T4" fmla="*/ 0 w 124"/>
                <a:gd name="T5" fmla="*/ 62 h 124"/>
                <a:gd name="T6" fmla="*/ 62 w 124"/>
                <a:gd name="T7" fmla="*/ 124 h 124"/>
                <a:gd name="T8" fmla="*/ 124 w 124"/>
                <a:gd name="T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4" y="62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2" y="124"/>
                  </a:lnTo>
                  <a:lnTo>
                    <a:pt x="124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800225" y="1279525"/>
              <a:ext cx="168275" cy="200025"/>
            </a:xfrm>
            <a:custGeom>
              <a:avLst/>
              <a:gdLst>
                <a:gd name="T0" fmla="*/ 0 w 106"/>
                <a:gd name="T1" fmla="*/ 44 h 126"/>
                <a:gd name="T2" fmla="*/ 10 w 106"/>
                <a:gd name="T3" fmla="*/ 90 h 126"/>
                <a:gd name="T4" fmla="*/ 44 w 106"/>
                <a:gd name="T5" fmla="*/ 126 h 126"/>
                <a:gd name="T6" fmla="*/ 106 w 106"/>
                <a:gd name="T7" fmla="*/ 64 h 126"/>
                <a:gd name="T8" fmla="*/ 44 w 106"/>
                <a:gd name="T9" fmla="*/ 0 h 126"/>
                <a:gd name="T10" fmla="*/ 0 w 106"/>
                <a:gd name="T11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26">
                  <a:moveTo>
                    <a:pt x="0" y="44"/>
                  </a:moveTo>
                  <a:lnTo>
                    <a:pt x="10" y="90"/>
                  </a:lnTo>
                  <a:lnTo>
                    <a:pt x="44" y="126"/>
                  </a:lnTo>
                  <a:lnTo>
                    <a:pt x="106" y="64"/>
                  </a:lnTo>
                  <a:lnTo>
                    <a:pt x="44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822450" y="1454150"/>
              <a:ext cx="31750" cy="53975"/>
            </a:xfrm>
            <a:custGeom>
              <a:avLst/>
              <a:gdLst>
                <a:gd name="T0" fmla="*/ 6 w 20"/>
                <a:gd name="T1" fmla="*/ 34 h 34"/>
                <a:gd name="T2" fmla="*/ 20 w 20"/>
                <a:gd name="T3" fmla="*/ 20 h 34"/>
                <a:gd name="T4" fmla="*/ 0 w 20"/>
                <a:gd name="T5" fmla="*/ 0 h 34"/>
                <a:gd name="T6" fmla="*/ 6 w 20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4">
                  <a:moveTo>
                    <a:pt x="6" y="34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885950" y="1168400"/>
              <a:ext cx="196850" cy="196850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lnTo>
                    <a:pt x="0" y="62"/>
                  </a:lnTo>
                  <a:lnTo>
                    <a:pt x="62" y="124"/>
                  </a:lnTo>
                  <a:lnTo>
                    <a:pt x="124" y="62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374775" y="1155700"/>
              <a:ext cx="444500" cy="600075"/>
            </a:xfrm>
            <a:custGeom>
              <a:avLst/>
              <a:gdLst>
                <a:gd name="T0" fmla="*/ 272 w 280"/>
                <a:gd name="T1" fmla="*/ 198 h 378"/>
                <a:gd name="T2" fmla="*/ 268 w 280"/>
                <a:gd name="T3" fmla="*/ 172 h 378"/>
                <a:gd name="T4" fmla="*/ 260 w 280"/>
                <a:gd name="T5" fmla="*/ 128 h 378"/>
                <a:gd name="T6" fmla="*/ 256 w 280"/>
                <a:gd name="T7" fmla="*/ 112 h 378"/>
                <a:gd name="T8" fmla="*/ 240 w 280"/>
                <a:gd name="T9" fmla="*/ 20 h 378"/>
                <a:gd name="T10" fmla="*/ 236 w 280"/>
                <a:gd name="T11" fmla="*/ 0 h 378"/>
                <a:gd name="T12" fmla="*/ 0 w 280"/>
                <a:gd name="T13" fmla="*/ 236 h 378"/>
                <a:gd name="T14" fmla="*/ 142 w 280"/>
                <a:gd name="T15" fmla="*/ 378 h 378"/>
                <a:gd name="T16" fmla="*/ 280 w 280"/>
                <a:gd name="T17" fmla="*/ 240 h 378"/>
                <a:gd name="T18" fmla="*/ 280 w 280"/>
                <a:gd name="T19" fmla="*/ 232 h 378"/>
                <a:gd name="T20" fmla="*/ 272 w 280"/>
                <a:gd name="T21" fmla="*/ 19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378">
                  <a:moveTo>
                    <a:pt x="272" y="198"/>
                  </a:moveTo>
                  <a:lnTo>
                    <a:pt x="268" y="172"/>
                  </a:lnTo>
                  <a:lnTo>
                    <a:pt x="260" y="128"/>
                  </a:lnTo>
                  <a:lnTo>
                    <a:pt x="256" y="112"/>
                  </a:lnTo>
                  <a:lnTo>
                    <a:pt x="240" y="20"/>
                  </a:lnTo>
                  <a:lnTo>
                    <a:pt x="236" y="0"/>
                  </a:lnTo>
                  <a:lnTo>
                    <a:pt x="0" y="236"/>
                  </a:lnTo>
                  <a:lnTo>
                    <a:pt x="142" y="378"/>
                  </a:lnTo>
                  <a:lnTo>
                    <a:pt x="280" y="240"/>
                  </a:lnTo>
                  <a:lnTo>
                    <a:pt x="280" y="232"/>
                  </a:lnTo>
                  <a:lnTo>
                    <a:pt x="272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833813" y="1168400"/>
            <a:ext cx="838200" cy="574675"/>
            <a:chOff x="3833813" y="1168400"/>
            <a:chExt cx="838200" cy="574675"/>
          </a:xfrm>
          <a:solidFill>
            <a:schemeClr val="bg1">
              <a:lumMod val="50000"/>
            </a:schemeClr>
          </a:solidFill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833813" y="1168400"/>
              <a:ext cx="838200" cy="574675"/>
            </a:xfrm>
            <a:custGeom>
              <a:avLst/>
              <a:gdLst>
                <a:gd name="T0" fmla="*/ 522 w 528"/>
                <a:gd name="T1" fmla="*/ 84 h 362"/>
                <a:gd name="T2" fmla="*/ 490 w 528"/>
                <a:gd name="T3" fmla="*/ 46 h 362"/>
                <a:gd name="T4" fmla="*/ 436 w 528"/>
                <a:gd name="T5" fmla="*/ 18 h 362"/>
                <a:gd name="T6" fmla="*/ 360 w 528"/>
                <a:gd name="T7" fmla="*/ 2 h 362"/>
                <a:gd name="T8" fmla="*/ 212 w 528"/>
                <a:gd name="T9" fmla="*/ 6 h 362"/>
                <a:gd name="T10" fmla="*/ 140 w 528"/>
                <a:gd name="T11" fmla="*/ 28 h 362"/>
                <a:gd name="T12" fmla="*/ 78 w 528"/>
                <a:gd name="T13" fmla="*/ 68 h 362"/>
                <a:gd name="T14" fmla="*/ 42 w 528"/>
                <a:gd name="T15" fmla="*/ 108 h 362"/>
                <a:gd name="T16" fmla="*/ 8 w 528"/>
                <a:gd name="T17" fmla="*/ 174 h 362"/>
                <a:gd name="T18" fmla="*/ 0 w 528"/>
                <a:gd name="T19" fmla="*/ 232 h 362"/>
                <a:gd name="T20" fmla="*/ 14 w 528"/>
                <a:gd name="T21" fmla="*/ 300 h 362"/>
                <a:gd name="T22" fmla="*/ 50 w 528"/>
                <a:gd name="T23" fmla="*/ 330 h 362"/>
                <a:gd name="T24" fmla="*/ 104 w 528"/>
                <a:gd name="T25" fmla="*/ 350 h 362"/>
                <a:gd name="T26" fmla="*/ 168 w 528"/>
                <a:gd name="T27" fmla="*/ 360 h 362"/>
                <a:gd name="T28" fmla="*/ 258 w 528"/>
                <a:gd name="T29" fmla="*/ 358 h 362"/>
                <a:gd name="T30" fmla="*/ 296 w 528"/>
                <a:gd name="T31" fmla="*/ 334 h 362"/>
                <a:gd name="T32" fmla="*/ 308 w 528"/>
                <a:gd name="T33" fmla="*/ 310 h 362"/>
                <a:gd name="T34" fmla="*/ 304 w 528"/>
                <a:gd name="T35" fmla="*/ 288 h 362"/>
                <a:gd name="T36" fmla="*/ 284 w 528"/>
                <a:gd name="T37" fmla="*/ 248 h 362"/>
                <a:gd name="T38" fmla="*/ 254 w 528"/>
                <a:gd name="T39" fmla="*/ 206 h 362"/>
                <a:gd name="T40" fmla="*/ 256 w 528"/>
                <a:gd name="T41" fmla="*/ 180 h 362"/>
                <a:gd name="T42" fmla="*/ 268 w 528"/>
                <a:gd name="T43" fmla="*/ 170 h 362"/>
                <a:gd name="T44" fmla="*/ 282 w 528"/>
                <a:gd name="T45" fmla="*/ 164 h 362"/>
                <a:gd name="T46" fmla="*/ 308 w 528"/>
                <a:gd name="T47" fmla="*/ 178 h 362"/>
                <a:gd name="T48" fmla="*/ 352 w 528"/>
                <a:gd name="T49" fmla="*/ 214 h 362"/>
                <a:gd name="T50" fmla="*/ 384 w 528"/>
                <a:gd name="T51" fmla="*/ 230 h 362"/>
                <a:gd name="T52" fmla="*/ 426 w 528"/>
                <a:gd name="T53" fmla="*/ 232 h 362"/>
                <a:gd name="T54" fmla="*/ 470 w 528"/>
                <a:gd name="T55" fmla="*/ 212 h 362"/>
                <a:gd name="T56" fmla="*/ 516 w 528"/>
                <a:gd name="T57" fmla="*/ 164 h 362"/>
                <a:gd name="T58" fmla="*/ 528 w 528"/>
                <a:gd name="T59" fmla="*/ 126 h 362"/>
                <a:gd name="T60" fmla="*/ 270 w 528"/>
                <a:gd name="T61" fmla="*/ 168 h 362"/>
                <a:gd name="T62" fmla="*/ 488 w 528"/>
                <a:gd name="T63" fmla="*/ 146 h 362"/>
                <a:gd name="T64" fmla="*/ 450 w 528"/>
                <a:gd name="T65" fmla="*/ 184 h 362"/>
                <a:gd name="T66" fmla="*/ 412 w 528"/>
                <a:gd name="T67" fmla="*/ 198 h 362"/>
                <a:gd name="T68" fmla="*/ 386 w 528"/>
                <a:gd name="T69" fmla="*/ 194 h 362"/>
                <a:gd name="T70" fmla="*/ 344 w 528"/>
                <a:gd name="T71" fmla="*/ 162 h 362"/>
                <a:gd name="T72" fmla="*/ 306 w 528"/>
                <a:gd name="T73" fmla="*/ 138 h 362"/>
                <a:gd name="T74" fmla="*/ 278 w 528"/>
                <a:gd name="T75" fmla="*/ 134 h 362"/>
                <a:gd name="T76" fmla="*/ 244 w 528"/>
                <a:gd name="T77" fmla="*/ 150 h 362"/>
                <a:gd name="T78" fmla="*/ 226 w 528"/>
                <a:gd name="T79" fmla="*/ 172 h 362"/>
                <a:gd name="T80" fmla="*/ 224 w 528"/>
                <a:gd name="T81" fmla="*/ 200 h 362"/>
                <a:gd name="T82" fmla="*/ 242 w 528"/>
                <a:gd name="T83" fmla="*/ 234 h 362"/>
                <a:gd name="T84" fmla="*/ 276 w 528"/>
                <a:gd name="T85" fmla="*/ 276 h 362"/>
                <a:gd name="T86" fmla="*/ 280 w 528"/>
                <a:gd name="T87" fmla="*/ 306 h 362"/>
                <a:gd name="T88" fmla="*/ 252 w 528"/>
                <a:gd name="T89" fmla="*/ 324 h 362"/>
                <a:gd name="T90" fmla="*/ 168 w 528"/>
                <a:gd name="T91" fmla="*/ 330 h 362"/>
                <a:gd name="T92" fmla="*/ 86 w 528"/>
                <a:gd name="T93" fmla="*/ 320 h 362"/>
                <a:gd name="T94" fmla="*/ 32 w 528"/>
                <a:gd name="T95" fmla="*/ 290 h 362"/>
                <a:gd name="T96" fmla="*/ 14 w 528"/>
                <a:gd name="T97" fmla="*/ 264 h 362"/>
                <a:gd name="T98" fmla="*/ 8 w 528"/>
                <a:gd name="T99" fmla="*/ 192 h 362"/>
                <a:gd name="T100" fmla="*/ 26 w 528"/>
                <a:gd name="T101" fmla="*/ 142 h 362"/>
                <a:gd name="T102" fmla="*/ 68 w 528"/>
                <a:gd name="T103" fmla="*/ 84 h 362"/>
                <a:gd name="T104" fmla="*/ 112 w 528"/>
                <a:gd name="T105" fmla="*/ 52 h 362"/>
                <a:gd name="T106" fmla="*/ 178 w 528"/>
                <a:gd name="T107" fmla="*/ 26 h 362"/>
                <a:gd name="T108" fmla="*/ 284 w 528"/>
                <a:gd name="T109" fmla="*/ 18 h 362"/>
                <a:gd name="T110" fmla="*/ 392 w 528"/>
                <a:gd name="T111" fmla="*/ 32 h 362"/>
                <a:gd name="T112" fmla="*/ 456 w 528"/>
                <a:gd name="T113" fmla="*/ 60 h 362"/>
                <a:gd name="T114" fmla="*/ 488 w 528"/>
                <a:gd name="T115" fmla="*/ 90 h 362"/>
                <a:gd name="T116" fmla="*/ 496 w 528"/>
                <a:gd name="T117" fmla="*/ 114 h 362"/>
                <a:gd name="T118" fmla="*/ 488 w 528"/>
                <a:gd name="T119" fmla="*/ 14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62">
                  <a:moveTo>
                    <a:pt x="528" y="112"/>
                  </a:moveTo>
                  <a:lnTo>
                    <a:pt x="528" y="112"/>
                  </a:lnTo>
                  <a:lnTo>
                    <a:pt x="526" y="98"/>
                  </a:lnTo>
                  <a:lnTo>
                    <a:pt x="522" y="84"/>
                  </a:lnTo>
                  <a:lnTo>
                    <a:pt x="516" y="74"/>
                  </a:lnTo>
                  <a:lnTo>
                    <a:pt x="508" y="64"/>
                  </a:lnTo>
                  <a:lnTo>
                    <a:pt x="508" y="64"/>
                  </a:lnTo>
                  <a:lnTo>
                    <a:pt x="490" y="46"/>
                  </a:lnTo>
                  <a:lnTo>
                    <a:pt x="472" y="34"/>
                  </a:lnTo>
                  <a:lnTo>
                    <a:pt x="454" y="26"/>
                  </a:lnTo>
                  <a:lnTo>
                    <a:pt x="436" y="18"/>
                  </a:lnTo>
                  <a:lnTo>
                    <a:pt x="436" y="18"/>
                  </a:lnTo>
                  <a:lnTo>
                    <a:pt x="416" y="12"/>
                  </a:lnTo>
                  <a:lnTo>
                    <a:pt x="398" y="8"/>
                  </a:lnTo>
                  <a:lnTo>
                    <a:pt x="360" y="2"/>
                  </a:lnTo>
                  <a:lnTo>
                    <a:pt x="360" y="2"/>
                  </a:lnTo>
                  <a:lnTo>
                    <a:pt x="322" y="0"/>
                  </a:lnTo>
                  <a:lnTo>
                    <a:pt x="286" y="0"/>
                  </a:lnTo>
                  <a:lnTo>
                    <a:pt x="248" y="2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174" y="14"/>
                  </a:lnTo>
                  <a:lnTo>
                    <a:pt x="156" y="20"/>
                  </a:lnTo>
                  <a:lnTo>
                    <a:pt x="140" y="28"/>
                  </a:lnTo>
                  <a:lnTo>
                    <a:pt x="124" y="36"/>
                  </a:lnTo>
                  <a:lnTo>
                    <a:pt x="108" y="46"/>
                  </a:lnTo>
                  <a:lnTo>
                    <a:pt x="92" y="56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64" y="80"/>
                  </a:lnTo>
                  <a:lnTo>
                    <a:pt x="52" y="94"/>
                  </a:lnTo>
                  <a:lnTo>
                    <a:pt x="42" y="108"/>
                  </a:lnTo>
                  <a:lnTo>
                    <a:pt x="30" y="124"/>
                  </a:lnTo>
                  <a:lnTo>
                    <a:pt x="22" y="140"/>
                  </a:lnTo>
                  <a:lnTo>
                    <a:pt x="14" y="156"/>
                  </a:lnTo>
                  <a:lnTo>
                    <a:pt x="8" y="174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0" y="214"/>
                  </a:lnTo>
                  <a:lnTo>
                    <a:pt x="0" y="232"/>
                  </a:lnTo>
                  <a:lnTo>
                    <a:pt x="0" y="252"/>
                  </a:lnTo>
                  <a:lnTo>
                    <a:pt x="6" y="280"/>
                  </a:lnTo>
                  <a:lnTo>
                    <a:pt x="6" y="280"/>
                  </a:lnTo>
                  <a:lnTo>
                    <a:pt x="14" y="300"/>
                  </a:lnTo>
                  <a:lnTo>
                    <a:pt x="20" y="308"/>
                  </a:lnTo>
                  <a:lnTo>
                    <a:pt x="28" y="316"/>
                  </a:lnTo>
                  <a:lnTo>
                    <a:pt x="38" y="324"/>
                  </a:lnTo>
                  <a:lnTo>
                    <a:pt x="50" y="330"/>
                  </a:lnTo>
                  <a:lnTo>
                    <a:pt x="64" y="338"/>
                  </a:lnTo>
                  <a:lnTo>
                    <a:pt x="84" y="344"/>
                  </a:lnTo>
                  <a:lnTo>
                    <a:pt x="84" y="344"/>
                  </a:lnTo>
                  <a:lnTo>
                    <a:pt x="104" y="350"/>
                  </a:lnTo>
                  <a:lnTo>
                    <a:pt x="126" y="354"/>
                  </a:lnTo>
                  <a:lnTo>
                    <a:pt x="146" y="358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212" y="362"/>
                  </a:lnTo>
                  <a:lnTo>
                    <a:pt x="256" y="358"/>
                  </a:lnTo>
                  <a:lnTo>
                    <a:pt x="256" y="358"/>
                  </a:lnTo>
                  <a:lnTo>
                    <a:pt x="258" y="358"/>
                  </a:lnTo>
                  <a:lnTo>
                    <a:pt x="258" y="358"/>
                  </a:lnTo>
                  <a:lnTo>
                    <a:pt x="276" y="350"/>
                  </a:lnTo>
                  <a:lnTo>
                    <a:pt x="286" y="344"/>
                  </a:lnTo>
                  <a:lnTo>
                    <a:pt x="296" y="334"/>
                  </a:lnTo>
                  <a:lnTo>
                    <a:pt x="296" y="334"/>
                  </a:lnTo>
                  <a:lnTo>
                    <a:pt x="302" y="328"/>
                  </a:lnTo>
                  <a:lnTo>
                    <a:pt x="306" y="316"/>
                  </a:lnTo>
                  <a:lnTo>
                    <a:pt x="308" y="310"/>
                  </a:lnTo>
                  <a:lnTo>
                    <a:pt x="308" y="302"/>
                  </a:lnTo>
                  <a:lnTo>
                    <a:pt x="306" y="294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0" y="274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84" y="248"/>
                  </a:lnTo>
                  <a:lnTo>
                    <a:pt x="272" y="232"/>
                  </a:lnTo>
                  <a:lnTo>
                    <a:pt x="262" y="218"/>
                  </a:lnTo>
                  <a:lnTo>
                    <a:pt x="254" y="206"/>
                  </a:lnTo>
                  <a:lnTo>
                    <a:pt x="254" y="206"/>
                  </a:lnTo>
                  <a:lnTo>
                    <a:pt x="252" y="194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6" y="180"/>
                  </a:lnTo>
                  <a:lnTo>
                    <a:pt x="264" y="174"/>
                  </a:lnTo>
                  <a:lnTo>
                    <a:pt x="266" y="172"/>
                  </a:lnTo>
                  <a:lnTo>
                    <a:pt x="268" y="170"/>
                  </a:lnTo>
                  <a:lnTo>
                    <a:pt x="268" y="170"/>
                  </a:lnTo>
                  <a:lnTo>
                    <a:pt x="272" y="168"/>
                  </a:lnTo>
                  <a:lnTo>
                    <a:pt x="272" y="168"/>
                  </a:lnTo>
                  <a:lnTo>
                    <a:pt x="282" y="164"/>
                  </a:lnTo>
                  <a:lnTo>
                    <a:pt x="282" y="164"/>
                  </a:lnTo>
                  <a:lnTo>
                    <a:pt x="290" y="166"/>
                  </a:lnTo>
                  <a:lnTo>
                    <a:pt x="298" y="170"/>
                  </a:lnTo>
                  <a:lnTo>
                    <a:pt x="298" y="170"/>
                  </a:lnTo>
                  <a:lnTo>
                    <a:pt x="308" y="178"/>
                  </a:lnTo>
                  <a:lnTo>
                    <a:pt x="322" y="188"/>
                  </a:lnTo>
                  <a:lnTo>
                    <a:pt x="322" y="188"/>
                  </a:lnTo>
                  <a:lnTo>
                    <a:pt x="336" y="200"/>
                  </a:lnTo>
                  <a:lnTo>
                    <a:pt x="352" y="214"/>
                  </a:lnTo>
                  <a:lnTo>
                    <a:pt x="352" y="214"/>
                  </a:lnTo>
                  <a:lnTo>
                    <a:pt x="362" y="220"/>
                  </a:lnTo>
                  <a:lnTo>
                    <a:pt x="372" y="226"/>
                  </a:lnTo>
                  <a:lnTo>
                    <a:pt x="384" y="230"/>
                  </a:lnTo>
                  <a:lnTo>
                    <a:pt x="398" y="234"/>
                  </a:lnTo>
                  <a:lnTo>
                    <a:pt x="398" y="234"/>
                  </a:lnTo>
                  <a:lnTo>
                    <a:pt x="412" y="234"/>
                  </a:lnTo>
                  <a:lnTo>
                    <a:pt x="426" y="232"/>
                  </a:lnTo>
                  <a:lnTo>
                    <a:pt x="440" y="228"/>
                  </a:lnTo>
                  <a:lnTo>
                    <a:pt x="450" y="224"/>
                  </a:lnTo>
                  <a:lnTo>
                    <a:pt x="450" y="224"/>
                  </a:lnTo>
                  <a:lnTo>
                    <a:pt x="470" y="212"/>
                  </a:lnTo>
                  <a:lnTo>
                    <a:pt x="488" y="198"/>
                  </a:lnTo>
                  <a:lnTo>
                    <a:pt x="488" y="198"/>
                  </a:lnTo>
                  <a:lnTo>
                    <a:pt x="502" y="182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22" y="152"/>
                  </a:lnTo>
                  <a:lnTo>
                    <a:pt x="526" y="140"/>
                  </a:lnTo>
                  <a:lnTo>
                    <a:pt x="528" y="126"/>
                  </a:lnTo>
                  <a:lnTo>
                    <a:pt x="528" y="112"/>
                  </a:lnTo>
                  <a:lnTo>
                    <a:pt x="528" y="112"/>
                  </a:lnTo>
                  <a:close/>
                  <a:moveTo>
                    <a:pt x="268" y="168"/>
                  </a:moveTo>
                  <a:lnTo>
                    <a:pt x="270" y="168"/>
                  </a:lnTo>
                  <a:lnTo>
                    <a:pt x="270" y="168"/>
                  </a:lnTo>
                  <a:lnTo>
                    <a:pt x="268" y="168"/>
                  </a:lnTo>
                  <a:lnTo>
                    <a:pt x="268" y="168"/>
                  </a:lnTo>
                  <a:close/>
                  <a:moveTo>
                    <a:pt x="488" y="146"/>
                  </a:moveTo>
                  <a:lnTo>
                    <a:pt x="488" y="146"/>
                  </a:lnTo>
                  <a:lnTo>
                    <a:pt x="478" y="160"/>
                  </a:lnTo>
                  <a:lnTo>
                    <a:pt x="464" y="172"/>
                  </a:lnTo>
                  <a:lnTo>
                    <a:pt x="450" y="184"/>
                  </a:lnTo>
                  <a:lnTo>
                    <a:pt x="436" y="192"/>
                  </a:lnTo>
                  <a:lnTo>
                    <a:pt x="436" y="192"/>
                  </a:lnTo>
                  <a:lnTo>
                    <a:pt x="420" y="198"/>
                  </a:lnTo>
                  <a:lnTo>
                    <a:pt x="412" y="198"/>
                  </a:lnTo>
                  <a:lnTo>
                    <a:pt x="402" y="198"/>
                  </a:lnTo>
                  <a:lnTo>
                    <a:pt x="402" y="198"/>
                  </a:lnTo>
                  <a:lnTo>
                    <a:pt x="394" y="196"/>
                  </a:lnTo>
                  <a:lnTo>
                    <a:pt x="386" y="194"/>
                  </a:lnTo>
                  <a:lnTo>
                    <a:pt x="372" y="186"/>
                  </a:lnTo>
                  <a:lnTo>
                    <a:pt x="372" y="186"/>
                  </a:lnTo>
                  <a:lnTo>
                    <a:pt x="358" y="174"/>
                  </a:lnTo>
                  <a:lnTo>
                    <a:pt x="344" y="162"/>
                  </a:lnTo>
                  <a:lnTo>
                    <a:pt x="330" y="152"/>
                  </a:lnTo>
                  <a:lnTo>
                    <a:pt x="314" y="142"/>
                  </a:lnTo>
                  <a:lnTo>
                    <a:pt x="314" y="142"/>
                  </a:lnTo>
                  <a:lnTo>
                    <a:pt x="306" y="138"/>
                  </a:lnTo>
                  <a:lnTo>
                    <a:pt x="296" y="134"/>
                  </a:lnTo>
                  <a:lnTo>
                    <a:pt x="286" y="134"/>
                  </a:lnTo>
                  <a:lnTo>
                    <a:pt x="278" y="134"/>
                  </a:lnTo>
                  <a:lnTo>
                    <a:pt x="278" y="134"/>
                  </a:lnTo>
                  <a:lnTo>
                    <a:pt x="268" y="136"/>
                  </a:lnTo>
                  <a:lnTo>
                    <a:pt x="260" y="140"/>
                  </a:lnTo>
                  <a:lnTo>
                    <a:pt x="250" y="144"/>
                  </a:lnTo>
                  <a:lnTo>
                    <a:pt x="244" y="150"/>
                  </a:lnTo>
                  <a:lnTo>
                    <a:pt x="244" y="150"/>
                  </a:lnTo>
                  <a:lnTo>
                    <a:pt x="236" y="156"/>
                  </a:lnTo>
                  <a:lnTo>
                    <a:pt x="230" y="164"/>
                  </a:lnTo>
                  <a:lnTo>
                    <a:pt x="226" y="172"/>
                  </a:lnTo>
                  <a:lnTo>
                    <a:pt x="224" y="182"/>
                  </a:lnTo>
                  <a:lnTo>
                    <a:pt x="224" y="182"/>
                  </a:lnTo>
                  <a:lnTo>
                    <a:pt x="224" y="192"/>
                  </a:lnTo>
                  <a:lnTo>
                    <a:pt x="224" y="200"/>
                  </a:lnTo>
                  <a:lnTo>
                    <a:pt x="228" y="210"/>
                  </a:lnTo>
                  <a:lnTo>
                    <a:pt x="232" y="218"/>
                  </a:lnTo>
                  <a:lnTo>
                    <a:pt x="232" y="218"/>
                  </a:lnTo>
                  <a:lnTo>
                    <a:pt x="242" y="234"/>
                  </a:lnTo>
                  <a:lnTo>
                    <a:pt x="254" y="248"/>
                  </a:lnTo>
                  <a:lnTo>
                    <a:pt x="266" y="262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80" y="284"/>
                  </a:lnTo>
                  <a:lnTo>
                    <a:pt x="284" y="292"/>
                  </a:lnTo>
                  <a:lnTo>
                    <a:pt x="284" y="300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74" y="312"/>
                  </a:lnTo>
                  <a:lnTo>
                    <a:pt x="268" y="318"/>
                  </a:lnTo>
                  <a:lnTo>
                    <a:pt x="252" y="324"/>
                  </a:lnTo>
                  <a:lnTo>
                    <a:pt x="252" y="324"/>
                  </a:lnTo>
                  <a:lnTo>
                    <a:pt x="210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48" y="330"/>
                  </a:lnTo>
                  <a:lnTo>
                    <a:pt x="126" y="328"/>
                  </a:lnTo>
                  <a:lnTo>
                    <a:pt x="106" y="324"/>
                  </a:lnTo>
                  <a:lnTo>
                    <a:pt x="86" y="320"/>
                  </a:lnTo>
                  <a:lnTo>
                    <a:pt x="86" y="320"/>
                  </a:lnTo>
                  <a:lnTo>
                    <a:pt x="66" y="312"/>
                  </a:lnTo>
                  <a:lnTo>
                    <a:pt x="48" y="302"/>
                  </a:lnTo>
                  <a:lnTo>
                    <a:pt x="32" y="290"/>
                  </a:lnTo>
                  <a:lnTo>
                    <a:pt x="24" y="282"/>
                  </a:lnTo>
                  <a:lnTo>
                    <a:pt x="18" y="272"/>
                  </a:lnTo>
                  <a:lnTo>
                    <a:pt x="18" y="272"/>
                  </a:lnTo>
                  <a:lnTo>
                    <a:pt x="14" y="264"/>
                  </a:lnTo>
                  <a:lnTo>
                    <a:pt x="10" y="254"/>
                  </a:lnTo>
                  <a:lnTo>
                    <a:pt x="6" y="234"/>
                  </a:lnTo>
                  <a:lnTo>
                    <a:pt x="4" y="212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12" y="174"/>
                  </a:lnTo>
                  <a:lnTo>
                    <a:pt x="18" y="158"/>
                  </a:lnTo>
                  <a:lnTo>
                    <a:pt x="26" y="142"/>
                  </a:lnTo>
                  <a:lnTo>
                    <a:pt x="34" y="126"/>
                  </a:lnTo>
                  <a:lnTo>
                    <a:pt x="44" y="112"/>
                  </a:lnTo>
                  <a:lnTo>
                    <a:pt x="56" y="98"/>
                  </a:lnTo>
                  <a:lnTo>
                    <a:pt x="68" y="84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96" y="62"/>
                  </a:lnTo>
                  <a:lnTo>
                    <a:pt x="112" y="52"/>
                  </a:lnTo>
                  <a:lnTo>
                    <a:pt x="126" y="44"/>
                  </a:lnTo>
                  <a:lnTo>
                    <a:pt x="144" y="36"/>
                  </a:lnTo>
                  <a:lnTo>
                    <a:pt x="160" y="30"/>
                  </a:lnTo>
                  <a:lnTo>
                    <a:pt x="178" y="26"/>
                  </a:lnTo>
                  <a:lnTo>
                    <a:pt x="212" y="20"/>
                  </a:lnTo>
                  <a:lnTo>
                    <a:pt x="212" y="20"/>
                  </a:lnTo>
                  <a:lnTo>
                    <a:pt x="248" y="18"/>
                  </a:lnTo>
                  <a:lnTo>
                    <a:pt x="284" y="18"/>
                  </a:lnTo>
                  <a:lnTo>
                    <a:pt x="320" y="20"/>
                  </a:lnTo>
                  <a:lnTo>
                    <a:pt x="356" y="26"/>
                  </a:lnTo>
                  <a:lnTo>
                    <a:pt x="356" y="26"/>
                  </a:lnTo>
                  <a:lnTo>
                    <a:pt x="392" y="32"/>
                  </a:lnTo>
                  <a:lnTo>
                    <a:pt x="426" y="44"/>
                  </a:lnTo>
                  <a:lnTo>
                    <a:pt x="426" y="44"/>
                  </a:lnTo>
                  <a:lnTo>
                    <a:pt x="442" y="52"/>
                  </a:lnTo>
                  <a:lnTo>
                    <a:pt x="456" y="60"/>
                  </a:lnTo>
                  <a:lnTo>
                    <a:pt x="472" y="70"/>
                  </a:lnTo>
                  <a:lnTo>
                    <a:pt x="484" y="82"/>
                  </a:lnTo>
                  <a:lnTo>
                    <a:pt x="484" y="82"/>
                  </a:lnTo>
                  <a:lnTo>
                    <a:pt x="488" y="90"/>
                  </a:lnTo>
                  <a:lnTo>
                    <a:pt x="492" y="98"/>
                  </a:lnTo>
                  <a:lnTo>
                    <a:pt x="496" y="106"/>
                  </a:lnTo>
                  <a:lnTo>
                    <a:pt x="496" y="114"/>
                  </a:lnTo>
                  <a:lnTo>
                    <a:pt x="496" y="114"/>
                  </a:lnTo>
                  <a:lnTo>
                    <a:pt x="496" y="122"/>
                  </a:lnTo>
                  <a:lnTo>
                    <a:pt x="494" y="130"/>
                  </a:lnTo>
                  <a:lnTo>
                    <a:pt x="488" y="146"/>
                  </a:lnTo>
                  <a:lnTo>
                    <a:pt x="488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95738" y="1539875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24 w 60"/>
                <a:gd name="T5" fmla="*/ 0 h 60"/>
                <a:gd name="T6" fmla="*/ 18 w 60"/>
                <a:gd name="T7" fmla="*/ 2 h 60"/>
                <a:gd name="T8" fmla="*/ 8 w 60"/>
                <a:gd name="T9" fmla="*/ 8 h 60"/>
                <a:gd name="T10" fmla="*/ 2 w 60"/>
                <a:gd name="T11" fmla="*/ 18 h 60"/>
                <a:gd name="T12" fmla="*/ 0 w 60"/>
                <a:gd name="T13" fmla="*/ 24 h 60"/>
                <a:gd name="T14" fmla="*/ 0 w 60"/>
                <a:gd name="T15" fmla="*/ 30 h 60"/>
                <a:gd name="T16" fmla="*/ 0 w 60"/>
                <a:gd name="T17" fmla="*/ 30 h 60"/>
                <a:gd name="T18" fmla="*/ 0 w 60"/>
                <a:gd name="T19" fmla="*/ 36 h 60"/>
                <a:gd name="T20" fmla="*/ 2 w 60"/>
                <a:gd name="T21" fmla="*/ 42 h 60"/>
                <a:gd name="T22" fmla="*/ 8 w 60"/>
                <a:gd name="T23" fmla="*/ 50 h 60"/>
                <a:gd name="T24" fmla="*/ 18 w 60"/>
                <a:gd name="T25" fmla="*/ 58 h 60"/>
                <a:gd name="T26" fmla="*/ 24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36 w 60"/>
                <a:gd name="T33" fmla="*/ 60 h 60"/>
                <a:gd name="T34" fmla="*/ 40 w 60"/>
                <a:gd name="T35" fmla="*/ 58 h 60"/>
                <a:gd name="T36" fmla="*/ 50 w 60"/>
                <a:gd name="T37" fmla="*/ 50 h 60"/>
                <a:gd name="T38" fmla="*/ 56 w 60"/>
                <a:gd name="T39" fmla="*/ 42 h 60"/>
                <a:gd name="T40" fmla="*/ 58 w 60"/>
                <a:gd name="T41" fmla="*/ 36 h 60"/>
                <a:gd name="T42" fmla="*/ 60 w 60"/>
                <a:gd name="T43" fmla="*/ 30 h 60"/>
                <a:gd name="T44" fmla="*/ 60 w 60"/>
                <a:gd name="T45" fmla="*/ 30 h 60"/>
                <a:gd name="T46" fmla="*/ 58 w 60"/>
                <a:gd name="T47" fmla="*/ 24 h 60"/>
                <a:gd name="T48" fmla="*/ 56 w 60"/>
                <a:gd name="T49" fmla="*/ 18 h 60"/>
                <a:gd name="T50" fmla="*/ 50 w 60"/>
                <a:gd name="T51" fmla="*/ 8 h 60"/>
                <a:gd name="T52" fmla="*/ 40 w 60"/>
                <a:gd name="T53" fmla="*/ 2 h 60"/>
                <a:gd name="T54" fmla="*/ 36 w 60"/>
                <a:gd name="T55" fmla="*/ 0 h 60"/>
                <a:gd name="T56" fmla="*/ 30 w 60"/>
                <a:gd name="T57" fmla="*/ 0 h 60"/>
                <a:gd name="T58" fmla="*/ 30 w 60"/>
                <a:gd name="T5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0" y="58"/>
                  </a:lnTo>
                  <a:lnTo>
                    <a:pt x="50" y="50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173663" y="1165225"/>
            <a:ext cx="841375" cy="577850"/>
            <a:chOff x="5173663" y="1165225"/>
            <a:chExt cx="841375" cy="577850"/>
          </a:xfrm>
          <a:solidFill>
            <a:schemeClr val="bg1">
              <a:lumMod val="50000"/>
            </a:schemeClr>
          </a:solidFill>
        </p:grpSpPr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173663" y="1165225"/>
              <a:ext cx="841375" cy="577850"/>
            </a:xfrm>
            <a:custGeom>
              <a:avLst/>
              <a:gdLst>
                <a:gd name="T0" fmla="*/ 522 w 530"/>
                <a:gd name="T1" fmla="*/ 86 h 364"/>
                <a:gd name="T2" fmla="*/ 492 w 530"/>
                <a:gd name="T3" fmla="*/ 48 h 364"/>
                <a:gd name="T4" fmla="*/ 436 w 530"/>
                <a:gd name="T5" fmla="*/ 20 h 364"/>
                <a:gd name="T6" fmla="*/ 362 w 530"/>
                <a:gd name="T7" fmla="*/ 4 h 364"/>
                <a:gd name="T8" fmla="*/ 212 w 530"/>
                <a:gd name="T9" fmla="*/ 8 h 364"/>
                <a:gd name="T10" fmla="*/ 140 w 530"/>
                <a:gd name="T11" fmla="*/ 30 h 364"/>
                <a:gd name="T12" fmla="*/ 78 w 530"/>
                <a:gd name="T13" fmla="*/ 70 h 364"/>
                <a:gd name="T14" fmla="*/ 42 w 530"/>
                <a:gd name="T15" fmla="*/ 110 h 364"/>
                <a:gd name="T16" fmla="*/ 10 w 530"/>
                <a:gd name="T17" fmla="*/ 176 h 364"/>
                <a:gd name="T18" fmla="*/ 0 w 530"/>
                <a:gd name="T19" fmla="*/ 234 h 364"/>
                <a:gd name="T20" fmla="*/ 16 w 530"/>
                <a:gd name="T21" fmla="*/ 300 h 364"/>
                <a:gd name="T22" fmla="*/ 52 w 530"/>
                <a:gd name="T23" fmla="*/ 332 h 364"/>
                <a:gd name="T24" fmla="*/ 106 w 530"/>
                <a:gd name="T25" fmla="*/ 352 h 364"/>
                <a:gd name="T26" fmla="*/ 170 w 530"/>
                <a:gd name="T27" fmla="*/ 362 h 364"/>
                <a:gd name="T28" fmla="*/ 258 w 530"/>
                <a:gd name="T29" fmla="*/ 360 h 364"/>
                <a:gd name="T30" fmla="*/ 298 w 530"/>
                <a:gd name="T31" fmla="*/ 336 h 364"/>
                <a:gd name="T32" fmla="*/ 308 w 530"/>
                <a:gd name="T33" fmla="*/ 304 h 364"/>
                <a:gd name="T34" fmla="*/ 296 w 530"/>
                <a:gd name="T35" fmla="*/ 266 h 364"/>
                <a:gd name="T36" fmla="*/ 256 w 530"/>
                <a:gd name="T37" fmla="*/ 206 h 364"/>
                <a:gd name="T38" fmla="*/ 252 w 530"/>
                <a:gd name="T39" fmla="*/ 188 h 364"/>
                <a:gd name="T40" fmla="*/ 268 w 530"/>
                <a:gd name="T41" fmla="*/ 172 h 364"/>
                <a:gd name="T42" fmla="*/ 284 w 530"/>
                <a:gd name="T43" fmla="*/ 166 h 364"/>
                <a:gd name="T44" fmla="*/ 300 w 530"/>
                <a:gd name="T45" fmla="*/ 172 h 364"/>
                <a:gd name="T46" fmla="*/ 336 w 530"/>
                <a:gd name="T47" fmla="*/ 202 h 364"/>
                <a:gd name="T48" fmla="*/ 374 w 530"/>
                <a:gd name="T49" fmla="*/ 226 h 364"/>
                <a:gd name="T50" fmla="*/ 414 w 530"/>
                <a:gd name="T51" fmla="*/ 236 h 364"/>
                <a:gd name="T52" fmla="*/ 452 w 530"/>
                <a:gd name="T53" fmla="*/ 226 h 364"/>
                <a:gd name="T54" fmla="*/ 504 w 530"/>
                <a:gd name="T55" fmla="*/ 184 h 364"/>
                <a:gd name="T56" fmla="*/ 528 w 530"/>
                <a:gd name="T57" fmla="*/ 140 h 364"/>
                <a:gd name="T58" fmla="*/ 270 w 530"/>
                <a:gd name="T59" fmla="*/ 170 h 364"/>
                <a:gd name="T60" fmla="*/ 270 w 530"/>
                <a:gd name="T61" fmla="*/ 170 h 364"/>
                <a:gd name="T62" fmla="*/ 466 w 530"/>
                <a:gd name="T63" fmla="*/ 174 h 364"/>
                <a:gd name="T64" fmla="*/ 420 w 530"/>
                <a:gd name="T65" fmla="*/ 200 h 364"/>
                <a:gd name="T66" fmla="*/ 396 w 530"/>
                <a:gd name="T67" fmla="*/ 198 h 364"/>
                <a:gd name="T68" fmla="*/ 358 w 530"/>
                <a:gd name="T69" fmla="*/ 176 h 364"/>
                <a:gd name="T70" fmla="*/ 316 w 530"/>
                <a:gd name="T71" fmla="*/ 142 h 364"/>
                <a:gd name="T72" fmla="*/ 278 w 530"/>
                <a:gd name="T73" fmla="*/ 136 h 364"/>
                <a:gd name="T74" fmla="*/ 252 w 530"/>
                <a:gd name="T75" fmla="*/ 146 h 364"/>
                <a:gd name="T76" fmla="*/ 232 w 530"/>
                <a:gd name="T77" fmla="*/ 166 h 364"/>
                <a:gd name="T78" fmla="*/ 224 w 530"/>
                <a:gd name="T79" fmla="*/ 192 h 364"/>
                <a:gd name="T80" fmla="*/ 234 w 530"/>
                <a:gd name="T81" fmla="*/ 220 h 364"/>
                <a:gd name="T82" fmla="*/ 278 w 530"/>
                <a:gd name="T83" fmla="*/ 278 h 364"/>
                <a:gd name="T84" fmla="*/ 284 w 530"/>
                <a:gd name="T85" fmla="*/ 300 h 364"/>
                <a:gd name="T86" fmla="*/ 270 w 530"/>
                <a:gd name="T87" fmla="*/ 318 h 364"/>
                <a:gd name="T88" fmla="*/ 170 w 530"/>
                <a:gd name="T89" fmla="*/ 332 h 364"/>
                <a:gd name="T90" fmla="*/ 106 w 530"/>
                <a:gd name="T91" fmla="*/ 326 h 364"/>
                <a:gd name="T92" fmla="*/ 48 w 530"/>
                <a:gd name="T93" fmla="*/ 304 h 364"/>
                <a:gd name="T94" fmla="*/ 20 w 530"/>
                <a:gd name="T95" fmla="*/ 274 h 364"/>
                <a:gd name="T96" fmla="*/ 6 w 530"/>
                <a:gd name="T97" fmla="*/ 214 h 364"/>
                <a:gd name="T98" fmla="*/ 20 w 530"/>
                <a:gd name="T99" fmla="*/ 160 h 364"/>
                <a:gd name="T100" fmla="*/ 58 w 530"/>
                <a:gd name="T101" fmla="*/ 100 h 364"/>
                <a:gd name="T102" fmla="*/ 98 w 530"/>
                <a:gd name="T103" fmla="*/ 64 h 364"/>
                <a:gd name="T104" fmla="*/ 162 w 530"/>
                <a:gd name="T105" fmla="*/ 32 h 364"/>
                <a:gd name="T106" fmla="*/ 250 w 530"/>
                <a:gd name="T107" fmla="*/ 20 h 364"/>
                <a:gd name="T108" fmla="*/ 358 w 530"/>
                <a:gd name="T109" fmla="*/ 26 h 364"/>
                <a:gd name="T110" fmla="*/ 442 w 530"/>
                <a:gd name="T111" fmla="*/ 52 h 364"/>
                <a:gd name="T112" fmla="*/ 484 w 530"/>
                <a:gd name="T113" fmla="*/ 84 h 364"/>
                <a:gd name="T114" fmla="*/ 498 w 530"/>
                <a:gd name="T115" fmla="*/ 116 h 364"/>
                <a:gd name="T116" fmla="*/ 492 w 530"/>
                <a:gd name="T117" fmla="*/ 14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0" h="364">
                  <a:moveTo>
                    <a:pt x="530" y="112"/>
                  </a:moveTo>
                  <a:lnTo>
                    <a:pt x="530" y="112"/>
                  </a:lnTo>
                  <a:lnTo>
                    <a:pt x="528" y="98"/>
                  </a:lnTo>
                  <a:lnTo>
                    <a:pt x="522" y="86"/>
                  </a:lnTo>
                  <a:lnTo>
                    <a:pt x="516" y="74"/>
                  </a:lnTo>
                  <a:lnTo>
                    <a:pt x="508" y="64"/>
                  </a:lnTo>
                  <a:lnTo>
                    <a:pt x="508" y="64"/>
                  </a:lnTo>
                  <a:lnTo>
                    <a:pt x="492" y="48"/>
                  </a:lnTo>
                  <a:lnTo>
                    <a:pt x="474" y="36"/>
                  </a:lnTo>
                  <a:lnTo>
                    <a:pt x="456" y="26"/>
                  </a:lnTo>
                  <a:lnTo>
                    <a:pt x="436" y="20"/>
                  </a:lnTo>
                  <a:lnTo>
                    <a:pt x="436" y="20"/>
                  </a:lnTo>
                  <a:lnTo>
                    <a:pt x="418" y="14"/>
                  </a:lnTo>
                  <a:lnTo>
                    <a:pt x="398" y="10"/>
                  </a:lnTo>
                  <a:lnTo>
                    <a:pt x="362" y="4"/>
                  </a:lnTo>
                  <a:lnTo>
                    <a:pt x="362" y="4"/>
                  </a:lnTo>
                  <a:lnTo>
                    <a:pt x="324" y="0"/>
                  </a:lnTo>
                  <a:lnTo>
                    <a:pt x="286" y="0"/>
                  </a:lnTo>
                  <a:lnTo>
                    <a:pt x="250" y="2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176" y="16"/>
                  </a:lnTo>
                  <a:lnTo>
                    <a:pt x="158" y="22"/>
                  </a:lnTo>
                  <a:lnTo>
                    <a:pt x="140" y="30"/>
                  </a:lnTo>
                  <a:lnTo>
                    <a:pt x="124" y="38"/>
                  </a:lnTo>
                  <a:lnTo>
                    <a:pt x="108" y="46"/>
                  </a:lnTo>
                  <a:lnTo>
                    <a:pt x="94" y="58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66" y="82"/>
                  </a:lnTo>
                  <a:lnTo>
                    <a:pt x="54" y="96"/>
                  </a:lnTo>
                  <a:lnTo>
                    <a:pt x="42" y="110"/>
                  </a:lnTo>
                  <a:lnTo>
                    <a:pt x="32" y="126"/>
                  </a:lnTo>
                  <a:lnTo>
                    <a:pt x="24" y="142"/>
                  </a:lnTo>
                  <a:lnTo>
                    <a:pt x="16" y="158"/>
                  </a:lnTo>
                  <a:lnTo>
                    <a:pt x="10" y="176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2" y="216"/>
                  </a:lnTo>
                  <a:lnTo>
                    <a:pt x="0" y="234"/>
                  </a:lnTo>
                  <a:lnTo>
                    <a:pt x="2" y="254"/>
                  </a:lnTo>
                  <a:lnTo>
                    <a:pt x="6" y="282"/>
                  </a:lnTo>
                  <a:lnTo>
                    <a:pt x="6" y="282"/>
                  </a:lnTo>
                  <a:lnTo>
                    <a:pt x="16" y="300"/>
                  </a:lnTo>
                  <a:lnTo>
                    <a:pt x="22" y="310"/>
                  </a:lnTo>
                  <a:lnTo>
                    <a:pt x="30" y="318"/>
                  </a:lnTo>
                  <a:lnTo>
                    <a:pt x="40" y="324"/>
                  </a:lnTo>
                  <a:lnTo>
                    <a:pt x="52" y="332"/>
                  </a:lnTo>
                  <a:lnTo>
                    <a:pt x="66" y="338"/>
                  </a:lnTo>
                  <a:lnTo>
                    <a:pt x="84" y="346"/>
                  </a:lnTo>
                  <a:lnTo>
                    <a:pt x="84" y="346"/>
                  </a:lnTo>
                  <a:lnTo>
                    <a:pt x="106" y="352"/>
                  </a:lnTo>
                  <a:lnTo>
                    <a:pt x="126" y="356"/>
                  </a:lnTo>
                  <a:lnTo>
                    <a:pt x="148" y="360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206" y="364"/>
                  </a:lnTo>
                  <a:lnTo>
                    <a:pt x="234" y="364"/>
                  </a:lnTo>
                  <a:lnTo>
                    <a:pt x="252" y="360"/>
                  </a:lnTo>
                  <a:lnTo>
                    <a:pt x="258" y="360"/>
                  </a:lnTo>
                  <a:lnTo>
                    <a:pt x="258" y="360"/>
                  </a:lnTo>
                  <a:lnTo>
                    <a:pt x="274" y="354"/>
                  </a:lnTo>
                  <a:lnTo>
                    <a:pt x="286" y="346"/>
                  </a:lnTo>
                  <a:lnTo>
                    <a:pt x="298" y="336"/>
                  </a:lnTo>
                  <a:lnTo>
                    <a:pt x="298" y="336"/>
                  </a:lnTo>
                  <a:lnTo>
                    <a:pt x="304" y="326"/>
                  </a:lnTo>
                  <a:lnTo>
                    <a:pt x="308" y="316"/>
                  </a:lnTo>
                  <a:lnTo>
                    <a:pt x="308" y="304"/>
                  </a:lnTo>
                  <a:lnTo>
                    <a:pt x="308" y="294"/>
                  </a:lnTo>
                  <a:lnTo>
                    <a:pt x="300" y="27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84" y="248"/>
                  </a:lnTo>
                  <a:lnTo>
                    <a:pt x="274" y="234"/>
                  </a:lnTo>
                  <a:lnTo>
                    <a:pt x="264" y="220"/>
                  </a:lnTo>
                  <a:lnTo>
                    <a:pt x="256" y="206"/>
                  </a:lnTo>
                  <a:lnTo>
                    <a:pt x="256" y="206"/>
                  </a:lnTo>
                  <a:lnTo>
                    <a:pt x="252" y="196"/>
                  </a:lnTo>
                  <a:lnTo>
                    <a:pt x="252" y="188"/>
                  </a:lnTo>
                  <a:lnTo>
                    <a:pt x="252" y="188"/>
                  </a:lnTo>
                  <a:lnTo>
                    <a:pt x="256" y="182"/>
                  </a:lnTo>
                  <a:lnTo>
                    <a:pt x="264" y="174"/>
                  </a:lnTo>
                  <a:lnTo>
                    <a:pt x="266" y="172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84" y="166"/>
                  </a:lnTo>
                  <a:lnTo>
                    <a:pt x="284" y="166"/>
                  </a:lnTo>
                  <a:lnTo>
                    <a:pt x="290" y="168"/>
                  </a:lnTo>
                  <a:lnTo>
                    <a:pt x="300" y="172"/>
                  </a:lnTo>
                  <a:lnTo>
                    <a:pt x="300" y="172"/>
                  </a:lnTo>
                  <a:lnTo>
                    <a:pt x="310" y="180"/>
                  </a:lnTo>
                  <a:lnTo>
                    <a:pt x="322" y="190"/>
                  </a:lnTo>
                  <a:lnTo>
                    <a:pt x="322" y="190"/>
                  </a:lnTo>
                  <a:lnTo>
                    <a:pt x="336" y="202"/>
                  </a:lnTo>
                  <a:lnTo>
                    <a:pt x="354" y="216"/>
                  </a:lnTo>
                  <a:lnTo>
                    <a:pt x="354" y="216"/>
                  </a:lnTo>
                  <a:lnTo>
                    <a:pt x="362" y="222"/>
                  </a:lnTo>
                  <a:lnTo>
                    <a:pt x="374" y="226"/>
                  </a:lnTo>
                  <a:lnTo>
                    <a:pt x="386" y="232"/>
                  </a:lnTo>
                  <a:lnTo>
                    <a:pt x="400" y="234"/>
                  </a:lnTo>
                  <a:lnTo>
                    <a:pt x="400" y="234"/>
                  </a:lnTo>
                  <a:lnTo>
                    <a:pt x="414" y="236"/>
                  </a:lnTo>
                  <a:lnTo>
                    <a:pt x="428" y="234"/>
                  </a:lnTo>
                  <a:lnTo>
                    <a:pt x="440" y="230"/>
                  </a:lnTo>
                  <a:lnTo>
                    <a:pt x="452" y="226"/>
                  </a:lnTo>
                  <a:lnTo>
                    <a:pt x="452" y="226"/>
                  </a:lnTo>
                  <a:lnTo>
                    <a:pt x="472" y="214"/>
                  </a:lnTo>
                  <a:lnTo>
                    <a:pt x="488" y="200"/>
                  </a:lnTo>
                  <a:lnTo>
                    <a:pt x="488" y="200"/>
                  </a:lnTo>
                  <a:lnTo>
                    <a:pt x="504" y="184"/>
                  </a:lnTo>
                  <a:lnTo>
                    <a:pt x="518" y="164"/>
                  </a:lnTo>
                  <a:lnTo>
                    <a:pt x="518" y="164"/>
                  </a:lnTo>
                  <a:lnTo>
                    <a:pt x="524" y="154"/>
                  </a:lnTo>
                  <a:lnTo>
                    <a:pt x="528" y="140"/>
                  </a:lnTo>
                  <a:lnTo>
                    <a:pt x="530" y="128"/>
                  </a:lnTo>
                  <a:lnTo>
                    <a:pt x="530" y="112"/>
                  </a:lnTo>
                  <a:lnTo>
                    <a:pt x="530" y="112"/>
                  </a:lnTo>
                  <a:close/>
                  <a:moveTo>
                    <a:pt x="270" y="170"/>
                  </a:moveTo>
                  <a:lnTo>
                    <a:pt x="270" y="170"/>
                  </a:lnTo>
                  <a:lnTo>
                    <a:pt x="270" y="170"/>
                  </a:lnTo>
                  <a:lnTo>
                    <a:pt x="270" y="170"/>
                  </a:lnTo>
                  <a:lnTo>
                    <a:pt x="270" y="170"/>
                  </a:lnTo>
                  <a:close/>
                  <a:moveTo>
                    <a:pt x="488" y="148"/>
                  </a:moveTo>
                  <a:lnTo>
                    <a:pt x="488" y="148"/>
                  </a:lnTo>
                  <a:lnTo>
                    <a:pt x="478" y="162"/>
                  </a:lnTo>
                  <a:lnTo>
                    <a:pt x="466" y="174"/>
                  </a:lnTo>
                  <a:lnTo>
                    <a:pt x="452" y="184"/>
                  </a:lnTo>
                  <a:lnTo>
                    <a:pt x="438" y="194"/>
                  </a:lnTo>
                  <a:lnTo>
                    <a:pt x="438" y="194"/>
                  </a:lnTo>
                  <a:lnTo>
                    <a:pt x="420" y="200"/>
                  </a:lnTo>
                  <a:lnTo>
                    <a:pt x="412" y="200"/>
                  </a:lnTo>
                  <a:lnTo>
                    <a:pt x="404" y="200"/>
                  </a:lnTo>
                  <a:lnTo>
                    <a:pt x="404" y="200"/>
                  </a:lnTo>
                  <a:lnTo>
                    <a:pt x="396" y="198"/>
                  </a:lnTo>
                  <a:lnTo>
                    <a:pt x="388" y="196"/>
                  </a:lnTo>
                  <a:lnTo>
                    <a:pt x="372" y="186"/>
                  </a:lnTo>
                  <a:lnTo>
                    <a:pt x="372" y="186"/>
                  </a:lnTo>
                  <a:lnTo>
                    <a:pt x="358" y="176"/>
                  </a:lnTo>
                  <a:lnTo>
                    <a:pt x="344" y="164"/>
                  </a:lnTo>
                  <a:lnTo>
                    <a:pt x="330" y="152"/>
                  </a:lnTo>
                  <a:lnTo>
                    <a:pt x="316" y="142"/>
                  </a:lnTo>
                  <a:lnTo>
                    <a:pt x="316" y="142"/>
                  </a:lnTo>
                  <a:lnTo>
                    <a:pt x="306" y="138"/>
                  </a:lnTo>
                  <a:lnTo>
                    <a:pt x="298" y="136"/>
                  </a:lnTo>
                  <a:lnTo>
                    <a:pt x="288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70" y="138"/>
                  </a:lnTo>
                  <a:lnTo>
                    <a:pt x="260" y="140"/>
                  </a:lnTo>
                  <a:lnTo>
                    <a:pt x="252" y="146"/>
                  </a:lnTo>
                  <a:lnTo>
                    <a:pt x="244" y="152"/>
                  </a:lnTo>
                  <a:lnTo>
                    <a:pt x="244" y="152"/>
                  </a:lnTo>
                  <a:lnTo>
                    <a:pt x="238" y="158"/>
                  </a:lnTo>
                  <a:lnTo>
                    <a:pt x="232" y="166"/>
                  </a:lnTo>
                  <a:lnTo>
                    <a:pt x="228" y="174"/>
                  </a:lnTo>
                  <a:lnTo>
                    <a:pt x="224" y="184"/>
                  </a:lnTo>
                  <a:lnTo>
                    <a:pt x="224" y="184"/>
                  </a:lnTo>
                  <a:lnTo>
                    <a:pt x="224" y="192"/>
                  </a:lnTo>
                  <a:lnTo>
                    <a:pt x="226" y="202"/>
                  </a:lnTo>
                  <a:lnTo>
                    <a:pt x="230" y="212"/>
                  </a:lnTo>
                  <a:lnTo>
                    <a:pt x="234" y="220"/>
                  </a:lnTo>
                  <a:lnTo>
                    <a:pt x="234" y="220"/>
                  </a:lnTo>
                  <a:lnTo>
                    <a:pt x="244" y="234"/>
                  </a:lnTo>
                  <a:lnTo>
                    <a:pt x="256" y="248"/>
                  </a:lnTo>
                  <a:lnTo>
                    <a:pt x="266" y="262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82" y="284"/>
                  </a:lnTo>
                  <a:lnTo>
                    <a:pt x="284" y="292"/>
                  </a:lnTo>
                  <a:lnTo>
                    <a:pt x="284" y="300"/>
                  </a:lnTo>
                  <a:lnTo>
                    <a:pt x="282" y="308"/>
                  </a:lnTo>
                  <a:lnTo>
                    <a:pt x="282" y="308"/>
                  </a:lnTo>
                  <a:lnTo>
                    <a:pt x="276" y="314"/>
                  </a:lnTo>
                  <a:lnTo>
                    <a:pt x="270" y="318"/>
                  </a:lnTo>
                  <a:lnTo>
                    <a:pt x="254" y="326"/>
                  </a:lnTo>
                  <a:lnTo>
                    <a:pt x="254" y="326"/>
                  </a:lnTo>
                  <a:lnTo>
                    <a:pt x="212" y="330"/>
                  </a:lnTo>
                  <a:lnTo>
                    <a:pt x="170" y="332"/>
                  </a:lnTo>
                  <a:lnTo>
                    <a:pt x="170" y="332"/>
                  </a:lnTo>
                  <a:lnTo>
                    <a:pt x="148" y="332"/>
                  </a:lnTo>
                  <a:lnTo>
                    <a:pt x="128" y="330"/>
                  </a:lnTo>
                  <a:lnTo>
                    <a:pt x="106" y="326"/>
                  </a:lnTo>
                  <a:lnTo>
                    <a:pt x="86" y="320"/>
                  </a:lnTo>
                  <a:lnTo>
                    <a:pt x="86" y="320"/>
                  </a:lnTo>
                  <a:lnTo>
                    <a:pt x="66" y="314"/>
                  </a:lnTo>
                  <a:lnTo>
                    <a:pt x="48" y="304"/>
                  </a:lnTo>
                  <a:lnTo>
                    <a:pt x="32" y="290"/>
                  </a:lnTo>
                  <a:lnTo>
                    <a:pt x="26" y="282"/>
                  </a:lnTo>
                  <a:lnTo>
                    <a:pt x="20" y="274"/>
                  </a:lnTo>
                  <a:lnTo>
                    <a:pt x="20" y="274"/>
                  </a:lnTo>
                  <a:lnTo>
                    <a:pt x="14" y="266"/>
                  </a:lnTo>
                  <a:lnTo>
                    <a:pt x="12" y="256"/>
                  </a:lnTo>
                  <a:lnTo>
                    <a:pt x="6" y="236"/>
                  </a:lnTo>
                  <a:lnTo>
                    <a:pt x="6" y="21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4" y="176"/>
                  </a:lnTo>
                  <a:lnTo>
                    <a:pt x="20" y="160"/>
                  </a:lnTo>
                  <a:lnTo>
                    <a:pt x="28" y="144"/>
                  </a:lnTo>
                  <a:lnTo>
                    <a:pt x="36" y="128"/>
                  </a:lnTo>
                  <a:lnTo>
                    <a:pt x="46" y="114"/>
                  </a:lnTo>
                  <a:lnTo>
                    <a:pt x="58" y="100"/>
                  </a:lnTo>
                  <a:lnTo>
                    <a:pt x="70" y="86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98" y="64"/>
                  </a:lnTo>
                  <a:lnTo>
                    <a:pt x="112" y="54"/>
                  </a:lnTo>
                  <a:lnTo>
                    <a:pt x="128" y="46"/>
                  </a:lnTo>
                  <a:lnTo>
                    <a:pt x="144" y="38"/>
                  </a:lnTo>
                  <a:lnTo>
                    <a:pt x="162" y="32"/>
                  </a:lnTo>
                  <a:lnTo>
                    <a:pt x="178" y="28"/>
                  </a:lnTo>
                  <a:lnTo>
                    <a:pt x="214" y="22"/>
                  </a:lnTo>
                  <a:lnTo>
                    <a:pt x="214" y="22"/>
                  </a:lnTo>
                  <a:lnTo>
                    <a:pt x="250" y="20"/>
                  </a:lnTo>
                  <a:lnTo>
                    <a:pt x="286" y="20"/>
                  </a:lnTo>
                  <a:lnTo>
                    <a:pt x="322" y="22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92" y="34"/>
                  </a:lnTo>
                  <a:lnTo>
                    <a:pt x="426" y="46"/>
                  </a:lnTo>
                  <a:lnTo>
                    <a:pt x="426" y="46"/>
                  </a:lnTo>
                  <a:lnTo>
                    <a:pt x="442" y="52"/>
                  </a:lnTo>
                  <a:lnTo>
                    <a:pt x="458" y="62"/>
                  </a:lnTo>
                  <a:lnTo>
                    <a:pt x="472" y="72"/>
                  </a:lnTo>
                  <a:lnTo>
                    <a:pt x="484" y="84"/>
                  </a:lnTo>
                  <a:lnTo>
                    <a:pt x="484" y="84"/>
                  </a:lnTo>
                  <a:lnTo>
                    <a:pt x="490" y="92"/>
                  </a:lnTo>
                  <a:lnTo>
                    <a:pt x="494" y="98"/>
                  </a:lnTo>
                  <a:lnTo>
                    <a:pt x="496" y="106"/>
                  </a:lnTo>
                  <a:lnTo>
                    <a:pt x="498" y="116"/>
                  </a:lnTo>
                  <a:lnTo>
                    <a:pt x="498" y="116"/>
                  </a:lnTo>
                  <a:lnTo>
                    <a:pt x="498" y="124"/>
                  </a:lnTo>
                  <a:lnTo>
                    <a:pt x="496" y="132"/>
                  </a:lnTo>
                  <a:lnTo>
                    <a:pt x="492" y="140"/>
                  </a:lnTo>
                  <a:lnTo>
                    <a:pt x="488" y="148"/>
                  </a:lnTo>
                  <a:lnTo>
                    <a:pt x="488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291138" y="1520825"/>
              <a:ext cx="209550" cy="92075"/>
            </a:xfrm>
            <a:custGeom>
              <a:avLst/>
              <a:gdLst>
                <a:gd name="T0" fmla="*/ 132 w 132"/>
                <a:gd name="T1" fmla="*/ 12 h 58"/>
                <a:gd name="T2" fmla="*/ 132 w 132"/>
                <a:gd name="T3" fmla="*/ 12 h 58"/>
                <a:gd name="T4" fmla="*/ 132 w 132"/>
                <a:gd name="T5" fmla="*/ 20 h 58"/>
                <a:gd name="T6" fmla="*/ 130 w 132"/>
                <a:gd name="T7" fmla="*/ 26 h 58"/>
                <a:gd name="T8" fmla="*/ 124 w 132"/>
                <a:gd name="T9" fmla="*/ 32 h 58"/>
                <a:gd name="T10" fmla="*/ 114 w 132"/>
                <a:gd name="T11" fmla="*/ 36 h 58"/>
                <a:gd name="T12" fmla="*/ 26 w 132"/>
                <a:gd name="T13" fmla="*/ 58 h 58"/>
                <a:gd name="T14" fmla="*/ 26 w 132"/>
                <a:gd name="T15" fmla="*/ 58 h 58"/>
                <a:gd name="T16" fmla="*/ 18 w 132"/>
                <a:gd name="T17" fmla="*/ 58 h 58"/>
                <a:gd name="T18" fmla="*/ 10 w 132"/>
                <a:gd name="T19" fmla="*/ 56 h 58"/>
                <a:gd name="T20" fmla="*/ 4 w 132"/>
                <a:gd name="T21" fmla="*/ 52 h 58"/>
                <a:gd name="T22" fmla="*/ 0 w 132"/>
                <a:gd name="T23" fmla="*/ 46 h 58"/>
                <a:gd name="T24" fmla="*/ 0 w 132"/>
                <a:gd name="T25" fmla="*/ 46 h 58"/>
                <a:gd name="T26" fmla="*/ 0 w 132"/>
                <a:gd name="T27" fmla="*/ 38 h 58"/>
                <a:gd name="T28" fmla="*/ 4 w 132"/>
                <a:gd name="T29" fmla="*/ 32 h 58"/>
                <a:gd name="T30" fmla="*/ 10 w 132"/>
                <a:gd name="T31" fmla="*/ 26 h 58"/>
                <a:gd name="T32" fmla="*/ 18 w 132"/>
                <a:gd name="T33" fmla="*/ 22 h 58"/>
                <a:gd name="T34" fmla="*/ 106 w 132"/>
                <a:gd name="T35" fmla="*/ 0 h 58"/>
                <a:gd name="T36" fmla="*/ 106 w 132"/>
                <a:gd name="T37" fmla="*/ 0 h 58"/>
                <a:gd name="T38" fmla="*/ 114 w 132"/>
                <a:gd name="T39" fmla="*/ 0 h 58"/>
                <a:gd name="T40" fmla="*/ 122 w 132"/>
                <a:gd name="T41" fmla="*/ 2 h 58"/>
                <a:gd name="T42" fmla="*/ 130 w 132"/>
                <a:gd name="T43" fmla="*/ 6 h 58"/>
                <a:gd name="T44" fmla="*/ 132 w 132"/>
                <a:gd name="T45" fmla="*/ 12 h 58"/>
                <a:gd name="T46" fmla="*/ 132 w 132"/>
                <a:gd name="T47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58">
                  <a:moveTo>
                    <a:pt x="132" y="12"/>
                  </a:moveTo>
                  <a:lnTo>
                    <a:pt x="132" y="12"/>
                  </a:lnTo>
                  <a:lnTo>
                    <a:pt x="132" y="20"/>
                  </a:lnTo>
                  <a:lnTo>
                    <a:pt x="130" y="26"/>
                  </a:lnTo>
                  <a:lnTo>
                    <a:pt x="124" y="32"/>
                  </a:lnTo>
                  <a:lnTo>
                    <a:pt x="114" y="3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18" y="58"/>
                  </a:lnTo>
                  <a:lnTo>
                    <a:pt x="10" y="56"/>
                  </a:lnTo>
                  <a:lnTo>
                    <a:pt x="4" y="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32"/>
                  </a:lnTo>
                  <a:lnTo>
                    <a:pt x="10" y="26"/>
                  </a:lnTo>
                  <a:lnTo>
                    <a:pt x="18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30" y="6"/>
                  </a:lnTo>
                  <a:lnTo>
                    <a:pt x="132" y="12"/>
                  </a:lnTo>
                  <a:lnTo>
                    <a:pt x="13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262563" y="1412875"/>
              <a:ext cx="215900" cy="60325"/>
            </a:xfrm>
            <a:custGeom>
              <a:avLst/>
              <a:gdLst>
                <a:gd name="T0" fmla="*/ 136 w 136"/>
                <a:gd name="T1" fmla="*/ 18 h 38"/>
                <a:gd name="T2" fmla="*/ 136 w 136"/>
                <a:gd name="T3" fmla="*/ 18 h 38"/>
                <a:gd name="T4" fmla="*/ 136 w 136"/>
                <a:gd name="T5" fmla="*/ 24 h 38"/>
                <a:gd name="T6" fmla="*/ 130 w 136"/>
                <a:gd name="T7" fmla="*/ 30 h 38"/>
                <a:gd name="T8" fmla="*/ 124 w 136"/>
                <a:gd name="T9" fmla="*/ 34 h 38"/>
                <a:gd name="T10" fmla="*/ 114 w 136"/>
                <a:gd name="T11" fmla="*/ 36 h 38"/>
                <a:gd name="T12" fmla="*/ 24 w 136"/>
                <a:gd name="T13" fmla="*/ 38 h 38"/>
                <a:gd name="T14" fmla="*/ 24 w 136"/>
                <a:gd name="T15" fmla="*/ 38 h 38"/>
                <a:gd name="T16" fmla="*/ 14 w 136"/>
                <a:gd name="T17" fmla="*/ 38 h 38"/>
                <a:gd name="T18" fmla="*/ 8 w 136"/>
                <a:gd name="T19" fmla="*/ 34 h 38"/>
                <a:gd name="T20" fmla="*/ 2 w 136"/>
                <a:gd name="T21" fmla="*/ 28 h 38"/>
                <a:gd name="T22" fmla="*/ 0 w 136"/>
                <a:gd name="T23" fmla="*/ 22 h 38"/>
                <a:gd name="T24" fmla="*/ 0 w 136"/>
                <a:gd name="T25" fmla="*/ 22 h 38"/>
                <a:gd name="T26" fmla="*/ 2 w 136"/>
                <a:gd name="T27" fmla="*/ 14 h 38"/>
                <a:gd name="T28" fmla="*/ 6 w 136"/>
                <a:gd name="T29" fmla="*/ 8 h 38"/>
                <a:gd name="T30" fmla="*/ 14 w 136"/>
                <a:gd name="T31" fmla="*/ 4 h 38"/>
                <a:gd name="T32" fmla="*/ 22 w 136"/>
                <a:gd name="T33" fmla="*/ 2 h 38"/>
                <a:gd name="T34" fmla="*/ 114 w 136"/>
                <a:gd name="T35" fmla="*/ 0 h 38"/>
                <a:gd name="T36" fmla="*/ 114 w 136"/>
                <a:gd name="T37" fmla="*/ 0 h 38"/>
                <a:gd name="T38" fmla="*/ 122 w 136"/>
                <a:gd name="T39" fmla="*/ 2 h 38"/>
                <a:gd name="T40" fmla="*/ 130 w 136"/>
                <a:gd name="T41" fmla="*/ 4 h 38"/>
                <a:gd name="T42" fmla="*/ 134 w 136"/>
                <a:gd name="T43" fmla="*/ 10 h 38"/>
                <a:gd name="T44" fmla="*/ 136 w 136"/>
                <a:gd name="T45" fmla="*/ 18 h 38"/>
                <a:gd name="T46" fmla="*/ 136 w 136"/>
                <a:gd name="T4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38">
                  <a:moveTo>
                    <a:pt x="136" y="18"/>
                  </a:moveTo>
                  <a:lnTo>
                    <a:pt x="136" y="18"/>
                  </a:lnTo>
                  <a:lnTo>
                    <a:pt x="136" y="24"/>
                  </a:lnTo>
                  <a:lnTo>
                    <a:pt x="130" y="30"/>
                  </a:lnTo>
                  <a:lnTo>
                    <a:pt x="124" y="34"/>
                  </a:lnTo>
                  <a:lnTo>
                    <a:pt x="114" y="36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30" y="4"/>
                  </a:lnTo>
                  <a:lnTo>
                    <a:pt x="134" y="10"/>
                  </a:lnTo>
                  <a:lnTo>
                    <a:pt x="136" y="18"/>
                  </a:lnTo>
                  <a:lnTo>
                    <a:pt x="1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351463" y="1263650"/>
              <a:ext cx="190500" cy="136525"/>
            </a:xfrm>
            <a:custGeom>
              <a:avLst/>
              <a:gdLst>
                <a:gd name="T0" fmla="*/ 118 w 120"/>
                <a:gd name="T1" fmla="*/ 78 h 86"/>
                <a:gd name="T2" fmla="*/ 118 w 120"/>
                <a:gd name="T3" fmla="*/ 78 h 86"/>
                <a:gd name="T4" fmla="*/ 112 w 120"/>
                <a:gd name="T5" fmla="*/ 84 h 86"/>
                <a:gd name="T6" fmla="*/ 106 w 120"/>
                <a:gd name="T7" fmla="*/ 86 h 86"/>
                <a:gd name="T8" fmla="*/ 98 w 120"/>
                <a:gd name="T9" fmla="*/ 86 h 86"/>
                <a:gd name="T10" fmla="*/ 88 w 120"/>
                <a:gd name="T11" fmla="*/ 82 h 86"/>
                <a:gd name="T12" fmla="*/ 12 w 120"/>
                <a:gd name="T13" fmla="*/ 34 h 86"/>
                <a:gd name="T14" fmla="*/ 12 w 120"/>
                <a:gd name="T15" fmla="*/ 34 h 86"/>
                <a:gd name="T16" fmla="*/ 4 w 120"/>
                <a:gd name="T17" fmla="*/ 28 h 86"/>
                <a:gd name="T18" fmla="*/ 0 w 120"/>
                <a:gd name="T19" fmla="*/ 20 h 86"/>
                <a:gd name="T20" fmla="*/ 0 w 120"/>
                <a:gd name="T21" fmla="*/ 14 h 86"/>
                <a:gd name="T22" fmla="*/ 2 w 120"/>
                <a:gd name="T23" fmla="*/ 6 h 86"/>
                <a:gd name="T24" fmla="*/ 2 w 120"/>
                <a:gd name="T25" fmla="*/ 6 h 86"/>
                <a:gd name="T26" fmla="*/ 8 w 120"/>
                <a:gd name="T27" fmla="*/ 2 h 86"/>
                <a:gd name="T28" fmla="*/ 14 w 120"/>
                <a:gd name="T29" fmla="*/ 0 h 86"/>
                <a:gd name="T30" fmla="*/ 22 w 120"/>
                <a:gd name="T31" fmla="*/ 0 h 86"/>
                <a:gd name="T32" fmla="*/ 30 w 120"/>
                <a:gd name="T33" fmla="*/ 4 h 86"/>
                <a:gd name="T34" fmla="*/ 108 w 120"/>
                <a:gd name="T35" fmla="*/ 50 h 86"/>
                <a:gd name="T36" fmla="*/ 108 w 120"/>
                <a:gd name="T37" fmla="*/ 50 h 86"/>
                <a:gd name="T38" fmla="*/ 114 w 120"/>
                <a:gd name="T39" fmla="*/ 56 h 86"/>
                <a:gd name="T40" fmla="*/ 118 w 120"/>
                <a:gd name="T41" fmla="*/ 64 h 86"/>
                <a:gd name="T42" fmla="*/ 120 w 120"/>
                <a:gd name="T43" fmla="*/ 72 h 86"/>
                <a:gd name="T44" fmla="*/ 118 w 120"/>
                <a:gd name="T45" fmla="*/ 78 h 86"/>
                <a:gd name="T46" fmla="*/ 118 w 120"/>
                <a:gd name="T4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86">
                  <a:moveTo>
                    <a:pt x="118" y="78"/>
                  </a:moveTo>
                  <a:lnTo>
                    <a:pt x="118" y="78"/>
                  </a:lnTo>
                  <a:lnTo>
                    <a:pt x="112" y="84"/>
                  </a:lnTo>
                  <a:lnTo>
                    <a:pt x="106" y="86"/>
                  </a:lnTo>
                  <a:lnTo>
                    <a:pt x="98" y="86"/>
                  </a:lnTo>
                  <a:lnTo>
                    <a:pt x="88" y="82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4" y="28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14" y="56"/>
                  </a:lnTo>
                  <a:lnTo>
                    <a:pt x="118" y="64"/>
                  </a:lnTo>
                  <a:lnTo>
                    <a:pt x="120" y="72"/>
                  </a:lnTo>
                  <a:lnTo>
                    <a:pt x="118" y="78"/>
                  </a:lnTo>
                  <a:lnTo>
                    <a:pt x="1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532438" y="1203325"/>
              <a:ext cx="98425" cy="165100"/>
            </a:xfrm>
            <a:custGeom>
              <a:avLst/>
              <a:gdLst>
                <a:gd name="T0" fmla="*/ 54 w 62"/>
                <a:gd name="T1" fmla="*/ 102 h 104"/>
                <a:gd name="T2" fmla="*/ 54 w 62"/>
                <a:gd name="T3" fmla="*/ 102 h 104"/>
                <a:gd name="T4" fmla="*/ 48 w 62"/>
                <a:gd name="T5" fmla="*/ 104 h 104"/>
                <a:gd name="T6" fmla="*/ 42 w 62"/>
                <a:gd name="T7" fmla="*/ 102 h 104"/>
                <a:gd name="T8" fmla="*/ 38 w 62"/>
                <a:gd name="T9" fmla="*/ 98 h 104"/>
                <a:gd name="T10" fmla="*/ 32 w 62"/>
                <a:gd name="T11" fmla="*/ 92 h 104"/>
                <a:gd name="T12" fmla="*/ 2 w 62"/>
                <a:gd name="T13" fmla="*/ 24 h 104"/>
                <a:gd name="T14" fmla="*/ 2 w 62"/>
                <a:gd name="T15" fmla="*/ 24 h 104"/>
                <a:gd name="T16" fmla="*/ 0 w 62"/>
                <a:gd name="T17" fmla="*/ 18 h 104"/>
                <a:gd name="T18" fmla="*/ 0 w 62"/>
                <a:gd name="T19" fmla="*/ 10 h 104"/>
                <a:gd name="T20" fmla="*/ 2 w 62"/>
                <a:gd name="T21" fmla="*/ 4 h 104"/>
                <a:gd name="T22" fmla="*/ 6 w 62"/>
                <a:gd name="T23" fmla="*/ 0 h 104"/>
                <a:gd name="T24" fmla="*/ 6 w 62"/>
                <a:gd name="T25" fmla="*/ 0 h 104"/>
                <a:gd name="T26" fmla="*/ 12 w 62"/>
                <a:gd name="T27" fmla="*/ 0 h 104"/>
                <a:gd name="T28" fmla="*/ 18 w 62"/>
                <a:gd name="T29" fmla="*/ 2 h 104"/>
                <a:gd name="T30" fmla="*/ 24 w 62"/>
                <a:gd name="T31" fmla="*/ 6 h 104"/>
                <a:gd name="T32" fmla="*/ 28 w 62"/>
                <a:gd name="T33" fmla="*/ 12 h 104"/>
                <a:gd name="T34" fmla="*/ 60 w 62"/>
                <a:gd name="T35" fmla="*/ 80 h 104"/>
                <a:gd name="T36" fmla="*/ 60 w 62"/>
                <a:gd name="T37" fmla="*/ 80 h 104"/>
                <a:gd name="T38" fmla="*/ 62 w 62"/>
                <a:gd name="T39" fmla="*/ 86 h 104"/>
                <a:gd name="T40" fmla="*/ 62 w 62"/>
                <a:gd name="T41" fmla="*/ 92 h 104"/>
                <a:gd name="T42" fmla="*/ 58 w 62"/>
                <a:gd name="T43" fmla="*/ 98 h 104"/>
                <a:gd name="T44" fmla="*/ 54 w 62"/>
                <a:gd name="T45" fmla="*/ 102 h 104"/>
                <a:gd name="T46" fmla="*/ 54 w 62"/>
                <a:gd name="T47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04">
                  <a:moveTo>
                    <a:pt x="54" y="102"/>
                  </a:moveTo>
                  <a:lnTo>
                    <a:pt x="54" y="102"/>
                  </a:lnTo>
                  <a:lnTo>
                    <a:pt x="48" y="104"/>
                  </a:lnTo>
                  <a:lnTo>
                    <a:pt x="42" y="102"/>
                  </a:lnTo>
                  <a:lnTo>
                    <a:pt x="38" y="98"/>
                  </a:lnTo>
                  <a:lnTo>
                    <a:pt x="32" y="9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4" y="6"/>
                  </a:lnTo>
                  <a:lnTo>
                    <a:pt x="28" y="12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2" y="86"/>
                  </a:lnTo>
                  <a:lnTo>
                    <a:pt x="62" y="92"/>
                  </a:lnTo>
                  <a:lnTo>
                    <a:pt x="58" y="98"/>
                  </a:lnTo>
                  <a:lnTo>
                    <a:pt x="54" y="102"/>
                  </a:lnTo>
                  <a:lnTo>
                    <a:pt x="5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78488" y="1216025"/>
              <a:ext cx="63500" cy="174625"/>
            </a:xfrm>
            <a:custGeom>
              <a:avLst/>
              <a:gdLst>
                <a:gd name="T0" fmla="*/ 28 w 40"/>
                <a:gd name="T1" fmla="*/ 110 h 110"/>
                <a:gd name="T2" fmla="*/ 28 w 40"/>
                <a:gd name="T3" fmla="*/ 110 h 110"/>
                <a:gd name="T4" fmla="*/ 22 w 40"/>
                <a:gd name="T5" fmla="*/ 110 h 110"/>
                <a:gd name="T6" fmla="*/ 18 w 40"/>
                <a:gd name="T7" fmla="*/ 106 h 110"/>
                <a:gd name="T8" fmla="*/ 14 w 40"/>
                <a:gd name="T9" fmla="*/ 100 h 110"/>
                <a:gd name="T10" fmla="*/ 12 w 40"/>
                <a:gd name="T11" fmla="*/ 94 h 110"/>
                <a:gd name="T12" fmla="*/ 0 w 40"/>
                <a:gd name="T13" fmla="*/ 20 h 110"/>
                <a:gd name="T14" fmla="*/ 0 w 40"/>
                <a:gd name="T15" fmla="*/ 20 h 110"/>
                <a:gd name="T16" fmla="*/ 0 w 40"/>
                <a:gd name="T17" fmla="*/ 12 h 110"/>
                <a:gd name="T18" fmla="*/ 2 w 40"/>
                <a:gd name="T19" fmla="*/ 6 h 110"/>
                <a:gd name="T20" fmla="*/ 6 w 40"/>
                <a:gd name="T21" fmla="*/ 2 h 110"/>
                <a:gd name="T22" fmla="*/ 12 w 40"/>
                <a:gd name="T23" fmla="*/ 0 h 110"/>
                <a:gd name="T24" fmla="*/ 12 w 40"/>
                <a:gd name="T25" fmla="*/ 0 h 110"/>
                <a:gd name="T26" fmla="*/ 18 w 40"/>
                <a:gd name="T27" fmla="*/ 0 h 110"/>
                <a:gd name="T28" fmla="*/ 24 w 40"/>
                <a:gd name="T29" fmla="*/ 2 h 110"/>
                <a:gd name="T30" fmla="*/ 28 w 40"/>
                <a:gd name="T31" fmla="*/ 8 h 110"/>
                <a:gd name="T32" fmla="*/ 30 w 40"/>
                <a:gd name="T33" fmla="*/ 16 h 110"/>
                <a:gd name="T34" fmla="*/ 40 w 40"/>
                <a:gd name="T35" fmla="*/ 90 h 110"/>
                <a:gd name="T36" fmla="*/ 40 w 40"/>
                <a:gd name="T37" fmla="*/ 90 h 110"/>
                <a:gd name="T38" fmla="*/ 40 w 40"/>
                <a:gd name="T39" fmla="*/ 96 h 110"/>
                <a:gd name="T40" fmla="*/ 38 w 40"/>
                <a:gd name="T41" fmla="*/ 102 h 110"/>
                <a:gd name="T42" fmla="*/ 34 w 40"/>
                <a:gd name="T43" fmla="*/ 108 h 110"/>
                <a:gd name="T44" fmla="*/ 28 w 40"/>
                <a:gd name="T45" fmla="*/ 110 h 110"/>
                <a:gd name="T46" fmla="*/ 28 w 4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10">
                  <a:moveTo>
                    <a:pt x="28" y="110"/>
                  </a:moveTo>
                  <a:lnTo>
                    <a:pt x="28" y="110"/>
                  </a:lnTo>
                  <a:lnTo>
                    <a:pt x="22" y="110"/>
                  </a:lnTo>
                  <a:lnTo>
                    <a:pt x="18" y="106"/>
                  </a:lnTo>
                  <a:lnTo>
                    <a:pt x="14" y="100"/>
                  </a:lnTo>
                  <a:lnTo>
                    <a:pt x="12" y="9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8"/>
                  </a:lnTo>
                  <a:lnTo>
                    <a:pt x="30" y="16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6"/>
                  </a:lnTo>
                  <a:lnTo>
                    <a:pt x="38" y="102"/>
                  </a:lnTo>
                  <a:lnTo>
                    <a:pt x="34" y="108"/>
                  </a:lnTo>
                  <a:lnTo>
                    <a:pt x="28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92788" y="1263650"/>
              <a:ext cx="73025" cy="174625"/>
            </a:xfrm>
            <a:custGeom>
              <a:avLst/>
              <a:gdLst>
                <a:gd name="T0" fmla="*/ 10 w 46"/>
                <a:gd name="T1" fmla="*/ 110 h 110"/>
                <a:gd name="T2" fmla="*/ 10 w 46"/>
                <a:gd name="T3" fmla="*/ 110 h 110"/>
                <a:gd name="T4" fmla="*/ 6 w 46"/>
                <a:gd name="T5" fmla="*/ 106 h 110"/>
                <a:gd name="T6" fmla="*/ 2 w 46"/>
                <a:gd name="T7" fmla="*/ 102 h 110"/>
                <a:gd name="T8" fmla="*/ 0 w 46"/>
                <a:gd name="T9" fmla="*/ 96 h 110"/>
                <a:gd name="T10" fmla="*/ 0 w 46"/>
                <a:gd name="T11" fmla="*/ 88 h 110"/>
                <a:gd name="T12" fmla="*/ 16 w 46"/>
                <a:gd name="T13" fmla="*/ 14 h 110"/>
                <a:gd name="T14" fmla="*/ 16 w 46"/>
                <a:gd name="T15" fmla="*/ 14 h 110"/>
                <a:gd name="T16" fmla="*/ 18 w 46"/>
                <a:gd name="T17" fmla="*/ 8 h 110"/>
                <a:gd name="T18" fmla="*/ 22 w 46"/>
                <a:gd name="T19" fmla="*/ 2 h 110"/>
                <a:gd name="T20" fmla="*/ 28 w 46"/>
                <a:gd name="T21" fmla="*/ 0 h 110"/>
                <a:gd name="T22" fmla="*/ 34 w 46"/>
                <a:gd name="T23" fmla="*/ 0 h 110"/>
                <a:gd name="T24" fmla="*/ 34 w 46"/>
                <a:gd name="T25" fmla="*/ 0 h 110"/>
                <a:gd name="T26" fmla="*/ 40 w 46"/>
                <a:gd name="T27" fmla="*/ 2 h 110"/>
                <a:gd name="T28" fmla="*/ 44 w 46"/>
                <a:gd name="T29" fmla="*/ 8 h 110"/>
                <a:gd name="T30" fmla="*/ 46 w 46"/>
                <a:gd name="T31" fmla="*/ 14 h 110"/>
                <a:gd name="T32" fmla="*/ 44 w 46"/>
                <a:gd name="T33" fmla="*/ 22 h 110"/>
                <a:gd name="T34" fmla="*/ 28 w 46"/>
                <a:gd name="T35" fmla="*/ 94 h 110"/>
                <a:gd name="T36" fmla="*/ 28 w 46"/>
                <a:gd name="T37" fmla="*/ 94 h 110"/>
                <a:gd name="T38" fmla="*/ 26 w 46"/>
                <a:gd name="T39" fmla="*/ 100 h 110"/>
                <a:gd name="T40" fmla="*/ 22 w 46"/>
                <a:gd name="T41" fmla="*/ 106 h 110"/>
                <a:gd name="T42" fmla="*/ 16 w 46"/>
                <a:gd name="T43" fmla="*/ 108 h 110"/>
                <a:gd name="T44" fmla="*/ 10 w 46"/>
                <a:gd name="T45" fmla="*/ 110 h 110"/>
                <a:gd name="T46" fmla="*/ 10 w 46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10">
                  <a:moveTo>
                    <a:pt x="10" y="110"/>
                  </a:moveTo>
                  <a:lnTo>
                    <a:pt x="10" y="110"/>
                  </a:lnTo>
                  <a:lnTo>
                    <a:pt x="6" y="106"/>
                  </a:lnTo>
                  <a:lnTo>
                    <a:pt x="2" y="102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8"/>
                  </a:lnTo>
                  <a:lnTo>
                    <a:pt x="46" y="14"/>
                  </a:lnTo>
                  <a:lnTo>
                    <a:pt x="44" y="22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6" y="100"/>
                  </a:lnTo>
                  <a:lnTo>
                    <a:pt x="22" y="106"/>
                  </a:lnTo>
                  <a:lnTo>
                    <a:pt x="16" y="108"/>
                  </a:lnTo>
                  <a:lnTo>
                    <a:pt x="10" y="110"/>
                  </a:lnTo>
                  <a:lnTo>
                    <a:pt x="1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406525" y="3741738"/>
            <a:ext cx="428625" cy="669925"/>
            <a:chOff x="1406525" y="3741738"/>
            <a:chExt cx="428625" cy="669925"/>
          </a:xfrm>
          <a:solidFill>
            <a:schemeClr val="bg1">
              <a:lumMod val="50000"/>
            </a:schemeClr>
          </a:solidFill>
        </p:grpSpPr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406525" y="3748088"/>
              <a:ext cx="190500" cy="654050"/>
            </a:xfrm>
            <a:custGeom>
              <a:avLst/>
              <a:gdLst>
                <a:gd name="T0" fmla="*/ 102 w 120"/>
                <a:gd name="T1" fmla="*/ 4 h 412"/>
                <a:gd name="T2" fmla="*/ 96 w 120"/>
                <a:gd name="T3" fmla="*/ 112 h 412"/>
                <a:gd name="T4" fmla="*/ 70 w 120"/>
                <a:gd name="T5" fmla="*/ 112 h 412"/>
                <a:gd name="T6" fmla="*/ 68 w 120"/>
                <a:gd name="T7" fmla="*/ 0 h 412"/>
                <a:gd name="T8" fmla="*/ 52 w 120"/>
                <a:gd name="T9" fmla="*/ 0 h 412"/>
                <a:gd name="T10" fmla="*/ 48 w 120"/>
                <a:gd name="T11" fmla="*/ 112 h 412"/>
                <a:gd name="T12" fmla="*/ 28 w 120"/>
                <a:gd name="T13" fmla="*/ 112 h 412"/>
                <a:gd name="T14" fmla="*/ 18 w 120"/>
                <a:gd name="T15" fmla="*/ 4 h 412"/>
                <a:gd name="T16" fmla="*/ 0 w 120"/>
                <a:gd name="T17" fmla="*/ 4 h 412"/>
                <a:gd name="T18" fmla="*/ 0 w 120"/>
                <a:gd name="T19" fmla="*/ 116 h 412"/>
                <a:gd name="T20" fmla="*/ 0 w 120"/>
                <a:gd name="T21" fmla="*/ 116 h 412"/>
                <a:gd name="T22" fmla="*/ 0 w 120"/>
                <a:gd name="T23" fmla="*/ 116 h 412"/>
                <a:gd name="T24" fmla="*/ 2 w 120"/>
                <a:gd name="T25" fmla="*/ 128 h 412"/>
                <a:gd name="T26" fmla="*/ 4 w 120"/>
                <a:gd name="T27" fmla="*/ 138 h 412"/>
                <a:gd name="T28" fmla="*/ 8 w 120"/>
                <a:gd name="T29" fmla="*/ 144 h 412"/>
                <a:gd name="T30" fmla="*/ 14 w 120"/>
                <a:gd name="T31" fmla="*/ 150 h 412"/>
                <a:gd name="T32" fmla="*/ 20 w 120"/>
                <a:gd name="T33" fmla="*/ 154 h 412"/>
                <a:gd name="T34" fmla="*/ 26 w 120"/>
                <a:gd name="T35" fmla="*/ 158 h 412"/>
                <a:gd name="T36" fmla="*/ 44 w 120"/>
                <a:gd name="T37" fmla="*/ 166 h 412"/>
                <a:gd name="T38" fmla="*/ 42 w 120"/>
                <a:gd name="T39" fmla="*/ 166 h 412"/>
                <a:gd name="T40" fmla="*/ 42 w 120"/>
                <a:gd name="T41" fmla="*/ 240 h 412"/>
                <a:gd name="T42" fmla="*/ 42 w 120"/>
                <a:gd name="T43" fmla="*/ 404 h 412"/>
                <a:gd name="T44" fmla="*/ 42 w 120"/>
                <a:gd name="T45" fmla="*/ 404 h 412"/>
                <a:gd name="T46" fmla="*/ 50 w 120"/>
                <a:gd name="T47" fmla="*/ 410 h 412"/>
                <a:gd name="T48" fmla="*/ 58 w 120"/>
                <a:gd name="T49" fmla="*/ 412 h 412"/>
                <a:gd name="T50" fmla="*/ 64 w 120"/>
                <a:gd name="T51" fmla="*/ 412 h 412"/>
                <a:gd name="T52" fmla="*/ 68 w 120"/>
                <a:gd name="T53" fmla="*/ 412 h 412"/>
                <a:gd name="T54" fmla="*/ 76 w 120"/>
                <a:gd name="T55" fmla="*/ 406 h 412"/>
                <a:gd name="T56" fmla="*/ 80 w 120"/>
                <a:gd name="T57" fmla="*/ 404 h 412"/>
                <a:gd name="T58" fmla="*/ 80 w 120"/>
                <a:gd name="T59" fmla="*/ 238 h 412"/>
                <a:gd name="T60" fmla="*/ 80 w 120"/>
                <a:gd name="T61" fmla="*/ 166 h 412"/>
                <a:gd name="T62" fmla="*/ 80 w 120"/>
                <a:gd name="T63" fmla="*/ 166 h 412"/>
                <a:gd name="T64" fmla="*/ 86 w 120"/>
                <a:gd name="T65" fmla="*/ 162 h 412"/>
                <a:gd name="T66" fmla="*/ 100 w 120"/>
                <a:gd name="T67" fmla="*/ 154 h 412"/>
                <a:gd name="T68" fmla="*/ 106 w 120"/>
                <a:gd name="T69" fmla="*/ 148 h 412"/>
                <a:gd name="T70" fmla="*/ 114 w 120"/>
                <a:gd name="T71" fmla="*/ 138 h 412"/>
                <a:gd name="T72" fmla="*/ 118 w 120"/>
                <a:gd name="T73" fmla="*/ 128 h 412"/>
                <a:gd name="T74" fmla="*/ 120 w 120"/>
                <a:gd name="T75" fmla="*/ 116 h 412"/>
                <a:gd name="T76" fmla="*/ 120 w 120"/>
                <a:gd name="T77" fmla="*/ 116 h 412"/>
                <a:gd name="T78" fmla="*/ 120 w 120"/>
                <a:gd name="T79" fmla="*/ 4 h 412"/>
                <a:gd name="T80" fmla="*/ 102 w 120"/>
                <a:gd name="T81" fmla="*/ 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412">
                  <a:moveTo>
                    <a:pt x="102" y="4"/>
                  </a:moveTo>
                  <a:lnTo>
                    <a:pt x="96" y="112"/>
                  </a:lnTo>
                  <a:lnTo>
                    <a:pt x="70" y="112"/>
                  </a:lnTo>
                  <a:lnTo>
                    <a:pt x="68" y="0"/>
                  </a:lnTo>
                  <a:lnTo>
                    <a:pt x="52" y="0"/>
                  </a:lnTo>
                  <a:lnTo>
                    <a:pt x="48" y="112"/>
                  </a:lnTo>
                  <a:lnTo>
                    <a:pt x="28" y="112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8"/>
                  </a:lnTo>
                  <a:lnTo>
                    <a:pt x="4" y="138"/>
                  </a:lnTo>
                  <a:lnTo>
                    <a:pt x="8" y="144"/>
                  </a:lnTo>
                  <a:lnTo>
                    <a:pt x="14" y="150"/>
                  </a:lnTo>
                  <a:lnTo>
                    <a:pt x="20" y="154"/>
                  </a:lnTo>
                  <a:lnTo>
                    <a:pt x="26" y="158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2" y="240"/>
                  </a:lnTo>
                  <a:lnTo>
                    <a:pt x="42" y="404"/>
                  </a:lnTo>
                  <a:lnTo>
                    <a:pt x="42" y="404"/>
                  </a:lnTo>
                  <a:lnTo>
                    <a:pt x="50" y="410"/>
                  </a:lnTo>
                  <a:lnTo>
                    <a:pt x="58" y="412"/>
                  </a:lnTo>
                  <a:lnTo>
                    <a:pt x="64" y="412"/>
                  </a:lnTo>
                  <a:lnTo>
                    <a:pt x="68" y="412"/>
                  </a:lnTo>
                  <a:lnTo>
                    <a:pt x="76" y="406"/>
                  </a:lnTo>
                  <a:lnTo>
                    <a:pt x="80" y="404"/>
                  </a:lnTo>
                  <a:lnTo>
                    <a:pt x="80" y="238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86" y="162"/>
                  </a:lnTo>
                  <a:lnTo>
                    <a:pt x="100" y="154"/>
                  </a:lnTo>
                  <a:lnTo>
                    <a:pt x="106" y="148"/>
                  </a:lnTo>
                  <a:lnTo>
                    <a:pt x="114" y="138"/>
                  </a:lnTo>
                  <a:lnTo>
                    <a:pt x="118" y="12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4"/>
                  </a:lnTo>
                  <a:lnTo>
                    <a:pt x="10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676400" y="3741738"/>
              <a:ext cx="158750" cy="669925"/>
            </a:xfrm>
            <a:custGeom>
              <a:avLst/>
              <a:gdLst>
                <a:gd name="T0" fmla="*/ 52 w 100"/>
                <a:gd name="T1" fmla="*/ 0 h 422"/>
                <a:gd name="T2" fmla="*/ 26 w 100"/>
                <a:gd name="T3" fmla="*/ 0 h 422"/>
                <a:gd name="T4" fmla="*/ 0 w 100"/>
                <a:gd name="T5" fmla="*/ 0 h 422"/>
                <a:gd name="T6" fmla="*/ 0 w 100"/>
                <a:gd name="T7" fmla="*/ 422 h 422"/>
                <a:gd name="T8" fmla="*/ 52 w 100"/>
                <a:gd name="T9" fmla="*/ 422 h 422"/>
                <a:gd name="T10" fmla="*/ 52 w 100"/>
                <a:gd name="T11" fmla="*/ 198 h 422"/>
                <a:gd name="T12" fmla="*/ 96 w 100"/>
                <a:gd name="T13" fmla="*/ 198 h 422"/>
                <a:gd name="T14" fmla="*/ 96 w 100"/>
                <a:gd name="T15" fmla="*/ 198 h 422"/>
                <a:gd name="T16" fmla="*/ 98 w 100"/>
                <a:gd name="T17" fmla="*/ 178 h 422"/>
                <a:gd name="T18" fmla="*/ 100 w 100"/>
                <a:gd name="T19" fmla="*/ 158 h 422"/>
                <a:gd name="T20" fmla="*/ 100 w 100"/>
                <a:gd name="T21" fmla="*/ 140 h 422"/>
                <a:gd name="T22" fmla="*/ 100 w 100"/>
                <a:gd name="T23" fmla="*/ 120 h 422"/>
                <a:gd name="T24" fmla="*/ 96 w 100"/>
                <a:gd name="T25" fmla="*/ 104 h 422"/>
                <a:gd name="T26" fmla="*/ 92 w 100"/>
                <a:gd name="T27" fmla="*/ 86 h 422"/>
                <a:gd name="T28" fmla="*/ 82 w 100"/>
                <a:gd name="T29" fmla="*/ 58 h 422"/>
                <a:gd name="T30" fmla="*/ 72 w 100"/>
                <a:gd name="T31" fmla="*/ 34 h 422"/>
                <a:gd name="T32" fmla="*/ 62 w 100"/>
                <a:gd name="T33" fmla="*/ 16 h 422"/>
                <a:gd name="T34" fmla="*/ 52 w 100"/>
                <a:gd name="T35" fmla="*/ 0 h 422"/>
                <a:gd name="T36" fmla="*/ 52 w 100"/>
                <a:gd name="T3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422">
                  <a:moveTo>
                    <a:pt x="52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52" y="422"/>
                  </a:lnTo>
                  <a:lnTo>
                    <a:pt x="52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8" y="178"/>
                  </a:lnTo>
                  <a:lnTo>
                    <a:pt x="100" y="158"/>
                  </a:lnTo>
                  <a:lnTo>
                    <a:pt x="100" y="140"/>
                  </a:lnTo>
                  <a:lnTo>
                    <a:pt x="100" y="120"/>
                  </a:lnTo>
                  <a:lnTo>
                    <a:pt x="96" y="104"/>
                  </a:lnTo>
                  <a:lnTo>
                    <a:pt x="92" y="86"/>
                  </a:lnTo>
                  <a:lnTo>
                    <a:pt x="82" y="58"/>
                  </a:lnTo>
                  <a:lnTo>
                    <a:pt x="72" y="34"/>
                  </a:lnTo>
                  <a:lnTo>
                    <a:pt x="62" y="16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6415088" y="1006475"/>
            <a:ext cx="723900" cy="727075"/>
          </a:xfrm>
          <a:custGeom>
            <a:avLst/>
            <a:gdLst>
              <a:gd name="T0" fmla="*/ 412 w 456"/>
              <a:gd name="T1" fmla="*/ 28 h 458"/>
              <a:gd name="T2" fmla="*/ 360 w 456"/>
              <a:gd name="T3" fmla="*/ 2 h 458"/>
              <a:gd name="T4" fmla="*/ 292 w 456"/>
              <a:gd name="T5" fmla="*/ 10 h 458"/>
              <a:gd name="T6" fmla="*/ 252 w 456"/>
              <a:gd name="T7" fmla="*/ 36 h 458"/>
              <a:gd name="T8" fmla="*/ 230 w 456"/>
              <a:gd name="T9" fmla="*/ 64 h 458"/>
              <a:gd name="T10" fmla="*/ 210 w 456"/>
              <a:gd name="T11" fmla="*/ 118 h 458"/>
              <a:gd name="T12" fmla="*/ 206 w 456"/>
              <a:gd name="T13" fmla="*/ 174 h 458"/>
              <a:gd name="T14" fmla="*/ 78 w 456"/>
              <a:gd name="T15" fmla="*/ 288 h 458"/>
              <a:gd name="T16" fmla="*/ 50 w 456"/>
              <a:gd name="T17" fmla="*/ 284 h 458"/>
              <a:gd name="T18" fmla="*/ 24 w 456"/>
              <a:gd name="T19" fmla="*/ 292 h 458"/>
              <a:gd name="T20" fmla="*/ 8 w 456"/>
              <a:gd name="T21" fmla="*/ 308 h 458"/>
              <a:gd name="T22" fmla="*/ 0 w 456"/>
              <a:gd name="T23" fmla="*/ 336 h 458"/>
              <a:gd name="T24" fmla="*/ 8 w 456"/>
              <a:gd name="T25" fmla="*/ 366 h 458"/>
              <a:gd name="T26" fmla="*/ 28 w 456"/>
              <a:gd name="T27" fmla="*/ 384 h 458"/>
              <a:gd name="T28" fmla="*/ 68 w 456"/>
              <a:gd name="T29" fmla="*/ 390 h 458"/>
              <a:gd name="T30" fmla="*/ 68 w 456"/>
              <a:gd name="T31" fmla="*/ 418 h 458"/>
              <a:gd name="T32" fmla="*/ 82 w 456"/>
              <a:gd name="T33" fmla="*/ 442 h 458"/>
              <a:gd name="T34" fmla="*/ 110 w 456"/>
              <a:gd name="T35" fmla="*/ 456 h 458"/>
              <a:gd name="T36" fmla="*/ 140 w 456"/>
              <a:gd name="T37" fmla="*/ 454 h 458"/>
              <a:gd name="T38" fmla="*/ 158 w 456"/>
              <a:gd name="T39" fmla="*/ 442 h 458"/>
              <a:gd name="T40" fmla="*/ 172 w 456"/>
              <a:gd name="T41" fmla="*/ 416 h 458"/>
              <a:gd name="T42" fmla="*/ 172 w 456"/>
              <a:gd name="T43" fmla="*/ 388 h 458"/>
              <a:gd name="T44" fmla="*/ 284 w 456"/>
              <a:gd name="T45" fmla="*/ 250 h 458"/>
              <a:gd name="T46" fmla="*/ 320 w 456"/>
              <a:gd name="T47" fmla="*/ 252 h 458"/>
              <a:gd name="T48" fmla="*/ 376 w 456"/>
              <a:gd name="T49" fmla="*/ 236 h 458"/>
              <a:gd name="T50" fmla="*/ 422 w 456"/>
              <a:gd name="T51" fmla="*/ 204 h 458"/>
              <a:gd name="T52" fmla="*/ 436 w 456"/>
              <a:gd name="T53" fmla="*/ 186 h 458"/>
              <a:gd name="T54" fmla="*/ 456 w 456"/>
              <a:gd name="T55" fmla="*/ 120 h 458"/>
              <a:gd name="T56" fmla="*/ 436 w 456"/>
              <a:gd name="T57" fmla="*/ 54 h 458"/>
              <a:gd name="T58" fmla="*/ 422 w 456"/>
              <a:gd name="T59" fmla="*/ 36 h 458"/>
              <a:gd name="T60" fmla="*/ 142 w 456"/>
              <a:gd name="T61" fmla="*/ 370 h 458"/>
              <a:gd name="T62" fmla="*/ 148 w 456"/>
              <a:gd name="T63" fmla="*/ 376 h 458"/>
              <a:gd name="T64" fmla="*/ 158 w 456"/>
              <a:gd name="T65" fmla="*/ 396 h 458"/>
              <a:gd name="T66" fmla="*/ 156 w 456"/>
              <a:gd name="T67" fmla="*/ 418 h 458"/>
              <a:gd name="T68" fmla="*/ 148 w 456"/>
              <a:gd name="T69" fmla="*/ 430 h 458"/>
              <a:gd name="T70" fmla="*/ 128 w 456"/>
              <a:gd name="T71" fmla="*/ 442 h 458"/>
              <a:gd name="T72" fmla="*/ 106 w 456"/>
              <a:gd name="T73" fmla="*/ 440 h 458"/>
              <a:gd name="T74" fmla="*/ 92 w 456"/>
              <a:gd name="T75" fmla="*/ 430 h 458"/>
              <a:gd name="T76" fmla="*/ 82 w 456"/>
              <a:gd name="T77" fmla="*/ 398 h 458"/>
              <a:gd name="T78" fmla="*/ 70 w 456"/>
              <a:gd name="T79" fmla="*/ 372 h 458"/>
              <a:gd name="T80" fmla="*/ 36 w 456"/>
              <a:gd name="T81" fmla="*/ 372 h 458"/>
              <a:gd name="T82" fmla="*/ 22 w 456"/>
              <a:gd name="T83" fmla="*/ 358 h 458"/>
              <a:gd name="T84" fmla="*/ 14 w 456"/>
              <a:gd name="T85" fmla="*/ 338 h 458"/>
              <a:gd name="T86" fmla="*/ 22 w 456"/>
              <a:gd name="T87" fmla="*/ 316 h 458"/>
              <a:gd name="T88" fmla="*/ 32 w 456"/>
              <a:gd name="T89" fmla="*/ 304 h 458"/>
              <a:gd name="T90" fmla="*/ 54 w 456"/>
              <a:gd name="T91" fmla="*/ 298 h 458"/>
              <a:gd name="T92" fmla="*/ 76 w 456"/>
              <a:gd name="T93" fmla="*/ 304 h 458"/>
              <a:gd name="T94" fmla="*/ 86 w 456"/>
              <a:gd name="T95" fmla="*/ 316 h 458"/>
              <a:gd name="T96" fmla="*/ 210 w 456"/>
              <a:gd name="T97" fmla="*/ 192 h 458"/>
              <a:gd name="T98" fmla="*/ 214 w 456"/>
              <a:gd name="T99" fmla="*/ 200 h 458"/>
              <a:gd name="T100" fmla="*/ 232 w 456"/>
              <a:gd name="T101" fmla="*/ 226 h 458"/>
              <a:gd name="T102" fmla="*/ 260 w 456"/>
              <a:gd name="T103" fmla="*/ 24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56" h="458">
                <a:moveTo>
                  <a:pt x="422" y="36"/>
                </a:moveTo>
                <a:lnTo>
                  <a:pt x="422" y="36"/>
                </a:lnTo>
                <a:lnTo>
                  <a:pt x="412" y="28"/>
                </a:lnTo>
                <a:lnTo>
                  <a:pt x="402" y="20"/>
                </a:lnTo>
                <a:lnTo>
                  <a:pt x="382" y="10"/>
                </a:lnTo>
                <a:lnTo>
                  <a:pt x="360" y="2"/>
                </a:lnTo>
                <a:lnTo>
                  <a:pt x="336" y="0"/>
                </a:lnTo>
                <a:lnTo>
                  <a:pt x="314" y="2"/>
                </a:lnTo>
                <a:lnTo>
                  <a:pt x="292" y="10"/>
                </a:lnTo>
                <a:lnTo>
                  <a:pt x="272" y="20"/>
                </a:lnTo>
                <a:lnTo>
                  <a:pt x="262" y="28"/>
                </a:lnTo>
                <a:lnTo>
                  <a:pt x="252" y="36"/>
                </a:lnTo>
                <a:lnTo>
                  <a:pt x="252" y="36"/>
                </a:lnTo>
                <a:lnTo>
                  <a:pt x="240" y="50"/>
                </a:lnTo>
                <a:lnTo>
                  <a:pt x="230" y="64"/>
                </a:lnTo>
                <a:lnTo>
                  <a:pt x="222" y="82"/>
                </a:lnTo>
                <a:lnTo>
                  <a:pt x="214" y="100"/>
                </a:lnTo>
                <a:lnTo>
                  <a:pt x="210" y="118"/>
                </a:lnTo>
                <a:lnTo>
                  <a:pt x="206" y="136"/>
                </a:lnTo>
                <a:lnTo>
                  <a:pt x="206" y="156"/>
                </a:lnTo>
                <a:lnTo>
                  <a:pt x="206" y="174"/>
                </a:lnTo>
                <a:lnTo>
                  <a:pt x="86" y="294"/>
                </a:lnTo>
                <a:lnTo>
                  <a:pt x="86" y="294"/>
                </a:lnTo>
                <a:lnTo>
                  <a:pt x="78" y="288"/>
                </a:lnTo>
                <a:lnTo>
                  <a:pt x="70" y="286"/>
                </a:lnTo>
                <a:lnTo>
                  <a:pt x="60" y="284"/>
                </a:lnTo>
                <a:lnTo>
                  <a:pt x="50" y="284"/>
                </a:lnTo>
                <a:lnTo>
                  <a:pt x="42" y="284"/>
                </a:lnTo>
                <a:lnTo>
                  <a:pt x="32" y="288"/>
                </a:lnTo>
                <a:lnTo>
                  <a:pt x="24" y="292"/>
                </a:lnTo>
                <a:lnTo>
                  <a:pt x="16" y="298"/>
                </a:lnTo>
                <a:lnTo>
                  <a:pt x="16" y="298"/>
                </a:lnTo>
                <a:lnTo>
                  <a:pt x="8" y="308"/>
                </a:lnTo>
                <a:lnTo>
                  <a:pt x="4" y="316"/>
                </a:lnTo>
                <a:lnTo>
                  <a:pt x="0" y="326"/>
                </a:lnTo>
                <a:lnTo>
                  <a:pt x="0" y="336"/>
                </a:lnTo>
                <a:lnTo>
                  <a:pt x="0" y="348"/>
                </a:lnTo>
                <a:lnTo>
                  <a:pt x="4" y="358"/>
                </a:lnTo>
                <a:lnTo>
                  <a:pt x="8" y="366"/>
                </a:lnTo>
                <a:lnTo>
                  <a:pt x="16" y="376"/>
                </a:lnTo>
                <a:lnTo>
                  <a:pt x="16" y="376"/>
                </a:lnTo>
                <a:lnTo>
                  <a:pt x="28" y="384"/>
                </a:lnTo>
                <a:lnTo>
                  <a:pt x="40" y="390"/>
                </a:lnTo>
                <a:lnTo>
                  <a:pt x="54" y="392"/>
                </a:lnTo>
                <a:lnTo>
                  <a:pt x="68" y="390"/>
                </a:lnTo>
                <a:lnTo>
                  <a:pt x="68" y="390"/>
                </a:lnTo>
                <a:lnTo>
                  <a:pt x="66" y="404"/>
                </a:lnTo>
                <a:lnTo>
                  <a:pt x="68" y="418"/>
                </a:lnTo>
                <a:lnTo>
                  <a:pt x="74" y="430"/>
                </a:lnTo>
                <a:lnTo>
                  <a:pt x="82" y="442"/>
                </a:lnTo>
                <a:lnTo>
                  <a:pt x="82" y="442"/>
                </a:lnTo>
                <a:lnTo>
                  <a:pt x="90" y="448"/>
                </a:lnTo>
                <a:lnTo>
                  <a:pt x="100" y="454"/>
                </a:lnTo>
                <a:lnTo>
                  <a:pt x="110" y="456"/>
                </a:lnTo>
                <a:lnTo>
                  <a:pt x="120" y="458"/>
                </a:lnTo>
                <a:lnTo>
                  <a:pt x="130" y="456"/>
                </a:lnTo>
                <a:lnTo>
                  <a:pt x="140" y="454"/>
                </a:lnTo>
                <a:lnTo>
                  <a:pt x="150" y="448"/>
                </a:lnTo>
                <a:lnTo>
                  <a:pt x="158" y="442"/>
                </a:lnTo>
                <a:lnTo>
                  <a:pt x="158" y="442"/>
                </a:lnTo>
                <a:lnTo>
                  <a:pt x="164" y="434"/>
                </a:lnTo>
                <a:lnTo>
                  <a:pt x="170" y="426"/>
                </a:lnTo>
                <a:lnTo>
                  <a:pt x="172" y="416"/>
                </a:lnTo>
                <a:lnTo>
                  <a:pt x="174" y="406"/>
                </a:lnTo>
                <a:lnTo>
                  <a:pt x="174" y="398"/>
                </a:lnTo>
                <a:lnTo>
                  <a:pt x="172" y="388"/>
                </a:lnTo>
                <a:lnTo>
                  <a:pt x="168" y="378"/>
                </a:lnTo>
                <a:lnTo>
                  <a:pt x="164" y="370"/>
                </a:lnTo>
                <a:lnTo>
                  <a:pt x="284" y="250"/>
                </a:lnTo>
                <a:lnTo>
                  <a:pt x="284" y="250"/>
                </a:lnTo>
                <a:lnTo>
                  <a:pt x="302" y="252"/>
                </a:lnTo>
                <a:lnTo>
                  <a:pt x="320" y="252"/>
                </a:lnTo>
                <a:lnTo>
                  <a:pt x="340" y="248"/>
                </a:lnTo>
                <a:lnTo>
                  <a:pt x="358" y="242"/>
                </a:lnTo>
                <a:lnTo>
                  <a:pt x="376" y="236"/>
                </a:lnTo>
                <a:lnTo>
                  <a:pt x="392" y="226"/>
                </a:lnTo>
                <a:lnTo>
                  <a:pt x="408" y="216"/>
                </a:lnTo>
                <a:lnTo>
                  <a:pt x="422" y="204"/>
                </a:lnTo>
                <a:lnTo>
                  <a:pt x="422" y="204"/>
                </a:lnTo>
                <a:lnTo>
                  <a:pt x="430" y="196"/>
                </a:lnTo>
                <a:lnTo>
                  <a:pt x="436" y="186"/>
                </a:lnTo>
                <a:lnTo>
                  <a:pt x="448" y="166"/>
                </a:lnTo>
                <a:lnTo>
                  <a:pt x="454" y="144"/>
                </a:lnTo>
                <a:lnTo>
                  <a:pt x="456" y="120"/>
                </a:lnTo>
                <a:lnTo>
                  <a:pt x="454" y="98"/>
                </a:lnTo>
                <a:lnTo>
                  <a:pt x="448" y="76"/>
                </a:lnTo>
                <a:lnTo>
                  <a:pt x="436" y="54"/>
                </a:lnTo>
                <a:lnTo>
                  <a:pt x="430" y="44"/>
                </a:lnTo>
                <a:lnTo>
                  <a:pt x="422" y="36"/>
                </a:lnTo>
                <a:lnTo>
                  <a:pt x="422" y="36"/>
                </a:lnTo>
                <a:close/>
                <a:moveTo>
                  <a:pt x="152" y="362"/>
                </a:moveTo>
                <a:lnTo>
                  <a:pt x="152" y="362"/>
                </a:lnTo>
                <a:lnTo>
                  <a:pt x="142" y="370"/>
                </a:lnTo>
                <a:lnTo>
                  <a:pt x="142" y="370"/>
                </a:lnTo>
                <a:lnTo>
                  <a:pt x="148" y="376"/>
                </a:lnTo>
                <a:lnTo>
                  <a:pt x="148" y="376"/>
                </a:lnTo>
                <a:lnTo>
                  <a:pt x="152" y="382"/>
                </a:lnTo>
                <a:lnTo>
                  <a:pt x="156" y="388"/>
                </a:lnTo>
                <a:lnTo>
                  <a:pt x="158" y="396"/>
                </a:lnTo>
                <a:lnTo>
                  <a:pt x="160" y="404"/>
                </a:lnTo>
                <a:lnTo>
                  <a:pt x="158" y="410"/>
                </a:lnTo>
                <a:lnTo>
                  <a:pt x="156" y="418"/>
                </a:lnTo>
                <a:lnTo>
                  <a:pt x="152" y="424"/>
                </a:lnTo>
                <a:lnTo>
                  <a:pt x="148" y="430"/>
                </a:lnTo>
                <a:lnTo>
                  <a:pt x="148" y="430"/>
                </a:lnTo>
                <a:lnTo>
                  <a:pt x="142" y="436"/>
                </a:lnTo>
                <a:lnTo>
                  <a:pt x="134" y="440"/>
                </a:lnTo>
                <a:lnTo>
                  <a:pt x="128" y="442"/>
                </a:lnTo>
                <a:lnTo>
                  <a:pt x="120" y="442"/>
                </a:lnTo>
                <a:lnTo>
                  <a:pt x="112" y="442"/>
                </a:lnTo>
                <a:lnTo>
                  <a:pt x="106" y="440"/>
                </a:lnTo>
                <a:lnTo>
                  <a:pt x="98" y="436"/>
                </a:lnTo>
                <a:lnTo>
                  <a:pt x="92" y="430"/>
                </a:lnTo>
                <a:lnTo>
                  <a:pt x="92" y="430"/>
                </a:lnTo>
                <a:lnTo>
                  <a:pt x="86" y="422"/>
                </a:lnTo>
                <a:lnTo>
                  <a:pt x="82" y="410"/>
                </a:lnTo>
                <a:lnTo>
                  <a:pt x="82" y="398"/>
                </a:lnTo>
                <a:lnTo>
                  <a:pt x="84" y="386"/>
                </a:lnTo>
                <a:lnTo>
                  <a:pt x="70" y="372"/>
                </a:lnTo>
                <a:lnTo>
                  <a:pt x="70" y="372"/>
                </a:lnTo>
                <a:lnTo>
                  <a:pt x="58" y="376"/>
                </a:lnTo>
                <a:lnTo>
                  <a:pt x="46" y="376"/>
                </a:lnTo>
                <a:lnTo>
                  <a:pt x="36" y="372"/>
                </a:lnTo>
                <a:lnTo>
                  <a:pt x="26" y="364"/>
                </a:lnTo>
                <a:lnTo>
                  <a:pt x="26" y="364"/>
                </a:lnTo>
                <a:lnTo>
                  <a:pt x="22" y="358"/>
                </a:lnTo>
                <a:lnTo>
                  <a:pt x="18" y="352"/>
                </a:lnTo>
                <a:lnTo>
                  <a:pt x="16" y="344"/>
                </a:lnTo>
                <a:lnTo>
                  <a:pt x="14" y="338"/>
                </a:lnTo>
                <a:lnTo>
                  <a:pt x="16" y="330"/>
                </a:lnTo>
                <a:lnTo>
                  <a:pt x="18" y="322"/>
                </a:lnTo>
                <a:lnTo>
                  <a:pt x="22" y="316"/>
                </a:lnTo>
                <a:lnTo>
                  <a:pt x="26" y="310"/>
                </a:lnTo>
                <a:lnTo>
                  <a:pt x="26" y="310"/>
                </a:lnTo>
                <a:lnTo>
                  <a:pt x="32" y="304"/>
                </a:lnTo>
                <a:lnTo>
                  <a:pt x="40" y="300"/>
                </a:lnTo>
                <a:lnTo>
                  <a:pt x="46" y="298"/>
                </a:lnTo>
                <a:lnTo>
                  <a:pt x="54" y="298"/>
                </a:lnTo>
                <a:lnTo>
                  <a:pt x="62" y="298"/>
                </a:lnTo>
                <a:lnTo>
                  <a:pt x="68" y="300"/>
                </a:lnTo>
                <a:lnTo>
                  <a:pt x="76" y="304"/>
                </a:lnTo>
                <a:lnTo>
                  <a:pt x="82" y="310"/>
                </a:lnTo>
                <a:lnTo>
                  <a:pt x="82" y="310"/>
                </a:lnTo>
                <a:lnTo>
                  <a:pt x="86" y="316"/>
                </a:lnTo>
                <a:lnTo>
                  <a:pt x="96" y="306"/>
                </a:lnTo>
                <a:lnTo>
                  <a:pt x="96" y="306"/>
                </a:lnTo>
                <a:lnTo>
                  <a:pt x="210" y="192"/>
                </a:lnTo>
                <a:lnTo>
                  <a:pt x="210" y="192"/>
                </a:lnTo>
                <a:lnTo>
                  <a:pt x="214" y="200"/>
                </a:lnTo>
                <a:lnTo>
                  <a:pt x="214" y="200"/>
                </a:lnTo>
                <a:lnTo>
                  <a:pt x="222" y="214"/>
                </a:lnTo>
                <a:lnTo>
                  <a:pt x="232" y="226"/>
                </a:lnTo>
                <a:lnTo>
                  <a:pt x="232" y="226"/>
                </a:lnTo>
                <a:lnTo>
                  <a:pt x="244" y="238"/>
                </a:lnTo>
                <a:lnTo>
                  <a:pt x="260" y="244"/>
                </a:lnTo>
                <a:lnTo>
                  <a:pt x="260" y="244"/>
                </a:lnTo>
                <a:lnTo>
                  <a:pt x="266" y="246"/>
                </a:lnTo>
                <a:lnTo>
                  <a:pt x="152" y="3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0" name="组合 169"/>
          <p:cNvGrpSpPr/>
          <p:nvPr/>
        </p:nvGrpSpPr>
        <p:grpSpPr>
          <a:xfrm>
            <a:off x="165100" y="2266950"/>
            <a:ext cx="717550" cy="717550"/>
            <a:chOff x="165100" y="2266950"/>
            <a:chExt cx="717550" cy="717550"/>
          </a:xfrm>
          <a:solidFill>
            <a:schemeClr val="bg1">
              <a:lumMod val="50000"/>
            </a:schemeClr>
          </a:solidFill>
        </p:grpSpPr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03225" y="2613025"/>
              <a:ext cx="254000" cy="234950"/>
            </a:xfrm>
            <a:custGeom>
              <a:avLst/>
              <a:gdLst>
                <a:gd name="T0" fmla="*/ 160 w 160"/>
                <a:gd name="T1" fmla="*/ 0 h 148"/>
                <a:gd name="T2" fmla="*/ 68 w 160"/>
                <a:gd name="T3" fmla="*/ 94 h 148"/>
                <a:gd name="T4" fmla="*/ 56 w 160"/>
                <a:gd name="T5" fmla="*/ 82 h 148"/>
                <a:gd name="T6" fmla="*/ 0 w 160"/>
                <a:gd name="T7" fmla="*/ 140 h 148"/>
                <a:gd name="T8" fmla="*/ 0 w 160"/>
                <a:gd name="T9" fmla="*/ 140 h 148"/>
                <a:gd name="T10" fmla="*/ 2 w 160"/>
                <a:gd name="T11" fmla="*/ 138 h 148"/>
                <a:gd name="T12" fmla="*/ 2 w 160"/>
                <a:gd name="T13" fmla="*/ 138 h 148"/>
                <a:gd name="T14" fmla="*/ 8 w 160"/>
                <a:gd name="T15" fmla="*/ 142 h 148"/>
                <a:gd name="T16" fmla="*/ 8 w 160"/>
                <a:gd name="T17" fmla="*/ 142 h 148"/>
                <a:gd name="T18" fmla="*/ 12 w 160"/>
                <a:gd name="T19" fmla="*/ 148 h 148"/>
                <a:gd name="T20" fmla="*/ 160 w 160"/>
                <a:gd name="T21" fmla="*/ 2 h 148"/>
                <a:gd name="T22" fmla="*/ 160 w 160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48">
                  <a:moveTo>
                    <a:pt x="160" y="0"/>
                  </a:moveTo>
                  <a:lnTo>
                    <a:pt x="68" y="94"/>
                  </a:lnTo>
                  <a:lnTo>
                    <a:pt x="56" y="82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2" y="148"/>
                  </a:lnTo>
                  <a:lnTo>
                    <a:pt x="160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625" y="2638425"/>
              <a:ext cx="104775" cy="107950"/>
            </a:xfrm>
            <a:custGeom>
              <a:avLst/>
              <a:gdLst>
                <a:gd name="T0" fmla="*/ 54 w 66"/>
                <a:gd name="T1" fmla="*/ 0 h 68"/>
                <a:gd name="T2" fmla="*/ 0 w 66"/>
                <a:gd name="T3" fmla="*/ 56 h 68"/>
                <a:gd name="T4" fmla="*/ 0 w 66"/>
                <a:gd name="T5" fmla="*/ 56 h 68"/>
                <a:gd name="T6" fmla="*/ 6 w 66"/>
                <a:gd name="T7" fmla="*/ 60 h 68"/>
                <a:gd name="T8" fmla="*/ 6 w 66"/>
                <a:gd name="T9" fmla="*/ 60 h 68"/>
                <a:gd name="T10" fmla="*/ 8 w 66"/>
                <a:gd name="T11" fmla="*/ 66 h 68"/>
                <a:gd name="T12" fmla="*/ 10 w 66"/>
                <a:gd name="T13" fmla="*/ 66 h 68"/>
                <a:gd name="T14" fmla="*/ 8 w 66"/>
                <a:gd name="T15" fmla="*/ 68 h 68"/>
                <a:gd name="T16" fmla="*/ 8 w 66"/>
                <a:gd name="T17" fmla="*/ 68 h 68"/>
                <a:gd name="T18" fmla="*/ 66 w 66"/>
                <a:gd name="T19" fmla="*/ 12 h 68"/>
                <a:gd name="T20" fmla="*/ 54 w 66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8">
                  <a:moveTo>
                    <a:pt x="54" y="0"/>
                  </a:moveTo>
                  <a:lnTo>
                    <a:pt x="0" y="56"/>
                  </a:lnTo>
                  <a:lnTo>
                    <a:pt x="0" y="56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66" y="12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65100" y="2708275"/>
              <a:ext cx="276225" cy="276225"/>
            </a:xfrm>
            <a:custGeom>
              <a:avLst/>
              <a:gdLst>
                <a:gd name="T0" fmla="*/ 52 w 174"/>
                <a:gd name="T1" fmla="*/ 0 h 174"/>
                <a:gd name="T2" fmla="*/ 32 w 174"/>
                <a:gd name="T3" fmla="*/ 4 h 174"/>
                <a:gd name="T4" fmla="*/ 14 w 174"/>
                <a:gd name="T5" fmla="*/ 16 h 174"/>
                <a:gd name="T6" fmla="*/ 8 w 174"/>
                <a:gd name="T7" fmla="*/ 24 h 174"/>
                <a:gd name="T8" fmla="*/ 0 w 174"/>
                <a:gd name="T9" fmla="*/ 44 h 174"/>
                <a:gd name="T10" fmla="*/ 0 w 174"/>
                <a:gd name="T11" fmla="*/ 66 h 174"/>
                <a:gd name="T12" fmla="*/ 8 w 174"/>
                <a:gd name="T13" fmla="*/ 84 h 174"/>
                <a:gd name="T14" fmla="*/ 14 w 174"/>
                <a:gd name="T15" fmla="*/ 94 h 174"/>
                <a:gd name="T16" fmla="*/ 32 w 174"/>
                <a:gd name="T17" fmla="*/ 104 h 174"/>
                <a:gd name="T18" fmla="*/ 54 w 174"/>
                <a:gd name="T19" fmla="*/ 108 h 174"/>
                <a:gd name="T20" fmla="*/ 66 w 174"/>
                <a:gd name="T21" fmla="*/ 108 h 174"/>
                <a:gd name="T22" fmla="*/ 66 w 174"/>
                <a:gd name="T23" fmla="*/ 122 h 174"/>
                <a:gd name="T24" fmla="*/ 72 w 174"/>
                <a:gd name="T25" fmla="*/ 148 h 174"/>
                <a:gd name="T26" fmla="*/ 82 w 174"/>
                <a:gd name="T27" fmla="*/ 160 h 174"/>
                <a:gd name="T28" fmla="*/ 98 w 174"/>
                <a:gd name="T29" fmla="*/ 170 h 174"/>
                <a:gd name="T30" fmla="*/ 120 w 174"/>
                <a:gd name="T31" fmla="*/ 174 h 174"/>
                <a:gd name="T32" fmla="*/ 130 w 174"/>
                <a:gd name="T33" fmla="*/ 174 h 174"/>
                <a:gd name="T34" fmla="*/ 150 w 174"/>
                <a:gd name="T35" fmla="*/ 166 h 174"/>
                <a:gd name="T36" fmla="*/ 158 w 174"/>
                <a:gd name="T37" fmla="*/ 160 h 174"/>
                <a:gd name="T38" fmla="*/ 168 w 174"/>
                <a:gd name="T39" fmla="*/ 142 h 174"/>
                <a:gd name="T40" fmla="*/ 174 w 174"/>
                <a:gd name="T41" fmla="*/ 124 h 174"/>
                <a:gd name="T42" fmla="*/ 172 w 174"/>
                <a:gd name="T43" fmla="*/ 106 h 174"/>
                <a:gd name="T44" fmla="*/ 162 w 174"/>
                <a:gd name="T45" fmla="*/ 88 h 174"/>
                <a:gd name="T46" fmla="*/ 150 w 174"/>
                <a:gd name="T47" fmla="*/ 80 h 174"/>
                <a:gd name="T48" fmla="*/ 142 w 174"/>
                <a:gd name="T49" fmla="*/ 88 h 174"/>
                <a:gd name="T50" fmla="*/ 148 w 174"/>
                <a:gd name="T51" fmla="*/ 94 h 174"/>
                <a:gd name="T52" fmla="*/ 156 w 174"/>
                <a:gd name="T53" fmla="*/ 106 h 174"/>
                <a:gd name="T54" fmla="*/ 158 w 174"/>
                <a:gd name="T55" fmla="*/ 120 h 174"/>
                <a:gd name="T56" fmla="*/ 156 w 174"/>
                <a:gd name="T57" fmla="*/ 136 h 174"/>
                <a:gd name="T58" fmla="*/ 148 w 174"/>
                <a:gd name="T59" fmla="*/ 148 h 174"/>
                <a:gd name="T60" fmla="*/ 140 w 174"/>
                <a:gd name="T61" fmla="*/ 154 h 174"/>
                <a:gd name="T62" fmla="*/ 126 w 174"/>
                <a:gd name="T63" fmla="*/ 160 h 174"/>
                <a:gd name="T64" fmla="*/ 120 w 174"/>
                <a:gd name="T65" fmla="*/ 160 h 174"/>
                <a:gd name="T66" fmla="*/ 104 w 174"/>
                <a:gd name="T67" fmla="*/ 158 h 174"/>
                <a:gd name="T68" fmla="*/ 92 w 174"/>
                <a:gd name="T69" fmla="*/ 148 h 174"/>
                <a:gd name="T70" fmla="*/ 84 w 174"/>
                <a:gd name="T71" fmla="*/ 138 h 174"/>
                <a:gd name="T72" fmla="*/ 80 w 174"/>
                <a:gd name="T73" fmla="*/ 116 h 174"/>
                <a:gd name="T74" fmla="*/ 70 w 174"/>
                <a:gd name="T75" fmla="*/ 90 h 174"/>
                <a:gd name="T76" fmla="*/ 62 w 174"/>
                <a:gd name="T77" fmla="*/ 94 h 174"/>
                <a:gd name="T78" fmla="*/ 54 w 174"/>
                <a:gd name="T79" fmla="*/ 94 h 174"/>
                <a:gd name="T80" fmla="*/ 38 w 174"/>
                <a:gd name="T81" fmla="*/ 90 h 174"/>
                <a:gd name="T82" fmla="*/ 26 w 174"/>
                <a:gd name="T83" fmla="*/ 82 h 174"/>
                <a:gd name="T84" fmla="*/ 20 w 174"/>
                <a:gd name="T85" fmla="*/ 76 h 174"/>
                <a:gd name="T86" fmla="*/ 14 w 174"/>
                <a:gd name="T87" fmla="*/ 62 h 174"/>
                <a:gd name="T88" fmla="*/ 14 w 174"/>
                <a:gd name="T89" fmla="*/ 48 h 174"/>
                <a:gd name="T90" fmla="*/ 20 w 174"/>
                <a:gd name="T91" fmla="*/ 34 h 174"/>
                <a:gd name="T92" fmla="*/ 26 w 174"/>
                <a:gd name="T93" fmla="*/ 26 h 174"/>
                <a:gd name="T94" fmla="*/ 38 w 174"/>
                <a:gd name="T95" fmla="*/ 18 h 174"/>
                <a:gd name="T96" fmla="*/ 54 w 174"/>
                <a:gd name="T97" fmla="*/ 16 h 174"/>
                <a:gd name="T98" fmla="*/ 60 w 174"/>
                <a:gd name="T99" fmla="*/ 16 h 174"/>
                <a:gd name="T100" fmla="*/ 74 w 174"/>
                <a:gd name="T101" fmla="*/ 22 h 174"/>
                <a:gd name="T102" fmla="*/ 80 w 174"/>
                <a:gd name="T103" fmla="*/ 26 h 174"/>
                <a:gd name="T104" fmla="*/ 94 w 174"/>
                <a:gd name="T105" fmla="*/ 24 h 174"/>
                <a:gd name="T106" fmla="*/ 86 w 174"/>
                <a:gd name="T107" fmla="*/ 12 h 174"/>
                <a:gd name="T108" fmla="*/ 78 w 174"/>
                <a:gd name="T109" fmla="*/ 6 h 174"/>
                <a:gd name="T110" fmla="*/ 62 w 174"/>
                <a:gd name="T111" fmla="*/ 2 h 174"/>
                <a:gd name="T112" fmla="*/ 52 w 174"/>
                <a:gd name="T1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4" h="174">
                  <a:moveTo>
                    <a:pt x="52" y="0"/>
                  </a:moveTo>
                  <a:lnTo>
                    <a:pt x="52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4" y="10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24"/>
                  </a:lnTo>
                  <a:lnTo>
                    <a:pt x="4" y="34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4" y="76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24" y="100"/>
                  </a:lnTo>
                  <a:lnTo>
                    <a:pt x="32" y="104"/>
                  </a:lnTo>
                  <a:lnTo>
                    <a:pt x="42" y="108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6" y="122"/>
                  </a:lnTo>
                  <a:lnTo>
                    <a:pt x="68" y="134"/>
                  </a:lnTo>
                  <a:lnTo>
                    <a:pt x="72" y="148"/>
                  </a:lnTo>
                  <a:lnTo>
                    <a:pt x="82" y="160"/>
                  </a:lnTo>
                  <a:lnTo>
                    <a:pt x="82" y="160"/>
                  </a:lnTo>
                  <a:lnTo>
                    <a:pt x="90" y="166"/>
                  </a:lnTo>
                  <a:lnTo>
                    <a:pt x="98" y="170"/>
                  </a:lnTo>
                  <a:lnTo>
                    <a:pt x="108" y="174"/>
                  </a:lnTo>
                  <a:lnTo>
                    <a:pt x="120" y="174"/>
                  </a:lnTo>
                  <a:lnTo>
                    <a:pt x="120" y="174"/>
                  </a:lnTo>
                  <a:lnTo>
                    <a:pt x="130" y="174"/>
                  </a:lnTo>
                  <a:lnTo>
                    <a:pt x="140" y="170"/>
                  </a:lnTo>
                  <a:lnTo>
                    <a:pt x="150" y="166"/>
                  </a:lnTo>
                  <a:lnTo>
                    <a:pt x="158" y="160"/>
                  </a:lnTo>
                  <a:lnTo>
                    <a:pt x="158" y="160"/>
                  </a:lnTo>
                  <a:lnTo>
                    <a:pt x="164" y="152"/>
                  </a:lnTo>
                  <a:lnTo>
                    <a:pt x="168" y="142"/>
                  </a:lnTo>
                  <a:lnTo>
                    <a:pt x="172" y="134"/>
                  </a:lnTo>
                  <a:lnTo>
                    <a:pt x="174" y="124"/>
                  </a:lnTo>
                  <a:lnTo>
                    <a:pt x="174" y="114"/>
                  </a:lnTo>
                  <a:lnTo>
                    <a:pt x="172" y="106"/>
                  </a:lnTo>
                  <a:lnTo>
                    <a:pt x="168" y="96"/>
                  </a:lnTo>
                  <a:lnTo>
                    <a:pt x="162" y="88"/>
                  </a:lnTo>
                  <a:lnTo>
                    <a:pt x="160" y="90"/>
                  </a:lnTo>
                  <a:lnTo>
                    <a:pt x="150" y="80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8" y="94"/>
                  </a:lnTo>
                  <a:lnTo>
                    <a:pt x="148" y="94"/>
                  </a:lnTo>
                  <a:lnTo>
                    <a:pt x="152" y="100"/>
                  </a:lnTo>
                  <a:lnTo>
                    <a:pt x="156" y="106"/>
                  </a:lnTo>
                  <a:lnTo>
                    <a:pt x="158" y="114"/>
                  </a:lnTo>
                  <a:lnTo>
                    <a:pt x="158" y="120"/>
                  </a:lnTo>
                  <a:lnTo>
                    <a:pt x="158" y="128"/>
                  </a:lnTo>
                  <a:lnTo>
                    <a:pt x="156" y="136"/>
                  </a:lnTo>
                  <a:lnTo>
                    <a:pt x="152" y="142"/>
                  </a:lnTo>
                  <a:lnTo>
                    <a:pt x="148" y="148"/>
                  </a:lnTo>
                  <a:lnTo>
                    <a:pt x="148" y="148"/>
                  </a:lnTo>
                  <a:lnTo>
                    <a:pt x="140" y="154"/>
                  </a:lnTo>
                  <a:lnTo>
                    <a:pt x="134" y="158"/>
                  </a:lnTo>
                  <a:lnTo>
                    <a:pt x="126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2" y="160"/>
                  </a:lnTo>
                  <a:lnTo>
                    <a:pt x="104" y="158"/>
                  </a:lnTo>
                  <a:lnTo>
                    <a:pt x="98" y="154"/>
                  </a:lnTo>
                  <a:lnTo>
                    <a:pt x="92" y="148"/>
                  </a:lnTo>
                  <a:lnTo>
                    <a:pt x="92" y="148"/>
                  </a:lnTo>
                  <a:lnTo>
                    <a:pt x="84" y="138"/>
                  </a:lnTo>
                  <a:lnTo>
                    <a:pt x="80" y="128"/>
                  </a:lnTo>
                  <a:lnTo>
                    <a:pt x="80" y="116"/>
                  </a:lnTo>
                  <a:lnTo>
                    <a:pt x="84" y="104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62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46" y="94"/>
                  </a:lnTo>
                  <a:lnTo>
                    <a:pt x="38" y="90"/>
                  </a:lnTo>
                  <a:lnTo>
                    <a:pt x="32" y="88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0" y="76"/>
                  </a:lnTo>
                  <a:lnTo>
                    <a:pt x="16" y="70"/>
                  </a:lnTo>
                  <a:lnTo>
                    <a:pt x="14" y="62"/>
                  </a:lnTo>
                  <a:lnTo>
                    <a:pt x="14" y="54"/>
                  </a:lnTo>
                  <a:lnTo>
                    <a:pt x="14" y="48"/>
                  </a:lnTo>
                  <a:lnTo>
                    <a:pt x="16" y="40"/>
                  </a:lnTo>
                  <a:lnTo>
                    <a:pt x="20" y="34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32" y="22"/>
                  </a:lnTo>
                  <a:lnTo>
                    <a:pt x="38" y="18"/>
                  </a:lnTo>
                  <a:lnTo>
                    <a:pt x="46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0" y="16"/>
                  </a:lnTo>
                  <a:lnTo>
                    <a:pt x="68" y="18"/>
                  </a:lnTo>
                  <a:lnTo>
                    <a:pt x="74" y="22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6" y="34"/>
                  </a:lnTo>
                  <a:lnTo>
                    <a:pt x="94" y="24"/>
                  </a:lnTo>
                  <a:lnTo>
                    <a:pt x="84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78" y="6"/>
                  </a:lnTo>
                  <a:lnTo>
                    <a:pt x="70" y="4"/>
                  </a:lnTo>
                  <a:lnTo>
                    <a:pt x="62" y="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03225" y="2832100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10 w 12"/>
                <a:gd name="T5" fmla="*/ 12 h 12"/>
                <a:gd name="T6" fmla="*/ 12 w 12"/>
                <a:gd name="T7" fmla="*/ 10 h 12"/>
                <a:gd name="T8" fmla="*/ 12 w 12"/>
                <a:gd name="T9" fmla="*/ 10 h 12"/>
                <a:gd name="T10" fmla="*/ 8 w 12"/>
                <a:gd name="T11" fmla="*/ 4 h 12"/>
                <a:gd name="T12" fmla="*/ 8 w 12"/>
                <a:gd name="T13" fmla="*/ 4 h 12"/>
                <a:gd name="T14" fmla="*/ 2 w 12"/>
                <a:gd name="T15" fmla="*/ 0 h 12"/>
                <a:gd name="T16" fmla="*/ 2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98450" y="2727325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10 w 12"/>
                <a:gd name="T5" fmla="*/ 12 h 12"/>
                <a:gd name="T6" fmla="*/ 12 w 12"/>
                <a:gd name="T7" fmla="*/ 10 h 12"/>
                <a:gd name="T8" fmla="*/ 10 w 12"/>
                <a:gd name="T9" fmla="*/ 10 h 12"/>
                <a:gd name="T10" fmla="*/ 10 w 12"/>
                <a:gd name="T11" fmla="*/ 10 h 12"/>
                <a:gd name="T12" fmla="*/ 8 w 12"/>
                <a:gd name="T13" fmla="*/ 4 h 12"/>
                <a:gd name="T14" fmla="*/ 8 w 12"/>
                <a:gd name="T15" fmla="*/ 4 h 12"/>
                <a:gd name="T16" fmla="*/ 2 w 12"/>
                <a:gd name="T17" fmla="*/ 0 h 12"/>
                <a:gd name="T18" fmla="*/ 2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87350" y="2406650"/>
              <a:ext cx="254000" cy="231775"/>
            </a:xfrm>
            <a:custGeom>
              <a:avLst/>
              <a:gdLst>
                <a:gd name="T0" fmla="*/ 148 w 160"/>
                <a:gd name="T1" fmla="*/ 0 h 146"/>
                <a:gd name="T2" fmla="*/ 0 w 160"/>
                <a:gd name="T3" fmla="*/ 146 h 146"/>
                <a:gd name="T4" fmla="*/ 0 w 160"/>
                <a:gd name="T5" fmla="*/ 146 h 146"/>
                <a:gd name="T6" fmla="*/ 92 w 160"/>
                <a:gd name="T7" fmla="*/ 54 h 146"/>
                <a:gd name="T8" fmla="*/ 104 w 160"/>
                <a:gd name="T9" fmla="*/ 64 h 146"/>
                <a:gd name="T10" fmla="*/ 160 w 160"/>
                <a:gd name="T11" fmla="*/ 8 h 146"/>
                <a:gd name="T12" fmla="*/ 160 w 160"/>
                <a:gd name="T13" fmla="*/ 8 h 146"/>
                <a:gd name="T14" fmla="*/ 158 w 160"/>
                <a:gd name="T15" fmla="*/ 10 h 146"/>
                <a:gd name="T16" fmla="*/ 158 w 160"/>
                <a:gd name="T17" fmla="*/ 10 h 146"/>
                <a:gd name="T18" fmla="*/ 152 w 160"/>
                <a:gd name="T19" fmla="*/ 6 h 146"/>
                <a:gd name="T20" fmla="*/ 152 w 160"/>
                <a:gd name="T21" fmla="*/ 6 h 146"/>
                <a:gd name="T22" fmla="*/ 148 w 160"/>
                <a:gd name="T23" fmla="*/ 0 h 146"/>
                <a:gd name="T24" fmla="*/ 148 w 160"/>
                <a:gd name="T2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146">
                  <a:moveTo>
                    <a:pt x="148" y="0"/>
                  </a:moveTo>
                  <a:lnTo>
                    <a:pt x="0" y="146"/>
                  </a:lnTo>
                  <a:lnTo>
                    <a:pt x="0" y="146"/>
                  </a:lnTo>
                  <a:lnTo>
                    <a:pt x="92" y="54"/>
                  </a:lnTo>
                  <a:lnTo>
                    <a:pt x="104" y="64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38175" y="2508250"/>
              <a:ext cx="104775" cy="104775"/>
            </a:xfrm>
            <a:custGeom>
              <a:avLst/>
              <a:gdLst>
                <a:gd name="T0" fmla="*/ 58 w 66"/>
                <a:gd name="T1" fmla="*/ 0 h 66"/>
                <a:gd name="T2" fmla="*/ 0 w 66"/>
                <a:gd name="T3" fmla="*/ 56 h 66"/>
                <a:gd name="T4" fmla="*/ 12 w 66"/>
                <a:gd name="T5" fmla="*/ 66 h 66"/>
                <a:gd name="T6" fmla="*/ 66 w 66"/>
                <a:gd name="T7" fmla="*/ 12 h 66"/>
                <a:gd name="T8" fmla="*/ 66 w 66"/>
                <a:gd name="T9" fmla="*/ 12 h 66"/>
                <a:gd name="T10" fmla="*/ 60 w 66"/>
                <a:gd name="T11" fmla="*/ 8 h 66"/>
                <a:gd name="T12" fmla="*/ 60 w 66"/>
                <a:gd name="T13" fmla="*/ 8 h 66"/>
                <a:gd name="T14" fmla="*/ 58 w 66"/>
                <a:gd name="T15" fmla="*/ 2 h 66"/>
                <a:gd name="T16" fmla="*/ 56 w 66"/>
                <a:gd name="T17" fmla="*/ 2 h 66"/>
                <a:gd name="T18" fmla="*/ 58 w 66"/>
                <a:gd name="T19" fmla="*/ 0 h 66"/>
                <a:gd name="T20" fmla="*/ 58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58" y="0"/>
                  </a:moveTo>
                  <a:lnTo>
                    <a:pt x="0" y="56"/>
                  </a:lnTo>
                  <a:lnTo>
                    <a:pt x="12" y="66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8" y="2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87350" y="2492375"/>
              <a:ext cx="165100" cy="165100"/>
            </a:xfrm>
            <a:custGeom>
              <a:avLst/>
              <a:gdLst>
                <a:gd name="T0" fmla="*/ 92 w 104"/>
                <a:gd name="T1" fmla="*/ 0 h 104"/>
                <a:gd name="T2" fmla="*/ 0 w 104"/>
                <a:gd name="T3" fmla="*/ 92 h 104"/>
                <a:gd name="T4" fmla="*/ 12 w 104"/>
                <a:gd name="T5" fmla="*/ 104 h 104"/>
                <a:gd name="T6" fmla="*/ 22 w 104"/>
                <a:gd name="T7" fmla="*/ 92 h 104"/>
                <a:gd name="T8" fmla="*/ 22 w 104"/>
                <a:gd name="T9" fmla="*/ 92 h 104"/>
                <a:gd name="T10" fmla="*/ 104 w 104"/>
                <a:gd name="T11" fmla="*/ 10 h 104"/>
                <a:gd name="T12" fmla="*/ 92 w 10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92" y="0"/>
                  </a:moveTo>
                  <a:lnTo>
                    <a:pt x="0" y="92"/>
                  </a:lnTo>
                  <a:lnTo>
                    <a:pt x="12" y="104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104" y="1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92125" y="2597150"/>
              <a:ext cx="165100" cy="165100"/>
            </a:xfrm>
            <a:custGeom>
              <a:avLst/>
              <a:gdLst>
                <a:gd name="T0" fmla="*/ 92 w 104"/>
                <a:gd name="T1" fmla="*/ 0 h 104"/>
                <a:gd name="T2" fmla="*/ 82 w 104"/>
                <a:gd name="T3" fmla="*/ 10 h 104"/>
                <a:gd name="T4" fmla="*/ 82 w 104"/>
                <a:gd name="T5" fmla="*/ 12 h 104"/>
                <a:gd name="T6" fmla="*/ 0 w 104"/>
                <a:gd name="T7" fmla="*/ 92 h 104"/>
                <a:gd name="T8" fmla="*/ 12 w 104"/>
                <a:gd name="T9" fmla="*/ 104 h 104"/>
                <a:gd name="T10" fmla="*/ 104 w 104"/>
                <a:gd name="T11" fmla="*/ 10 h 104"/>
                <a:gd name="T12" fmla="*/ 92 w 10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92" y="0"/>
                  </a:moveTo>
                  <a:lnTo>
                    <a:pt x="82" y="10"/>
                  </a:lnTo>
                  <a:lnTo>
                    <a:pt x="82" y="12"/>
                  </a:lnTo>
                  <a:lnTo>
                    <a:pt x="0" y="92"/>
                  </a:lnTo>
                  <a:lnTo>
                    <a:pt x="12" y="104"/>
                  </a:lnTo>
                  <a:lnTo>
                    <a:pt x="104" y="10"/>
                  </a:ln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03250" y="2266950"/>
              <a:ext cx="279400" cy="276225"/>
            </a:xfrm>
            <a:custGeom>
              <a:avLst/>
              <a:gdLst>
                <a:gd name="T0" fmla="*/ 54 w 176"/>
                <a:gd name="T1" fmla="*/ 0 h 174"/>
                <a:gd name="T2" fmla="*/ 34 w 176"/>
                <a:gd name="T3" fmla="*/ 4 h 174"/>
                <a:gd name="T4" fmla="*/ 16 w 176"/>
                <a:gd name="T5" fmla="*/ 16 h 174"/>
                <a:gd name="T6" fmla="*/ 10 w 176"/>
                <a:gd name="T7" fmla="*/ 24 h 174"/>
                <a:gd name="T8" fmla="*/ 2 w 176"/>
                <a:gd name="T9" fmla="*/ 42 h 174"/>
                <a:gd name="T10" fmla="*/ 2 w 176"/>
                <a:gd name="T11" fmla="*/ 60 h 174"/>
                <a:gd name="T12" fmla="*/ 6 w 176"/>
                <a:gd name="T13" fmla="*/ 80 h 174"/>
                <a:gd name="T14" fmla="*/ 14 w 176"/>
                <a:gd name="T15" fmla="*/ 86 h 174"/>
                <a:gd name="T16" fmla="*/ 32 w 176"/>
                <a:gd name="T17" fmla="*/ 88 h 174"/>
                <a:gd name="T18" fmla="*/ 28 w 176"/>
                <a:gd name="T19" fmla="*/ 82 h 174"/>
                <a:gd name="T20" fmla="*/ 22 w 176"/>
                <a:gd name="T21" fmla="*/ 76 h 174"/>
                <a:gd name="T22" fmla="*/ 16 w 176"/>
                <a:gd name="T23" fmla="*/ 62 h 174"/>
                <a:gd name="T24" fmla="*/ 16 w 176"/>
                <a:gd name="T25" fmla="*/ 48 h 174"/>
                <a:gd name="T26" fmla="*/ 22 w 176"/>
                <a:gd name="T27" fmla="*/ 34 h 174"/>
                <a:gd name="T28" fmla="*/ 28 w 176"/>
                <a:gd name="T29" fmla="*/ 28 h 174"/>
                <a:gd name="T30" fmla="*/ 40 w 176"/>
                <a:gd name="T31" fmla="*/ 18 h 174"/>
                <a:gd name="T32" fmla="*/ 54 w 176"/>
                <a:gd name="T33" fmla="*/ 16 h 174"/>
                <a:gd name="T34" fmla="*/ 62 w 176"/>
                <a:gd name="T35" fmla="*/ 16 h 174"/>
                <a:gd name="T36" fmla="*/ 76 w 176"/>
                <a:gd name="T37" fmla="*/ 22 h 174"/>
                <a:gd name="T38" fmla="*/ 82 w 176"/>
                <a:gd name="T39" fmla="*/ 28 h 174"/>
                <a:gd name="T40" fmla="*/ 94 w 176"/>
                <a:gd name="T41" fmla="*/ 48 h 174"/>
                <a:gd name="T42" fmla="*/ 90 w 176"/>
                <a:gd name="T43" fmla="*/ 72 h 174"/>
                <a:gd name="T44" fmla="*/ 106 w 176"/>
                <a:gd name="T45" fmla="*/ 86 h 174"/>
                <a:gd name="T46" fmla="*/ 120 w 176"/>
                <a:gd name="T47" fmla="*/ 82 h 174"/>
                <a:gd name="T48" fmla="*/ 128 w 176"/>
                <a:gd name="T49" fmla="*/ 82 h 174"/>
                <a:gd name="T50" fmla="*/ 142 w 176"/>
                <a:gd name="T51" fmla="*/ 88 h 174"/>
                <a:gd name="T52" fmla="*/ 148 w 176"/>
                <a:gd name="T53" fmla="*/ 94 h 174"/>
                <a:gd name="T54" fmla="*/ 158 w 176"/>
                <a:gd name="T55" fmla="*/ 106 h 174"/>
                <a:gd name="T56" fmla="*/ 160 w 176"/>
                <a:gd name="T57" fmla="*/ 120 h 174"/>
                <a:gd name="T58" fmla="*/ 158 w 176"/>
                <a:gd name="T59" fmla="*/ 136 h 174"/>
                <a:gd name="T60" fmla="*/ 148 w 176"/>
                <a:gd name="T61" fmla="*/ 148 h 174"/>
                <a:gd name="T62" fmla="*/ 142 w 176"/>
                <a:gd name="T63" fmla="*/ 154 h 174"/>
                <a:gd name="T64" fmla="*/ 128 w 176"/>
                <a:gd name="T65" fmla="*/ 160 h 174"/>
                <a:gd name="T66" fmla="*/ 120 w 176"/>
                <a:gd name="T67" fmla="*/ 160 h 174"/>
                <a:gd name="T68" fmla="*/ 106 w 176"/>
                <a:gd name="T69" fmla="*/ 158 h 174"/>
                <a:gd name="T70" fmla="*/ 94 w 176"/>
                <a:gd name="T71" fmla="*/ 148 h 174"/>
                <a:gd name="T72" fmla="*/ 90 w 176"/>
                <a:gd name="T73" fmla="*/ 142 h 174"/>
                <a:gd name="T74" fmla="*/ 90 w 176"/>
                <a:gd name="T75" fmla="*/ 162 h 174"/>
                <a:gd name="T76" fmla="*/ 88 w 176"/>
                <a:gd name="T77" fmla="*/ 164 h 174"/>
                <a:gd name="T78" fmla="*/ 104 w 176"/>
                <a:gd name="T79" fmla="*/ 172 h 174"/>
                <a:gd name="T80" fmla="*/ 122 w 176"/>
                <a:gd name="T81" fmla="*/ 174 h 174"/>
                <a:gd name="T82" fmla="*/ 132 w 176"/>
                <a:gd name="T83" fmla="*/ 174 h 174"/>
                <a:gd name="T84" fmla="*/ 150 w 176"/>
                <a:gd name="T85" fmla="*/ 166 h 174"/>
                <a:gd name="T86" fmla="*/ 160 w 176"/>
                <a:gd name="T87" fmla="*/ 160 h 174"/>
                <a:gd name="T88" fmla="*/ 172 w 176"/>
                <a:gd name="T89" fmla="*/ 142 h 174"/>
                <a:gd name="T90" fmla="*/ 176 w 176"/>
                <a:gd name="T91" fmla="*/ 120 h 174"/>
                <a:gd name="T92" fmla="*/ 172 w 176"/>
                <a:gd name="T93" fmla="*/ 100 h 174"/>
                <a:gd name="T94" fmla="*/ 160 w 176"/>
                <a:gd name="T95" fmla="*/ 82 h 174"/>
                <a:gd name="T96" fmla="*/ 150 w 176"/>
                <a:gd name="T97" fmla="*/ 76 h 174"/>
                <a:gd name="T98" fmla="*/ 132 w 176"/>
                <a:gd name="T99" fmla="*/ 68 h 174"/>
                <a:gd name="T100" fmla="*/ 120 w 176"/>
                <a:gd name="T101" fmla="*/ 66 h 174"/>
                <a:gd name="T102" fmla="*/ 108 w 176"/>
                <a:gd name="T103" fmla="*/ 68 h 174"/>
                <a:gd name="T104" fmla="*/ 108 w 176"/>
                <a:gd name="T105" fmla="*/ 40 h 174"/>
                <a:gd name="T106" fmla="*/ 94 w 176"/>
                <a:gd name="T107" fmla="*/ 16 h 174"/>
                <a:gd name="T108" fmla="*/ 84 w 176"/>
                <a:gd name="T109" fmla="*/ 10 h 174"/>
                <a:gd name="T110" fmla="*/ 66 w 176"/>
                <a:gd name="T111" fmla="*/ 2 h 174"/>
                <a:gd name="T112" fmla="*/ 54 w 176"/>
                <a:gd name="T1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74">
                  <a:moveTo>
                    <a:pt x="54" y="0"/>
                  </a:moveTo>
                  <a:lnTo>
                    <a:pt x="54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6" y="32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4" y="70"/>
                  </a:lnTo>
                  <a:lnTo>
                    <a:pt x="6" y="80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24" y="96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2" y="76"/>
                  </a:lnTo>
                  <a:lnTo>
                    <a:pt x="18" y="70"/>
                  </a:lnTo>
                  <a:lnTo>
                    <a:pt x="16" y="62"/>
                  </a:lnTo>
                  <a:lnTo>
                    <a:pt x="16" y="54"/>
                  </a:lnTo>
                  <a:lnTo>
                    <a:pt x="16" y="48"/>
                  </a:lnTo>
                  <a:lnTo>
                    <a:pt x="18" y="40"/>
                  </a:lnTo>
                  <a:lnTo>
                    <a:pt x="22" y="3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4" y="22"/>
                  </a:lnTo>
                  <a:lnTo>
                    <a:pt x="40" y="18"/>
                  </a:lnTo>
                  <a:lnTo>
                    <a:pt x="48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62" y="16"/>
                  </a:lnTo>
                  <a:lnTo>
                    <a:pt x="70" y="18"/>
                  </a:lnTo>
                  <a:lnTo>
                    <a:pt x="76" y="22"/>
                  </a:lnTo>
                  <a:lnTo>
                    <a:pt x="82" y="28"/>
                  </a:lnTo>
                  <a:lnTo>
                    <a:pt x="82" y="28"/>
                  </a:lnTo>
                  <a:lnTo>
                    <a:pt x="90" y="36"/>
                  </a:lnTo>
                  <a:lnTo>
                    <a:pt x="94" y="48"/>
                  </a:lnTo>
                  <a:lnTo>
                    <a:pt x="94" y="60"/>
                  </a:lnTo>
                  <a:lnTo>
                    <a:pt x="90" y="72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12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8" y="82"/>
                  </a:lnTo>
                  <a:lnTo>
                    <a:pt x="136" y="84"/>
                  </a:lnTo>
                  <a:lnTo>
                    <a:pt x="142" y="88"/>
                  </a:lnTo>
                  <a:lnTo>
                    <a:pt x="148" y="94"/>
                  </a:lnTo>
                  <a:lnTo>
                    <a:pt x="148" y="94"/>
                  </a:lnTo>
                  <a:lnTo>
                    <a:pt x="154" y="100"/>
                  </a:lnTo>
                  <a:lnTo>
                    <a:pt x="158" y="106"/>
                  </a:lnTo>
                  <a:lnTo>
                    <a:pt x="160" y="114"/>
                  </a:lnTo>
                  <a:lnTo>
                    <a:pt x="160" y="120"/>
                  </a:lnTo>
                  <a:lnTo>
                    <a:pt x="160" y="128"/>
                  </a:lnTo>
                  <a:lnTo>
                    <a:pt x="158" y="136"/>
                  </a:lnTo>
                  <a:lnTo>
                    <a:pt x="154" y="142"/>
                  </a:lnTo>
                  <a:lnTo>
                    <a:pt x="148" y="148"/>
                  </a:lnTo>
                  <a:lnTo>
                    <a:pt x="148" y="148"/>
                  </a:lnTo>
                  <a:lnTo>
                    <a:pt x="142" y="154"/>
                  </a:lnTo>
                  <a:lnTo>
                    <a:pt x="136" y="158"/>
                  </a:lnTo>
                  <a:lnTo>
                    <a:pt x="128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4" y="160"/>
                  </a:lnTo>
                  <a:lnTo>
                    <a:pt x="106" y="158"/>
                  </a:lnTo>
                  <a:lnTo>
                    <a:pt x="100" y="154"/>
                  </a:lnTo>
                  <a:lnTo>
                    <a:pt x="94" y="148"/>
                  </a:lnTo>
                  <a:lnTo>
                    <a:pt x="94" y="148"/>
                  </a:lnTo>
                  <a:lnTo>
                    <a:pt x="90" y="142"/>
                  </a:lnTo>
                  <a:lnTo>
                    <a:pt x="80" y="152"/>
                  </a:lnTo>
                  <a:lnTo>
                    <a:pt x="90" y="162"/>
                  </a:lnTo>
                  <a:lnTo>
                    <a:pt x="88" y="164"/>
                  </a:lnTo>
                  <a:lnTo>
                    <a:pt x="88" y="164"/>
                  </a:lnTo>
                  <a:lnTo>
                    <a:pt x="96" y="168"/>
                  </a:lnTo>
                  <a:lnTo>
                    <a:pt x="104" y="172"/>
                  </a:lnTo>
                  <a:lnTo>
                    <a:pt x="112" y="174"/>
                  </a:lnTo>
                  <a:lnTo>
                    <a:pt x="122" y="174"/>
                  </a:lnTo>
                  <a:lnTo>
                    <a:pt x="122" y="174"/>
                  </a:lnTo>
                  <a:lnTo>
                    <a:pt x="132" y="174"/>
                  </a:lnTo>
                  <a:lnTo>
                    <a:pt x="142" y="172"/>
                  </a:lnTo>
                  <a:lnTo>
                    <a:pt x="150" y="166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6" y="150"/>
                  </a:lnTo>
                  <a:lnTo>
                    <a:pt x="172" y="142"/>
                  </a:lnTo>
                  <a:lnTo>
                    <a:pt x="174" y="132"/>
                  </a:lnTo>
                  <a:lnTo>
                    <a:pt x="176" y="120"/>
                  </a:lnTo>
                  <a:lnTo>
                    <a:pt x="174" y="110"/>
                  </a:lnTo>
                  <a:lnTo>
                    <a:pt x="172" y="100"/>
                  </a:lnTo>
                  <a:lnTo>
                    <a:pt x="166" y="92"/>
                  </a:lnTo>
                  <a:lnTo>
                    <a:pt x="160" y="82"/>
                  </a:lnTo>
                  <a:lnTo>
                    <a:pt x="160" y="82"/>
                  </a:lnTo>
                  <a:lnTo>
                    <a:pt x="150" y="76"/>
                  </a:lnTo>
                  <a:lnTo>
                    <a:pt x="142" y="70"/>
                  </a:lnTo>
                  <a:lnTo>
                    <a:pt x="132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08" y="68"/>
                  </a:lnTo>
                  <a:lnTo>
                    <a:pt x="108" y="68"/>
                  </a:lnTo>
                  <a:lnTo>
                    <a:pt x="108" y="54"/>
                  </a:lnTo>
                  <a:lnTo>
                    <a:pt x="108" y="40"/>
                  </a:lnTo>
                  <a:lnTo>
                    <a:pt x="102" y="28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4" y="10"/>
                  </a:lnTo>
                  <a:lnTo>
                    <a:pt x="76" y="4"/>
                  </a:lnTo>
                  <a:lnTo>
                    <a:pt x="66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22300" y="2403475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0 w 12"/>
                <a:gd name="T5" fmla="*/ 2 h 12"/>
                <a:gd name="T6" fmla="*/ 4 w 12"/>
                <a:gd name="T7" fmla="*/ 8 h 12"/>
                <a:gd name="T8" fmla="*/ 4 w 12"/>
                <a:gd name="T9" fmla="*/ 8 h 12"/>
                <a:gd name="T10" fmla="*/ 10 w 12"/>
                <a:gd name="T11" fmla="*/ 12 h 12"/>
                <a:gd name="T12" fmla="*/ 12 w 12"/>
                <a:gd name="T13" fmla="*/ 10 h 12"/>
                <a:gd name="T14" fmla="*/ 2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27075" y="2508250"/>
              <a:ext cx="19050" cy="19050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2 h 12"/>
                <a:gd name="T4" fmla="*/ 2 w 12"/>
                <a:gd name="T5" fmla="*/ 2 h 12"/>
                <a:gd name="T6" fmla="*/ 2 w 12"/>
                <a:gd name="T7" fmla="*/ 2 h 12"/>
                <a:gd name="T8" fmla="*/ 4 w 12"/>
                <a:gd name="T9" fmla="*/ 8 h 12"/>
                <a:gd name="T10" fmla="*/ 4 w 12"/>
                <a:gd name="T11" fmla="*/ 8 h 12"/>
                <a:gd name="T12" fmla="*/ 10 w 12"/>
                <a:gd name="T13" fmla="*/ 12 h 12"/>
                <a:gd name="T14" fmla="*/ 12 w 12"/>
                <a:gd name="T15" fmla="*/ 10 h 12"/>
                <a:gd name="T16" fmla="*/ 2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349375" y="2451100"/>
            <a:ext cx="835025" cy="517525"/>
            <a:chOff x="1349375" y="2451100"/>
            <a:chExt cx="835025" cy="517525"/>
          </a:xfrm>
          <a:solidFill>
            <a:schemeClr val="bg1">
              <a:lumMod val="50000"/>
            </a:schemeClr>
          </a:solidFill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504950" y="2451100"/>
              <a:ext cx="520700" cy="517525"/>
            </a:xfrm>
            <a:custGeom>
              <a:avLst/>
              <a:gdLst>
                <a:gd name="T0" fmla="*/ 148 w 328"/>
                <a:gd name="T1" fmla="*/ 326 h 326"/>
                <a:gd name="T2" fmla="*/ 100 w 328"/>
                <a:gd name="T3" fmla="*/ 314 h 326"/>
                <a:gd name="T4" fmla="*/ 60 w 328"/>
                <a:gd name="T5" fmla="*/ 288 h 326"/>
                <a:gd name="T6" fmla="*/ 28 w 328"/>
                <a:gd name="T7" fmla="*/ 254 h 326"/>
                <a:gd name="T8" fmla="*/ 8 w 328"/>
                <a:gd name="T9" fmla="*/ 212 h 326"/>
                <a:gd name="T10" fmla="*/ 0 w 328"/>
                <a:gd name="T11" fmla="*/ 162 h 326"/>
                <a:gd name="T12" fmla="*/ 4 w 328"/>
                <a:gd name="T13" fmla="*/ 130 h 326"/>
                <a:gd name="T14" fmla="*/ 20 w 328"/>
                <a:gd name="T15" fmla="*/ 84 h 326"/>
                <a:gd name="T16" fmla="*/ 48 w 328"/>
                <a:gd name="T17" fmla="*/ 48 h 326"/>
                <a:gd name="T18" fmla="*/ 86 w 328"/>
                <a:gd name="T19" fmla="*/ 18 h 326"/>
                <a:gd name="T20" fmla="*/ 132 w 328"/>
                <a:gd name="T21" fmla="*/ 2 h 326"/>
                <a:gd name="T22" fmla="*/ 164 w 328"/>
                <a:gd name="T23" fmla="*/ 0 h 326"/>
                <a:gd name="T24" fmla="*/ 212 w 328"/>
                <a:gd name="T25" fmla="*/ 6 h 326"/>
                <a:gd name="T26" fmla="*/ 256 w 328"/>
                <a:gd name="T27" fmla="*/ 28 h 326"/>
                <a:gd name="T28" fmla="*/ 290 w 328"/>
                <a:gd name="T29" fmla="*/ 58 h 326"/>
                <a:gd name="T30" fmla="*/ 314 w 328"/>
                <a:gd name="T31" fmla="*/ 100 h 326"/>
                <a:gd name="T32" fmla="*/ 326 w 328"/>
                <a:gd name="T33" fmla="*/ 146 h 326"/>
                <a:gd name="T34" fmla="*/ 326 w 328"/>
                <a:gd name="T35" fmla="*/ 180 h 326"/>
                <a:gd name="T36" fmla="*/ 314 w 328"/>
                <a:gd name="T37" fmla="*/ 226 h 326"/>
                <a:gd name="T38" fmla="*/ 290 w 328"/>
                <a:gd name="T39" fmla="*/ 266 h 326"/>
                <a:gd name="T40" fmla="*/ 256 w 328"/>
                <a:gd name="T41" fmla="*/ 298 h 326"/>
                <a:gd name="T42" fmla="*/ 212 w 328"/>
                <a:gd name="T43" fmla="*/ 318 h 326"/>
                <a:gd name="T44" fmla="*/ 164 w 328"/>
                <a:gd name="T45" fmla="*/ 326 h 326"/>
                <a:gd name="T46" fmla="*/ 164 w 328"/>
                <a:gd name="T47" fmla="*/ 14 h 326"/>
                <a:gd name="T48" fmla="*/ 120 w 328"/>
                <a:gd name="T49" fmla="*/ 20 h 326"/>
                <a:gd name="T50" fmla="*/ 80 w 328"/>
                <a:gd name="T51" fmla="*/ 38 h 326"/>
                <a:gd name="T52" fmla="*/ 50 w 328"/>
                <a:gd name="T53" fmla="*/ 68 h 326"/>
                <a:gd name="T54" fmla="*/ 26 w 328"/>
                <a:gd name="T55" fmla="*/ 104 h 326"/>
                <a:gd name="T56" fmla="*/ 16 w 328"/>
                <a:gd name="T57" fmla="*/ 148 h 326"/>
                <a:gd name="T58" fmla="*/ 16 w 328"/>
                <a:gd name="T59" fmla="*/ 178 h 326"/>
                <a:gd name="T60" fmla="*/ 26 w 328"/>
                <a:gd name="T61" fmla="*/ 220 h 326"/>
                <a:gd name="T62" fmla="*/ 50 w 328"/>
                <a:gd name="T63" fmla="*/ 258 h 326"/>
                <a:gd name="T64" fmla="*/ 80 w 328"/>
                <a:gd name="T65" fmla="*/ 286 h 326"/>
                <a:gd name="T66" fmla="*/ 120 w 328"/>
                <a:gd name="T67" fmla="*/ 306 h 326"/>
                <a:gd name="T68" fmla="*/ 164 w 328"/>
                <a:gd name="T69" fmla="*/ 312 h 326"/>
                <a:gd name="T70" fmla="*/ 194 w 328"/>
                <a:gd name="T71" fmla="*/ 308 h 326"/>
                <a:gd name="T72" fmla="*/ 236 w 328"/>
                <a:gd name="T73" fmla="*/ 294 h 326"/>
                <a:gd name="T74" fmla="*/ 270 w 328"/>
                <a:gd name="T75" fmla="*/ 268 h 326"/>
                <a:gd name="T76" fmla="*/ 296 w 328"/>
                <a:gd name="T77" fmla="*/ 234 h 326"/>
                <a:gd name="T78" fmla="*/ 310 w 328"/>
                <a:gd name="T79" fmla="*/ 192 h 326"/>
                <a:gd name="T80" fmla="*/ 314 w 328"/>
                <a:gd name="T81" fmla="*/ 162 h 326"/>
                <a:gd name="T82" fmla="*/ 306 w 328"/>
                <a:gd name="T83" fmla="*/ 118 h 326"/>
                <a:gd name="T84" fmla="*/ 288 w 328"/>
                <a:gd name="T85" fmla="*/ 80 h 326"/>
                <a:gd name="T86" fmla="*/ 260 w 328"/>
                <a:gd name="T87" fmla="*/ 48 h 326"/>
                <a:gd name="T88" fmla="*/ 222 w 328"/>
                <a:gd name="T89" fmla="*/ 26 h 326"/>
                <a:gd name="T90" fmla="*/ 180 w 328"/>
                <a:gd name="T91" fmla="*/ 1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8" h="326">
                  <a:moveTo>
                    <a:pt x="164" y="326"/>
                  </a:moveTo>
                  <a:lnTo>
                    <a:pt x="164" y="326"/>
                  </a:lnTo>
                  <a:lnTo>
                    <a:pt x="148" y="326"/>
                  </a:lnTo>
                  <a:lnTo>
                    <a:pt x="132" y="322"/>
                  </a:lnTo>
                  <a:lnTo>
                    <a:pt x="116" y="318"/>
                  </a:lnTo>
                  <a:lnTo>
                    <a:pt x="100" y="314"/>
                  </a:lnTo>
                  <a:lnTo>
                    <a:pt x="86" y="306"/>
                  </a:lnTo>
                  <a:lnTo>
                    <a:pt x="74" y="298"/>
                  </a:lnTo>
                  <a:lnTo>
                    <a:pt x="60" y="288"/>
                  </a:lnTo>
                  <a:lnTo>
                    <a:pt x="48" y="278"/>
                  </a:lnTo>
                  <a:lnTo>
                    <a:pt x="38" y="266"/>
                  </a:lnTo>
                  <a:lnTo>
                    <a:pt x="28" y="254"/>
                  </a:lnTo>
                  <a:lnTo>
                    <a:pt x="20" y="240"/>
                  </a:lnTo>
                  <a:lnTo>
                    <a:pt x="14" y="226"/>
                  </a:lnTo>
                  <a:lnTo>
                    <a:pt x="8" y="212"/>
                  </a:lnTo>
                  <a:lnTo>
                    <a:pt x="4" y="196"/>
                  </a:lnTo>
                  <a:lnTo>
                    <a:pt x="2" y="18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4" y="130"/>
                  </a:lnTo>
                  <a:lnTo>
                    <a:pt x="8" y="114"/>
                  </a:lnTo>
                  <a:lnTo>
                    <a:pt x="14" y="100"/>
                  </a:lnTo>
                  <a:lnTo>
                    <a:pt x="20" y="84"/>
                  </a:lnTo>
                  <a:lnTo>
                    <a:pt x="28" y="72"/>
                  </a:lnTo>
                  <a:lnTo>
                    <a:pt x="38" y="58"/>
                  </a:lnTo>
                  <a:lnTo>
                    <a:pt x="48" y="48"/>
                  </a:lnTo>
                  <a:lnTo>
                    <a:pt x="60" y="36"/>
                  </a:lnTo>
                  <a:lnTo>
                    <a:pt x="74" y="28"/>
                  </a:lnTo>
                  <a:lnTo>
                    <a:pt x="86" y="18"/>
                  </a:lnTo>
                  <a:lnTo>
                    <a:pt x="100" y="12"/>
                  </a:lnTo>
                  <a:lnTo>
                    <a:pt x="116" y="6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82" y="0"/>
                  </a:lnTo>
                  <a:lnTo>
                    <a:pt x="198" y="2"/>
                  </a:lnTo>
                  <a:lnTo>
                    <a:pt x="212" y="6"/>
                  </a:lnTo>
                  <a:lnTo>
                    <a:pt x="228" y="12"/>
                  </a:lnTo>
                  <a:lnTo>
                    <a:pt x="242" y="18"/>
                  </a:lnTo>
                  <a:lnTo>
                    <a:pt x="256" y="28"/>
                  </a:lnTo>
                  <a:lnTo>
                    <a:pt x="268" y="36"/>
                  </a:lnTo>
                  <a:lnTo>
                    <a:pt x="280" y="48"/>
                  </a:lnTo>
                  <a:lnTo>
                    <a:pt x="290" y="58"/>
                  </a:lnTo>
                  <a:lnTo>
                    <a:pt x="300" y="72"/>
                  </a:lnTo>
                  <a:lnTo>
                    <a:pt x="308" y="84"/>
                  </a:lnTo>
                  <a:lnTo>
                    <a:pt x="314" y="100"/>
                  </a:lnTo>
                  <a:lnTo>
                    <a:pt x="320" y="114"/>
                  </a:lnTo>
                  <a:lnTo>
                    <a:pt x="324" y="130"/>
                  </a:lnTo>
                  <a:lnTo>
                    <a:pt x="326" y="146"/>
                  </a:lnTo>
                  <a:lnTo>
                    <a:pt x="328" y="162"/>
                  </a:lnTo>
                  <a:lnTo>
                    <a:pt x="328" y="162"/>
                  </a:lnTo>
                  <a:lnTo>
                    <a:pt x="326" y="180"/>
                  </a:lnTo>
                  <a:lnTo>
                    <a:pt x="324" y="196"/>
                  </a:lnTo>
                  <a:lnTo>
                    <a:pt x="320" y="212"/>
                  </a:lnTo>
                  <a:lnTo>
                    <a:pt x="314" y="226"/>
                  </a:lnTo>
                  <a:lnTo>
                    <a:pt x="308" y="240"/>
                  </a:lnTo>
                  <a:lnTo>
                    <a:pt x="300" y="254"/>
                  </a:lnTo>
                  <a:lnTo>
                    <a:pt x="290" y="266"/>
                  </a:lnTo>
                  <a:lnTo>
                    <a:pt x="280" y="278"/>
                  </a:lnTo>
                  <a:lnTo>
                    <a:pt x="268" y="288"/>
                  </a:lnTo>
                  <a:lnTo>
                    <a:pt x="256" y="298"/>
                  </a:lnTo>
                  <a:lnTo>
                    <a:pt x="242" y="306"/>
                  </a:lnTo>
                  <a:lnTo>
                    <a:pt x="228" y="314"/>
                  </a:lnTo>
                  <a:lnTo>
                    <a:pt x="212" y="318"/>
                  </a:lnTo>
                  <a:lnTo>
                    <a:pt x="198" y="322"/>
                  </a:lnTo>
                  <a:lnTo>
                    <a:pt x="182" y="326"/>
                  </a:lnTo>
                  <a:lnTo>
                    <a:pt x="164" y="326"/>
                  </a:lnTo>
                  <a:lnTo>
                    <a:pt x="164" y="326"/>
                  </a:lnTo>
                  <a:close/>
                  <a:moveTo>
                    <a:pt x="164" y="14"/>
                  </a:moveTo>
                  <a:lnTo>
                    <a:pt x="164" y="14"/>
                  </a:lnTo>
                  <a:lnTo>
                    <a:pt x="150" y="14"/>
                  </a:lnTo>
                  <a:lnTo>
                    <a:pt x="134" y="16"/>
                  </a:lnTo>
                  <a:lnTo>
                    <a:pt x="120" y="20"/>
                  </a:lnTo>
                  <a:lnTo>
                    <a:pt x="106" y="26"/>
                  </a:lnTo>
                  <a:lnTo>
                    <a:pt x="94" y="32"/>
                  </a:lnTo>
                  <a:lnTo>
                    <a:pt x="80" y="38"/>
                  </a:lnTo>
                  <a:lnTo>
                    <a:pt x="70" y="48"/>
                  </a:lnTo>
                  <a:lnTo>
                    <a:pt x="58" y="58"/>
                  </a:lnTo>
                  <a:lnTo>
                    <a:pt x="50" y="68"/>
                  </a:lnTo>
                  <a:lnTo>
                    <a:pt x="40" y="80"/>
                  </a:lnTo>
                  <a:lnTo>
                    <a:pt x="34" y="92"/>
                  </a:lnTo>
                  <a:lnTo>
                    <a:pt x="26" y="104"/>
                  </a:lnTo>
                  <a:lnTo>
                    <a:pt x="22" y="118"/>
                  </a:lnTo>
                  <a:lnTo>
                    <a:pt x="18" y="132"/>
                  </a:lnTo>
                  <a:lnTo>
                    <a:pt x="16" y="148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78"/>
                  </a:lnTo>
                  <a:lnTo>
                    <a:pt x="18" y="192"/>
                  </a:lnTo>
                  <a:lnTo>
                    <a:pt x="22" y="206"/>
                  </a:lnTo>
                  <a:lnTo>
                    <a:pt x="26" y="220"/>
                  </a:lnTo>
                  <a:lnTo>
                    <a:pt x="34" y="234"/>
                  </a:lnTo>
                  <a:lnTo>
                    <a:pt x="40" y="246"/>
                  </a:lnTo>
                  <a:lnTo>
                    <a:pt x="50" y="258"/>
                  </a:lnTo>
                  <a:lnTo>
                    <a:pt x="58" y="268"/>
                  </a:lnTo>
                  <a:lnTo>
                    <a:pt x="70" y="278"/>
                  </a:lnTo>
                  <a:lnTo>
                    <a:pt x="80" y="286"/>
                  </a:lnTo>
                  <a:lnTo>
                    <a:pt x="94" y="294"/>
                  </a:lnTo>
                  <a:lnTo>
                    <a:pt x="106" y="300"/>
                  </a:lnTo>
                  <a:lnTo>
                    <a:pt x="120" y="306"/>
                  </a:lnTo>
                  <a:lnTo>
                    <a:pt x="134" y="308"/>
                  </a:lnTo>
                  <a:lnTo>
                    <a:pt x="150" y="312"/>
                  </a:lnTo>
                  <a:lnTo>
                    <a:pt x="164" y="312"/>
                  </a:lnTo>
                  <a:lnTo>
                    <a:pt x="164" y="312"/>
                  </a:lnTo>
                  <a:lnTo>
                    <a:pt x="180" y="312"/>
                  </a:lnTo>
                  <a:lnTo>
                    <a:pt x="194" y="308"/>
                  </a:lnTo>
                  <a:lnTo>
                    <a:pt x="208" y="306"/>
                  </a:lnTo>
                  <a:lnTo>
                    <a:pt x="222" y="300"/>
                  </a:lnTo>
                  <a:lnTo>
                    <a:pt x="236" y="294"/>
                  </a:lnTo>
                  <a:lnTo>
                    <a:pt x="248" y="286"/>
                  </a:lnTo>
                  <a:lnTo>
                    <a:pt x="260" y="278"/>
                  </a:lnTo>
                  <a:lnTo>
                    <a:pt x="270" y="268"/>
                  </a:lnTo>
                  <a:lnTo>
                    <a:pt x="280" y="258"/>
                  </a:lnTo>
                  <a:lnTo>
                    <a:pt x="288" y="246"/>
                  </a:lnTo>
                  <a:lnTo>
                    <a:pt x="296" y="234"/>
                  </a:lnTo>
                  <a:lnTo>
                    <a:pt x="302" y="220"/>
                  </a:lnTo>
                  <a:lnTo>
                    <a:pt x="306" y="206"/>
                  </a:lnTo>
                  <a:lnTo>
                    <a:pt x="310" y="192"/>
                  </a:lnTo>
                  <a:lnTo>
                    <a:pt x="312" y="178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2" y="148"/>
                  </a:lnTo>
                  <a:lnTo>
                    <a:pt x="310" y="132"/>
                  </a:lnTo>
                  <a:lnTo>
                    <a:pt x="306" y="118"/>
                  </a:lnTo>
                  <a:lnTo>
                    <a:pt x="302" y="104"/>
                  </a:lnTo>
                  <a:lnTo>
                    <a:pt x="296" y="92"/>
                  </a:lnTo>
                  <a:lnTo>
                    <a:pt x="288" y="80"/>
                  </a:lnTo>
                  <a:lnTo>
                    <a:pt x="280" y="68"/>
                  </a:lnTo>
                  <a:lnTo>
                    <a:pt x="270" y="58"/>
                  </a:lnTo>
                  <a:lnTo>
                    <a:pt x="260" y="48"/>
                  </a:lnTo>
                  <a:lnTo>
                    <a:pt x="248" y="38"/>
                  </a:lnTo>
                  <a:lnTo>
                    <a:pt x="236" y="32"/>
                  </a:lnTo>
                  <a:lnTo>
                    <a:pt x="222" y="26"/>
                  </a:lnTo>
                  <a:lnTo>
                    <a:pt x="208" y="20"/>
                  </a:lnTo>
                  <a:lnTo>
                    <a:pt x="194" y="16"/>
                  </a:lnTo>
                  <a:lnTo>
                    <a:pt x="180" y="14"/>
                  </a:lnTo>
                  <a:lnTo>
                    <a:pt x="164" y="14"/>
                  </a:lnTo>
                  <a:lnTo>
                    <a:pt x="16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546225" y="2489200"/>
              <a:ext cx="441325" cy="441325"/>
            </a:xfrm>
            <a:custGeom>
              <a:avLst/>
              <a:gdLst>
                <a:gd name="T0" fmla="*/ 278 w 278"/>
                <a:gd name="T1" fmla="*/ 138 h 278"/>
                <a:gd name="T2" fmla="*/ 274 w 278"/>
                <a:gd name="T3" fmla="*/ 166 h 278"/>
                <a:gd name="T4" fmla="*/ 266 w 278"/>
                <a:gd name="T5" fmla="*/ 192 h 278"/>
                <a:gd name="T6" fmla="*/ 254 w 278"/>
                <a:gd name="T7" fmla="*/ 216 h 278"/>
                <a:gd name="T8" fmla="*/ 236 w 278"/>
                <a:gd name="T9" fmla="*/ 236 h 278"/>
                <a:gd name="T10" fmla="*/ 216 w 278"/>
                <a:gd name="T11" fmla="*/ 254 h 278"/>
                <a:gd name="T12" fmla="*/ 192 w 278"/>
                <a:gd name="T13" fmla="*/ 266 h 278"/>
                <a:gd name="T14" fmla="*/ 166 w 278"/>
                <a:gd name="T15" fmla="*/ 274 h 278"/>
                <a:gd name="T16" fmla="*/ 138 w 278"/>
                <a:gd name="T17" fmla="*/ 278 h 278"/>
                <a:gd name="T18" fmla="*/ 124 w 278"/>
                <a:gd name="T19" fmla="*/ 276 h 278"/>
                <a:gd name="T20" fmla="*/ 98 w 278"/>
                <a:gd name="T21" fmla="*/ 272 h 278"/>
                <a:gd name="T22" fmla="*/ 72 w 278"/>
                <a:gd name="T23" fmla="*/ 260 h 278"/>
                <a:gd name="T24" fmla="*/ 50 w 278"/>
                <a:gd name="T25" fmla="*/ 246 h 278"/>
                <a:gd name="T26" fmla="*/ 32 w 278"/>
                <a:gd name="T27" fmla="*/ 226 h 278"/>
                <a:gd name="T28" fmla="*/ 16 w 278"/>
                <a:gd name="T29" fmla="*/ 204 h 278"/>
                <a:gd name="T30" fmla="*/ 6 w 278"/>
                <a:gd name="T31" fmla="*/ 180 h 278"/>
                <a:gd name="T32" fmla="*/ 0 w 278"/>
                <a:gd name="T33" fmla="*/ 152 h 278"/>
                <a:gd name="T34" fmla="*/ 0 w 278"/>
                <a:gd name="T35" fmla="*/ 138 h 278"/>
                <a:gd name="T36" fmla="*/ 2 w 278"/>
                <a:gd name="T37" fmla="*/ 110 h 278"/>
                <a:gd name="T38" fmla="*/ 10 w 278"/>
                <a:gd name="T39" fmla="*/ 84 h 278"/>
                <a:gd name="T40" fmla="*/ 24 w 278"/>
                <a:gd name="T41" fmla="*/ 62 h 278"/>
                <a:gd name="T42" fmla="*/ 40 w 278"/>
                <a:gd name="T43" fmla="*/ 40 h 278"/>
                <a:gd name="T44" fmla="*/ 60 w 278"/>
                <a:gd name="T45" fmla="*/ 24 h 278"/>
                <a:gd name="T46" fmla="*/ 84 w 278"/>
                <a:gd name="T47" fmla="*/ 10 h 278"/>
                <a:gd name="T48" fmla="*/ 110 w 278"/>
                <a:gd name="T49" fmla="*/ 2 h 278"/>
                <a:gd name="T50" fmla="*/ 138 w 278"/>
                <a:gd name="T51" fmla="*/ 0 h 278"/>
                <a:gd name="T52" fmla="*/ 152 w 278"/>
                <a:gd name="T53" fmla="*/ 0 h 278"/>
                <a:gd name="T54" fmla="*/ 180 w 278"/>
                <a:gd name="T55" fmla="*/ 6 h 278"/>
                <a:gd name="T56" fmla="*/ 204 w 278"/>
                <a:gd name="T57" fmla="*/ 16 h 278"/>
                <a:gd name="T58" fmla="*/ 226 w 278"/>
                <a:gd name="T59" fmla="*/ 32 h 278"/>
                <a:gd name="T60" fmla="*/ 246 w 278"/>
                <a:gd name="T61" fmla="*/ 50 h 278"/>
                <a:gd name="T62" fmla="*/ 260 w 278"/>
                <a:gd name="T63" fmla="*/ 72 h 278"/>
                <a:gd name="T64" fmla="*/ 270 w 278"/>
                <a:gd name="T65" fmla="*/ 98 h 278"/>
                <a:gd name="T66" fmla="*/ 276 w 278"/>
                <a:gd name="T67" fmla="*/ 124 h 278"/>
                <a:gd name="T68" fmla="*/ 278 w 278"/>
                <a:gd name="T69" fmla="*/ 13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278">
                  <a:moveTo>
                    <a:pt x="278" y="138"/>
                  </a:moveTo>
                  <a:lnTo>
                    <a:pt x="278" y="138"/>
                  </a:lnTo>
                  <a:lnTo>
                    <a:pt x="276" y="152"/>
                  </a:lnTo>
                  <a:lnTo>
                    <a:pt x="274" y="166"/>
                  </a:lnTo>
                  <a:lnTo>
                    <a:pt x="270" y="180"/>
                  </a:lnTo>
                  <a:lnTo>
                    <a:pt x="266" y="192"/>
                  </a:lnTo>
                  <a:lnTo>
                    <a:pt x="260" y="204"/>
                  </a:lnTo>
                  <a:lnTo>
                    <a:pt x="254" y="216"/>
                  </a:lnTo>
                  <a:lnTo>
                    <a:pt x="246" y="226"/>
                  </a:lnTo>
                  <a:lnTo>
                    <a:pt x="236" y="236"/>
                  </a:lnTo>
                  <a:lnTo>
                    <a:pt x="226" y="246"/>
                  </a:lnTo>
                  <a:lnTo>
                    <a:pt x="216" y="254"/>
                  </a:lnTo>
                  <a:lnTo>
                    <a:pt x="204" y="260"/>
                  </a:lnTo>
                  <a:lnTo>
                    <a:pt x="192" y="266"/>
                  </a:lnTo>
                  <a:lnTo>
                    <a:pt x="180" y="272"/>
                  </a:lnTo>
                  <a:lnTo>
                    <a:pt x="166" y="274"/>
                  </a:lnTo>
                  <a:lnTo>
                    <a:pt x="152" y="276"/>
                  </a:lnTo>
                  <a:lnTo>
                    <a:pt x="138" y="278"/>
                  </a:lnTo>
                  <a:lnTo>
                    <a:pt x="138" y="278"/>
                  </a:lnTo>
                  <a:lnTo>
                    <a:pt x="124" y="276"/>
                  </a:lnTo>
                  <a:lnTo>
                    <a:pt x="110" y="274"/>
                  </a:lnTo>
                  <a:lnTo>
                    <a:pt x="98" y="272"/>
                  </a:lnTo>
                  <a:lnTo>
                    <a:pt x="84" y="266"/>
                  </a:lnTo>
                  <a:lnTo>
                    <a:pt x="72" y="260"/>
                  </a:lnTo>
                  <a:lnTo>
                    <a:pt x="60" y="254"/>
                  </a:lnTo>
                  <a:lnTo>
                    <a:pt x="50" y="246"/>
                  </a:lnTo>
                  <a:lnTo>
                    <a:pt x="40" y="236"/>
                  </a:lnTo>
                  <a:lnTo>
                    <a:pt x="32" y="226"/>
                  </a:lnTo>
                  <a:lnTo>
                    <a:pt x="24" y="216"/>
                  </a:lnTo>
                  <a:lnTo>
                    <a:pt x="16" y="204"/>
                  </a:lnTo>
                  <a:lnTo>
                    <a:pt x="10" y="192"/>
                  </a:lnTo>
                  <a:lnTo>
                    <a:pt x="6" y="180"/>
                  </a:lnTo>
                  <a:lnTo>
                    <a:pt x="2" y="166"/>
                  </a:lnTo>
                  <a:lnTo>
                    <a:pt x="0" y="15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24"/>
                  </a:lnTo>
                  <a:lnTo>
                    <a:pt x="2" y="110"/>
                  </a:lnTo>
                  <a:lnTo>
                    <a:pt x="6" y="98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2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8" y="6"/>
                  </a:lnTo>
                  <a:lnTo>
                    <a:pt x="110" y="2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66" y="2"/>
                  </a:lnTo>
                  <a:lnTo>
                    <a:pt x="180" y="6"/>
                  </a:lnTo>
                  <a:lnTo>
                    <a:pt x="192" y="10"/>
                  </a:lnTo>
                  <a:lnTo>
                    <a:pt x="204" y="16"/>
                  </a:lnTo>
                  <a:lnTo>
                    <a:pt x="216" y="24"/>
                  </a:lnTo>
                  <a:lnTo>
                    <a:pt x="226" y="32"/>
                  </a:lnTo>
                  <a:lnTo>
                    <a:pt x="236" y="40"/>
                  </a:lnTo>
                  <a:lnTo>
                    <a:pt x="246" y="50"/>
                  </a:lnTo>
                  <a:lnTo>
                    <a:pt x="254" y="62"/>
                  </a:lnTo>
                  <a:lnTo>
                    <a:pt x="260" y="72"/>
                  </a:lnTo>
                  <a:lnTo>
                    <a:pt x="266" y="84"/>
                  </a:lnTo>
                  <a:lnTo>
                    <a:pt x="270" y="98"/>
                  </a:lnTo>
                  <a:lnTo>
                    <a:pt x="274" y="110"/>
                  </a:lnTo>
                  <a:lnTo>
                    <a:pt x="276" y="124"/>
                  </a:lnTo>
                  <a:lnTo>
                    <a:pt x="278" y="138"/>
                  </a:lnTo>
                  <a:lnTo>
                    <a:pt x="27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349375" y="2476500"/>
              <a:ext cx="136525" cy="466725"/>
            </a:xfrm>
            <a:custGeom>
              <a:avLst/>
              <a:gdLst>
                <a:gd name="T0" fmla="*/ 72 w 86"/>
                <a:gd name="T1" fmla="*/ 0 h 294"/>
                <a:gd name="T2" fmla="*/ 68 w 86"/>
                <a:gd name="T3" fmla="*/ 78 h 294"/>
                <a:gd name="T4" fmla="*/ 50 w 86"/>
                <a:gd name="T5" fmla="*/ 78 h 294"/>
                <a:gd name="T6" fmla="*/ 48 w 86"/>
                <a:gd name="T7" fmla="*/ 0 h 294"/>
                <a:gd name="T8" fmla="*/ 36 w 86"/>
                <a:gd name="T9" fmla="*/ 0 h 294"/>
                <a:gd name="T10" fmla="*/ 34 w 86"/>
                <a:gd name="T11" fmla="*/ 78 h 294"/>
                <a:gd name="T12" fmla="*/ 18 w 86"/>
                <a:gd name="T13" fmla="*/ 78 h 294"/>
                <a:gd name="T14" fmla="*/ 12 w 86"/>
                <a:gd name="T15" fmla="*/ 0 h 294"/>
                <a:gd name="T16" fmla="*/ 0 w 86"/>
                <a:gd name="T17" fmla="*/ 0 h 294"/>
                <a:gd name="T18" fmla="*/ 0 w 86"/>
                <a:gd name="T19" fmla="*/ 82 h 294"/>
                <a:gd name="T20" fmla="*/ 0 w 86"/>
                <a:gd name="T21" fmla="*/ 82 h 294"/>
                <a:gd name="T22" fmla="*/ 0 w 86"/>
                <a:gd name="T23" fmla="*/ 82 h 294"/>
                <a:gd name="T24" fmla="*/ 0 w 86"/>
                <a:gd name="T25" fmla="*/ 90 h 294"/>
                <a:gd name="T26" fmla="*/ 2 w 86"/>
                <a:gd name="T27" fmla="*/ 96 h 294"/>
                <a:gd name="T28" fmla="*/ 6 w 86"/>
                <a:gd name="T29" fmla="*/ 102 h 294"/>
                <a:gd name="T30" fmla="*/ 10 w 86"/>
                <a:gd name="T31" fmla="*/ 106 h 294"/>
                <a:gd name="T32" fmla="*/ 18 w 86"/>
                <a:gd name="T33" fmla="*/ 112 h 294"/>
                <a:gd name="T34" fmla="*/ 30 w 86"/>
                <a:gd name="T35" fmla="*/ 116 h 294"/>
                <a:gd name="T36" fmla="*/ 30 w 86"/>
                <a:gd name="T37" fmla="*/ 116 h 294"/>
                <a:gd name="T38" fmla="*/ 30 w 86"/>
                <a:gd name="T39" fmla="*/ 170 h 294"/>
                <a:gd name="T40" fmla="*/ 30 w 86"/>
                <a:gd name="T41" fmla="*/ 170 h 294"/>
                <a:gd name="T42" fmla="*/ 30 w 86"/>
                <a:gd name="T43" fmla="*/ 288 h 294"/>
                <a:gd name="T44" fmla="*/ 30 w 86"/>
                <a:gd name="T45" fmla="*/ 288 h 294"/>
                <a:gd name="T46" fmla="*/ 36 w 86"/>
                <a:gd name="T47" fmla="*/ 292 h 294"/>
                <a:gd name="T48" fmla="*/ 40 w 86"/>
                <a:gd name="T49" fmla="*/ 294 h 294"/>
                <a:gd name="T50" fmla="*/ 46 w 86"/>
                <a:gd name="T51" fmla="*/ 294 h 294"/>
                <a:gd name="T52" fmla="*/ 48 w 86"/>
                <a:gd name="T53" fmla="*/ 294 h 294"/>
                <a:gd name="T54" fmla="*/ 54 w 86"/>
                <a:gd name="T55" fmla="*/ 290 h 294"/>
                <a:gd name="T56" fmla="*/ 56 w 86"/>
                <a:gd name="T57" fmla="*/ 288 h 294"/>
                <a:gd name="T58" fmla="*/ 56 w 86"/>
                <a:gd name="T59" fmla="*/ 168 h 294"/>
                <a:gd name="T60" fmla="*/ 56 w 86"/>
                <a:gd name="T61" fmla="*/ 168 h 294"/>
                <a:gd name="T62" fmla="*/ 56 w 86"/>
                <a:gd name="T63" fmla="*/ 116 h 294"/>
                <a:gd name="T64" fmla="*/ 56 w 86"/>
                <a:gd name="T65" fmla="*/ 116 h 294"/>
                <a:gd name="T66" fmla="*/ 60 w 86"/>
                <a:gd name="T67" fmla="*/ 116 h 294"/>
                <a:gd name="T68" fmla="*/ 70 w 86"/>
                <a:gd name="T69" fmla="*/ 108 h 294"/>
                <a:gd name="T70" fmla="*/ 76 w 86"/>
                <a:gd name="T71" fmla="*/ 104 h 294"/>
                <a:gd name="T72" fmla="*/ 80 w 86"/>
                <a:gd name="T73" fmla="*/ 98 h 294"/>
                <a:gd name="T74" fmla="*/ 84 w 86"/>
                <a:gd name="T75" fmla="*/ 90 h 294"/>
                <a:gd name="T76" fmla="*/ 86 w 86"/>
                <a:gd name="T77" fmla="*/ 82 h 294"/>
                <a:gd name="T78" fmla="*/ 86 w 86"/>
                <a:gd name="T79" fmla="*/ 82 h 294"/>
                <a:gd name="T80" fmla="*/ 86 w 86"/>
                <a:gd name="T81" fmla="*/ 0 h 294"/>
                <a:gd name="T82" fmla="*/ 72 w 86"/>
                <a:gd name="T8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294">
                  <a:moveTo>
                    <a:pt x="72" y="0"/>
                  </a:moveTo>
                  <a:lnTo>
                    <a:pt x="68" y="78"/>
                  </a:lnTo>
                  <a:lnTo>
                    <a:pt x="50" y="78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4" y="78"/>
                  </a:lnTo>
                  <a:lnTo>
                    <a:pt x="18" y="78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6" y="102"/>
                  </a:lnTo>
                  <a:lnTo>
                    <a:pt x="10" y="106"/>
                  </a:lnTo>
                  <a:lnTo>
                    <a:pt x="18" y="112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288"/>
                  </a:lnTo>
                  <a:lnTo>
                    <a:pt x="30" y="288"/>
                  </a:lnTo>
                  <a:lnTo>
                    <a:pt x="36" y="292"/>
                  </a:lnTo>
                  <a:lnTo>
                    <a:pt x="40" y="294"/>
                  </a:lnTo>
                  <a:lnTo>
                    <a:pt x="46" y="294"/>
                  </a:lnTo>
                  <a:lnTo>
                    <a:pt x="48" y="294"/>
                  </a:lnTo>
                  <a:lnTo>
                    <a:pt x="54" y="290"/>
                  </a:lnTo>
                  <a:lnTo>
                    <a:pt x="56" y="288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6" y="116"/>
                  </a:lnTo>
                  <a:lnTo>
                    <a:pt x="56" y="116"/>
                  </a:lnTo>
                  <a:lnTo>
                    <a:pt x="60" y="116"/>
                  </a:lnTo>
                  <a:lnTo>
                    <a:pt x="70" y="108"/>
                  </a:lnTo>
                  <a:lnTo>
                    <a:pt x="76" y="104"/>
                  </a:lnTo>
                  <a:lnTo>
                    <a:pt x="80" y="98"/>
                  </a:lnTo>
                  <a:lnTo>
                    <a:pt x="84" y="90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070100" y="2470150"/>
              <a:ext cx="114300" cy="479425"/>
            </a:xfrm>
            <a:custGeom>
              <a:avLst/>
              <a:gdLst>
                <a:gd name="T0" fmla="*/ 38 w 72"/>
                <a:gd name="T1" fmla="*/ 0 h 302"/>
                <a:gd name="T2" fmla="*/ 20 w 72"/>
                <a:gd name="T3" fmla="*/ 0 h 302"/>
                <a:gd name="T4" fmla="*/ 0 w 72"/>
                <a:gd name="T5" fmla="*/ 0 h 302"/>
                <a:gd name="T6" fmla="*/ 0 w 72"/>
                <a:gd name="T7" fmla="*/ 302 h 302"/>
                <a:gd name="T8" fmla="*/ 38 w 72"/>
                <a:gd name="T9" fmla="*/ 302 h 302"/>
                <a:gd name="T10" fmla="*/ 38 w 72"/>
                <a:gd name="T11" fmla="*/ 142 h 302"/>
                <a:gd name="T12" fmla="*/ 70 w 72"/>
                <a:gd name="T13" fmla="*/ 142 h 302"/>
                <a:gd name="T14" fmla="*/ 70 w 72"/>
                <a:gd name="T15" fmla="*/ 142 h 302"/>
                <a:gd name="T16" fmla="*/ 72 w 72"/>
                <a:gd name="T17" fmla="*/ 128 h 302"/>
                <a:gd name="T18" fmla="*/ 72 w 72"/>
                <a:gd name="T19" fmla="*/ 114 h 302"/>
                <a:gd name="T20" fmla="*/ 72 w 72"/>
                <a:gd name="T21" fmla="*/ 86 h 302"/>
                <a:gd name="T22" fmla="*/ 68 w 72"/>
                <a:gd name="T23" fmla="*/ 62 h 302"/>
                <a:gd name="T24" fmla="*/ 60 w 72"/>
                <a:gd name="T25" fmla="*/ 40 h 302"/>
                <a:gd name="T26" fmla="*/ 52 w 72"/>
                <a:gd name="T27" fmla="*/ 24 h 302"/>
                <a:gd name="T28" fmla="*/ 44 w 72"/>
                <a:gd name="T29" fmla="*/ 10 h 302"/>
                <a:gd name="T30" fmla="*/ 38 w 72"/>
                <a:gd name="T31" fmla="*/ 0 h 302"/>
                <a:gd name="T32" fmla="*/ 38 w 72"/>
                <a:gd name="T3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302">
                  <a:moveTo>
                    <a:pt x="38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302"/>
                  </a:lnTo>
                  <a:lnTo>
                    <a:pt x="38" y="302"/>
                  </a:lnTo>
                  <a:lnTo>
                    <a:pt x="38" y="142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28"/>
                  </a:lnTo>
                  <a:lnTo>
                    <a:pt x="72" y="114"/>
                  </a:lnTo>
                  <a:lnTo>
                    <a:pt x="72" y="86"/>
                  </a:lnTo>
                  <a:lnTo>
                    <a:pt x="68" y="62"/>
                  </a:lnTo>
                  <a:lnTo>
                    <a:pt x="60" y="40"/>
                  </a:lnTo>
                  <a:lnTo>
                    <a:pt x="52" y="24"/>
                  </a:lnTo>
                  <a:lnTo>
                    <a:pt x="44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727325" y="2422525"/>
            <a:ext cx="661988" cy="517525"/>
            <a:chOff x="2727325" y="2422525"/>
            <a:chExt cx="661988" cy="517525"/>
          </a:xfrm>
          <a:solidFill>
            <a:schemeClr val="bg1">
              <a:lumMod val="50000"/>
            </a:schemeClr>
          </a:solidFill>
        </p:grpSpPr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2730500" y="2847975"/>
              <a:ext cx="655638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727325" y="2422525"/>
              <a:ext cx="661988" cy="377825"/>
            </a:xfrm>
            <a:custGeom>
              <a:avLst/>
              <a:gdLst>
                <a:gd name="T0" fmla="*/ 218 w 417"/>
                <a:gd name="T1" fmla="*/ 30 h 238"/>
                <a:gd name="T2" fmla="*/ 218 w 417"/>
                <a:gd name="T3" fmla="*/ 10 h 238"/>
                <a:gd name="T4" fmla="*/ 218 w 417"/>
                <a:gd name="T5" fmla="*/ 10 h 238"/>
                <a:gd name="T6" fmla="*/ 218 w 417"/>
                <a:gd name="T7" fmla="*/ 6 h 238"/>
                <a:gd name="T8" fmla="*/ 216 w 417"/>
                <a:gd name="T9" fmla="*/ 2 h 238"/>
                <a:gd name="T10" fmla="*/ 212 w 417"/>
                <a:gd name="T11" fmla="*/ 0 h 238"/>
                <a:gd name="T12" fmla="*/ 208 w 417"/>
                <a:gd name="T13" fmla="*/ 0 h 238"/>
                <a:gd name="T14" fmla="*/ 208 w 417"/>
                <a:gd name="T15" fmla="*/ 0 h 238"/>
                <a:gd name="T16" fmla="*/ 204 w 417"/>
                <a:gd name="T17" fmla="*/ 0 h 238"/>
                <a:gd name="T18" fmla="*/ 200 w 417"/>
                <a:gd name="T19" fmla="*/ 2 h 238"/>
                <a:gd name="T20" fmla="*/ 198 w 417"/>
                <a:gd name="T21" fmla="*/ 6 h 238"/>
                <a:gd name="T22" fmla="*/ 196 w 417"/>
                <a:gd name="T23" fmla="*/ 10 h 238"/>
                <a:gd name="T24" fmla="*/ 196 w 417"/>
                <a:gd name="T25" fmla="*/ 30 h 238"/>
                <a:gd name="T26" fmla="*/ 196 w 417"/>
                <a:gd name="T27" fmla="*/ 30 h 238"/>
                <a:gd name="T28" fmla="*/ 176 w 417"/>
                <a:gd name="T29" fmla="*/ 32 h 238"/>
                <a:gd name="T30" fmla="*/ 156 w 417"/>
                <a:gd name="T31" fmla="*/ 36 h 238"/>
                <a:gd name="T32" fmla="*/ 138 w 417"/>
                <a:gd name="T33" fmla="*/ 42 h 238"/>
                <a:gd name="T34" fmla="*/ 120 w 417"/>
                <a:gd name="T35" fmla="*/ 50 h 238"/>
                <a:gd name="T36" fmla="*/ 102 w 417"/>
                <a:gd name="T37" fmla="*/ 58 h 238"/>
                <a:gd name="T38" fmla="*/ 86 w 417"/>
                <a:gd name="T39" fmla="*/ 70 h 238"/>
                <a:gd name="T40" fmla="*/ 72 w 417"/>
                <a:gd name="T41" fmla="*/ 82 h 238"/>
                <a:gd name="T42" fmla="*/ 58 w 417"/>
                <a:gd name="T43" fmla="*/ 94 h 238"/>
                <a:gd name="T44" fmla="*/ 44 w 417"/>
                <a:gd name="T45" fmla="*/ 108 h 238"/>
                <a:gd name="T46" fmla="*/ 34 w 417"/>
                <a:gd name="T47" fmla="*/ 124 h 238"/>
                <a:gd name="T48" fmla="*/ 24 w 417"/>
                <a:gd name="T49" fmla="*/ 142 h 238"/>
                <a:gd name="T50" fmla="*/ 14 w 417"/>
                <a:gd name="T51" fmla="*/ 160 h 238"/>
                <a:gd name="T52" fmla="*/ 8 w 417"/>
                <a:gd name="T53" fmla="*/ 178 h 238"/>
                <a:gd name="T54" fmla="*/ 4 w 417"/>
                <a:gd name="T55" fmla="*/ 198 h 238"/>
                <a:gd name="T56" fmla="*/ 0 w 417"/>
                <a:gd name="T57" fmla="*/ 218 h 238"/>
                <a:gd name="T58" fmla="*/ 0 w 417"/>
                <a:gd name="T59" fmla="*/ 238 h 238"/>
                <a:gd name="T60" fmla="*/ 417 w 417"/>
                <a:gd name="T61" fmla="*/ 238 h 238"/>
                <a:gd name="T62" fmla="*/ 417 w 417"/>
                <a:gd name="T63" fmla="*/ 238 h 238"/>
                <a:gd name="T64" fmla="*/ 417 w 417"/>
                <a:gd name="T65" fmla="*/ 218 h 238"/>
                <a:gd name="T66" fmla="*/ 413 w 417"/>
                <a:gd name="T67" fmla="*/ 198 h 238"/>
                <a:gd name="T68" fmla="*/ 409 w 417"/>
                <a:gd name="T69" fmla="*/ 178 h 238"/>
                <a:gd name="T70" fmla="*/ 401 w 417"/>
                <a:gd name="T71" fmla="*/ 160 h 238"/>
                <a:gd name="T72" fmla="*/ 393 w 417"/>
                <a:gd name="T73" fmla="*/ 142 h 238"/>
                <a:gd name="T74" fmla="*/ 383 w 417"/>
                <a:gd name="T75" fmla="*/ 124 h 238"/>
                <a:gd name="T76" fmla="*/ 373 w 417"/>
                <a:gd name="T77" fmla="*/ 108 h 238"/>
                <a:gd name="T78" fmla="*/ 359 w 417"/>
                <a:gd name="T79" fmla="*/ 94 h 238"/>
                <a:gd name="T80" fmla="*/ 345 w 417"/>
                <a:gd name="T81" fmla="*/ 82 h 238"/>
                <a:gd name="T82" fmla="*/ 331 w 417"/>
                <a:gd name="T83" fmla="*/ 70 h 238"/>
                <a:gd name="T84" fmla="*/ 315 w 417"/>
                <a:gd name="T85" fmla="*/ 58 h 238"/>
                <a:gd name="T86" fmla="*/ 297 w 417"/>
                <a:gd name="T87" fmla="*/ 50 h 238"/>
                <a:gd name="T88" fmla="*/ 279 w 417"/>
                <a:gd name="T89" fmla="*/ 42 h 238"/>
                <a:gd name="T90" fmla="*/ 259 w 417"/>
                <a:gd name="T91" fmla="*/ 36 h 238"/>
                <a:gd name="T92" fmla="*/ 238 w 417"/>
                <a:gd name="T93" fmla="*/ 32 h 238"/>
                <a:gd name="T94" fmla="*/ 218 w 417"/>
                <a:gd name="T95" fmla="*/ 30 h 238"/>
                <a:gd name="T96" fmla="*/ 218 w 417"/>
                <a:gd name="T97" fmla="*/ 3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7" h="238">
                  <a:moveTo>
                    <a:pt x="218" y="30"/>
                  </a:moveTo>
                  <a:lnTo>
                    <a:pt x="218" y="10"/>
                  </a:lnTo>
                  <a:lnTo>
                    <a:pt x="218" y="10"/>
                  </a:lnTo>
                  <a:lnTo>
                    <a:pt x="218" y="6"/>
                  </a:lnTo>
                  <a:lnTo>
                    <a:pt x="216" y="2"/>
                  </a:lnTo>
                  <a:lnTo>
                    <a:pt x="212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0" y="2"/>
                  </a:lnTo>
                  <a:lnTo>
                    <a:pt x="198" y="6"/>
                  </a:lnTo>
                  <a:lnTo>
                    <a:pt x="196" y="1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176" y="32"/>
                  </a:lnTo>
                  <a:lnTo>
                    <a:pt x="156" y="36"/>
                  </a:lnTo>
                  <a:lnTo>
                    <a:pt x="138" y="42"/>
                  </a:lnTo>
                  <a:lnTo>
                    <a:pt x="120" y="50"/>
                  </a:lnTo>
                  <a:lnTo>
                    <a:pt x="102" y="58"/>
                  </a:lnTo>
                  <a:lnTo>
                    <a:pt x="86" y="70"/>
                  </a:lnTo>
                  <a:lnTo>
                    <a:pt x="72" y="82"/>
                  </a:lnTo>
                  <a:lnTo>
                    <a:pt x="58" y="94"/>
                  </a:lnTo>
                  <a:lnTo>
                    <a:pt x="44" y="108"/>
                  </a:lnTo>
                  <a:lnTo>
                    <a:pt x="34" y="124"/>
                  </a:lnTo>
                  <a:lnTo>
                    <a:pt x="24" y="142"/>
                  </a:lnTo>
                  <a:lnTo>
                    <a:pt x="14" y="160"/>
                  </a:lnTo>
                  <a:lnTo>
                    <a:pt x="8" y="178"/>
                  </a:lnTo>
                  <a:lnTo>
                    <a:pt x="4" y="198"/>
                  </a:lnTo>
                  <a:lnTo>
                    <a:pt x="0" y="218"/>
                  </a:lnTo>
                  <a:lnTo>
                    <a:pt x="0" y="238"/>
                  </a:lnTo>
                  <a:lnTo>
                    <a:pt x="417" y="238"/>
                  </a:lnTo>
                  <a:lnTo>
                    <a:pt x="417" y="238"/>
                  </a:lnTo>
                  <a:lnTo>
                    <a:pt x="417" y="218"/>
                  </a:lnTo>
                  <a:lnTo>
                    <a:pt x="413" y="198"/>
                  </a:lnTo>
                  <a:lnTo>
                    <a:pt x="409" y="178"/>
                  </a:lnTo>
                  <a:lnTo>
                    <a:pt x="401" y="160"/>
                  </a:lnTo>
                  <a:lnTo>
                    <a:pt x="393" y="142"/>
                  </a:lnTo>
                  <a:lnTo>
                    <a:pt x="383" y="124"/>
                  </a:lnTo>
                  <a:lnTo>
                    <a:pt x="373" y="108"/>
                  </a:lnTo>
                  <a:lnTo>
                    <a:pt x="359" y="94"/>
                  </a:lnTo>
                  <a:lnTo>
                    <a:pt x="345" y="82"/>
                  </a:lnTo>
                  <a:lnTo>
                    <a:pt x="331" y="70"/>
                  </a:lnTo>
                  <a:lnTo>
                    <a:pt x="315" y="58"/>
                  </a:lnTo>
                  <a:lnTo>
                    <a:pt x="297" y="50"/>
                  </a:lnTo>
                  <a:lnTo>
                    <a:pt x="279" y="42"/>
                  </a:lnTo>
                  <a:lnTo>
                    <a:pt x="259" y="36"/>
                  </a:lnTo>
                  <a:lnTo>
                    <a:pt x="238" y="32"/>
                  </a:lnTo>
                  <a:lnTo>
                    <a:pt x="218" y="30"/>
                  </a:lnTo>
                  <a:lnTo>
                    <a:pt x="2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875088" y="2282825"/>
            <a:ext cx="619125" cy="673100"/>
            <a:chOff x="3875088" y="2282825"/>
            <a:chExt cx="619125" cy="673100"/>
          </a:xfrm>
          <a:solidFill>
            <a:schemeClr val="bg1">
              <a:lumMod val="50000"/>
            </a:schemeClr>
          </a:solidFill>
        </p:grpSpPr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875088" y="2574925"/>
              <a:ext cx="619125" cy="82550"/>
            </a:xfrm>
            <a:custGeom>
              <a:avLst/>
              <a:gdLst>
                <a:gd name="T0" fmla="*/ 0 w 390"/>
                <a:gd name="T1" fmla="*/ 0 h 52"/>
                <a:gd name="T2" fmla="*/ 0 w 390"/>
                <a:gd name="T3" fmla="*/ 18 h 52"/>
                <a:gd name="T4" fmla="*/ 0 w 390"/>
                <a:gd name="T5" fmla="*/ 18 h 52"/>
                <a:gd name="T6" fmla="*/ 4 w 390"/>
                <a:gd name="T7" fmla="*/ 22 h 52"/>
                <a:gd name="T8" fmla="*/ 16 w 390"/>
                <a:gd name="T9" fmla="*/ 32 h 52"/>
                <a:gd name="T10" fmla="*/ 36 w 390"/>
                <a:gd name="T11" fmla="*/ 42 h 52"/>
                <a:gd name="T12" fmla="*/ 46 w 390"/>
                <a:gd name="T13" fmla="*/ 46 h 52"/>
                <a:gd name="T14" fmla="*/ 58 w 390"/>
                <a:gd name="T15" fmla="*/ 48 h 52"/>
                <a:gd name="T16" fmla="*/ 58 w 390"/>
                <a:gd name="T17" fmla="*/ 48 h 52"/>
                <a:gd name="T18" fmla="*/ 66 w 390"/>
                <a:gd name="T19" fmla="*/ 48 h 52"/>
                <a:gd name="T20" fmla="*/ 76 w 390"/>
                <a:gd name="T21" fmla="*/ 46 h 52"/>
                <a:gd name="T22" fmla="*/ 94 w 390"/>
                <a:gd name="T23" fmla="*/ 40 h 52"/>
                <a:gd name="T24" fmla="*/ 112 w 390"/>
                <a:gd name="T25" fmla="*/ 30 h 52"/>
                <a:gd name="T26" fmla="*/ 130 w 390"/>
                <a:gd name="T27" fmla="*/ 14 h 52"/>
                <a:gd name="T28" fmla="*/ 130 w 390"/>
                <a:gd name="T29" fmla="*/ 16 h 52"/>
                <a:gd name="T30" fmla="*/ 130 w 390"/>
                <a:gd name="T31" fmla="*/ 14 h 52"/>
                <a:gd name="T32" fmla="*/ 130 w 390"/>
                <a:gd name="T33" fmla="*/ 14 h 52"/>
                <a:gd name="T34" fmla="*/ 134 w 390"/>
                <a:gd name="T35" fmla="*/ 18 h 52"/>
                <a:gd name="T36" fmla="*/ 142 w 390"/>
                <a:gd name="T37" fmla="*/ 26 h 52"/>
                <a:gd name="T38" fmla="*/ 142 w 390"/>
                <a:gd name="T39" fmla="*/ 26 h 52"/>
                <a:gd name="T40" fmla="*/ 142 w 390"/>
                <a:gd name="T41" fmla="*/ 26 h 52"/>
                <a:gd name="T42" fmla="*/ 150 w 390"/>
                <a:gd name="T43" fmla="*/ 32 h 52"/>
                <a:gd name="T44" fmla="*/ 160 w 390"/>
                <a:gd name="T45" fmla="*/ 40 h 52"/>
                <a:gd name="T46" fmla="*/ 172 w 390"/>
                <a:gd name="T47" fmla="*/ 44 h 52"/>
                <a:gd name="T48" fmla="*/ 186 w 390"/>
                <a:gd name="T49" fmla="*/ 48 h 52"/>
                <a:gd name="T50" fmla="*/ 186 w 390"/>
                <a:gd name="T51" fmla="*/ 48 h 52"/>
                <a:gd name="T52" fmla="*/ 194 w 390"/>
                <a:gd name="T53" fmla="*/ 48 h 52"/>
                <a:gd name="T54" fmla="*/ 202 w 390"/>
                <a:gd name="T55" fmla="*/ 46 h 52"/>
                <a:gd name="T56" fmla="*/ 220 w 390"/>
                <a:gd name="T57" fmla="*/ 40 h 52"/>
                <a:gd name="T58" fmla="*/ 238 w 390"/>
                <a:gd name="T59" fmla="*/ 30 h 52"/>
                <a:gd name="T60" fmla="*/ 256 w 390"/>
                <a:gd name="T61" fmla="*/ 14 h 52"/>
                <a:gd name="T62" fmla="*/ 262 w 390"/>
                <a:gd name="T63" fmla="*/ 20 h 52"/>
                <a:gd name="T64" fmla="*/ 262 w 390"/>
                <a:gd name="T65" fmla="*/ 20 h 52"/>
                <a:gd name="T66" fmla="*/ 262 w 390"/>
                <a:gd name="T67" fmla="*/ 20 h 52"/>
                <a:gd name="T68" fmla="*/ 264 w 390"/>
                <a:gd name="T69" fmla="*/ 22 h 52"/>
                <a:gd name="T70" fmla="*/ 268 w 390"/>
                <a:gd name="T71" fmla="*/ 26 h 52"/>
                <a:gd name="T72" fmla="*/ 268 w 390"/>
                <a:gd name="T73" fmla="*/ 26 h 52"/>
                <a:gd name="T74" fmla="*/ 268 w 390"/>
                <a:gd name="T75" fmla="*/ 26 h 52"/>
                <a:gd name="T76" fmla="*/ 276 w 390"/>
                <a:gd name="T77" fmla="*/ 34 h 52"/>
                <a:gd name="T78" fmla="*/ 286 w 390"/>
                <a:gd name="T79" fmla="*/ 42 h 52"/>
                <a:gd name="T80" fmla="*/ 300 w 390"/>
                <a:gd name="T81" fmla="*/ 48 h 52"/>
                <a:gd name="T82" fmla="*/ 318 w 390"/>
                <a:gd name="T83" fmla="*/ 52 h 52"/>
                <a:gd name="T84" fmla="*/ 318 w 390"/>
                <a:gd name="T85" fmla="*/ 52 h 52"/>
                <a:gd name="T86" fmla="*/ 332 w 390"/>
                <a:gd name="T87" fmla="*/ 50 h 52"/>
                <a:gd name="T88" fmla="*/ 346 w 390"/>
                <a:gd name="T89" fmla="*/ 46 h 52"/>
                <a:gd name="T90" fmla="*/ 358 w 390"/>
                <a:gd name="T91" fmla="*/ 42 h 52"/>
                <a:gd name="T92" fmla="*/ 368 w 390"/>
                <a:gd name="T93" fmla="*/ 36 h 52"/>
                <a:gd name="T94" fmla="*/ 384 w 390"/>
                <a:gd name="T95" fmla="*/ 26 h 52"/>
                <a:gd name="T96" fmla="*/ 390 w 390"/>
                <a:gd name="T97" fmla="*/ 20 h 52"/>
                <a:gd name="T98" fmla="*/ 390 w 390"/>
                <a:gd name="T99" fmla="*/ 0 h 52"/>
                <a:gd name="T100" fmla="*/ 0 w 390"/>
                <a:gd name="T10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0" h="52">
                  <a:moveTo>
                    <a:pt x="0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16" y="32"/>
                  </a:lnTo>
                  <a:lnTo>
                    <a:pt x="36" y="42"/>
                  </a:lnTo>
                  <a:lnTo>
                    <a:pt x="46" y="46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66" y="48"/>
                  </a:lnTo>
                  <a:lnTo>
                    <a:pt x="76" y="46"/>
                  </a:lnTo>
                  <a:lnTo>
                    <a:pt x="94" y="40"/>
                  </a:lnTo>
                  <a:lnTo>
                    <a:pt x="112" y="30"/>
                  </a:lnTo>
                  <a:lnTo>
                    <a:pt x="130" y="14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4" y="18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50" y="32"/>
                  </a:lnTo>
                  <a:lnTo>
                    <a:pt x="160" y="40"/>
                  </a:lnTo>
                  <a:lnTo>
                    <a:pt x="172" y="44"/>
                  </a:lnTo>
                  <a:lnTo>
                    <a:pt x="186" y="48"/>
                  </a:lnTo>
                  <a:lnTo>
                    <a:pt x="186" y="48"/>
                  </a:lnTo>
                  <a:lnTo>
                    <a:pt x="194" y="48"/>
                  </a:lnTo>
                  <a:lnTo>
                    <a:pt x="202" y="46"/>
                  </a:lnTo>
                  <a:lnTo>
                    <a:pt x="220" y="40"/>
                  </a:lnTo>
                  <a:lnTo>
                    <a:pt x="238" y="30"/>
                  </a:lnTo>
                  <a:lnTo>
                    <a:pt x="256" y="14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4" y="22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76" y="34"/>
                  </a:lnTo>
                  <a:lnTo>
                    <a:pt x="286" y="42"/>
                  </a:lnTo>
                  <a:lnTo>
                    <a:pt x="300" y="48"/>
                  </a:lnTo>
                  <a:lnTo>
                    <a:pt x="318" y="52"/>
                  </a:lnTo>
                  <a:lnTo>
                    <a:pt x="318" y="52"/>
                  </a:lnTo>
                  <a:lnTo>
                    <a:pt x="332" y="50"/>
                  </a:lnTo>
                  <a:lnTo>
                    <a:pt x="346" y="46"/>
                  </a:lnTo>
                  <a:lnTo>
                    <a:pt x="358" y="42"/>
                  </a:lnTo>
                  <a:lnTo>
                    <a:pt x="368" y="36"/>
                  </a:lnTo>
                  <a:lnTo>
                    <a:pt x="384" y="26"/>
                  </a:lnTo>
                  <a:lnTo>
                    <a:pt x="390" y="20"/>
                  </a:lnTo>
                  <a:lnTo>
                    <a:pt x="39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875088" y="2632075"/>
              <a:ext cx="619125" cy="250825"/>
            </a:xfrm>
            <a:custGeom>
              <a:avLst/>
              <a:gdLst>
                <a:gd name="T0" fmla="*/ 316 w 390"/>
                <a:gd name="T1" fmla="*/ 32 h 158"/>
                <a:gd name="T2" fmla="*/ 316 w 390"/>
                <a:gd name="T3" fmla="*/ 32 h 158"/>
                <a:gd name="T4" fmla="*/ 304 w 390"/>
                <a:gd name="T5" fmla="*/ 32 h 158"/>
                <a:gd name="T6" fmla="*/ 296 w 390"/>
                <a:gd name="T7" fmla="*/ 28 h 158"/>
                <a:gd name="T8" fmla="*/ 278 w 390"/>
                <a:gd name="T9" fmla="*/ 20 h 158"/>
                <a:gd name="T10" fmla="*/ 264 w 390"/>
                <a:gd name="T11" fmla="*/ 10 h 158"/>
                <a:gd name="T12" fmla="*/ 256 w 390"/>
                <a:gd name="T13" fmla="*/ 2 h 158"/>
                <a:gd name="T14" fmla="*/ 256 w 390"/>
                <a:gd name="T15" fmla="*/ 2 h 158"/>
                <a:gd name="T16" fmla="*/ 240 w 390"/>
                <a:gd name="T17" fmla="*/ 14 h 158"/>
                <a:gd name="T18" fmla="*/ 224 w 390"/>
                <a:gd name="T19" fmla="*/ 22 h 158"/>
                <a:gd name="T20" fmla="*/ 206 w 390"/>
                <a:gd name="T21" fmla="*/ 26 h 158"/>
                <a:gd name="T22" fmla="*/ 190 w 390"/>
                <a:gd name="T23" fmla="*/ 28 h 158"/>
                <a:gd name="T24" fmla="*/ 190 w 390"/>
                <a:gd name="T25" fmla="*/ 28 h 158"/>
                <a:gd name="T26" fmla="*/ 184 w 390"/>
                <a:gd name="T27" fmla="*/ 28 h 158"/>
                <a:gd name="T28" fmla="*/ 184 w 390"/>
                <a:gd name="T29" fmla="*/ 28 h 158"/>
                <a:gd name="T30" fmla="*/ 166 w 390"/>
                <a:gd name="T31" fmla="*/ 24 h 158"/>
                <a:gd name="T32" fmla="*/ 150 w 390"/>
                <a:gd name="T33" fmla="*/ 18 h 158"/>
                <a:gd name="T34" fmla="*/ 138 w 390"/>
                <a:gd name="T35" fmla="*/ 10 h 158"/>
                <a:gd name="T36" fmla="*/ 128 w 390"/>
                <a:gd name="T37" fmla="*/ 2 h 158"/>
                <a:gd name="T38" fmla="*/ 128 w 390"/>
                <a:gd name="T39" fmla="*/ 2 h 158"/>
                <a:gd name="T40" fmla="*/ 112 w 390"/>
                <a:gd name="T41" fmla="*/ 14 h 158"/>
                <a:gd name="T42" fmla="*/ 96 w 390"/>
                <a:gd name="T43" fmla="*/ 22 h 158"/>
                <a:gd name="T44" fmla="*/ 80 w 390"/>
                <a:gd name="T45" fmla="*/ 26 h 158"/>
                <a:gd name="T46" fmla="*/ 64 w 390"/>
                <a:gd name="T47" fmla="*/ 28 h 158"/>
                <a:gd name="T48" fmla="*/ 64 w 390"/>
                <a:gd name="T49" fmla="*/ 28 h 158"/>
                <a:gd name="T50" fmla="*/ 56 w 390"/>
                <a:gd name="T51" fmla="*/ 28 h 158"/>
                <a:gd name="T52" fmla="*/ 56 w 390"/>
                <a:gd name="T53" fmla="*/ 28 h 158"/>
                <a:gd name="T54" fmla="*/ 38 w 390"/>
                <a:gd name="T55" fmla="*/ 24 h 158"/>
                <a:gd name="T56" fmla="*/ 22 w 390"/>
                <a:gd name="T57" fmla="*/ 18 h 158"/>
                <a:gd name="T58" fmla="*/ 10 w 390"/>
                <a:gd name="T59" fmla="*/ 8 h 158"/>
                <a:gd name="T60" fmla="*/ 0 w 390"/>
                <a:gd name="T61" fmla="*/ 0 h 158"/>
                <a:gd name="T62" fmla="*/ 0 w 390"/>
                <a:gd name="T63" fmla="*/ 158 h 158"/>
                <a:gd name="T64" fmla="*/ 390 w 390"/>
                <a:gd name="T65" fmla="*/ 158 h 158"/>
                <a:gd name="T66" fmla="*/ 390 w 390"/>
                <a:gd name="T67" fmla="*/ 4 h 158"/>
                <a:gd name="T68" fmla="*/ 390 w 390"/>
                <a:gd name="T69" fmla="*/ 4 h 158"/>
                <a:gd name="T70" fmla="*/ 374 w 390"/>
                <a:gd name="T71" fmla="*/ 16 h 158"/>
                <a:gd name="T72" fmla="*/ 356 w 390"/>
                <a:gd name="T73" fmla="*/ 26 h 158"/>
                <a:gd name="T74" fmla="*/ 340 w 390"/>
                <a:gd name="T75" fmla="*/ 32 h 158"/>
                <a:gd name="T76" fmla="*/ 322 w 390"/>
                <a:gd name="T77" fmla="*/ 32 h 158"/>
                <a:gd name="T78" fmla="*/ 322 w 390"/>
                <a:gd name="T79" fmla="*/ 32 h 158"/>
                <a:gd name="T80" fmla="*/ 316 w 390"/>
                <a:gd name="T81" fmla="*/ 32 h 158"/>
                <a:gd name="T82" fmla="*/ 316 w 390"/>
                <a:gd name="T83" fmla="*/ 3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0" h="158">
                  <a:moveTo>
                    <a:pt x="316" y="32"/>
                  </a:moveTo>
                  <a:lnTo>
                    <a:pt x="316" y="32"/>
                  </a:lnTo>
                  <a:lnTo>
                    <a:pt x="304" y="32"/>
                  </a:lnTo>
                  <a:lnTo>
                    <a:pt x="296" y="28"/>
                  </a:lnTo>
                  <a:lnTo>
                    <a:pt x="278" y="20"/>
                  </a:lnTo>
                  <a:lnTo>
                    <a:pt x="264" y="10"/>
                  </a:lnTo>
                  <a:lnTo>
                    <a:pt x="256" y="2"/>
                  </a:lnTo>
                  <a:lnTo>
                    <a:pt x="256" y="2"/>
                  </a:lnTo>
                  <a:lnTo>
                    <a:pt x="240" y="14"/>
                  </a:lnTo>
                  <a:lnTo>
                    <a:pt x="224" y="22"/>
                  </a:lnTo>
                  <a:lnTo>
                    <a:pt x="206" y="26"/>
                  </a:lnTo>
                  <a:lnTo>
                    <a:pt x="190" y="28"/>
                  </a:lnTo>
                  <a:lnTo>
                    <a:pt x="190" y="28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66" y="24"/>
                  </a:lnTo>
                  <a:lnTo>
                    <a:pt x="150" y="18"/>
                  </a:lnTo>
                  <a:lnTo>
                    <a:pt x="138" y="10"/>
                  </a:lnTo>
                  <a:lnTo>
                    <a:pt x="128" y="2"/>
                  </a:lnTo>
                  <a:lnTo>
                    <a:pt x="128" y="2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0" y="2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38" y="24"/>
                  </a:lnTo>
                  <a:lnTo>
                    <a:pt x="22" y="18"/>
                  </a:lnTo>
                  <a:lnTo>
                    <a:pt x="10" y="8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390" y="158"/>
                  </a:lnTo>
                  <a:lnTo>
                    <a:pt x="390" y="4"/>
                  </a:lnTo>
                  <a:lnTo>
                    <a:pt x="390" y="4"/>
                  </a:lnTo>
                  <a:lnTo>
                    <a:pt x="374" y="16"/>
                  </a:lnTo>
                  <a:lnTo>
                    <a:pt x="356" y="26"/>
                  </a:lnTo>
                  <a:lnTo>
                    <a:pt x="340" y="32"/>
                  </a:lnTo>
                  <a:lnTo>
                    <a:pt x="322" y="32"/>
                  </a:lnTo>
                  <a:lnTo>
                    <a:pt x="322" y="32"/>
                  </a:lnTo>
                  <a:lnTo>
                    <a:pt x="316" y="32"/>
                  </a:lnTo>
                  <a:lnTo>
                    <a:pt x="31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3875088" y="2901950"/>
              <a:ext cx="619125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160838" y="2324100"/>
              <a:ext cx="47625" cy="238125"/>
            </a:xfrm>
            <a:custGeom>
              <a:avLst/>
              <a:gdLst>
                <a:gd name="T0" fmla="*/ 0 w 30"/>
                <a:gd name="T1" fmla="*/ 150 h 150"/>
                <a:gd name="T2" fmla="*/ 30 w 30"/>
                <a:gd name="T3" fmla="*/ 150 h 150"/>
                <a:gd name="T4" fmla="*/ 30 w 30"/>
                <a:gd name="T5" fmla="*/ 34 h 150"/>
                <a:gd name="T6" fmla="*/ 18 w 30"/>
                <a:gd name="T7" fmla="*/ 20 h 150"/>
                <a:gd name="T8" fmla="*/ 18 w 30"/>
                <a:gd name="T9" fmla="*/ 20 h 150"/>
                <a:gd name="T10" fmla="*/ 16 w 30"/>
                <a:gd name="T11" fmla="*/ 18 h 150"/>
                <a:gd name="T12" fmla="*/ 16 w 30"/>
                <a:gd name="T13" fmla="*/ 18 h 150"/>
                <a:gd name="T14" fmla="*/ 14 w 30"/>
                <a:gd name="T15" fmla="*/ 12 h 150"/>
                <a:gd name="T16" fmla="*/ 14 w 30"/>
                <a:gd name="T17" fmla="*/ 8 h 150"/>
                <a:gd name="T18" fmla="*/ 16 w 30"/>
                <a:gd name="T19" fmla="*/ 4 h 150"/>
                <a:gd name="T20" fmla="*/ 14 w 30"/>
                <a:gd name="T21" fmla="*/ 0 h 150"/>
                <a:gd name="T22" fmla="*/ 14 w 30"/>
                <a:gd name="T23" fmla="*/ 0 h 150"/>
                <a:gd name="T24" fmla="*/ 12 w 30"/>
                <a:gd name="T25" fmla="*/ 2 h 150"/>
                <a:gd name="T26" fmla="*/ 10 w 30"/>
                <a:gd name="T27" fmla="*/ 6 h 150"/>
                <a:gd name="T28" fmla="*/ 10 w 30"/>
                <a:gd name="T29" fmla="*/ 12 h 150"/>
                <a:gd name="T30" fmla="*/ 14 w 30"/>
                <a:gd name="T31" fmla="*/ 20 h 150"/>
                <a:gd name="T32" fmla="*/ 14 w 30"/>
                <a:gd name="T33" fmla="*/ 20 h 150"/>
                <a:gd name="T34" fmla="*/ 0 w 30"/>
                <a:gd name="T35" fmla="*/ 34 h 150"/>
                <a:gd name="T36" fmla="*/ 0 w 30"/>
                <a:gd name="T3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50">
                  <a:moveTo>
                    <a:pt x="0" y="150"/>
                  </a:moveTo>
                  <a:lnTo>
                    <a:pt x="30" y="150"/>
                  </a:lnTo>
                  <a:lnTo>
                    <a:pt x="30" y="3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10" y="1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0" y="34"/>
                  </a:lnTo>
                  <a:lnTo>
                    <a:pt x="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151313" y="2282825"/>
              <a:ext cx="50800" cy="73025"/>
            </a:xfrm>
            <a:custGeom>
              <a:avLst/>
              <a:gdLst>
                <a:gd name="T0" fmla="*/ 4 w 32"/>
                <a:gd name="T1" fmla="*/ 28 h 46"/>
                <a:gd name="T2" fmla="*/ 4 w 32"/>
                <a:gd name="T3" fmla="*/ 28 h 46"/>
                <a:gd name="T4" fmla="*/ 10 w 32"/>
                <a:gd name="T5" fmla="*/ 36 h 46"/>
                <a:gd name="T6" fmla="*/ 10 w 32"/>
                <a:gd name="T7" fmla="*/ 36 h 46"/>
                <a:gd name="T8" fmla="*/ 12 w 32"/>
                <a:gd name="T9" fmla="*/ 40 h 46"/>
                <a:gd name="T10" fmla="*/ 12 w 32"/>
                <a:gd name="T11" fmla="*/ 40 h 46"/>
                <a:gd name="T12" fmla="*/ 12 w 32"/>
                <a:gd name="T13" fmla="*/ 44 h 46"/>
                <a:gd name="T14" fmla="*/ 12 w 32"/>
                <a:gd name="T15" fmla="*/ 46 h 46"/>
                <a:gd name="T16" fmla="*/ 12 w 32"/>
                <a:gd name="T17" fmla="*/ 46 h 46"/>
                <a:gd name="T18" fmla="*/ 14 w 32"/>
                <a:gd name="T19" fmla="*/ 44 h 46"/>
                <a:gd name="T20" fmla="*/ 14 w 32"/>
                <a:gd name="T21" fmla="*/ 40 h 46"/>
                <a:gd name="T22" fmla="*/ 14 w 32"/>
                <a:gd name="T23" fmla="*/ 40 h 46"/>
                <a:gd name="T24" fmla="*/ 12 w 32"/>
                <a:gd name="T25" fmla="*/ 36 h 46"/>
                <a:gd name="T26" fmla="*/ 12 w 32"/>
                <a:gd name="T27" fmla="*/ 36 h 46"/>
                <a:gd name="T28" fmla="*/ 6 w 32"/>
                <a:gd name="T29" fmla="*/ 24 h 46"/>
                <a:gd name="T30" fmla="*/ 6 w 32"/>
                <a:gd name="T31" fmla="*/ 26 h 46"/>
                <a:gd name="T32" fmla="*/ 6 w 32"/>
                <a:gd name="T33" fmla="*/ 24 h 46"/>
                <a:gd name="T34" fmla="*/ 6 w 32"/>
                <a:gd name="T35" fmla="*/ 24 h 46"/>
                <a:gd name="T36" fmla="*/ 4 w 32"/>
                <a:gd name="T37" fmla="*/ 20 h 46"/>
                <a:gd name="T38" fmla="*/ 6 w 32"/>
                <a:gd name="T39" fmla="*/ 16 h 46"/>
                <a:gd name="T40" fmla="*/ 6 w 32"/>
                <a:gd name="T41" fmla="*/ 16 h 46"/>
                <a:gd name="T42" fmla="*/ 10 w 32"/>
                <a:gd name="T43" fmla="*/ 8 h 46"/>
                <a:gd name="T44" fmla="*/ 10 w 32"/>
                <a:gd name="T45" fmla="*/ 8 h 46"/>
                <a:gd name="T46" fmla="*/ 18 w 32"/>
                <a:gd name="T47" fmla="*/ 14 h 46"/>
                <a:gd name="T48" fmla="*/ 26 w 32"/>
                <a:gd name="T49" fmla="*/ 22 h 46"/>
                <a:gd name="T50" fmla="*/ 26 w 32"/>
                <a:gd name="T51" fmla="*/ 22 h 46"/>
                <a:gd name="T52" fmla="*/ 28 w 32"/>
                <a:gd name="T53" fmla="*/ 26 h 46"/>
                <a:gd name="T54" fmla="*/ 28 w 32"/>
                <a:gd name="T55" fmla="*/ 32 h 46"/>
                <a:gd name="T56" fmla="*/ 28 w 32"/>
                <a:gd name="T57" fmla="*/ 44 h 46"/>
                <a:gd name="T58" fmla="*/ 28 w 32"/>
                <a:gd name="T59" fmla="*/ 44 h 46"/>
                <a:gd name="T60" fmla="*/ 30 w 32"/>
                <a:gd name="T61" fmla="*/ 38 h 46"/>
                <a:gd name="T62" fmla="*/ 32 w 32"/>
                <a:gd name="T63" fmla="*/ 32 h 46"/>
                <a:gd name="T64" fmla="*/ 32 w 32"/>
                <a:gd name="T65" fmla="*/ 26 h 46"/>
                <a:gd name="T66" fmla="*/ 30 w 32"/>
                <a:gd name="T67" fmla="*/ 18 h 46"/>
                <a:gd name="T68" fmla="*/ 30 w 32"/>
                <a:gd name="T69" fmla="*/ 18 h 46"/>
                <a:gd name="T70" fmla="*/ 26 w 32"/>
                <a:gd name="T71" fmla="*/ 14 h 46"/>
                <a:gd name="T72" fmla="*/ 22 w 32"/>
                <a:gd name="T73" fmla="*/ 8 h 46"/>
                <a:gd name="T74" fmla="*/ 10 w 32"/>
                <a:gd name="T75" fmla="*/ 2 h 46"/>
                <a:gd name="T76" fmla="*/ 8 w 32"/>
                <a:gd name="T77" fmla="*/ 0 h 46"/>
                <a:gd name="T78" fmla="*/ 6 w 32"/>
                <a:gd name="T79" fmla="*/ 2 h 46"/>
                <a:gd name="T80" fmla="*/ 6 w 32"/>
                <a:gd name="T81" fmla="*/ 2 h 46"/>
                <a:gd name="T82" fmla="*/ 4 w 32"/>
                <a:gd name="T83" fmla="*/ 8 h 46"/>
                <a:gd name="T84" fmla="*/ 0 w 32"/>
                <a:gd name="T85" fmla="*/ 14 h 46"/>
                <a:gd name="T86" fmla="*/ 0 w 32"/>
                <a:gd name="T87" fmla="*/ 14 h 46"/>
                <a:gd name="T88" fmla="*/ 0 w 32"/>
                <a:gd name="T89" fmla="*/ 20 h 46"/>
                <a:gd name="T90" fmla="*/ 2 w 32"/>
                <a:gd name="T91" fmla="*/ 24 h 46"/>
                <a:gd name="T92" fmla="*/ 4 w 32"/>
                <a:gd name="T93" fmla="*/ 28 h 46"/>
                <a:gd name="T94" fmla="*/ 4 w 32"/>
                <a:gd name="T95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46">
                  <a:moveTo>
                    <a:pt x="4" y="28"/>
                  </a:moveTo>
                  <a:lnTo>
                    <a:pt x="4" y="2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4" y="4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8" y="1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6"/>
                  </a:lnTo>
                  <a:lnTo>
                    <a:pt x="28" y="3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0" y="38"/>
                  </a:lnTo>
                  <a:lnTo>
                    <a:pt x="32" y="32"/>
                  </a:lnTo>
                  <a:lnTo>
                    <a:pt x="32" y="2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4"/>
                  </a:lnTo>
                  <a:lnTo>
                    <a:pt x="22" y="8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5310188" y="2320925"/>
            <a:ext cx="625475" cy="609600"/>
            <a:chOff x="5310188" y="2320925"/>
            <a:chExt cx="625475" cy="609600"/>
          </a:xfrm>
          <a:solidFill>
            <a:schemeClr val="bg1">
              <a:lumMod val="50000"/>
            </a:schemeClr>
          </a:solidFill>
        </p:grpSpPr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5380038" y="2581275"/>
              <a:ext cx="501650" cy="349250"/>
            </a:xfrm>
            <a:custGeom>
              <a:avLst/>
              <a:gdLst>
                <a:gd name="T0" fmla="*/ 316 w 316"/>
                <a:gd name="T1" fmla="*/ 180 h 220"/>
                <a:gd name="T2" fmla="*/ 316 w 316"/>
                <a:gd name="T3" fmla="*/ 180 h 220"/>
                <a:gd name="T4" fmla="*/ 316 w 316"/>
                <a:gd name="T5" fmla="*/ 186 h 220"/>
                <a:gd name="T6" fmla="*/ 316 w 316"/>
                <a:gd name="T7" fmla="*/ 194 h 220"/>
                <a:gd name="T8" fmla="*/ 314 w 316"/>
                <a:gd name="T9" fmla="*/ 200 h 220"/>
                <a:gd name="T10" fmla="*/ 312 w 316"/>
                <a:gd name="T11" fmla="*/ 208 h 220"/>
                <a:gd name="T12" fmla="*/ 306 w 316"/>
                <a:gd name="T13" fmla="*/ 214 h 220"/>
                <a:gd name="T14" fmla="*/ 298 w 316"/>
                <a:gd name="T15" fmla="*/ 220 h 220"/>
                <a:gd name="T16" fmla="*/ 286 w 316"/>
                <a:gd name="T17" fmla="*/ 220 h 220"/>
                <a:gd name="T18" fmla="*/ 286 w 316"/>
                <a:gd name="T19" fmla="*/ 220 h 220"/>
                <a:gd name="T20" fmla="*/ 26 w 316"/>
                <a:gd name="T21" fmla="*/ 220 h 220"/>
                <a:gd name="T22" fmla="*/ 26 w 316"/>
                <a:gd name="T23" fmla="*/ 220 h 220"/>
                <a:gd name="T24" fmla="*/ 16 w 316"/>
                <a:gd name="T25" fmla="*/ 220 h 220"/>
                <a:gd name="T26" fmla="*/ 10 w 316"/>
                <a:gd name="T27" fmla="*/ 216 h 220"/>
                <a:gd name="T28" fmla="*/ 6 w 316"/>
                <a:gd name="T29" fmla="*/ 210 h 220"/>
                <a:gd name="T30" fmla="*/ 2 w 316"/>
                <a:gd name="T31" fmla="*/ 204 h 220"/>
                <a:gd name="T32" fmla="*/ 0 w 316"/>
                <a:gd name="T33" fmla="*/ 192 h 220"/>
                <a:gd name="T34" fmla="*/ 0 w 316"/>
                <a:gd name="T35" fmla="*/ 186 h 220"/>
                <a:gd name="T36" fmla="*/ 0 w 316"/>
                <a:gd name="T37" fmla="*/ 0 h 220"/>
                <a:gd name="T38" fmla="*/ 316 w 316"/>
                <a:gd name="T39" fmla="*/ 0 h 220"/>
                <a:gd name="T40" fmla="*/ 316 w 316"/>
                <a:gd name="T41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6" h="220">
                  <a:moveTo>
                    <a:pt x="316" y="180"/>
                  </a:moveTo>
                  <a:lnTo>
                    <a:pt x="316" y="180"/>
                  </a:lnTo>
                  <a:lnTo>
                    <a:pt x="316" y="186"/>
                  </a:lnTo>
                  <a:lnTo>
                    <a:pt x="316" y="194"/>
                  </a:lnTo>
                  <a:lnTo>
                    <a:pt x="314" y="200"/>
                  </a:lnTo>
                  <a:lnTo>
                    <a:pt x="312" y="208"/>
                  </a:lnTo>
                  <a:lnTo>
                    <a:pt x="306" y="214"/>
                  </a:lnTo>
                  <a:lnTo>
                    <a:pt x="298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6" y="220"/>
                  </a:lnTo>
                  <a:lnTo>
                    <a:pt x="26" y="220"/>
                  </a:lnTo>
                  <a:lnTo>
                    <a:pt x="16" y="220"/>
                  </a:lnTo>
                  <a:lnTo>
                    <a:pt x="10" y="216"/>
                  </a:lnTo>
                  <a:lnTo>
                    <a:pt x="6" y="210"/>
                  </a:lnTo>
                  <a:lnTo>
                    <a:pt x="2" y="204"/>
                  </a:lnTo>
                  <a:lnTo>
                    <a:pt x="0" y="192"/>
                  </a:lnTo>
                  <a:lnTo>
                    <a:pt x="0" y="186"/>
                  </a:lnTo>
                  <a:lnTo>
                    <a:pt x="0" y="0"/>
                  </a:lnTo>
                  <a:lnTo>
                    <a:pt x="316" y="0"/>
                  </a:lnTo>
                  <a:lnTo>
                    <a:pt x="316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310188" y="2635250"/>
              <a:ext cx="85725" cy="44450"/>
            </a:xfrm>
            <a:custGeom>
              <a:avLst/>
              <a:gdLst>
                <a:gd name="T0" fmla="*/ 0 w 54"/>
                <a:gd name="T1" fmla="*/ 14 h 28"/>
                <a:gd name="T2" fmla="*/ 0 w 54"/>
                <a:gd name="T3" fmla="*/ 14 h 28"/>
                <a:gd name="T4" fmla="*/ 2 w 54"/>
                <a:gd name="T5" fmla="*/ 20 h 28"/>
                <a:gd name="T6" fmla="*/ 4 w 54"/>
                <a:gd name="T7" fmla="*/ 24 h 28"/>
                <a:gd name="T8" fmla="*/ 8 w 54"/>
                <a:gd name="T9" fmla="*/ 28 h 28"/>
                <a:gd name="T10" fmla="*/ 14 w 54"/>
                <a:gd name="T11" fmla="*/ 28 h 28"/>
                <a:gd name="T12" fmla="*/ 40 w 54"/>
                <a:gd name="T13" fmla="*/ 28 h 28"/>
                <a:gd name="T14" fmla="*/ 40 w 54"/>
                <a:gd name="T15" fmla="*/ 28 h 28"/>
                <a:gd name="T16" fmla="*/ 46 w 54"/>
                <a:gd name="T17" fmla="*/ 28 h 28"/>
                <a:gd name="T18" fmla="*/ 50 w 54"/>
                <a:gd name="T19" fmla="*/ 24 h 28"/>
                <a:gd name="T20" fmla="*/ 54 w 54"/>
                <a:gd name="T21" fmla="*/ 20 h 28"/>
                <a:gd name="T22" fmla="*/ 54 w 54"/>
                <a:gd name="T23" fmla="*/ 14 h 28"/>
                <a:gd name="T24" fmla="*/ 54 w 54"/>
                <a:gd name="T25" fmla="*/ 14 h 28"/>
                <a:gd name="T26" fmla="*/ 54 w 54"/>
                <a:gd name="T27" fmla="*/ 8 h 28"/>
                <a:gd name="T28" fmla="*/ 50 w 54"/>
                <a:gd name="T29" fmla="*/ 4 h 28"/>
                <a:gd name="T30" fmla="*/ 46 w 54"/>
                <a:gd name="T31" fmla="*/ 2 h 28"/>
                <a:gd name="T32" fmla="*/ 40 w 54"/>
                <a:gd name="T33" fmla="*/ 0 h 28"/>
                <a:gd name="T34" fmla="*/ 14 w 54"/>
                <a:gd name="T35" fmla="*/ 0 h 28"/>
                <a:gd name="T36" fmla="*/ 14 w 54"/>
                <a:gd name="T37" fmla="*/ 0 h 28"/>
                <a:gd name="T38" fmla="*/ 8 w 54"/>
                <a:gd name="T39" fmla="*/ 2 h 28"/>
                <a:gd name="T40" fmla="*/ 4 w 54"/>
                <a:gd name="T41" fmla="*/ 4 h 28"/>
                <a:gd name="T42" fmla="*/ 2 w 54"/>
                <a:gd name="T43" fmla="*/ 8 h 28"/>
                <a:gd name="T44" fmla="*/ 0 w 54"/>
                <a:gd name="T45" fmla="*/ 14 h 28"/>
                <a:gd name="T46" fmla="*/ 0 w 54"/>
                <a:gd name="T4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6" y="28"/>
                  </a:lnTo>
                  <a:lnTo>
                    <a:pt x="50" y="24"/>
                  </a:lnTo>
                  <a:lnTo>
                    <a:pt x="54" y="20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8"/>
                  </a:lnTo>
                  <a:lnTo>
                    <a:pt x="50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49938" y="2635250"/>
              <a:ext cx="85725" cy="44450"/>
            </a:xfrm>
            <a:custGeom>
              <a:avLst/>
              <a:gdLst>
                <a:gd name="T0" fmla="*/ 0 w 54"/>
                <a:gd name="T1" fmla="*/ 14 h 28"/>
                <a:gd name="T2" fmla="*/ 0 w 54"/>
                <a:gd name="T3" fmla="*/ 14 h 28"/>
                <a:gd name="T4" fmla="*/ 2 w 54"/>
                <a:gd name="T5" fmla="*/ 20 h 28"/>
                <a:gd name="T6" fmla="*/ 4 w 54"/>
                <a:gd name="T7" fmla="*/ 24 h 28"/>
                <a:gd name="T8" fmla="*/ 8 w 54"/>
                <a:gd name="T9" fmla="*/ 28 h 28"/>
                <a:gd name="T10" fmla="*/ 14 w 54"/>
                <a:gd name="T11" fmla="*/ 28 h 28"/>
                <a:gd name="T12" fmla="*/ 40 w 54"/>
                <a:gd name="T13" fmla="*/ 28 h 28"/>
                <a:gd name="T14" fmla="*/ 40 w 54"/>
                <a:gd name="T15" fmla="*/ 28 h 28"/>
                <a:gd name="T16" fmla="*/ 46 w 54"/>
                <a:gd name="T17" fmla="*/ 28 h 28"/>
                <a:gd name="T18" fmla="*/ 50 w 54"/>
                <a:gd name="T19" fmla="*/ 24 h 28"/>
                <a:gd name="T20" fmla="*/ 54 w 54"/>
                <a:gd name="T21" fmla="*/ 20 h 28"/>
                <a:gd name="T22" fmla="*/ 54 w 54"/>
                <a:gd name="T23" fmla="*/ 14 h 28"/>
                <a:gd name="T24" fmla="*/ 54 w 54"/>
                <a:gd name="T25" fmla="*/ 14 h 28"/>
                <a:gd name="T26" fmla="*/ 54 w 54"/>
                <a:gd name="T27" fmla="*/ 8 h 28"/>
                <a:gd name="T28" fmla="*/ 50 w 54"/>
                <a:gd name="T29" fmla="*/ 4 h 28"/>
                <a:gd name="T30" fmla="*/ 46 w 54"/>
                <a:gd name="T31" fmla="*/ 2 h 28"/>
                <a:gd name="T32" fmla="*/ 40 w 54"/>
                <a:gd name="T33" fmla="*/ 0 h 28"/>
                <a:gd name="T34" fmla="*/ 14 w 54"/>
                <a:gd name="T35" fmla="*/ 0 h 28"/>
                <a:gd name="T36" fmla="*/ 14 w 54"/>
                <a:gd name="T37" fmla="*/ 0 h 28"/>
                <a:gd name="T38" fmla="*/ 8 w 54"/>
                <a:gd name="T39" fmla="*/ 2 h 28"/>
                <a:gd name="T40" fmla="*/ 4 w 54"/>
                <a:gd name="T41" fmla="*/ 4 h 28"/>
                <a:gd name="T42" fmla="*/ 2 w 54"/>
                <a:gd name="T43" fmla="*/ 8 h 28"/>
                <a:gd name="T44" fmla="*/ 0 w 54"/>
                <a:gd name="T45" fmla="*/ 14 h 28"/>
                <a:gd name="T46" fmla="*/ 0 w 54"/>
                <a:gd name="T4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6" y="28"/>
                  </a:lnTo>
                  <a:lnTo>
                    <a:pt x="50" y="24"/>
                  </a:lnTo>
                  <a:lnTo>
                    <a:pt x="54" y="20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8"/>
                  </a:lnTo>
                  <a:lnTo>
                    <a:pt x="50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5351463" y="2527300"/>
              <a:ext cx="558800" cy="41275"/>
            </a:xfrm>
            <a:custGeom>
              <a:avLst/>
              <a:gdLst>
                <a:gd name="T0" fmla="*/ 352 w 352"/>
                <a:gd name="T1" fmla="*/ 12 h 26"/>
                <a:gd name="T2" fmla="*/ 352 w 352"/>
                <a:gd name="T3" fmla="*/ 12 h 26"/>
                <a:gd name="T4" fmla="*/ 352 w 352"/>
                <a:gd name="T5" fmla="*/ 18 h 26"/>
                <a:gd name="T6" fmla="*/ 350 w 352"/>
                <a:gd name="T7" fmla="*/ 22 h 26"/>
                <a:gd name="T8" fmla="*/ 344 w 352"/>
                <a:gd name="T9" fmla="*/ 24 h 26"/>
                <a:gd name="T10" fmla="*/ 340 w 352"/>
                <a:gd name="T11" fmla="*/ 26 h 26"/>
                <a:gd name="T12" fmla="*/ 12 w 352"/>
                <a:gd name="T13" fmla="*/ 26 h 26"/>
                <a:gd name="T14" fmla="*/ 12 w 352"/>
                <a:gd name="T15" fmla="*/ 26 h 26"/>
                <a:gd name="T16" fmla="*/ 8 w 352"/>
                <a:gd name="T17" fmla="*/ 24 h 26"/>
                <a:gd name="T18" fmla="*/ 4 w 352"/>
                <a:gd name="T19" fmla="*/ 22 h 26"/>
                <a:gd name="T20" fmla="*/ 0 w 352"/>
                <a:gd name="T21" fmla="*/ 18 h 26"/>
                <a:gd name="T22" fmla="*/ 0 w 352"/>
                <a:gd name="T23" fmla="*/ 12 h 26"/>
                <a:gd name="T24" fmla="*/ 0 w 352"/>
                <a:gd name="T25" fmla="*/ 12 h 26"/>
                <a:gd name="T26" fmla="*/ 0 w 352"/>
                <a:gd name="T27" fmla="*/ 8 h 26"/>
                <a:gd name="T28" fmla="*/ 4 w 352"/>
                <a:gd name="T29" fmla="*/ 4 h 26"/>
                <a:gd name="T30" fmla="*/ 8 w 352"/>
                <a:gd name="T31" fmla="*/ 0 h 26"/>
                <a:gd name="T32" fmla="*/ 12 w 352"/>
                <a:gd name="T33" fmla="*/ 0 h 26"/>
                <a:gd name="T34" fmla="*/ 340 w 352"/>
                <a:gd name="T35" fmla="*/ 0 h 26"/>
                <a:gd name="T36" fmla="*/ 340 w 352"/>
                <a:gd name="T37" fmla="*/ 0 h 26"/>
                <a:gd name="T38" fmla="*/ 344 w 352"/>
                <a:gd name="T39" fmla="*/ 0 h 26"/>
                <a:gd name="T40" fmla="*/ 350 w 352"/>
                <a:gd name="T41" fmla="*/ 4 h 26"/>
                <a:gd name="T42" fmla="*/ 352 w 352"/>
                <a:gd name="T43" fmla="*/ 8 h 26"/>
                <a:gd name="T44" fmla="*/ 352 w 352"/>
                <a:gd name="T45" fmla="*/ 12 h 26"/>
                <a:gd name="T46" fmla="*/ 352 w 352"/>
                <a:gd name="T4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2" h="26">
                  <a:moveTo>
                    <a:pt x="352" y="12"/>
                  </a:moveTo>
                  <a:lnTo>
                    <a:pt x="352" y="12"/>
                  </a:lnTo>
                  <a:lnTo>
                    <a:pt x="352" y="18"/>
                  </a:lnTo>
                  <a:lnTo>
                    <a:pt x="350" y="22"/>
                  </a:lnTo>
                  <a:lnTo>
                    <a:pt x="344" y="24"/>
                  </a:lnTo>
                  <a:lnTo>
                    <a:pt x="34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50" y="4"/>
                  </a:lnTo>
                  <a:lnTo>
                    <a:pt x="352" y="8"/>
                  </a:lnTo>
                  <a:lnTo>
                    <a:pt x="352" y="12"/>
                  </a:lnTo>
                  <a:lnTo>
                    <a:pt x="3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551488" y="2320925"/>
              <a:ext cx="31750" cy="168275"/>
            </a:xfrm>
            <a:custGeom>
              <a:avLst/>
              <a:gdLst>
                <a:gd name="T0" fmla="*/ 10 w 20"/>
                <a:gd name="T1" fmla="*/ 106 h 106"/>
                <a:gd name="T2" fmla="*/ 10 w 20"/>
                <a:gd name="T3" fmla="*/ 106 h 106"/>
                <a:gd name="T4" fmla="*/ 4 w 20"/>
                <a:gd name="T5" fmla="*/ 92 h 106"/>
                <a:gd name="T6" fmla="*/ 0 w 20"/>
                <a:gd name="T7" fmla="*/ 80 h 106"/>
                <a:gd name="T8" fmla="*/ 0 w 20"/>
                <a:gd name="T9" fmla="*/ 80 h 106"/>
                <a:gd name="T10" fmla="*/ 0 w 20"/>
                <a:gd name="T11" fmla="*/ 72 h 106"/>
                <a:gd name="T12" fmla="*/ 2 w 20"/>
                <a:gd name="T13" fmla="*/ 64 h 106"/>
                <a:gd name="T14" fmla="*/ 2 w 20"/>
                <a:gd name="T15" fmla="*/ 64 h 106"/>
                <a:gd name="T16" fmla="*/ 4 w 20"/>
                <a:gd name="T17" fmla="*/ 58 h 106"/>
                <a:gd name="T18" fmla="*/ 8 w 20"/>
                <a:gd name="T19" fmla="*/ 52 h 106"/>
                <a:gd name="T20" fmla="*/ 8 w 20"/>
                <a:gd name="T21" fmla="*/ 52 h 106"/>
                <a:gd name="T22" fmla="*/ 12 w 20"/>
                <a:gd name="T23" fmla="*/ 46 h 106"/>
                <a:gd name="T24" fmla="*/ 12 w 20"/>
                <a:gd name="T25" fmla="*/ 40 h 106"/>
                <a:gd name="T26" fmla="*/ 14 w 20"/>
                <a:gd name="T27" fmla="*/ 28 h 106"/>
                <a:gd name="T28" fmla="*/ 14 w 20"/>
                <a:gd name="T29" fmla="*/ 28 h 106"/>
                <a:gd name="T30" fmla="*/ 12 w 20"/>
                <a:gd name="T31" fmla="*/ 14 h 106"/>
                <a:gd name="T32" fmla="*/ 10 w 20"/>
                <a:gd name="T33" fmla="*/ 0 h 106"/>
                <a:gd name="T34" fmla="*/ 10 w 20"/>
                <a:gd name="T35" fmla="*/ 0 h 106"/>
                <a:gd name="T36" fmla="*/ 16 w 20"/>
                <a:gd name="T37" fmla="*/ 14 h 106"/>
                <a:gd name="T38" fmla="*/ 20 w 20"/>
                <a:gd name="T39" fmla="*/ 28 h 106"/>
                <a:gd name="T40" fmla="*/ 20 w 20"/>
                <a:gd name="T41" fmla="*/ 28 h 106"/>
                <a:gd name="T42" fmla="*/ 20 w 20"/>
                <a:gd name="T43" fmla="*/ 42 h 106"/>
                <a:gd name="T44" fmla="*/ 18 w 20"/>
                <a:gd name="T45" fmla="*/ 48 h 106"/>
                <a:gd name="T46" fmla="*/ 14 w 20"/>
                <a:gd name="T47" fmla="*/ 56 h 106"/>
                <a:gd name="T48" fmla="*/ 14 w 20"/>
                <a:gd name="T49" fmla="*/ 56 h 106"/>
                <a:gd name="T50" fmla="*/ 10 w 20"/>
                <a:gd name="T51" fmla="*/ 60 h 106"/>
                <a:gd name="T52" fmla="*/ 8 w 20"/>
                <a:gd name="T53" fmla="*/ 66 h 106"/>
                <a:gd name="T54" fmla="*/ 6 w 20"/>
                <a:gd name="T55" fmla="*/ 78 h 106"/>
                <a:gd name="T56" fmla="*/ 6 w 20"/>
                <a:gd name="T57" fmla="*/ 78 h 106"/>
                <a:gd name="T58" fmla="*/ 8 w 20"/>
                <a:gd name="T59" fmla="*/ 92 h 106"/>
                <a:gd name="T60" fmla="*/ 10 w 20"/>
                <a:gd name="T61" fmla="*/ 106 h 106"/>
                <a:gd name="T62" fmla="*/ 10 w 20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2" y="46"/>
                  </a:lnTo>
                  <a:lnTo>
                    <a:pt x="12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5605463" y="2320925"/>
              <a:ext cx="28575" cy="168275"/>
            </a:xfrm>
            <a:custGeom>
              <a:avLst/>
              <a:gdLst>
                <a:gd name="T0" fmla="*/ 10 w 18"/>
                <a:gd name="T1" fmla="*/ 106 h 106"/>
                <a:gd name="T2" fmla="*/ 10 w 18"/>
                <a:gd name="T3" fmla="*/ 106 h 106"/>
                <a:gd name="T4" fmla="*/ 4 w 18"/>
                <a:gd name="T5" fmla="*/ 92 h 106"/>
                <a:gd name="T6" fmla="*/ 0 w 18"/>
                <a:gd name="T7" fmla="*/ 80 h 106"/>
                <a:gd name="T8" fmla="*/ 0 w 18"/>
                <a:gd name="T9" fmla="*/ 80 h 106"/>
                <a:gd name="T10" fmla="*/ 0 w 18"/>
                <a:gd name="T11" fmla="*/ 72 h 106"/>
                <a:gd name="T12" fmla="*/ 0 w 18"/>
                <a:gd name="T13" fmla="*/ 64 h 106"/>
                <a:gd name="T14" fmla="*/ 0 w 18"/>
                <a:gd name="T15" fmla="*/ 64 h 106"/>
                <a:gd name="T16" fmla="*/ 4 w 18"/>
                <a:gd name="T17" fmla="*/ 58 h 106"/>
                <a:gd name="T18" fmla="*/ 8 w 18"/>
                <a:gd name="T19" fmla="*/ 52 h 106"/>
                <a:gd name="T20" fmla="*/ 8 w 18"/>
                <a:gd name="T21" fmla="*/ 52 h 106"/>
                <a:gd name="T22" fmla="*/ 10 w 18"/>
                <a:gd name="T23" fmla="*/ 46 h 106"/>
                <a:gd name="T24" fmla="*/ 12 w 18"/>
                <a:gd name="T25" fmla="*/ 40 h 106"/>
                <a:gd name="T26" fmla="*/ 14 w 18"/>
                <a:gd name="T27" fmla="*/ 28 h 106"/>
                <a:gd name="T28" fmla="*/ 14 w 18"/>
                <a:gd name="T29" fmla="*/ 28 h 106"/>
                <a:gd name="T30" fmla="*/ 12 w 18"/>
                <a:gd name="T31" fmla="*/ 14 h 106"/>
                <a:gd name="T32" fmla="*/ 10 w 18"/>
                <a:gd name="T33" fmla="*/ 0 h 106"/>
                <a:gd name="T34" fmla="*/ 10 w 18"/>
                <a:gd name="T35" fmla="*/ 0 h 106"/>
                <a:gd name="T36" fmla="*/ 16 w 18"/>
                <a:gd name="T37" fmla="*/ 14 h 106"/>
                <a:gd name="T38" fmla="*/ 18 w 18"/>
                <a:gd name="T39" fmla="*/ 28 h 106"/>
                <a:gd name="T40" fmla="*/ 18 w 18"/>
                <a:gd name="T41" fmla="*/ 28 h 106"/>
                <a:gd name="T42" fmla="*/ 18 w 18"/>
                <a:gd name="T43" fmla="*/ 42 h 106"/>
                <a:gd name="T44" fmla="*/ 16 w 18"/>
                <a:gd name="T45" fmla="*/ 48 h 106"/>
                <a:gd name="T46" fmla="*/ 14 w 18"/>
                <a:gd name="T47" fmla="*/ 56 h 106"/>
                <a:gd name="T48" fmla="*/ 14 w 18"/>
                <a:gd name="T49" fmla="*/ 56 h 106"/>
                <a:gd name="T50" fmla="*/ 10 w 18"/>
                <a:gd name="T51" fmla="*/ 60 h 106"/>
                <a:gd name="T52" fmla="*/ 8 w 18"/>
                <a:gd name="T53" fmla="*/ 66 h 106"/>
                <a:gd name="T54" fmla="*/ 6 w 18"/>
                <a:gd name="T55" fmla="*/ 78 h 106"/>
                <a:gd name="T56" fmla="*/ 6 w 18"/>
                <a:gd name="T57" fmla="*/ 78 h 106"/>
                <a:gd name="T58" fmla="*/ 6 w 18"/>
                <a:gd name="T59" fmla="*/ 92 h 106"/>
                <a:gd name="T60" fmla="*/ 10 w 18"/>
                <a:gd name="T61" fmla="*/ 106 h 106"/>
                <a:gd name="T62" fmla="*/ 10 w 18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2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42"/>
                  </a:lnTo>
                  <a:lnTo>
                    <a:pt x="16" y="48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5656263" y="2320925"/>
              <a:ext cx="28575" cy="168275"/>
            </a:xfrm>
            <a:custGeom>
              <a:avLst/>
              <a:gdLst>
                <a:gd name="T0" fmla="*/ 10 w 18"/>
                <a:gd name="T1" fmla="*/ 106 h 106"/>
                <a:gd name="T2" fmla="*/ 10 w 18"/>
                <a:gd name="T3" fmla="*/ 106 h 106"/>
                <a:gd name="T4" fmla="*/ 4 w 18"/>
                <a:gd name="T5" fmla="*/ 92 h 106"/>
                <a:gd name="T6" fmla="*/ 0 w 18"/>
                <a:gd name="T7" fmla="*/ 80 h 106"/>
                <a:gd name="T8" fmla="*/ 0 w 18"/>
                <a:gd name="T9" fmla="*/ 80 h 106"/>
                <a:gd name="T10" fmla="*/ 0 w 18"/>
                <a:gd name="T11" fmla="*/ 72 h 106"/>
                <a:gd name="T12" fmla="*/ 0 w 18"/>
                <a:gd name="T13" fmla="*/ 64 h 106"/>
                <a:gd name="T14" fmla="*/ 0 w 18"/>
                <a:gd name="T15" fmla="*/ 64 h 106"/>
                <a:gd name="T16" fmla="*/ 4 w 18"/>
                <a:gd name="T17" fmla="*/ 58 h 106"/>
                <a:gd name="T18" fmla="*/ 8 w 18"/>
                <a:gd name="T19" fmla="*/ 52 h 106"/>
                <a:gd name="T20" fmla="*/ 8 w 18"/>
                <a:gd name="T21" fmla="*/ 52 h 106"/>
                <a:gd name="T22" fmla="*/ 10 w 18"/>
                <a:gd name="T23" fmla="*/ 46 h 106"/>
                <a:gd name="T24" fmla="*/ 12 w 18"/>
                <a:gd name="T25" fmla="*/ 40 h 106"/>
                <a:gd name="T26" fmla="*/ 12 w 18"/>
                <a:gd name="T27" fmla="*/ 28 h 106"/>
                <a:gd name="T28" fmla="*/ 12 w 18"/>
                <a:gd name="T29" fmla="*/ 28 h 106"/>
                <a:gd name="T30" fmla="*/ 12 w 18"/>
                <a:gd name="T31" fmla="*/ 14 h 106"/>
                <a:gd name="T32" fmla="*/ 10 w 18"/>
                <a:gd name="T33" fmla="*/ 0 h 106"/>
                <a:gd name="T34" fmla="*/ 10 w 18"/>
                <a:gd name="T35" fmla="*/ 0 h 106"/>
                <a:gd name="T36" fmla="*/ 14 w 18"/>
                <a:gd name="T37" fmla="*/ 14 h 106"/>
                <a:gd name="T38" fmla="*/ 18 w 18"/>
                <a:gd name="T39" fmla="*/ 28 h 106"/>
                <a:gd name="T40" fmla="*/ 18 w 18"/>
                <a:gd name="T41" fmla="*/ 28 h 106"/>
                <a:gd name="T42" fmla="*/ 18 w 18"/>
                <a:gd name="T43" fmla="*/ 42 h 106"/>
                <a:gd name="T44" fmla="*/ 16 w 18"/>
                <a:gd name="T45" fmla="*/ 48 h 106"/>
                <a:gd name="T46" fmla="*/ 12 w 18"/>
                <a:gd name="T47" fmla="*/ 56 h 106"/>
                <a:gd name="T48" fmla="*/ 12 w 18"/>
                <a:gd name="T49" fmla="*/ 56 h 106"/>
                <a:gd name="T50" fmla="*/ 10 w 18"/>
                <a:gd name="T51" fmla="*/ 60 h 106"/>
                <a:gd name="T52" fmla="*/ 6 w 18"/>
                <a:gd name="T53" fmla="*/ 66 h 106"/>
                <a:gd name="T54" fmla="*/ 6 w 18"/>
                <a:gd name="T55" fmla="*/ 78 h 106"/>
                <a:gd name="T56" fmla="*/ 6 w 18"/>
                <a:gd name="T57" fmla="*/ 78 h 106"/>
                <a:gd name="T58" fmla="*/ 6 w 18"/>
                <a:gd name="T59" fmla="*/ 92 h 106"/>
                <a:gd name="T60" fmla="*/ 10 w 18"/>
                <a:gd name="T61" fmla="*/ 106 h 106"/>
                <a:gd name="T62" fmla="*/ 10 w 18"/>
                <a:gd name="T6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06">
                  <a:moveTo>
                    <a:pt x="10" y="106"/>
                  </a:moveTo>
                  <a:lnTo>
                    <a:pt x="10" y="106"/>
                  </a:lnTo>
                  <a:lnTo>
                    <a:pt x="4" y="9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2" y="4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1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42"/>
                  </a:lnTo>
                  <a:lnTo>
                    <a:pt x="16" y="48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0" y="60"/>
                  </a:lnTo>
                  <a:lnTo>
                    <a:pt x="6" y="6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92"/>
                  </a:lnTo>
                  <a:lnTo>
                    <a:pt x="10" y="106"/>
                  </a:lnTo>
                  <a:lnTo>
                    <a:pt x="1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6462713" y="2324100"/>
            <a:ext cx="793750" cy="625475"/>
            <a:chOff x="6462713" y="2324100"/>
            <a:chExt cx="793750" cy="625475"/>
          </a:xfrm>
          <a:solidFill>
            <a:schemeClr val="bg1">
              <a:lumMod val="50000"/>
            </a:schemeClr>
          </a:solidFill>
        </p:grpSpPr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462713" y="2587625"/>
              <a:ext cx="663575" cy="361950"/>
            </a:xfrm>
            <a:custGeom>
              <a:avLst/>
              <a:gdLst>
                <a:gd name="T0" fmla="*/ 418 w 418"/>
                <a:gd name="T1" fmla="*/ 0 h 228"/>
                <a:gd name="T2" fmla="*/ 0 w 418"/>
                <a:gd name="T3" fmla="*/ 0 h 228"/>
                <a:gd name="T4" fmla="*/ 0 w 418"/>
                <a:gd name="T5" fmla="*/ 0 h 228"/>
                <a:gd name="T6" fmla="*/ 0 w 418"/>
                <a:gd name="T7" fmla="*/ 18 h 228"/>
                <a:gd name="T8" fmla="*/ 2 w 418"/>
                <a:gd name="T9" fmla="*/ 34 h 228"/>
                <a:gd name="T10" fmla="*/ 4 w 418"/>
                <a:gd name="T11" fmla="*/ 50 h 228"/>
                <a:gd name="T12" fmla="*/ 10 w 418"/>
                <a:gd name="T13" fmla="*/ 66 h 228"/>
                <a:gd name="T14" fmla="*/ 16 w 418"/>
                <a:gd name="T15" fmla="*/ 80 h 228"/>
                <a:gd name="T16" fmla="*/ 22 w 418"/>
                <a:gd name="T17" fmla="*/ 96 h 228"/>
                <a:gd name="T18" fmla="*/ 30 w 418"/>
                <a:gd name="T19" fmla="*/ 108 h 228"/>
                <a:gd name="T20" fmla="*/ 38 w 418"/>
                <a:gd name="T21" fmla="*/ 122 h 228"/>
                <a:gd name="T22" fmla="*/ 58 w 418"/>
                <a:gd name="T23" fmla="*/ 146 h 228"/>
                <a:gd name="T24" fmla="*/ 82 w 418"/>
                <a:gd name="T25" fmla="*/ 168 h 228"/>
                <a:gd name="T26" fmla="*/ 96 w 418"/>
                <a:gd name="T27" fmla="*/ 176 h 228"/>
                <a:gd name="T28" fmla="*/ 110 w 418"/>
                <a:gd name="T29" fmla="*/ 184 h 228"/>
                <a:gd name="T30" fmla="*/ 124 w 418"/>
                <a:gd name="T31" fmla="*/ 192 h 228"/>
                <a:gd name="T32" fmla="*/ 138 w 418"/>
                <a:gd name="T33" fmla="*/ 198 h 228"/>
                <a:gd name="T34" fmla="*/ 138 w 418"/>
                <a:gd name="T35" fmla="*/ 228 h 228"/>
                <a:gd name="T36" fmla="*/ 280 w 418"/>
                <a:gd name="T37" fmla="*/ 228 h 228"/>
                <a:gd name="T38" fmla="*/ 280 w 418"/>
                <a:gd name="T39" fmla="*/ 198 h 228"/>
                <a:gd name="T40" fmla="*/ 280 w 418"/>
                <a:gd name="T41" fmla="*/ 198 h 228"/>
                <a:gd name="T42" fmla="*/ 294 w 418"/>
                <a:gd name="T43" fmla="*/ 192 h 228"/>
                <a:gd name="T44" fmla="*/ 308 w 418"/>
                <a:gd name="T45" fmla="*/ 184 h 228"/>
                <a:gd name="T46" fmla="*/ 322 w 418"/>
                <a:gd name="T47" fmla="*/ 176 h 228"/>
                <a:gd name="T48" fmla="*/ 336 w 418"/>
                <a:gd name="T49" fmla="*/ 168 h 228"/>
                <a:gd name="T50" fmla="*/ 358 w 418"/>
                <a:gd name="T51" fmla="*/ 146 h 228"/>
                <a:gd name="T52" fmla="*/ 380 w 418"/>
                <a:gd name="T53" fmla="*/ 122 h 228"/>
                <a:gd name="T54" fmla="*/ 388 w 418"/>
                <a:gd name="T55" fmla="*/ 108 h 228"/>
                <a:gd name="T56" fmla="*/ 396 w 418"/>
                <a:gd name="T57" fmla="*/ 96 h 228"/>
                <a:gd name="T58" fmla="*/ 402 w 418"/>
                <a:gd name="T59" fmla="*/ 80 h 228"/>
                <a:gd name="T60" fmla="*/ 408 w 418"/>
                <a:gd name="T61" fmla="*/ 66 h 228"/>
                <a:gd name="T62" fmla="*/ 412 w 418"/>
                <a:gd name="T63" fmla="*/ 50 h 228"/>
                <a:gd name="T64" fmla="*/ 416 w 418"/>
                <a:gd name="T65" fmla="*/ 34 h 228"/>
                <a:gd name="T66" fmla="*/ 418 w 418"/>
                <a:gd name="T67" fmla="*/ 18 h 228"/>
                <a:gd name="T68" fmla="*/ 418 w 418"/>
                <a:gd name="T69" fmla="*/ 0 h 228"/>
                <a:gd name="T70" fmla="*/ 418 w 418"/>
                <a:gd name="T7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8" h="228">
                  <a:moveTo>
                    <a:pt x="4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" y="34"/>
                  </a:lnTo>
                  <a:lnTo>
                    <a:pt x="4" y="50"/>
                  </a:lnTo>
                  <a:lnTo>
                    <a:pt x="10" y="66"/>
                  </a:lnTo>
                  <a:lnTo>
                    <a:pt x="16" y="80"/>
                  </a:lnTo>
                  <a:lnTo>
                    <a:pt x="22" y="96"/>
                  </a:lnTo>
                  <a:lnTo>
                    <a:pt x="30" y="108"/>
                  </a:lnTo>
                  <a:lnTo>
                    <a:pt x="38" y="122"/>
                  </a:lnTo>
                  <a:lnTo>
                    <a:pt x="58" y="146"/>
                  </a:lnTo>
                  <a:lnTo>
                    <a:pt x="82" y="168"/>
                  </a:lnTo>
                  <a:lnTo>
                    <a:pt x="96" y="176"/>
                  </a:lnTo>
                  <a:lnTo>
                    <a:pt x="110" y="184"/>
                  </a:lnTo>
                  <a:lnTo>
                    <a:pt x="124" y="192"/>
                  </a:lnTo>
                  <a:lnTo>
                    <a:pt x="138" y="198"/>
                  </a:lnTo>
                  <a:lnTo>
                    <a:pt x="138" y="228"/>
                  </a:lnTo>
                  <a:lnTo>
                    <a:pt x="280" y="228"/>
                  </a:lnTo>
                  <a:lnTo>
                    <a:pt x="280" y="198"/>
                  </a:lnTo>
                  <a:lnTo>
                    <a:pt x="280" y="198"/>
                  </a:lnTo>
                  <a:lnTo>
                    <a:pt x="294" y="192"/>
                  </a:lnTo>
                  <a:lnTo>
                    <a:pt x="308" y="184"/>
                  </a:lnTo>
                  <a:lnTo>
                    <a:pt x="322" y="176"/>
                  </a:lnTo>
                  <a:lnTo>
                    <a:pt x="336" y="168"/>
                  </a:lnTo>
                  <a:lnTo>
                    <a:pt x="358" y="146"/>
                  </a:lnTo>
                  <a:lnTo>
                    <a:pt x="380" y="122"/>
                  </a:lnTo>
                  <a:lnTo>
                    <a:pt x="388" y="108"/>
                  </a:lnTo>
                  <a:lnTo>
                    <a:pt x="396" y="96"/>
                  </a:lnTo>
                  <a:lnTo>
                    <a:pt x="402" y="80"/>
                  </a:lnTo>
                  <a:lnTo>
                    <a:pt x="408" y="66"/>
                  </a:lnTo>
                  <a:lnTo>
                    <a:pt x="412" y="50"/>
                  </a:lnTo>
                  <a:lnTo>
                    <a:pt x="416" y="34"/>
                  </a:lnTo>
                  <a:lnTo>
                    <a:pt x="418" y="18"/>
                  </a:lnTo>
                  <a:lnTo>
                    <a:pt x="418" y="0"/>
                  </a:lnTo>
                  <a:lnTo>
                    <a:pt x="4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824663" y="2324100"/>
              <a:ext cx="431800" cy="238125"/>
            </a:xfrm>
            <a:custGeom>
              <a:avLst/>
              <a:gdLst>
                <a:gd name="T0" fmla="*/ 272 w 272"/>
                <a:gd name="T1" fmla="*/ 14 h 150"/>
                <a:gd name="T2" fmla="*/ 262 w 272"/>
                <a:gd name="T3" fmla="*/ 0 h 150"/>
                <a:gd name="T4" fmla="*/ 110 w 272"/>
                <a:gd name="T5" fmla="*/ 116 h 150"/>
                <a:gd name="T6" fmla="*/ 0 w 272"/>
                <a:gd name="T7" fmla="*/ 116 h 150"/>
                <a:gd name="T8" fmla="*/ 0 w 272"/>
                <a:gd name="T9" fmla="*/ 116 h 150"/>
                <a:gd name="T10" fmla="*/ 4 w 272"/>
                <a:gd name="T11" fmla="*/ 120 h 150"/>
                <a:gd name="T12" fmla="*/ 20 w 272"/>
                <a:gd name="T13" fmla="*/ 132 h 150"/>
                <a:gd name="T14" fmla="*/ 30 w 272"/>
                <a:gd name="T15" fmla="*/ 138 h 150"/>
                <a:gd name="T16" fmla="*/ 42 w 272"/>
                <a:gd name="T17" fmla="*/ 144 h 150"/>
                <a:gd name="T18" fmla="*/ 54 w 272"/>
                <a:gd name="T19" fmla="*/ 148 h 150"/>
                <a:gd name="T20" fmla="*/ 68 w 272"/>
                <a:gd name="T21" fmla="*/ 150 h 150"/>
                <a:gd name="T22" fmla="*/ 68 w 272"/>
                <a:gd name="T23" fmla="*/ 150 h 150"/>
                <a:gd name="T24" fmla="*/ 80 w 272"/>
                <a:gd name="T25" fmla="*/ 148 h 150"/>
                <a:gd name="T26" fmla="*/ 92 w 272"/>
                <a:gd name="T27" fmla="*/ 146 h 150"/>
                <a:gd name="T28" fmla="*/ 102 w 272"/>
                <a:gd name="T29" fmla="*/ 142 h 150"/>
                <a:gd name="T30" fmla="*/ 112 w 272"/>
                <a:gd name="T31" fmla="*/ 136 h 150"/>
                <a:gd name="T32" fmla="*/ 126 w 272"/>
                <a:gd name="T33" fmla="*/ 126 h 150"/>
                <a:gd name="T34" fmla="*/ 136 w 272"/>
                <a:gd name="T35" fmla="*/ 118 h 150"/>
                <a:gd name="T36" fmla="*/ 272 w 272"/>
                <a:gd name="T37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2" h="150">
                  <a:moveTo>
                    <a:pt x="272" y="14"/>
                  </a:moveTo>
                  <a:lnTo>
                    <a:pt x="262" y="0"/>
                  </a:lnTo>
                  <a:lnTo>
                    <a:pt x="110" y="11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4" y="120"/>
                  </a:lnTo>
                  <a:lnTo>
                    <a:pt x="20" y="132"/>
                  </a:lnTo>
                  <a:lnTo>
                    <a:pt x="30" y="138"/>
                  </a:lnTo>
                  <a:lnTo>
                    <a:pt x="42" y="144"/>
                  </a:lnTo>
                  <a:lnTo>
                    <a:pt x="54" y="148"/>
                  </a:lnTo>
                  <a:lnTo>
                    <a:pt x="68" y="150"/>
                  </a:lnTo>
                  <a:lnTo>
                    <a:pt x="68" y="150"/>
                  </a:lnTo>
                  <a:lnTo>
                    <a:pt x="80" y="148"/>
                  </a:lnTo>
                  <a:lnTo>
                    <a:pt x="92" y="146"/>
                  </a:lnTo>
                  <a:lnTo>
                    <a:pt x="102" y="142"/>
                  </a:lnTo>
                  <a:lnTo>
                    <a:pt x="112" y="136"/>
                  </a:lnTo>
                  <a:lnTo>
                    <a:pt x="126" y="126"/>
                  </a:lnTo>
                  <a:lnTo>
                    <a:pt x="136" y="118"/>
                  </a:lnTo>
                  <a:lnTo>
                    <a:pt x="2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7777163" y="2413000"/>
            <a:ext cx="590550" cy="587375"/>
            <a:chOff x="7777163" y="2413000"/>
            <a:chExt cx="590550" cy="587375"/>
          </a:xfrm>
          <a:solidFill>
            <a:schemeClr val="bg1">
              <a:lumMod val="50000"/>
            </a:schemeClr>
          </a:solidFill>
        </p:grpSpPr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999413" y="2413000"/>
              <a:ext cx="368300" cy="368300"/>
            </a:xfrm>
            <a:custGeom>
              <a:avLst/>
              <a:gdLst>
                <a:gd name="T0" fmla="*/ 198 w 232"/>
                <a:gd name="T1" fmla="*/ 34 h 232"/>
                <a:gd name="T2" fmla="*/ 180 w 232"/>
                <a:gd name="T3" fmla="*/ 18 h 232"/>
                <a:gd name="T4" fmla="*/ 138 w 232"/>
                <a:gd name="T5" fmla="*/ 2 h 232"/>
                <a:gd name="T6" fmla="*/ 94 w 232"/>
                <a:gd name="T7" fmla="*/ 2 h 232"/>
                <a:gd name="T8" fmla="*/ 52 w 232"/>
                <a:gd name="T9" fmla="*/ 18 h 232"/>
                <a:gd name="T10" fmla="*/ 34 w 232"/>
                <a:gd name="T11" fmla="*/ 34 h 232"/>
                <a:gd name="T12" fmla="*/ 20 w 232"/>
                <a:gd name="T13" fmla="*/ 50 h 232"/>
                <a:gd name="T14" fmla="*/ 4 w 232"/>
                <a:gd name="T15" fmla="*/ 86 h 232"/>
                <a:gd name="T16" fmla="*/ 0 w 232"/>
                <a:gd name="T17" fmla="*/ 124 h 232"/>
                <a:gd name="T18" fmla="*/ 10 w 232"/>
                <a:gd name="T19" fmla="*/ 162 h 232"/>
                <a:gd name="T20" fmla="*/ 20 w 232"/>
                <a:gd name="T21" fmla="*/ 180 h 232"/>
                <a:gd name="T22" fmla="*/ 10 w 232"/>
                <a:gd name="T23" fmla="*/ 158 h 232"/>
                <a:gd name="T24" fmla="*/ 6 w 232"/>
                <a:gd name="T25" fmla="*/ 144 h 232"/>
                <a:gd name="T26" fmla="*/ 6 w 232"/>
                <a:gd name="T27" fmla="*/ 118 h 232"/>
                <a:gd name="T28" fmla="*/ 12 w 232"/>
                <a:gd name="T29" fmla="*/ 92 h 232"/>
                <a:gd name="T30" fmla="*/ 24 w 232"/>
                <a:gd name="T31" fmla="*/ 70 h 232"/>
                <a:gd name="T32" fmla="*/ 34 w 232"/>
                <a:gd name="T33" fmla="*/ 58 h 232"/>
                <a:gd name="T34" fmla="*/ 66 w 232"/>
                <a:gd name="T35" fmla="*/ 38 h 232"/>
                <a:gd name="T36" fmla="*/ 104 w 232"/>
                <a:gd name="T37" fmla="*/ 30 h 232"/>
                <a:gd name="T38" fmla="*/ 140 w 232"/>
                <a:gd name="T39" fmla="*/ 38 h 232"/>
                <a:gd name="T40" fmla="*/ 172 w 232"/>
                <a:gd name="T41" fmla="*/ 58 h 232"/>
                <a:gd name="T42" fmla="*/ 184 w 232"/>
                <a:gd name="T43" fmla="*/ 74 h 232"/>
                <a:gd name="T44" fmla="*/ 198 w 232"/>
                <a:gd name="T45" fmla="*/ 110 h 232"/>
                <a:gd name="T46" fmla="*/ 198 w 232"/>
                <a:gd name="T47" fmla="*/ 146 h 232"/>
                <a:gd name="T48" fmla="*/ 184 w 232"/>
                <a:gd name="T49" fmla="*/ 182 h 232"/>
                <a:gd name="T50" fmla="*/ 172 w 232"/>
                <a:gd name="T51" fmla="*/ 196 h 232"/>
                <a:gd name="T52" fmla="*/ 150 w 232"/>
                <a:gd name="T53" fmla="*/ 214 h 232"/>
                <a:gd name="T54" fmla="*/ 126 w 232"/>
                <a:gd name="T55" fmla="*/ 222 h 232"/>
                <a:gd name="T56" fmla="*/ 100 w 232"/>
                <a:gd name="T57" fmla="*/ 226 h 232"/>
                <a:gd name="T58" fmla="*/ 74 w 232"/>
                <a:gd name="T59" fmla="*/ 222 h 232"/>
                <a:gd name="T60" fmla="*/ 62 w 232"/>
                <a:gd name="T61" fmla="*/ 218 h 232"/>
                <a:gd name="T62" fmla="*/ 50 w 232"/>
                <a:gd name="T63" fmla="*/ 212 h 232"/>
                <a:gd name="T64" fmla="*/ 88 w 232"/>
                <a:gd name="T65" fmla="*/ 228 h 232"/>
                <a:gd name="T66" fmla="*/ 126 w 232"/>
                <a:gd name="T67" fmla="*/ 232 h 232"/>
                <a:gd name="T68" fmla="*/ 164 w 232"/>
                <a:gd name="T69" fmla="*/ 222 h 232"/>
                <a:gd name="T70" fmla="*/ 198 w 232"/>
                <a:gd name="T71" fmla="*/ 198 h 232"/>
                <a:gd name="T72" fmla="*/ 206 w 232"/>
                <a:gd name="T73" fmla="*/ 188 h 232"/>
                <a:gd name="T74" fmla="*/ 224 w 232"/>
                <a:gd name="T75" fmla="*/ 160 h 232"/>
                <a:gd name="T76" fmla="*/ 232 w 232"/>
                <a:gd name="T77" fmla="*/ 116 h 232"/>
                <a:gd name="T78" fmla="*/ 224 w 232"/>
                <a:gd name="T79" fmla="*/ 72 h 232"/>
                <a:gd name="T80" fmla="*/ 206 w 232"/>
                <a:gd name="T81" fmla="*/ 42 h 232"/>
                <a:gd name="T82" fmla="*/ 198 w 232"/>
                <a:gd name="T83" fmla="*/ 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2">
                  <a:moveTo>
                    <a:pt x="198" y="34"/>
                  </a:moveTo>
                  <a:lnTo>
                    <a:pt x="198" y="34"/>
                  </a:lnTo>
                  <a:lnTo>
                    <a:pt x="188" y="26"/>
                  </a:lnTo>
                  <a:lnTo>
                    <a:pt x="180" y="18"/>
                  </a:lnTo>
                  <a:lnTo>
                    <a:pt x="160" y="8"/>
                  </a:lnTo>
                  <a:lnTo>
                    <a:pt x="138" y="2"/>
                  </a:lnTo>
                  <a:lnTo>
                    <a:pt x="116" y="0"/>
                  </a:lnTo>
                  <a:lnTo>
                    <a:pt x="94" y="2"/>
                  </a:lnTo>
                  <a:lnTo>
                    <a:pt x="72" y="8"/>
                  </a:lnTo>
                  <a:lnTo>
                    <a:pt x="52" y="18"/>
                  </a:lnTo>
                  <a:lnTo>
                    <a:pt x="42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0" y="50"/>
                  </a:lnTo>
                  <a:lnTo>
                    <a:pt x="10" y="66"/>
                  </a:lnTo>
                  <a:lnTo>
                    <a:pt x="4" y="86"/>
                  </a:lnTo>
                  <a:lnTo>
                    <a:pt x="0" y="104"/>
                  </a:lnTo>
                  <a:lnTo>
                    <a:pt x="0" y="124"/>
                  </a:lnTo>
                  <a:lnTo>
                    <a:pt x="2" y="144"/>
                  </a:lnTo>
                  <a:lnTo>
                    <a:pt x="10" y="162"/>
                  </a:lnTo>
                  <a:lnTo>
                    <a:pt x="20" y="180"/>
                  </a:lnTo>
                  <a:lnTo>
                    <a:pt x="20" y="180"/>
                  </a:lnTo>
                  <a:lnTo>
                    <a:pt x="14" y="168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6" y="144"/>
                  </a:lnTo>
                  <a:lnTo>
                    <a:pt x="6" y="132"/>
                  </a:lnTo>
                  <a:lnTo>
                    <a:pt x="6" y="118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4" y="70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50" y="46"/>
                  </a:lnTo>
                  <a:lnTo>
                    <a:pt x="66" y="38"/>
                  </a:lnTo>
                  <a:lnTo>
                    <a:pt x="84" y="32"/>
                  </a:lnTo>
                  <a:lnTo>
                    <a:pt x="104" y="30"/>
                  </a:lnTo>
                  <a:lnTo>
                    <a:pt x="122" y="32"/>
                  </a:lnTo>
                  <a:lnTo>
                    <a:pt x="140" y="38"/>
                  </a:lnTo>
                  <a:lnTo>
                    <a:pt x="156" y="46"/>
                  </a:lnTo>
                  <a:lnTo>
                    <a:pt x="172" y="58"/>
                  </a:lnTo>
                  <a:lnTo>
                    <a:pt x="172" y="58"/>
                  </a:lnTo>
                  <a:lnTo>
                    <a:pt x="184" y="74"/>
                  </a:lnTo>
                  <a:lnTo>
                    <a:pt x="194" y="92"/>
                  </a:lnTo>
                  <a:lnTo>
                    <a:pt x="198" y="110"/>
                  </a:lnTo>
                  <a:lnTo>
                    <a:pt x="200" y="128"/>
                  </a:lnTo>
                  <a:lnTo>
                    <a:pt x="198" y="146"/>
                  </a:lnTo>
                  <a:lnTo>
                    <a:pt x="194" y="164"/>
                  </a:lnTo>
                  <a:lnTo>
                    <a:pt x="184" y="182"/>
                  </a:lnTo>
                  <a:lnTo>
                    <a:pt x="172" y="196"/>
                  </a:lnTo>
                  <a:lnTo>
                    <a:pt x="172" y="196"/>
                  </a:lnTo>
                  <a:lnTo>
                    <a:pt x="162" y="206"/>
                  </a:lnTo>
                  <a:lnTo>
                    <a:pt x="150" y="214"/>
                  </a:lnTo>
                  <a:lnTo>
                    <a:pt x="138" y="220"/>
                  </a:lnTo>
                  <a:lnTo>
                    <a:pt x="126" y="222"/>
                  </a:lnTo>
                  <a:lnTo>
                    <a:pt x="112" y="226"/>
                  </a:lnTo>
                  <a:lnTo>
                    <a:pt x="100" y="226"/>
                  </a:lnTo>
                  <a:lnTo>
                    <a:pt x="86" y="224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62" y="218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68" y="222"/>
                  </a:lnTo>
                  <a:lnTo>
                    <a:pt x="88" y="228"/>
                  </a:lnTo>
                  <a:lnTo>
                    <a:pt x="106" y="232"/>
                  </a:lnTo>
                  <a:lnTo>
                    <a:pt x="126" y="232"/>
                  </a:lnTo>
                  <a:lnTo>
                    <a:pt x="146" y="228"/>
                  </a:lnTo>
                  <a:lnTo>
                    <a:pt x="164" y="222"/>
                  </a:lnTo>
                  <a:lnTo>
                    <a:pt x="182" y="212"/>
                  </a:lnTo>
                  <a:lnTo>
                    <a:pt x="198" y="198"/>
                  </a:lnTo>
                  <a:lnTo>
                    <a:pt x="198" y="198"/>
                  </a:lnTo>
                  <a:lnTo>
                    <a:pt x="206" y="188"/>
                  </a:lnTo>
                  <a:lnTo>
                    <a:pt x="212" y="180"/>
                  </a:lnTo>
                  <a:lnTo>
                    <a:pt x="224" y="160"/>
                  </a:lnTo>
                  <a:lnTo>
                    <a:pt x="230" y="138"/>
                  </a:lnTo>
                  <a:lnTo>
                    <a:pt x="232" y="116"/>
                  </a:lnTo>
                  <a:lnTo>
                    <a:pt x="230" y="94"/>
                  </a:lnTo>
                  <a:lnTo>
                    <a:pt x="224" y="72"/>
                  </a:lnTo>
                  <a:lnTo>
                    <a:pt x="212" y="52"/>
                  </a:lnTo>
                  <a:lnTo>
                    <a:pt x="206" y="42"/>
                  </a:lnTo>
                  <a:lnTo>
                    <a:pt x="198" y="34"/>
                  </a:lnTo>
                  <a:lnTo>
                    <a:pt x="19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031163" y="2698750"/>
              <a:ext cx="6350" cy="12700"/>
            </a:xfrm>
            <a:custGeom>
              <a:avLst/>
              <a:gdLst>
                <a:gd name="T0" fmla="*/ 2 w 4"/>
                <a:gd name="T1" fmla="*/ 6 h 8"/>
                <a:gd name="T2" fmla="*/ 2 w 4"/>
                <a:gd name="T3" fmla="*/ 6 h 8"/>
                <a:gd name="T4" fmla="*/ 0 w 4"/>
                <a:gd name="T5" fmla="*/ 0 h 8"/>
                <a:gd name="T6" fmla="*/ 0 w 4"/>
                <a:gd name="T7" fmla="*/ 0 h 8"/>
                <a:gd name="T8" fmla="*/ 4 w 4"/>
                <a:gd name="T9" fmla="*/ 8 h 8"/>
                <a:gd name="T10" fmla="*/ 4 w 4"/>
                <a:gd name="T11" fmla="*/ 8 h 8"/>
                <a:gd name="T12" fmla="*/ 2 w 4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069263" y="2743200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2 w 6"/>
                <a:gd name="T11" fmla="*/ 0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012113" y="2495550"/>
              <a:ext cx="273050" cy="273050"/>
            </a:xfrm>
            <a:custGeom>
              <a:avLst/>
              <a:gdLst>
                <a:gd name="T0" fmla="*/ 24 w 172"/>
                <a:gd name="T1" fmla="*/ 46 h 172"/>
                <a:gd name="T2" fmla="*/ 48 w 172"/>
                <a:gd name="T3" fmla="*/ 32 h 172"/>
                <a:gd name="T4" fmla="*/ 74 w 172"/>
                <a:gd name="T5" fmla="*/ 26 h 172"/>
                <a:gd name="T6" fmla="*/ 100 w 172"/>
                <a:gd name="T7" fmla="*/ 32 h 172"/>
                <a:gd name="T8" fmla="*/ 124 w 172"/>
                <a:gd name="T9" fmla="*/ 46 h 172"/>
                <a:gd name="T10" fmla="*/ 134 w 172"/>
                <a:gd name="T11" fmla="*/ 58 h 172"/>
                <a:gd name="T12" fmla="*/ 144 w 172"/>
                <a:gd name="T13" fmla="*/ 84 h 172"/>
                <a:gd name="T14" fmla="*/ 144 w 172"/>
                <a:gd name="T15" fmla="*/ 110 h 172"/>
                <a:gd name="T16" fmla="*/ 134 w 172"/>
                <a:gd name="T17" fmla="*/ 136 h 172"/>
                <a:gd name="T18" fmla="*/ 124 w 172"/>
                <a:gd name="T19" fmla="*/ 146 h 172"/>
                <a:gd name="T20" fmla="*/ 108 w 172"/>
                <a:gd name="T21" fmla="*/ 158 h 172"/>
                <a:gd name="T22" fmla="*/ 88 w 172"/>
                <a:gd name="T23" fmla="*/ 166 h 172"/>
                <a:gd name="T24" fmla="*/ 68 w 172"/>
                <a:gd name="T25" fmla="*/ 166 h 172"/>
                <a:gd name="T26" fmla="*/ 48 w 172"/>
                <a:gd name="T27" fmla="*/ 162 h 172"/>
                <a:gd name="T28" fmla="*/ 66 w 172"/>
                <a:gd name="T29" fmla="*/ 170 h 172"/>
                <a:gd name="T30" fmla="*/ 76 w 172"/>
                <a:gd name="T31" fmla="*/ 170 h 172"/>
                <a:gd name="T32" fmla="*/ 98 w 172"/>
                <a:gd name="T33" fmla="*/ 170 h 172"/>
                <a:gd name="T34" fmla="*/ 118 w 172"/>
                <a:gd name="T35" fmla="*/ 164 h 172"/>
                <a:gd name="T36" fmla="*/ 138 w 172"/>
                <a:gd name="T37" fmla="*/ 154 h 172"/>
                <a:gd name="T38" fmla="*/ 146 w 172"/>
                <a:gd name="T39" fmla="*/ 146 h 172"/>
                <a:gd name="T40" fmla="*/ 166 w 172"/>
                <a:gd name="T41" fmla="*/ 118 h 172"/>
                <a:gd name="T42" fmla="*/ 172 w 172"/>
                <a:gd name="T43" fmla="*/ 86 h 172"/>
                <a:gd name="T44" fmla="*/ 166 w 172"/>
                <a:gd name="T45" fmla="*/ 54 h 172"/>
                <a:gd name="T46" fmla="*/ 146 w 172"/>
                <a:gd name="T47" fmla="*/ 24 h 172"/>
                <a:gd name="T48" fmla="*/ 132 w 172"/>
                <a:gd name="T49" fmla="*/ 14 h 172"/>
                <a:gd name="T50" fmla="*/ 102 w 172"/>
                <a:gd name="T51" fmla="*/ 2 h 172"/>
                <a:gd name="T52" fmla="*/ 70 w 172"/>
                <a:gd name="T53" fmla="*/ 2 h 172"/>
                <a:gd name="T54" fmla="*/ 38 w 172"/>
                <a:gd name="T55" fmla="*/ 14 h 172"/>
                <a:gd name="T56" fmla="*/ 24 w 172"/>
                <a:gd name="T57" fmla="*/ 24 h 172"/>
                <a:gd name="T58" fmla="*/ 12 w 172"/>
                <a:gd name="T59" fmla="*/ 42 h 172"/>
                <a:gd name="T60" fmla="*/ 2 w 172"/>
                <a:gd name="T61" fmla="*/ 62 h 172"/>
                <a:gd name="T62" fmla="*/ 0 w 172"/>
                <a:gd name="T63" fmla="*/ 84 h 172"/>
                <a:gd name="T64" fmla="*/ 2 w 172"/>
                <a:gd name="T65" fmla="*/ 106 h 172"/>
                <a:gd name="T66" fmla="*/ 10 w 172"/>
                <a:gd name="T67" fmla="*/ 122 h 172"/>
                <a:gd name="T68" fmla="*/ 6 w 172"/>
                <a:gd name="T69" fmla="*/ 112 h 172"/>
                <a:gd name="T70" fmla="*/ 4 w 172"/>
                <a:gd name="T71" fmla="*/ 92 h 172"/>
                <a:gd name="T72" fmla="*/ 8 w 172"/>
                <a:gd name="T73" fmla="*/ 72 h 172"/>
                <a:gd name="T74" fmla="*/ 18 w 172"/>
                <a:gd name="T75" fmla="*/ 54 h 172"/>
                <a:gd name="T76" fmla="*/ 24 w 172"/>
                <a:gd name="T77" fmla="*/ 4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" h="172">
                  <a:moveTo>
                    <a:pt x="24" y="46"/>
                  </a:moveTo>
                  <a:lnTo>
                    <a:pt x="24" y="46"/>
                  </a:lnTo>
                  <a:lnTo>
                    <a:pt x="36" y="38"/>
                  </a:lnTo>
                  <a:lnTo>
                    <a:pt x="48" y="32"/>
                  </a:lnTo>
                  <a:lnTo>
                    <a:pt x="62" y="28"/>
                  </a:lnTo>
                  <a:lnTo>
                    <a:pt x="74" y="26"/>
                  </a:lnTo>
                  <a:lnTo>
                    <a:pt x="88" y="28"/>
                  </a:lnTo>
                  <a:lnTo>
                    <a:pt x="100" y="32"/>
                  </a:lnTo>
                  <a:lnTo>
                    <a:pt x="114" y="38"/>
                  </a:lnTo>
                  <a:lnTo>
                    <a:pt x="124" y="46"/>
                  </a:lnTo>
                  <a:lnTo>
                    <a:pt x="124" y="46"/>
                  </a:lnTo>
                  <a:lnTo>
                    <a:pt x="134" y="58"/>
                  </a:lnTo>
                  <a:lnTo>
                    <a:pt x="140" y="70"/>
                  </a:lnTo>
                  <a:lnTo>
                    <a:pt x="144" y="84"/>
                  </a:lnTo>
                  <a:lnTo>
                    <a:pt x="144" y="96"/>
                  </a:lnTo>
                  <a:lnTo>
                    <a:pt x="144" y="110"/>
                  </a:lnTo>
                  <a:lnTo>
                    <a:pt x="140" y="124"/>
                  </a:lnTo>
                  <a:lnTo>
                    <a:pt x="134" y="13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16" y="154"/>
                  </a:lnTo>
                  <a:lnTo>
                    <a:pt x="108" y="158"/>
                  </a:lnTo>
                  <a:lnTo>
                    <a:pt x="98" y="162"/>
                  </a:lnTo>
                  <a:lnTo>
                    <a:pt x="88" y="166"/>
                  </a:lnTo>
                  <a:lnTo>
                    <a:pt x="78" y="166"/>
                  </a:lnTo>
                  <a:lnTo>
                    <a:pt x="68" y="166"/>
                  </a:lnTo>
                  <a:lnTo>
                    <a:pt x="58" y="164"/>
                  </a:lnTo>
                  <a:lnTo>
                    <a:pt x="48" y="162"/>
                  </a:lnTo>
                  <a:lnTo>
                    <a:pt x="48" y="162"/>
                  </a:lnTo>
                  <a:lnTo>
                    <a:pt x="66" y="170"/>
                  </a:lnTo>
                  <a:lnTo>
                    <a:pt x="66" y="170"/>
                  </a:lnTo>
                  <a:lnTo>
                    <a:pt x="76" y="170"/>
                  </a:lnTo>
                  <a:lnTo>
                    <a:pt x="88" y="172"/>
                  </a:lnTo>
                  <a:lnTo>
                    <a:pt x="98" y="170"/>
                  </a:lnTo>
                  <a:lnTo>
                    <a:pt x="108" y="168"/>
                  </a:lnTo>
                  <a:lnTo>
                    <a:pt x="118" y="164"/>
                  </a:lnTo>
                  <a:lnTo>
                    <a:pt x="128" y="160"/>
                  </a:lnTo>
                  <a:lnTo>
                    <a:pt x="138" y="154"/>
                  </a:lnTo>
                  <a:lnTo>
                    <a:pt x="146" y="146"/>
                  </a:lnTo>
                  <a:lnTo>
                    <a:pt x="146" y="146"/>
                  </a:lnTo>
                  <a:lnTo>
                    <a:pt x="158" y="132"/>
                  </a:lnTo>
                  <a:lnTo>
                    <a:pt x="166" y="118"/>
                  </a:lnTo>
                  <a:lnTo>
                    <a:pt x="170" y="102"/>
                  </a:lnTo>
                  <a:lnTo>
                    <a:pt x="172" y="86"/>
                  </a:lnTo>
                  <a:lnTo>
                    <a:pt x="170" y="70"/>
                  </a:lnTo>
                  <a:lnTo>
                    <a:pt x="166" y="54"/>
                  </a:lnTo>
                  <a:lnTo>
                    <a:pt x="158" y="38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32" y="14"/>
                  </a:lnTo>
                  <a:lnTo>
                    <a:pt x="118" y="6"/>
                  </a:lnTo>
                  <a:lnTo>
                    <a:pt x="102" y="2"/>
                  </a:lnTo>
                  <a:lnTo>
                    <a:pt x="86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34"/>
                  </a:lnTo>
                  <a:lnTo>
                    <a:pt x="12" y="42"/>
                  </a:lnTo>
                  <a:lnTo>
                    <a:pt x="6" y="52"/>
                  </a:lnTo>
                  <a:lnTo>
                    <a:pt x="2" y="62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10" y="122"/>
                  </a:lnTo>
                  <a:lnTo>
                    <a:pt x="10" y="122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4" y="92"/>
                  </a:lnTo>
                  <a:lnTo>
                    <a:pt x="6" y="82"/>
                  </a:lnTo>
                  <a:lnTo>
                    <a:pt x="8" y="72"/>
                  </a:lnTo>
                  <a:lnTo>
                    <a:pt x="12" y="64"/>
                  </a:lnTo>
                  <a:lnTo>
                    <a:pt x="18" y="54"/>
                  </a:lnTo>
                  <a:lnTo>
                    <a:pt x="24" y="46"/>
                  </a:lnTo>
                  <a:lnTo>
                    <a:pt x="2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8027988" y="2689225"/>
              <a:ext cx="12700" cy="25400"/>
            </a:xfrm>
            <a:custGeom>
              <a:avLst/>
              <a:gdLst>
                <a:gd name="T0" fmla="*/ 4 w 8"/>
                <a:gd name="T1" fmla="*/ 12 h 16"/>
                <a:gd name="T2" fmla="*/ 6 w 8"/>
                <a:gd name="T3" fmla="*/ 14 h 16"/>
                <a:gd name="T4" fmla="*/ 6 w 8"/>
                <a:gd name="T5" fmla="*/ 14 h 16"/>
                <a:gd name="T6" fmla="*/ 8 w 8"/>
                <a:gd name="T7" fmla="*/ 16 h 16"/>
                <a:gd name="T8" fmla="*/ 8 w 8"/>
                <a:gd name="T9" fmla="*/ 16 h 16"/>
                <a:gd name="T10" fmla="*/ 2 w 8"/>
                <a:gd name="T11" fmla="*/ 4 h 16"/>
                <a:gd name="T12" fmla="*/ 2 w 8"/>
                <a:gd name="T13" fmla="*/ 4 h 16"/>
                <a:gd name="T14" fmla="*/ 0 w 8"/>
                <a:gd name="T15" fmla="*/ 0 h 16"/>
                <a:gd name="T16" fmla="*/ 0 w 8"/>
                <a:gd name="T17" fmla="*/ 0 h 16"/>
                <a:gd name="T18" fmla="*/ 4 w 8"/>
                <a:gd name="T19" fmla="*/ 12 h 16"/>
                <a:gd name="T20" fmla="*/ 4 w 8"/>
                <a:gd name="T2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6">
                  <a:moveTo>
                    <a:pt x="4" y="12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8066088" y="2740025"/>
              <a:ext cx="22225" cy="12700"/>
            </a:xfrm>
            <a:custGeom>
              <a:avLst/>
              <a:gdLst>
                <a:gd name="T0" fmla="*/ 0 w 14"/>
                <a:gd name="T1" fmla="*/ 0 h 8"/>
                <a:gd name="T2" fmla="*/ 2 w 14"/>
                <a:gd name="T3" fmla="*/ 2 h 8"/>
                <a:gd name="T4" fmla="*/ 2 w 14"/>
                <a:gd name="T5" fmla="*/ 0 h 8"/>
                <a:gd name="T6" fmla="*/ 4 w 14"/>
                <a:gd name="T7" fmla="*/ 2 h 8"/>
                <a:gd name="T8" fmla="*/ 4 w 14"/>
                <a:gd name="T9" fmla="*/ 2 h 8"/>
                <a:gd name="T10" fmla="*/ 14 w 14"/>
                <a:gd name="T11" fmla="*/ 8 h 8"/>
                <a:gd name="T12" fmla="*/ 14 w 14"/>
                <a:gd name="T13" fmla="*/ 8 h 8"/>
                <a:gd name="T14" fmla="*/ 10 w 14"/>
                <a:gd name="T15" fmla="*/ 6 h 8"/>
                <a:gd name="T16" fmla="*/ 10 w 14"/>
                <a:gd name="T17" fmla="*/ 6 h 8"/>
                <a:gd name="T18" fmla="*/ 0 w 14"/>
                <a:gd name="T19" fmla="*/ 0 h 8"/>
                <a:gd name="T20" fmla="*/ 0 w 1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8024813" y="2571750"/>
              <a:ext cx="180975" cy="180975"/>
            </a:xfrm>
            <a:custGeom>
              <a:avLst/>
              <a:gdLst>
                <a:gd name="T0" fmla="*/ 98 w 114"/>
                <a:gd name="T1" fmla="*/ 98 h 114"/>
                <a:gd name="T2" fmla="*/ 110 w 114"/>
                <a:gd name="T3" fmla="*/ 80 h 114"/>
                <a:gd name="T4" fmla="*/ 114 w 114"/>
                <a:gd name="T5" fmla="*/ 58 h 114"/>
                <a:gd name="T6" fmla="*/ 110 w 114"/>
                <a:gd name="T7" fmla="*/ 36 h 114"/>
                <a:gd name="T8" fmla="*/ 98 w 114"/>
                <a:gd name="T9" fmla="*/ 18 h 114"/>
                <a:gd name="T10" fmla="*/ 88 w 114"/>
                <a:gd name="T11" fmla="*/ 10 h 114"/>
                <a:gd name="T12" fmla="*/ 68 w 114"/>
                <a:gd name="T13" fmla="*/ 2 h 114"/>
                <a:gd name="T14" fmla="*/ 46 w 114"/>
                <a:gd name="T15" fmla="*/ 2 h 114"/>
                <a:gd name="T16" fmla="*/ 26 w 114"/>
                <a:gd name="T17" fmla="*/ 10 h 114"/>
                <a:gd name="T18" fmla="*/ 16 w 114"/>
                <a:gd name="T19" fmla="*/ 18 h 114"/>
                <a:gd name="T20" fmla="*/ 6 w 114"/>
                <a:gd name="T21" fmla="*/ 32 h 114"/>
                <a:gd name="T22" fmla="*/ 2 w 114"/>
                <a:gd name="T23" fmla="*/ 46 h 114"/>
                <a:gd name="T24" fmla="*/ 4 w 114"/>
                <a:gd name="T25" fmla="*/ 78 h 114"/>
                <a:gd name="T26" fmla="*/ 8 w 114"/>
                <a:gd name="T27" fmla="*/ 84 h 114"/>
                <a:gd name="T28" fmla="*/ 4 w 114"/>
                <a:gd name="T29" fmla="*/ 72 h 114"/>
                <a:gd name="T30" fmla="*/ 10 w 114"/>
                <a:gd name="T31" fmla="*/ 48 h 114"/>
                <a:gd name="T32" fmla="*/ 16 w 114"/>
                <a:gd name="T33" fmla="*/ 38 h 114"/>
                <a:gd name="T34" fmla="*/ 30 w 114"/>
                <a:gd name="T35" fmla="*/ 28 h 114"/>
                <a:gd name="T36" fmla="*/ 46 w 114"/>
                <a:gd name="T37" fmla="*/ 26 h 114"/>
                <a:gd name="T38" fmla="*/ 64 w 114"/>
                <a:gd name="T39" fmla="*/ 28 h 114"/>
                <a:gd name="T40" fmla="*/ 78 w 114"/>
                <a:gd name="T41" fmla="*/ 38 h 114"/>
                <a:gd name="T42" fmla="*/ 82 w 114"/>
                <a:gd name="T43" fmla="*/ 44 h 114"/>
                <a:gd name="T44" fmla="*/ 88 w 114"/>
                <a:gd name="T45" fmla="*/ 60 h 114"/>
                <a:gd name="T46" fmla="*/ 88 w 114"/>
                <a:gd name="T47" fmla="*/ 76 h 114"/>
                <a:gd name="T48" fmla="*/ 82 w 114"/>
                <a:gd name="T49" fmla="*/ 92 h 114"/>
                <a:gd name="T50" fmla="*/ 78 w 114"/>
                <a:gd name="T51" fmla="*/ 98 h 114"/>
                <a:gd name="T52" fmla="*/ 56 w 114"/>
                <a:gd name="T53" fmla="*/ 110 h 114"/>
                <a:gd name="T54" fmla="*/ 32 w 114"/>
                <a:gd name="T55" fmla="*/ 108 h 114"/>
                <a:gd name="T56" fmla="*/ 36 w 114"/>
                <a:gd name="T57" fmla="*/ 112 h 114"/>
                <a:gd name="T58" fmla="*/ 52 w 114"/>
                <a:gd name="T59" fmla="*/ 114 h 114"/>
                <a:gd name="T60" fmla="*/ 76 w 114"/>
                <a:gd name="T61" fmla="*/ 112 h 114"/>
                <a:gd name="T62" fmla="*/ 92 w 114"/>
                <a:gd name="T63" fmla="*/ 104 h 114"/>
                <a:gd name="T64" fmla="*/ 98 w 114"/>
                <a:gd name="T65" fmla="*/ 9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14">
                  <a:moveTo>
                    <a:pt x="98" y="98"/>
                  </a:moveTo>
                  <a:lnTo>
                    <a:pt x="98" y="98"/>
                  </a:lnTo>
                  <a:lnTo>
                    <a:pt x="104" y="90"/>
                  </a:lnTo>
                  <a:lnTo>
                    <a:pt x="110" y="80"/>
                  </a:lnTo>
                  <a:lnTo>
                    <a:pt x="114" y="68"/>
                  </a:lnTo>
                  <a:lnTo>
                    <a:pt x="114" y="58"/>
                  </a:lnTo>
                  <a:lnTo>
                    <a:pt x="114" y="46"/>
                  </a:lnTo>
                  <a:lnTo>
                    <a:pt x="110" y="36"/>
                  </a:lnTo>
                  <a:lnTo>
                    <a:pt x="104" y="26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4"/>
                  </a:lnTo>
                  <a:lnTo>
                    <a:pt x="26" y="1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4"/>
                  </a:lnTo>
                  <a:lnTo>
                    <a:pt x="6" y="32"/>
                  </a:lnTo>
                  <a:lnTo>
                    <a:pt x="4" y="38"/>
                  </a:lnTo>
                  <a:lnTo>
                    <a:pt x="2" y="46"/>
                  </a:lnTo>
                  <a:lnTo>
                    <a:pt x="0" y="6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4" y="72"/>
                  </a:lnTo>
                  <a:lnTo>
                    <a:pt x="6" y="60"/>
                  </a:lnTo>
                  <a:lnTo>
                    <a:pt x="10" y="4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4" y="32"/>
                  </a:lnTo>
                  <a:lnTo>
                    <a:pt x="30" y="28"/>
                  </a:lnTo>
                  <a:lnTo>
                    <a:pt x="38" y="26"/>
                  </a:lnTo>
                  <a:lnTo>
                    <a:pt x="46" y="26"/>
                  </a:lnTo>
                  <a:lnTo>
                    <a:pt x="56" y="26"/>
                  </a:lnTo>
                  <a:lnTo>
                    <a:pt x="64" y="28"/>
                  </a:lnTo>
                  <a:lnTo>
                    <a:pt x="70" y="32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82" y="44"/>
                  </a:lnTo>
                  <a:lnTo>
                    <a:pt x="86" y="52"/>
                  </a:lnTo>
                  <a:lnTo>
                    <a:pt x="88" y="60"/>
                  </a:lnTo>
                  <a:lnTo>
                    <a:pt x="90" y="68"/>
                  </a:lnTo>
                  <a:lnTo>
                    <a:pt x="88" y="76"/>
                  </a:lnTo>
                  <a:lnTo>
                    <a:pt x="86" y="84"/>
                  </a:lnTo>
                  <a:lnTo>
                    <a:pt x="82" y="92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66" y="106"/>
                  </a:lnTo>
                  <a:lnTo>
                    <a:pt x="56" y="110"/>
                  </a:lnTo>
                  <a:lnTo>
                    <a:pt x="44" y="110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6" y="112"/>
                  </a:lnTo>
                  <a:lnTo>
                    <a:pt x="36" y="112"/>
                  </a:lnTo>
                  <a:lnTo>
                    <a:pt x="52" y="114"/>
                  </a:lnTo>
                  <a:lnTo>
                    <a:pt x="68" y="114"/>
                  </a:lnTo>
                  <a:lnTo>
                    <a:pt x="76" y="112"/>
                  </a:lnTo>
                  <a:lnTo>
                    <a:pt x="84" y="108"/>
                  </a:lnTo>
                  <a:lnTo>
                    <a:pt x="92" y="104"/>
                  </a:lnTo>
                  <a:lnTo>
                    <a:pt x="98" y="98"/>
                  </a:lnTo>
                  <a:lnTo>
                    <a:pt x="98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7777163" y="2660650"/>
              <a:ext cx="342900" cy="339725"/>
            </a:xfrm>
            <a:custGeom>
              <a:avLst/>
              <a:gdLst>
                <a:gd name="T0" fmla="*/ 180 w 216"/>
                <a:gd name="T1" fmla="*/ 48 h 214"/>
                <a:gd name="T2" fmla="*/ 188 w 216"/>
                <a:gd name="T3" fmla="*/ 52 h 214"/>
                <a:gd name="T4" fmla="*/ 182 w 216"/>
                <a:gd name="T5" fmla="*/ 48 h 214"/>
                <a:gd name="T6" fmla="*/ 196 w 216"/>
                <a:gd name="T7" fmla="*/ 50 h 214"/>
                <a:gd name="T8" fmla="*/ 208 w 216"/>
                <a:gd name="T9" fmla="*/ 42 h 214"/>
                <a:gd name="T10" fmla="*/ 214 w 216"/>
                <a:gd name="T11" fmla="*/ 34 h 214"/>
                <a:gd name="T12" fmla="*/ 214 w 216"/>
                <a:gd name="T13" fmla="*/ 16 h 214"/>
                <a:gd name="T14" fmla="*/ 208 w 216"/>
                <a:gd name="T15" fmla="*/ 6 h 214"/>
                <a:gd name="T16" fmla="*/ 190 w 216"/>
                <a:gd name="T17" fmla="*/ 0 h 214"/>
                <a:gd name="T18" fmla="*/ 172 w 216"/>
                <a:gd name="T19" fmla="*/ 6 h 214"/>
                <a:gd name="T20" fmla="*/ 168 w 216"/>
                <a:gd name="T21" fmla="*/ 12 h 214"/>
                <a:gd name="T22" fmla="*/ 166 w 216"/>
                <a:gd name="T23" fmla="*/ 26 h 214"/>
                <a:gd name="T24" fmla="*/ 166 w 216"/>
                <a:gd name="T25" fmla="*/ 32 h 214"/>
                <a:gd name="T26" fmla="*/ 164 w 216"/>
                <a:gd name="T27" fmla="*/ 28 h 214"/>
                <a:gd name="T28" fmla="*/ 168 w 216"/>
                <a:gd name="T29" fmla="*/ 36 h 214"/>
                <a:gd name="T30" fmla="*/ 170 w 216"/>
                <a:gd name="T31" fmla="*/ 38 h 214"/>
                <a:gd name="T32" fmla="*/ 172 w 216"/>
                <a:gd name="T33" fmla="*/ 42 h 214"/>
                <a:gd name="T34" fmla="*/ 172 w 216"/>
                <a:gd name="T35" fmla="*/ 42 h 214"/>
                <a:gd name="T36" fmla="*/ 168 w 216"/>
                <a:gd name="T37" fmla="*/ 36 h 214"/>
                <a:gd name="T38" fmla="*/ 172 w 216"/>
                <a:gd name="T39" fmla="*/ 42 h 214"/>
                <a:gd name="T40" fmla="*/ 0 w 216"/>
                <a:gd name="T41" fmla="*/ 194 h 214"/>
                <a:gd name="T42" fmla="*/ 184 w 216"/>
                <a:gd name="T43" fmla="*/ 52 h 214"/>
                <a:gd name="T44" fmla="*/ 174 w 216"/>
                <a:gd name="T45" fmla="*/ 44 h 214"/>
                <a:gd name="T46" fmla="*/ 180 w 216"/>
                <a:gd name="T47" fmla="*/ 48 h 214"/>
                <a:gd name="T48" fmla="*/ 168 w 216"/>
                <a:gd name="T49" fmla="*/ 36 h 214"/>
                <a:gd name="T50" fmla="*/ 168 w 216"/>
                <a:gd name="T51" fmla="*/ 26 h 214"/>
                <a:gd name="T52" fmla="*/ 172 w 216"/>
                <a:gd name="T53" fmla="*/ 20 h 214"/>
                <a:gd name="T54" fmla="*/ 178 w 216"/>
                <a:gd name="T55" fmla="*/ 16 h 214"/>
                <a:gd name="T56" fmla="*/ 190 w 216"/>
                <a:gd name="T57" fmla="*/ 16 h 214"/>
                <a:gd name="T58" fmla="*/ 196 w 216"/>
                <a:gd name="T59" fmla="*/ 20 h 214"/>
                <a:gd name="T60" fmla="*/ 200 w 216"/>
                <a:gd name="T61" fmla="*/ 30 h 214"/>
                <a:gd name="T62" fmla="*/ 196 w 216"/>
                <a:gd name="T63" fmla="*/ 42 h 214"/>
                <a:gd name="T64" fmla="*/ 192 w 216"/>
                <a:gd name="T65" fmla="*/ 44 h 214"/>
                <a:gd name="T66" fmla="*/ 180 w 216"/>
                <a:gd name="T67" fmla="*/ 46 h 214"/>
                <a:gd name="T68" fmla="*/ 174 w 216"/>
                <a:gd name="T69" fmla="*/ 40 h 214"/>
                <a:gd name="T70" fmla="*/ 168 w 216"/>
                <a:gd name="T71" fmla="*/ 3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6" h="214">
                  <a:moveTo>
                    <a:pt x="180" y="48"/>
                  </a:moveTo>
                  <a:lnTo>
                    <a:pt x="180" y="48"/>
                  </a:lnTo>
                  <a:lnTo>
                    <a:pt x="188" y="52"/>
                  </a:lnTo>
                  <a:lnTo>
                    <a:pt x="188" y="52"/>
                  </a:lnTo>
                  <a:lnTo>
                    <a:pt x="182" y="48"/>
                  </a:lnTo>
                  <a:lnTo>
                    <a:pt x="182" y="48"/>
                  </a:lnTo>
                  <a:lnTo>
                    <a:pt x="190" y="50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8" y="42"/>
                  </a:lnTo>
                  <a:lnTo>
                    <a:pt x="208" y="42"/>
                  </a:lnTo>
                  <a:lnTo>
                    <a:pt x="214" y="34"/>
                  </a:lnTo>
                  <a:lnTo>
                    <a:pt x="216" y="24"/>
                  </a:lnTo>
                  <a:lnTo>
                    <a:pt x="214" y="16"/>
                  </a:lnTo>
                  <a:lnTo>
                    <a:pt x="208" y="6"/>
                  </a:lnTo>
                  <a:lnTo>
                    <a:pt x="208" y="6"/>
                  </a:lnTo>
                  <a:lnTo>
                    <a:pt x="200" y="2"/>
                  </a:lnTo>
                  <a:lnTo>
                    <a:pt x="190" y="0"/>
                  </a:lnTo>
                  <a:lnTo>
                    <a:pt x="182" y="2"/>
                  </a:lnTo>
                  <a:lnTo>
                    <a:pt x="172" y="6"/>
                  </a:lnTo>
                  <a:lnTo>
                    <a:pt x="172" y="6"/>
                  </a:lnTo>
                  <a:lnTo>
                    <a:pt x="168" y="12"/>
                  </a:lnTo>
                  <a:lnTo>
                    <a:pt x="166" y="20"/>
                  </a:lnTo>
                  <a:lnTo>
                    <a:pt x="166" y="26"/>
                  </a:lnTo>
                  <a:lnTo>
                    <a:pt x="166" y="32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64" y="32"/>
                  </a:lnTo>
                  <a:lnTo>
                    <a:pt x="0" y="194"/>
                  </a:lnTo>
                  <a:lnTo>
                    <a:pt x="20" y="214"/>
                  </a:lnTo>
                  <a:lnTo>
                    <a:pt x="184" y="52"/>
                  </a:lnTo>
                  <a:lnTo>
                    <a:pt x="184" y="52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80" y="48"/>
                  </a:lnTo>
                  <a:lnTo>
                    <a:pt x="180" y="48"/>
                  </a:lnTo>
                  <a:close/>
                  <a:moveTo>
                    <a:pt x="168" y="36"/>
                  </a:moveTo>
                  <a:lnTo>
                    <a:pt x="168" y="36"/>
                  </a:lnTo>
                  <a:lnTo>
                    <a:pt x="168" y="26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2" y="20"/>
                  </a:lnTo>
                  <a:lnTo>
                    <a:pt x="178" y="16"/>
                  </a:lnTo>
                  <a:lnTo>
                    <a:pt x="184" y="14"/>
                  </a:lnTo>
                  <a:lnTo>
                    <a:pt x="190" y="16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200" y="24"/>
                  </a:lnTo>
                  <a:lnTo>
                    <a:pt x="200" y="30"/>
                  </a:lnTo>
                  <a:lnTo>
                    <a:pt x="200" y="36"/>
                  </a:lnTo>
                  <a:lnTo>
                    <a:pt x="196" y="42"/>
                  </a:lnTo>
                  <a:lnTo>
                    <a:pt x="196" y="42"/>
                  </a:lnTo>
                  <a:lnTo>
                    <a:pt x="192" y="44"/>
                  </a:lnTo>
                  <a:lnTo>
                    <a:pt x="188" y="46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74" y="40"/>
                  </a:lnTo>
                  <a:lnTo>
                    <a:pt x="174" y="40"/>
                  </a:lnTo>
                  <a:lnTo>
                    <a:pt x="168" y="36"/>
                  </a:lnTo>
                  <a:lnTo>
                    <a:pt x="16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8875713" y="2638425"/>
            <a:ext cx="763588" cy="374650"/>
          </a:xfrm>
          <a:custGeom>
            <a:avLst/>
            <a:gdLst>
              <a:gd name="T0" fmla="*/ 265 w 481"/>
              <a:gd name="T1" fmla="*/ 0 h 236"/>
              <a:gd name="T2" fmla="*/ 217 w 481"/>
              <a:gd name="T3" fmla="*/ 0 h 236"/>
              <a:gd name="T4" fmla="*/ 32 w 481"/>
              <a:gd name="T5" fmla="*/ 0 h 236"/>
              <a:gd name="T6" fmla="*/ 26 w 481"/>
              <a:gd name="T7" fmla="*/ 0 h 236"/>
              <a:gd name="T8" fmla="*/ 10 w 481"/>
              <a:gd name="T9" fmla="*/ 4 h 236"/>
              <a:gd name="T10" fmla="*/ 2 w 481"/>
              <a:gd name="T11" fmla="*/ 12 h 236"/>
              <a:gd name="T12" fmla="*/ 0 w 481"/>
              <a:gd name="T13" fmla="*/ 20 h 236"/>
              <a:gd name="T14" fmla="*/ 0 w 481"/>
              <a:gd name="T15" fmla="*/ 120 h 236"/>
              <a:gd name="T16" fmla="*/ 4 w 481"/>
              <a:gd name="T17" fmla="*/ 134 h 236"/>
              <a:gd name="T18" fmla="*/ 12 w 481"/>
              <a:gd name="T19" fmla="*/ 142 h 236"/>
              <a:gd name="T20" fmla="*/ 30 w 481"/>
              <a:gd name="T21" fmla="*/ 148 h 236"/>
              <a:gd name="T22" fmla="*/ 30 w 481"/>
              <a:gd name="T23" fmla="*/ 206 h 236"/>
              <a:gd name="T24" fmla="*/ 32 w 481"/>
              <a:gd name="T25" fmla="*/ 220 h 236"/>
              <a:gd name="T26" fmla="*/ 38 w 481"/>
              <a:gd name="T27" fmla="*/ 228 h 236"/>
              <a:gd name="T28" fmla="*/ 48 w 481"/>
              <a:gd name="T29" fmla="*/ 234 h 236"/>
              <a:gd name="T30" fmla="*/ 62 w 481"/>
              <a:gd name="T31" fmla="*/ 236 h 236"/>
              <a:gd name="T32" fmla="*/ 421 w 481"/>
              <a:gd name="T33" fmla="*/ 236 h 236"/>
              <a:gd name="T34" fmla="*/ 435 w 481"/>
              <a:gd name="T35" fmla="*/ 234 h 236"/>
              <a:gd name="T36" fmla="*/ 445 w 481"/>
              <a:gd name="T37" fmla="*/ 228 h 236"/>
              <a:gd name="T38" fmla="*/ 451 w 481"/>
              <a:gd name="T39" fmla="*/ 214 h 236"/>
              <a:gd name="T40" fmla="*/ 451 w 481"/>
              <a:gd name="T41" fmla="*/ 148 h 236"/>
              <a:gd name="T42" fmla="*/ 453 w 481"/>
              <a:gd name="T43" fmla="*/ 148 h 236"/>
              <a:gd name="T44" fmla="*/ 469 w 481"/>
              <a:gd name="T45" fmla="*/ 144 h 236"/>
              <a:gd name="T46" fmla="*/ 477 w 481"/>
              <a:gd name="T47" fmla="*/ 138 h 236"/>
              <a:gd name="T48" fmla="*/ 481 w 481"/>
              <a:gd name="T49" fmla="*/ 130 h 236"/>
              <a:gd name="T50" fmla="*/ 481 w 481"/>
              <a:gd name="T51" fmla="*/ 18 h 236"/>
              <a:gd name="T52" fmla="*/ 479 w 481"/>
              <a:gd name="T53" fmla="*/ 14 h 236"/>
              <a:gd name="T54" fmla="*/ 471 w 481"/>
              <a:gd name="T55" fmla="*/ 4 h 236"/>
              <a:gd name="T56" fmla="*/ 461 w 481"/>
              <a:gd name="T57" fmla="*/ 0 h 236"/>
              <a:gd name="T58" fmla="*/ 48 w 481"/>
              <a:gd name="T59" fmla="*/ 218 h 236"/>
              <a:gd name="T60" fmla="*/ 46 w 481"/>
              <a:gd name="T61" fmla="*/ 214 h 236"/>
              <a:gd name="T62" fmla="*/ 44 w 481"/>
              <a:gd name="T63" fmla="*/ 206 h 236"/>
              <a:gd name="T64" fmla="*/ 44 w 481"/>
              <a:gd name="T65" fmla="*/ 148 h 236"/>
              <a:gd name="T66" fmla="*/ 217 w 481"/>
              <a:gd name="T67" fmla="*/ 222 h 236"/>
              <a:gd name="T68" fmla="*/ 62 w 481"/>
              <a:gd name="T69" fmla="*/ 222 h 236"/>
              <a:gd name="T70" fmla="*/ 48 w 481"/>
              <a:gd name="T71" fmla="*/ 218 h 236"/>
              <a:gd name="T72" fmla="*/ 437 w 481"/>
              <a:gd name="T73" fmla="*/ 214 h 236"/>
              <a:gd name="T74" fmla="*/ 437 w 481"/>
              <a:gd name="T75" fmla="*/ 216 h 236"/>
              <a:gd name="T76" fmla="*/ 429 w 481"/>
              <a:gd name="T77" fmla="*/ 220 h 236"/>
              <a:gd name="T78" fmla="*/ 265 w 481"/>
              <a:gd name="T79" fmla="*/ 222 h 236"/>
              <a:gd name="T80" fmla="*/ 265 w 481"/>
              <a:gd name="T81" fmla="*/ 148 h 236"/>
              <a:gd name="T82" fmla="*/ 437 w 481"/>
              <a:gd name="T83" fmla="*/ 2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236">
                <a:moveTo>
                  <a:pt x="461" y="0"/>
                </a:moveTo>
                <a:lnTo>
                  <a:pt x="265" y="0"/>
                </a:lnTo>
                <a:lnTo>
                  <a:pt x="265" y="0"/>
                </a:lnTo>
                <a:lnTo>
                  <a:pt x="217" y="0"/>
                </a:lnTo>
                <a:lnTo>
                  <a:pt x="217" y="0"/>
                </a:lnTo>
                <a:lnTo>
                  <a:pt x="32" y="0"/>
                </a:lnTo>
                <a:lnTo>
                  <a:pt x="32" y="0"/>
                </a:lnTo>
                <a:lnTo>
                  <a:pt x="26" y="0"/>
                </a:lnTo>
                <a:lnTo>
                  <a:pt x="16" y="2"/>
                </a:lnTo>
                <a:lnTo>
                  <a:pt x="10" y="4"/>
                </a:lnTo>
                <a:lnTo>
                  <a:pt x="6" y="8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0" y="120"/>
                </a:lnTo>
                <a:lnTo>
                  <a:pt x="0" y="120"/>
                </a:lnTo>
                <a:lnTo>
                  <a:pt x="0" y="124"/>
                </a:lnTo>
                <a:lnTo>
                  <a:pt x="4" y="134"/>
                </a:lnTo>
                <a:lnTo>
                  <a:pt x="8" y="138"/>
                </a:lnTo>
                <a:lnTo>
                  <a:pt x="12" y="142"/>
                </a:lnTo>
                <a:lnTo>
                  <a:pt x="20" y="146"/>
                </a:lnTo>
                <a:lnTo>
                  <a:pt x="30" y="148"/>
                </a:lnTo>
                <a:lnTo>
                  <a:pt x="30" y="206"/>
                </a:lnTo>
                <a:lnTo>
                  <a:pt x="30" y="206"/>
                </a:lnTo>
                <a:lnTo>
                  <a:pt x="30" y="214"/>
                </a:lnTo>
                <a:lnTo>
                  <a:pt x="32" y="220"/>
                </a:lnTo>
                <a:lnTo>
                  <a:pt x="38" y="228"/>
                </a:lnTo>
                <a:lnTo>
                  <a:pt x="38" y="228"/>
                </a:lnTo>
                <a:lnTo>
                  <a:pt x="42" y="232"/>
                </a:lnTo>
                <a:lnTo>
                  <a:pt x="48" y="234"/>
                </a:lnTo>
                <a:lnTo>
                  <a:pt x="56" y="236"/>
                </a:lnTo>
                <a:lnTo>
                  <a:pt x="62" y="236"/>
                </a:lnTo>
                <a:lnTo>
                  <a:pt x="421" y="236"/>
                </a:lnTo>
                <a:lnTo>
                  <a:pt x="421" y="236"/>
                </a:lnTo>
                <a:lnTo>
                  <a:pt x="429" y="236"/>
                </a:lnTo>
                <a:lnTo>
                  <a:pt x="435" y="234"/>
                </a:lnTo>
                <a:lnTo>
                  <a:pt x="441" y="232"/>
                </a:lnTo>
                <a:lnTo>
                  <a:pt x="445" y="228"/>
                </a:lnTo>
                <a:lnTo>
                  <a:pt x="449" y="220"/>
                </a:lnTo>
                <a:lnTo>
                  <a:pt x="451" y="214"/>
                </a:lnTo>
                <a:lnTo>
                  <a:pt x="451" y="148"/>
                </a:lnTo>
                <a:lnTo>
                  <a:pt x="451" y="148"/>
                </a:lnTo>
                <a:lnTo>
                  <a:pt x="453" y="148"/>
                </a:lnTo>
                <a:lnTo>
                  <a:pt x="453" y="148"/>
                </a:lnTo>
                <a:lnTo>
                  <a:pt x="461" y="146"/>
                </a:lnTo>
                <a:lnTo>
                  <a:pt x="469" y="144"/>
                </a:lnTo>
                <a:lnTo>
                  <a:pt x="473" y="142"/>
                </a:lnTo>
                <a:lnTo>
                  <a:pt x="477" y="138"/>
                </a:lnTo>
                <a:lnTo>
                  <a:pt x="479" y="132"/>
                </a:lnTo>
                <a:lnTo>
                  <a:pt x="481" y="130"/>
                </a:lnTo>
                <a:lnTo>
                  <a:pt x="481" y="130"/>
                </a:lnTo>
                <a:lnTo>
                  <a:pt x="481" y="18"/>
                </a:lnTo>
                <a:lnTo>
                  <a:pt x="481" y="18"/>
                </a:lnTo>
                <a:lnTo>
                  <a:pt x="479" y="14"/>
                </a:lnTo>
                <a:lnTo>
                  <a:pt x="477" y="8"/>
                </a:lnTo>
                <a:lnTo>
                  <a:pt x="471" y="4"/>
                </a:lnTo>
                <a:lnTo>
                  <a:pt x="465" y="2"/>
                </a:lnTo>
                <a:lnTo>
                  <a:pt x="461" y="0"/>
                </a:lnTo>
                <a:lnTo>
                  <a:pt x="461" y="0"/>
                </a:lnTo>
                <a:close/>
                <a:moveTo>
                  <a:pt x="48" y="218"/>
                </a:moveTo>
                <a:lnTo>
                  <a:pt x="48" y="218"/>
                </a:lnTo>
                <a:lnTo>
                  <a:pt x="46" y="214"/>
                </a:lnTo>
                <a:lnTo>
                  <a:pt x="44" y="210"/>
                </a:lnTo>
                <a:lnTo>
                  <a:pt x="44" y="206"/>
                </a:lnTo>
                <a:lnTo>
                  <a:pt x="44" y="148"/>
                </a:lnTo>
                <a:lnTo>
                  <a:pt x="44" y="148"/>
                </a:lnTo>
                <a:lnTo>
                  <a:pt x="217" y="148"/>
                </a:lnTo>
                <a:lnTo>
                  <a:pt x="217" y="222"/>
                </a:lnTo>
                <a:lnTo>
                  <a:pt x="62" y="222"/>
                </a:lnTo>
                <a:lnTo>
                  <a:pt x="62" y="222"/>
                </a:lnTo>
                <a:lnTo>
                  <a:pt x="54" y="220"/>
                </a:lnTo>
                <a:lnTo>
                  <a:pt x="48" y="218"/>
                </a:lnTo>
                <a:lnTo>
                  <a:pt x="48" y="218"/>
                </a:lnTo>
                <a:close/>
                <a:moveTo>
                  <a:pt x="437" y="214"/>
                </a:moveTo>
                <a:lnTo>
                  <a:pt x="437" y="214"/>
                </a:lnTo>
                <a:lnTo>
                  <a:pt x="437" y="216"/>
                </a:lnTo>
                <a:lnTo>
                  <a:pt x="435" y="218"/>
                </a:lnTo>
                <a:lnTo>
                  <a:pt x="429" y="220"/>
                </a:lnTo>
                <a:lnTo>
                  <a:pt x="421" y="222"/>
                </a:lnTo>
                <a:lnTo>
                  <a:pt x="265" y="222"/>
                </a:lnTo>
                <a:lnTo>
                  <a:pt x="265" y="148"/>
                </a:lnTo>
                <a:lnTo>
                  <a:pt x="265" y="148"/>
                </a:lnTo>
                <a:lnTo>
                  <a:pt x="437" y="148"/>
                </a:lnTo>
                <a:lnTo>
                  <a:pt x="437" y="2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10213975" y="2479675"/>
            <a:ext cx="644525" cy="650875"/>
            <a:chOff x="10213975" y="2479675"/>
            <a:chExt cx="644525" cy="650875"/>
          </a:xfrm>
          <a:solidFill>
            <a:schemeClr val="bg1">
              <a:lumMod val="50000"/>
            </a:schemeClr>
          </a:solidFill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13975" y="2479675"/>
              <a:ext cx="254000" cy="460375"/>
            </a:xfrm>
            <a:custGeom>
              <a:avLst/>
              <a:gdLst>
                <a:gd name="T0" fmla="*/ 160 w 160"/>
                <a:gd name="T1" fmla="*/ 290 h 290"/>
                <a:gd name="T2" fmla="*/ 140 w 160"/>
                <a:gd name="T3" fmla="*/ 290 h 290"/>
                <a:gd name="T4" fmla="*/ 140 w 160"/>
                <a:gd name="T5" fmla="*/ 290 h 290"/>
                <a:gd name="T6" fmla="*/ 140 w 160"/>
                <a:gd name="T7" fmla="*/ 280 h 290"/>
                <a:gd name="T8" fmla="*/ 138 w 160"/>
                <a:gd name="T9" fmla="*/ 254 h 290"/>
                <a:gd name="T10" fmla="*/ 132 w 160"/>
                <a:gd name="T11" fmla="*/ 218 h 290"/>
                <a:gd name="T12" fmla="*/ 122 w 160"/>
                <a:gd name="T13" fmla="*/ 176 h 290"/>
                <a:gd name="T14" fmla="*/ 114 w 160"/>
                <a:gd name="T15" fmla="*/ 154 h 290"/>
                <a:gd name="T16" fmla="*/ 106 w 160"/>
                <a:gd name="T17" fmla="*/ 130 h 290"/>
                <a:gd name="T18" fmla="*/ 94 w 160"/>
                <a:gd name="T19" fmla="*/ 108 h 290"/>
                <a:gd name="T20" fmla="*/ 80 w 160"/>
                <a:gd name="T21" fmla="*/ 86 h 290"/>
                <a:gd name="T22" fmla="*/ 64 w 160"/>
                <a:gd name="T23" fmla="*/ 66 h 290"/>
                <a:gd name="T24" fmla="*/ 46 w 160"/>
                <a:gd name="T25" fmla="*/ 48 h 290"/>
                <a:gd name="T26" fmla="*/ 24 w 160"/>
                <a:gd name="T27" fmla="*/ 30 h 290"/>
                <a:gd name="T28" fmla="*/ 0 w 160"/>
                <a:gd name="T29" fmla="*/ 18 h 290"/>
                <a:gd name="T30" fmla="*/ 8 w 160"/>
                <a:gd name="T31" fmla="*/ 0 h 290"/>
                <a:gd name="T32" fmla="*/ 8 w 160"/>
                <a:gd name="T33" fmla="*/ 0 h 290"/>
                <a:gd name="T34" fmla="*/ 36 w 160"/>
                <a:gd name="T35" fmla="*/ 14 h 290"/>
                <a:gd name="T36" fmla="*/ 58 w 160"/>
                <a:gd name="T37" fmla="*/ 32 h 290"/>
                <a:gd name="T38" fmla="*/ 78 w 160"/>
                <a:gd name="T39" fmla="*/ 50 h 290"/>
                <a:gd name="T40" fmla="*/ 96 w 160"/>
                <a:gd name="T41" fmla="*/ 72 h 290"/>
                <a:gd name="T42" fmla="*/ 110 w 160"/>
                <a:gd name="T43" fmla="*/ 96 h 290"/>
                <a:gd name="T44" fmla="*/ 122 w 160"/>
                <a:gd name="T45" fmla="*/ 118 h 290"/>
                <a:gd name="T46" fmla="*/ 132 w 160"/>
                <a:gd name="T47" fmla="*/ 142 h 290"/>
                <a:gd name="T48" fmla="*/ 140 w 160"/>
                <a:gd name="T49" fmla="*/ 166 h 290"/>
                <a:gd name="T50" fmla="*/ 146 w 160"/>
                <a:gd name="T51" fmla="*/ 190 h 290"/>
                <a:gd name="T52" fmla="*/ 152 w 160"/>
                <a:gd name="T53" fmla="*/ 212 h 290"/>
                <a:gd name="T54" fmla="*/ 158 w 160"/>
                <a:gd name="T55" fmla="*/ 250 h 290"/>
                <a:gd name="T56" fmla="*/ 160 w 160"/>
                <a:gd name="T57" fmla="*/ 278 h 290"/>
                <a:gd name="T58" fmla="*/ 160 w 160"/>
                <a:gd name="T59" fmla="*/ 290 h 290"/>
                <a:gd name="T60" fmla="*/ 160 w 160"/>
                <a:gd name="T61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90">
                  <a:moveTo>
                    <a:pt x="160" y="290"/>
                  </a:moveTo>
                  <a:lnTo>
                    <a:pt x="140" y="290"/>
                  </a:lnTo>
                  <a:lnTo>
                    <a:pt x="140" y="290"/>
                  </a:lnTo>
                  <a:lnTo>
                    <a:pt x="140" y="280"/>
                  </a:lnTo>
                  <a:lnTo>
                    <a:pt x="138" y="254"/>
                  </a:lnTo>
                  <a:lnTo>
                    <a:pt x="132" y="218"/>
                  </a:lnTo>
                  <a:lnTo>
                    <a:pt x="122" y="176"/>
                  </a:lnTo>
                  <a:lnTo>
                    <a:pt x="114" y="154"/>
                  </a:lnTo>
                  <a:lnTo>
                    <a:pt x="106" y="130"/>
                  </a:lnTo>
                  <a:lnTo>
                    <a:pt x="94" y="108"/>
                  </a:lnTo>
                  <a:lnTo>
                    <a:pt x="80" y="86"/>
                  </a:lnTo>
                  <a:lnTo>
                    <a:pt x="64" y="66"/>
                  </a:lnTo>
                  <a:lnTo>
                    <a:pt x="46" y="48"/>
                  </a:lnTo>
                  <a:lnTo>
                    <a:pt x="24" y="3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lnTo>
                    <a:pt x="36" y="14"/>
                  </a:lnTo>
                  <a:lnTo>
                    <a:pt x="58" y="32"/>
                  </a:lnTo>
                  <a:lnTo>
                    <a:pt x="78" y="50"/>
                  </a:lnTo>
                  <a:lnTo>
                    <a:pt x="96" y="72"/>
                  </a:lnTo>
                  <a:lnTo>
                    <a:pt x="110" y="96"/>
                  </a:lnTo>
                  <a:lnTo>
                    <a:pt x="122" y="118"/>
                  </a:lnTo>
                  <a:lnTo>
                    <a:pt x="132" y="142"/>
                  </a:lnTo>
                  <a:lnTo>
                    <a:pt x="140" y="166"/>
                  </a:lnTo>
                  <a:lnTo>
                    <a:pt x="146" y="190"/>
                  </a:lnTo>
                  <a:lnTo>
                    <a:pt x="152" y="212"/>
                  </a:lnTo>
                  <a:lnTo>
                    <a:pt x="158" y="250"/>
                  </a:lnTo>
                  <a:lnTo>
                    <a:pt x="160" y="278"/>
                  </a:lnTo>
                  <a:lnTo>
                    <a:pt x="160" y="290"/>
                  </a:lnTo>
                  <a:lnTo>
                    <a:pt x="16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309225" y="2879725"/>
              <a:ext cx="266700" cy="250825"/>
            </a:xfrm>
            <a:custGeom>
              <a:avLst/>
              <a:gdLst>
                <a:gd name="T0" fmla="*/ 168 w 168"/>
                <a:gd name="T1" fmla="*/ 32 h 158"/>
                <a:gd name="T2" fmla="*/ 168 w 168"/>
                <a:gd name="T3" fmla="*/ 32 h 158"/>
                <a:gd name="T4" fmla="*/ 162 w 168"/>
                <a:gd name="T5" fmla="*/ 24 h 158"/>
                <a:gd name="T6" fmla="*/ 154 w 168"/>
                <a:gd name="T7" fmla="*/ 18 h 158"/>
                <a:gd name="T8" fmla="*/ 146 w 168"/>
                <a:gd name="T9" fmla="*/ 12 h 158"/>
                <a:gd name="T10" fmla="*/ 136 w 168"/>
                <a:gd name="T11" fmla="*/ 8 h 158"/>
                <a:gd name="T12" fmla="*/ 126 w 168"/>
                <a:gd name="T13" fmla="*/ 4 h 158"/>
                <a:gd name="T14" fmla="*/ 114 w 168"/>
                <a:gd name="T15" fmla="*/ 2 h 158"/>
                <a:gd name="T16" fmla="*/ 90 w 168"/>
                <a:gd name="T17" fmla="*/ 0 h 158"/>
                <a:gd name="T18" fmla="*/ 90 w 168"/>
                <a:gd name="T19" fmla="*/ 0 h 158"/>
                <a:gd name="T20" fmla="*/ 72 w 168"/>
                <a:gd name="T21" fmla="*/ 0 h 158"/>
                <a:gd name="T22" fmla="*/ 56 w 168"/>
                <a:gd name="T23" fmla="*/ 4 h 158"/>
                <a:gd name="T24" fmla="*/ 40 w 168"/>
                <a:gd name="T25" fmla="*/ 8 h 158"/>
                <a:gd name="T26" fmla="*/ 26 w 168"/>
                <a:gd name="T27" fmla="*/ 16 h 158"/>
                <a:gd name="T28" fmla="*/ 16 w 168"/>
                <a:gd name="T29" fmla="*/ 26 h 158"/>
                <a:gd name="T30" fmla="*/ 8 w 168"/>
                <a:gd name="T31" fmla="*/ 36 h 158"/>
                <a:gd name="T32" fmla="*/ 2 w 168"/>
                <a:gd name="T33" fmla="*/ 52 h 158"/>
                <a:gd name="T34" fmla="*/ 0 w 168"/>
                <a:gd name="T35" fmla="*/ 68 h 158"/>
                <a:gd name="T36" fmla="*/ 0 w 168"/>
                <a:gd name="T37" fmla="*/ 68 h 158"/>
                <a:gd name="T38" fmla="*/ 2 w 168"/>
                <a:gd name="T39" fmla="*/ 86 h 158"/>
                <a:gd name="T40" fmla="*/ 8 w 168"/>
                <a:gd name="T41" fmla="*/ 102 h 158"/>
                <a:gd name="T42" fmla="*/ 16 w 168"/>
                <a:gd name="T43" fmla="*/ 118 h 158"/>
                <a:gd name="T44" fmla="*/ 26 w 168"/>
                <a:gd name="T45" fmla="*/ 132 h 158"/>
                <a:gd name="T46" fmla="*/ 40 w 168"/>
                <a:gd name="T47" fmla="*/ 142 h 158"/>
                <a:gd name="T48" fmla="*/ 56 w 168"/>
                <a:gd name="T49" fmla="*/ 150 h 158"/>
                <a:gd name="T50" fmla="*/ 72 w 168"/>
                <a:gd name="T51" fmla="*/ 156 h 158"/>
                <a:gd name="T52" fmla="*/ 90 w 168"/>
                <a:gd name="T53" fmla="*/ 158 h 158"/>
                <a:gd name="T54" fmla="*/ 90 w 168"/>
                <a:gd name="T55" fmla="*/ 158 h 158"/>
                <a:gd name="T56" fmla="*/ 102 w 168"/>
                <a:gd name="T57" fmla="*/ 156 h 158"/>
                <a:gd name="T58" fmla="*/ 114 w 168"/>
                <a:gd name="T59" fmla="*/ 154 h 158"/>
                <a:gd name="T60" fmla="*/ 126 w 168"/>
                <a:gd name="T61" fmla="*/ 150 h 158"/>
                <a:gd name="T62" fmla="*/ 136 w 168"/>
                <a:gd name="T63" fmla="*/ 144 h 158"/>
                <a:gd name="T64" fmla="*/ 146 w 168"/>
                <a:gd name="T65" fmla="*/ 136 h 158"/>
                <a:gd name="T66" fmla="*/ 154 w 168"/>
                <a:gd name="T67" fmla="*/ 128 h 158"/>
                <a:gd name="T68" fmla="*/ 162 w 168"/>
                <a:gd name="T69" fmla="*/ 118 h 158"/>
                <a:gd name="T70" fmla="*/ 168 w 168"/>
                <a:gd name="T71" fmla="*/ 108 h 158"/>
                <a:gd name="T72" fmla="*/ 168 w 168"/>
                <a:gd name="T73" fmla="*/ 108 h 158"/>
                <a:gd name="T74" fmla="*/ 160 w 168"/>
                <a:gd name="T75" fmla="*/ 90 h 158"/>
                <a:gd name="T76" fmla="*/ 158 w 168"/>
                <a:gd name="T77" fmla="*/ 80 h 158"/>
                <a:gd name="T78" fmla="*/ 158 w 168"/>
                <a:gd name="T79" fmla="*/ 68 h 158"/>
                <a:gd name="T80" fmla="*/ 158 w 168"/>
                <a:gd name="T81" fmla="*/ 68 h 158"/>
                <a:gd name="T82" fmla="*/ 158 w 168"/>
                <a:gd name="T83" fmla="*/ 58 h 158"/>
                <a:gd name="T84" fmla="*/ 160 w 168"/>
                <a:gd name="T85" fmla="*/ 48 h 158"/>
                <a:gd name="T86" fmla="*/ 164 w 168"/>
                <a:gd name="T87" fmla="*/ 40 h 158"/>
                <a:gd name="T88" fmla="*/ 168 w 168"/>
                <a:gd name="T89" fmla="*/ 32 h 158"/>
                <a:gd name="T90" fmla="*/ 168 w 168"/>
                <a:gd name="T91" fmla="*/ 3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158">
                  <a:moveTo>
                    <a:pt x="168" y="32"/>
                  </a:moveTo>
                  <a:lnTo>
                    <a:pt x="168" y="32"/>
                  </a:lnTo>
                  <a:lnTo>
                    <a:pt x="162" y="24"/>
                  </a:lnTo>
                  <a:lnTo>
                    <a:pt x="154" y="18"/>
                  </a:lnTo>
                  <a:lnTo>
                    <a:pt x="146" y="12"/>
                  </a:lnTo>
                  <a:lnTo>
                    <a:pt x="136" y="8"/>
                  </a:lnTo>
                  <a:lnTo>
                    <a:pt x="126" y="4"/>
                  </a:lnTo>
                  <a:lnTo>
                    <a:pt x="114" y="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56" y="4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6" y="26"/>
                  </a:lnTo>
                  <a:lnTo>
                    <a:pt x="8" y="36"/>
                  </a:lnTo>
                  <a:lnTo>
                    <a:pt x="2" y="5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86"/>
                  </a:lnTo>
                  <a:lnTo>
                    <a:pt x="8" y="102"/>
                  </a:lnTo>
                  <a:lnTo>
                    <a:pt x="16" y="118"/>
                  </a:lnTo>
                  <a:lnTo>
                    <a:pt x="26" y="132"/>
                  </a:lnTo>
                  <a:lnTo>
                    <a:pt x="40" y="142"/>
                  </a:lnTo>
                  <a:lnTo>
                    <a:pt x="56" y="150"/>
                  </a:lnTo>
                  <a:lnTo>
                    <a:pt x="72" y="156"/>
                  </a:lnTo>
                  <a:lnTo>
                    <a:pt x="90" y="158"/>
                  </a:lnTo>
                  <a:lnTo>
                    <a:pt x="90" y="158"/>
                  </a:lnTo>
                  <a:lnTo>
                    <a:pt x="102" y="156"/>
                  </a:lnTo>
                  <a:lnTo>
                    <a:pt x="114" y="154"/>
                  </a:lnTo>
                  <a:lnTo>
                    <a:pt x="126" y="150"/>
                  </a:lnTo>
                  <a:lnTo>
                    <a:pt x="136" y="144"/>
                  </a:lnTo>
                  <a:lnTo>
                    <a:pt x="146" y="136"/>
                  </a:lnTo>
                  <a:lnTo>
                    <a:pt x="154" y="128"/>
                  </a:lnTo>
                  <a:lnTo>
                    <a:pt x="162" y="118"/>
                  </a:lnTo>
                  <a:lnTo>
                    <a:pt x="168" y="108"/>
                  </a:lnTo>
                  <a:lnTo>
                    <a:pt x="168" y="108"/>
                  </a:lnTo>
                  <a:lnTo>
                    <a:pt x="160" y="90"/>
                  </a:lnTo>
                  <a:lnTo>
                    <a:pt x="158" y="80"/>
                  </a:lnTo>
                  <a:lnTo>
                    <a:pt x="158" y="68"/>
                  </a:lnTo>
                  <a:lnTo>
                    <a:pt x="158" y="68"/>
                  </a:lnTo>
                  <a:lnTo>
                    <a:pt x="158" y="58"/>
                  </a:lnTo>
                  <a:lnTo>
                    <a:pt x="160" y="48"/>
                  </a:lnTo>
                  <a:lnTo>
                    <a:pt x="164" y="40"/>
                  </a:lnTo>
                  <a:lnTo>
                    <a:pt x="168" y="32"/>
                  </a:lnTo>
                  <a:lnTo>
                    <a:pt x="16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575925" y="2879725"/>
              <a:ext cx="282575" cy="250825"/>
            </a:xfrm>
            <a:custGeom>
              <a:avLst/>
              <a:gdLst>
                <a:gd name="T0" fmla="*/ 178 w 178"/>
                <a:gd name="T1" fmla="*/ 68 h 158"/>
                <a:gd name="T2" fmla="*/ 178 w 178"/>
                <a:gd name="T3" fmla="*/ 68 h 158"/>
                <a:gd name="T4" fmla="*/ 176 w 178"/>
                <a:gd name="T5" fmla="*/ 86 h 158"/>
                <a:gd name="T6" fmla="*/ 170 w 178"/>
                <a:gd name="T7" fmla="*/ 102 h 158"/>
                <a:gd name="T8" fmla="*/ 162 w 178"/>
                <a:gd name="T9" fmla="*/ 118 h 158"/>
                <a:gd name="T10" fmla="*/ 152 w 178"/>
                <a:gd name="T11" fmla="*/ 132 h 158"/>
                <a:gd name="T12" fmla="*/ 138 w 178"/>
                <a:gd name="T13" fmla="*/ 142 h 158"/>
                <a:gd name="T14" fmla="*/ 124 w 178"/>
                <a:gd name="T15" fmla="*/ 150 h 158"/>
                <a:gd name="T16" fmla="*/ 106 w 178"/>
                <a:gd name="T17" fmla="*/ 156 h 158"/>
                <a:gd name="T18" fmla="*/ 88 w 178"/>
                <a:gd name="T19" fmla="*/ 158 h 158"/>
                <a:gd name="T20" fmla="*/ 88 w 178"/>
                <a:gd name="T21" fmla="*/ 158 h 158"/>
                <a:gd name="T22" fmla="*/ 72 w 178"/>
                <a:gd name="T23" fmla="*/ 156 h 158"/>
                <a:gd name="T24" fmla="*/ 54 w 178"/>
                <a:gd name="T25" fmla="*/ 150 h 158"/>
                <a:gd name="T26" fmla="*/ 40 w 178"/>
                <a:gd name="T27" fmla="*/ 142 h 158"/>
                <a:gd name="T28" fmla="*/ 26 w 178"/>
                <a:gd name="T29" fmla="*/ 132 h 158"/>
                <a:gd name="T30" fmla="*/ 16 w 178"/>
                <a:gd name="T31" fmla="*/ 118 h 158"/>
                <a:gd name="T32" fmla="*/ 8 w 178"/>
                <a:gd name="T33" fmla="*/ 102 h 158"/>
                <a:gd name="T34" fmla="*/ 2 w 178"/>
                <a:gd name="T35" fmla="*/ 86 h 158"/>
                <a:gd name="T36" fmla="*/ 0 w 178"/>
                <a:gd name="T37" fmla="*/ 68 h 158"/>
                <a:gd name="T38" fmla="*/ 0 w 178"/>
                <a:gd name="T39" fmla="*/ 68 h 158"/>
                <a:gd name="T40" fmla="*/ 2 w 178"/>
                <a:gd name="T41" fmla="*/ 52 h 158"/>
                <a:gd name="T42" fmla="*/ 8 w 178"/>
                <a:gd name="T43" fmla="*/ 36 h 158"/>
                <a:gd name="T44" fmla="*/ 16 w 178"/>
                <a:gd name="T45" fmla="*/ 26 h 158"/>
                <a:gd name="T46" fmla="*/ 26 w 178"/>
                <a:gd name="T47" fmla="*/ 16 h 158"/>
                <a:gd name="T48" fmla="*/ 40 w 178"/>
                <a:gd name="T49" fmla="*/ 8 h 158"/>
                <a:gd name="T50" fmla="*/ 54 w 178"/>
                <a:gd name="T51" fmla="*/ 4 h 158"/>
                <a:gd name="T52" fmla="*/ 72 w 178"/>
                <a:gd name="T53" fmla="*/ 0 h 158"/>
                <a:gd name="T54" fmla="*/ 88 w 178"/>
                <a:gd name="T55" fmla="*/ 0 h 158"/>
                <a:gd name="T56" fmla="*/ 88 w 178"/>
                <a:gd name="T57" fmla="*/ 0 h 158"/>
                <a:gd name="T58" fmla="*/ 106 w 178"/>
                <a:gd name="T59" fmla="*/ 0 h 158"/>
                <a:gd name="T60" fmla="*/ 124 w 178"/>
                <a:gd name="T61" fmla="*/ 4 h 158"/>
                <a:gd name="T62" fmla="*/ 138 w 178"/>
                <a:gd name="T63" fmla="*/ 8 h 158"/>
                <a:gd name="T64" fmla="*/ 152 w 178"/>
                <a:gd name="T65" fmla="*/ 16 h 158"/>
                <a:gd name="T66" fmla="*/ 162 w 178"/>
                <a:gd name="T67" fmla="*/ 26 h 158"/>
                <a:gd name="T68" fmla="*/ 170 w 178"/>
                <a:gd name="T69" fmla="*/ 36 h 158"/>
                <a:gd name="T70" fmla="*/ 176 w 178"/>
                <a:gd name="T71" fmla="*/ 52 h 158"/>
                <a:gd name="T72" fmla="*/ 178 w 178"/>
                <a:gd name="T73" fmla="*/ 68 h 158"/>
                <a:gd name="T74" fmla="*/ 178 w 178"/>
                <a:gd name="T75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58">
                  <a:moveTo>
                    <a:pt x="178" y="68"/>
                  </a:moveTo>
                  <a:lnTo>
                    <a:pt x="178" y="68"/>
                  </a:lnTo>
                  <a:lnTo>
                    <a:pt x="176" y="86"/>
                  </a:lnTo>
                  <a:lnTo>
                    <a:pt x="170" y="102"/>
                  </a:lnTo>
                  <a:lnTo>
                    <a:pt x="162" y="118"/>
                  </a:lnTo>
                  <a:lnTo>
                    <a:pt x="152" y="132"/>
                  </a:lnTo>
                  <a:lnTo>
                    <a:pt x="138" y="142"/>
                  </a:lnTo>
                  <a:lnTo>
                    <a:pt x="124" y="150"/>
                  </a:lnTo>
                  <a:lnTo>
                    <a:pt x="106" y="156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72" y="156"/>
                  </a:lnTo>
                  <a:lnTo>
                    <a:pt x="54" y="150"/>
                  </a:lnTo>
                  <a:lnTo>
                    <a:pt x="40" y="142"/>
                  </a:lnTo>
                  <a:lnTo>
                    <a:pt x="26" y="132"/>
                  </a:lnTo>
                  <a:lnTo>
                    <a:pt x="16" y="118"/>
                  </a:lnTo>
                  <a:lnTo>
                    <a:pt x="8" y="102"/>
                  </a:lnTo>
                  <a:lnTo>
                    <a:pt x="2" y="8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2"/>
                  </a:lnTo>
                  <a:lnTo>
                    <a:pt x="8" y="36"/>
                  </a:lnTo>
                  <a:lnTo>
                    <a:pt x="16" y="26"/>
                  </a:lnTo>
                  <a:lnTo>
                    <a:pt x="26" y="16"/>
                  </a:lnTo>
                  <a:lnTo>
                    <a:pt x="40" y="8"/>
                  </a:lnTo>
                  <a:lnTo>
                    <a:pt x="54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6" y="0"/>
                  </a:lnTo>
                  <a:lnTo>
                    <a:pt x="124" y="4"/>
                  </a:lnTo>
                  <a:lnTo>
                    <a:pt x="138" y="8"/>
                  </a:lnTo>
                  <a:lnTo>
                    <a:pt x="152" y="16"/>
                  </a:lnTo>
                  <a:lnTo>
                    <a:pt x="162" y="26"/>
                  </a:lnTo>
                  <a:lnTo>
                    <a:pt x="170" y="36"/>
                  </a:lnTo>
                  <a:lnTo>
                    <a:pt x="176" y="52"/>
                  </a:lnTo>
                  <a:lnTo>
                    <a:pt x="178" y="68"/>
                  </a:lnTo>
                  <a:lnTo>
                    <a:pt x="17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480675" y="2593975"/>
              <a:ext cx="250825" cy="346075"/>
            </a:xfrm>
            <a:custGeom>
              <a:avLst/>
              <a:gdLst>
                <a:gd name="T0" fmla="*/ 158 w 158"/>
                <a:gd name="T1" fmla="*/ 218 h 218"/>
                <a:gd name="T2" fmla="*/ 140 w 158"/>
                <a:gd name="T3" fmla="*/ 218 h 218"/>
                <a:gd name="T4" fmla="*/ 140 w 158"/>
                <a:gd name="T5" fmla="*/ 218 h 218"/>
                <a:gd name="T6" fmla="*/ 140 w 158"/>
                <a:gd name="T7" fmla="*/ 210 h 218"/>
                <a:gd name="T8" fmla="*/ 138 w 158"/>
                <a:gd name="T9" fmla="*/ 192 h 218"/>
                <a:gd name="T10" fmla="*/ 132 w 158"/>
                <a:gd name="T11" fmla="*/ 168 h 218"/>
                <a:gd name="T12" fmla="*/ 122 w 158"/>
                <a:gd name="T13" fmla="*/ 138 h 218"/>
                <a:gd name="T14" fmla="*/ 114 w 158"/>
                <a:gd name="T15" fmla="*/ 124 h 218"/>
                <a:gd name="T16" fmla="*/ 106 w 158"/>
                <a:gd name="T17" fmla="*/ 106 h 218"/>
                <a:gd name="T18" fmla="*/ 94 w 158"/>
                <a:gd name="T19" fmla="*/ 90 h 218"/>
                <a:gd name="T20" fmla="*/ 80 w 158"/>
                <a:gd name="T21" fmla="*/ 74 h 218"/>
                <a:gd name="T22" fmla="*/ 64 w 158"/>
                <a:gd name="T23" fmla="*/ 58 h 218"/>
                <a:gd name="T24" fmla="*/ 46 w 158"/>
                <a:gd name="T25" fmla="*/ 44 h 218"/>
                <a:gd name="T26" fmla="*/ 24 w 158"/>
                <a:gd name="T27" fmla="*/ 30 h 218"/>
                <a:gd name="T28" fmla="*/ 0 w 158"/>
                <a:gd name="T29" fmla="*/ 18 h 218"/>
                <a:gd name="T30" fmla="*/ 8 w 158"/>
                <a:gd name="T31" fmla="*/ 0 h 218"/>
                <a:gd name="T32" fmla="*/ 8 w 158"/>
                <a:gd name="T33" fmla="*/ 0 h 218"/>
                <a:gd name="T34" fmla="*/ 34 w 158"/>
                <a:gd name="T35" fmla="*/ 14 h 218"/>
                <a:gd name="T36" fmla="*/ 58 w 158"/>
                <a:gd name="T37" fmla="*/ 30 h 218"/>
                <a:gd name="T38" fmla="*/ 78 w 158"/>
                <a:gd name="T39" fmla="*/ 46 h 218"/>
                <a:gd name="T40" fmla="*/ 94 w 158"/>
                <a:gd name="T41" fmla="*/ 64 h 218"/>
                <a:gd name="T42" fmla="*/ 108 w 158"/>
                <a:gd name="T43" fmla="*/ 80 h 218"/>
                <a:gd name="T44" fmla="*/ 120 w 158"/>
                <a:gd name="T45" fmla="*/ 98 h 218"/>
                <a:gd name="T46" fmla="*/ 130 w 158"/>
                <a:gd name="T47" fmla="*/ 116 h 218"/>
                <a:gd name="T48" fmla="*/ 138 w 158"/>
                <a:gd name="T49" fmla="*/ 134 h 218"/>
                <a:gd name="T50" fmla="*/ 150 w 158"/>
                <a:gd name="T51" fmla="*/ 166 h 218"/>
                <a:gd name="T52" fmla="*/ 156 w 158"/>
                <a:gd name="T53" fmla="*/ 192 h 218"/>
                <a:gd name="T54" fmla="*/ 158 w 158"/>
                <a:gd name="T55" fmla="*/ 210 h 218"/>
                <a:gd name="T56" fmla="*/ 158 w 158"/>
                <a:gd name="T57" fmla="*/ 218 h 218"/>
                <a:gd name="T58" fmla="*/ 158 w 158"/>
                <a:gd name="T5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8" h="218">
                  <a:moveTo>
                    <a:pt x="158" y="218"/>
                  </a:moveTo>
                  <a:lnTo>
                    <a:pt x="140" y="218"/>
                  </a:lnTo>
                  <a:lnTo>
                    <a:pt x="140" y="218"/>
                  </a:lnTo>
                  <a:lnTo>
                    <a:pt x="140" y="210"/>
                  </a:lnTo>
                  <a:lnTo>
                    <a:pt x="138" y="192"/>
                  </a:lnTo>
                  <a:lnTo>
                    <a:pt x="132" y="168"/>
                  </a:lnTo>
                  <a:lnTo>
                    <a:pt x="122" y="138"/>
                  </a:lnTo>
                  <a:lnTo>
                    <a:pt x="114" y="124"/>
                  </a:lnTo>
                  <a:lnTo>
                    <a:pt x="106" y="106"/>
                  </a:lnTo>
                  <a:lnTo>
                    <a:pt x="94" y="90"/>
                  </a:lnTo>
                  <a:lnTo>
                    <a:pt x="80" y="74"/>
                  </a:lnTo>
                  <a:lnTo>
                    <a:pt x="64" y="58"/>
                  </a:lnTo>
                  <a:lnTo>
                    <a:pt x="46" y="44"/>
                  </a:lnTo>
                  <a:lnTo>
                    <a:pt x="24" y="3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lnTo>
                    <a:pt x="34" y="14"/>
                  </a:lnTo>
                  <a:lnTo>
                    <a:pt x="58" y="30"/>
                  </a:lnTo>
                  <a:lnTo>
                    <a:pt x="78" y="46"/>
                  </a:lnTo>
                  <a:lnTo>
                    <a:pt x="94" y="64"/>
                  </a:lnTo>
                  <a:lnTo>
                    <a:pt x="108" y="80"/>
                  </a:lnTo>
                  <a:lnTo>
                    <a:pt x="120" y="98"/>
                  </a:lnTo>
                  <a:lnTo>
                    <a:pt x="130" y="116"/>
                  </a:lnTo>
                  <a:lnTo>
                    <a:pt x="138" y="134"/>
                  </a:lnTo>
                  <a:lnTo>
                    <a:pt x="150" y="166"/>
                  </a:lnTo>
                  <a:lnTo>
                    <a:pt x="156" y="192"/>
                  </a:lnTo>
                  <a:lnTo>
                    <a:pt x="158" y="210"/>
                  </a:lnTo>
                  <a:lnTo>
                    <a:pt x="158" y="218"/>
                  </a:lnTo>
                  <a:lnTo>
                    <a:pt x="15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3849688" y="3798888"/>
            <a:ext cx="688975" cy="638175"/>
            <a:chOff x="3849688" y="3798888"/>
            <a:chExt cx="688975" cy="638175"/>
          </a:xfrm>
          <a:solidFill>
            <a:schemeClr val="bg1">
              <a:lumMod val="50000"/>
            </a:schemeClr>
          </a:solidFill>
        </p:grpSpPr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3849688" y="3798888"/>
              <a:ext cx="688975" cy="638175"/>
            </a:xfrm>
            <a:custGeom>
              <a:avLst/>
              <a:gdLst>
                <a:gd name="T0" fmla="*/ 424 w 434"/>
                <a:gd name="T1" fmla="*/ 40 h 402"/>
                <a:gd name="T2" fmla="*/ 234 w 434"/>
                <a:gd name="T3" fmla="*/ 58 h 402"/>
                <a:gd name="T4" fmla="*/ 224 w 434"/>
                <a:gd name="T5" fmla="*/ 70 h 402"/>
                <a:gd name="T6" fmla="*/ 210 w 434"/>
                <a:gd name="T7" fmla="*/ 84 h 402"/>
                <a:gd name="T8" fmla="*/ 184 w 434"/>
                <a:gd name="T9" fmla="*/ 98 h 402"/>
                <a:gd name="T10" fmla="*/ 166 w 434"/>
                <a:gd name="T11" fmla="*/ 100 h 402"/>
                <a:gd name="T12" fmla="*/ 154 w 434"/>
                <a:gd name="T13" fmla="*/ 96 h 402"/>
                <a:gd name="T14" fmla="*/ 150 w 434"/>
                <a:gd name="T15" fmla="*/ 92 h 402"/>
                <a:gd name="T16" fmla="*/ 0 w 434"/>
                <a:gd name="T17" fmla="*/ 134 h 402"/>
                <a:gd name="T18" fmla="*/ 342 w 434"/>
                <a:gd name="T19" fmla="*/ 402 h 402"/>
                <a:gd name="T20" fmla="*/ 378 w 434"/>
                <a:gd name="T21" fmla="*/ 350 h 402"/>
                <a:gd name="T22" fmla="*/ 396 w 434"/>
                <a:gd name="T23" fmla="*/ 312 h 402"/>
                <a:gd name="T24" fmla="*/ 422 w 434"/>
                <a:gd name="T25" fmla="*/ 236 h 402"/>
                <a:gd name="T26" fmla="*/ 434 w 434"/>
                <a:gd name="T27" fmla="*/ 158 h 402"/>
                <a:gd name="T28" fmla="*/ 430 w 434"/>
                <a:gd name="T29" fmla="*/ 78 h 402"/>
                <a:gd name="T30" fmla="*/ 204 w 434"/>
                <a:gd name="T31" fmla="*/ 164 h 402"/>
                <a:gd name="T32" fmla="*/ 198 w 434"/>
                <a:gd name="T33" fmla="*/ 168 h 402"/>
                <a:gd name="T34" fmla="*/ 182 w 434"/>
                <a:gd name="T35" fmla="*/ 170 h 402"/>
                <a:gd name="T36" fmla="*/ 166 w 434"/>
                <a:gd name="T37" fmla="*/ 162 h 402"/>
                <a:gd name="T38" fmla="*/ 162 w 434"/>
                <a:gd name="T39" fmla="*/ 158 h 402"/>
                <a:gd name="T40" fmla="*/ 156 w 434"/>
                <a:gd name="T41" fmla="*/ 148 h 402"/>
                <a:gd name="T42" fmla="*/ 160 w 434"/>
                <a:gd name="T43" fmla="*/ 124 h 402"/>
                <a:gd name="T44" fmla="*/ 168 w 434"/>
                <a:gd name="T45" fmla="*/ 116 h 402"/>
                <a:gd name="T46" fmla="*/ 172 w 434"/>
                <a:gd name="T47" fmla="*/ 112 h 402"/>
                <a:gd name="T48" fmla="*/ 190 w 434"/>
                <a:gd name="T49" fmla="*/ 110 h 402"/>
                <a:gd name="T50" fmla="*/ 206 w 434"/>
                <a:gd name="T51" fmla="*/ 118 h 402"/>
                <a:gd name="T52" fmla="*/ 210 w 434"/>
                <a:gd name="T53" fmla="*/ 122 h 402"/>
                <a:gd name="T54" fmla="*/ 216 w 434"/>
                <a:gd name="T55" fmla="*/ 132 h 402"/>
                <a:gd name="T56" fmla="*/ 212 w 434"/>
                <a:gd name="T57" fmla="*/ 156 h 402"/>
                <a:gd name="T58" fmla="*/ 204 w 434"/>
                <a:gd name="T59" fmla="*/ 164 h 402"/>
                <a:gd name="T60" fmla="*/ 304 w 434"/>
                <a:gd name="T61" fmla="*/ 276 h 402"/>
                <a:gd name="T62" fmla="*/ 288 w 434"/>
                <a:gd name="T63" fmla="*/ 284 h 402"/>
                <a:gd name="T64" fmla="*/ 272 w 434"/>
                <a:gd name="T65" fmla="*/ 284 h 402"/>
                <a:gd name="T66" fmla="*/ 256 w 434"/>
                <a:gd name="T67" fmla="*/ 280 h 402"/>
                <a:gd name="T68" fmla="*/ 244 w 434"/>
                <a:gd name="T69" fmla="*/ 268 h 402"/>
                <a:gd name="T70" fmla="*/ 240 w 434"/>
                <a:gd name="T71" fmla="*/ 260 h 402"/>
                <a:gd name="T72" fmla="*/ 234 w 434"/>
                <a:gd name="T73" fmla="*/ 244 h 402"/>
                <a:gd name="T74" fmla="*/ 238 w 434"/>
                <a:gd name="T75" fmla="*/ 228 h 402"/>
                <a:gd name="T76" fmla="*/ 246 w 434"/>
                <a:gd name="T77" fmla="*/ 212 h 402"/>
                <a:gd name="T78" fmla="*/ 252 w 434"/>
                <a:gd name="T79" fmla="*/ 206 h 402"/>
                <a:gd name="T80" fmla="*/ 268 w 434"/>
                <a:gd name="T81" fmla="*/ 200 h 402"/>
                <a:gd name="T82" fmla="*/ 284 w 434"/>
                <a:gd name="T83" fmla="*/ 198 h 402"/>
                <a:gd name="T84" fmla="*/ 300 w 434"/>
                <a:gd name="T85" fmla="*/ 204 h 402"/>
                <a:gd name="T86" fmla="*/ 314 w 434"/>
                <a:gd name="T87" fmla="*/ 216 h 402"/>
                <a:gd name="T88" fmla="*/ 318 w 434"/>
                <a:gd name="T89" fmla="*/ 224 h 402"/>
                <a:gd name="T90" fmla="*/ 322 w 434"/>
                <a:gd name="T91" fmla="*/ 240 h 402"/>
                <a:gd name="T92" fmla="*/ 320 w 434"/>
                <a:gd name="T93" fmla="*/ 256 h 402"/>
                <a:gd name="T94" fmla="*/ 312 w 434"/>
                <a:gd name="T95" fmla="*/ 270 h 402"/>
                <a:gd name="T96" fmla="*/ 346 w 434"/>
                <a:gd name="T97" fmla="*/ 154 h 402"/>
                <a:gd name="T98" fmla="*/ 336 w 434"/>
                <a:gd name="T99" fmla="*/ 158 h 402"/>
                <a:gd name="T100" fmla="*/ 314 w 434"/>
                <a:gd name="T101" fmla="*/ 156 h 402"/>
                <a:gd name="T102" fmla="*/ 306 w 434"/>
                <a:gd name="T103" fmla="*/ 148 h 402"/>
                <a:gd name="T104" fmla="*/ 302 w 434"/>
                <a:gd name="T105" fmla="*/ 128 h 402"/>
                <a:gd name="T106" fmla="*/ 312 w 434"/>
                <a:gd name="T107" fmla="*/ 108 h 402"/>
                <a:gd name="T108" fmla="*/ 322 w 434"/>
                <a:gd name="T109" fmla="*/ 104 h 402"/>
                <a:gd name="T110" fmla="*/ 344 w 434"/>
                <a:gd name="T111" fmla="*/ 106 h 402"/>
                <a:gd name="T112" fmla="*/ 352 w 434"/>
                <a:gd name="T113" fmla="*/ 114 h 402"/>
                <a:gd name="T114" fmla="*/ 358 w 434"/>
                <a:gd name="T115" fmla="*/ 136 h 402"/>
                <a:gd name="T116" fmla="*/ 346 w 434"/>
                <a:gd name="T117" fmla="*/ 15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4" h="402">
                  <a:moveTo>
                    <a:pt x="424" y="40"/>
                  </a:moveTo>
                  <a:lnTo>
                    <a:pt x="424" y="40"/>
                  </a:lnTo>
                  <a:lnTo>
                    <a:pt x="404" y="0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4" y="7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192" y="94"/>
                  </a:lnTo>
                  <a:lnTo>
                    <a:pt x="184" y="98"/>
                  </a:lnTo>
                  <a:lnTo>
                    <a:pt x="174" y="100"/>
                  </a:lnTo>
                  <a:lnTo>
                    <a:pt x="166" y="100"/>
                  </a:lnTo>
                  <a:lnTo>
                    <a:pt x="160" y="100"/>
                  </a:lnTo>
                  <a:lnTo>
                    <a:pt x="154" y="96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8" y="86"/>
                  </a:lnTo>
                  <a:lnTo>
                    <a:pt x="0" y="134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60" y="376"/>
                  </a:lnTo>
                  <a:lnTo>
                    <a:pt x="378" y="350"/>
                  </a:lnTo>
                  <a:lnTo>
                    <a:pt x="378" y="350"/>
                  </a:lnTo>
                  <a:lnTo>
                    <a:pt x="396" y="312"/>
                  </a:lnTo>
                  <a:lnTo>
                    <a:pt x="412" y="274"/>
                  </a:lnTo>
                  <a:lnTo>
                    <a:pt x="422" y="236"/>
                  </a:lnTo>
                  <a:lnTo>
                    <a:pt x="430" y="196"/>
                  </a:lnTo>
                  <a:lnTo>
                    <a:pt x="434" y="158"/>
                  </a:lnTo>
                  <a:lnTo>
                    <a:pt x="434" y="118"/>
                  </a:lnTo>
                  <a:lnTo>
                    <a:pt x="430" y="78"/>
                  </a:lnTo>
                  <a:lnTo>
                    <a:pt x="424" y="40"/>
                  </a:lnTo>
                  <a:close/>
                  <a:moveTo>
                    <a:pt x="204" y="164"/>
                  </a:moveTo>
                  <a:lnTo>
                    <a:pt x="204" y="164"/>
                  </a:lnTo>
                  <a:lnTo>
                    <a:pt x="198" y="168"/>
                  </a:lnTo>
                  <a:lnTo>
                    <a:pt x="192" y="170"/>
                  </a:lnTo>
                  <a:lnTo>
                    <a:pt x="182" y="170"/>
                  </a:lnTo>
                  <a:lnTo>
                    <a:pt x="170" y="166"/>
                  </a:lnTo>
                  <a:lnTo>
                    <a:pt x="166" y="162"/>
                  </a:lnTo>
                  <a:lnTo>
                    <a:pt x="162" y="158"/>
                  </a:lnTo>
                  <a:lnTo>
                    <a:pt x="162" y="158"/>
                  </a:lnTo>
                  <a:lnTo>
                    <a:pt x="158" y="152"/>
                  </a:lnTo>
                  <a:lnTo>
                    <a:pt x="156" y="148"/>
                  </a:lnTo>
                  <a:lnTo>
                    <a:pt x="156" y="136"/>
                  </a:lnTo>
                  <a:lnTo>
                    <a:pt x="160" y="124"/>
                  </a:lnTo>
                  <a:lnTo>
                    <a:pt x="162" y="120"/>
                  </a:lnTo>
                  <a:lnTo>
                    <a:pt x="168" y="116"/>
                  </a:lnTo>
                  <a:lnTo>
                    <a:pt x="168" y="116"/>
                  </a:lnTo>
                  <a:lnTo>
                    <a:pt x="172" y="112"/>
                  </a:lnTo>
                  <a:lnTo>
                    <a:pt x="178" y="110"/>
                  </a:lnTo>
                  <a:lnTo>
                    <a:pt x="190" y="110"/>
                  </a:lnTo>
                  <a:lnTo>
                    <a:pt x="200" y="114"/>
                  </a:lnTo>
                  <a:lnTo>
                    <a:pt x="206" y="118"/>
                  </a:lnTo>
                  <a:lnTo>
                    <a:pt x="210" y="122"/>
                  </a:lnTo>
                  <a:lnTo>
                    <a:pt x="210" y="122"/>
                  </a:lnTo>
                  <a:lnTo>
                    <a:pt x="214" y="126"/>
                  </a:lnTo>
                  <a:lnTo>
                    <a:pt x="216" y="132"/>
                  </a:lnTo>
                  <a:lnTo>
                    <a:pt x="216" y="144"/>
                  </a:lnTo>
                  <a:lnTo>
                    <a:pt x="212" y="156"/>
                  </a:lnTo>
                  <a:lnTo>
                    <a:pt x="208" y="160"/>
                  </a:lnTo>
                  <a:lnTo>
                    <a:pt x="204" y="164"/>
                  </a:lnTo>
                  <a:close/>
                  <a:moveTo>
                    <a:pt x="304" y="276"/>
                  </a:moveTo>
                  <a:lnTo>
                    <a:pt x="304" y="276"/>
                  </a:lnTo>
                  <a:lnTo>
                    <a:pt x="296" y="282"/>
                  </a:lnTo>
                  <a:lnTo>
                    <a:pt x="288" y="284"/>
                  </a:lnTo>
                  <a:lnTo>
                    <a:pt x="280" y="286"/>
                  </a:lnTo>
                  <a:lnTo>
                    <a:pt x="272" y="284"/>
                  </a:lnTo>
                  <a:lnTo>
                    <a:pt x="264" y="282"/>
                  </a:lnTo>
                  <a:lnTo>
                    <a:pt x="256" y="280"/>
                  </a:lnTo>
                  <a:lnTo>
                    <a:pt x="250" y="274"/>
                  </a:lnTo>
                  <a:lnTo>
                    <a:pt x="244" y="268"/>
                  </a:lnTo>
                  <a:lnTo>
                    <a:pt x="244" y="268"/>
                  </a:lnTo>
                  <a:lnTo>
                    <a:pt x="240" y="260"/>
                  </a:lnTo>
                  <a:lnTo>
                    <a:pt x="236" y="252"/>
                  </a:lnTo>
                  <a:lnTo>
                    <a:pt x="234" y="244"/>
                  </a:lnTo>
                  <a:lnTo>
                    <a:pt x="236" y="236"/>
                  </a:lnTo>
                  <a:lnTo>
                    <a:pt x="238" y="228"/>
                  </a:lnTo>
                  <a:lnTo>
                    <a:pt x="240" y="220"/>
                  </a:lnTo>
                  <a:lnTo>
                    <a:pt x="246" y="212"/>
                  </a:lnTo>
                  <a:lnTo>
                    <a:pt x="252" y="206"/>
                  </a:lnTo>
                  <a:lnTo>
                    <a:pt x="252" y="206"/>
                  </a:lnTo>
                  <a:lnTo>
                    <a:pt x="260" y="202"/>
                  </a:lnTo>
                  <a:lnTo>
                    <a:pt x="268" y="200"/>
                  </a:lnTo>
                  <a:lnTo>
                    <a:pt x="276" y="198"/>
                  </a:lnTo>
                  <a:lnTo>
                    <a:pt x="284" y="198"/>
                  </a:lnTo>
                  <a:lnTo>
                    <a:pt x="292" y="200"/>
                  </a:lnTo>
                  <a:lnTo>
                    <a:pt x="300" y="204"/>
                  </a:lnTo>
                  <a:lnTo>
                    <a:pt x="308" y="210"/>
                  </a:lnTo>
                  <a:lnTo>
                    <a:pt x="314" y="216"/>
                  </a:lnTo>
                  <a:lnTo>
                    <a:pt x="314" y="216"/>
                  </a:lnTo>
                  <a:lnTo>
                    <a:pt x="318" y="224"/>
                  </a:lnTo>
                  <a:lnTo>
                    <a:pt x="320" y="232"/>
                  </a:lnTo>
                  <a:lnTo>
                    <a:pt x="322" y="240"/>
                  </a:lnTo>
                  <a:lnTo>
                    <a:pt x="322" y="248"/>
                  </a:lnTo>
                  <a:lnTo>
                    <a:pt x="320" y="256"/>
                  </a:lnTo>
                  <a:lnTo>
                    <a:pt x="316" y="264"/>
                  </a:lnTo>
                  <a:lnTo>
                    <a:pt x="312" y="270"/>
                  </a:lnTo>
                  <a:lnTo>
                    <a:pt x="304" y="276"/>
                  </a:lnTo>
                  <a:close/>
                  <a:moveTo>
                    <a:pt x="346" y="154"/>
                  </a:moveTo>
                  <a:lnTo>
                    <a:pt x="346" y="154"/>
                  </a:lnTo>
                  <a:lnTo>
                    <a:pt x="336" y="158"/>
                  </a:lnTo>
                  <a:lnTo>
                    <a:pt x="326" y="160"/>
                  </a:lnTo>
                  <a:lnTo>
                    <a:pt x="314" y="156"/>
                  </a:lnTo>
                  <a:lnTo>
                    <a:pt x="306" y="148"/>
                  </a:lnTo>
                  <a:lnTo>
                    <a:pt x="306" y="148"/>
                  </a:lnTo>
                  <a:lnTo>
                    <a:pt x="302" y="138"/>
                  </a:lnTo>
                  <a:lnTo>
                    <a:pt x="302" y="128"/>
                  </a:lnTo>
                  <a:lnTo>
                    <a:pt x="304" y="118"/>
                  </a:lnTo>
                  <a:lnTo>
                    <a:pt x="312" y="108"/>
                  </a:lnTo>
                  <a:lnTo>
                    <a:pt x="312" y="108"/>
                  </a:lnTo>
                  <a:lnTo>
                    <a:pt x="322" y="104"/>
                  </a:lnTo>
                  <a:lnTo>
                    <a:pt x="334" y="104"/>
                  </a:lnTo>
                  <a:lnTo>
                    <a:pt x="344" y="106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56" y="124"/>
                  </a:lnTo>
                  <a:lnTo>
                    <a:pt x="358" y="136"/>
                  </a:lnTo>
                  <a:lnTo>
                    <a:pt x="354" y="146"/>
                  </a:lnTo>
                  <a:lnTo>
                    <a:pt x="34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3849688" y="3798888"/>
              <a:ext cx="688975" cy="638175"/>
            </a:xfrm>
            <a:custGeom>
              <a:avLst/>
              <a:gdLst>
                <a:gd name="T0" fmla="*/ 424 w 434"/>
                <a:gd name="T1" fmla="*/ 40 h 402"/>
                <a:gd name="T2" fmla="*/ 424 w 434"/>
                <a:gd name="T3" fmla="*/ 40 h 402"/>
                <a:gd name="T4" fmla="*/ 404 w 434"/>
                <a:gd name="T5" fmla="*/ 0 h 402"/>
                <a:gd name="T6" fmla="*/ 234 w 434"/>
                <a:gd name="T7" fmla="*/ 58 h 402"/>
                <a:gd name="T8" fmla="*/ 234 w 434"/>
                <a:gd name="T9" fmla="*/ 58 h 402"/>
                <a:gd name="T10" fmla="*/ 224 w 434"/>
                <a:gd name="T11" fmla="*/ 70 h 402"/>
                <a:gd name="T12" fmla="*/ 210 w 434"/>
                <a:gd name="T13" fmla="*/ 84 h 402"/>
                <a:gd name="T14" fmla="*/ 210 w 434"/>
                <a:gd name="T15" fmla="*/ 84 h 402"/>
                <a:gd name="T16" fmla="*/ 192 w 434"/>
                <a:gd name="T17" fmla="*/ 94 h 402"/>
                <a:gd name="T18" fmla="*/ 184 w 434"/>
                <a:gd name="T19" fmla="*/ 98 h 402"/>
                <a:gd name="T20" fmla="*/ 174 w 434"/>
                <a:gd name="T21" fmla="*/ 100 h 402"/>
                <a:gd name="T22" fmla="*/ 166 w 434"/>
                <a:gd name="T23" fmla="*/ 100 h 402"/>
                <a:gd name="T24" fmla="*/ 160 w 434"/>
                <a:gd name="T25" fmla="*/ 100 h 402"/>
                <a:gd name="T26" fmla="*/ 154 w 434"/>
                <a:gd name="T27" fmla="*/ 96 h 402"/>
                <a:gd name="T28" fmla="*/ 150 w 434"/>
                <a:gd name="T29" fmla="*/ 92 h 402"/>
                <a:gd name="T30" fmla="*/ 150 w 434"/>
                <a:gd name="T31" fmla="*/ 92 h 402"/>
                <a:gd name="T32" fmla="*/ 148 w 434"/>
                <a:gd name="T33" fmla="*/ 86 h 402"/>
                <a:gd name="T34" fmla="*/ 0 w 434"/>
                <a:gd name="T35" fmla="*/ 134 h 402"/>
                <a:gd name="T36" fmla="*/ 342 w 434"/>
                <a:gd name="T37" fmla="*/ 402 h 402"/>
                <a:gd name="T38" fmla="*/ 342 w 434"/>
                <a:gd name="T39" fmla="*/ 402 h 402"/>
                <a:gd name="T40" fmla="*/ 360 w 434"/>
                <a:gd name="T41" fmla="*/ 376 h 402"/>
                <a:gd name="T42" fmla="*/ 378 w 434"/>
                <a:gd name="T43" fmla="*/ 350 h 402"/>
                <a:gd name="T44" fmla="*/ 378 w 434"/>
                <a:gd name="T45" fmla="*/ 350 h 402"/>
                <a:gd name="T46" fmla="*/ 396 w 434"/>
                <a:gd name="T47" fmla="*/ 312 h 402"/>
                <a:gd name="T48" fmla="*/ 412 w 434"/>
                <a:gd name="T49" fmla="*/ 274 h 402"/>
                <a:gd name="T50" fmla="*/ 422 w 434"/>
                <a:gd name="T51" fmla="*/ 236 h 402"/>
                <a:gd name="T52" fmla="*/ 430 w 434"/>
                <a:gd name="T53" fmla="*/ 196 h 402"/>
                <a:gd name="T54" fmla="*/ 434 w 434"/>
                <a:gd name="T55" fmla="*/ 158 h 402"/>
                <a:gd name="T56" fmla="*/ 434 w 434"/>
                <a:gd name="T57" fmla="*/ 118 h 402"/>
                <a:gd name="T58" fmla="*/ 430 w 434"/>
                <a:gd name="T59" fmla="*/ 78 h 402"/>
                <a:gd name="T60" fmla="*/ 424 w 434"/>
                <a:gd name="T61" fmla="*/ 4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4" h="402">
                  <a:moveTo>
                    <a:pt x="424" y="40"/>
                  </a:moveTo>
                  <a:lnTo>
                    <a:pt x="424" y="40"/>
                  </a:lnTo>
                  <a:lnTo>
                    <a:pt x="404" y="0"/>
                  </a:lnTo>
                  <a:lnTo>
                    <a:pt x="234" y="58"/>
                  </a:lnTo>
                  <a:lnTo>
                    <a:pt x="234" y="58"/>
                  </a:lnTo>
                  <a:lnTo>
                    <a:pt x="224" y="7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192" y="94"/>
                  </a:lnTo>
                  <a:lnTo>
                    <a:pt x="184" y="98"/>
                  </a:lnTo>
                  <a:lnTo>
                    <a:pt x="174" y="100"/>
                  </a:lnTo>
                  <a:lnTo>
                    <a:pt x="166" y="100"/>
                  </a:lnTo>
                  <a:lnTo>
                    <a:pt x="160" y="100"/>
                  </a:lnTo>
                  <a:lnTo>
                    <a:pt x="154" y="96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8" y="86"/>
                  </a:lnTo>
                  <a:lnTo>
                    <a:pt x="0" y="134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60" y="376"/>
                  </a:lnTo>
                  <a:lnTo>
                    <a:pt x="378" y="350"/>
                  </a:lnTo>
                  <a:lnTo>
                    <a:pt x="378" y="350"/>
                  </a:lnTo>
                  <a:lnTo>
                    <a:pt x="396" y="312"/>
                  </a:lnTo>
                  <a:lnTo>
                    <a:pt x="412" y="274"/>
                  </a:lnTo>
                  <a:lnTo>
                    <a:pt x="422" y="236"/>
                  </a:lnTo>
                  <a:lnTo>
                    <a:pt x="430" y="196"/>
                  </a:lnTo>
                  <a:lnTo>
                    <a:pt x="434" y="158"/>
                  </a:lnTo>
                  <a:lnTo>
                    <a:pt x="434" y="118"/>
                  </a:lnTo>
                  <a:lnTo>
                    <a:pt x="430" y="78"/>
                  </a:lnTo>
                  <a:lnTo>
                    <a:pt x="424" y="4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4097338" y="3973513"/>
              <a:ext cx="95250" cy="95250"/>
            </a:xfrm>
            <a:custGeom>
              <a:avLst/>
              <a:gdLst>
                <a:gd name="T0" fmla="*/ 48 w 60"/>
                <a:gd name="T1" fmla="*/ 54 h 60"/>
                <a:gd name="T2" fmla="*/ 48 w 60"/>
                <a:gd name="T3" fmla="*/ 54 h 60"/>
                <a:gd name="T4" fmla="*/ 42 w 60"/>
                <a:gd name="T5" fmla="*/ 58 h 60"/>
                <a:gd name="T6" fmla="*/ 36 w 60"/>
                <a:gd name="T7" fmla="*/ 60 h 60"/>
                <a:gd name="T8" fmla="*/ 26 w 60"/>
                <a:gd name="T9" fmla="*/ 60 h 60"/>
                <a:gd name="T10" fmla="*/ 14 w 60"/>
                <a:gd name="T11" fmla="*/ 56 h 60"/>
                <a:gd name="T12" fmla="*/ 10 w 60"/>
                <a:gd name="T13" fmla="*/ 52 h 60"/>
                <a:gd name="T14" fmla="*/ 6 w 60"/>
                <a:gd name="T15" fmla="*/ 48 h 60"/>
                <a:gd name="T16" fmla="*/ 6 w 60"/>
                <a:gd name="T17" fmla="*/ 48 h 60"/>
                <a:gd name="T18" fmla="*/ 2 w 60"/>
                <a:gd name="T19" fmla="*/ 42 h 60"/>
                <a:gd name="T20" fmla="*/ 0 w 60"/>
                <a:gd name="T21" fmla="*/ 38 h 60"/>
                <a:gd name="T22" fmla="*/ 0 w 60"/>
                <a:gd name="T23" fmla="*/ 26 h 60"/>
                <a:gd name="T24" fmla="*/ 4 w 60"/>
                <a:gd name="T25" fmla="*/ 14 h 60"/>
                <a:gd name="T26" fmla="*/ 6 w 60"/>
                <a:gd name="T27" fmla="*/ 10 h 60"/>
                <a:gd name="T28" fmla="*/ 12 w 60"/>
                <a:gd name="T29" fmla="*/ 6 h 60"/>
                <a:gd name="T30" fmla="*/ 12 w 60"/>
                <a:gd name="T31" fmla="*/ 6 h 60"/>
                <a:gd name="T32" fmla="*/ 16 w 60"/>
                <a:gd name="T33" fmla="*/ 2 h 60"/>
                <a:gd name="T34" fmla="*/ 22 w 60"/>
                <a:gd name="T35" fmla="*/ 0 h 60"/>
                <a:gd name="T36" fmla="*/ 34 w 60"/>
                <a:gd name="T37" fmla="*/ 0 h 60"/>
                <a:gd name="T38" fmla="*/ 44 w 60"/>
                <a:gd name="T39" fmla="*/ 4 h 60"/>
                <a:gd name="T40" fmla="*/ 50 w 60"/>
                <a:gd name="T41" fmla="*/ 8 h 60"/>
                <a:gd name="T42" fmla="*/ 54 w 60"/>
                <a:gd name="T43" fmla="*/ 12 h 60"/>
                <a:gd name="T44" fmla="*/ 54 w 60"/>
                <a:gd name="T45" fmla="*/ 12 h 60"/>
                <a:gd name="T46" fmla="*/ 58 w 60"/>
                <a:gd name="T47" fmla="*/ 16 h 60"/>
                <a:gd name="T48" fmla="*/ 60 w 60"/>
                <a:gd name="T49" fmla="*/ 22 h 60"/>
                <a:gd name="T50" fmla="*/ 60 w 60"/>
                <a:gd name="T51" fmla="*/ 34 h 60"/>
                <a:gd name="T52" fmla="*/ 56 w 60"/>
                <a:gd name="T53" fmla="*/ 46 h 60"/>
                <a:gd name="T54" fmla="*/ 52 w 60"/>
                <a:gd name="T55" fmla="*/ 50 h 60"/>
                <a:gd name="T56" fmla="*/ 48 w 60"/>
                <a:gd name="T57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60">
                  <a:moveTo>
                    <a:pt x="48" y="54"/>
                  </a:moveTo>
                  <a:lnTo>
                    <a:pt x="48" y="54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26" y="60"/>
                  </a:lnTo>
                  <a:lnTo>
                    <a:pt x="14" y="56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44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8" y="16"/>
                  </a:lnTo>
                  <a:lnTo>
                    <a:pt x="60" y="22"/>
                  </a:lnTo>
                  <a:lnTo>
                    <a:pt x="60" y="34"/>
                  </a:lnTo>
                  <a:lnTo>
                    <a:pt x="56" y="46"/>
                  </a:lnTo>
                  <a:lnTo>
                    <a:pt x="52" y="50"/>
                  </a:lnTo>
                  <a:lnTo>
                    <a:pt x="48" y="5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4221163" y="4113213"/>
              <a:ext cx="139700" cy="139700"/>
            </a:xfrm>
            <a:custGeom>
              <a:avLst/>
              <a:gdLst>
                <a:gd name="T0" fmla="*/ 70 w 88"/>
                <a:gd name="T1" fmla="*/ 78 h 88"/>
                <a:gd name="T2" fmla="*/ 70 w 88"/>
                <a:gd name="T3" fmla="*/ 78 h 88"/>
                <a:gd name="T4" fmla="*/ 62 w 88"/>
                <a:gd name="T5" fmla="*/ 84 h 88"/>
                <a:gd name="T6" fmla="*/ 54 w 88"/>
                <a:gd name="T7" fmla="*/ 86 h 88"/>
                <a:gd name="T8" fmla="*/ 46 w 88"/>
                <a:gd name="T9" fmla="*/ 88 h 88"/>
                <a:gd name="T10" fmla="*/ 38 w 88"/>
                <a:gd name="T11" fmla="*/ 86 h 88"/>
                <a:gd name="T12" fmla="*/ 30 w 88"/>
                <a:gd name="T13" fmla="*/ 84 h 88"/>
                <a:gd name="T14" fmla="*/ 22 w 88"/>
                <a:gd name="T15" fmla="*/ 82 h 88"/>
                <a:gd name="T16" fmla="*/ 16 w 88"/>
                <a:gd name="T17" fmla="*/ 76 h 88"/>
                <a:gd name="T18" fmla="*/ 10 w 88"/>
                <a:gd name="T19" fmla="*/ 70 h 88"/>
                <a:gd name="T20" fmla="*/ 10 w 88"/>
                <a:gd name="T21" fmla="*/ 70 h 88"/>
                <a:gd name="T22" fmla="*/ 6 w 88"/>
                <a:gd name="T23" fmla="*/ 62 h 88"/>
                <a:gd name="T24" fmla="*/ 2 w 88"/>
                <a:gd name="T25" fmla="*/ 54 h 88"/>
                <a:gd name="T26" fmla="*/ 0 w 88"/>
                <a:gd name="T27" fmla="*/ 46 h 88"/>
                <a:gd name="T28" fmla="*/ 2 w 88"/>
                <a:gd name="T29" fmla="*/ 38 h 88"/>
                <a:gd name="T30" fmla="*/ 4 w 88"/>
                <a:gd name="T31" fmla="*/ 30 h 88"/>
                <a:gd name="T32" fmla="*/ 6 w 88"/>
                <a:gd name="T33" fmla="*/ 22 h 88"/>
                <a:gd name="T34" fmla="*/ 12 w 88"/>
                <a:gd name="T35" fmla="*/ 14 h 88"/>
                <a:gd name="T36" fmla="*/ 18 w 88"/>
                <a:gd name="T37" fmla="*/ 8 h 88"/>
                <a:gd name="T38" fmla="*/ 18 w 88"/>
                <a:gd name="T39" fmla="*/ 8 h 88"/>
                <a:gd name="T40" fmla="*/ 26 w 88"/>
                <a:gd name="T41" fmla="*/ 4 h 88"/>
                <a:gd name="T42" fmla="*/ 34 w 88"/>
                <a:gd name="T43" fmla="*/ 2 h 88"/>
                <a:gd name="T44" fmla="*/ 42 w 88"/>
                <a:gd name="T45" fmla="*/ 0 h 88"/>
                <a:gd name="T46" fmla="*/ 50 w 88"/>
                <a:gd name="T47" fmla="*/ 0 h 88"/>
                <a:gd name="T48" fmla="*/ 58 w 88"/>
                <a:gd name="T49" fmla="*/ 2 h 88"/>
                <a:gd name="T50" fmla="*/ 66 w 88"/>
                <a:gd name="T51" fmla="*/ 6 h 88"/>
                <a:gd name="T52" fmla="*/ 74 w 88"/>
                <a:gd name="T53" fmla="*/ 12 h 88"/>
                <a:gd name="T54" fmla="*/ 80 w 88"/>
                <a:gd name="T55" fmla="*/ 18 h 88"/>
                <a:gd name="T56" fmla="*/ 80 w 88"/>
                <a:gd name="T57" fmla="*/ 18 h 88"/>
                <a:gd name="T58" fmla="*/ 84 w 88"/>
                <a:gd name="T59" fmla="*/ 26 h 88"/>
                <a:gd name="T60" fmla="*/ 86 w 88"/>
                <a:gd name="T61" fmla="*/ 34 h 88"/>
                <a:gd name="T62" fmla="*/ 88 w 88"/>
                <a:gd name="T63" fmla="*/ 42 h 88"/>
                <a:gd name="T64" fmla="*/ 88 w 88"/>
                <a:gd name="T65" fmla="*/ 50 h 88"/>
                <a:gd name="T66" fmla="*/ 86 w 88"/>
                <a:gd name="T67" fmla="*/ 58 h 88"/>
                <a:gd name="T68" fmla="*/ 82 w 88"/>
                <a:gd name="T69" fmla="*/ 66 h 88"/>
                <a:gd name="T70" fmla="*/ 78 w 88"/>
                <a:gd name="T71" fmla="*/ 72 h 88"/>
                <a:gd name="T72" fmla="*/ 70 w 88"/>
                <a:gd name="T73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" h="88">
                  <a:moveTo>
                    <a:pt x="70" y="78"/>
                  </a:moveTo>
                  <a:lnTo>
                    <a:pt x="70" y="78"/>
                  </a:lnTo>
                  <a:lnTo>
                    <a:pt x="62" y="84"/>
                  </a:lnTo>
                  <a:lnTo>
                    <a:pt x="54" y="86"/>
                  </a:lnTo>
                  <a:lnTo>
                    <a:pt x="46" y="88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2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0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4" y="12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26"/>
                  </a:lnTo>
                  <a:lnTo>
                    <a:pt x="86" y="34"/>
                  </a:lnTo>
                  <a:lnTo>
                    <a:pt x="88" y="42"/>
                  </a:lnTo>
                  <a:lnTo>
                    <a:pt x="88" y="50"/>
                  </a:lnTo>
                  <a:lnTo>
                    <a:pt x="86" y="58"/>
                  </a:lnTo>
                  <a:lnTo>
                    <a:pt x="82" y="66"/>
                  </a:lnTo>
                  <a:lnTo>
                    <a:pt x="78" y="72"/>
                  </a:lnTo>
                  <a:lnTo>
                    <a:pt x="70" y="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4329113" y="3963988"/>
              <a:ext cx="88900" cy="88900"/>
            </a:xfrm>
            <a:custGeom>
              <a:avLst/>
              <a:gdLst>
                <a:gd name="T0" fmla="*/ 44 w 56"/>
                <a:gd name="T1" fmla="*/ 50 h 56"/>
                <a:gd name="T2" fmla="*/ 44 w 56"/>
                <a:gd name="T3" fmla="*/ 50 h 56"/>
                <a:gd name="T4" fmla="*/ 34 w 56"/>
                <a:gd name="T5" fmla="*/ 54 h 56"/>
                <a:gd name="T6" fmla="*/ 24 w 56"/>
                <a:gd name="T7" fmla="*/ 56 h 56"/>
                <a:gd name="T8" fmla="*/ 12 w 56"/>
                <a:gd name="T9" fmla="*/ 52 h 56"/>
                <a:gd name="T10" fmla="*/ 4 w 56"/>
                <a:gd name="T11" fmla="*/ 44 h 56"/>
                <a:gd name="T12" fmla="*/ 4 w 56"/>
                <a:gd name="T13" fmla="*/ 44 h 56"/>
                <a:gd name="T14" fmla="*/ 0 w 56"/>
                <a:gd name="T15" fmla="*/ 34 h 56"/>
                <a:gd name="T16" fmla="*/ 0 w 56"/>
                <a:gd name="T17" fmla="*/ 24 h 56"/>
                <a:gd name="T18" fmla="*/ 2 w 56"/>
                <a:gd name="T19" fmla="*/ 14 h 56"/>
                <a:gd name="T20" fmla="*/ 10 w 56"/>
                <a:gd name="T21" fmla="*/ 4 h 56"/>
                <a:gd name="T22" fmla="*/ 10 w 56"/>
                <a:gd name="T23" fmla="*/ 4 h 56"/>
                <a:gd name="T24" fmla="*/ 20 w 56"/>
                <a:gd name="T25" fmla="*/ 0 h 56"/>
                <a:gd name="T26" fmla="*/ 32 w 56"/>
                <a:gd name="T27" fmla="*/ 0 h 56"/>
                <a:gd name="T28" fmla="*/ 42 w 56"/>
                <a:gd name="T29" fmla="*/ 2 h 56"/>
                <a:gd name="T30" fmla="*/ 50 w 56"/>
                <a:gd name="T31" fmla="*/ 10 h 56"/>
                <a:gd name="T32" fmla="*/ 50 w 56"/>
                <a:gd name="T33" fmla="*/ 10 h 56"/>
                <a:gd name="T34" fmla="*/ 54 w 56"/>
                <a:gd name="T35" fmla="*/ 20 h 56"/>
                <a:gd name="T36" fmla="*/ 56 w 56"/>
                <a:gd name="T37" fmla="*/ 32 h 56"/>
                <a:gd name="T38" fmla="*/ 52 w 56"/>
                <a:gd name="T39" fmla="*/ 42 h 56"/>
                <a:gd name="T40" fmla="*/ 44 w 56"/>
                <a:gd name="T41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6">
                  <a:moveTo>
                    <a:pt x="44" y="50"/>
                  </a:moveTo>
                  <a:lnTo>
                    <a:pt x="44" y="50"/>
                  </a:lnTo>
                  <a:lnTo>
                    <a:pt x="34" y="54"/>
                  </a:lnTo>
                  <a:lnTo>
                    <a:pt x="24" y="56"/>
                  </a:lnTo>
                  <a:lnTo>
                    <a:pt x="12" y="5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6" y="32"/>
                  </a:lnTo>
                  <a:lnTo>
                    <a:pt x="52" y="42"/>
                  </a:lnTo>
                  <a:lnTo>
                    <a:pt x="44" y="5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3849688" y="4011613"/>
              <a:ext cx="542925" cy="425450"/>
            </a:xfrm>
            <a:custGeom>
              <a:avLst/>
              <a:gdLst>
                <a:gd name="T0" fmla="*/ 0 w 342"/>
                <a:gd name="T1" fmla="*/ 0 h 268"/>
                <a:gd name="T2" fmla="*/ 66 w 342"/>
                <a:gd name="T3" fmla="*/ 100 h 268"/>
                <a:gd name="T4" fmla="*/ 342 w 342"/>
                <a:gd name="T5" fmla="*/ 268 h 268"/>
                <a:gd name="T6" fmla="*/ 0 w 342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68">
                  <a:moveTo>
                    <a:pt x="0" y="0"/>
                  </a:moveTo>
                  <a:lnTo>
                    <a:pt x="66" y="100"/>
                  </a:lnTo>
                  <a:lnTo>
                    <a:pt x="342" y="2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3849688" y="4011613"/>
              <a:ext cx="542925" cy="425450"/>
            </a:xfrm>
            <a:custGeom>
              <a:avLst/>
              <a:gdLst>
                <a:gd name="T0" fmla="*/ 0 w 342"/>
                <a:gd name="T1" fmla="*/ 0 h 268"/>
                <a:gd name="T2" fmla="*/ 66 w 342"/>
                <a:gd name="T3" fmla="*/ 100 h 268"/>
                <a:gd name="T4" fmla="*/ 342 w 342"/>
                <a:gd name="T5" fmla="*/ 268 h 268"/>
                <a:gd name="T6" fmla="*/ 0 w 342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68">
                  <a:moveTo>
                    <a:pt x="0" y="0"/>
                  </a:moveTo>
                  <a:lnTo>
                    <a:pt x="66" y="100"/>
                  </a:lnTo>
                  <a:lnTo>
                    <a:pt x="342" y="26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5233988" y="3684588"/>
            <a:ext cx="812800" cy="720725"/>
          </a:xfrm>
          <a:custGeom>
            <a:avLst/>
            <a:gdLst>
              <a:gd name="T0" fmla="*/ 396 w 512"/>
              <a:gd name="T1" fmla="*/ 54 h 454"/>
              <a:gd name="T2" fmla="*/ 344 w 512"/>
              <a:gd name="T3" fmla="*/ 20 h 454"/>
              <a:gd name="T4" fmla="*/ 248 w 512"/>
              <a:gd name="T5" fmla="*/ 0 h 454"/>
              <a:gd name="T6" fmla="*/ 194 w 512"/>
              <a:gd name="T7" fmla="*/ 16 h 454"/>
              <a:gd name="T8" fmla="*/ 138 w 512"/>
              <a:gd name="T9" fmla="*/ 58 h 454"/>
              <a:gd name="T10" fmla="*/ 12 w 512"/>
              <a:gd name="T11" fmla="*/ 178 h 454"/>
              <a:gd name="T12" fmla="*/ 2 w 512"/>
              <a:gd name="T13" fmla="*/ 224 h 454"/>
              <a:gd name="T14" fmla="*/ 36 w 512"/>
              <a:gd name="T15" fmla="*/ 290 h 454"/>
              <a:gd name="T16" fmla="*/ 164 w 512"/>
              <a:gd name="T17" fmla="*/ 408 h 454"/>
              <a:gd name="T18" fmla="*/ 244 w 512"/>
              <a:gd name="T19" fmla="*/ 452 h 454"/>
              <a:gd name="T20" fmla="*/ 316 w 512"/>
              <a:gd name="T21" fmla="*/ 440 h 454"/>
              <a:gd name="T22" fmla="*/ 498 w 512"/>
              <a:gd name="T23" fmla="*/ 266 h 454"/>
              <a:gd name="T24" fmla="*/ 512 w 512"/>
              <a:gd name="T25" fmla="*/ 216 h 454"/>
              <a:gd name="T26" fmla="*/ 488 w 512"/>
              <a:gd name="T27" fmla="*/ 152 h 454"/>
              <a:gd name="T28" fmla="*/ 464 w 512"/>
              <a:gd name="T29" fmla="*/ 154 h 454"/>
              <a:gd name="T30" fmla="*/ 410 w 512"/>
              <a:gd name="T31" fmla="*/ 246 h 454"/>
              <a:gd name="T32" fmla="*/ 306 w 512"/>
              <a:gd name="T33" fmla="*/ 368 h 454"/>
              <a:gd name="T34" fmla="*/ 242 w 512"/>
              <a:gd name="T35" fmla="*/ 366 h 454"/>
              <a:gd name="T36" fmla="*/ 400 w 512"/>
              <a:gd name="T37" fmla="*/ 98 h 454"/>
              <a:gd name="T38" fmla="*/ 284 w 512"/>
              <a:gd name="T39" fmla="*/ 366 h 454"/>
              <a:gd name="T40" fmla="*/ 310 w 512"/>
              <a:gd name="T41" fmla="*/ 266 h 454"/>
              <a:gd name="T42" fmla="*/ 330 w 512"/>
              <a:gd name="T43" fmla="*/ 72 h 454"/>
              <a:gd name="T44" fmla="*/ 352 w 512"/>
              <a:gd name="T45" fmla="*/ 42 h 454"/>
              <a:gd name="T46" fmla="*/ 400 w 512"/>
              <a:gd name="T47" fmla="*/ 98 h 454"/>
              <a:gd name="T48" fmla="*/ 308 w 512"/>
              <a:gd name="T49" fmla="*/ 44 h 454"/>
              <a:gd name="T50" fmla="*/ 302 w 512"/>
              <a:gd name="T51" fmla="*/ 212 h 454"/>
              <a:gd name="T52" fmla="*/ 270 w 512"/>
              <a:gd name="T53" fmla="*/ 352 h 454"/>
              <a:gd name="T54" fmla="*/ 254 w 512"/>
              <a:gd name="T55" fmla="*/ 346 h 454"/>
              <a:gd name="T56" fmla="*/ 222 w 512"/>
              <a:gd name="T57" fmla="*/ 188 h 454"/>
              <a:gd name="T58" fmla="*/ 218 w 512"/>
              <a:gd name="T59" fmla="*/ 34 h 454"/>
              <a:gd name="T60" fmla="*/ 230 w 512"/>
              <a:gd name="T61" fmla="*/ 22 h 454"/>
              <a:gd name="T62" fmla="*/ 304 w 512"/>
              <a:gd name="T63" fmla="*/ 26 h 454"/>
              <a:gd name="T64" fmla="*/ 152 w 512"/>
              <a:gd name="T65" fmla="*/ 70 h 454"/>
              <a:gd name="T66" fmla="*/ 198 w 512"/>
              <a:gd name="T67" fmla="*/ 34 h 454"/>
              <a:gd name="T68" fmla="*/ 202 w 512"/>
              <a:gd name="T69" fmla="*/ 112 h 454"/>
              <a:gd name="T70" fmla="*/ 244 w 512"/>
              <a:gd name="T71" fmla="*/ 362 h 454"/>
              <a:gd name="T72" fmla="*/ 162 w 512"/>
              <a:gd name="T73" fmla="*/ 218 h 454"/>
              <a:gd name="T74" fmla="*/ 136 w 512"/>
              <a:gd name="T75" fmla="*/ 102 h 454"/>
              <a:gd name="T76" fmla="*/ 64 w 512"/>
              <a:gd name="T77" fmla="*/ 156 h 454"/>
              <a:gd name="T78" fmla="*/ 116 w 512"/>
              <a:gd name="T79" fmla="*/ 138 h 454"/>
              <a:gd name="T80" fmla="*/ 160 w 512"/>
              <a:gd name="T81" fmla="*/ 258 h 454"/>
              <a:gd name="T82" fmla="*/ 224 w 512"/>
              <a:gd name="T83" fmla="*/ 362 h 454"/>
              <a:gd name="T84" fmla="*/ 192 w 512"/>
              <a:gd name="T85" fmla="*/ 342 h 454"/>
              <a:gd name="T86" fmla="*/ 72 w 512"/>
              <a:gd name="T87" fmla="*/ 180 h 454"/>
              <a:gd name="T88" fmla="*/ 64 w 512"/>
              <a:gd name="T89" fmla="*/ 156 h 454"/>
              <a:gd name="T90" fmla="*/ 22 w 512"/>
              <a:gd name="T91" fmla="*/ 196 h 454"/>
              <a:gd name="T92" fmla="*/ 44 w 512"/>
              <a:gd name="T93" fmla="*/ 174 h 454"/>
              <a:gd name="T94" fmla="*/ 102 w 512"/>
              <a:gd name="T95" fmla="*/ 258 h 454"/>
              <a:gd name="T96" fmla="*/ 194 w 512"/>
              <a:gd name="T97" fmla="*/ 366 h 454"/>
              <a:gd name="T98" fmla="*/ 170 w 512"/>
              <a:gd name="T99" fmla="*/ 388 h 454"/>
              <a:gd name="T100" fmla="*/ 58 w 512"/>
              <a:gd name="T101" fmla="*/ 288 h 454"/>
              <a:gd name="T102" fmla="*/ 20 w 512"/>
              <a:gd name="T103" fmla="*/ 220 h 454"/>
              <a:gd name="T104" fmla="*/ 330 w 512"/>
              <a:gd name="T105" fmla="*/ 374 h 454"/>
              <a:gd name="T106" fmla="*/ 468 w 512"/>
              <a:gd name="T107" fmla="*/ 192 h 454"/>
              <a:gd name="T108" fmla="*/ 492 w 512"/>
              <a:gd name="T109" fmla="*/ 204 h 454"/>
              <a:gd name="T110" fmla="*/ 482 w 512"/>
              <a:gd name="T111" fmla="*/ 256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2" h="454">
                <a:moveTo>
                  <a:pt x="480" y="144"/>
                </a:moveTo>
                <a:lnTo>
                  <a:pt x="478" y="142"/>
                </a:lnTo>
                <a:lnTo>
                  <a:pt x="406" y="68"/>
                </a:lnTo>
                <a:lnTo>
                  <a:pt x="406" y="68"/>
                </a:lnTo>
                <a:lnTo>
                  <a:pt x="396" y="54"/>
                </a:lnTo>
                <a:lnTo>
                  <a:pt x="386" y="42"/>
                </a:lnTo>
                <a:lnTo>
                  <a:pt x="374" y="34"/>
                </a:lnTo>
                <a:lnTo>
                  <a:pt x="364" y="28"/>
                </a:lnTo>
                <a:lnTo>
                  <a:pt x="354" y="22"/>
                </a:lnTo>
                <a:lnTo>
                  <a:pt x="344" y="20"/>
                </a:lnTo>
                <a:lnTo>
                  <a:pt x="326" y="16"/>
                </a:lnTo>
                <a:lnTo>
                  <a:pt x="326" y="16"/>
                </a:lnTo>
                <a:lnTo>
                  <a:pt x="298" y="6"/>
                </a:lnTo>
                <a:lnTo>
                  <a:pt x="272" y="2"/>
                </a:lnTo>
                <a:lnTo>
                  <a:pt x="248" y="0"/>
                </a:lnTo>
                <a:lnTo>
                  <a:pt x="230" y="2"/>
                </a:lnTo>
                <a:lnTo>
                  <a:pt x="214" y="6"/>
                </a:lnTo>
                <a:lnTo>
                  <a:pt x="204" y="10"/>
                </a:lnTo>
                <a:lnTo>
                  <a:pt x="194" y="16"/>
                </a:lnTo>
                <a:lnTo>
                  <a:pt x="194" y="16"/>
                </a:lnTo>
                <a:lnTo>
                  <a:pt x="194" y="16"/>
                </a:lnTo>
                <a:lnTo>
                  <a:pt x="182" y="20"/>
                </a:lnTo>
                <a:lnTo>
                  <a:pt x="170" y="28"/>
                </a:lnTo>
                <a:lnTo>
                  <a:pt x="156" y="42"/>
                </a:lnTo>
                <a:lnTo>
                  <a:pt x="138" y="58"/>
                </a:lnTo>
                <a:lnTo>
                  <a:pt x="44" y="140"/>
                </a:lnTo>
                <a:lnTo>
                  <a:pt x="44" y="140"/>
                </a:lnTo>
                <a:lnTo>
                  <a:pt x="44" y="140"/>
                </a:lnTo>
                <a:lnTo>
                  <a:pt x="34" y="152"/>
                </a:lnTo>
                <a:lnTo>
                  <a:pt x="12" y="178"/>
                </a:lnTo>
                <a:lnTo>
                  <a:pt x="12" y="178"/>
                </a:lnTo>
                <a:lnTo>
                  <a:pt x="6" y="188"/>
                </a:lnTo>
                <a:lnTo>
                  <a:pt x="2" y="200"/>
                </a:lnTo>
                <a:lnTo>
                  <a:pt x="0" y="210"/>
                </a:lnTo>
                <a:lnTo>
                  <a:pt x="2" y="224"/>
                </a:lnTo>
                <a:lnTo>
                  <a:pt x="2" y="224"/>
                </a:lnTo>
                <a:lnTo>
                  <a:pt x="6" y="240"/>
                </a:lnTo>
                <a:lnTo>
                  <a:pt x="14" y="256"/>
                </a:lnTo>
                <a:lnTo>
                  <a:pt x="24" y="274"/>
                </a:lnTo>
                <a:lnTo>
                  <a:pt x="36" y="290"/>
                </a:lnTo>
                <a:lnTo>
                  <a:pt x="50" y="308"/>
                </a:lnTo>
                <a:lnTo>
                  <a:pt x="66" y="324"/>
                </a:lnTo>
                <a:lnTo>
                  <a:pt x="100" y="356"/>
                </a:lnTo>
                <a:lnTo>
                  <a:pt x="134" y="384"/>
                </a:lnTo>
                <a:lnTo>
                  <a:pt x="164" y="408"/>
                </a:lnTo>
                <a:lnTo>
                  <a:pt x="194" y="430"/>
                </a:lnTo>
                <a:lnTo>
                  <a:pt x="194" y="430"/>
                </a:lnTo>
                <a:lnTo>
                  <a:pt x="210" y="440"/>
                </a:lnTo>
                <a:lnTo>
                  <a:pt x="228" y="448"/>
                </a:lnTo>
                <a:lnTo>
                  <a:pt x="244" y="452"/>
                </a:lnTo>
                <a:lnTo>
                  <a:pt x="262" y="454"/>
                </a:lnTo>
                <a:lnTo>
                  <a:pt x="262" y="454"/>
                </a:lnTo>
                <a:lnTo>
                  <a:pt x="282" y="452"/>
                </a:lnTo>
                <a:lnTo>
                  <a:pt x="300" y="446"/>
                </a:lnTo>
                <a:lnTo>
                  <a:pt x="316" y="440"/>
                </a:lnTo>
                <a:lnTo>
                  <a:pt x="330" y="434"/>
                </a:lnTo>
                <a:lnTo>
                  <a:pt x="350" y="420"/>
                </a:lnTo>
                <a:lnTo>
                  <a:pt x="358" y="412"/>
                </a:lnTo>
                <a:lnTo>
                  <a:pt x="496" y="268"/>
                </a:lnTo>
                <a:lnTo>
                  <a:pt x="498" y="266"/>
                </a:lnTo>
                <a:lnTo>
                  <a:pt x="498" y="266"/>
                </a:lnTo>
                <a:lnTo>
                  <a:pt x="504" y="254"/>
                </a:lnTo>
                <a:lnTo>
                  <a:pt x="508" y="240"/>
                </a:lnTo>
                <a:lnTo>
                  <a:pt x="510" y="228"/>
                </a:lnTo>
                <a:lnTo>
                  <a:pt x="512" y="216"/>
                </a:lnTo>
                <a:lnTo>
                  <a:pt x="512" y="206"/>
                </a:lnTo>
                <a:lnTo>
                  <a:pt x="510" y="196"/>
                </a:lnTo>
                <a:lnTo>
                  <a:pt x="504" y="178"/>
                </a:lnTo>
                <a:lnTo>
                  <a:pt x="496" y="164"/>
                </a:lnTo>
                <a:lnTo>
                  <a:pt x="488" y="152"/>
                </a:lnTo>
                <a:lnTo>
                  <a:pt x="480" y="144"/>
                </a:lnTo>
                <a:lnTo>
                  <a:pt x="480" y="144"/>
                </a:lnTo>
                <a:close/>
                <a:moveTo>
                  <a:pt x="418" y="106"/>
                </a:moveTo>
                <a:lnTo>
                  <a:pt x="464" y="154"/>
                </a:lnTo>
                <a:lnTo>
                  <a:pt x="464" y="154"/>
                </a:lnTo>
                <a:lnTo>
                  <a:pt x="462" y="160"/>
                </a:lnTo>
                <a:lnTo>
                  <a:pt x="460" y="170"/>
                </a:lnTo>
                <a:lnTo>
                  <a:pt x="448" y="192"/>
                </a:lnTo>
                <a:lnTo>
                  <a:pt x="430" y="218"/>
                </a:lnTo>
                <a:lnTo>
                  <a:pt x="410" y="246"/>
                </a:lnTo>
                <a:lnTo>
                  <a:pt x="360" y="308"/>
                </a:lnTo>
                <a:lnTo>
                  <a:pt x="312" y="366"/>
                </a:lnTo>
                <a:lnTo>
                  <a:pt x="312" y="366"/>
                </a:lnTo>
                <a:lnTo>
                  <a:pt x="306" y="368"/>
                </a:lnTo>
                <a:lnTo>
                  <a:pt x="306" y="368"/>
                </a:lnTo>
                <a:lnTo>
                  <a:pt x="308" y="362"/>
                </a:lnTo>
                <a:lnTo>
                  <a:pt x="308" y="362"/>
                </a:lnTo>
                <a:lnTo>
                  <a:pt x="418" y="106"/>
                </a:lnTo>
                <a:lnTo>
                  <a:pt x="418" y="106"/>
                </a:lnTo>
                <a:close/>
                <a:moveTo>
                  <a:pt x="242" y="366"/>
                </a:move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close/>
                <a:moveTo>
                  <a:pt x="400" y="98"/>
                </a:moveTo>
                <a:lnTo>
                  <a:pt x="400" y="98"/>
                </a:lnTo>
                <a:lnTo>
                  <a:pt x="292" y="354"/>
                </a:lnTo>
                <a:lnTo>
                  <a:pt x="292" y="354"/>
                </a:lnTo>
                <a:lnTo>
                  <a:pt x="288" y="366"/>
                </a:lnTo>
                <a:lnTo>
                  <a:pt x="288" y="366"/>
                </a:lnTo>
                <a:lnTo>
                  <a:pt x="284" y="366"/>
                </a:lnTo>
                <a:lnTo>
                  <a:pt x="284" y="366"/>
                </a:lnTo>
                <a:lnTo>
                  <a:pt x="294" y="346"/>
                </a:lnTo>
                <a:lnTo>
                  <a:pt x="294" y="346"/>
                </a:lnTo>
                <a:lnTo>
                  <a:pt x="302" y="306"/>
                </a:lnTo>
                <a:lnTo>
                  <a:pt x="310" y="266"/>
                </a:lnTo>
                <a:lnTo>
                  <a:pt x="320" y="220"/>
                </a:lnTo>
                <a:lnTo>
                  <a:pt x="326" y="170"/>
                </a:lnTo>
                <a:lnTo>
                  <a:pt x="330" y="118"/>
                </a:lnTo>
                <a:lnTo>
                  <a:pt x="332" y="96"/>
                </a:lnTo>
                <a:lnTo>
                  <a:pt x="330" y="72"/>
                </a:lnTo>
                <a:lnTo>
                  <a:pt x="328" y="52"/>
                </a:lnTo>
                <a:lnTo>
                  <a:pt x="326" y="34"/>
                </a:lnTo>
                <a:lnTo>
                  <a:pt x="326" y="34"/>
                </a:lnTo>
                <a:lnTo>
                  <a:pt x="342" y="38"/>
                </a:lnTo>
                <a:lnTo>
                  <a:pt x="352" y="42"/>
                </a:lnTo>
                <a:lnTo>
                  <a:pt x="362" y="48"/>
                </a:lnTo>
                <a:lnTo>
                  <a:pt x="374" y="56"/>
                </a:lnTo>
                <a:lnTo>
                  <a:pt x="384" y="68"/>
                </a:lnTo>
                <a:lnTo>
                  <a:pt x="392" y="82"/>
                </a:lnTo>
                <a:lnTo>
                  <a:pt x="400" y="98"/>
                </a:lnTo>
                <a:lnTo>
                  <a:pt x="400" y="98"/>
                </a:lnTo>
                <a:close/>
                <a:moveTo>
                  <a:pt x="304" y="26"/>
                </a:moveTo>
                <a:lnTo>
                  <a:pt x="304" y="28"/>
                </a:lnTo>
                <a:lnTo>
                  <a:pt x="304" y="28"/>
                </a:lnTo>
                <a:lnTo>
                  <a:pt x="308" y="44"/>
                </a:lnTo>
                <a:lnTo>
                  <a:pt x="312" y="62"/>
                </a:lnTo>
                <a:lnTo>
                  <a:pt x="314" y="84"/>
                </a:lnTo>
                <a:lnTo>
                  <a:pt x="314" y="108"/>
                </a:lnTo>
                <a:lnTo>
                  <a:pt x="310" y="158"/>
                </a:lnTo>
                <a:lnTo>
                  <a:pt x="302" y="212"/>
                </a:lnTo>
                <a:lnTo>
                  <a:pt x="294" y="260"/>
                </a:lnTo>
                <a:lnTo>
                  <a:pt x="284" y="300"/>
                </a:lnTo>
                <a:lnTo>
                  <a:pt x="276" y="340"/>
                </a:lnTo>
                <a:lnTo>
                  <a:pt x="276" y="340"/>
                </a:lnTo>
                <a:lnTo>
                  <a:pt x="270" y="352"/>
                </a:lnTo>
                <a:lnTo>
                  <a:pt x="266" y="360"/>
                </a:lnTo>
                <a:lnTo>
                  <a:pt x="264" y="366"/>
                </a:lnTo>
                <a:lnTo>
                  <a:pt x="264" y="366"/>
                </a:lnTo>
                <a:lnTo>
                  <a:pt x="258" y="358"/>
                </a:lnTo>
                <a:lnTo>
                  <a:pt x="254" y="346"/>
                </a:lnTo>
                <a:lnTo>
                  <a:pt x="254" y="346"/>
                </a:lnTo>
                <a:lnTo>
                  <a:pt x="246" y="320"/>
                </a:lnTo>
                <a:lnTo>
                  <a:pt x="238" y="294"/>
                </a:lnTo>
                <a:lnTo>
                  <a:pt x="228" y="240"/>
                </a:lnTo>
                <a:lnTo>
                  <a:pt x="222" y="188"/>
                </a:lnTo>
                <a:lnTo>
                  <a:pt x="218" y="140"/>
                </a:lnTo>
                <a:lnTo>
                  <a:pt x="216" y="98"/>
                </a:lnTo>
                <a:lnTo>
                  <a:pt x="216" y="64"/>
                </a:lnTo>
                <a:lnTo>
                  <a:pt x="218" y="34"/>
                </a:lnTo>
                <a:lnTo>
                  <a:pt x="218" y="34"/>
                </a:lnTo>
                <a:lnTo>
                  <a:pt x="218" y="32"/>
                </a:lnTo>
                <a:lnTo>
                  <a:pt x="218" y="32"/>
                </a:lnTo>
                <a:lnTo>
                  <a:pt x="216" y="26"/>
                </a:lnTo>
                <a:lnTo>
                  <a:pt x="216" y="26"/>
                </a:lnTo>
                <a:lnTo>
                  <a:pt x="230" y="22"/>
                </a:lnTo>
                <a:lnTo>
                  <a:pt x="248" y="18"/>
                </a:lnTo>
                <a:lnTo>
                  <a:pt x="274" y="20"/>
                </a:lnTo>
                <a:lnTo>
                  <a:pt x="288" y="22"/>
                </a:lnTo>
                <a:lnTo>
                  <a:pt x="304" y="26"/>
                </a:lnTo>
                <a:lnTo>
                  <a:pt x="304" y="26"/>
                </a:lnTo>
                <a:close/>
                <a:moveTo>
                  <a:pt x="146" y="76"/>
                </a:moveTo>
                <a:lnTo>
                  <a:pt x="146" y="76"/>
                </a:lnTo>
                <a:lnTo>
                  <a:pt x="152" y="72"/>
                </a:lnTo>
                <a:lnTo>
                  <a:pt x="154" y="70"/>
                </a:lnTo>
                <a:lnTo>
                  <a:pt x="152" y="70"/>
                </a:lnTo>
                <a:lnTo>
                  <a:pt x="152" y="70"/>
                </a:lnTo>
                <a:lnTo>
                  <a:pt x="172" y="50"/>
                </a:lnTo>
                <a:lnTo>
                  <a:pt x="186" y="40"/>
                </a:lnTo>
                <a:lnTo>
                  <a:pt x="194" y="36"/>
                </a:lnTo>
                <a:lnTo>
                  <a:pt x="198" y="34"/>
                </a:lnTo>
                <a:lnTo>
                  <a:pt x="198" y="34"/>
                </a:lnTo>
                <a:lnTo>
                  <a:pt x="200" y="34"/>
                </a:lnTo>
                <a:lnTo>
                  <a:pt x="200" y="34"/>
                </a:lnTo>
                <a:lnTo>
                  <a:pt x="200" y="76"/>
                </a:lnTo>
                <a:lnTo>
                  <a:pt x="202" y="112"/>
                </a:lnTo>
                <a:lnTo>
                  <a:pt x="206" y="156"/>
                </a:lnTo>
                <a:lnTo>
                  <a:pt x="212" y="204"/>
                </a:lnTo>
                <a:lnTo>
                  <a:pt x="220" y="258"/>
                </a:lnTo>
                <a:lnTo>
                  <a:pt x="230" y="310"/>
                </a:lnTo>
                <a:lnTo>
                  <a:pt x="244" y="362"/>
                </a:lnTo>
                <a:lnTo>
                  <a:pt x="244" y="362"/>
                </a:lnTo>
                <a:lnTo>
                  <a:pt x="226" y="334"/>
                </a:lnTo>
                <a:lnTo>
                  <a:pt x="206" y="300"/>
                </a:lnTo>
                <a:lnTo>
                  <a:pt x="182" y="260"/>
                </a:lnTo>
                <a:lnTo>
                  <a:pt x="162" y="218"/>
                </a:lnTo>
                <a:lnTo>
                  <a:pt x="146" y="176"/>
                </a:lnTo>
                <a:lnTo>
                  <a:pt x="140" y="156"/>
                </a:lnTo>
                <a:lnTo>
                  <a:pt x="136" y="136"/>
                </a:lnTo>
                <a:lnTo>
                  <a:pt x="134" y="118"/>
                </a:lnTo>
                <a:lnTo>
                  <a:pt x="136" y="102"/>
                </a:lnTo>
                <a:lnTo>
                  <a:pt x="140" y="88"/>
                </a:lnTo>
                <a:lnTo>
                  <a:pt x="146" y="76"/>
                </a:lnTo>
                <a:lnTo>
                  <a:pt x="146" y="76"/>
                </a:lnTo>
                <a:close/>
                <a:moveTo>
                  <a:pt x="64" y="156"/>
                </a:moveTo>
                <a:lnTo>
                  <a:pt x="64" y="156"/>
                </a:lnTo>
                <a:lnTo>
                  <a:pt x="64" y="148"/>
                </a:lnTo>
                <a:lnTo>
                  <a:pt x="116" y="102"/>
                </a:lnTo>
                <a:lnTo>
                  <a:pt x="116" y="102"/>
                </a:lnTo>
                <a:lnTo>
                  <a:pt x="116" y="120"/>
                </a:lnTo>
                <a:lnTo>
                  <a:pt x="116" y="138"/>
                </a:lnTo>
                <a:lnTo>
                  <a:pt x="120" y="158"/>
                </a:lnTo>
                <a:lnTo>
                  <a:pt x="126" y="178"/>
                </a:lnTo>
                <a:lnTo>
                  <a:pt x="134" y="198"/>
                </a:lnTo>
                <a:lnTo>
                  <a:pt x="142" y="218"/>
                </a:lnTo>
                <a:lnTo>
                  <a:pt x="160" y="258"/>
                </a:lnTo>
                <a:lnTo>
                  <a:pt x="180" y="292"/>
                </a:lnTo>
                <a:lnTo>
                  <a:pt x="198" y="322"/>
                </a:lnTo>
                <a:lnTo>
                  <a:pt x="218" y="350"/>
                </a:lnTo>
                <a:lnTo>
                  <a:pt x="218" y="350"/>
                </a:lnTo>
                <a:lnTo>
                  <a:pt x="224" y="362"/>
                </a:lnTo>
                <a:lnTo>
                  <a:pt x="224" y="362"/>
                </a:lnTo>
                <a:lnTo>
                  <a:pt x="216" y="358"/>
                </a:lnTo>
                <a:lnTo>
                  <a:pt x="204" y="352"/>
                </a:lnTo>
                <a:lnTo>
                  <a:pt x="204" y="352"/>
                </a:lnTo>
                <a:lnTo>
                  <a:pt x="192" y="342"/>
                </a:lnTo>
                <a:lnTo>
                  <a:pt x="180" y="328"/>
                </a:lnTo>
                <a:lnTo>
                  <a:pt x="150" y="294"/>
                </a:lnTo>
                <a:lnTo>
                  <a:pt x="116" y="246"/>
                </a:lnTo>
                <a:lnTo>
                  <a:pt x="76" y="186"/>
                </a:lnTo>
                <a:lnTo>
                  <a:pt x="72" y="180"/>
                </a:lnTo>
                <a:lnTo>
                  <a:pt x="72" y="180"/>
                </a:lnTo>
                <a:lnTo>
                  <a:pt x="66" y="170"/>
                </a:lnTo>
                <a:lnTo>
                  <a:pt x="64" y="162"/>
                </a:lnTo>
                <a:lnTo>
                  <a:pt x="64" y="156"/>
                </a:lnTo>
                <a:lnTo>
                  <a:pt x="64" y="156"/>
                </a:lnTo>
                <a:close/>
                <a:moveTo>
                  <a:pt x="20" y="220"/>
                </a:moveTo>
                <a:lnTo>
                  <a:pt x="20" y="220"/>
                </a:lnTo>
                <a:lnTo>
                  <a:pt x="18" y="212"/>
                </a:lnTo>
                <a:lnTo>
                  <a:pt x="20" y="204"/>
                </a:lnTo>
                <a:lnTo>
                  <a:pt x="22" y="196"/>
                </a:lnTo>
                <a:lnTo>
                  <a:pt x="26" y="190"/>
                </a:lnTo>
                <a:lnTo>
                  <a:pt x="26" y="190"/>
                </a:lnTo>
                <a:lnTo>
                  <a:pt x="44" y="168"/>
                </a:lnTo>
                <a:lnTo>
                  <a:pt x="44" y="168"/>
                </a:lnTo>
                <a:lnTo>
                  <a:pt x="44" y="174"/>
                </a:lnTo>
                <a:lnTo>
                  <a:pt x="48" y="180"/>
                </a:lnTo>
                <a:lnTo>
                  <a:pt x="56" y="190"/>
                </a:lnTo>
                <a:lnTo>
                  <a:pt x="60" y="196"/>
                </a:lnTo>
                <a:lnTo>
                  <a:pt x="60" y="196"/>
                </a:lnTo>
                <a:lnTo>
                  <a:pt x="102" y="258"/>
                </a:lnTo>
                <a:lnTo>
                  <a:pt x="138" y="306"/>
                </a:lnTo>
                <a:lnTo>
                  <a:pt x="154" y="326"/>
                </a:lnTo>
                <a:lnTo>
                  <a:pt x="168" y="342"/>
                </a:lnTo>
                <a:lnTo>
                  <a:pt x="182" y="356"/>
                </a:lnTo>
                <a:lnTo>
                  <a:pt x="194" y="366"/>
                </a:lnTo>
                <a:lnTo>
                  <a:pt x="194" y="366"/>
                </a:lnTo>
                <a:lnTo>
                  <a:pt x="206" y="374"/>
                </a:lnTo>
                <a:lnTo>
                  <a:pt x="206" y="374"/>
                </a:lnTo>
                <a:lnTo>
                  <a:pt x="182" y="382"/>
                </a:lnTo>
                <a:lnTo>
                  <a:pt x="170" y="388"/>
                </a:lnTo>
                <a:lnTo>
                  <a:pt x="170" y="388"/>
                </a:lnTo>
                <a:lnTo>
                  <a:pt x="126" y="354"/>
                </a:lnTo>
                <a:lnTo>
                  <a:pt x="102" y="332"/>
                </a:lnTo>
                <a:lnTo>
                  <a:pt x="78" y="310"/>
                </a:lnTo>
                <a:lnTo>
                  <a:pt x="58" y="288"/>
                </a:lnTo>
                <a:lnTo>
                  <a:pt x="40" y="264"/>
                </a:lnTo>
                <a:lnTo>
                  <a:pt x="26" y="242"/>
                </a:lnTo>
                <a:lnTo>
                  <a:pt x="22" y="230"/>
                </a:lnTo>
                <a:lnTo>
                  <a:pt x="20" y="220"/>
                </a:lnTo>
                <a:lnTo>
                  <a:pt x="20" y="220"/>
                </a:lnTo>
                <a:close/>
                <a:moveTo>
                  <a:pt x="482" y="256"/>
                </a:moveTo>
                <a:lnTo>
                  <a:pt x="360" y="384"/>
                </a:lnTo>
                <a:lnTo>
                  <a:pt x="360" y="384"/>
                </a:lnTo>
                <a:lnTo>
                  <a:pt x="330" y="374"/>
                </a:lnTo>
                <a:lnTo>
                  <a:pt x="330" y="374"/>
                </a:lnTo>
                <a:lnTo>
                  <a:pt x="362" y="334"/>
                </a:lnTo>
                <a:lnTo>
                  <a:pt x="408" y="280"/>
                </a:lnTo>
                <a:lnTo>
                  <a:pt x="430" y="250"/>
                </a:lnTo>
                <a:lnTo>
                  <a:pt x="450" y="220"/>
                </a:lnTo>
                <a:lnTo>
                  <a:pt x="468" y="192"/>
                </a:lnTo>
                <a:lnTo>
                  <a:pt x="478" y="170"/>
                </a:lnTo>
                <a:lnTo>
                  <a:pt x="478" y="170"/>
                </a:lnTo>
                <a:lnTo>
                  <a:pt x="488" y="184"/>
                </a:lnTo>
                <a:lnTo>
                  <a:pt x="490" y="194"/>
                </a:lnTo>
                <a:lnTo>
                  <a:pt x="492" y="204"/>
                </a:lnTo>
                <a:lnTo>
                  <a:pt x="494" y="216"/>
                </a:lnTo>
                <a:lnTo>
                  <a:pt x="492" y="228"/>
                </a:lnTo>
                <a:lnTo>
                  <a:pt x="488" y="242"/>
                </a:lnTo>
                <a:lnTo>
                  <a:pt x="482" y="256"/>
                </a:lnTo>
                <a:lnTo>
                  <a:pt x="482" y="2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6580188" y="3725863"/>
            <a:ext cx="682625" cy="679450"/>
          </a:xfrm>
          <a:custGeom>
            <a:avLst/>
            <a:gdLst>
              <a:gd name="T0" fmla="*/ 292 w 430"/>
              <a:gd name="T1" fmla="*/ 0 h 428"/>
              <a:gd name="T2" fmla="*/ 0 w 430"/>
              <a:gd name="T3" fmla="*/ 218 h 428"/>
              <a:gd name="T4" fmla="*/ 0 w 430"/>
              <a:gd name="T5" fmla="*/ 428 h 428"/>
              <a:gd name="T6" fmla="*/ 430 w 430"/>
              <a:gd name="T7" fmla="*/ 428 h 428"/>
              <a:gd name="T8" fmla="*/ 430 w 430"/>
              <a:gd name="T9" fmla="*/ 218 h 428"/>
              <a:gd name="T10" fmla="*/ 430 w 430"/>
              <a:gd name="T11" fmla="*/ 218 h 428"/>
              <a:gd name="T12" fmla="*/ 426 w 430"/>
              <a:gd name="T13" fmla="*/ 202 h 428"/>
              <a:gd name="T14" fmla="*/ 420 w 430"/>
              <a:gd name="T15" fmla="*/ 184 h 428"/>
              <a:gd name="T16" fmla="*/ 408 w 430"/>
              <a:gd name="T17" fmla="*/ 158 h 428"/>
              <a:gd name="T18" fmla="*/ 392 w 430"/>
              <a:gd name="T19" fmla="*/ 126 h 428"/>
              <a:gd name="T20" fmla="*/ 366 w 430"/>
              <a:gd name="T21" fmla="*/ 88 h 428"/>
              <a:gd name="T22" fmla="*/ 334 w 430"/>
              <a:gd name="T23" fmla="*/ 46 h 428"/>
              <a:gd name="T24" fmla="*/ 314 w 430"/>
              <a:gd name="T25" fmla="*/ 24 h 428"/>
              <a:gd name="T26" fmla="*/ 292 w 430"/>
              <a:gd name="T27" fmla="*/ 0 h 428"/>
              <a:gd name="T28" fmla="*/ 292 w 430"/>
              <a:gd name="T29" fmla="*/ 0 h 428"/>
              <a:gd name="T30" fmla="*/ 414 w 430"/>
              <a:gd name="T31" fmla="*/ 314 h 428"/>
              <a:gd name="T32" fmla="*/ 16 w 430"/>
              <a:gd name="T33" fmla="*/ 314 h 428"/>
              <a:gd name="T34" fmla="*/ 16 w 430"/>
              <a:gd name="T35" fmla="*/ 234 h 428"/>
              <a:gd name="T36" fmla="*/ 414 w 430"/>
              <a:gd name="T37" fmla="*/ 234 h 428"/>
              <a:gd name="T38" fmla="*/ 414 w 430"/>
              <a:gd name="T39" fmla="*/ 314 h 428"/>
              <a:gd name="T40" fmla="*/ 16 w 430"/>
              <a:gd name="T41" fmla="*/ 412 h 428"/>
              <a:gd name="T42" fmla="*/ 16 w 430"/>
              <a:gd name="T43" fmla="*/ 332 h 428"/>
              <a:gd name="T44" fmla="*/ 414 w 430"/>
              <a:gd name="T45" fmla="*/ 332 h 428"/>
              <a:gd name="T46" fmla="*/ 414 w 430"/>
              <a:gd name="T47" fmla="*/ 412 h 428"/>
              <a:gd name="T48" fmla="*/ 16 w 430"/>
              <a:gd name="T49" fmla="*/ 412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0" h="428">
                <a:moveTo>
                  <a:pt x="292" y="0"/>
                </a:moveTo>
                <a:lnTo>
                  <a:pt x="0" y="218"/>
                </a:lnTo>
                <a:lnTo>
                  <a:pt x="0" y="428"/>
                </a:lnTo>
                <a:lnTo>
                  <a:pt x="430" y="428"/>
                </a:lnTo>
                <a:lnTo>
                  <a:pt x="430" y="218"/>
                </a:lnTo>
                <a:lnTo>
                  <a:pt x="430" y="218"/>
                </a:lnTo>
                <a:lnTo>
                  <a:pt x="426" y="202"/>
                </a:lnTo>
                <a:lnTo>
                  <a:pt x="420" y="184"/>
                </a:lnTo>
                <a:lnTo>
                  <a:pt x="408" y="158"/>
                </a:lnTo>
                <a:lnTo>
                  <a:pt x="392" y="126"/>
                </a:lnTo>
                <a:lnTo>
                  <a:pt x="366" y="88"/>
                </a:lnTo>
                <a:lnTo>
                  <a:pt x="334" y="46"/>
                </a:lnTo>
                <a:lnTo>
                  <a:pt x="314" y="24"/>
                </a:lnTo>
                <a:lnTo>
                  <a:pt x="292" y="0"/>
                </a:lnTo>
                <a:lnTo>
                  <a:pt x="292" y="0"/>
                </a:lnTo>
                <a:close/>
                <a:moveTo>
                  <a:pt x="414" y="314"/>
                </a:moveTo>
                <a:lnTo>
                  <a:pt x="16" y="314"/>
                </a:lnTo>
                <a:lnTo>
                  <a:pt x="16" y="234"/>
                </a:lnTo>
                <a:lnTo>
                  <a:pt x="414" y="234"/>
                </a:lnTo>
                <a:lnTo>
                  <a:pt x="414" y="314"/>
                </a:lnTo>
                <a:close/>
                <a:moveTo>
                  <a:pt x="16" y="412"/>
                </a:moveTo>
                <a:lnTo>
                  <a:pt x="16" y="332"/>
                </a:lnTo>
                <a:lnTo>
                  <a:pt x="414" y="332"/>
                </a:lnTo>
                <a:lnTo>
                  <a:pt x="414" y="412"/>
                </a:lnTo>
                <a:lnTo>
                  <a:pt x="16" y="4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>
            <a:off x="2670175" y="942975"/>
            <a:ext cx="773113" cy="771525"/>
            <a:chOff x="2670175" y="942975"/>
            <a:chExt cx="773113" cy="771525"/>
          </a:xfrm>
          <a:solidFill>
            <a:schemeClr val="bg1">
              <a:lumMod val="50000"/>
            </a:schemeClr>
          </a:solidFill>
        </p:grpSpPr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3019425" y="1139825"/>
              <a:ext cx="423863" cy="368300"/>
            </a:xfrm>
            <a:custGeom>
              <a:avLst/>
              <a:gdLst>
                <a:gd name="T0" fmla="*/ 199 w 267"/>
                <a:gd name="T1" fmla="*/ 0 h 232"/>
                <a:gd name="T2" fmla="*/ 64 w 267"/>
                <a:gd name="T3" fmla="*/ 2 h 232"/>
                <a:gd name="T4" fmla="*/ 0 w 267"/>
                <a:gd name="T5" fmla="*/ 118 h 232"/>
                <a:gd name="T6" fmla="*/ 68 w 267"/>
                <a:gd name="T7" fmla="*/ 232 h 232"/>
                <a:gd name="T8" fmla="*/ 201 w 267"/>
                <a:gd name="T9" fmla="*/ 230 h 232"/>
                <a:gd name="T10" fmla="*/ 267 w 267"/>
                <a:gd name="T11" fmla="*/ 116 h 232"/>
                <a:gd name="T12" fmla="*/ 199 w 267"/>
                <a:gd name="T13" fmla="*/ 0 h 232"/>
                <a:gd name="T14" fmla="*/ 189 w 267"/>
                <a:gd name="T15" fmla="*/ 212 h 232"/>
                <a:gd name="T16" fmla="*/ 79 w 267"/>
                <a:gd name="T17" fmla="*/ 212 h 232"/>
                <a:gd name="T18" fmla="*/ 22 w 267"/>
                <a:gd name="T19" fmla="*/ 118 h 232"/>
                <a:gd name="T20" fmla="*/ 77 w 267"/>
                <a:gd name="T21" fmla="*/ 22 h 232"/>
                <a:gd name="T22" fmla="*/ 187 w 267"/>
                <a:gd name="T23" fmla="*/ 20 h 232"/>
                <a:gd name="T24" fmla="*/ 243 w 267"/>
                <a:gd name="T25" fmla="*/ 116 h 232"/>
                <a:gd name="T26" fmla="*/ 189 w 267"/>
                <a:gd name="T27" fmla="*/ 21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232">
                  <a:moveTo>
                    <a:pt x="199" y="0"/>
                  </a:moveTo>
                  <a:lnTo>
                    <a:pt x="64" y="2"/>
                  </a:lnTo>
                  <a:lnTo>
                    <a:pt x="0" y="118"/>
                  </a:lnTo>
                  <a:lnTo>
                    <a:pt x="68" y="232"/>
                  </a:lnTo>
                  <a:lnTo>
                    <a:pt x="201" y="230"/>
                  </a:lnTo>
                  <a:lnTo>
                    <a:pt x="267" y="116"/>
                  </a:lnTo>
                  <a:lnTo>
                    <a:pt x="199" y="0"/>
                  </a:lnTo>
                  <a:close/>
                  <a:moveTo>
                    <a:pt x="189" y="212"/>
                  </a:moveTo>
                  <a:lnTo>
                    <a:pt x="79" y="212"/>
                  </a:lnTo>
                  <a:lnTo>
                    <a:pt x="22" y="118"/>
                  </a:lnTo>
                  <a:lnTo>
                    <a:pt x="77" y="22"/>
                  </a:lnTo>
                  <a:lnTo>
                    <a:pt x="187" y="20"/>
                  </a:lnTo>
                  <a:lnTo>
                    <a:pt x="243" y="116"/>
                  </a:lnTo>
                  <a:lnTo>
                    <a:pt x="189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2670175" y="942975"/>
              <a:ext cx="422275" cy="368300"/>
            </a:xfrm>
            <a:custGeom>
              <a:avLst/>
              <a:gdLst>
                <a:gd name="T0" fmla="*/ 200 w 266"/>
                <a:gd name="T1" fmla="*/ 230 h 232"/>
                <a:gd name="T2" fmla="*/ 266 w 266"/>
                <a:gd name="T3" fmla="*/ 114 h 232"/>
                <a:gd name="T4" fmla="*/ 198 w 266"/>
                <a:gd name="T5" fmla="*/ 0 h 232"/>
                <a:gd name="T6" fmla="*/ 66 w 266"/>
                <a:gd name="T7" fmla="*/ 2 h 232"/>
                <a:gd name="T8" fmla="*/ 0 w 266"/>
                <a:gd name="T9" fmla="*/ 118 h 232"/>
                <a:gd name="T10" fmla="*/ 68 w 266"/>
                <a:gd name="T11" fmla="*/ 232 h 232"/>
                <a:gd name="T12" fmla="*/ 200 w 266"/>
                <a:gd name="T13" fmla="*/ 230 h 232"/>
                <a:gd name="T14" fmla="*/ 76 w 266"/>
                <a:gd name="T15" fmla="*/ 22 h 232"/>
                <a:gd name="T16" fmla="*/ 186 w 266"/>
                <a:gd name="T17" fmla="*/ 20 h 232"/>
                <a:gd name="T18" fmla="*/ 242 w 266"/>
                <a:gd name="T19" fmla="*/ 114 h 232"/>
                <a:gd name="T20" fmla="*/ 188 w 266"/>
                <a:gd name="T21" fmla="*/ 210 h 232"/>
                <a:gd name="T22" fmla="*/ 78 w 266"/>
                <a:gd name="T23" fmla="*/ 212 h 232"/>
                <a:gd name="T24" fmla="*/ 22 w 266"/>
                <a:gd name="T25" fmla="*/ 118 h 232"/>
                <a:gd name="T26" fmla="*/ 76 w 266"/>
                <a:gd name="T27" fmla="*/ 2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232">
                  <a:moveTo>
                    <a:pt x="200" y="230"/>
                  </a:moveTo>
                  <a:lnTo>
                    <a:pt x="266" y="114"/>
                  </a:lnTo>
                  <a:lnTo>
                    <a:pt x="198" y="0"/>
                  </a:lnTo>
                  <a:lnTo>
                    <a:pt x="66" y="2"/>
                  </a:lnTo>
                  <a:lnTo>
                    <a:pt x="0" y="118"/>
                  </a:lnTo>
                  <a:lnTo>
                    <a:pt x="68" y="232"/>
                  </a:lnTo>
                  <a:lnTo>
                    <a:pt x="200" y="230"/>
                  </a:lnTo>
                  <a:close/>
                  <a:moveTo>
                    <a:pt x="76" y="22"/>
                  </a:moveTo>
                  <a:lnTo>
                    <a:pt x="186" y="20"/>
                  </a:lnTo>
                  <a:lnTo>
                    <a:pt x="242" y="114"/>
                  </a:lnTo>
                  <a:lnTo>
                    <a:pt x="188" y="210"/>
                  </a:lnTo>
                  <a:lnTo>
                    <a:pt x="78" y="212"/>
                  </a:lnTo>
                  <a:lnTo>
                    <a:pt x="22" y="118"/>
                  </a:lnTo>
                  <a:lnTo>
                    <a:pt x="7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2673350" y="1349375"/>
              <a:ext cx="422275" cy="365125"/>
            </a:xfrm>
            <a:custGeom>
              <a:avLst/>
              <a:gdLst>
                <a:gd name="T0" fmla="*/ 66 w 266"/>
                <a:gd name="T1" fmla="*/ 0 h 230"/>
                <a:gd name="T2" fmla="*/ 0 w 266"/>
                <a:gd name="T3" fmla="*/ 116 h 230"/>
                <a:gd name="T4" fmla="*/ 68 w 266"/>
                <a:gd name="T5" fmla="*/ 230 h 230"/>
                <a:gd name="T6" fmla="*/ 202 w 266"/>
                <a:gd name="T7" fmla="*/ 230 h 230"/>
                <a:gd name="T8" fmla="*/ 266 w 266"/>
                <a:gd name="T9" fmla="*/ 114 h 230"/>
                <a:gd name="T10" fmla="*/ 198 w 266"/>
                <a:gd name="T11" fmla="*/ 0 h 230"/>
                <a:gd name="T12" fmla="*/ 66 w 266"/>
                <a:gd name="T13" fmla="*/ 0 h 230"/>
                <a:gd name="T14" fmla="*/ 190 w 266"/>
                <a:gd name="T15" fmla="*/ 210 h 230"/>
                <a:gd name="T16" fmla="*/ 80 w 266"/>
                <a:gd name="T17" fmla="*/ 210 h 230"/>
                <a:gd name="T18" fmla="*/ 24 w 266"/>
                <a:gd name="T19" fmla="*/ 116 h 230"/>
                <a:gd name="T20" fmla="*/ 78 w 266"/>
                <a:gd name="T21" fmla="*/ 20 h 230"/>
                <a:gd name="T22" fmla="*/ 188 w 266"/>
                <a:gd name="T23" fmla="*/ 20 h 230"/>
                <a:gd name="T24" fmla="*/ 244 w 266"/>
                <a:gd name="T25" fmla="*/ 114 h 230"/>
                <a:gd name="T26" fmla="*/ 190 w 266"/>
                <a:gd name="T27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" h="230">
                  <a:moveTo>
                    <a:pt x="66" y="0"/>
                  </a:moveTo>
                  <a:lnTo>
                    <a:pt x="0" y="116"/>
                  </a:lnTo>
                  <a:lnTo>
                    <a:pt x="68" y="230"/>
                  </a:lnTo>
                  <a:lnTo>
                    <a:pt x="202" y="230"/>
                  </a:lnTo>
                  <a:lnTo>
                    <a:pt x="266" y="114"/>
                  </a:lnTo>
                  <a:lnTo>
                    <a:pt x="198" y="0"/>
                  </a:lnTo>
                  <a:lnTo>
                    <a:pt x="66" y="0"/>
                  </a:lnTo>
                  <a:close/>
                  <a:moveTo>
                    <a:pt x="190" y="210"/>
                  </a:moveTo>
                  <a:lnTo>
                    <a:pt x="80" y="210"/>
                  </a:lnTo>
                  <a:lnTo>
                    <a:pt x="24" y="116"/>
                  </a:lnTo>
                  <a:lnTo>
                    <a:pt x="78" y="20"/>
                  </a:lnTo>
                  <a:lnTo>
                    <a:pt x="188" y="20"/>
                  </a:lnTo>
                  <a:lnTo>
                    <a:pt x="244" y="114"/>
                  </a:lnTo>
                  <a:lnTo>
                    <a:pt x="190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428750" y="5040313"/>
            <a:ext cx="419100" cy="777875"/>
            <a:chOff x="1428750" y="5040313"/>
            <a:chExt cx="419100" cy="777875"/>
          </a:xfrm>
          <a:solidFill>
            <a:schemeClr val="bg1">
              <a:lumMod val="50000"/>
            </a:schemeClr>
          </a:solidFill>
        </p:grpSpPr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571625" y="504031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638300" y="504031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571625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638300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571625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4 h 30"/>
                <a:gd name="T38" fmla="*/ 0 w 30"/>
                <a:gd name="T39" fmla="*/ 24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638300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6 w 30"/>
                <a:gd name="T27" fmla="*/ 0 h 30"/>
                <a:gd name="T28" fmla="*/ 6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4 h 30"/>
                <a:gd name="T38" fmla="*/ 0 w 30"/>
                <a:gd name="T39" fmla="*/ 24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571625" y="5221288"/>
              <a:ext cx="47625" cy="47625"/>
            </a:xfrm>
            <a:custGeom>
              <a:avLst/>
              <a:gdLst>
                <a:gd name="T0" fmla="*/ 30 w 30"/>
                <a:gd name="T1" fmla="*/ 26 h 30"/>
                <a:gd name="T2" fmla="*/ 30 w 30"/>
                <a:gd name="T3" fmla="*/ 4 h 30"/>
                <a:gd name="T4" fmla="*/ 30 w 30"/>
                <a:gd name="T5" fmla="*/ 4 h 30"/>
                <a:gd name="T6" fmla="*/ 30 w 30"/>
                <a:gd name="T7" fmla="*/ 2 h 30"/>
                <a:gd name="T8" fmla="*/ 28 w 30"/>
                <a:gd name="T9" fmla="*/ 0 h 30"/>
                <a:gd name="T10" fmla="*/ 26 w 30"/>
                <a:gd name="T11" fmla="*/ 0 h 30"/>
                <a:gd name="T12" fmla="*/ 26 w 30"/>
                <a:gd name="T13" fmla="*/ 0 h 30"/>
                <a:gd name="T14" fmla="*/ 4 w 30"/>
                <a:gd name="T15" fmla="*/ 0 h 30"/>
                <a:gd name="T16" fmla="*/ 4 w 30"/>
                <a:gd name="T17" fmla="*/ 0 h 30"/>
                <a:gd name="T18" fmla="*/ 2 w 30"/>
                <a:gd name="T19" fmla="*/ 0 h 30"/>
                <a:gd name="T20" fmla="*/ 0 w 30"/>
                <a:gd name="T21" fmla="*/ 2 h 30"/>
                <a:gd name="T22" fmla="*/ 0 w 30"/>
                <a:gd name="T23" fmla="*/ 4 h 30"/>
                <a:gd name="T24" fmla="*/ 0 w 30"/>
                <a:gd name="T25" fmla="*/ 24 h 30"/>
                <a:gd name="T26" fmla="*/ 0 w 30"/>
                <a:gd name="T27" fmla="*/ 24 h 30"/>
                <a:gd name="T28" fmla="*/ 0 w 30"/>
                <a:gd name="T29" fmla="*/ 28 h 30"/>
                <a:gd name="T30" fmla="*/ 2 w 30"/>
                <a:gd name="T31" fmla="*/ 30 h 30"/>
                <a:gd name="T32" fmla="*/ 4 w 30"/>
                <a:gd name="T33" fmla="*/ 30 h 30"/>
                <a:gd name="T34" fmla="*/ 4 w 30"/>
                <a:gd name="T35" fmla="*/ 30 h 30"/>
                <a:gd name="T36" fmla="*/ 26 w 30"/>
                <a:gd name="T37" fmla="*/ 30 h 30"/>
                <a:gd name="T38" fmla="*/ 26 w 30"/>
                <a:gd name="T39" fmla="*/ 30 h 30"/>
                <a:gd name="T40" fmla="*/ 28 w 30"/>
                <a:gd name="T41" fmla="*/ 30 h 30"/>
                <a:gd name="T42" fmla="*/ 30 w 30"/>
                <a:gd name="T43" fmla="*/ 28 h 30"/>
                <a:gd name="T44" fmla="*/ 30 w 30"/>
                <a:gd name="T45" fmla="*/ 26 h 30"/>
                <a:gd name="T46" fmla="*/ 30 w 30"/>
                <a:gd name="T47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30" y="26"/>
                  </a:move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1638300" y="522128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4 w 30"/>
                <a:gd name="T5" fmla="*/ 30 h 30"/>
                <a:gd name="T6" fmla="*/ 24 w 30"/>
                <a:gd name="T7" fmla="*/ 30 h 30"/>
                <a:gd name="T8" fmla="*/ 30 w 30"/>
                <a:gd name="T9" fmla="*/ 22 h 30"/>
                <a:gd name="T10" fmla="*/ 30 w 30"/>
                <a:gd name="T11" fmla="*/ 4 h 30"/>
                <a:gd name="T12" fmla="*/ 30 w 30"/>
                <a:gd name="T13" fmla="*/ 4 h 30"/>
                <a:gd name="T14" fmla="*/ 30 w 30"/>
                <a:gd name="T15" fmla="*/ 2 h 30"/>
                <a:gd name="T16" fmla="*/ 28 w 30"/>
                <a:gd name="T17" fmla="*/ 0 h 30"/>
                <a:gd name="T18" fmla="*/ 26 w 30"/>
                <a:gd name="T19" fmla="*/ 0 h 30"/>
                <a:gd name="T20" fmla="*/ 26 w 30"/>
                <a:gd name="T21" fmla="*/ 0 h 30"/>
                <a:gd name="T22" fmla="*/ 6 w 30"/>
                <a:gd name="T23" fmla="*/ 0 h 30"/>
                <a:gd name="T24" fmla="*/ 6 w 30"/>
                <a:gd name="T25" fmla="*/ 0 h 30"/>
                <a:gd name="T26" fmla="*/ 2 w 30"/>
                <a:gd name="T27" fmla="*/ 0 h 30"/>
                <a:gd name="T28" fmla="*/ 0 w 30"/>
                <a:gd name="T29" fmla="*/ 2 h 30"/>
                <a:gd name="T30" fmla="*/ 0 w 30"/>
                <a:gd name="T31" fmla="*/ 4 h 30"/>
                <a:gd name="T32" fmla="*/ 0 w 30"/>
                <a:gd name="T33" fmla="*/ 24 h 30"/>
                <a:gd name="T34" fmla="*/ 0 w 30"/>
                <a:gd name="T35" fmla="*/ 24 h 30"/>
                <a:gd name="T36" fmla="*/ 0 w 30"/>
                <a:gd name="T37" fmla="*/ 28 h 30"/>
                <a:gd name="T38" fmla="*/ 2 w 30"/>
                <a:gd name="T39" fmla="*/ 30 h 30"/>
                <a:gd name="T40" fmla="*/ 4 w 30"/>
                <a:gd name="T41" fmla="*/ 30 h 30"/>
                <a:gd name="T42" fmla="*/ 4 w 30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0" y="2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1701800" y="5100638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26 w 30"/>
                <a:gd name="T5" fmla="*/ 30 h 30"/>
                <a:gd name="T6" fmla="*/ 26 w 30"/>
                <a:gd name="T7" fmla="*/ 30 h 30"/>
                <a:gd name="T8" fmla="*/ 28 w 30"/>
                <a:gd name="T9" fmla="*/ 30 h 30"/>
                <a:gd name="T10" fmla="*/ 30 w 30"/>
                <a:gd name="T11" fmla="*/ 28 h 30"/>
                <a:gd name="T12" fmla="*/ 30 w 30"/>
                <a:gd name="T13" fmla="*/ 26 h 30"/>
                <a:gd name="T14" fmla="*/ 30 w 30"/>
                <a:gd name="T15" fmla="*/ 4 h 30"/>
                <a:gd name="T16" fmla="*/ 30 w 30"/>
                <a:gd name="T17" fmla="*/ 4 h 30"/>
                <a:gd name="T18" fmla="*/ 30 w 30"/>
                <a:gd name="T19" fmla="*/ 2 h 30"/>
                <a:gd name="T20" fmla="*/ 28 w 30"/>
                <a:gd name="T21" fmla="*/ 0 h 30"/>
                <a:gd name="T22" fmla="*/ 26 w 30"/>
                <a:gd name="T23" fmla="*/ 0 h 30"/>
                <a:gd name="T24" fmla="*/ 26 w 30"/>
                <a:gd name="T25" fmla="*/ 0 h 30"/>
                <a:gd name="T26" fmla="*/ 4 w 30"/>
                <a:gd name="T27" fmla="*/ 0 h 30"/>
                <a:gd name="T28" fmla="*/ 4 w 30"/>
                <a:gd name="T29" fmla="*/ 0 h 30"/>
                <a:gd name="T30" fmla="*/ 2 w 30"/>
                <a:gd name="T31" fmla="*/ 0 h 30"/>
                <a:gd name="T32" fmla="*/ 0 w 30"/>
                <a:gd name="T33" fmla="*/ 2 h 30"/>
                <a:gd name="T34" fmla="*/ 0 w 30"/>
                <a:gd name="T35" fmla="*/ 4 h 30"/>
                <a:gd name="T36" fmla="*/ 0 w 30"/>
                <a:gd name="T37" fmla="*/ 26 h 30"/>
                <a:gd name="T38" fmla="*/ 0 w 30"/>
                <a:gd name="T39" fmla="*/ 26 h 30"/>
                <a:gd name="T40" fmla="*/ 0 w 30"/>
                <a:gd name="T41" fmla="*/ 28 h 30"/>
                <a:gd name="T42" fmla="*/ 2 w 30"/>
                <a:gd name="T43" fmla="*/ 30 h 30"/>
                <a:gd name="T44" fmla="*/ 4 w 30"/>
                <a:gd name="T45" fmla="*/ 30 h 30"/>
                <a:gd name="T46" fmla="*/ 4 w 30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701800" y="5160963"/>
              <a:ext cx="47625" cy="47625"/>
            </a:xfrm>
            <a:custGeom>
              <a:avLst/>
              <a:gdLst>
                <a:gd name="T0" fmla="*/ 4 w 30"/>
                <a:gd name="T1" fmla="*/ 30 h 30"/>
                <a:gd name="T2" fmla="*/ 4 w 30"/>
                <a:gd name="T3" fmla="*/ 30 h 30"/>
                <a:gd name="T4" fmla="*/ 18 w 30"/>
                <a:gd name="T5" fmla="*/ 30 h 30"/>
                <a:gd name="T6" fmla="*/ 18 w 30"/>
                <a:gd name="T7" fmla="*/ 30 h 30"/>
                <a:gd name="T8" fmla="*/ 30 w 30"/>
                <a:gd name="T9" fmla="*/ 22 h 30"/>
                <a:gd name="T10" fmla="*/ 30 w 30"/>
                <a:gd name="T11" fmla="*/ 4 h 30"/>
                <a:gd name="T12" fmla="*/ 30 w 30"/>
                <a:gd name="T13" fmla="*/ 4 h 30"/>
                <a:gd name="T14" fmla="*/ 30 w 30"/>
                <a:gd name="T15" fmla="*/ 2 h 30"/>
                <a:gd name="T16" fmla="*/ 28 w 30"/>
                <a:gd name="T17" fmla="*/ 0 h 30"/>
                <a:gd name="T18" fmla="*/ 26 w 30"/>
                <a:gd name="T19" fmla="*/ 0 h 30"/>
                <a:gd name="T20" fmla="*/ 26 w 30"/>
                <a:gd name="T21" fmla="*/ 0 h 30"/>
                <a:gd name="T22" fmla="*/ 4 w 30"/>
                <a:gd name="T23" fmla="*/ 0 h 30"/>
                <a:gd name="T24" fmla="*/ 4 w 30"/>
                <a:gd name="T25" fmla="*/ 0 h 30"/>
                <a:gd name="T26" fmla="*/ 2 w 30"/>
                <a:gd name="T27" fmla="*/ 0 h 30"/>
                <a:gd name="T28" fmla="*/ 0 w 30"/>
                <a:gd name="T29" fmla="*/ 2 h 30"/>
                <a:gd name="T30" fmla="*/ 0 w 30"/>
                <a:gd name="T31" fmla="*/ 4 h 30"/>
                <a:gd name="T32" fmla="*/ 0 w 30"/>
                <a:gd name="T33" fmla="*/ 26 h 30"/>
                <a:gd name="T34" fmla="*/ 0 w 30"/>
                <a:gd name="T35" fmla="*/ 26 h 30"/>
                <a:gd name="T36" fmla="*/ 0 w 30"/>
                <a:gd name="T37" fmla="*/ 28 h 30"/>
                <a:gd name="T38" fmla="*/ 2 w 30"/>
                <a:gd name="T39" fmla="*/ 30 h 30"/>
                <a:gd name="T40" fmla="*/ 4 w 30"/>
                <a:gd name="T41" fmla="*/ 30 h 30"/>
                <a:gd name="T42" fmla="*/ 4 w 30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4" y="30"/>
                  </a:moveTo>
                  <a:lnTo>
                    <a:pt x="4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30" y="2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701800" y="5221288"/>
              <a:ext cx="15875" cy="19050"/>
            </a:xfrm>
            <a:custGeom>
              <a:avLst/>
              <a:gdLst>
                <a:gd name="T0" fmla="*/ 10 w 10"/>
                <a:gd name="T1" fmla="*/ 0 h 12"/>
                <a:gd name="T2" fmla="*/ 10 w 10"/>
                <a:gd name="T3" fmla="*/ 0 h 12"/>
                <a:gd name="T4" fmla="*/ 4 w 10"/>
                <a:gd name="T5" fmla="*/ 0 h 12"/>
                <a:gd name="T6" fmla="*/ 4 w 10"/>
                <a:gd name="T7" fmla="*/ 0 h 12"/>
                <a:gd name="T8" fmla="*/ 2 w 10"/>
                <a:gd name="T9" fmla="*/ 0 h 12"/>
                <a:gd name="T10" fmla="*/ 0 w 10"/>
                <a:gd name="T11" fmla="*/ 2 h 12"/>
                <a:gd name="T12" fmla="*/ 0 w 10"/>
                <a:gd name="T13" fmla="*/ 4 h 12"/>
                <a:gd name="T14" fmla="*/ 0 w 10"/>
                <a:gd name="T15" fmla="*/ 12 h 12"/>
                <a:gd name="T16" fmla="*/ 0 w 10"/>
                <a:gd name="T17" fmla="*/ 12 h 12"/>
                <a:gd name="T18" fmla="*/ 10 w 10"/>
                <a:gd name="T19" fmla="*/ 0 h 12"/>
                <a:gd name="T20" fmla="*/ 10 w 1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1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504950" y="5100638"/>
              <a:ext cx="50800" cy="47625"/>
            </a:xfrm>
            <a:custGeom>
              <a:avLst/>
              <a:gdLst>
                <a:gd name="T0" fmla="*/ 4 w 32"/>
                <a:gd name="T1" fmla="*/ 30 h 30"/>
                <a:gd name="T2" fmla="*/ 4 w 32"/>
                <a:gd name="T3" fmla="*/ 30 h 30"/>
                <a:gd name="T4" fmla="*/ 28 w 32"/>
                <a:gd name="T5" fmla="*/ 30 h 30"/>
                <a:gd name="T6" fmla="*/ 28 w 32"/>
                <a:gd name="T7" fmla="*/ 30 h 30"/>
                <a:gd name="T8" fmla="*/ 30 w 32"/>
                <a:gd name="T9" fmla="*/ 30 h 30"/>
                <a:gd name="T10" fmla="*/ 30 w 32"/>
                <a:gd name="T11" fmla="*/ 28 h 30"/>
                <a:gd name="T12" fmla="*/ 32 w 32"/>
                <a:gd name="T13" fmla="*/ 26 h 30"/>
                <a:gd name="T14" fmla="*/ 32 w 32"/>
                <a:gd name="T15" fmla="*/ 6 h 30"/>
                <a:gd name="T16" fmla="*/ 32 w 32"/>
                <a:gd name="T17" fmla="*/ 6 h 30"/>
                <a:gd name="T18" fmla="*/ 30 w 32"/>
                <a:gd name="T19" fmla="*/ 4 h 30"/>
                <a:gd name="T20" fmla="*/ 30 w 32"/>
                <a:gd name="T21" fmla="*/ 2 h 30"/>
                <a:gd name="T22" fmla="*/ 28 w 32"/>
                <a:gd name="T23" fmla="*/ 0 h 30"/>
                <a:gd name="T24" fmla="*/ 28 w 32"/>
                <a:gd name="T25" fmla="*/ 0 h 30"/>
                <a:gd name="T26" fmla="*/ 6 w 32"/>
                <a:gd name="T27" fmla="*/ 0 h 30"/>
                <a:gd name="T28" fmla="*/ 6 w 32"/>
                <a:gd name="T29" fmla="*/ 0 h 30"/>
                <a:gd name="T30" fmla="*/ 2 w 32"/>
                <a:gd name="T31" fmla="*/ 2 h 30"/>
                <a:gd name="T32" fmla="*/ 2 w 32"/>
                <a:gd name="T33" fmla="*/ 4 h 30"/>
                <a:gd name="T34" fmla="*/ 0 w 32"/>
                <a:gd name="T35" fmla="*/ 6 h 30"/>
                <a:gd name="T36" fmla="*/ 0 w 32"/>
                <a:gd name="T37" fmla="*/ 26 h 30"/>
                <a:gd name="T38" fmla="*/ 0 w 32"/>
                <a:gd name="T39" fmla="*/ 26 h 30"/>
                <a:gd name="T40" fmla="*/ 2 w 32"/>
                <a:gd name="T41" fmla="*/ 28 h 30"/>
                <a:gd name="T42" fmla="*/ 2 w 32"/>
                <a:gd name="T43" fmla="*/ 30 h 30"/>
                <a:gd name="T44" fmla="*/ 4 w 32"/>
                <a:gd name="T45" fmla="*/ 30 h 30"/>
                <a:gd name="T46" fmla="*/ 4 w 32"/>
                <a:gd name="T4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0">
                  <a:moveTo>
                    <a:pt x="4" y="30"/>
                  </a:moveTo>
                  <a:lnTo>
                    <a:pt x="4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504950" y="5160963"/>
              <a:ext cx="50800" cy="50800"/>
            </a:xfrm>
            <a:custGeom>
              <a:avLst/>
              <a:gdLst>
                <a:gd name="T0" fmla="*/ 32 w 32"/>
                <a:gd name="T1" fmla="*/ 26 h 32"/>
                <a:gd name="T2" fmla="*/ 32 w 32"/>
                <a:gd name="T3" fmla="*/ 6 h 32"/>
                <a:gd name="T4" fmla="*/ 32 w 32"/>
                <a:gd name="T5" fmla="*/ 6 h 32"/>
                <a:gd name="T6" fmla="*/ 30 w 32"/>
                <a:gd name="T7" fmla="*/ 4 h 32"/>
                <a:gd name="T8" fmla="*/ 30 w 32"/>
                <a:gd name="T9" fmla="*/ 2 h 32"/>
                <a:gd name="T10" fmla="*/ 28 w 32"/>
                <a:gd name="T11" fmla="*/ 0 h 32"/>
                <a:gd name="T12" fmla="*/ 28 w 32"/>
                <a:gd name="T13" fmla="*/ 0 h 32"/>
                <a:gd name="T14" fmla="*/ 6 w 32"/>
                <a:gd name="T15" fmla="*/ 0 h 32"/>
                <a:gd name="T16" fmla="*/ 6 w 32"/>
                <a:gd name="T17" fmla="*/ 0 h 32"/>
                <a:gd name="T18" fmla="*/ 2 w 32"/>
                <a:gd name="T19" fmla="*/ 2 h 32"/>
                <a:gd name="T20" fmla="*/ 2 w 32"/>
                <a:gd name="T21" fmla="*/ 4 h 32"/>
                <a:gd name="T22" fmla="*/ 0 w 32"/>
                <a:gd name="T23" fmla="*/ 6 h 32"/>
                <a:gd name="T24" fmla="*/ 0 w 32"/>
                <a:gd name="T25" fmla="*/ 26 h 32"/>
                <a:gd name="T26" fmla="*/ 0 w 32"/>
                <a:gd name="T27" fmla="*/ 28 h 32"/>
                <a:gd name="T28" fmla="*/ 0 w 32"/>
                <a:gd name="T29" fmla="*/ 28 h 32"/>
                <a:gd name="T30" fmla="*/ 6 w 32"/>
                <a:gd name="T31" fmla="*/ 32 h 32"/>
                <a:gd name="T32" fmla="*/ 6 w 32"/>
                <a:gd name="T33" fmla="*/ 32 h 32"/>
                <a:gd name="T34" fmla="*/ 28 w 32"/>
                <a:gd name="T35" fmla="*/ 32 h 32"/>
                <a:gd name="T36" fmla="*/ 28 w 32"/>
                <a:gd name="T37" fmla="*/ 32 h 32"/>
                <a:gd name="T38" fmla="*/ 30 w 32"/>
                <a:gd name="T39" fmla="*/ 30 h 32"/>
                <a:gd name="T40" fmla="*/ 30 w 32"/>
                <a:gd name="T41" fmla="*/ 28 h 32"/>
                <a:gd name="T42" fmla="*/ 32 w 32"/>
                <a:gd name="T43" fmla="*/ 26 h 32"/>
                <a:gd name="T44" fmla="*/ 32 w 32"/>
                <a:gd name="T4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2">
                  <a:moveTo>
                    <a:pt x="32" y="26"/>
                  </a:move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530350" y="5221288"/>
              <a:ext cx="25400" cy="25400"/>
            </a:xfrm>
            <a:custGeom>
              <a:avLst/>
              <a:gdLst>
                <a:gd name="T0" fmla="*/ 12 w 16"/>
                <a:gd name="T1" fmla="*/ 0 h 16"/>
                <a:gd name="T2" fmla="*/ 12 w 16"/>
                <a:gd name="T3" fmla="*/ 0 h 16"/>
                <a:gd name="T4" fmla="*/ 0 w 16"/>
                <a:gd name="T5" fmla="*/ 0 h 16"/>
                <a:gd name="T6" fmla="*/ 0 w 16"/>
                <a:gd name="T7" fmla="*/ 0 h 16"/>
                <a:gd name="T8" fmla="*/ 16 w 16"/>
                <a:gd name="T9" fmla="*/ 16 h 16"/>
                <a:gd name="T10" fmla="*/ 16 w 16"/>
                <a:gd name="T11" fmla="*/ 4 h 16"/>
                <a:gd name="T12" fmla="*/ 16 w 16"/>
                <a:gd name="T13" fmla="*/ 4 h 16"/>
                <a:gd name="T14" fmla="*/ 14 w 16"/>
                <a:gd name="T15" fmla="*/ 2 h 16"/>
                <a:gd name="T16" fmla="*/ 14 w 16"/>
                <a:gd name="T17" fmla="*/ 2 h 16"/>
                <a:gd name="T18" fmla="*/ 12 w 16"/>
                <a:gd name="T19" fmla="*/ 0 h 16"/>
                <a:gd name="T20" fmla="*/ 12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1584325" y="5281613"/>
              <a:ext cx="34925" cy="47625"/>
            </a:xfrm>
            <a:custGeom>
              <a:avLst/>
              <a:gdLst>
                <a:gd name="T0" fmla="*/ 18 w 22"/>
                <a:gd name="T1" fmla="*/ 0 h 30"/>
                <a:gd name="T2" fmla="*/ 18 w 22"/>
                <a:gd name="T3" fmla="*/ 0 h 30"/>
                <a:gd name="T4" fmla="*/ 0 w 22"/>
                <a:gd name="T5" fmla="*/ 0 h 30"/>
                <a:gd name="T6" fmla="*/ 0 w 22"/>
                <a:gd name="T7" fmla="*/ 0 h 30"/>
                <a:gd name="T8" fmla="*/ 10 w 22"/>
                <a:gd name="T9" fmla="*/ 14 h 30"/>
                <a:gd name="T10" fmla="*/ 20 w 22"/>
                <a:gd name="T11" fmla="*/ 30 h 30"/>
                <a:gd name="T12" fmla="*/ 20 w 22"/>
                <a:gd name="T13" fmla="*/ 30 h 30"/>
                <a:gd name="T14" fmla="*/ 22 w 22"/>
                <a:gd name="T15" fmla="*/ 28 h 30"/>
                <a:gd name="T16" fmla="*/ 22 w 22"/>
                <a:gd name="T17" fmla="*/ 26 h 30"/>
                <a:gd name="T18" fmla="*/ 22 w 22"/>
                <a:gd name="T19" fmla="*/ 4 h 30"/>
                <a:gd name="T20" fmla="*/ 22 w 22"/>
                <a:gd name="T21" fmla="*/ 4 h 30"/>
                <a:gd name="T22" fmla="*/ 22 w 22"/>
                <a:gd name="T23" fmla="*/ 2 h 30"/>
                <a:gd name="T24" fmla="*/ 20 w 22"/>
                <a:gd name="T25" fmla="*/ 0 h 30"/>
                <a:gd name="T26" fmla="*/ 18 w 22"/>
                <a:gd name="T27" fmla="*/ 0 h 30"/>
                <a:gd name="T28" fmla="*/ 18 w 22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638300" y="5281613"/>
              <a:ext cx="28575" cy="47625"/>
            </a:xfrm>
            <a:custGeom>
              <a:avLst/>
              <a:gdLst>
                <a:gd name="T0" fmla="*/ 2 w 18"/>
                <a:gd name="T1" fmla="*/ 30 h 30"/>
                <a:gd name="T2" fmla="*/ 2 w 18"/>
                <a:gd name="T3" fmla="*/ 30 h 30"/>
                <a:gd name="T4" fmla="*/ 18 w 18"/>
                <a:gd name="T5" fmla="*/ 0 h 30"/>
                <a:gd name="T6" fmla="*/ 18 w 18"/>
                <a:gd name="T7" fmla="*/ 0 h 30"/>
                <a:gd name="T8" fmla="*/ 6 w 18"/>
                <a:gd name="T9" fmla="*/ 0 h 30"/>
                <a:gd name="T10" fmla="*/ 6 w 18"/>
                <a:gd name="T11" fmla="*/ 0 h 30"/>
                <a:gd name="T12" fmla="*/ 2 w 18"/>
                <a:gd name="T13" fmla="*/ 0 h 30"/>
                <a:gd name="T14" fmla="*/ 0 w 18"/>
                <a:gd name="T15" fmla="*/ 2 h 30"/>
                <a:gd name="T16" fmla="*/ 0 w 18"/>
                <a:gd name="T17" fmla="*/ 4 h 30"/>
                <a:gd name="T18" fmla="*/ 0 w 18"/>
                <a:gd name="T19" fmla="*/ 26 h 30"/>
                <a:gd name="T20" fmla="*/ 0 w 18"/>
                <a:gd name="T21" fmla="*/ 26 h 30"/>
                <a:gd name="T22" fmla="*/ 0 w 18"/>
                <a:gd name="T23" fmla="*/ 28 h 30"/>
                <a:gd name="T24" fmla="*/ 2 w 18"/>
                <a:gd name="T25" fmla="*/ 30 h 30"/>
                <a:gd name="T26" fmla="*/ 2 w 18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0">
                  <a:moveTo>
                    <a:pt x="2" y="30"/>
                  </a:moveTo>
                  <a:lnTo>
                    <a:pt x="2" y="3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1428750" y="5186363"/>
              <a:ext cx="419100" cy="631825"/>
            </a:xfrm>
            <a:custGeom>
              <a:avLst/>
              <a:gdLst>
                <a:gd name="T0" fmla="*/ 258 w 264"/>
                <a:gd name="T1" fmla="*/ 244 h 398"/>
                <a:gd name="T2" fmla="*/ 226 w 264"/>
                <a:gd name="T3" fmla="*/ 298 h 398"/>
                <a:gd name="T4" fmla="*/ 236 w 264"/>
                <a:gd name="T5" fmla="*/ 264 h 398"/>
                <a:gd name="T6" fmla="*/ 232 w 264"/>
                <a:gd name="T7" fmla="*/ 264 h 398"/>
                <a:gd name="T8" fmla="*/ 214 w 264"/>
                <a:gd name="T9" fmla="*/ 298 h 398"/>
                <a:gd name="T10" fmla="*/ 184 w 264"/>
                <a:gd name="T11" fmla="*/ 322 h 398"/>
                <a:gd name="T12" fmla="*/ 220 w 264"/>
                <a:gd name="T13" fmla="*/ 248 h 398"/>
                <a:gd name="T14" fmla="*/ 250 w 264"/>
                <a:gd name="T15" fmla="*/ 156 h 398"/>
                <a:gd name="T16" fmla="*/ 254 w 264"/>
                <a:gd name="T17" fmla="*/ 82 h 398"/>
                <a:gd name="T18" fmla="*/ 242 w 264"/>
                <a:gd name="T19" fmla="*/ 20 h 398"/>
                <a:gd name="T20" fmla="*/ 232 w 264"/>
                <a:gd name="T21" fmla="*/ 0 h 398"/>
                <a:gd name="T22" fmla="*/ 204 w 264"/>
                <a:gd name="T23" fmla="*/ 20 h 398"/>
                <a:gd name="T24" fmla="*/ 192 w 264"/>
                <a:gd name="T25" fmla="*/ 28 h 398"/>
                <a:gd name="T26" fmla="*/ 172 w 264"/>
                <a:gd name="T27" fmla="*/ 48 h 398"/>
                <a:gd name="T28" fmla="*/ 164 w 264"/>
                <a:gd name="T29" fmla="*/ 58 h 398"/>
                <a:gd name="T30" fmla="*/ 152 w 264"/>
                <a:gd name="T31" fmla="*/ 74 h 398"/>
                <a:gd name="T32" fmla="*/ 136 w 264"/>
                <a:gd name="T33" fmla="*/ 104 h 398"/>
                <a:gd name="T34" fmla="*/ 118 w 264"/>
                <a:gd name="T35" fmla="*/ 104 h 398"/>
                <a:gd name="T36" fmla="*/ 100 w 264"/>
                <a:gd name="T37" fmla="*/ 74 h 398"/>
                <a:gd name="T38" fmla="*/ 92 w 264"/>
                <a:gd name="T39" fmla="*/ 64 h 398"/>
                <a:gd name="T40" fmla="*/ 80 w 264"/>
                <a:gd name="T41" fmla="*/ 52 h 398"/>
                <a:gd name="T42" fmla="*/ 56 w 264"/>
                <a:gd name="T43" fmla="*/ 30 h 398"/>
                <a:gd name="T44" fmla="*/ 50 w 264"/>
                <a:gd name="T45" fmla="*/ 26 h 398"/>
                <a:gd name="T46" fmla="*/ 18 w 264"/>
                <a:gd name="T47" fmla="*/ 4 h 398"/>
                <a:gd name="T48" fmla="*/ 2 w 264"/>
                <a:gd name="T49" fmla="*/ 52 h 398"/>
                <a:gd name="T50" fmla="*/ 0 w 264"/>
                <a:gd name="T51" fmla="*/ 110 h 398"/>
                <a:gd name="T52" fmla="*/ 14 w 264"/>
                <a:gd name="T53" fmla="*/ 188 h 398"/>
                <a:gd name="T54" fmla="*/ 56 w 264"/>
                <a:gd name="T55" fmla="*/ 284 h 398"/>
                <a:gd name="T56" fmla="*/ 64 w 264"/>
                <a:gd name="T57" fmla="*/ 310 h 398"/>
                <a:gd name="T58" fmla="*/ 38 w 264"/>
                <a:gd name="T59" fmla="*/ 276 h 398"/>
                <a:gd name="T60" fmla="*/ 28 w 264"/>
                <a:gd name="T61" fmla="*/ 250 h 398"/>
                <a:gd name="T62" fmla="*/ 38 w 264"/>
                <a:gd name="T63" fmla="*/ 298 h 398"/>
                <a:gd name="T64" fmla="*/ 16 w 264"/>
                <a:gd name="T65" fmla="*/ 264 h 398"/>
                <a:gd name="T66" fmla="*/ 0 w 264"/>
                <a:gd name="T67" fmla="*/ 218 h 398"/>
                <a:gd name="T68" fmla="*/ 4 w 264"/>
                <a:gd name="T69" fmla="*/ 258 h 398"/>
                <a:gd name="T70" fmla="*/ 28 w 264"/>
                <a:gd name="T71" fmla="*/ 312 h 398"/>
                <a:gd name="T72" fmla="*/ 66 w 264"/>
                <a:gd name="T73" fmla="*/ 356 h 398"/>
                <a:gd name="T74" fmla="*/ 132 w 264"/>
                <a:gd name="T75" fmla="*/ 398 h 398"/>
                <a:gd name="T76" fmla="*/ 134 w 264"/>
                <a:gd name="T77" fmla="*/ 396 h 398"/>
                <a:gd name="T78" fmla="*/ 180 w 264"/>
                <a:gd name="T79" fmla="*/ 370 h 398"/>
                <a:gd name="T80" fmla="*/ 228 w 264"/>
                <a:gd name="T81" fmla="*/ 326 h 398"/>
                <a:gd name="T82" fmla="*/ 252 w 264"/>
                <a:gd name="T83" fmla="*/ 284 h 398"/>
                <a:gd name="T84" fmla="*/ 264 w 264"/>
                <a:gd name="T85" fmla="*/ 22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4" h="398">
                  <a:moveTo>
                    <a:pt x="264" y="218"/>
                  </a:moveTo>
                  <a:lnTo>
                    <a:pt x="264" y="218"/>
                  </a:lnTo>
                  <a:lnTo>
                    <a:pt x="258" y="244"/>
                  </a:lnTo>
                  <a:lnTo>
                    <a:pt x="248" y="264"/>
                  </a:lnTo>
                  <a:lnTo>
                    <a:pt x="238" y="282"/>
                  </a:lnTo>
                  <a:lnTo>
                    <a:pt x="226" y="298"/>
                  </a:lnTo>
                  <a:lnTo>
                    <a:pt x="226" y="298"/>
                  </a:lnTo>
                  <a:lnTo>
                    <a:pt x="232" y="278"/>
                  </a:lnTo>
                  <a:lnTo>
                    <a:pt x="236" y="264"/>
                  </a:lnTo>
                  <a:lnTo>
                    <a:pt x="236" y="250"/>
                  </a:lnTo>
                  <a:lnTo>
                    <a:pt x="236" y="250"/>
                  </a:lnTo>
                  <a:lnTo>
                    <a:pt x="232" y="264"/>
                  </a:lnTo>
                  <a:lnTo>
                    <a:pt x="226" y="278"/>
                  </a:lnTo>
                  <a:lnTo>
                    <a:pt x="220" y="288"/>
                  </a:lnTo>
                  <a:lnTo>
                    <a:pt x="214" y="298"/>
                  </a:lnTo>
                  <a:lnTo>
                    <a:pt x="206" y="306"/>
                  </a:lnTo>
                  <a:lnTo>
                    <a:pt x="198" y="31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204" y="284"/>
                  </a:lnTo>
                  <a:lnTo>
                    <a:pt x="220" y="248"/>
                  </a:lnTo>
                  <a:lnTo>
                    <a:pt x="234" y="216"/>
                  </a:lnTo>
                  <a:lnTo>
                    <a:pt x="242" y="184"/>
                  </a:lnTo>
                  <a:lnTo>
                    <a:pt x="250" y="156"/>
                  </a:lnTo>
                  <a:lnTo>
                    <a:pt x="252" y="128"/>
                  </a:lnTo>
                  <a:lnTo>
                    <a:pt x="254" y="104"/>
                  </a:lnTo>
                  <a:lnTo>
                    <a:pt x="254" y="82"/>
                  </a:lnTo>
                  <a:lnTo>
                    <a:pt x="252" y="64"/>
                  </a:lnTo>
                  <a:lnTo>
                    <a:pt x="250" y="46"/>
                  </a:lnTo>
                  <a:lnTo>
                    <a:pt x="242" y="20"/>
                  </a:lnTo>
                  <a:lnTo>
                    <a:pt x="236" y="4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8" y="8"/>
                  </a:lnTo>
                  <a:lnTo>
                    <a:pt x="204" y="20"/>
                  </a:lnTo>
                  <a:lnTo>
                    <a:pt x="204" y="20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84" y="36"/>
                  </a:lnTo>
                  <a:lnTo>
                    <a:pt x="184" y="36"/>
                  </a:lnTo>
                  <a:lnTo>
                    <a:pt x="172" y="48"/>
                  </a:lnTo>
                  <a:lnTo>
                    <a:pt x="172" y="48"/>
                  </a:lnTo>
                  <a:lnTo>
                    <a:pt x="164" y="58"/>
                  </a:lnTo>
                  <a:lnTo>
                    <a:pt x="164" y="58"/>
                  </a:lnTo>
                  <a:lnTo>
                    <a:pt x="158" y="66"/>
                  </a:lnTo>
                  <a:lnTo>
                    <a:pt x="158" y="66"/>
                  </a:lnTo>
                  <a:lnTo>
                    <a:pt x="152" y="74"/>
                  </a:lnTo>
                  <a:lnTo>
                    <a:pt x="152" y="7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0" y="90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92" y="6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34" y="1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10"/>
                  </a:lnTo>
                  <a:lnTo>
                    <a:pt x="8" y="26"/>
                  </a:lnTo>
                  <a:lnTo>
                    <a:pt x="2" y="52"/>
                  </a:lnTo>
                  <a:lnTo>
                    <a:pt x="0" y="70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2" y="134"/>
                  </a:lnTo>
                  <a:lnTo>
                    <a:pt x="8" y="160"/>
                  </a:lnTo>
                  <a:lnTo>
                    <a:pt x="14" y="188"/>
                  </a:lnTo>
                  <a:lnTo>
                    <a:pt x="24" y="218"/>
                  </a:lnTo>
                  <a:lnTo>
                    <a:pt x="38" y="250"/>
                  </a:lnTo>
                  <a:lnTo>
                    <a:pt x="56" y="284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64" y="310"/>
                  </a:lnTo>
                  <a:lnTo>
                    <a:pt x="50" y="296"/>
                  </a:lnTo>
                  <a:lnTo>
                    <a:pt x="44" y="286"/>
                  </a:lnTo>
                  <a:lnTo>
                    <a:pt x="38" y="276"/>
                  </a:lnTo>
                  <a:lnTo>
                    <a:pt x="32" y="264"/>
                  </a:lnTo>
                  <a:lnTo>
                    <a:pt x="28" y="250"/>
                  </a:lnTo>
                  <a:lnTo>
                    <a:pt x="28" y="250"/>
                  </a:lnTo>
                  <a:lnTo>
                    <a:pt x="30" y="264"/>
                  </a:lnTo>
                  <a:lnTo>
                    <a:pt x="32" y="278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28" y="282"/>
                  </a:lnTo>
                  <a:lnTo>
                    <a:pt x="16" y="264"/>
                  </a:lnTo>
                  <a:lnTo>
                    <a:pt x="8" y="24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4"/>
                  </a:lnTo>
                  <a:lnTo>
                    <a:pt x="0" y="238"/>
                  </a:lnTo>
                  <a:lnTo>
                    <a:pt x="4" y="258"/>
                  </a:lnTo>
                  <a:lnTo>
                    <a:pt x="12" y="284"/>
                  </a:lnTo>
                  <a:lnTo>
                    <a:pt x="18" y="298"/>
                  </a:lnTo>
                  <a:lnTo>
                    <a:pt x="28" y="312"/>
                  </a:lnTo>
                  <a:lnTo>
                    <a:pt x="38" y="328"/>
                  </a:lnTo>
                  <a:lnTo>
                    <a:pt x="50" y="342"/>
                  </a:lnTo>
                  <a:lnTo>
                    <a:pt x="66" y="356"/>
                  </a:lnTo>
                  <a:lnTo>
                    <a:pt x="86" y="372"/>
                  </a:lnTo>
                  <a:lnTo>
                    <a:pt x="108" y="384"/>
                  </a:lnTo>
                  <a:lnTo>
                    <a:pt x="132" y="398"/>
                  </a:lnTo>
                  <a:lnTo>
                    <a:pt x="134" y="396"/>
                  </a:lnTo>
                  <a:lnTo>
                    <a:pt x="134" y="398"/>
                  </a:lnTo>
                  <a:lnTo>
                    <a:pt x="134" y="396"/>
                  </a:lnTo>
                  <a:lnTo>
                    <a:pt x="134" y="396"/>
                  </a:lnTo>
                  <a:lnTo>
                    <a:pt x="158" y="384"/>
                  </a:lnTo>
                  <a:lnTo>
                    <a:pt x="180" y="370"/>
                  </a:lnTo>
                  <a:lnTo>
                    <a:pt x="198" y="356"/>
                  </a:lnTo>
                  <a:lnTo>
                    <a:pt x="214" y="342"/>
                  </a:lnTo>
                  <a:lnTo>
                    <a:pt x="228" y="326"/>
                  </a:lnTo>
                  <a:lnTo>
                    <a:pt x="238" y="312"/>
                  </a:lnTo>
                  <a:lnTo>
                    <a:pt x="246" y="298"/>
                  </a:lnTo>
                  <a:lnTo>
                    <a:pt x="252" y="284"/>
                  </a:lnTo>
                  <a:lnTo>
                    <a:pt x="260" y="258"/>
                  </a:lnTo>
                  <a:lnTo>
                    <a:pt x="264" y="238"/>
                  </a:lnTo>
                  <a:lnTo>
                    <a:pt x="264" y="224"/>
                  </a:lnTo>
                  <a:lnTo>
                    <a:pt x="264" y="218"/>
                  </a:lnTo>
                  <a:lnTo>
                    <a:pt x="264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574925" y="5208588"/>
            <a:ext cx="639763" cy="600075"/>
            <a:chOff x="2574925" y="5208588"/>
            <a:chExt cx="639763" cy="600075"/>
          </a:xfrm>
          <a:solidFill>
            <a:schemeClr val="bg1">
              <a:lumMod val="50000"/>
            </a:schemeClr>
          </a:solidFill>
        </p:grpSpPr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2635250" y="5561013"/>
              <a:ext cx="576263" cy="247650"/>
            </a:xfrm>
            <a:custGeom>
              <a:avLst/>
              <a:gdLst>
                <a:gd name="T0" fmla="*/ 120 w 363"/>
                <a:gd name="T1" fmla="*/ 148 h 156"/>
                <a:gd name="T2" fmla="*/ 120 w 363"/>
                <a:gd name="T3" fmla="*/ 156 h 156"/>
                <a:gd name="T4" fmla="*/ 242 w 363"/>
                <a:gd name="T5" fmla="*/ 156 h 156"/>
                <a:gd name="T6" fmla="*/ 242 w 363"/>
                <a:gd name="T7" fmla="*/ 148 h 156"/>
                <a:gd name="T8" fmla="*/ 242 w 363"/>
                <a:gd name="T9" fmla="*/ 148 h 156"/>
                <a:gd name="T10" fmla="*/ 264 w 363"/>
                <a:gd name="T11" fmla="*/ 138 h 156"/>
                <a:gd name="T12" fmla="*/ 286 w 363"/>
                <a:gd name="T13" fmla="*/ 124 h 156"/>
                <a:gd name="T14" fmla="*/ 306 w 363"/>
                <a:gd name="T15" fmla="*/ 108 h 156"/>
                <a:gd name="T16" fmla="*/ 323 w 363"/>
                <a:gd name="T17" fmla="*/ 92 h 156"/>
                <a:gd name="T18" fmla="*/ 337 w 363"/>
                <a:gd name="T19" fmla="*/ 72 h 156"/>
                <a:gd name="T20" fmla="*/ 349 w 363"/>
                <a:gd name="T21" fmla="*/ 50 h 156"/>
                <a:gd name="T22" fmla="*/ 357 w 363"/>
                <a:gd name="T23" fmla="*/ 26 h 156"/>
                <a:gd name="T24" fmla="*/ 363 w 363"/>
                <a:gd name="T25" fmla="*/ 0 h 156"/>
                <a:gd name="T26" fmla="*/ 0 w 363"/>
                <a:gd name="T27" fmla="*/ 0 h 156"/>
                <a:gd name="T28" fmla="*/ 0 w 363"/>
                <a:gd name="T29" fmla="*/ 0 h 156"/>
                <a:gd name="T30" fmla="*/ 4 w 363"/>
                <a:gd name="T31" fmla="*/ 26 h 156"/>
                <a:gd name="T32" fmla="*/ 14 w 363"/>
                <a:gd name="T33" fmla="*/ 50 h 156"/>
                <a:gd name="T34" fmla="*/ 24 w 363"/>
                <a:gd name="T35" fmla="*/ 72 h 156"/>
                <a:gd name="T36" fmla="*/ 40 w 363"/>
                <a:gd name="T37" fmla="*/ 92 h 156"/>
                <a:gd name="T38" fmla="*/ 56 w 363"/>
                <a:gd name="T39" fmla="*/ 108 h 156"/>
                <a:gd name="T40" fmla="*/ 76 w 363"/>
                <a:gd name="T41" fmla="*/ 124 h 156"/>
                <a:gd name="T42" fmla="*/ 96 w 363"/>
                <a:gd name="T43" fmla="*/ 138 h 156"/>
                <a:gd name="T44" fmla="*/ 120 w 363"/>
                <a:gd name="T45" fmla="*/ 148 h 156"/>
                <a:gd name="T46" fmla="*/ 120 w 363"/>
                <a:gd name="T47" fmla="*/ 14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3" h="156">
                  <a:moveTo>
                    <a:pt x="120" y="148"/>
                  </a:moveTo>
                  <a:lnTo>
                    <a:pt x="120" y="156"/>
                  </a:lnTo>
                  <a:lnTo>
                    <a:pt x="242" y="156"/>
                  </a:lnTo>
                  <a:lnTo>
                    <a:pt x="242" y="148"/>
                  </a:lnTo>
                  <a:lnTo>
                    <a:pt x="242" y="148"/>
                  </a:lnTo>
                  <a:lnTo>
                    <a:pt x="264" y="138"/>
                  </a:lnTo>
                  <a:lnTo>
                    <a:pt x="286" y="124"/>
                  </a:lnTo>
                  <a:lnTo>
                    <a:pt x="306" y="108"/>
                  </a:lnTo>
                  <a:lnTo>
                    <a:pt x="323" y="92"/>
                  </a:lnTo>
                  <a:lnTo>
                    <a:pt x="337" y="72"/>
                  </a:lnTo>
                  <a:lnTo>
                    <a:pt x="349" y="50"/>
                  </a:lnTo>
                  <a:lnTo>
                    <a:pt x="357" y="26"/>
                  </a:lnTo>
                  <a:lnTo>
                    <a:pt x="36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14" y="50"/>
                  </a:lnTo>
                  <a:lnTo>
                    <a:pt x="24" y="72"/>
                  </a:lnTo>
                  <a:lnTo>
                    <a:pt x="40" y="92"/>
                  </a:lnTo>
                  <a:lnTo>
                    <a:pt x="56" y="108"/>
                  </a:lnTo>
                  <a:lnTo>
                    <a:pt x="76" y="124"/>
                  </a:lnTo>
                  <a:lnTo>
                    <a:pt x="96" y="138"/>
                  </a:lnTo>
                  <a:lnTo>
                    <a:pt x="120" y="148"/>
                  </a:lnTo>
                  <a:lnTo>
                    <a:pt x="12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2632075" y="5519738"/>
              <a:ext cx="582613" cy="22225"/>
            </a:xfrm>
            <a:custGeom>
              <a:avLst/>
              <a:gdLst>
                <a:gd name="T0" fmla="*/ 367 w 367"/>
                <a:gd name="T1" fmla="*/ 0 h 14"/>
                <a:gd name="T2" fmla="*/ 0 w 367"/>
                <a:gd name="T3" fmla="*/ 0 h 14"/>
                <a:gd name="T4" fmla="*/ 0 w 367"/>
                <a:gd name="T5" fmla="*/ 0 h 14"/>
                <a:gd name="T6" fmla="*/ 0 w 367"/>
                <a:gd name="T7" fmla="*/ 14 h 14"/>
                <a:gd name="T8" fmla="*/ 367 w 367"/>
                <a:gd name="T9" fmla="*/ 14 h 14"/>
                <a:gd name="T10" fmla="*/ 367 w 367"/>
                <a:gd name="T11" fmla="*/ 14 h 14"/>
                <a:gd name="T12" fmla="*/ 367 w 367"/>
                <a:gd name="T13" fmla="*/ 0 h 14"/>
                <a:gd name="T14" fmla="*/ 367 w 36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7" h="14">
                  <a:moveTo>
                    <a:pt x="36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367" y="14"/>
                  </a:lnTo>
                  <a:lnTo>
                    <a:pt x="367" y="14"/>
                  </a:lnTo>
                  <a:lnTo>
                    <a:pt x="367" y="0"/>
                  </a:lnTo>
                  <a:lnTo>
                    <a:pt x="3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2838450" y="5326063"/>
              <a:ext cx="53975" cy="57150"/>
            </a:xfrm>
            <a:custGeom>
              <a:avLst/>
              <a:gdLst>
                <a:gd name="T0" fmla="*/ 34 w 34"/>
                <a:gd name="T1" fmla="*/ 22 h 36"/>
                <a:gd name="T2" fmla="*/ 34 w 34"/>
                <a:gd name="T3" fmla="*/ 22 h 36"/>
                <a:gd name="T4" fmla="*/ 22 w 34"/>
                <a:gd name="T5" fmla="*/ 8 h 36"/>
                <a:gd name="T6" fmla="*/ 18 w 34"/>
                <a:gd name="T7" fmla="*/ 4 h 36"/>
                <a:gd name="T8" fmla="*/ 14 w 34"/>
                <a:gd name="T9" fmla="*/ 0 h 36"/>
                <a:gd name="T10" fmla="*/ 10 w 34"/>
                <a:gd name="T11" fmla="*/ 0 h 36"/>
                <a:gd name="T12" fmla="*/ 6 w 34"/>
                <a:gd name="T13" fmla="*/ 2 h 36"/>
                <a:gd name="T14" fmla="*/ 2 w 34"/>
                <a:gd name="T15" fmla="*/ 4 h 36"/>
                <a:gd name="T16" fmla="*/ 0 w 34"/>
                <a:gd name="T17" fmla="*/ 8 h 36"/>
                <a:gd name="T18" fmla="*/ 6 w 34"/>
                <a:gd name="T19" fmla="*/ 28 h 36"/>
                <a:gd name="T20" fmla="*/ 6 w 34"/>
                <a:gd name="T21" fmla="*/ 28 h 36"/>
                <a:gd name="T22" fmla="*/ 10 w 34"/>
                <a:gd name="T23" fmla="*/ 32 h 36"/>
                <a:gd name="T24" fmla="*/ 18 w 34"/>
                <a:gd name="T25" fmla="*/ 36 h 36"/>
                <a:gd name="T26" fmla="*/ 24 w 34"/>
                <a:gd name="T27" fmla="*/ 36 h 36"/>
                <a:gd name="T28" fmla="*/ 28 w 34"/>
                <a:gd name="T29" fmla="*/ 36 h 36"/>
                <a:gd name="T30" fmla="*/ 32 w 34"/>
                <a:gd name="T31" fmla="*/ 32 h 36"/>
                <a:gd name="T32" fmla="*/ 34 w 34"/>
                <a:gd name="T33" fmla="*/ 22 h 36"/>
                <a:gd name="T34" fmla="*/ 34 w 34"/>
                <a:gd name="T35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6">
                  <a:moveTo>
                    <a:pt x="34" y="22"/>
                  </a:moveTo>
                  <a:lnTo>
                    <a:pt x="34" y="22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0" y="32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32" y="3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2660650" y="5297488"/>
              <a:ext cx="547688" cy="206375"/>
            </a:xfrm>
            <a:custGeom>
              <a:avLst/>
              <a:gdLst>
                <a:gd name="T0" fmla="*/ 309 w 345"/>
                <a:gd name="T1" fmla="*/ 22 h 130"/>
                <a:gd name="T2" fmla="*/ 305 w 345"/>
                <a:gd name="T3" fmla="*/ 30 h 130"/>
                <a:gd name="T4" fmla="*/ 313 w 345"/>
                <a:gd name="T5" fmla="*/ 52 h 130"/>
                <a:gd name="T6" fmla="*/ 305 w 345"/>
                <a:gd name="T7" fmla="*/ 60 h 130"/>
                <a:gd name="T8" fmla="*/ 282 w 345"/>
                <a:gd name="T9" fmla="*/ 52 h 130"/>
                <a:gd name="T10" fmla="*/ 274 w 345"/>
                <a:gd name="T11" fmla="*/ 30 h 130"/>
                <a:gd name="T12" fmla="*/ 258 w 345"/>
                <a:gd name="T13" fmla="*/ 2 h 130"/>
                <a:gd name="T14" fmla="*/ 232 w 345"/>
                <a:gd name="T15" fmla="*/ 8 h 130"/>
                <a:gd name="T16" fmla="*/ 222 w 345"/>
                <a:gd name="T17" fmla="*/ 26 h 130"/>
                <a:gd name="T18" fmla="*/ 226 w 345"/>
                <a:gd name="T19" fmla="*/ 34 h 130"/>
                <a:gd name="T20" fmla="*/ 234 w 345"/>
                <a:gd name="T21" fmla="*/ 56 h 130"/>
                <a:gd name="T22" fmla="*/ 238 w 345"/>
                <a:gd name="T23" fmla="*/ 74 h 130"/>
                <a:gd name="T24" fmla="*/ 254 w 345"/>
                <a:gd name="T25" fmla="*/ 86 h 130"/>
                <a:gd name="T26" fmla="*/ 268 w 345"/>
                <a:gd name="T27" fmla="*/ 84 h 130"/>
                <a:gd name="T28" fmla="*/ 272 w 345"/>
                <a:gd name="T29" fmla="*/ 94 h 130"/>
                <a:gd name="T30" fmla="*/ 256 w 345"/>
                <a:gd name="T31" fmla="*/ 98 h 130"/>
                <a:gd name="T32" fmla="*/ 236 w 345"/>
                <a:gd name="T33" fmla="*/ 82 h 130"/>
                <a:gd name="T34" fmla="*/ 232 w 345"/>
                <a:gd name="T35" fmla="*/ 60 h 130"/>
                <a:gd name="T36" fmla="*/ 222 w 345"/>
                <a:gd name="T37" fmla="*/ 44 h 130"/>
                <a:gd name="T38" fmla="*/ 208 w 345"/>
                <a:gd name="T39" fmla="*/ 40 h 130"/>
                <a:gd name="T40" fmla="*/ 196 w 345"/>
                <a:gd name="T41" fmla="*/ 44 h 130"/>
                <a:gd name="T42" fmla="*/ 184 w 345"/>
                <a:gd name="T43" fmla="*/ 58 h 130"/>
                <a:gd name="T44" fmla="*/ 178 w 345"/>
                <a:gd name="T45" fmla="*/ 82 h 130"/>
                <a:gd name="T46" fmla="*/ 166 w 345"/>
                <a:gd name="T47" fmla="*/ 84 h 130"/>
                <a:gd name="T48" fmla="*/ 146 w 345"/>
                <a:gd name="T49" fmla="*/ 54 h 130"/>
                <a:gd name="T50" fmla="*/ 140 w 345"/>
                <a:gd name="T51" fmla="*/ 66 h 130"/>
                <a:gd name="T52" fmla="*/ 122 w 345"/>
                <a:gd name="T53" fmla="*/ 62 h 130"/>
                <a:gd name="T54" fmla="*/ 112 w 345"/>
                <a:gd name="T55" fmla="*/ 40 h 130"/>
                <a:gd name="T56" fmla="*/ 106 w 345"/>
                <a:gd name="T57" fmla="*/ 74 h 130"/>
                <a:gd name="T58" fmla="*/ 96 w 345"/>
                <a:gd name="T59" fmla="*/ 94 h 130"/>
                <a:gd name="T60" fmla="*/ 78 w 345"/>
                <a:gd name="T61" fmla="*/ 86 h 130"/>
                <a:gd name="T62" fmla="*/ 62 w 345"/>
                <a:gd name="T63" fmla="*/ 48 h 130"/>
                <a:gd name="T64" fmla="*/ 48 w 345"/>
                <a:gd name="T65" fmla="*/ 42 h 130"/>
                <a:gd name="T66" fmla="*/ 48 w 345"/>
                <a:gd name="T67" fmla="*/ 46 h 130"/>
                <a:gd name="T68" fmla="*/ 40 w 345"/>
                <a:gd name="T69" fmla="*/ 76 h 130"/>
                <a:gd name="T70" fmla="*/ 28 w 345"/>
                <a:gd name="T71" fmla="*/ 70 h 130"/>
                <a:gd name="T72" fmla="*/ 6 w 345"/>
                <a:gd name="T73" fmla="*/ 74 h 130"/>
                <a:gd name="T74" fmla="*/ 0 w 345"/>
                <a:gd name="T75" fmla="*/ 106 h 130"/>
                <a:gd name="T76" fmla="*/ 319 w 345"/>
                <a:gd name="T77" fmla="*/ 102 h 130"/>
                <a:gd name="T78" fmla="*/ 305 w 345"/>
                <a:gd name="T79" fmla="*/ 86 h 130"/>
                <a:gd name="T80" fmla="*/ 272 w 345"/>
                <a:gd name="T81" fmla="*/ 64 h 130"/>
                <a:gd name="T82" fmla="*/ 264 w 345"/>
                <a:gd name="T83" fmla="*/ 60 h 130"/>
                <a:gd name="T84" fmla="*/ 264 w 345"/>
                <a:gd name="T85" fmla="*/ 48 h 130"/>
                <a:gd name="T86" fmla="*/ 272 w 345"/>
                <a:gd name="T87" fmla="*/ 52 h 130"/>
                <a:gd name="T88" fmla="*/ 323 w 345"/>
                <a:gd name="T89" fmla="*/ 122 h 130"/>
                <a:gd name="T90" fmla="*/ 337 w 345"/>
                <a:gd name="T91" fmla="*/ 130 h 130"/>
                <a:gd name="T92" fmla="*/ 345 w 345"/>
                <a:gd name="T93" fmla="*/ 96 h 130"/>
                <a:gd name="T94" fmla="*/ 335 w 345"/>
                <a:gd name="T95" fmla="*/ 54 h 130"/>
                <a:gd name="T96" fmla="*/ 313 w 345"/>
                <a:gd name="T97" fmla="*/ 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130">
                  <a:moveTo>
                    <a:pt x="313" y="26"/>
                  </a:moveTo>
                  <a:lnTo>
                    <a:pt x="313" y="26"/>
                  </a:lnTo>
                  <a:lnTo>
                    <a:pt x="309" y="22"/>
                  </a:lnTo>
                  <a:lnTo>
                    <a:pt x="305" y="22"/>
                  </a:lnTo>
                  <a:lnTo>
                    <a:pt x="305" y="24"/>
                  </a:lnTo>
                  <a:lnTo>
                    <a:pt x="305" y="30"/>
                  </a:lnTo>
                  <a:lnTo>
                    <a:pt x="309" y="42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54"/>
                  </a:lnTo>
                  <a:lnTo>
                    <a:pt x="311" y="58"/>
                  </a:lnTo>
                  <a:lnTo>
                    <a:pt x="305" y="60"/>
                  </a:lnTo>
                  <a:lnTo>
                    <a:pt x="297" y="60"/>
                  </a:lnTo>
                  <a:lnTo>
                    <a:pt x="288" y="58"/>
                  </a:lnTo>
                  <a:lnTo>
                    <a:pt x="282" y="52"/>
                  </a:lnTo>
                  <a:lnTo>
                    <a:pt x="276" y="44"/>
                  </a:lnTo>
                  <a:lnTo>
                    <a:pt x="274" y="30"/>
                  </a:lnTo>
                  <a:lnTo>
                    <a:pt x="274" y="30"/>
                  </a:lnTo>
                  <a:lnTo>
                    <a:pt x="272" y="18"/>
                  </a:lnTo>
                  <a:lnTo>
                    <a:pt x="266" y="8"/>
                  </a:lnTo>
                  <a:lnTo>
                    <a:pt x="258" y="2"/>
                  </a:lnTo>
                  <a:lnTo>
                    <a:pt x="250" y="0"/>
                  </a:lnTo>
                  <a:lnTo>
                    <a:pt x="240" y="2"/>
                  </a:lnTo>
                  <a:lnTo>
                    <a:pt x="232" y="8"/>
                  </a:lnTo>
                  <a:lnTo>
                    <a:pt x="226" y="14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2" y="30"/>
                  </a:lnTo>
                  <a:lnTo>
                    <a:pt x="222" y="30"/>
                  </a:lnTo>
                  <a:lnTo>
                    <a:pt x="226" y="34"/>
                  </a:lnTo>
                  <a:lnTo>
                    <a:pt x="230" y="40"/>
                  </a:lnTo>
                  <a:lnTo>
                    <a:pt x="232" y="48"/>
                  </a:lnTo>
                  <a:lnTo>
                    <a:pt x="234" y="56"/>
                  </a:lnTo>
                  <a:lnTo>
                    <a:pt x="234" y="56"/>
                  </a:lnTo>
                  <a:lnTo>
                    <a:pt x="236" y="66"/>
                  </a:lnTo>
                  <a:lnTo>
                    <a:pt x="238" y="74"/>
                  </a:lnTo>
                  <a:lnTo>
                    <a:pt x="242" y="80"/>
                  </a:lnTo>
                  <a:lnTo>
                    <a:pt x="248" y="84"/>
                  </a:lnTo>
                  <a:lnTo>
                    <a:pt x="254" y="86"/>
                  </a:lnTo>
                  <a:lnTo>
                    <a:pt x="260" y="86"/>
                  </a:lnTo>
                  <a:lnTo>
                    <a:pt x="268" y="84"/>
                  </a:lnTo>
                  <a:lnTo>
                    <a:pt x="268" y="84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4"/>
                  </a:lnTo>
                  <a:lnTo>
                    <a:pt x="270" y="96"/>
                  </a:lnTo>
                  <a:lnTo>
                    <a:pt x="264" y="98"/>
                  </a:lnTo>
                  <a:lnTo>
                    <a:pt x="256" y="98"/>
                  </a:lnTo>
                  <a:lnTo>
                    <a:pt x="248" y="96"/>
                  </a:lnTo>
                  <a:lnTo>
                    <a:pt x="242" y="92"/>
                  </a:lnTo>
                  <a:lnTo>
                    <a:pt x="236" y="82"/>
                  </a:lnTo>
                  <a:lnTo>
                    <a:pt x="234" y="70"/>
                  </a:lnTo>
                  <a:lnTo>
                    <a:pt x="234" y="70"/>
                  </a:lnTo>
                  <a:lnTo>
                    <a:pt x="232" y="60"/>
                  </a:lnTo>
                  <a:lnTo>
                    <a:pt x="230" y="52"/>
                  </a:lnTo>
                  <a:lnTo>
                    <a:pt x="226" y="48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14" y="40"/>
                  </a:lnTo>
                  <a:lnTo>
                    <a:pt x="208" y="40"/>
                  </a:lnTo>
                  <a:lnTo>
                    <a:pt x="202" y="40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90" y="48"/>
                  </a:lnTo>
                  <a:lnTo>
                    <a:pt x="186" y="52"/>
                  </a:lnTo>
                  <a:lnTo>
                    <a:pt x="184" y="58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78" y="82"/>
                  </a:lnTo>
                  <a:lnTo>
                    <a:pt x="174" y="86"/>
                  </a:lnTo>
                  <a:lnTo>
                    <a:pt x="172" y="88"/>
                  </a:lnTo>
                  <a:lnTo>
                    <a:pt x="166" y="84"/>
                  </a:lnTo>
                  <a:lnTo>
                    <a:pt x="162" y="78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4" y="62"/>
                  </a:lnTo>
                  <a:lnTo>
                    <a:pt x="140" y="66"/>
                  </a:lnTo>
                  <a:lnTo>
                    <a:pt x="136" y="68"/>
                  </a:lnTo>
                  <a:lnTo>
                    <a:pt x="130" y="66"/>
                  </a:lnTo>
                  <a:lnTo>
                    <a:pt x="122" y="62"/>
                  </a:lnTo>
                  <a:lnTo>
                    <a:pt x="118" y="58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06" y="54"/>
                  </a:lnTo>
                  <a:lnTo>
                    <a:pt x="106" y="74"/>
                  </a:lnTo>
                  <a:lnTo>
                    <a:pt x="106" y="74"/>
                  </a:lnTo>
                  <a:lnTo>
                    <a:pt x="104" y="84"/>
                  </a:lnTo>
                  <a:lnTo>
                    <a:pt x="102" y="92"/>
                  </a:lnTo>
                  <a:lnTo>
                    <a:pt x="96" y="94"/>
                  </a:lnTo>
                  <a:lnTo>
                    <a:pt x="92" y="94"/>
                  </a:lnTo>
                  <a:lnTo>
                    <a:pt x="82" y="88"/>
                  </a:lnTo>
                  <a:lnTo>
                    <a:pt x="78" y="86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2" y="4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4" y="54"/>
                  </a:lnTo>
                  <a:lnTo>
                    <a:pt x="42" y="6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18" y="68"/>
                  </a:lnTo>
                  <a:lnTo>
                    <a:pt x="10" y="70"/>
                  </a:lnTo>
                  <a:lnTo>
                    <a:pt x="6" y="74"/>
                  </a:lnTo>
                  <a:lnTo>
                    <a:pt x="2" y="82"/>
                  </a:lnTo>
                  <a:lnTo>
                    <a:pt x="0" y="98"/>
                  </a:lnTo>
                  <a:lnTo>
                    <a:pt x="0" y="106"/>
                  </a:lnTo>
                  <a:lnTo>
                    <a:pt x="0" y="130"/>
                  </a:lnTo>
                  <a:lnTo>
                    <a:pt x="299" y="130"/>
                  </a:lnTo>
                  <a:lnTo>
                    <a:pt x="319" y="102"/>
                  </a:lnTo>
                  <a:lnTo>
                    <a:pt x="325" y="96"/>
                  </a:lnTo>
                  <a:lnTo>
                    <a:pt x="325" y="96"/>
                  </a:lnTo>
                  <a:lnTo>
                    <a:pt x="305" y="86"/>
                  </a:lnTo>
                  <a:lnTo>
                    <a:pt x="288" y="76"/>
                  </a:lnTo>
                  <a:lnTo>
                    <a:pt x="272" y="64"/>
                  </a:lnTo>
                  <a:lnTo>
                    <a:pt x="272" y="64"/>
                  </a:lnTo>
                  <a:lnTo>
                    <a:pt x="268" y="60"/>
                  </a:lnTo>
                  <a:lnTo>
                    <a:pt x="264" y="60"/>
                  </a:lnTo>
                  <a:lnTo>
                    <a:pt x="264" y="60"/>
                  </a:lnTo>
                  <a:lnTo>
                    <a:pt x="264" y="54"/>
                  </a:lnTo>
                  <a:lnTo>
                    <a:pt x="264" y="48"/>
                  </a:lnTo>
                  <a:lnTo>
                    <a:pt x="264" y="48"/>
                  </a:lnTo>
                  <a:lnTo>
                    <a:pt x="266" y="48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86" y="68"/>
                  </a:lnTo>
                  <a:lnTo>
                    <a:pt x="303" y="92"/>
                  </a:lnTo>
                  <a:lnTo>
                    <a:pt x="323" y="122"/>
                  </a:lnTo>
                  <a:lnTo>
                    <a:pt x="317" y="130"/>
                  </a:lnTo>
                  <a:lnTo>
                    <a:pt x="337" y="130"/>
                  </a:lnTo>
                  <a:lnTo>
                    <a:pt x="337" y="130"/>
                  </a:lnTo>
                  <a:lnTo>
                    <a:pt x="341" y="120"/>
                  </a:lnTo>
                  <a:lnTo>
                    <a:pt x="345" y="110"/>
                  </a:lnTo>
                  <a:lnTo>
                    <a:pt x="345" y="96"/>
                  </a:lnTo>
                  <a:lnTo>
                    <a:pt x="345" y="80"/>
                  </a:lnTo>
                  <a:lnTo>
                    <a:pt x="339" y="62"/>
                  </a:lnTo>
                  <a:lnTo>
                    <a:pt x="335" y="54"/>
                  </a:lnTo>
                  <a:lnTo>
                    <a:pt x="329" y="44"/>
                  </a:lnTo>
                  <a:lnTo>
                    <a:pt x="323" y="34"/>
                  </a:lnTo>
                  <a:lnTo>
                    <a:pt x="313" y="26"/>
                  </a:lnTo>
                  <a:lnTo>
                    <a:pt x="3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892425" y="5284788"/>
              <a:ext cx="79375" cy="130175"/>
            </a:xfrm>
            <a:custGeom>
              <a:avLst/>
              <a:gdLst>
                <a:gd name="T0" fmla="*/ 36 w 50"/>
                <a:gd name="T1" fmla="*/ 60 h 82"/>
                <a:gd name="T2" fmla="*/ 36 w 50"/>
                <a:gd name="T3" fmla="*/ 60 h 82"/>
                <a:gd name="T4" fmla="*/ 38 w 50"/>
                <a:gd name="T5" fmla="*/ 54 h 82"/>
                <a:gd name="T6" fmla="*/ 40 w 50"/>
                <a:gd name="T7" fmla="*/ 48 h 82"/>
                <a:gd name="T8" fmla="*/ 44 w 50"/>
                <a:gd name="T9" fmla="*/ 42 h 82"/>
                <a:gd name="T10" fmla="*/ 50 w 50"/>
                <a:gd name="T11" fmla="*/ 40 h 82"/>
                <a:gd name="T12" fmla="*/ 50 w 50"/>
                <a:gd name="T13" fmla="*/ 40 h 82"/>
                <a:gd name="T14" fmla="*/ 40 w 50"/>
                <a:gd name="T15" fmla="*/ 22 h 82"/>
                <a:gd name="T16" fmla="*/ 40 w 50"/>
                <a:gd name="T17" fmla="*/ 22 h 82"/>
                <a:gd name="T18" fmla="*/ 30 w 50"/>
                <a:gd name="T19" fmla="*/ 10 h 82"/>
                <a:gd name="T20" fmla="*/ 22 w 50"/>
                <a:gd name="T21" fmla="*/ 2 h 82"/>
                <a:gd name="T22" fmla="*/ 16 w 50"/>
                <a:gd name="T23" fmla="*/ 0 h 82"/>
                <a:gd name="T24" fmla="*/ 10 w 50"/>
                <a:gd name="T25" fmla="*/ 2 h 82"/>
                <a:gd name="T26" fmla="*/ 6 w 50"/>
                <a:gd name="T27" fmla="*/ 8 h 82"/>
                <a:gd name="T28" fmla="*/ 2 w 50"/>
                <a:gd name="T29" fmla="*/ 18 h 82"/>
                <a:gd name="T30" fmla="*/ 0 w 50"/>
                <a:gd name="T31" fmla="*/ 30 h 82"/>
                <a:gd name="T32" fmla="*/ 0 w 50"/>
                <a:gd name="T33" fmla="*/ 42 h 82"/>
                <a:gd name="T34" fmla="*/ 0 w 50"/>
                <a:gd name="T35" fmla="*/ 42 h 82"/>
                <a:gd name="T36" fmla="*/ 0 w 50"/>
                <a:gd name="T37" fmla="*/ 48 h 82"/>
                <a:gd name="T38" fmla="*/ 0 w 50"/>
                <a:gd name="T39" fmla="*/ 50 h 82"/>
                <a:gd name="T40" fmla="*/ 0 w 50"/>
                <a:gd name="T41" fmla="*/ 50 h 82"/>
                <a:gd name="T42" fmla="*/ 16 w 50"/>
                <a:gd name="T43" fmla="*/ 74 h 82"/>
                <a:gd name="T44" fmla="*/ 20 w 50"/>
                <a:gd name="T45" fmla="*/ 80 h 82"/>
                <a:gd name="T46" fmla="*/ 26 w 50"/>
                <a:gd name="T47" fmla="*/ 82 h 82"/>
                <a:gd name="T48" fmla="*/ 28 w 50"/>
                <a:gd name="T49" fmla="*/ 82 h 82"/>
                <a:gd name="T50" fmla="*/ 32 w 50"/>
                <a:gd name="T51" fmla="*/ 78 h 82"/>
                <a:gd name="T52" fmla="*/ 36 w 50"/>
                <a:gd name="T53" fmla="*/ 60 h 82"/>
                <a:gd name="T54" fmla="*/ 36 w 50"/>
                <a:gd name="T5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82">
                  <a:moveTo>
                    <a:pt x="36" y="60"/>
                  </a:moveTo>
                  <a:lnTo>
                    <a:pt x="36" y="60"/>
                  </a:lnTo>
                  <a:lnTo>
                    <a:pt x="38" y="54"/>
                  </a:lnTo>
                  <a:lnTo>
                    <a:pt x="40" y="48"/>
                  </a:lnTo>
                  <a:lnTo>
                    <a:pt x="44" y="42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0" y="10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6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6" y="74"/>
                  </a:lnTo>
                  <a:lnTo>
                    <a:pt x="20" y="80"/>
                  </a:lnTo>
                  <a:lnTo>
                    <a:pt x="26" y="82"/>
                  </a:lnTo>
                  <a:lnTo>
                    <a:pt x="28" y="82"/>
                  </a:lnTo>
                  <a:lnTo>
                    <a:pt x="32" y="78"/>
                  </a:lnTo>
                  <a:lnTo>
                    <a:pt x="36" y="60"/>
                  </a:lnTo>
                  <a:lnTo>
                    <a:pt x="3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2743200" y="5300663"/>
              <a:ext cx="95250" cy="123825"/>
            </a:xfrm>
            <a:custGeom>
              <a:avLst/>
              <a:gdLst>
                <a:gd name="T0" fmla="*/ 26 w 60"/>
                <a:gd name="T1" fmla="*/ 70 h 78"/>
                <a:gd name="T2" fmla="*/ 26 w 60"/>
                <a:gd name="T3" fmla="*/ 70 h 78"/>
                <a:gd name="T4" fmla="*/ 30 w 60"/>
                <a:gd name="T5" fmla="*/ 74 h 78"/>
                <a:gd name="T6" fmla="*/ 40 w 60"/>
                <a:gd name="T7" fmla="*/ 78 h 78"/>
                <a:gd name="T8" fmla="*/ 44 w 60"/>
                <a:gd name="T9" fmla="*/ 78 h 78"/>
                <a:gd name="T10" fmla="*/ 50 w 60"/>
                <a:gd name="T11" fmla="*/ 76 h 78"/>
                <a:gd name="T12" fmla="*/ 52 w 60"/>
                <a:gd name="T13" fmla="*/ 70 h 78"/>
                <a:gd name="T14" fmla="*/ 54 w 60"/>
                <a:gd name="T15" fmla="*/ 60 h 78"/>
                <a:gd name="T16" fmla="*/ 54 w 60"/>
                <a:gd name="T17" fmla="*/ 60 h 78"/>
                <a:gd name="T18" fmla="*/ 54 w 60"/>
                <a:gd name="T19" fmla="*/ 40 h 78"/>
                <a:gd name="T20" fmla="*/ 60 w 60"/>
                <a:gd name="T21" fmla="*/ 24 h 78"/>
                <a:gd name="T22" fmla="*/ 56 w 60"/>
                <a:gd name="T23" fmla="*/ 12 h 78"/>
                <a:gd name="T24" fmla="*/ 56 w 60"/>
                <a:gd name="T25" fmla="*/ 12 h 78"/>
                <a:gd name="T26" fmla="*/ 50 w 60"/>
                <a:gd name="T27" fmla="*/ 8 h 78"/>
                <a:gd name="T28" fmla="*/ 42 w 60"/>
                <a:gd name="T29" fmla="*/ 2 h 78"/>
                <a:gd name="T30" fmla="*/ 38 w 60"/>
                <a:gd name="T31" fmla="*/ 0 h 78"/>
                <a:gd name="T32" fmla="*/ 36 w 60"/>
                <a:gd name="T33" fmla="*/ 2 h 78"/>
                <a:gd name="T34" fmla="*/ 36 w 60"/>
                <a:gd name="T35" fmla="*/ 6 h 78"/>
                <a:gd name="T36" fmla="*/ 40 w 60"/>
                <a:gd name="T37" fmla="*/ 12 h 78"/>
                <a:gd name="T38" fmla="*/ 40 w 60"/>
                <a:gd name="T39" fmla="*/ 12 h 78"/>
                <a:gd name="T40" fmla="*/ 44 w 60"/>
                <a:gd name="T41" fmla="*/ 22 h 78"/>
                <a:gd name="T42" fmla="*/ 46 w 60"/>
                <a:gd name="T43" fmla="*/ 30 h 78"/>
                <a:gd name="T44" fmla="*/ 46 w 60"/>
                <a:gd name="T45" fmla="*/ 38 h 78"/>
                <a:gd name="T46" fmla="*/ 44 w 60"/>
                <a:gd name="T47" fmla="*/ 44 h 78"/>
                <a:gd name="T48" fmla="*/ 42 w 60"/>
                <a:gd name="T49" fmla="*/ 52 h 78"/>
                <a:gd name="T50" fmla="*/ 38 w 60"/>
                <a:gd name="T51" fmla="*/ 54 h 78"/>
                <a:gd name="T52" fmla="*/ 38 w 60"/>
                <a:gd name="T53" fmla="*/ 54 h 78"/>
                <a:gd name="T54" fmla="*/ 40 w 60"/>
                <a:gd name="T55" fmla="*/ 52 h 78"/>
                <a:gd name="T56" fmla="*/ 38 w 60"/>
                <a:gd name="T57" fmla="*/ 46 h 78"/>
                <a:gd name="T58" fmla="*/ 36 w 60"/>
                <a:gd name="T59" fmla="*/ 44 h 78"/>
                <a:gd name="T60" fmla="*/ 32 w 60"/>
                <a:gd name="T61" fmla="*/ 38 h 78"/>
                <a:gd name="T62" fmla="*/ 26 w 60"/>
                <a:gd name="T63" fmla="*/ 34 h 78"/>
                <a:gd name="T64" fmla="*/ 16 w 60"/>
                <a:gd name="T65" fmla="*/ 28 h 78"/>
                <a:gd name="T66" fmla="*/ 16 w 60"/>
                <a:gd name="T67" fmla="*/ 28 h 78"/>
                <a:gd name="T68" fmla="*/ 6 w 60"/>
                <a:gd name="T69" fmla="*/ 26 h 78"/>
                <a:gd name="T70" fmla="*/ 0 w 60"/>
                <a:gd name="T71" fmla="*/ 28 h 78"/>
                <a:gd name="T72" fmla="*/ 0 w 60"/>
                <a:gd name="T73" fmla="*/ 28 h 78"/>
                <a:gd name="T74" fmla="*/ 10 w 60"/>
                <a:gd name="T75" fmla="*/ 34 h 78"/>
                <a:gd name="T76" fmla="*/ 16 w 60"/>
                <a:gd name="T77" fmla="*/ 38 h 78"/>
                <a:gd name="T78" fmla="*/ 26 w 60"/>
                <a:gd name="T79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78">
                  <a:moveTo>
                    <a:pt x="26" y="70"/>
                  </a:moveTo>
                  <a:lnTo>
                    <a:pt x="26" y="70"/>
                  </a:lnTo>
                  <a:lnTo>
                    <a:pt x="30" y="74"/>
                  </a:lnTo>
                  <a:lnTo>
                    <a:pt x="40" y="78"/>
                  </a:lnTo>
                  <a:lnTo>
                    <a:pt x="44" y="78"/>
                  </a:lnTo>
                  <a:lnTo>
                    <a:pt x="50" y="76"/>
                  </a:lnTo>
                  <a:lnTo>
                    <a:pt x="52" y="7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40"/>
                  </a:lnTo>
                  <a:lnTo>
                    <a:pt x="60" y="2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0" y="8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4" y="22"/>
                  </a:lnTo>
                  <a:lnTo>
                    <a:pt x="46" y="30"/>
                  </a:lnTo>
                  <a:lnTo>
                    <a:pt x="46" y="38"/>
                  </a:lnTo>
                  <a:lnTo>
                    <a:pt x="44" y="44"/>
                  </a:lnTo>
                  <a:lnTo>
                    <a:pt x="42" y="52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38" y="46"/>
                  </a:lnTo>
                  <a:lnTo>
                    <a:pt x="36" y="44"/>
                  </a:lnTo>
                  <a:lnTo>
                    <a:pt x="32" y="38"/>
                  </a:lnTo>
                  <a:lnTo>
                    <a:pt x="26" y="3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6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0" y="34"/>
                  </a:lnTo>
                  <a:lnTo>
                    <a:pt x="16" y="38"/>
                  </a:lnTo>
                  <a:lnTo>
                    <a:pt x="2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2574925" y="5208588"/>
              <a:ext cx="171450" cy="282575"/>
            </a:xfrm>
            <a:custGeom>
              <a:avLst/>
              <a:gdLst>
                <a:gd name="T0" fmla="*/ 70 w 108"/>
                <a:gd name="T1" fmla="*/ 178 h 178"/>
                <a:gd name="T2" fmla="*/ 0 w 108"/>
                <a:gd name="T3" fmla="*/ 18 h 178"/>
                <a:gd name="T4" fmla="*/ 38 w 108"/>
                <a:gd name="T5" fmla="*/ 0 h 178"/>
                <a:gd name="T6" fmla="*/ 108 w 108"/>
                <a:gd name="T7" fmla="*/ 162 h 178"/>
                <a:gd name="T8" fmla="*/ 70 w 10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78">
                  <a:moveTo>
                    <a:pt x="70" y="178"/>
                  </a:moveTo>
                  <a:lnTo>
                    <a:pt x="0" y="18"/>
                  </a:lnTo>
                  <a:lnTo>
                    <a:pt x="38" y="0"/>
                  </a:lnTo>
                  <a:lnTo>
                    <a:pt x="108" y="162"/>
                  </a:lnTo>
                  <a:lnTo>
                    <a:pt x="70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929063" y="5218113"/>
            <a:ext cx="609600" cy="606425"/>
            <a:chOff x="3929063" y="5218113"/>
            <a:chExt cx="609600" cy="606425"/>
          </a:xfrm>
          <a:solidFill>
            <a:schemeClr val="bg1">
              <a:lumMod val="50000"/>
            </a:schemeClr>
          </a:solidFill>
        </p:grpSpPr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3929063" y="5218113"/>
              <a:ext cx="346075" cy="438150"/>
            </a:xfrm>
            <a:custGeom>
              <a:avLst/>
              <a:gdLst>
                <a:gd name="T0" fmla="*/ 52 w 218"/>
                <a:gd name="T1" fmla="*/ 188 h 276"/>
                <a:gd name="T2" fmla="*/ 52 w 218"/>
                <a:gd name="T3" fmla="*/ 188 h 276"/>
                <a:gd name="T4" fmla="*/ 52 w 218"/>
                <a:gd name="T5" fmla="*/ 172 h 276"/>
                <a:gd name="T6" fmla="*/ 54 w 218"/>
                <a:gd name="T7" fmla="*/ 158 h 276"/>
                <a:gd name="T8" fmla="*/ 58 w 218"/>
                <a:gd name="T9" fmla="*/ 146 h 276"/>
                <a:gd name="T10" fmla="*/ 62 w 218"/>
                <a:gd name="T11" fmla="*/ 136 h 276"/>
                <a:gd name="T12" fmla="*/ 68 w 218"/>
                <a:gd name="T13" fmla="*/ 126 h 276"/>
                <a:gd name="T14" fmla="*/ 74 w 218"/>
                <a:gd name="T15" fmla="*/ 118 h 276"/>
                <a:gd name="T16" fmla="*/ 90 w 218"/>
                <a:gd name="T17" fmla="*/ 106 h 276"/>
                <a:gd name="T18" fmla="*/ 104 w 218"/>
                <a:gd name="T19" fmla="*/ 100 h 276"/>
                <a:gd name="T20" fmla="*/ 116 w 218"/>
                <a:gd name="T21" fmla="*/ 94 h 276"/>
                <a:gd name="T22" fmla="*/ 128 w 218"/>
                <a:gd name="T23" fmla="*/ 92 h 276"/>
                <a:gd name="T24" fmla="*/ 128 w 218"/>
                <a:gd name="T25" fmla="*/ 92 h 276"/>
                <a:gd name="T26" fmla="*/ 142 w 218"/>
                <a:gd name="T27" fmla="*/ 92 h 276"/>
                <a:gd name="T28" fmla="*/ 154 w 218"/>
                <a:gd name="T29" fmla="*/ 90 h 276"/>
                <a:gd name="T30" fmla="*/ 166 w 218"/>
                <a:gd name="T31" fmla="*/ 88 h 276"/>
                <a:gd name="T32" fmla="*/ 176 w 218"/>
                <a:gd name="T33" fmla="*/ 82 h 276"/>
                <a:gd name="T34" fmla="*/ 184 w 218"/>
                <a:gd name="T35" fmla="*/ 76 h 276"/>
                <a:gd name="T36" fmla="*/ 192 w 218"/>
                <a:gd name="T37" fmla="*/ 68 h 276"/>
                <a:gd name="T38" fmla="*/ 202 w 218"/>
                <a:gd name="T39" fmla="*/ 50 h 276"/>
                <a:gd name="T40" fmla="*/ 210 w 218"/>
                <a:gd name="T41" fmla="*/ 34 h 276"/>
                <a:gd name="T42" fmla="*/ 214 w 218"/>
                <a:gd name="T43" fmla="*/ 18 h 276"/>
                <a:gd name="T44" fmla="*/ 218 w 218"/>
                <a:gd name="T45" fmla="*/ 4 h 276"/>
                <a:gd name="T46" fmla="*/ 218 w 218"/>
                <a:gd name="T47" fmla="*/ 4 h 276"/>
                <a:gd name="T48" fmla="*/ 196 w 218"/>
                <a:gd name="T49" fmla="*/ 0 h 276"/>
                <a:gd name="T50" fmla="*/ 174 w 218"/>
                <a:gd name="T51" fmla="*/ 0 h 276"/>
                <a:gd name="T52" fmla="*/ 152 w 218"/>
                <a:gd name="T53" fmla="*/ 2 h 276"/>
                <a:gd name="T54" fmla="*/ 130 w 218"/>
                <a:gd name="T55" fmla="*/ 8 h 276"/>
                <a:gd name="T56" fmla="*/ 110 w 218"/>
                <a:gd name="T57" fmla="*/ 16 h 276"/>
                <a:gd name="T58" fmla="*/ 90 w 218"/>
                <a:gd name="T59" fmla="*/ 26 h 276"/>
                <a:gd name="T60" fmla="*/ 70 w 218"/>
                <a:gd name="T61" fmla="*/ 38 h 276"/>
                <a:gd name="T62" fmla="*/ 54 w 218"/>
                <a:gd name="T63" fmla="*/ 54 h 276"/>
                <a:gd name="T64" fmla="*/ 54 w 218"/>
                <a:gd name="T65" fmla="*/ 54 h 276"/>
                <a:gd name="T66" fmla="*/ 42 w 218"/>
                <a:gd name="T67" fmla="*/ 66 h 276"/>
                <a:gd name="T68" fmla="*/ 34 w 218"/>
                <a:gd name="T69" fmla="*/ 78 h 276"/>
                <a:gd name="T70" fmla="*/ 24 w 218"/>
                <a:gd name="T71" fmla="*/ 90 h 276"/>
                <a:gd name="T72" fmla="*/ 18 w 218"/>
                <a:gd name="T73" fmla="*/ 104 h 276"/>
                <a:gd name="T74" fmla="*/ 12 w 218"/>
                <a:gd name="T75" fmla="*/ 118 h 276"/>
                <a:gd name="T76" fmla="*/ 8 w 218"/>
                <a:gd name="T77" fmla="*/ 132 h 276"/>
                <a:gd name="T78" fmla="*/ 0 w 218"/>
                <a:gd name="T79" fmla="*/ 160 h 276"/>
                <a:gd name="T80" fmla="*/ 0 w 218"/>
                <a:gd name="T81" fmla="*/ 190 h 276"/>
                <a:gd name="T82" fmla="*/ 2 w 218"/>
                <a:gd name="T83" fmla="*/ 220 h 276"/>
                <a:gd name="T84" fmla="*/ 10 w 218"/>
                <a:gd name="T85" fmla="*/ 248 h 276"/>
                <a:gd name="T86" fmla="*/ 16 w 218"/>
                <a:gd name="T87" fmla="*/ 262 h 276"/>
                <a:gd name="T88" fmla="*/ 24 w 218"/>
                <a:gd name="T89" fmla="*/ 276 h 276"/>
                <a:gd name="T90" fmla="*/ 24 w 218"/>
                <a:gd name="T91" fmla="*/ 276 h 276"/>
                <a:gd name="T92" fmla="*/ 32 w 218"/>
                <a:gd name="T93" fmla="*/ 264 h 276"/>
                <a:gd name="T94" fmla="*/ 40 w 218"/>
                <a:gd name="T95" fmla="*/ 250 h 276"/>
                <a:gd name="T96" fmla="*/ 44 w 218"/>
                <a:gd name="T97" fmla="*/ 236 h 276"/>
                <a:gd name="T98" fmla="*/ 48 w 218"/>
                <a:gd name="T99" fmla="*/ 222 h 276"/>
                <a:gd name="T100" fmla="*/ 50 w 218"/>
                <a:gd name="T101" fmla="*/ 198 h 276"/>
                <a:gd name="T102" fmla="*/ 52 w 218"/>
                <a:gd name="T103" fmla="*/ 188 h 276"/>
                <a:gd name="T104" fmla="*/ 52 w 218"/>
                <a:gd name="T105" fmla="*/ 18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8" h="276">
                  <a:moveTo>
                    <a:pt x="52" y="188"/>
                  </a:moveTo>
                  <a:lnTo>
                    <a:pt x="52" y="188"/>
                  </a:lnTo>
                  <a:lnTo>
                    <a:pt x="52" y="172"/>
                  </a:lnTo>
                  <a:lnTo>
                    <a:pt x="54" y="158"/>
                  </a:lnTo>
                  <a:lnTo>
                    <a:pt x="58" y="146"/>
                  </a:lnTo>
                  <a:lnTo>
                    <a:pt x="62" y="136"/>
                  </a:lnTo>
                  <a:lnTo>
                    <a:pt x="68" y="126"/>
                  </a:lnTo>
                  <a:lnTo>
                    <a:pt x="74" y="118"/>
                  </a:lnTo>
                  <a:lnTo>
                    <a:pt x="90" y="106"/>
                  </a:lnTo>
                  <a:lnTo>
                    <a:pt x="104" y="100"/>
                  </a:lnTo>
                  <a:lnTo>
                    <a:pt x="116" y="94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42" y="92"/>
                  </a:lnTo>
                  <a:lnTo>
                    <a:pt x="154" y="90"/>
                  </a:lnTo>
                  <a:lnTo>
                    <a:pt x="166" y="88"/>
                  </a:lnTo>
                  <a:lnTo>
                    <a:pt x="176" y="82"/>
                  </a:lnTo>
                  <a:lnTo>
                    <a:pt x="184" y="76"/>
                  </a:lnTo>
                  <a:lnTo>
                    <a:pt x="192" y="68"/>
                  </a:lnTo>
                  <a:lnTo>
                    <a:pt x="202" y="50"/>
                  </a:lnTo>
                  <a:lnTo>
                    <a:pt x="210" y="34"/>
                  </a:lnTo>
                  <a:lnTo>
                    <a:pt x="214" y="18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196" y="0"/>
                  </a:lnTo>
                  <a:lnTo>
                    <a:pt x="174" y="0"/>
                  </a:lnTo>
                  <a:lnTo>
                    <a:pt x="152" y="2"/>
                  </a:lnTo>
                  <a:lnTo>
                    <a:pt x="130" y="8"/>
                  </a:lnTo>
                  <a:lnTo>
                    <a:pt x="110" y="16"/>
                  </a:lnTo>
                  <a:lnTo>
                    <a:pt x="90" y="26"/>
                  </a:lnTo>
                  <a:lnTo>
                    <a:pt x="70" y="38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42" y="66"/>
                  </a:lnTo>
                  <a:lnTo>
                    <a:pt x="34" y="78"/>
                  </a:lnTo>
                  <a:lnTo>
                    <a:pt x="24" y="90"/>
                  </a:lnTo>
                  <a:lnTo>
                    <a:pt x="18" y="104"/>
                  </a:lnTo>
                  <a:lnTo>
                    <a:pt x="12" y="118"/>
                  </a:lnTo>
                  <a:lnTo>
                    <a:pt x="8" y="132"/>
                  </a:lnTo>
                  <a:lnTo>
                    <a:pt x="0" y="160"/>
                  </a:lnTo>
                  <a:lnTo>
                    <a:pt x="0" y="190"/>
                  </a:lnTo>
                  <a:lnTo>
                    <a:pt x="2" y="220"/>
                  </a:lnTo>
                  <a:lnTo>
                    <a:pt x="10" y="248"/>
                  </a:lnTo>
                  <a:lnTo>
                    <a:pt x="16" y="262"/>
                  </a:lnTo>
                  <a:lnTo>
                    <a:pt x="24" y="276"/>
                  </a:lnTo>
                  <a:lnTo>
                    <a:pt x="24" y="276"/>
                  </a:lnTo>
                  <a:lnTo>
                    <a:pt x="32" y="264"/>
                  </a:lnTo>
                  <a:lnTo>
                    <a:pt x="40" y="250"/>
                  </a:lnTo>
                  <a:lnTo>
                    <a:pt x="44" y="236"/>
                  </a:lnTo>
                  <a:lnTo>
                    <a:pt x="48" y="222"/>
                  </a:lnTo>
                  <a:lnTo>
                    <a:pt x="50" y="198"/>
                  </a:lnTo>
                  <a:lnTo>
                    <a:pt x="52" y="188"/>
                  </a:lnTo>
                  <a:lnTo>
                    <a:pt x="5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 noEditPoints="1"/>
            </p:cNvSpPr>
            <p:nvPr/>
          </p:nvSpPr>
          <p:spPr bwMode="auto">
            <a:xfrm>
              <a:off x="3979863" y="5230813"/>
              <a:ext cx="558800" cy="593725"/>
            </a:xfrm>
            <a:custGeom>
              <a:avLst/>
              <a:gdLst>
                <a:gd name="T0" fmla="*/ 298 w 352"/>
                <a:gd name="T1" fmla="*/ 52 h 374"/>
                <a:gd name="T2" fmla="*/ 252 w 352"/>
                <a:gd name="T3" fmla="*/ 18 h 374"/>
                <a:gd name="T4" fmla="*/ 200 w 352"/>
                <a:gd name="T5" fmla="*/ 0 h 374"/>
                <a:gd name="T6" fmla="*/ 196 w 352"/>
                <a:gd name="T7" fmla="*/ 16 h 374"/>
                <a:gd name="T8" fmla="*/ 184 w 352"/>
                <a:gd name="T9" fmla="*/ 48 h 374"/>
                <a:gd name="T10" fmla="*/ 164 w 352"/>
                <a:gd name="T11" fmla="*/ 74 h 374"/>
                <a:gd name="T12" fmla="*/ 146 w 352"/>
                <a:gd name="T13" fmla="*/ 86 h 374"/>
                <a:gd name="T14" fmla="*/ 122 w 352"/>
                <a:gd name="T15" fmla="*/ 92 h 374"/>
                <a:gd name="T16" fmla="*/ 108 w 352"/>
                <a:gd name="T17" fmla="*/ 92 h 374"/>
                <a:gd name="T18" fmla="*/ 82 w 352"/>
                <a:gd name="T19" fmla="*/ 98 h 374"/>
                <a:gd name="T20" fmla="*/ 54 w 352"/>
                <a:gd name="T21" fmla="*/ 118 h 374"/>
                <a:gd name="T22" fmla="*/ 42 w 352"/>
                <a:gd name="T23" fmla="*/ 136 h 374"/>
                <a:gd name="T24" fmla="*/ 32 w 352"/>
                <a:gd name="T25" fmla="*/ 158 h 374"/>
                <a:gd name="T26" fmla="*/ 30 w 352"/>
                <a:gd name="T27" fmla="*/ 190 h 374"/>
                <a:gd name="T28" fmla="*/ 30 w 352"/>
                <a:gd name="T29" fmla="*/ 200 h 374"/>
                <a:gd name="T30" fmla="*/ 22 w 352"/>
                <a:gd name="T31" fmla="*/ 238 h 374"/>
                <a:gd name="T32" fmla="*/ 10 w 352"/>
                <a:gd name="T33" fmla="*/ 266 h 374"/>
                <a:gd name="T34" fmla="*/ 0 w 352"/>
                <a:gd name="T35" fmla="*/ 276 h 374"/>
                <a:gd name="T36" fmla="*/ 32 w 352"/>
                <a:gd name="T37" fmla="*/ 318 h 374"/>
                <a:gd name="T38" fmla="*/ 46 w 352"/>
                <a:gd name="T39" fmla="*/ 330 h 374"/>
                <a:gd name="T40" fmla="*/ 78 w 352"/>
                <a:gd name="T41" fmla="*/ 352 h 374"/>
                <a:gd name="T42" fmla="*/ 112 w 352"/>
                <a:gd name="T43" fmla="*/ 366 h 374"/>
                <a:gd name="T44" fmla="*/ 146 w 352"/>
                <a:gd name="T45" fmla="*/ 372 h 374"/>
                <a:gd name="T46" fmla="*/ 182 w 352"/>
                <a:gd name="T47" fmla="*/ 372 h 374"/>
                <a:gd name="T48" fmla="*/ 218 w 352"/>
                <a:gd name="T49" fmla="*/ 366 h 374"/>
                <a:gd name="T50" fmla="*/ 252 w 352"/>
                <a:gd name="T51" fmla="*/ 352 h 374"/>
                <a:gd name="T52" fmla="*/ 284 w 352"/>
                <a:gd name="T53" fmla="*/ 332 h 374"/>
                <a:gd name="T54" fmla="*/ 298 w 352"/>
                <a:gd name="T55" fmla="*/ 318 h 374"/>
                <a:gd name="T56" fmla="*/ 322 w 352"/>
                <a:gd name="T57" fmla="*/ 288 h 374"/>
                <a:gd name="T58" fmla="*/ 340 w 352"/>
                <a:gd name="T59" fmla="*/ 256 h 374"/>
                <a:gd name="T60" fmla="*/ 350 w 352"/>
                <a:gd name="T61" fmla="*/ 220 h 374"/>
                <a:gd name="T62" fmla="*/ 352 w 352"/>
                <a:gd name="T63" fmla="*/ 186 h 374"/>
                <a:gd name="T64" fmla="*/ 350 w 352"/>
                <a:gd name="T65" fmla="*/ 150 h 374"/>
                <a:gd name="T66" fmla="*/ 340 w 352"/>
                <a:gd name="T67" fmla="*/ 114 h 374"/>
                <a:gd name="T68" fmla="*/ 322 w 352"/>
                <a:gd name="T69" fmla="*/ 82 h 374"/>
                <a:gd name="T70" fmla="*/ 298 w 352"/>
                <a:gd name="T71" fmla="*/ 52 h 374"/>
                <a:gd name="T72" fmla="*/ 206 w 352"/>
                <a:gd name="T73" fmla="*/ 226 h 374"/>
                <a:gd name="T74" fmla="*/ 198 w 352"/>
                <a:gd name="T75" fmla="*/ 234 h 374"/>
                <a:gd name="T76" fmla="*/ 176 w 352"/>
                <a:gd name="T77" fmla="*/ 244 h 374"/>
                <a:gd name="T78" fmla="*/ 154 w 352"/>
                <a:gd name="T79" fmla="*/ 244 h 374"/>
                <a:gd name="T80" fmla="*/ 132 w 352"/>
                <a:gd name="T81" fmla="*/ 234 h 374"/>
                <a:gd name="T82" fmla="*/ 122 w 352"/>
                <a:gd name="T83" fmla="*/ 226 h 374"/>
                <a:gd name="T84" fmla="*/ 110 w 352"/>
                <a:gd name="T85" fmla="*/ 208 h 374"/>
                <a:gd name="T86" fmla="*/ 106 w 352"/>
                <a:gd name="T87" fmla="*/ 186 h 374"/>
                <a:gd name="T88" fmla="*/ 110 w 352"/>
                <a:gd name="T89" fmla="*/ 162 h 374"/>
                <a:gd name="T90" fmla="*/ 122 w 352"/>
                <a:gd name="T91" fmla="*/ 144 h 374"/>
                <a:gd name="T92" fmla="*/ 132 w 352"/>
                <a:gd name="T93" fmla="*/ 136 h 374"/>
                <a:gd name="T94" fmla="*/ 154 w 352"/>
                <a:gd name="T95" fmla="*/ 126 h 374"/>
                <a:gd name="T96" fmla="*/ 176 w 352"/>
                <a:gd name="T97" fmla="*/ 126 h 374"/>
                <a:gd name="T98" fmla="*/ 198 w 352"/>
                <a:gd name="T99" fmla="*/ 136 h 374"/>
                <a:gd name="T100" fmla="*/ 206 w 352"/>
                <a:gd name="T101" fmla="*/ 144 h 374"/>
                <a:gd name="T102" fmla="*/ 220 w 352"/>
                <a:gd name="T103" fmla="*/ 162 h 374"/>
                <a:gd name="T104" fmla="*/ 224 w 352"/>
                <a:gd name="T105" fmla="*/ 186 h 374"/>
                <a:gd name="T106" fmla="*/ 220 w 352"/>
                <a:gd name="T107" fmla="*/ 208 h 374"/>
                <a:gd name="T108" fmla="*/ 206 w 352"/>
                <a:gd name="T109" fmla="*/ 22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374">
                  <a:moveTo>
                    <a:pt x="298" y="52"/>
                  </a:moveTo>
                  <a:lnTo>
                    <a:pt x="298" y="52"/>
                  </a:lnTo>
                  <a:lnTo>
                    <a:pt x="276" y="32"/>
                  </a:lnTo>
                  <a:lnTo>
                    <a:pt x="252" y="18"/>
                  </a:lnTo>
                  <a:lnTo>
                    <a:pt x="226" y="8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96" y="16"/>
                  </a:lnTo>
                  <a:lnTo>
                    <a:pt x="192" y="30"/>
                  </a:lnTo>
                  <a:lnTo>
                    <a:pt x="184" y="48"/>
                  </a:lnTo>
                  <a:lnTo>
                    <a:pt x="172" y="66"/>
                  </a:lnTo>
                  <a:lnTo>
                    <a:pt x="164" y="74"/>
                  </a:lnTo>
                  <a:lnTo>
                    <a:pt x="156" y="80"/>
                  </a:lnTo>
                  <a:lnTo>
                    <a:pt x="146" y="86"/>
                  </a:lnTo>
                  <a:lnTo>
                    <a:pt x="134" y="90"/>
                  </a:lnTo>
                  <a:lnTo>
                    <a:pt x="122" y="92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96" y="94"/>
                  </a:lnTo>
                  <a:lnTo>
                    <a:pt x="82" y="98"/>
                  </a:lnTo>
                  <a:lnTo>
                    <a:pt x="68" y="106"/>
                  </a:lnTo>
                  <a:lnTo>
                    <a:pt x="54" y="118"/>
                  </a:lnTo>
                  <a:lnTo>
                    <a:pt x="46" y="126"/>
                  </a:lnTo>
                  <a:lnTo>
                    <a:pt x="42" y="136"/>
                  </a:lnTo>
                  <a:lnTo>
                    <a:pt x="36" y="146"/>
                  </a:lnTo>
                  <a:lnTo>
                    <a:pt x="32" y="158"/>
                  </a:lnTo>
                  <a:lnTo>
                    <a:pt x="30" y="172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200"/>
                  </a:lnTo>
                  <a:lnTo>
                    <a:pt x="26" y="222"/>
                  </a:lnTo>
                  <a:lnTo>
                    <a:pt x="22" y="238"/>
                  </a:lnTo>
                  <a:lnTo>
                    <a:pt x="18" y="252"/>
                  </a:lnTo>
                  <a:lnTo>
                    <a:pt x="10" y="26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14" y="29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46" y="330"/>
                  </a:lnTo>
                  <a:lnTo>
                    <a:pt x="62" y="342"/>
                  </a:lnTo>
                  <a:lnTo>
                    <a:pt x="78" y="352"/>
                  </a:lnTo>
                  <a:lnTo>
                    <a:pt x="94" y="360"/>
                  </a:lnTo>
                  <a:lnTo>
                    <a:pt x="112" y="366"/>
                  </a:lnTo>
                  <a:lnTo>
                    <a:pt x="128" y="370"/>
                  </a:lnTo>
                  <a:lnTo>
                    <a:pt x="146" y="372"/>
                  </a:lnTo>
                  <a:lnTo>
                    <a:pt x="164" y="374"/>
                  </a:lnTo>
                  <a:lnTo>
                    <a:pt x="182" y="372"/>
                  </a:lnTo>
                  <a:lnTo>
                    <a:pt x="200" y="370"/>
                  </a:lnTo>
                  <a:lnTo>
                    <a:pt x="218" y="366"/>
                  </a:lnTo>
                  <a:lnTo>
                    <a:pt x="236" y="360"/>
                  </a:lnTo>
                  <a:lnTo>
                    <a:pt x="252" y="352"/>
                  </a:lnTo>
                  <a:lnTo>
                    <a:pt x="268" y="342"/>
                  </a:lnTo>
                  <a:lnTo>
                    <a:pt x="284" y="332"/>
                  </a:lnTo>
                  <a:lnTo>
                    <a:pt x="298" y="318"/>
                  </a:lnTo>
                  <a:lnTo>
                    <a:pt x="298" y="318"/>
                  </a:lnTo>
                  <a:lnTo>
                    <a:pt x="310" y="304"/>
                  </a:lnTo>
                  <a:lnTo>
                    <a:pt x="322" y="288"/>
                  </a:lnTo>
                  <a:lnTo>
                    <a:pt x="332" y="272"/>
                  </a:lnTo>
                  <a:lnTo>
                    <a:pt x="340" y="256"/>
                  </a:lnTo>
                  <a:lnTo>
                    <a:pt x="346" y="238"/>
                  </a:lnTo>
                  <a:lnTo>
                    <a:pt x="350" y="220"/>
                  </a:lnTo>
                  <a:lnTo>
                    <a:pt x="352" y="204"/>
                  </a:lnTo>
                  <a:lnTo>
                    <a:pt x="352" y="186"/>
                  </a:lnTo>
                  <a:lnTo>
                    <a:pt x="352" y="166"/>
                  </a:lnTo>
                  <a:lnTo>
                    <a:pt x="350" y="150"/>
                  </a:lnTo>
                  <a:lnTo>
                    <a:pt x="346" y="132"/>
                  </a:lnTo>
                  <a:lnTo>
                    <a:pt x="340" y="114"/>
                  </a:lnTo>
                  <a:lnTo>
                    <a:pt x="332" y="98"/>
                  </a:lnTo>
                  <a:lnTo>
                    <a:pt x="322" y="82"/>
                  </a:lnTo>
                  <a:lnTo>
                    <a:pt x="310" y="66"/>
                  </a:lnTo>
                  <a:lnTo>
                    <a:pt x="298" y="52"/>
                  </a:lnTo>
                  <a:lnTo>
                    <a:pt x="298" y="52"/>
                  </a:lnTo>
                  <a:close/>
                  <a:moveTo>
                    <a:pt x="206" y="226"/>
                  </a:moveTo>
                  <a:lnTo>
                    <a:pt x="206" y="226"/>
                  </a:lnTo>
                  <a:lnTo>
                    <a:pt x="198" y="234"/>
                  </a:lnTo>
                  <a:lnTo>
                    <a:pt x="188" y="240"/>
                  </a:lnTo>
                  <a:lnTo>
                    <a:pt x="176" y="244"/>
                  </a:lnTo>
                  <a:lnTo>
                    <a:pt x="164" y="244"/>
                  </a:lnTo>
                  <a:lnTo>
                    <a:pt x="154" y="244"/>
                  </a:lnTo>
                  <a:lnTo>
                    <a:pt x="142" y="240"/>
                  </a:lnTo>
                  <a:lnTo>
                    <a:pt x="132" y="234"/>
                  </a:lnTo>
                  <a:lnTo>
                    <a:pt x="122" y="226"/>
                  </a:lnTo>
                  <a:lnTo>
                    <a:pt x="122" y="226"/>
                  </a:lnTo>
                  <a:lnTo>
                    <a:pt x="116" y="218"/>
                  </a:lnTo>
                  <a:lnTo>
                    <a:pt x="110" y="208"/>
                  </a:lnTo>
                  <a:lnTo>
                    <a:pt x="106" y="196"/>
                  </a:lnTo>
                  <a:lnTo>
                    <a:pt x="106" y="186"/>
                  </a:lnTo>
                  <a:lnTo>
                    <a:pt x="106" y="174"/>
                  </a:lnTo>
                  <a:lnTo>
                    <a:pt x="110" y="162"/>
                  </a:lnTo>
                  <a:lnTo>
                    <a:pt x="116" y="152"/>
                  </a:lnTo>
                  <a:lnTo>
                    <a:pt x="122" y="144"/>
                  </a:lnTo>
                  <a:lnTo>
                    <a:pt x="122" y="144"/>
                  </a:lnTo>
                  <a:lnTo>
                    <a:pt x="132" y="136"/>
                  </a:lnTo>
                  <a:lnTo>
                    <a:pt x="142" y="130"/>
                  </a:lnTo>
                  <a:lnTo>
                    <a:pt x="154" y="126"/>
                  </a:lnTo>
                  <a:lnTo>
                    <a:pt x="164" y="126"/>
                  </a:lnTo>
                  <a:lnTo>
                    <a:pt x="176" y="126"/>
                  </a:lnTo>
                  <a:lnTo>
                    <a:pt x="188" y="130"/>
                  </a:lnTo>
                  <a:lnTo>
                    <a:pt x="198" y="136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214" y="152"/>
                  </a:lnTo>
                  <a:lnTo>
                    <a:pt x="220" y="162"/>
                  </a:lnTo>
                  <a:lnTo>
                    <a:pt x="224" y="174"/>
                  </a:lnTo>
                  <a:lnTo>
                    <a:pt x="224" y="186"/>
                  </a:lnTo>
                  <a:lnTo>
                    <a:pt x="224" y="196"/>
                  </a:lnTo>
                  <a:lnTo>
                    <a:pt x="220" y="208"/>
                  </a:lnTo>
                  <a:lnTo>
                    <a:pt x="214" y="218"/>
                  </a:lnTo>
                  <a:lnTo>
                    <a:pt x="206" y="226"/>
                  </a:lnTo>
                  <a:lnTo>
                    <a:pt x="20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278438" y="5056188"/>
            <a:ext cx="654050" cy="739775"/>
            <a:chOff x="5278438" y="5056188"/>
            <a:chExt cx="654050" cy="739775"/>
          </a:xfrm>
          <a:solidFill>
            <a:schemeClr val="bg1">
              <a:lumMod val="50000"/>
            </a:schemeClr>
          </a:solidFill>
        </p:grpSpPr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5278438" y="5056188"/>
              <a:ext cx="101600" cy="95250"/>
            </a:xfrm>
            <a:custGeom>
              <a:avLst/>
              <a:gdLst>
                <a:gd name="T0" fmla="*/ 64 w 64"/>
                <a:gd name="T1" fmla="*/ 44 h 60"/>
                <a:gd name="T2" fmla="*/ 50 w 64"/>
                <a:gd name="T3" fmla="*/ 0 h 60"/>
                <a:gd name="T4" fmla="*/ 0 w 64"/>
                <a:gd name="T5" fmla="*/ 16 h 60"/>
                <a:gd name="T6" fmla="*/ 14 w 64"/>
                <a:gd name="T7" fmla="*/ 60 h 60"/>
                <a:gd name="T8" fmla="*/ 64 w 64"/>
                <a:gd name="T9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4" y="44"/>
                  </a:moveTo>
                  <a:lnTo>
                    <a:pt x="50" y="0"/>
                  </a:lnTo>
                  <a:lnTo>
                    <a:pt x="0" y="16"/>
                  </a:lnTo>
                  <a:lnTo>
                    <a:pt x="14" y="60"/>
                  </a:lnTo>
                  <a:lnTo>
                    <a:pt x="6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5278438" y="5148263"/>
              <a:ext cx="609600" cy="647700"/>
            </a:xfrm>
            <a:custGeom>
              <a:avLst/>
              <a:gdLst>
                <a:gd name="T0" fmla="*/ 316 w 384"/>
                <a:gd name="T1" fmla="*/ 64 h 408"/>
                <a:gd name="T2" fmla="*/ 308 w 384"/>
                <a:gd name="T3" fmla="*/ 64 h 408"/>
                <a:gd name="T4" fmla="*/ 290 w 384"/>
                <a:gd name="T5" fmla="*/ 68 h 408"/>
                <a:gd name="T6" fmla="*/ 274 w 384"/>
                <a:gd name="T7" fmla="*/ 78 h 408"/>
                <a:gd name="T8" fmla="*/ 260 w 384"/>
                <a:gd name="T9" fmla="*/ 90 h 408"/>
                <a:gd name="T10" fmla="*/ 236 w 384"/>
                <a:gd name="T11" fmla="*/ 136 h 408"/>
                <a:gd name="T12" fmla="*/ 148 w 384"/>
                <a:gd name="T13" fmla="*/ 126 h 408"/>
                <a:gd name="T14" fmla="*/ 136 w 384"/>
                <a:gd name="T15" fmla="*/ 86 h 408"/>
                <a:gd name="T16" fmla="*/ 126 w 384"/>
                <a:gd name="T17" fmla="*/ 68 h 408"/>
                <a:gd name="T18" fmla="*/ 114 w 384"/>
                <a:gd name="T19" fmla="*/ 56 h 408"/>
                <a:gd name="T20" fmla="*/ 98 w 384"/>
                <a:gd name="T21" fmla="*/ 46 h 408"/>
                <a:gd name="T22" fmla="*/ 82 w 384"/>
                <a:gd name="T23" fmla="*/ 42 h 408"/>
                <a:gd name="T24" fmla="*/ 18 w 384"/>
                <a:gd name="T25" fmla="*/ 16 h 408"/>
                <a:gd name="T26" fmla="*/ 30 w 384"/>
                <a:gd name="T27" fmla="*/ 58 h 408"/>
                <a:gd name="T28" fmla="*/ 20 w 384"/>
                <a:gd name="T29" fmla="*/ 70 h 408"/>
                <a:gd name="T30" fmla="*/ 12 w 384"/>
                <a:gd name="T31" fmla="*/ 88 h 408"/>
                <a:gd name="T32" fmla="*/ 10 w 384"/>
                <a:gd name="T33" fmla="*/ 106 h 408"/>
                <a:gd name="T34" fmla="*/ 12 w 384"/>
                <a:gd name="T35" fmla="*/ 124 h 408"/>
                <a:gd name="T36" fmla="*/ 48 w 384"/>
                <a:gd name="T37" fmla="*/ 238 h 408"/>
                <a:gd name="T38" fmla="*/ 16 w 384"/>
                <a:gd name="T39" fmla="*/ 176 h 408"/>
                <a:gd name="T40" fmla="*/ 0 w 384"/>
                <a:gd name="T41" fmla="*/ 408 h 408"/>
                <a:gd name="T42" fmla="*/ 374 w 384"/>
                <a:gd name="T43" fmla="*/ 176 h 408"/>
                <a:gd name="T44" fmla="*/ 370 w 384"/>
                <a:gd name="T45" fmla="*/ 158 h 408"/>
                <a:gd name="T46" fmla="*/ 374 w 384"/>
                <a:gd name="T47" fmla="*/ 150 h 408"/>
                <a:gd name="T48" fmla="*/ 378 w 384"/>
                <a:gd name="T49" fmla="*/ 132 h 408"/>
                <a:gd name="T50" fmla="*/ 376 w 384"/>
                <a:gd name="T51" fmla="*/ 114 h 408"/>
                <a:gd name="T52" fmla="*/ 368 w 384"/>
                <a:gd name="T53" fmla="*/ 96 h 408"/>
                <a:gd name="T54" fmla="*/ 384 w 384"/>
                <a:gd name="T55" fmla="*/ 50 h 408"/>
                <a:gd name="T56" fmla="*/ 52 w 384"/>
                <a:gd name="T57" fmla="*/ 372 h 408"/>
                <a:gd name="T58" fmla="*/ 48 w 384"/>
                <a:gd name="T59" fmla="*/ 328 h 408"/>
                <a:gd name="T60" fmla="*/ 52 w 384"/>
                <a:gd name="T61" fmla="*/ 372 h 408"/>
                <a:gd name="T62" fmla="*/ 50 w 384"/>
                <a:gd name="T63" fmla="*/ 292 h 408"/>
                <a:gd name="T64" fmla="*/ 94 w 384"/>
                <a:gd name="T65" fmla="*/ 290 h 408"/>
                <a:gd name="T66" fmla="*/ 206 w 384"/>
                <a:gd name="T67" fmla="*/ 384 h 408"/>
                <a:gd name="T68" fmla="*/ 202 w 384"/>
                <a:gd name="T69" fmla="*/ 340 h 408"/>
                <a:gd name="T70" fmla="*/ 206 w 384"/>
                <a:gd name="T71" fmla="*/ 384 h 408"/>
                <a:gd name="T72" fmla="*/ 296 w 384"/>
                <a:gd name="T73" fmla="*/ 292 h 408"/>
                <a:gd name="T74" fmla="*/ 338 w 384"/>
                <a:gd name="T75" fmla="*/ 290 h 408"/>
                <a:gd name="T76" fmla="*/ 358 w 384"/>
                <a:gd name="T77" fmla="*/ 238 h 408"/>
                <a:gd name="T78" fmla="*/ 350 w 384"/>
                <a:gd name="T79" fmla="*/ 196 h 408"/>
                <a:gd name="T80" fmla="*/ 358 w 384"/>
                <a:gd name="T81" fmla="*/ 2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4" h="408">
                  <a:moveTo>
                    <a:pt x="336" y="26"/>
                  </a:moveTo>
                  <a:lnTo>
                    <a:pt x="316" y="64"/>
                  </a:lnTo>
                  <a:lnTo>
                    <a:pt x="316" y="64"/>
                  </a:lnTo>
                  <a:lnTo>
                    <a:pt x="308" y="64"/>
                  </a:lnTo>
                  <a:lnTo>
                    <a:pt x="298" y="66"/>
                  </a:lnTo>
                  <a:lnTo>
                    <a:pt x="290" y="68"/>
                  </a:lnTo>
                  <a:lnTo>
                    <a:pt x="282" y="72"/>
                  </a:lnTo>
                  <a:lnTo>
                    <a:pt x="274" y="78"/>
                  </a:lnTo>
                  <a:lnTo>
                    <a:pt x="268" y="84"/>
                  </a:lnTo>
                  <a:lnTo>
                    <a:pt x="260" y="90"/>
                  </a:lnTo>
                  <a:lnTo>
                    <a:pt x="256" y="98"/>
                  </a:lnTo>
                  <a:lnTo>
                    <a:pt x="236" y="136"/>
                  </a:lnTo>
                  <a:lnTo>
                    <a:pt x="184" y="238"/>
                  </a:lnTo>
                  <a:lnTo>
                    <a:pt x="148" y="126"/>
                  </a:lnTo>
                  <a:lnTo>
                    <a:pt x="136" y="86"/>
                  </a:lnTo>
                  <a:lnTo>
                    <a:pt x="136" y="86"/>
                  </a:lnTo>
                  <a:lnTo>
                    <a:pt x="132" y="76"/>
                  </a:lnTo>
                  <a:lnTo>
                    <a:pt x="126" y="68"/>
                  </a:lnTo>
                  <a:lnTo>
                    <a:pt x="122" y="62"/>
                  </a:lnTo>
                  <a:lnTo>
                    <a:pt x="114" y="56"/>
                  </a:lnTo>
                  <a:lnTo>
                    <a:pt x="108" y="50"/>
                  </a:lnTo>
                  <a:lnTo>
                    <a:pt x="98" y="46"/>
                  </a:lnTo>
                  <a:lnTo>
                    <a:pt x="90" y="42"/>
                  </a:lnTo>
                  <a:lnTo>
                    <a:pt x="82" y="42"/>
                  </a:lnTo>
                  <a:lnTo>
                    <a:pt x="68" y="0"/>
                  </a:lnTo>
                  <a:lnTo>
                    <a:pt x="18" y="16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4" y="64"/>
                  </a:lnTo>
                  <a:lnTo>
                    <a:pt x="20" y="70"/>
                  </a:lnTo>
                  <a:lnTo>
                    <a:pt x="14" y="78"/>
                  </a:lnTo>
                  <a:lnTo>
                    <a:pt x="12" y="88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0" y="116"/>
                  </a:lnTo>
                  <a:lnTo>
                    <a:pt x="12" y="124"/>
                  </a:lnTo>
                  <a:lnTo>
                    <a:pt x="24" y="164"/>
                  </a:lnTo>
                  <a:lnTo>
                    <a:pt x="48" y="238"/>
                  </a:lnTo>
                  <a:lnTo>
                    <a:pt x="16" y="238"/>
                  </a:lnTo>
                  <a:lnTo>
                    <a:pt x="16" y="176"/>
                  </a:lnTo>
                  <a:lnTo>
                    <a:pt x="0" y="176"/>
                  </a:lnTo>
                  <a:lnTo>
                    <a:pt x="0" y="408"/>
                  </a:lnTo>
                  <a:lnTo>
                    <a:pt x="374" y="408"/>
                  </a:lnTo>
                  <a:lnTo>
                    <a:pt x="374" y="176"/>
                  </a:lnTo>
                  <a:lnTo>
                    <a:pt x="360" y="176"/>
                  </a:lnTo>
                  <a:lnTo>
                    <a:pt x="370" y="158"/>
                  </a:lnTo>
                  <a:lnTo>
                    <a:pt x="370" y="158"/>
                  </a:lnTo>
                  <a:lnTo>
                    <a:pt x="374" y="150"/>
                  </a:lnTo>
                  <a:lnTo>
                    <a:pt x="376" y="140"/>
                  </a:lnTo>
                  <a:lnTo>
                    <a:pt x="378" y="132"/>
                  </a:lnTo>
                  <a:lnTo>
                    <a:pt x="378" y="122"/>
                  </a:lnTo>
                  <a:lnTo>
                    <a:pt x="376" y="114"/>
                  </a:lnTo>
                  <a:lnTo>
                    <a:pt x="372" y="104"/>
                  </a:lnTo>
                  <a:lnTo>
                    <a:pt x="368" y="96"/>
                  </a:lnTo>
                  <a:lnTo>
                    <a:pt x="364" y="88"/>
                  </a:lnTo>
                  <a:lnTo>
                    <a:pt x="384" y="50"/>
                  </a:lnTo>
                  <a:lnTo>
                    <a:pt x="336" y="26"/>
                  </a:lnTo>
                  <a:close/>
                  <a:moveTo>
                    <a:pt x="52" y="372"/>
                  </a:moveTo>
                  <a:lnTo>
                    <a:pt x="28" y="352"/>
                  </a:lnTo>
                  <a:lnTo>
                    <a:pt x="48" y="328"/>
                  </a:lnTo>
                  <a:lnTo>
                    <a:pt x="72" y="348"/>
                  </a:lnTo>
                  <a:lnTo>
                    <a:pt x="52" y="372"/>
                  </a:lnTo>
                  <a:close/>
                  <a:moveTo>
                    <a:pt x="74" y="312"/>
                  </a:moveTo>
                  <a:lnTo>
                    <a:pt x="50" y="292"/>
                  </a:lnTo>
                  <a:lnTo>
                    <a:pt x="70" y="270"/>
                  </a:lnTo>
                  <a:lnTo>
                    <a:pt x="94" y="290"/>
                  </a:lnTo>
                  <a:lnTo>
                    <a:pt x="74" y="312"/>
                  </a:lnTo>
                  <a:close/>
                  <a:moveTo>
                    <a:pt x="206" y="384"/>
                  </a:moveTo>
                  <a:lnTo>
                    <a:pt x="182" y="364"/>
                  </a:lnTo>
                  <a:lnTo>
                    <a:pt x="202" y="340"/>
                  </a:lnTo>
                  <a:lnTo>
                    <a:pt x="226" y="360"/>
                  </a:lnTo>
                  <a:lnTo>
                    <a:pt x="206" y="384"/>
                  </a:lnTo>
                  <a:close/>
                  <a:moveTo>
                    <a:pt x="318" y="312"/>
                  </a:moveTo>
                  <a:lnTo>
                    <a:pt x="296" y="292"/>
                  </a:lnTo>
                  <a:lnTo>
                    <a:pt x="316" y="270"/>
                  </a:lnTo>
                  <a:lnTo>
                    <a:pt x="338" y="290"/>
                  </a:lnTo>
                  <a:lnTo>
                    <a:pt x="318" y="312"/>
                  </a:lnTo>
                  <a:close/>
                  <a:moveTo>
                    <a:pt x="358" y="238"/>
                  </a:moveTo>
                  <a:lnTo>
                    <a:pt x="328" y="238"/>
                  </a:lnTo>
                  <a:lnTo>
                    <a:pt x="350" y="196"/>
                  </a:lnTo>
                  <a:lnTo>
                    <a:pt x="358" y="182"/>
                  </a:lnTo>
                  <a:lnTo>
                    <a:pt x="358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5824538" y="5103813"/>
              <a:ext cx="107950" cy="104775"/>
            </a:xfrm>
            <a:custGeom>
              <a:avLst/>
              <a:gdLst>
                <a:gd name="T0" fmla="*/ 20 w 68"/>
                <a:gd name="T1" fmla="*/ 0 h 66"/>
                <a:gd name="T2" fmla="*/ 0 w 68"/>
                <a:gd name="T3" fmla="*/ 42 h 66"/>
                <a:gd name="T4" fmla="*/ 46 w 68"/>
                <a:gd name="T5" fmla="*/ 66 h 66"/>
                <a:gd name="T6" fmla="*/ 68 w 68"/>
                <a:gd name="T7" fmla="*/ 26 h 66"/>
                <a:gd name="T8" fmla="*/ 20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20" y="0"/>
                  </a:moveTo>
                  <a:lnTo>
                    <a:pt x="0" y="42"/>
                  </a:lnTo>
                  <a:lnTo>
                    <a:pt x="46" y="66"/>
                  </a:lnTo>
                  <a:lnTo>
                    <a:pt x="68" y="26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615113" y="4992688"/>
            <a:ext cx="714375" cy="796925"/>
            <a:chOff x="6615113" y="4992688"/>
            <a:chExt cx="714375" cy="796925"/>
          </a:xfrm>
          <a:solidFill>
            <a:schemeClr val="bg1">
              <a:lumMod val="50000"/>
            </a:schemeClr>
          </a:solidFill>
        </p:grpSpPr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6615113" y="5319713"/>
              <a:ext cx="514350" cy="269875"/>
            </a:xfrm>
            <a:custGeom>
              <a:avLst/>
              <a:gdLst>
                <a:gd name="T0" fmla="*/ 0 w 324"/>
                <a:gd name="T1" fmla="*/ 8 h 170"/>
                <a:gd name="T2" fmla="*/ 4 w 324"/>
                <a:gd name="T3" fmla="*/ 40 h 170"/>
                <a:gd name="T4" fmla="*/ 14 w 324"/>
                <a:gd name="T5" fmla="*/ 70 h 170"/>
                <a:gd name="T6" fmla="*/ 28 w 324"/>
                <a:gd name="T7" fmla="*/ 98 h 170"/>
                <a:gd name="T8" fmla="*/ 48 w 324"/>
                <a:gd name="T9" fmla="*/ 122 h 170"/>
                <a:gd name="T10" fmla="*/ 72 w 324"/>
                <a:gd name="T11" fmla="*/ 142 h 170"/>
                <a:gd name="T12" fmla="*/ 100 w 324"/>
                <a:gd name="T13" fmla="*/ 156 h 170"/>
                <a:gd name="T14" fmla="*/ 130 w 324"/>
                <a:gd name="T15" fmla="*/ 166 h 170"/>
                <a:gd name="T16" fmla="*/ 162 w 324"/>
                <a:gd name="T17" fmla="*/ 170 h 170"/>
                <a:gd name="T18" fmla="*/ 180 w 324"/>
                <a:gd name="T19" fmla="*/ 168 h 170"/>
                <a:gd name="T20" fmla="*/ 210 w 324"/>
                <a:gd name="T21" fmla="*/ 162 h 170"/>
                <a:gd name="T22" fmla="*/ 240 w 324"/>
                <a:gd name="T23" fmla="*/ 150 h 170"/>
                <a:gd name="T24" fmla="*/ 266 w 324"/>
                <a:gd name="T25" fmla="*/ 132 h 170"/>
                <a:gd name="T26" fmla="*/ 288 w 324"/>
                <a:gd name="T27" fmla="*/ 110 h 170"/>
                <a:gd name="T28" fmla="*/ 306 w 324"/>
                <a:gd name="T29" fmla="*/ 84 h 170"/>
                <a:gd name="T30" fmla="*/ 318 w 324"/>
                <a:gd name="T31" fmla="*/ 56 h 170"/>
                <a:gd name="T32" fmla="*/ 324 w 324"/>
                <a:gd name="T33" fmla="*/ 24 h 170"/>
                <a:gd name="T34" fmla="*/ 324 w 324"/>
                <a:gd name="T35" fmla="*/ 0 h 170"/>
                <a:gd name="T36" fmla="*/ 0 w 324"/>
                <a:gd name="T37" fmla="*/ 8 h 170"/>
                <a:gd name="T38" fmla="*/ 162 w 324"/>
                <a:gd name="T39" fmla="*/ 154 h 170"/>
                <a:gd name="T40" fmla="*/ 116 w 324"/>
                <a:gd name="T41" fmla="*/ 146 h 170"/>
                <a:gd name="T42" fmla="*/ 76 w 324"/>
                <a:gd name="T43" fmla="*/ 126 h 170"/>
                <a:gd name="T44" fmla="*/ 46 w 324"/>
                <a:gd name="T45" fmla="*/ 94 h 170"/>
                <a:gd name="T46" fmla="*/ 24 w 324"/>
                <a:gd name="T47" fmla="*/ 54 h 170"/>
                <a:gd name="T48" fmla="*/ 302 w 324"/>
                <a:gd name="T49" fmla="*/ 54 h 170"/>
                <a:gd name="T50" fmla="*/ 280 w 324"/>
                <a:gd name="T51" fmla="*/ 94 h 170"/>
                <a:gd name="T52" fmla="*/ 248 w 324"/>
                <a:gd name="T53" fmla="*/ 126 h 170"/>
                <a:gd name="T54" fmla="*/ 208 w 324"/>
                <a:gd name="T55" fmla="*/ 146 h 170"/>
                <a:gd name="T56" fmla="*/ 162 w 324"/>
                <a:gd name="T57" fmla="*/ 154 h 170"/>
                <a:gd name="T58" fmla="*/ 308 w 324"/>
                <a:gd name="T59" fmla="*/ 14 h 170"/>
                <a:gd name="T60" fmla="*/ 308 w 324"/>
                <a:gd name="T61" fmla="*/ 28 h 170"/>
                <a:gd name="T62" fmla="*/ 20 w 324"/>
                <a:gd name="T63" fmla="*/ 42 h 170"/>
                <a:gd name="T64" fmla="*/ 18 w 324"/>
                <a:gd name="T65" fmla="*/ 28 h 170"/>
                <a:gd name="T66" fmla="*/ 308 w 324"/>
                <a:gd name="T67" fmla="*/ 1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4" h="170">
                  <a:moveTo>
                    <a:pt x="0" y="8"/>
                  </a:moveTo>
                  <a:lnTo>
                    <a:pt x="0" y="8"/>
                  </a:lnTo>
                  <a:lnTo>
                    <a:pt x="2" y="24"/>
                  </a:lnTo>
                  <a:lnTo>
                    <a:pt x="4" y="40"/>
                  </a:lnTo>
                  <a:lnTo>
                    <a:pt x="8" y="56"/>
                  </a:lnTo>
                  <a:lnTo>
                    <a:pt x="14" y="70"/>
                  </a:lnTo>
                  <a:lnTo>
                    <a:pt x="20" y="84"/>
                  </a:lnTo>
                  <a:lnTo>
                    <a:pt x="28" y="98"/>
                  </a:lnTo>
                  <a:lnTo>
                    <a:pt x="38" y="110"/>
                  </a:lnTo>
                  <a:lnTo>
                    <a:pt x="48" y="122"/>
                  </a:lnTo>
                  <a:lnTo>
                    <a:pt x="60" y="132"/>
                  </a:lnTo>
                  <a:lnTo>
                    <a:pt x="72" y="142"/>
                  </a:lnTo>
                  <a:lnTo>
                    <a:pt x="86" y="150"/>
                  </a:lnTo>
                  <a:lnTo>
                    <a:pt x="100" y="156"/>
                  </a:lnTo>
                  <a:lnTo>
                    <a:pt x="114" y="162"/>
                  </a:lnTo>
                  <a:lnTo>
                    <a:pt x="130" y="166"/>
                  </a:lnTo>
                  <a:lnTo>
                    <a:pt x="146" y="168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80" y="168"/>
                  </a:lnTo>
                  <a:lnTo>
                    <a:pt x="196" y="166"/>
                  </a:lnTo>
                  <a:lnTo>
                    <a:pt x="210" y="162"/>
                  </a:lnTo>
                  <a:lnTo>
                    <a:pt x="226" y="156"/>
                  </a:lnTo>
                  <a:lnTo>
                    <a:pt x="240" y="150"/>
                  </a:lnTo>
                  <a:lnTo>
                    <a:pt x="254" y="142"/>
                  </a:lnTo>
                  <a:lnTo>
                    <a:pt x="266" y="132"/>
                  </a:lnTo>
                  <a:lnTo>
                    <a:pt x="278" y="122"/>
                  </a:lnTo>
                  <a:lnTo>
                    <a:pt x="288" y="110"/>
                  </a:lnTo>
                  <a:lnTo>
                    <a:pt x="296" y="98"/>
                  </a:lnTo>
                  <a:lnTo>
                    <a:pt x="306" y="84"/>
                  </a:lnTo>
                  <a:lnTo>
                    <a:pt x="312" y="70"/>
                  </a:lnTo>
                  <a:lnTo>
                    <a:pt x="318" y="56"/>
                  </a:lnTo>
                  <a:lnTo>
                    <a:pt x="322" y="40"/>
                  </a:lnTo>
                  <a:lnTo>
                    <a:pt x="324" y="24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0" y="8"/>
                  </a:lnTo>
                  <a:close/>
                  <a:moveTo>
                    <a:pt x="162" y="154"/>
                  </a:moveTo>
                  <a:lnTo>
                    <a:pt x="162" y="154"/>
                  </a:lnTo>
                  <a:lnTo>
                    <a:pt x="140" y="152"/>
                  </a:lnTo>
                  <a:lnTo>
                    <a:pt x="116" y="146"/>
                  </a:lnTo>
                  <a:lnTo>
                    <a:pt x="96" y="138"/>
                  </a:lnTo>
                  <a:lnTo>
                    <a:pt x="76" y="126"/>
                  </a:lnTo>
                  <a:lnTo>
                    <a:pt x="60" y="110"/>
                  </a:lnTo>
                  <a:lnTo>
                    <a:pt x="46" y="94"/>
                  </a:lnTo>
                  <a:lnTo>
                    <a:pt x="34" y="74"/>
                  </a:lnTo>
                  <a:lnTo>
                    <a:pt x="24" y="54"/>
                  </a:lnTo>
                  <a:lnTo>
                    <a:pt x="302" y="54"/>
                  </a:lnTo>
                  <a:lnTo>
                    <a:pt x="302" y="54"/>
                  </a:lnTo>
                  <a:lnTo>
                    <a:pt x="292" y="74"/>
                  </a:lnTo>
                  <a:lnTo>
                    <a:pt x="280" y="94"/>
                  </a:lnTo>
                  <a:lnTo>
                    <a:pt x="266" y="110"/>
                  </a:lnTo>
                  <a:lnTo>
                    <a:pt x="248" y="126"/>
                  </a:lnTo>
                  <a:lnTo>
                    <a:pt x="230" y="138"/>
                  </a:lnTo>
                  <a:lnTo>
                    <a:pt x="208" y="146"/>
                  </a:lnTo>
                  <a:lnTo>
                    <a:pt x="186" y="152"/>
                  </a:lnTo>
                  <a:lnTo>
                    <a:pt x="162" y="154"/>
                  </a:lnTo>
                  <a:lnTo>
                    <a:pt x="162" y="154"/>
                  </a:lnTo>
                  <a:close/>
                  <a:moveTo>
                    <a:pt x="308" y="14"/>
                  </a:moveTo>
                  <a:lnTo>
                    <a:pt x="308" y="14"/>
                  </a:lnTo>
                  <a:lnTo>
                    <a:pt x="308" y="28"/>
                  </a:lnTo>
                  <a:lnTo>
                    <a:pt x="304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8" y="28"/>
                  </a:lnTo>
                  <a:lnTo>
                    <a:pt x="16" y="14"/>
                  </a:lnTo>
                  <a:lnTo>
                    <a:pt x="30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7021513" y="5570538"/>
              <a:ext cx="107950" cy="177800"/>
            </a:xfrm>
            <a:custGeom>
              <a:avLst/>
              <a:gdLst>
                <a:gd name="T0" fmla="*/ 34 w 68"/>
                <a:gd name="T1" fmla="*/ 10 h 112"/>
                <a:gd name="T2" fmla="*/ 34 w 68"/>
                <a:gd name="T3" fmla="*/ 10 h 112"/>
                <a:gd name="T4" fmla="*/ 30 w 68"/>
                <a:gd name="T5" fmla="*/ 6 h 112"/>
                <a:gd name="T6" fmla="*/ 24 w 68"/>
                <a:gd name="T7" fmla="*/ 2 h 112"/>
                <a:gd name="T8" fmla="*/ 16 w 68"/>
                <a:gd name="T9" fmla="*/ 0 h 112"/>
                <a:gd name="T10" fmla="*/ 10 w 68"/>
                <a:gd name="T11" fmla="*/ 2 h 112"/>
                <a:gd name="T12" fmla="*/ 10 w 68"/>
                <a:gd name="T13" fmla="*/ 2 h 112"/>
                <a:gd name="T14" fmla="*/ 4 w 68"/>
                <a:gd name="T15" fmla="*/ 6 h 112"/>
                <a:gd name="T16" fmla="*/ 0 w 68"/>
                <a:gd name="T17" fmla="*/ 12 h 112"/>
                <a:gd name="T18" fmla="*/ 0 w 68"/>
                <a:gd name="T19" fmla="*/ 18 h 112"/>
                <a:gd name="T20" fmla="*/ 0 w 68"/>
                <a:gd name="T21" fmla="*/ 26 h 112"/>
                <a:gd name="T22" fmla="*/ 34 w 68"/>
                <a:gd name="T23" fmla="*/ 102 h 112"/>
                <a:gd name="T24" fmla="*/ 34 w 68"/>
                <a:gd name="T25" fmla="*/ 102 h 112"/>
                <a:gd name="T26" fmla="*/ 38 w 68"/>
                <a:gd name="T27" fmla="*/ 108 h 112"/>
                <a:gd name="T28" fmla="*/ 44 w 68"/>
                <a:gd name="T29" fmla="*/ 112 h 112"/>
                <a:gd name="T30" fmla="*/ 52 w 68"/>
                <a:gd name="T31" fmla="*/ 112 h 112"/>
                <a:gd name="T32" fmla="*/ 58 w 68"/>
                <a:gd name="T33" fmla="*/ 112 h 112"/>
                <a:gd name="T34" fmla="*/ 58 w 68"/>
                <a:gd name="T35" fmla="*/ 112 h 112"/>
                <a:gd name="T36" fmla="*/ 64 w 68"/>
                <a:gd name="T37" fmla="*/ 108 h 112"/>
                <a:gd name="T38" fmla="*/ 68 w 68"/>
                <a:gd name="T39" fmla="*/ 102 h 112"/>
                <a:gd name="T40" fmla="*/ 68 w 68"/>
                <a:gd name="T41" fmla="*/ 94 h 112"/>
                <a:gd name="T42" fmla="*/ 68 w 68"/>
                <a:gd name="T43" fmla="*/ 88 h 112"/>
                <a:gd name="T44" fmla="*/ 34 w 68"/>
                <a:gd name="T45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12">
                  <a:moveTo>
                    <a:pt x="34" y="10"/>
                  </a:moveTo>
                  <a:lnTo>
                    <a:pt x="34" y="10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8" y="108"/>
                  </a:lnTo>
                  <a:lnTo>
                    <a:pt x="44" y="112"/>
                  </a:lnTo>
                  <a:lnTo>
                    <a:pt x="52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64" y="108"/>
                  </a:lnTo>
                  <a:lnTo>
                    <a:pt x="68" y="102"/>
                  </a:lnTo>
                  <a:lnTo>
                    <a:pt x="68" y="94"/>
                  </a:lnTo>
                  <a:lnTo>
                    <a:pt x="68" y="88"/>
                  </a:lnTo>
                  <a:lnTo>
                    <a:pt x="3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6630988" y="5570538"/>
              <a:ext cx="107950" cy="177800"/>
            </a:xfrm>
            <a:custGeom>
              <a:avLst/>
              <a:gdLst>
                <a:gd name="T0" fmla="*/ 58 w 68"/>
                <a:gd name="T1" fmla="*/ 2 h 112"/>
                <a:gd name="T2" fmla="*/ 58 w 68"/>
                <a:gd name="T3" fmla="*/ 2 h 112"/>
                <a:gd name="T4" fmla="*/ 52 w 68"/>
                <a:gd name="T5" fmla="*/ 0 h 112"/>
                <a:gd name="T6" fmla="*/ 44 w 68"/>
                <a:gd name="T7" fmla="*/ 2 h 112"/>
                <a:gd name="T8" fmla="*/ 38 w 68"/>
                <a:gd name="T9" fmla="*/ 6 h 112"/>
                <a:gd name="T10" fmla="*/ 34 w 68"/>
                <a:gd name="T11" fmla="*/ 10 h 112"/>
                <a:gd name="T12" fmla="*/ 2 w 68"/>
                <a:gd name="T13" fmla="*/ 88 h 112"/>
                <a:gd name="T14" fmla="*/ 2 w 68"/>
                <a:gd name="T15" fmla="*/ 88 h 112"/>
                <a:gd name="T16" fmla="*/ 0 w 68"/>
                <a:gd name="T17" fmla="*/ 94 h 112"/>
                <a:gd name="T18" fmla="*/ 0 w 68"/>
                <a:gd name="T19" fmla="*/ 102 h 112"/>
                <a:gd name="T20" fmla="*/ 4 w 68"/>
                <a:gd name="T21" fmla="*/ 108 h 112"/>
                <a:gd name="T22" fmla="*/ 10 w 68"/>
                <a:gd name="T23" fmla="*/ 112 h 112"/>
                <a:gd name="T24" fmla="*/ 10 w 68"/>
                <a:gd name="T25" fmla="*/ 112 h 112"/>
                <a:gd name="T26" fmla="*/ 18 w 68"/>
                <a:gd name="T27" fmla="*/ 112 h 112"/>
                <a:gd name="T28" fmla="*/ 24 w 68"/>
                <a:gd name="T29" fmla="*/ 112 h 112"/>
                <a:gd name="T30" fmla="*/ 30 w 68"/>
                <a:gd name="T31" fmla="*/ 108 h 112"/>
                <a:gd name="T32" fmla="*/ 34 w 68"/>
                <a:gd name="T33" fmla="*/ 102 h 112"/>
                <a:gd name="T34" fmla="*/ 68 w 68"/>
                <a:gd name="T35" fmla="*/ 26 h 112"/>
                <a:gd name="T36" fmla="*/ 68 w 68"/>
                <a:gd name="T37" fmla="*/ 26 h 112"/>
                <a:gd name="T38" fmla="*/ 68 w 68"/>
                <a:gd name="T39" fmla="*/ 18 h 112"/>
                <a:gd name="T40" fmla="*/ 68 w 68"/>
                <a:gd name="T41" fmla="*/ 12 h 112"/>
                <a:gd name="T42" fmla="*/ 64 w 68"/>
                <a:gd name="T43" fmla="*/ 6 h 112"/>
                <a:gd name="T44" fmla="*/ 58 w 68"/>
                <a:gd name="T45" fmla="*/ 2 h 112"/>
                <a:gd name="T46" fmla="*/ 58 w 68"/>
                <a:gd name="T47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112">
                  <a:moveTo>
                    <a:pt x="58" y="2"/>
                  </a:moveTo>
                  <a:lnTo>
                    <a:pt x="58" y="2"/>
                  </a:lnTo>
                  <a:lnTo>
                    <a:pt x="52" y="0"/>
                  </a:lnTo>
                  <a:lnTo>
                    <a:pt x="44" y="2"/>
                  </a:lnTo>
                  <a:lnTo>
                    <a:pt x="38" y="6"/>
                  </a:lnTo>
                  <a:lnTo>
                    <a:pt x="34" y="10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4" y="108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8" y="112"/>
                  </a:lnTo>
                  <a:lnTo>
                    <a:pt x="24" y="112"/>
                  </a:lnTo>
                  <a:lnTo>
                    <a:pt x="30" y="108"/>
                  </a:lnTo>
                  <a:lnTo>
                    <a:pt x="34" y="10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18"/>
                  </a:lnTo>
                  <a:lnTo>
                    <a:pt x="68" y="12"/>
                  </a:lnTo>
                  <a:lnTo>
                    <a:pt x="64" y="6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6856413" y="5618163"/>
              <a:ext cx="50800" cy="171450"/>
            </a:xfrm>
            <a:custGeom>
              <a:avLst/>
              <a:gdLst>
                <a:gd name="T0" fmla="*/ 16 w 32"/>
                <a:gd name="T1" fmla="*/ 0 h 108"/>
                <a:gd name="T2" fmla="*/ 16 w 32"/>
                <a:gd name="T3" fmla="*/ 0 h 108"/>
                <a:gd name="T4" fmla="*/ 10 w 32"/>
                <a:gd name="T5" fmla="*/ 0 h 108"/>
                <a:gd name="T6" fmla="*/ 6 w 32"/>
                <a:gd name="T7" fmla="*/ 4 h 108"/>
                <a:gd name="T8" fmla="*/ 2 w 32"/>
                <a:gd name="T9" fmla="*/ 10 h 108"/>
                <a:gd name="T10" fmla="*/ 0 w 32"/>
                <a:gd name="T11" fmla="*/ 16 h 108"/>
                <a:gd name="T12" fmla="*/ 0 w 32"/>
                <a:gd name="T13" fmla="*/ 92 h 108"/>
                <a:gd name="T14" fmla="*/ 0 w 32"/>
                <a:gd name="T15" fmla="*/ 92 h 108"/>
                <a:gd name="T16" fmla="*/ 2 w 32"/>
                <a:gd name="T17" fmla="*/ 98 h 108"/>
                <a:gd name="T18" fmla="*/ 6 w 32"/>
                <a:gd name="T19" fmla="*/ 104 h 108"/>
                <a:gd name="T20" fmla="*/ 10 w 32"/>
                <a:gd name="T21" fmla="*/ 106 h 108"/>
                <a:gd name="T22" fmla="*/ 16 w 32"/>
                <a:gd name="T23" fmla="*/ 108 h 108"/>
                <a:gd name="T24" fmla="*/ 16 w 32"/>
                <a:gd name="T25" fmla="*/ 108 h 108"/>
                <a:gd name="T26" fmla="*/ 22 w 32"/>
                <a:gd name="T27" fmla="*/ 106 h 108"/>
                <a:gd name="T28" fmla="*/ 28 w 32"/>
                <a:gd name="T29" fmla="*/ 104 h 108"/>
                <a:gd name="T30" fmla="*/ 32 w 32"/>
                <a:gd name="T31" fmla="*/ 98 h 108"/>
                <a:gd name="T32" fmla="*/ 32 w 32"/>
                <a:gd name="T33" fmla="*/ 92 h 108"/>
                <a:gd name="T34" fmla="*/ 32 w 32"/>
                <a:gd name="T35" fmla="*/ 16 h 108"/>
                <a:gd name="T36" fmla="*/ 32 w 32"/>
                <a:gd name="T37" fmla="*/ 16 h 108"/>
                <a:gd name="T38" fmla="*/ 32 w 32"/>
                <a:gd name="T39" fmla="*/ 10 h 108"/>
                <a:gd name="T40" fmla="*/ 28 w 32"/>
                <a:gd name="T41" fmla="*/ 4 h 108"/>
                <a:gd name="T42" fmla="*/ 22 w 32"/>
                <a:gd name="T43" fmla="*/ 0 h 108"/>
                <a:gd name="T44" fmla="*/ 16 w 32"/>
                <a:gd name="T45" fmla="*/ 0 h 108"/>
                <a:gd name="T46" fmla="*/ 16 w 32"/>
                <a:gd name="T4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108">
                  <a:moveTo>
                    <a:pt x="1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98"/>
                  </a:lnTo>
                  <a:lnTo>
                    <a:pt x="6" y="104"/>
                  </a:lnTo>
                  <a:lnTo>
                    <a:pt x="10" y="106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22" y="106"/>
                  </a:lnTo>
                  <a:lnTo>
                    <a:pt x="28" y="104"/>
                  </a:lnTo>
                  <a:lnTo>
                    <a:pt x="32" y="98"/>
                  </a:lnTo>
                  <a:lnTo>
                    <a:pt x="32" y="9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6723063" y="5180013"/>
              <a:ext cx="606425" cy="95250"/>
            </a:xfrm>
            <a:custGeom>
              <a:avLst/>
              <a:gdLst>
                <a:gd name="T0" fmla="*/ 156 w 382"/>
                <a:gd name="T1" fmla="*/ 22 h 60"/>
                <a:gd name="T2" fmla="*/ 156 w 382"/>
                <a:gd name="T3" fmla="*/ 22 h 60"/>
                <a:gd name="T4" fmla="*/ 154 w 382"/>
                <a:gd name="T5" fmla="*/ 16 h 60"/>
                <a:gd name="T6" fmla="*/ 154 w 382"/>
                <a:gd name="T7" fmla="*/ 16 h 60"/>
                <a:gd name="T8" fmla="*/ 150 w 382"/>
                <a:gd name="T9" fmla="*/ 10 h 60"/>
                <a:gd name="T10" fmla="*/ 144 w 382"/>
                <a:gd name="T11" fmla="*/ 2 h 60"/>
                <a:gd name="T12" fmla="*/ 142 w 382"/>
                <a:gd name="T13" fmla="*/ 2 h 60"/>
                <a:gd name="T14" fmla="*/ 142 w 382"/>
                <a:gd name="T15" fmla="*/ 22 h 60"/>
                <a:gd name="T16" fmla="*/ 98 w 382"/>
                <a:gd name="T17" fmla="*/ 22 h 60"/>
                <a:gd name="T18" fmla="*/ 98 w 382"/>
                <a:gd name="T19" fmla="*/ 14 h 60"/>
                <a:gd name="T20" fmla="*/ 98 w 382"/>
                <a:gd name="T21" fmla="*/ 14 h 60"/>
                <a:gd name="T22" fmla="*/ 98 w 382"/>
                <a:gd name="T23" fmla="*/ 8 h 60"/>
                <a:gd name="T24" fmla="*/ 98 w 382"/>
                <a:gd name="T25" fmla="*/ 8 h 60"/>
                <a:gd name="T26" fmla="*/ 90 w 382"/>
                <a:gd name="T27" fmla="*/ 0 h 60"/>
                <a:gd name="T28" fmla="*/ 90 w 382"/>
                <a:gd name="T29" fmla="*/ 0 h 60"/>
                <a:gd name="T30" fmla="*/ 82 w 382"/>
                <a:gd name="T31" fmla="*/ 8 h 60"/>
                <a:gd name="T32" fmla="*/ 82 w 382"/>
                <a:gd name="T33" fmla="*/ 8 h 60"/>
                <a:gd name="T34" fmla="*/ 82 w 382"/>
                <a:gd name="T35" fmla="*/ 14 h 60"/>
                <a:gd name="T36" fmla="*/ 82 w 382"/>
                <a:gd name="T37" fmla="*/ 22 h 60"/>
                <a:gd name="T38" fmla="*/ 46 w 382"/>
                <a:gd name="T39" fmla="*/ 22 h 60"/>
                <a:gd name="T40" fmla="*/ 46 w 382"/>
                <a:gd name="T41" fmla="*/ 22 h 60"/>
                <a:gd name="T42" fmla="*/ 44 w 382"/>
                <a:gd name="T43" fmla="*/ 12 h 60"/>
                <a:gd name="T44" fmla="*/ 38 w 382"/>
                <a:gd name="T45" fmla="*/ 0 h 60"/>
                <a:gd name="T46" fmla="*/ 38 w 382"/>
                <a:gd name="T47" fmla="*/ 0 h 60"/>
                <a:gd name="T48" fmla="*/ 34 w 382"/>
                <a:gd name="T49" fmla="*/ 12 h 60"/>
                <a:gd name="T50" fmla="*/ 32 w 382"/>
                <a:gd name="T51" fmla="*/ 22 h 60"/>
                <a:gd name="T52" fmla="*/ 0 w 382"/>
                <a:gd name="T53" fmla="*/ 22 h 60"/>
                <a:gd name="T54" fmla="*/ 0 w 382"/>
                <a:gd name="T55" fmla="*/ 36 h 60"/>
                <a:gd name="T56" fmla="*/ 32 w 382"/>
                <a:gd name="T57" fmla="*/ 36 h 60"/>
                <a:gd name="T58" fmla="*/ 32 w 382"/>
                <a:gd name="T59" fmla="*/ 36 h 60"/>
                <a:gd name="T60" fmla="*/ 34 w 382"/>
                <a:gd name="T61" fmla="*/ 48 h 60"/>
                <a:gd name="T62" fmla="*/ 38 w 382"/>
                <a:gd name="T63" fmla="*/ 60 h 60"/>
                <a:gd name="T64" fmla="*/ 38 w 382"/>
                <a:gd name="T65" fmla="*/ 60 h 60"/>
                <a:gd name="T66" fmla="*/ 44 w 382"/>
                <a:gd name="T67" fmla="*/ 48 h 60"/>
                <a:gd name="T68" fmla="*/ 46 w 382"/>
                <a:gd name="T69" fmla="*/ 36 h 60"/>
                <a:gd name="T70" fmla="*/ 82 w 382"/>
                <a:gd name="T71" fmla="*/ 36 h 60"/>
                <a:gd name="T72" fmla="*/ 82 w 382"/>
                <a:gd name="T73" fmla="*/ 44 h 60"/>
                <a:gd name="T74" fmla="*/ 82 w 382"/>
                <a:gd name="T75" fmla="*/ 52 h 60"/>
                <a:gd name="T76" fmla="*/ 82 w 382"/>
                <a:gd name="T77" fmla="*/ 52 h 60"/>
                <a:gd name="T78" fmla="*/ 90 w 382"/>
                <a:gd name="T79" fmla="*/ 60 h 60"/>
                <a:gd name="T80" fmla="*/ 90 w 382"/>
                <a:gd name="T81" fmla="*/ 60 h 60"/>
                <a:gd name="T82" fmla="*/ 98 w 382"/>
                <a:gd name="T83" fmla="*/ 52 h 60"/>
                <a:gd name="T84" fmla="*/ 98 w 382"/>
                <a:gd name="T85" fmla="*/ 44 h 60"/>
                <a:gd name="T86" fmla="*/ 98 w 382"/>
                <a:gd name="T87" fmla="*/ 36 h 60"/>
                <a:gd name="T88" fmla="*/ 142 w 382"/>
                <a:gd name="T89" fmla="*/ 36 h 60"/>
                <a:gd name="T90" fmla="*/ 142 w 382"/>
                <a:gd name="T91" fmla="*/ 56 h 60"/>
                <a:gd name="T92" fmla="*/ 144 w 382"/>
                <a:gd name="T93" fmla="*/ 56 h 60"/>
                <a:gd name="T94" fmla="*/ 144 w 382"/>
                <a:gd name="T95" fmla="*/ 56 h 60"/>
                <a:gd name="T96" fmla="*/ 150 w 382"/>
                <a:gd name="T97" fmla="*/ 50 h 60"/>
                <a:gd name="T98" fmla="*/ 154 w 382"/>
                <a:gd name="T99" fmla="*/ 44 h 60"/>
                <a:gd name="T100" fmla="*/ 154 w 382"/>
                <a:gd name="T101" fmla="*/ 44 h 60"/>
                <a:gd name="T102" fmla="*/ 156 w 382"/>
                <a:gd name="T103" fmla="*/ 36 h 60"/>
                <a:gd name="T104" fmla="*/ 382 w 382"/>
                <a:gd name="T105" fmla="*/ 36 h 60"/>
                <a:gd name="T106" fmla="*/ 382 w 382"/>
                <a:gd name="T107" fmla="*/ 22 h 60"/>
                <a:gd name="T108" fmla="*/ 156 w 382"/>
                <a:gd name="T109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2" h="60">
                  <a:moveTo>
                    <a:pt x="156" y="22"/>
                  </a:moveTo>
                  <a:lnTo>
                    <a:pt x="156" y="22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0" y="10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2" y="22"/>
                  </a:lnTo>
                  <a:lnTo>
                    <a:pt x="98" y="22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14"/>
                  </a:lnTo>
                  <a:lnTo>
                    <a:pt x="82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4" y="12"/>
                  </a:lnTo>
                  <a:lnTo>
                    <a:pt x="32" y="22"/>
                  </a:lnTo>
                  <a:lnTo>
                    <a:pt x="0" y="22"/>
                  </a:lnTo>
                  <a:lnTo>
                    <a:pt x="0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4" y="48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48"/>
                  </a:lnTo>
                  <a:lnTo>
                    <a:pt x="46" y="3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8" y="52"/>
                  </a:lnTo>
                  <a:lnTo>
                    <a:pt x="98" y="44"/>
                  </a:lnTo>
                  <a:lnTo>
                    <a:pt x="98" y="36"/>
                  </a:lnTo>
                  <a:lnTo>
                    <a:pt x="142" y="36"/>
                  </a:lnTo>
                  <a:lnTo>
                    <a:pt x="142" y="56"/>
                  </a:lnTo>
                  <a:lnTo>
                    <a:pt x="144" y="56"/>
                  </a:lnTo>
                  <a:lnTo>
                    <a:pt x="144" y="56"/>
                  </a:lnTo>
                  <a:lnTo>
                    <a:pt x="150" y="50"/>
                  </a:lnTo>
                  <a:lnTo>
                    <a:pt x="154" y="44"/>
                  </a:lnTo>
                  <a:lnTo>
                    <a:pt x="154" y="44"/>
                  </a:lnTo>
                  <a:lnTo>
                    <a:pt x="156" y="36"/>
                  </a:lnTo>
                  <a:lnTo>
                    <a:pt x="382" y="36"/>
                  </a:lnTo>
                  <a:lnTo>
                    <a:pt x="382" y="22"/>
                  </a:lnTo>
                  <a:lnTo>
                    <a:pt x="15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6824663" y="4992688"/>
              <a:ext cx="260350" cy="155575"/>
            </a:xfrm>
            <a:custGeom>
              <a:avLst/>
              <a:gdLst>
                <a:gd name="T0" fmla="*/ 8 w 164"/>
                <a:gd name="T1" fmla="*/ 98 h 98"/>
                <a:gd name="T2" fmla="*/ 8 w 164"/>
                <a:gd name="T3" fmla="*/ 98 h 98"/>
                <a:gd name="T4" fmla="*/ 10 w 164"/>
                <a:gd name="T5" fmla="*/ 82 h 98"/>
                <a:gd name="T6" fmla="*/ 14 w 164"/>
                <a:gd name="T7" fmla="*/ 66 h 98"/>
                <a:gd name="T8" fmla="*/ 18 w 164"/>
                <a:gd name="T9" fmla="*/ 54 h 98"/>
                <a:gd name="T10" fmla="*/ 26 w 164"/>
                <a:gd name="T11" fmla="*/ 44 h 98"/>
                <a:gd name="T12" fmla="*/ 26 w 164"/>
                <a:gd name="T13" fmla="*/ 44 h 98"/>
                <a:gd name="T14" fmla="*/ 30 w 164"/>
                <a:gd name="T15" fmla="*/ 40 h 98"/>
                <a:gd name="T16" fmla="*/ 36 w 164"/>
                <a:gd name="T17" fmla="*/ 36 h 98"/>
                <a:gd name="T18" fmla="*/ 44 w 164"/>
                <a:gd name="T19" fmla="*/ 36 h 98"/>
                <a:gd name="T20" fmla="*/ 52 w 164"/>
                <a:gd name="T21" fmla="*/ 36 h 98"/>
                <a:gd name="T22" fmla="*/ 52 w 164"/>
                <a:gd name="T23" fmla="*/ 36 h 98"/>
                <a:gd name="T24" fmla="*/ 66 w 164"/>
                <a:gd name="T25" fmla="*/ 40 h 98"/>
                <a:gd name="T26" fmla="*/ 80 w 164"/>
                <a:gd name="T27" fmla="*/ 48 h 98"/>
                <a:gd name="T28" fmla="*/ 80 w 164"/>
                <a:gd name="T29" fmla="*/ 48 h 98"/>
                <a:gd name="T30" fmla="*/ 94 w 164"/>
                <a:gd name="T31" fmla="*/ 56 h 98"/>
                <a:gd name="T32" fmla="*/ 108 w 164"/>
                <a:gd name="T33" fmla="*/ 62 h 98"/>
                <a:gd name="T34" fmla="*/ 108 w 164"/>
                <a:gd name="T35" fmla="*/ 62 h 98"/>
                <a:gd name="T36" fmla="*/ 118 w 164"/>
                <a:gd name="T37" fmla="*/ 66 h 98"/>
                <a:gd name="T38" fmla="*/ 126 w 164"/>
                <a:gd name="T39" fmla="*/ 68 h 98"/>
                <a:gd name="T40" fmla="*/ 136 w 164"/>
                <a:gd name="T41" fmla="*/ 68 h 98"/>
                <a:gd name="T42" fmla="*/ 146 w 164"/>
                <a:gd name="T43" fmla="*/ 64 h 98"/>
                <a:gd name="T44" fmla="*/ 146 w 164"/>
                <a:gd name="T45" fmla="*/ 64 h 98"/>
                <a:gd name="T46" fmla="*/ 154 w 164"/>
                <a:gd name="T47" fmla="*/ 58 h 98"/>
                <a:gd name="T48" fmla="*/ 160 w 164"/>
                <a:gd name="T49" fmla="*/ 50 h 98"/>
                <a:gd name="T50" fmla="*/ 160 w 164"/>
                <a:gd name="T51" fmla="*/ 50 h 98"/>
                <a:gd name="T52" fmla="*/ 162 w 164"/>
                <a:gd name="T53" fmla="*/ 40 h 98"/>
                <a:gd name="T54" fmla="*/ 164 w 164"/>
                <a:gd name="T55" fmla="*/ 32 h 98"/>
                <a:gd name="T56" fmla="*/ 164 w 164"/>
                <a:gd name="T57" fmla="*/ 32 h 98"/>
                <a:gd name="T58" fmla="*/ 162 w 164"/>
                <a:gd name="T59" fmla="*/ 14 h 98"/>
                <a:gd name="T60" fmla="*/ 156 w 164"/>
                <a:gd name="T61" fmla="*/ 0 h 98"/>
                <a:gd name="T62" fmla="*/ 154 w 164"/>
                <a:gd name="T63" fmla="*/ 0 h 98"/>
                <a:gd name="T64" fmla="*/ 154 w 164"/>
                <a:gd name="T65" fmla="*/ 0 h 98"/>
                <a:gd name="T66" fmla="*/ 154 w 164"/>
                <a:gd name="T67" fmla="*/ 16 h 98"/>
                <a:gd name="T68" fmla="*/ 152 w 164"/>
                <a:gd name="T69" fmla="*/ 30 h 98"/>
                <a:gd name="T70" fmla="*/ 152 w 164"/>
                <a:gd name="T71" fmla="*/ 30 h 98"/>
                <a:gd name="T72" fmla="*/ 146 w 164"/>
                <a:gd name="T73" fmla="*/ 42 h 98"/>
                <a:gd name="T74" fmla="*/ 144 w 164"/>
                <a:gd name="T75" fmla="*/ 46 h 98"/>
                <a:gd name="T76" fmla="*/ 138 w 164"/>
                <a:gd name="T77" fmla="*/ 48 h 98"/>
                <a:gd name="T78" fmla="*/ 138 w 164"/>
                <a:gd name="T79" fmla="*/ 48 h 98"/>
                <a:gd name="T80" fmla="*/ 134 w 164"/>
                <a:gd name="T81" fmla="*/ 50 h 98"/>
                <a:gd name="T82" fmla="*/ 128 w 164"/>
                <a:gd name="T83" fmla="*/ 50 h 98"/>
                <a:gd name="T84" fmla="*/ 114 w 164"/>
                <a:gd name="T85" fmla="*/ 48 h 98"/>
                <a:gd name="T86" fmla="*/ 114 w 164"/>
                <a:gd name="T87" fmla="*/ 48 h 98"/>
                <a:gd name="T88" fmla="*/ 84 w 164"/>
                <a:gd name="T89" fmla="*/ 40 h 98"/>
                <a:gd name="T90" fmla="*/ 84 w 164"/>
                <a:gd name="T91" fmla="*/ 40 h 98"/>
                <a:gd name="T92" fmla="*/ 52 w 164"/>
                <a:gd name="T93" fmla="*/ 30 h 98"/>
                <a:gd name="T94" fmla="*/ 52 w 164"/>
                <a:gd name="T95" fmla="*/ 30 h 98"/>
                <a:gd name="T96" fmla="*/ 44 w 164"/>
                <a:gd name="T97" fmla="*/ 28 h 98"/>
                <a:gd name="T98" fmla="*/ 36 w 164"/>
                <a:gd name="T99" fmla="*/ 28 h 98"/>
                <a:gd name="T100" fmla="*/ 26 w 164"/>
                <a:gd name="T101" fmla="*/ 30 h 98"/>
                <a:gd name="T102" fmla="*/ 18 w 164"/>
                <a:gd name="T103" fmla="*/ 32 h 98"/>
                <a:gd name="T104" fmla="*/ 18 w 164"/>
                <a:gd name="T105" fmla="*/ 32 h 98"/>
                <a:gd name="T106" fmla="*/ 10 w 164"/>
                <a:gd name="T107" fmla="*/ 40 h 98"/>
                <a:gd name="T108" fmla="*/ 6 w 164"/>
                <a:gd name="T109" fmla="*/ 48 h 98"/>
                <a:gd name="T110" fmla="*/ 2 w 164"/>
                <a:gd name="T111" fmla="*/ 56 h 98"/>
                <a:gd name="T112" fmla="*/ 0 w 164"/>
                <a:gd name="T113" fmla="*/ 64 h 98"/>
                <a:gd name="T114" fmla="*/ 0 w 164"/>
                <a:gd name="T115" fmla="*/ 64 h 98"/>
                <a:gd name="T116" fmla="*/ 2 w 164"/>
                <a:gd name="T117" fmla="*/ 82 h 98"/>
                <a:gd name="T118" fmla="*/ 6 w 164"/>
                <a:gd name="T119" fmla="*/ 98 h 98"/>
                <a:gd name="T120" fmla="*/ 8 w 164"/>
                <a:gd name="T12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4" h="98">
                  <a:moveTo>
                    <a:pt x="8" y="98"/>
                  </a:moveTo>
                  <a:lnTo>
                    <a:pt x="8" y="98"/>
                  </a:lnTo>
                  <a:lnTo>
                    <a:pt x="10" y="82"/>
                  </a:lnTo>
                  <a:lnTo>
                    <a:pt x="14" y="66"/>
                  </a:lnTo>
                  <a:lnTo>
                    <a:pt x="18" y="5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40"/>
                  </a:lnTo>
                  <a:lnTo>
                    <a:pt x="36" y="36"/>
                  </a:lnTo>
                  <a:lnTo>
                    <a:pt x="44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66" y="40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94" y="5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18" y="66"/>
                  </a:lnTo>
                  <a:lnTo>
                    <a:pt x="126" y="68"/>
                  </a:lnTo>
                  <a:lnTo>
                    <a:pt x="136" y="68"/>
                  </a:lnTo>
                  <a:lnTo>
                    <a:pt x="146" y="64"/>
                  </a:lnTo>
                  <a:lnTo>
                    <a:pt x="146" y="64"/>
                  </a:lnTo>
                  <a:lnTo>
                    <a:pt x="154" y="58"/>
                  </a:lnTo>
                  <a:lnTo>
                    <a:pt x="160" y="50"/>
                  </a:lnTo>
                  <a:lnTo>
                    <a:pt x="160" y="50"/>
                  </a:lnTo>
                  <a:lnTo>
                    <a:pt x="162" y="40"/>
                  </a:lnTo>
                  <a:lnTo>
                    <a:pt x="164" y="32"/>
                  </a:lnTo>
                  <a:lnTo>
                    <a:pt x="164" y="32"/>
                  </a:lnTo>
                  <a:lnTo>
                    <a:pt x="162" y="14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16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6" y="42"/>
                  </a:lnTo>
                  <a:lnTo>
                    <a:pt x="144" y="4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4" y="50"/>
                  </a:lnTo>
                  <a:lnTo>
                    <a:pt x="128" y="50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44" y="28"/>
                  </a:lnTo>
                  <a:lnTo>
                    <a:pt x="36" y="28"/>
                  </a:lnTo>
                  <a:lnTo>
                    <a:pt x="26" y="30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0" y="40"/>
                  </a:lnTo>
                  <a:lnTo>
                    <a:pt x="6" y="48"/>
                  </a:lnTo>
                  <a:lnTo>
                    <a:pt x="2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82"/>
                  </a:lnTo>
                  <a:lnTo>
                    <a:pt x="6" y="98"/>
                  </a:lnTo>
                  <a:lnTo>
                    <a:pt x="8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Freeform 120"/>
          <p:cNvSpPr>
            <a:spLocks noEditPoints="1"/>
          </p:cNvSpPr>
          <p:nvPr/>
        </p:nvSpPr>
        <p:spPr bwMode="auto">
          <a:xfrm>
            <a:off x="9059863" y="3789363"/>
            <a:ext cx="560388" cy="730250"/>
          </a:xfrm>
          <a:custGeom>
            <a:avLst/>
            <a:gdLst>
              <a:gd name="T0" fmla="*/ 321 w 353"/>
              <a:gd name="T1" fmla="*/ 30 h 460"/>
              <a:gd name="T2" fmla="*/ 311 w 353"/>
              <a:gd name="T3" fmla="*/ 20 h 460"/>
              <a:gd name="T4" fmla="*/ 279 w 353"/>
              <a:gd name="T5" fmla="*/ 4 h 460"/>
              <a:gd name="T6" fmla="*/ 265 w 353"/>
              <a:gd name="T7" fmla="*/ 2 h 460"/>
              <a:gd name="T8" fmla="*/ 241 w 353"/>
              <a:gd name="T9" fmla="*/ 0 h 460"/>
              <a:gd name="T10" fmla="*/ 227 w 353"/>
              <a:gd name="T11" fmla="*/ 2 h 460"/>
              <a:gd name="T12" fmla="*/ 195 w 353"/>
              <a:gd name="T13" fmla="*/ 16 h 460"/>
              <a:gd name="T14" fmla="*/ 181 w 353"/>
              <a:gd name="T15" fmla="*/ 30 h 460"/>
              <a:gd name="T16" fmla="*/ 153 w 353"/>
              <a:gd name="T17" fmla="*/ 56 h 460"/>
              <a:gd name="T18" fmla="*/ 195 w 353"/>
              <a:gd name="T19" fmla="*/ 74 h 460"/>
              <a:gd name="T20" fmla="*/ 201 w 353"/>
              <a:gd name="T21" fmla="*/ 68 h 460"/>
              <a:gd name="T22" fmla="*/ 227 w 353"/>
              <a:gd name="T23" fmla="*/ 52 h 460"/>
              <a:gd name="T24" fmla="*/ 241 w 353"/>
              <a:gd name="T25" fmla="*/ 48 h 460"/>
              <a:gd name="T26" fmla="*/ 267 w 353"/>
              <a:gd name="T27" fmla="*/ 50 h 460"/>
              <a:gd name="T28" fmla="*/ 279 w 353"/>
              <a:gd name="T29" fmla="*/ 58 h 460"/>
              <a:gd name="T30" fmla="*/ 287 w 353"/>
              <a:gd name="T31" fmla="*/ 64 h 460"/>
              <a:gd name="T32" fmla="*/ 301 w 353"/>
              <a:gd name="T33" fmla="*/ 86 h 460"/>
              <a:gd name="T34" fmla="*/ 303 w 353"/>
              <a:gd name="T35" fmla="*/ 108 h 460"/>
              <a:gd name="T36" fmla="*/ 297 w 353"/>
              <a:gd name="T37" fmla="*/ 130 h 460"/>
              <a:gd name="T38" fmla="*/ 281 w 353"/>
              <a:gd name="T39" fmla="*/ 148 h 460"/>
              <a:gd name="T40" fmla="*/ 267 w 353"/>
              <a:gd name="T41" fmla="*/ 164 h 460"/>
              <a:gd name="T42" fmla="*/ 221 w 353"/>
              <a:gd name="T43" fmla="*/ 210 h 460"/>
              <a:gd name="T44" fmla="*/ 155 w 353"/>
              <a:gd name="T45" fmla="*/ 274 h 460"/>
              <a:gd name="T46" fmla="*/ 81 w 353"/>
              <a:gd name="T47" fmla="*/ 350 h 460"/>
              <a:gd name="T48" fmla="*/ 0 w 353"/>
              <a:gd name="T49" fmla="*/ 430 h 460"/>
              <a:gd name="T50" fmla="*/ 49 w 353"/>
              <a:gd name="T51" fmla="*/ 444 h 460"/>
              <a:gd name="T52" fmla="*/ 123 w 353"/>
              <a:gd name="T53" fmla="*/ 368 h 460"/>
              <a:gd name="T54" fmla="*/ 195 w 353"/>
              <a:gd name="T55" fmla="*/ 296 h 460"/>
              <a:gd name="T56" fmla="*/ 279 w 353"/>
              <a:gd name="T57" fmla="*/ 214 h 460"/>
              <a:gd name="T58" fmla="*/ 297 w 353"/>
              <a:gd name="T59" fmla="*/ 194 h 460"/>
              <a:gd name="T60" fmla="*/ 325 w 353"/>
              <a:gd name="T61" fmla="*/ 166 h 460"/>
              <a:gd name="T62" fmla="*/ 337 w 353"/>
              <a:gd name="T63" fmla="*/ 152 h 460"/>
              <a:gd name="T64" fmla="*/ 351 w 353"/>
              <a:gd name="T65" fmla="*/ 116 h 460"/>
              <a:gd name="T66" fmla="*/ 349 w 353"/>
              <a:gd name="T67" fmla="*/ 80 h 460"/>
              <a:gd name="T68" fmla="*/ 335 w 353"/>
              <a:gd name="T69" fmla="*/ 44 h 460"/>
              <a:gd name="T70" fmla="*/ 321 w 353"/>
              <a:gd name="T71" fmla="*/ 30 h 460"/>
              <a:gd name="T72" fmla="*/ 201 w 353"/>
              <a:gd name="T73" fmla="*/ 18 h 460"/>
              <a:gd name="T74" fmla="*/ 211 w 353"/>
              <a:gd name="T75" fmla="*/ 14 h 460"/>
              <a:gd name="T76" fmla="*/ 223 w 353"/>
              <a:gd name="T77" fmla="*/ 48 h 460"/>
              <a:gd name="T78" fmla="*/ 211 w 353"/>
              <a:gd name="T79" fmla="*/ 56 h 460"/>
              <a:gd name="T80" fmla="*/ 201 w 353"/>
              <a:gd name="T81" fmla="*/ 64 h 460"/>
              <a:gd name="T82" fmla="*/ 53 w 353"/>
              <a:gd name="T83" fmla="*/ 432 h 460"/>
              <a:gd name="T84" fmla="*/ 77 w 353"/>
              <a:gd name="T85" fmla="*/ 360 h 460"/>
              <a:gd name="T86" fmla="*/ 151 w 353"/>
              <a:gd name="T87" fmla="*/ 334 h 460"/>
              <a:gd name="T88" fmla="*/ 129 w 353"/>
              <a:gd name="T89" fmla="*/ 308 h 460"/>
              <a:gd name="T90" fmla="*/ 151 w 353"/>
              <a:gd name="T91" fmla="*/ 334 h 460"/>
              <a:gd name="T92" fmla="*/ 201 w 353"/>
              <a:gd name="T93" fmla="*/ 284 h 460"/>
              <a:gd name="T94" fmla="*/ 223 w 353"/>
              <a:gd name="T95" fmla="*/ 214 h 460"/>
              <a:gd name="T96" fmla="*/ 289 w 353"/>
              <a:gd name="T97" fmla="*/ 60 h 460"/>
              <a:gd name="T98" fmla="*/ 283 w 353"/>
              <a:gd name="T99" fmla="*/ 54 h 460"/>
              <a:gd name="T100" fmla="*/ 283 w 353"/>
              <a:gd name="T101" fmla="*/ 10 h 460"/>
              <a:gd name="T102" fmla="*/ 305 w 353"/>
              <a:gd name="T103" fmla="*/ 22 h 460"/>
              <a:gd name="T104" fmla="*/ 305 w 353"/>
              <a:gd name="T105" fmla="*/ 86 h 460"/>
              <a:gd name="T106" fmla="*/ 289 w 353"/>
              <a:gd name="T107" fmla="*/ 60 h 460"/>
              <a:gd name="T108" fmla="*/ 293 w 353"/>
              <a:gd name="T109" fmla="*/ 190 h 460"/>
              <a:gd name="T110" fmla="*/ 283 w 353"/>
              <a:gd name="T111" fmla="*/ 202 h 460"/>
              <a:gd name="T112" fmla="*/ 285 w 353"/>
              <a:gd name="T113" fmla="*/ 152 h 460"/>
              <a:gd name="T114" fmla="*/ 297 w 353"/>
              <a:gd name="T115" fmla="*/ 136 h 460"/>
              <a:gd name="T116" fmla="*/ 305 w 353"/>
              <a:gd name="T117" fmla="*/ 118 h 460"/>
              <a:gd name="T118" fmla="*/ 293 w 353"/>
              <a:gd name="T119" fmla="*/ 19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3" h="460">
                <a:moveTo>
                  <a:pt x="321" y="30"/>
                </a:moveTo>
                <a:lnTo>
                  <a:pt x="321" y="30"/>
                </a:lnTo>
                <a:lnTo>
                  <a:pt x="311" y="20"/>
                </a:lnTo>
                <a:lnTo>
                  <a:pt x="311" y="20"/>
                </a:lnTo>
                <a:lnTo>
                  <a:pt x="295" y="10"/>
                </a:lnTo>
                <a:lnTo>
                  <a:pt x="279" y="4"/>
                </a:lnTo>
                <a:lnTo>
                  <a:pt x="279" y="4"/>
                </a:lnTo>
                <a:lnTo>
                  <a:pt x="265" y="2"/>
                </a:lnTo>
                <a:lnTo>
                  <a:pt x="253" y="0"/>
                </a:lnTo>
                <a:lnTo>
                  <a:pt x="241" y="0"/>
                </a:lnTo>
                <a:lnTo>
                  <a:pt x="227" y="2"/>
                </a:lnTo>
                <a:lnTo>
                  <a:pt x="227" y="2"/>
                </a:lnTo>
                <a:lnTo>
                  <a:pt x="211" y="8"/>
                </a:lnTo>
                <a:lnTo>
                  <a:pt x="195" y="16"/>
                </a:lnTo>
                <a:lnTo>
                  <a:pt x="195" y="16"/>
                </a:lnTo>
                <a:lnTo>
                  <a:pt x="181" y="30"/>
                </a:lnTo>
                <a:lnTo>
                  <a:pt x="155" y="56"/>
                </a:lnTo>
                <a:lnTo>
                  <a:pt x="153" y="56"/>
                </a:lnTo>
                <a:lnTo>
                  <a:pt x="183" y="86"/>
                </a:lnTo>
                <a:lnTo>
                  <a:pt x="195" y="74"/>
                </a:lnTo>
                <a:lnTo>
                  <a:pt x="201" y="68"/>
                </a:lnTo>
                <a:lnTo>
                  <a:pt x="201" y="68"/>
                </a:lnTo>
                <a:lnTo>
                  <a:pt x="215" y="58"/>
                </a:lnTo>
                <a:lnTo>
                  <a:pt x="227" y="52"/>
                </a:lnTo>
                <a:lnTo>
                  <a:pt x="227" y="52"/>
                </a:lnTo>
                <a:lnTo>
                  <a:pt x="241" y="48"/>
                </a:lnTo>
                <a:lnTo>
                  <a:pt x="253" y="48"/>
                </a:lnTo>
                <a:lnTo>
                  <a:pt x="267" y="50"/>
                </a:lnTo>
                <a:lnTo>
                  <a:pt x="279" y="58"/>
                </a:lnTo>
                <a:lnTo>
                  <a:pt x="279" y="58"/>
                </a:lnTo>
                <a:lnTo>
                  <a:pt x="287" y="64"/>
                </a:lnTo>
                <a:lnTo>
                  <a:pt x="287" y="64"/>
                </a:lnTo>
                <a:lnTo>
                  <a:pt x="295" y="74"/>
                </a:lnTo>
                <a:lnTo>
                  <a:pt x="301" y="86"/>
                </a:lnTo>
                <a:lnTo>
                  <a:pt x="303" y="98"/>
                </a:lnTo>
                <a:lnTo>
                  <a:pt x="303" y="108"/>
                </a:lnTo>
                <a:lnTo>
                  <a:pt x="301" y="120"/>
                </a:lnTo>
                <a:lnTo>
                  <a:pt x="297" y="130"/>
                </a:lnTo>
                <a:lnTo>
                  <a:pt x="289" y="140"/>
                </a:lnTo>
                <a:lnTo>
                  <a:pt x="281" y="148"/>
                </a:lnTo>
                <a:lnTo>
                  <a:pt x="279" y="152"/>
                </a:lnTo>
                <a:lnTo>
                  <a:pt x="267" y="164"/>
                </a:lnTo>
                <a:lnTo>
                  <a:pt x="227" y="202"/>
                </a:lnTo>
                <a:lnTo>
                  <a:pt x="221" y="210"/>
                </a:lnTo>
                <a:lnTo>
                  <a:pt x="195" y="234"/>
                </a:lnTo>
                <a:lnTo>
                  <a:pt x="155" y="274"/>
                </a:lnTo>
                <a:lnTo>
                  <a:pt x="123" y="306"/>
                </a:lnTo>
                <a:lnTo>
                  <a:pt x="81" y="350"/>
                </a:lnTo>
                <a:lnTo>
                  <a:pt x="49" y="382"/>
                </a:lnTo>
                <a:lnTo>
                  <a:pt x="0" y="430"/>
                </a:lnTo>
                <a:lnTo>
                  <a:pt x="31" y="460"/>
                </a:lnTo>
                <a:lnTo>
                  <a:pt x="49" y="444"/>
                </a:lnTo>
                <a:lnTo>
                  <a:pt x="81" y="410"/>
                </a:lnTo>
                <a:lnTo>
                  <a:pt x="123" y="368"/>
                </a:lnTo>
                <a:lnTo>
                  <a:pt x="155" y="336"/>
                </a:lnTo>
                <a:lnTo>
                  <a:pt x="195" y="296"/>
                </a:lnTo>
                <a:lnTo>
                  <a:pt x="227" y="264"/>
                </a:lnTo>
                <a:lnTo>
                  <a:pt x="279" y="214"/>
                </a:lnTo>
                <a:lnTo>
                  <a:pt x="295" y="196"/>
                </a:lnTo>
                <a:lnTo>
                  <a:pt x="297" y="194"/>
                </a:lnTo>
                <a:lnTo>
                  <a:pt x="311" y="180"/>
                </a:lnTo>
                <a:lnTo>
                  <a:pt x="325" y="166"/>
                </a:lnTo>
                <a:lnTo>
                  <a:pt x="325" y="166"/>
                </a:lnTo>
                <a:lnTo>
                  <a:pt x="337" y="152"/>
                </a:lnTo>
                <a:lnTo>
                  <a:pt x="347" y="134"/>
                </a:lnTo>
                <a:lnTo>
                  <a:pt x="351" y="116"/>
                </a:lnTo>
                <a:lnTo>
                  <a:pt x="353" y="98"/>
                </a:lnTo>
                <a:lnTo>
                  <a:pt x="349" y="80"/>
                </a:lnTo>
                <a:lnTo>
                  <a:pt x="343" y="62"/>
                </a:lnTo>
                <a:lnTo>
                  <a:pt x="335" y="44"/>
                </a:lnTo>
                <a:lnTo>
                  <a:pt x="321" y="30"/>
                </a:lnTo>
                <a:lnTo>
                  <a:pt x="321" y="30"/>
                </a:lnTo>
                <a:close/>
                <a:moveTo>
                  <a:pt x="201" y="64"/>
                </a:moveTo>
                <a:lnTo>
                  <a:pt x="201" y="18"/>
                </a:lnTo>
                <a:lnTo>
                  <a:pt x="201" y="18"/>
                </a:lnTo>
                <a:lnTo>
                  <a:pt x="211" y="14"/>
                </a:lnTo>
                <a:lnTo>
                  <a:pt x="223" y="8"/>
                </a:lnTo>
                <a:lnTo>
                  <a:pt x="223" y="48"/>
                </a:lnTo>
                <a:lnTo>
                  <a:pt x="223" y="48"/>
                </a:lnTo>
                <a:lnTo>
                  <a:pt x="211" y="56"/>
                </a:lnTo>
                <a:lnTo>
                  <a:pt x="201" y="64"/>
                </a:lnTo>
                <a:lnTo>
                  <a:pt x="201" y="64"/>
                </a:lnTo>
                <a:close/>
                <a:moveTo>
                  <a:pt x="77" y="408"/>
                </a:moveTo>
                <a:lnTo>
                  <a:pt x="53" y="432"/>
                </a:lnTo>
                <a:lnTo>
                  <a:pt x="53" y="384"/>
                </a:lnTo>
                <a:lnTo>
                  <a:pt x="77" y="360"/>
                </a:lnTo>
                <a:lnTo>
                  <a:pt x="77" y="408"/>
                </a:lnTo>
                <a:close/>
                <a:moveTo>
                  <a:pt x="151" y="334"/>
                </a:moveTo>
                <a:lnTo>
                  <a:pt x="129" y="356"/>
                </a:lnTo>
                <a:lnTo>
                  <a:pt x="129" y="308"/>
                </a:lnTo>
                <a:lnTo>
                  <a:pt x="151" y="286"/>
                </a:lnTo>
                <a:lnTo>
                  <a:pt x="151" y="334"/>
                </a:lnTo>
                <a:close/>
                <a:moveTo>
                  <a:pt x="223" y="262"/>
                </a:moveTo>
                <a:lnTo>
                  <a:pt x="201" y="284"/>
                </a:lnTo>
                <a:lnTo>
                  <a:pt x="201" y="236"/>
                </a:lnTo>
                <a:lnTo>
                  <a:pt x="223" y="214"/>
                </a:lnTo>
                <a:lnTo>
                  <a:pt x="223" y="262"/>
                </a:lnTo>
                <a:close/>
                <a:moveTo>
                  <a:pt x="289" y="60"/>
                </a:moveTo>
                <a:lnTo>
                  <a:pt x="289" y="60"/>
                </a:lnTo>
                <a:lnTo>
                  <a:pt x="283" y="54"/>
                </a:lnTo>
                <a:lnTo>
                  <a:pt x="283" y="10"/>
                </a:lnTo>
                <a:lnTo>
                  <a:pt x="283" y="10"/>
                </a:lnTo>
                <a:lnTo>
                  <a:pt x="295" y="16"/>
                </a:lnTo>
                <a:lnTo>
                  <a:pt x="305" y="22"/>
                </a:lnTo>
                <a:lnTo>
                  <a:pt x="305" y="86"/>
                </a:lnTo>
                <a:lnTo>
                  <a:pt x="305" y="86"/>
                </a:lnTo>
                <a:lnTo>
                  <a:pt x="299" y="72"/>
                </a:lnTo>
                <a:lnTo>
                  <a:pt x="289" y="60"/>
                </a:lnTo>
                <a:lnTo>
                  <a:pt x="289" y="60"/>
                </a:lnTo>
                <a:close/>
                <a:moveTo>
                  <a:pt x="293" y="190"/>
                </a:moveTo>
                <a:lnTo>
                  <a:pt x="293" y="192"/>
                </a:lnTo>
                <a:lnTo>
                  <a:pt x="283" y="202"/>
                </a:lnTo>
                <a:lnTo>
                  <a:pt x="283" y="154"/>
                </a:lnTo>
                <a:lnTo>
                  <a:pt x="285" y="152"/>
                </a:lnTo>
                <a:lnTo>
                  <a:pt x="285" y="152"/>
                </a:lnTo>
                <a:lnTo>
                  <a:pt x="297" y="136"/>
                </a:lnTo>
                <a:lnTo>
                  <a:pt x="303" y="128"/>
                </a:lnTo>
                <a:lnTo>
                  <a:pt x="305" y="118"/>
                </a:lnTo>
                <a:lnTo>
                  <a:pt x="305" y="178"/>
                </a:lnTo>
                <a:lnTo>
                  <a:pt x="293" y="1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0309225" y="3916363"/>
            <a:ext cx="549275" cy="641350"/>
            <a:chOff x="10309225" y="3916363"/>
            <a:chExt cx="549275" cy="641350"/>
          </a:xfrm>
          <a:solidFill>
            <a:schemeClr val="bg1">
              <a:lumMod val="50000"/>
            </a:schemeClr>
          </a:solidFill>
        </p:grpSpPr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10309225" y="3986213"/>
              <a:ext cx="60325" cy="571500"/>
            </a:xfrm>
            <a:custGeom>
              <a:avLst/>
              <a:gdLst>
                <a:gd name="T0" fmla="*/ 20 w 38"/>
                <a:gd name="T1" fmla="*/ 314 h 360"/>
                <a:gd name="T2" fmla="*/ 38 w 38"/>
                <a:gd name="T3" fmla="*/ 314 h 360"/>
                <a:gd name="T4" fmla="*/ 38 w 38"/>
                <a:gd name="T5" fmla="*/ 276 h 360"/>
                <a:gd name="T6" fmla="*/ 20 w 38"/>
                <a:gd name="T7" fmla="*/ 276 h 360"/>
                <a:gd name="T8" fmla="*/ 20 w 38"/>
                <a:gd name="T9" fmla="*/ 260 h 360"/>
                <a:gd name="T10" fmla="*/ 38 w 38"/>
                <a:gd name="T11" fmla="*/ 260 h 360"/>
                <a:gd name="T12" fmla="*/ 38 w 38"/>
                <a:gd name="T13" fmla="*/ 224 h 360"/>
                <a:gd name="T14" fmla="*/ 20 w 38"/>
                <a:gd name="T15" fmla="*/ 224 h 360"/>
                <a:gd name="T16" fmla="*/ 20 w 38"/>
                <a:gd name="T17" fmla="*/ 208 h 360"/>
                <a:gd name="T18" fmla="*/ 38 w 38"/>
                <a:gd name="T19" fmla="*/ 208 h 360"/>
                <a:gd name="T20" fmla="*/ 38 w 38"/>
                <a:gd name="T21" fmla="*/ 174 h 360"/>
                <a:gd name="T22" fmla="*/ 20 w 38"/>
                <a:gd name="T23" fmla="*/ 174 h 360"/>
                <a:gd name="T24" fmla="*/ 20 w 38"/>
                <a:gd name="T25" fmla="*/ 156 h 360"/>
                <a:gd name="T26" fmla="*/ 38 w 38"/>
                <a:gd name="T27" fmla="*/ 156 h 360"/>
                <a:gd name="T28" fmla="*/ 38 w 38"/>
                <a:gd name="T29" fmla="*/ 122 h 360"/>
                <a:gd name="T30" fmla="*/ 20 w 38"/>
                <a:gd name="T31" fmla="*/ 122 h 360"/>
                <a:gd name="T32" fmla="*/ 20 w 38"/>
                <a:gd name="T33" fmla="*/ 106 h 360"/>
                <a:gd name="T34" fmla="*/ 38 w 38"/>
                <a:gd name="T35" fmla="*/ 106 h 360"/>
                <a:gd name="T36" fmla="*/ 38 w 38"/>
                <a:gd name="T37" fmla="*/ 74 h 360"/>
                <a:gd name="T38" fmla="*/ 20 w 38"/>
                <a:gd name="T39" fmla="*/ 74 h 360"/>
                <a:gd name="T40" fmla="*/ 20 w 38"/>
                <a:gd name="T41" fmla="*/ 56 h 360"/>
                <a:gd name="T42" fmla="*/ 38 w 38"/>
                <a:gd name="T43" fmla="*/ 56 h 360"/>
                <a:gd name="T44" fmla="*/ 38 w 38"/>
                <a:gd name="T45" fmla="*/ 0 h 360"/>
                <a:gd name="T46" fmla="*/ 0 w 38"/>
                <a:gd name="T47" fmla="*/ 0 h 360"/>
                <a:gd name="T48" fmla="*/ 0 w 38"/>
                <a:gd name="T49" fmla="*/ 360 h 360"/>
                <a:gd name="T50" fmla="*/ 38 w 38"/>
                <a:gd name="T51" fmla="*/ 360 h 360"/>
                <a:gd name="T52" fmla="*/ 38 w 38"/>
                <a:gd name="T53" fmla="*/ 330 h 360"/>
                <a:gd name="T54" fmla="*/ 20 w 38"/>
                <a:gd name="T55" fmla="*/ 330 h 360"/>
                <a:gd name="T56" fmla="*/ 20 w 38"/>
                <a:gd name="T57" fmla="*/ 31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60">
                  <a:moveTo>
                    <a:pt x="20" y="314"/>
                  </a:moveTo>
                  <a:lnTo>
                    <a:pt x="38" y="314"/>
                  </a:lnTo>
                  <a:lnTo>
                    <a:pt x="38" y="276"/>
                  </a:lnTo>
                  <a:lnTo>
                    <a:pt x="20" y="276"/>
                  </a:lnTo>
                  <a:lnTo>
                    <a:pt x="20" y="260"/>
                  </a:lnTo>
                  <a:lnTo>
                    <a:pt x="38" y="260"/>
                  </a:lnTo>
                  <a:lnTo>
                    <a:pt x="38" y="224"/>
                  </a:lnTo>
                  <a:lnTo>
                    <a:pt x="20" y="224"/>
                  </a:lnTo>
                  <a:lnTo>
                    <a:pt x="20" y="208"/>
                  </a:lnTo>
                  <a:lnTo>
                    <a:pt x="38" y="208"/>
                  </a:lnTo>
                  <a:lnTo>
                    <a:pt x="38" y="174"/>
                  </a:lnTo>
                  <a:lnTo>
                    <a:pt x="20" y="174"/>
                  </a:lnTo>
                  <a:lnTo>
                    <a:pt x="20" y="156"/>
                  </a:lnTo>
                  <a:lnTo>
                    <a:pt x="38" y="156"/>
                  </a:lnTo>
                  <a:lnTo>
                    <a:pt x="38" y="122"/>
                  </a:lnTo>
                  <a:lnTo>
                    <a:pt x="20" y="122"/>
                  </a:lnTo>
                  <a:lnTo>
                    <a:pt x="20" y="106"/>
                  </a:lnTo>
                  <a:lnTo>
                    <a:pt x="38" y="106"/>
                  </a:lnTo>
                  <a:lnTo>
                    <a:pt x="38" y="74"/>
                  </a:lnTo>
                  <a:lnTo>
                    <a:pt x="20" y="74"/>
                  </a:lnTo>
                  <a:lnTo>
                    <a:pt x="20" y="56"/>
                  </a:lnTo>
                  <a:lnTo>
                    <a:pt x="38" y="56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38" y="360"/>
                  </a:lnTo>
                  <a:lnTo>
                    <a:pt x="38" y="330"/>
                  </a:lnTo>
                  <a:lnTo>
                    <a:pt x="20" y="330"/>
                  </a:lnTo>
                  <a:lnTo>
                    <a:pt x="2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10369550" y="4075113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3"/>
            <p:cNvSpPr>
              <a:spLocks noChangeArrowheads="1"/>
            </p:cNvSpPr>
            <p:nvPr/>
          </p:nvSpPr>
          <p:spPr bwMode="auto">
            <a:xfrm>
              <a:off x="10369550" y="415448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4"/>
            <p:cNvSpPr>
              <a:spLocks noChangeArrowheads="1"/>
            </p:cNvSpPr>
            <p:nvPr/>
          </p:nvSpPr>
          <p:spPr bwMode="auto">
            <a:xfrm>
              <a:off x="10369550" y="4233863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5"/>
            <p:cNvSpPr>
              <a:spLocks noChangeArrowheads="1"/>
            </p:cNvSpPr>
            <p:nvPr/>
          </p:nvSpPr>
          <p:spPr bwMode="auto">
            <a:xfrm>
              <a:off x="10369550" y="4316413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10369550" y="4398963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7"/>
            <p:cNvSpPr>
              <a:spLocks noChangeArrowheads="1"/>
            </p:cNvSpPr>
            <p:nvPr/>
          </p:nvSpPr>
          <p:spPr bwMode="auto">
            <a:xfrm>
              <a:off x="10369550" y="448468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10309225" y="3916363"/>
              <a:ext cx="549275" cy="641350"/>
            </a:xfrm>
            <a:custGeom>
              <a:avLst/>
              <a:gdLst>
                <a:gd name="T0" fmla="*/ 346 w 346"/>
                <a:gd name="T1" fmla="*/ 14 h 404"/>
                <a:gd name="T2" fmla="*/ 338 w 346"/>
                <a:gd name="T3" fmla="*/ 4 h 404"/>
                <a:gd name="T4" fmla="*/ 38 w 346"/>
                <a:gd name="T5" fmla="*/ 0 h 404"/>
                <a:gd name="T6" fmla="*/ 16 w 346"/>
                <a:gd name="T7" fmla="*/ 6 h 404"/>
                <a:gd name="T8" fmla="*/ 0 w 346"/>
                <a:gd name="T9" fmla="*/ 30 h 404"/>
                <a:gd name="T10" fmla="*/ 302 w 346"/>
                <a:gd name="T11" fmla="*/ 30 h 404"/>
                <a:gd name="T12" fmla="*/ 314 w 346"/>
                <a:gd name="T13" fmla="*/ 38 h 404"/>
                <a:gd name="T14" fmla="*/ 316 w 346"/>
                <a:gd name="T15" fmla="*/ 366 h 404"/>
                <a:gd name="T16" fmla="*/ 56 w 346"/>
                <a:gd name="T17" fmla="*/ 44 h 404"/>
                <a:gd name="T18" fmla="*/ 72 w 346"/>
                <a:gd name="T19" fmla="*/ 118 h 404"/>
                <a:gd name="T20" fmla="*/ 72 w 346"/>
                <a:gd name="T21" fmla="*/ 150 h 404"/>
                <a:gd name="T22" fmla="*/ 56 w 346"/>
                <a:gd name="T23" fmla="*/ 200 h 404"/>
                <a:gd name="T24" fmla="*/ 56 w 346"/>
                <a:gd name="T25" fmla="*/ 218 h 404"/>
                <a:gd name="T26" fmla="*/ 72 w 346"/>
                <a:gd name="T27" fmla="*/ 268 h 404"/>
                <a:gd name="T28" fmla="*/ 72 w 346"/>
                <a:gd name="T29" fmla="*/ 304 h 404"/>
                <a:gd name="T30" fmla="*/ 56 w 346"/>
                <a:gd name="T31" fmla="*/ 358 h 404"/>
                <a:gd name="T32" fmla="*/ 56 w 346"/>
                <a:gd name="T33" fmla="*/ 374 h 404"/>
                <a:gd name="T34" fmla="*/ 298 w 346"/>
                <a:gd name="T35" fmla="*/ 382 h 404"/>
                <a:gd name="T36" fmla="*/ 330 w 346"/>
                <a:gd name="T37" fmla="*/ 382 h 404"/>
                <a:gd name="T38" fmla="*/ 340 w 346"/>
                <a:gd name="T39" fmla="*/ 380 h 404"/>
                <a:gd name="T40" fmla="*/ 346 w 346"/>
                <a:gd name="T41" fmla="*/ 366 h 404"/>
                <a:gd name="T42" fmla="*/ 252 w 346"/>
                <a:gd name="T43" fmla="*/ 192 h 404"/>
                <a:gd name="T44" fmla="*/ 224 w 346"/>
                <a:gd name="T45" fmla="*/ 204 h 404"/>
                <a:gd name="T46" fmla="*/ 194 w 346"/>
                <a:gd name="T47" fmla="*/ 226 h 404"/>
                <a:gd name="T48" fmla="*/ 242 w 346"/>
                <a:gd name="T49" fmla="*/ 278 h 404"/>
                <a:gd name="T50" fmla="*/ 184 w 346"/>
                <a:gd name="T51" fmla="*/ 236 h 404"/>
                <a:gd name="T52" fmla="*/ 130 w 346"/>
                <a:gd name="T53" fmla="*/ 284 h 404"/>
                <a:gd name="T54" fmla="*/ 174 w 346"/>
                <a:gd name="T55" fmla="*/ 226 h 404"/>
                <a:gd name="T56" fmla="*/ 152 w 346"/>
                <a:gd name="T57" fmla="*/ 204 h 404"/>
                <a:gd name="T58" fmla="*/ 132 w 346"/>
                <a:gd name="T59" fmla="*/ 206 h 404"/>
                <a:gd name="T60" fmla="*/ 92 w 346"/>
                <a:gd name="T61" fmla="*/ 168 h 404"/>
                <a:gd name="T62" fmla="*/ 138 w 346"/>
                <a:gd name="T63" fmla="*/ 186 h 404"/>
                <a:gd name="T64" fmla="*/ 144 w 346"/>
                <a:gd name="T65" fmla="*/ 180 h 404"/>
                <a:gd name="T66" fmla="*/ 126 w 346"/>
                <a:gd name="T67" fmla="*/ 134 h 404"/>
                <a:gd name="T68" fmla="*/ 160 w 346"/>
                <a:gd name="T69" fmla="*/ 166 h 404"/>
                <a:gd name="T70" fmla="*/ 164 w 346"/>
                <a:gd name="T71" fmla="*/ 186 h 404"/>
                <a:gd name="T72" fmla="*/ 184 w 346"/>
                <a:gd name="T73" fmla="*/ 214 h 404"/>
                <a:gd name="T74" fmla="*/ 206 w 346"/>
                <a:gd name="T75" fmla="*/ 194 h 404"/>
                <a:gd name="T76" fmla="*/ 210 w 346"/>
                <a:gd name="T77" fmla="*/ 166 h 404"/>
                <a:gd name="T78" fmla="*/ 228 w 346"/>
                <a:gd name="T79" fmla="*/ 148 h 404"/>
                <a:gd name="T80" fmla="*/ 256 w 346"/>
                <a:gd name="T81" fmla="*/ 146 h 404"/>
                <a:gd name="T82" fmla="*/ 262 w 346"/>
                <a:gd name="T83" fmla="*/ 152 h 404"/>
                <a:gd name="T84" fmla="*/ 260 w 346"/>
                <a:gd name="T85" fmla="*/ 18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6" h="404">
                  <a:moveTo>
                    <a:pt x="346" y="366"/>
                  </a:moveTo>
                  <a:lnTo>
                    <a:pt x="346" y="14"/>
                  </a:lnTo>
                  <a:lnTo>
                    <a:pt x="346" y="14"/>
                  </a:lnTo>
                  <a:lnTo>
                    <a:pt x="344" y="10"/>
                  </a:lnTo>
                  <a:lnTo>
                    <a:pt x="344" y="8"/>
                  </a:lnTo>
                  <a:lnTo>
                    <a:pt x="338" y="4"/>
                  </a:lnTo>
                  <a:lnTo>
                    <a:pt x="332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0" y="30"/>
                  </a:lnTo>
                  <a:lnTo>
                    <a:pt x="42" y="30"/>
                  </a:lnTo>
                  <a:lnTo>
                    <a:pt x="302" y="30"/>
                  </a:lnTo>
                  <a:lnTo>
                    <a:pt x="302" y="30"/>
                  </a:lnTo>
                  <a:lnTo>
                    <a:pt x="306" y="32"/>
                  </a:lnTo>
                  <a:lnTo>
                    <a:pt x="310" y="32"/>
                  </a:lnTo>
                  <a:lnTo>
                    <a:pt x="314" y="38"/>
                  </a:lnTo>
                  <a:lnTo>
                    <a:pt x="316" y="42"/>
                  </a:lnTo>
                  <a:lnTo>
                    <a:pt x="316" y="44"/>
                  </a:lnTo>
                  <a:lnTo>
                    <a:pt x="316" y="366"/>
                  </a:lnTo>
                  <a:lnTo>
                    <a:pt x="298" y="366"/>
                  </a:lnTo>
                  <a:lnTo>
                    <a:pt x="298" y="44"/>
                  </a:lnTo>
                  <a:lnTo>
                    <a:pt x="56" y="44"/>
                  </a:lnTo>
                  <a:lnTo>
                    <a:pt x="56" y="100"/>
                  </a:lnTo>
                  <a:lnTo>
                    <a:pt x="72" y="100"/>
                  </a:lnTo>
                  <a:lnTo>
                    <a:pt x="72" y="118"/>
                  </a:lnTo>
                  <a:lnTo>
                    <a:pt x="56" y="118"/>
                  </a:lnTo>
                  <a:lnTo>
                    <a:pt x="56" y="150"/>
                  </a:lnTo>
                  <a:lnTo>
                    <a:pt x="72" y="150"/>
                  </a:lnTo>
                  <a:lnTo>
                    <a:pt x="72" y="166"/>
                  </a:lnTo>
                  <a:lnTo>
                    <a:pt x="56" y="166"/>
                  </a:lnTo>
                  <a:lnTo>
                    <a:pt x="56" y="200"/>
                  </a:lnTo>
                  <a:lnTo>
                    <a:pt x="72" y="200"/>
                  </a:lnTo>
                  <a:lnTo>
                    <a:pt x="72" y="218"/>
                  </a:lnTo>
                  <a:lnTo>
                    <a:pt x="56" y="218"/>
                  </a:lnTo>
                  <a:lnTo>
                    <a:pt x="56" y="252"/>
                  </a:lnTo>
                  <a:lnTo>
                    <a:pt x="72" y="252"/>
                  </a:lnTo>
                  <a:lnTo>
                    <a:pt x="72" y="268"/>
                  </a:lnTo>
                  <a:lnTo>
                    <a:pt x="56" y="268"/>
                  </a:lnTo>
                  <a:lnTo>
                    <a:pt x="56" y="304"/>
                  </a:lnTo>
                  <a:lnTo>
                    <a:pt x="72" y="304"/>
                  </a:lnTo>
                  <a:lnTo>
                    <a:pt x="72" y="320"/>
                  </a:lnTo>
                  <a:lnTo>
                    <a:pt x="56" y="320"/>
                  </a:lnTo>
                  <a:lnTo>
                    <a:pt x="56" y="358"/>
                  </a:lnTo>
                  <a:lnTo>
                    <a:pt x="72" y="358"/>
                  </a:lnTo>
                  <a:lnTo>
                    <a:pt x="72" y="374"/>
                  </a:lnTo>
                  <a:lnTo>
                    <a:pt x="56" y="374"/>
                  </a:lnTo>
                  <a:lnTo>
                    <a:pt x="56" y="404"/>
                  </a:lnTo>
                  <a:lnTo>
                    <a:pt x="298" y="404"/>
                  </a:lnTo>
                  <a:lnTo>
                    <a:pt x="298" y="382"/>
                  </a:lnTo>
                  <a:lnTo>
                    <a:pt x="316" y="382"/>
                  </a:lnTo>
                  <a:lnTo>
                    <a:pt x="316" y="382"/>
                  </a:lnTo>
                  <a:lnTo>
                    <a:pt x="330" y="382"/>
                  </a:lnTo>
                  <a:lnTo>
                    <a:pt x="330" y="382"/>
                  </a:lnTo>
                  <a:lnTo>
                    <a:pt x="336" y="382"/>
                  </a:lnTo>
                  <a:lnTo>
                    <a:pt x="340" y="380"/>
                  </a:lnTo>
                  <a:lnTo>
                    <a:pt x="344" y="374"/>
                  </a:lnTo>
                  <a:lnTo>
                    <a:pt x="346" y="368"/>
                  </a:lnTo>
                  <a:lnTo>
                    <a:pt x="346" y="366"/>
                  </a:lnTo>
                  <a:lnTo>
                    <a:pt x="346" y="366"/>
                  </a:lnTo>
                  <a:close/>
                  <a:moveTo>
                    <a:pt x="252" y="192"/>
                  </a:moveTo>
                  <a:lnTo>
                    <a:pt x="252" y="192"/>
                  </a:lnTo>
                  <a:lnTo>
                    <a:pt x="242" y="198"/>
                  </a:lnTo>
                  <a:lnTo>
                    <a:pt x="234" y="202"/>
                  </a:lnTo>
                  <a:lnTo>
                    <a:pt x="224" y="204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194" y="226"/>
                  </a:lnTo>
                  <a:lnTo>
                    <a:pt x="242" y="274"/>
                  </a:lnTo>
                  <a:lnTo>
                    <a:pt x="242" y="274"/>
                  </a:lnTo>
                  <a:lnTo>
                    <a:pt x="242" y="278"/>
                  </a:lnTo>
                  <a:lnTo>
                    <a:pt x="238" y="282"/>
                  </a:lnTo>
                  <a:lnTo>
                    <a:pt x="232" y="284"/>
                  </a:lnTo>
                  <a:lnTo>
                    <a:pt x="184" y="236"/>
                  </a:lnTo>
                  <a:lnTo>
                    <a:pt x="136" y="284"/>
                  </a:lnTo>
                  <a:lnTo>
                    <a:pt x="136" y="284"/>
                  </a:lnTo>
                  <a:lnTo>
                    <a:pt x="130" y="284"/>
                  </a:lnTo>
                  <a:lnTo>
                    <a:pt x="126" y="280"/>
                  </a:lnTo>
                  <a:lnTo>
                    <a:pt x="124" y="274"/>
                  </a:lnTo>
                  <a:lnTo>
                    <a:pt x="174" y="226"/>
                  </a:lnTo>
                  <a:lnTo>
                    <a:pt x="152" y="204"/>
                  </a:lnTo>
                  <a:lnTo>
                    <a:pt x="152" y="204"/>
                  </a:lnTo>
                  <a:lnTo>
                    <a:pt x="152" y="204"/>
                  </a:lnTo>
                  <a:lnTo>
                    <a:pt x="144" y="206"/>
                  </a:lnTo>
                  <a:lnTo>
                    <a:pt x="138" y="208"/>
                  </a:lnTo>
                  <a:lnTo>
                    <a:pt x="132" y="206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92" y="168"/>
                  </a:lnTo>
                  <a:lnTo>
                    <a:pt x="98" y="164"/>
                  </a:lnTo>
                  <a:lnTo>
                    <a:pt x="132" y="192"/>
                  </a:lnTo>
                  <a:lnTo>
                    <a:pt x="138" y="186"/>
                  </a:lnTo>
                  <a:lnTo>
                    <a:pt x="106" y="154"/>
                  </a:lnTo>
                  <a:lnTo>
                    <a:pt x="112" y="148"/>
                  </a:lnTo>
                  <a:lnTo>
                    <a:pt x="144" y="180"/>
                  </a:lnTo>
                  <a:lnTo>
                    <a:pt x="152" y="172"/>
                  </a:lnTo>
                  <a:lnTo>
                    <a:pt x="122" y="140"/>
                  </a:lnTo>
                  <a:lnTo>
                    <a:pt x="126" y="134"/>
                  </a:lnTo>
                  <a:lnTo>
                    <a:pt x="160" y="166"/>
                  </a:lnTo>
                  <a:lnTo>
                    <a:pt x="160" y="166"/>
                  </a:lnTo>
                  <a:lnTo>
                    <a:pt x="160" y="166"/>
                  </a:lnTo>
                  <a:lnTo>
                    <a:pt x="164" y="174"/>
                  </a:lnTo>
                  <a:lnTo>
                    <a:pt x="166" y="180"/>
                  </a:lnTo>
                  <a:lnTo>
                    <a:pt x="164" y="18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84" y="214"/>
                  </a:lnTo>
                  <a:lnTo>
                    <a:pt x="206" y="192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4" y="184"/>
                  </a:lnTo>
                  <a:lnTo>
                    <a:pt x="206" y="176"/>
                  </a:lnTo>
                  <a:lnTo>
                    <a:pt x="210" y="166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28" y="148"/>
                  </a:lnTo>
                  <a:lnTo>
                    <a:pt x="240" y="144"/>
                  </a:lnTo>
                  <a:lnTo>
                    <a:pt x="252" y="144"/>
                  </a:lnTo>
                  <a:lnTo>
                    <a:pt x="256" y="146"/>
                  </a:lnTo>
                  <a:lnTo>
                    <a:pt x="260" y="148"/>
                  </a:lnTo>
                  <a:lnTo>
                    <a:pt x="260" y="148"/>
                  </a:lnTo>
                  <a:lnTo>
                    <a:pt x="262" y="152"/>
                  </a:lnTo>
                  <a:lnTo>
                    <a:pt x="264" y="158"/>
                  </a:lnTo>
                  <a:lnTo>
                    <a:pt x="264" y="168"/>
                  </a:lnTo>
                  <a:lnTo>
                    <a:pt x="260" y="180"/>
                  </a:lnTo>
                  <a:lnTo>
                    <a:pt x="252" y="192"/>
                  </a:lnTo>
                  <a:lnTo>
                    <a:pt x="25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1331575" y="3773488"/>
            <a:ext cx="581025" cy="654050"/>
            <a:chOff x="11331575" y="3773488"/>
            <a:chExt cx="581025" cy="654050"/>
          </a:xfrm>
          <a:solidFill>
            <a:schemeClr val="bg1">
              <a:lumMod val="50000"/>
            </a:schemeClr>
          </a:solidFill>
        </p:grpSpPr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11331575" y="3773488"/>
              <a:ext cx="581025" cy="581025"/>
            </a:xfrm>
            <a:custGeom>
              <a:avLst/>
              <a:gdLst>
                <a:gd name="T0" fmla="*/ 288 w 366"/>
                <a:gd name="T1" fmla="*/ 100 h 366"/>
                <a:gd name="T2" fmla="*/ 288 w 366"/>
                <a:gd name="T3" fmla="*/ 100 h 366"/>
                <a:gd name="T4" fmla="*/ 288 w 366"/>
                <a:gd name="T5" fmla="*/ 98 h 366"/>
                <a:gd name="T6" fmla="*/ 288 w 366"/>
                <a:gd name="T7" fmla="*/ 98 h 366"/>
                <a:gd name="T8" fmla="*/ 286 w 366"/>
                <a:gd name="T9" fmla="*/ 78 h 366"/>
                <a:gd name="T10" fmla="*/ 282 w 366"/>
                <a:gd name="T11" fmla="*/ 60 h 366"/>
                <a:gd name="T12" fmla="*/ 272 w 366"/>
                <a:gd name="T13" fmla="*/ 42 h 366"/>
                <a:gd name="T14" fmla="*/ 260 w 366"/>
                <a:gd name="T15" fmla="*/ 28 h 366"/>
                <a:gd name="T16" fmla="*/ 246 w 366"/>
                <a:gd name="T17" fmla="*/ 16 h 366"/>
                <a:gd name="T18" fmla="*/ 228 w 366"/>
                <a:gd name="T19" fmla="*/ 8 h 366"/>
                <a:gd name="T20" fmla="*/ 210 w 366"/>
                <a:gd name="T21" fmla="*/ 2 h 366"/>
                <a:gd name="T22" fmla="*/ 190 w 366"/>
                <a:gd name="T23" fmla="*/ 0 h 366"/>
                <a:gd name="T24" fmla="*/ 190 w 366"/>
                <a:gd name="T25" fmla="*/ 0 h 366"/>
                <a:gd name="T26" fmla="*/ 170 w 366"/>
                <a:gd name="T27" fmla="*/ 2 h 366"/>
                <a:gd name="T28" fmla="*/ 152 w 366"/>
                <a:gd name="T29" fmla="*/ 8 h 366"/>
                <a:gd name="T30" fmla="*/ 134 w 366"/>
                <a:gd name="T31" fmla="*/ 16 h 366"/>
                <a:gd name="T32" fmla="*/ 120 w 366"/>
                <a:gd name="T33" fmla="*/ 28 h 366"/>
                <a:gd name="T34" fmla="*/ 108 w 366"/>
                <a:gd name="T35" fmla="*/ 42 h 366"/>
                <a:gd name="T36" fmla="*/ 98 w 366"/>
                <a:gd name="T37" fmla="*/ 60 h 366"/>
                <a:gd name="T38" fmla="*/ 94 w 366"/>
                <a:gd name="T39" fmla="*/ 78 h 366"/>
                <a:gd name="T40" fmla="*/ 92 w 366"/>
                <a:gd name="T41" fmla="*/ 98 h 366"/>
                <a:gd name="T42" fmla="*/ 92 w 366"/>
                <a:gd name="T43" fmla="*/ 98 h 366"/>
                <a:gd name="T44" fmla="*/ 92 w 366"/>
                <a:gd name="T45" fmla="*/ 98 h 366"/>
                <a:gd name="T46" fmla="*/ 72 w 366"/>
                <a:gd name="T47" fmla="*/ 102 h 366"/>
                <a:gd name="T48" fmla="*/ 56 w 366"/>
                <a:gd name="T49" fmla="*/ 108 h 366"/>
                <a:gd name="T50" fmla="*/ 40 w 366"/>
                <a:gd name="T51" fmla="*/ 118 h 366"/>
                <a:gd name="T52" fmla="*/ 26 w 366"/>
                <a:gd name="T53" fmla="*/ 130 h 366"/>
                <a:gd name="T54" fmla="*/ 16 w 366"/>
                <a:gd name="T55" fmla="*/ 144 h 366"/>
                <a:gd name="T56" fmla="*/ 8 w 366"/>
                <a:gd name="T57" fmla="*/ 160 h 366"/>
                <a:gd name="T58" fmla="*/ 2 w 366"/>
                <a:gd name="T59" fmla="*/ 178 h 366"/>
                <a:gd name="T60" fmla="*/ 0 w 366"/>
                <a:gd name="T61" fmla="*/ 198 h 366"/>
                <a:gd name="T62" fmla="*/ 0 w 366"/>
                <a:gd name="T63" fmla="*/ 198 h 366"/>
                <a:gd name="T64" fmla="*/ 2 w 366"/>
                <a:gd name="T65" fmla="*/ 216 h 366"/>
                <a:gd name="T66" fmla="*/ 8 w 366"/>
                <a:gd name="T67" fmla="*/ 234 h 366"/>
                <a:gd name="T68" fmla="*/ 16 w 366"/>
                <a:gd name="T69" fmla="*/ 250 h 366"/>
                <a:gd name="T70" fmla="*/ 26 w 366"/>
                <a:gd name="T71" fmla="*/ 264 h 366"/>
                <a:gd name="T72" fmla="*/ 40 w 366"/>
                <a:gd name="T73" fmla="*/ 276 h 366"/>
                <a:gd name="T74" fmla="*/ 56 w 366"/>
                <a:gd name="T75" fmla="*/ 286 h 366"/>
                <a:gd name="T76" fmla="*/ 72 w 366"/>
                <a:gd name="T77" fmla="*/ 292 h 366"/>
                <a:gd name="T78" fmla="*/ 92 w 366"/>
                <a:gd name="T79" fmla="*/ 296 h 366"/>
                <a:gd name="T80" fmla="*/ 92 w 366"/>
                <a:gd name="T81" fmla="*/ 366 h 366"/>
                <a:gd name="T82" fmla="*/ 288 w 366"/>
                <a:gd name="T83" fmla="*/ 366 h 366"/>
                <a:gd name="T84" fmla="*/ 288 w 366"/>
                <a:gd name="T85" fmla="*/ 294 h 366"/>
                <a:gd name="T86" fmla="*/ 288 w 366"/>
                <a:gd name="T87" fmla="*/ 294 h 366"/>
                <a:gd name="T88" fmla="*/ 304 w 366"/>
                <a:gd name="T89" fmla="*/ 290 h 366"/>
                <a:gd name="T90" fmla="*/ 320 w 366"/>
                <a:gd name="T91" fmla="*/ 282 h 366"/>
                <a:gd name="T92" fmla="*/ 332 w 366"/>
                <a:gd name="T93" fmla="*/ 272 h 366"/>
                <a:gd name="T94" fmla="*/ 344 w 366"/>
                <a:gd name="T95" fmla="*/ 260 h 366"/>
                <a:gd name="T96" fmla="*/ 354 w 366"/>
                <a:gd name="T97" fmla="*/ 246 h 366"/>
                <a:gd name="T98" fmla="*/ 360 w 366"/>
                <a:gd name="T99" fmla="*/ 232 h 366"/>
                <a:gd name="T100" fmla="*/ 366 w 366"/>
                <a:gd name="T101" fmla="*/ 214 h 366"/>
                <a:gd name="T102" fmla="*/ 366 w 366"/>
                <a:gd name="T103" fmla="*/ 198 h 366"/>
                <a:gd name="T104" fmla="*/ 366 w 366"/>
                <a:gd name="T105" fmla="*/ 198 h 366"/>
                <a:gd name="T106" fmla="*/ 366 w 366"/>
                <a:gd name="T107" fmla="*/ 180 h 366"/>
                <a:gd name="T108" fmla="*/ 360 w 366"/>
                <a:gd name="T109" fmla="*/ 164 h 366"/>
                <a:gd name="T110" fmla="*/ 354 w 366"/>
                <a:gd name="T111" fmla="*/ 148 h 366"/>
                <a:gd name="T112" fmla="*/ 344 w 366"/>
                <a:gd name="T113" fmla="*/ 134 h 366"/>
                <a:gd name="T114" fmla="*/ 334 w 366"/>
                <a:gd name="T115" fmla="*/ 122 h 366"/>
                <a:gd name="T116" fmla="*/ 320 w 366"/>
                <a:gd name="T117" fmla="*/ 112 h 366"/>
                <a:gd name="T118" fmla="*/ 304 w 366"/>
                <a:gd name="T119" fmla="*/ 106 h 366"/>
                <a:gd name="T120" fmla="*/ 288 w 366"/>
                <a:gd name="T121" fmla="*/ 100 h 366"/>
                <a:gd name="T122" fmla="*/ 288 w 366"/>
                <a:gd name="T123" fmla="*/ 10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" h="366">
                  <a:moveTo>
                    <a:pt x="288" y="100"/>
                  </a:moveTo>
                  <a:lnTo>
                    <a:pt x="288" y="100"/>
                  </a:lnTo>
                  <a:lnTo>
                    <a:pt x="288" y="98"/>
                  </a:lnTo>
                  <a:lnTo>
                    <a:pt x="288" y="98"/>
                  </a:lnTo>
                  <a:lnTo>
                    <a:pt x="286" y="78"/>
                  </a:lnTo>
                  <a:lnTo>
                    <a:pt x="282" y="60"/>
                  </a:lnTo>
                  <a:lnTo>
                    <a:pt x="272" y="42"/>
                  </a:lnTo>
                  <a:lnTo>
                    <a:pt x="260" y="28"/>
                  </a:lnTo>
                  <a:lnTo>
                    <a:pt x="246" y="16"/>
                  </a:lnTo>
                  <a:lnTo>
                    <a:pt x="228" y="8"/>
                  </a:lnTo>
                  <a:lnTo>
                    <a:pt x="210" y="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70" y="2"/>
                  </a:lnTo>
                  <a:lnTo>
                    <a:pt x="152" y="8"/>
                  </a:lnTo>
                  <a:lnTo>
                    <a:pt x="134" y="16"/>
                  </a:lnTo>
                  <a:lnTo>
                    <a:pt x="120" y="28"/>
                  </a:lnTo>
                  <a:lnTo>
                    <a:pt x="108" y="42"/>
                  </a:lnTo>
                  <a:lnTo>
                    <a:pt x="98" y="60"/>
                  </a:lnTo>
                  <a:lnTo>
                    <a:pt x="94" y="78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72" y="102"/>
                  </a:lnTo>
                  <a:lnTo>
                    <a:pt x="56" y="108"/>
                  </a:lnTo>
                  <a:lnTo>
                    <a:pt x="40" y="118"/>
                  </a:lnTo>
                  <a:lnTo>
                    <a:pt x="26" y="130"/>
                  </a:lnTo>
                  <a:lnTo>
                    <a:pt x="16" y="144"/>
                  </a:lnTo>
                  <a:lnTo>
                    <a:pt x="8" y="160"/>
                  </a:lnTo>
                  <a:lnTo>
                    <a:pt x="2" y="17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216"/>
                  </a:lnTo>
                  <a:lnTo>
                    <a:pt x="8" y="234"/>
                  </a:lnTo>
                  <a:lnTo>
                    <a:pt x="16" y="250"/>
                  </a:lnTo>
                  <a:lnTo>
                    <a:pt x="26" y="264"/>
                  </a:lnTo>
                  <a:lnTo>
                    <a:pt x="40" y="276"/>
                  </a:lnTo>
                  <a:lnTo>
                    <a:pt x="56" y="286"/>
                  </a:lnTo>
                  <a:lnTo>
                    <a:pt x="72" y="292"/>
                  </a:lnTo>
                  <a:lnTo>
                    <a:pt x="92" y="296"/>
                  </a:lnTo>
                  <a:lnTo>
                    <a:pt x="92" y="366"/>
                  </a:lnTo>
                  <a:lnTo>
                    <a:pt x="288" y="366"/>
                  </a:lnTo>
                  <a:lnTo>
                    <a:pt x="288" y="294"/>
                  </a:lnTo>
                  <a:lnTo>
                    <a:pt x="288" y="294"/>
                  </a:lnTo>
                  <a:lnTo>
                    <a:pt x="304" y="290"/>
                  </a:lnTo>
                  <a:lnTo>
                    <a:pt x="320" y="282"/>
                  </a:lnTo>
                  <a:lnTo>
                    <a:pt x="332" y="272"/>
                  </a:lnTo>
                  <a:lnTo>
                    <a:pt x="344" y="260"/>
                  </a:lnTo>
                  <a:lnTo>
                    <a:pt x="354" y="246"/>
                  </a:lnTo>
                  <a:lnTo>
                    <a:pt x="360" y="232"/>
                  </a:lnTo>
                  <a:lnTo>
                    <a:pt x="366" y="214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66" y="180"/>
                  </a:lnTo>
                  <a:lnTo>
                    <a:pt x="360" y="164"/>
                  </a:lnTo>
                  <a:lnTo>
                    <a:pt x="354" y="148"/>
                  </a:lnTo>
                  <a:lnTo>
                    <a:pt x="344" y="134"/>
                  </a:lnTo>
                  <a:lnTo>
                    <a:pt x="334" y="122"/>
                  </a:lnTo>
                  <a:lnTo>
                    <a:pt x="320" y="112"/>
                  </a:lnTo>
                  <a:lnTo>
                    <a:pt x="304" y="106"/>
                  </a:lnTo>
                  <a:lnTo>
                    <a:pt x="288" y="100"/>
                  </a:lnTo>
                  <a:lnTo>
                    <a:pt x="2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11477625" y="4364038"/>
              <a:ext cx="31115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2701925" y="3576638"/>
            <a:ext cx="576263" cy="850900"/>
            <a:chOff x="2701925" y="3576638"/>
            <a:chExt cx="576263" cy="850900"/>
          </a:xfrm>
          <a:solidFill>
            <a:schemeClr val="bg1">
              <a:lumMod val="50000"/>
            </a:schemeClr>
          </a:solidFill>
        </p:grpSpPr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2965450" y="3627438"/>
              <a:ext cx="66675" cy="66675"/>
            </a:xfrm>
            <a:custGeom>
              <a:avLst/>
              <a:gdLst>
                <a:gd name="T0" fmla="*/ 0 w 42"/>
                <a:gd name="T1" fmla="*/ 26 h 42"/>
                <a:gd name="T2" fmla="*/ 0 w 42"/>
                <a:gd name="T3" fmla="*/ 26 h 42"/>
                <a:gd name="T4" fmla="*/ 4 w 42"/>
                <a:gd name="T5" fmla="*/ 32 h 42"/>
                <a:gd name="T6" fmla="*/ 12 w 42"/>
                <a:gd name="T7" fmla="*/ 36 h 42"/>
                <a:gd name="T8" fmla="*/ 12 w 42"/>
                <a:gd name="T9" fmla="*/ 36 h 42"/>
                <a:gd name="T10" fmla="*/ 16 w 42"/>
                <a:gd name="T11" fmla="*/ 40 h 42"/>
                <a:gd name="T12" fmla="*/ 20 w 42"/>
                <a:gd name="T13" fmla="*/ 42 h 42"/>
                <a:gd name="T14" fmla="*/ 24 w 42"/>
                <a:gd name="T15" fmla="*/ 40 h 42"/>
                <a:gd name="T16" fmla="*/ 24 w 42"/>
                <a:gd name="T17" fmla="*/ 40 h 42"/>
                <a:gd name="T18" fmla="*/ 28 w 42"/>
                <a:gd name="T19" fmla="*/ 36 h 42"/>
                <a:gd name="T20" fmla="*/ 28 w 42"/>
                <a:gd name="T21" fmla="*/ 36 h 42"/>
                <a:gd name="T22" fmla="*/ 34 w 42"/>
                <a:gd name="T23" fmla="*/ 36 h 42"/>
                <a:gd name="T24" fmla="*/ 34 w 42"/>
                <a:gd name="T25" fmla="*/ 36 h 42"/>
                <a:gd name="T26" fmla="*/ 38 w 42"/>
                <a:gd name="T27" fmla="*/ 34 h 42"/>
                <a:gd name="T28" fmla="*/ 42 w 42"/>
                <a:gd name="T29" fmla="*/ 30 h 42"/>
                <a:gd name="T30" fmla="*/ 42 w 42"/>
                <a:gd name="T31" fmla="*/ 24 h 42"/>
                <a:gd name="T32" fmla="*/ 42 w 42"/>
                <a:gd name="T33" fmla="*/ 18 h 42"/>
                <a:gd name="T34" fmla="*/ 42 w 42"/>
                <a:gd name="T35" fmla="*/ 18 h 42"/>
                <a:gd name="T36" fmla="*/ 40 w 42"/>
                <a:gd name="T37" fmla="*/ 16 h 42"/>
                <a:gd name="T38" fmla="*/ 38 w 42"/>
                <a:gd name="T39" fmla="*/ 12 h 42"/>
                <a:gd name="T40" fmla="*/ 38 w 42"/>
                <a:gd name="T41" fmla="*/ 12 h 42"/>
                <a:gd name="T42" fmla="*/ 40 w 42"/>
                <a:gd name="T43" fmla="*/ 8 h 42"/>
                <a:gd name="T44" fmla="*/ 40 w 42"/>
                <a:gd name="T45" fmla="*/ 4 h 42"/>
                <a:gd name="T46" fmla="*/ 40 w 42"/>
                <a:gd name="T47" fmla="*/ 4 h 42"/>
                <a:gd name="T48" fmla="*/ 38 w 42"/>
                <a:gd name="T49" fmla="*/ 2 h 42"/>
                <a:gd name="T50" fmla="*/ 36 w 42"/>
                <a:gd name="T51" fmla="*/ 0 h 42"/>
                <a:gd name="T52" fmla="*/ 32 w 42"/>
                <a:gd name="T53" fmla="*/ 0 h 42"/>
                <a:gd name="T54" fmla="*/ 30 w 42"/>
                <a:gd name="T55" fmla="*/ 0 h 42"/>
                <a:gd name="T56" fmla="*/ 30 w 42"/>
                <a:gd name="T57" fmla="*/ 0 h 42"/>
                <a:gd name="T58" fmla="*/ 26 w 42"/>
                <a:gd name="T59" fmla="*/ 2 h 42"/>
                <a:gd name="T60" fmla="*/ 26 w 42"/>
                <a:gd name="T61" fmla="*/ 4 h 42"/>
                <a:gd name="T62" fmla="*/ 26 w 42"/>
                <a:gd name="T63" fmla="*/ 4 h 42"/>
                <a:gd name="T64" fmla="*/ 18 w 42"/>
                <a:gd name="T65" fmla="*/ 0 h 42"/>
                <a:gd name="T66" fmla="*/ 14 w 42"/>
                <a:gd name="T67" fmla="*/ 0 h 42"/>
                <a:gd name="T68" fmla="*/ 10 w 42"/>
                <a:gd name="T69" fmla="*/ 0 h 42"/>
                <a:gd name="T70" fmla="*/ 10 w 42"/>
                <a:gd name="T71" fmla="*/ 0 h 42"/>
                <a:gd name="T72" fmla="*/ 6 w 42"/>
                <a:gd name="T73" fmla="*/ 2 h 42"/>
                <a:gd name="T74" fmla="*/ 2 w 42"/>
                <a:gd name="T75" fmla="*/ 6 h 42"/>
                <a:gd name="T76" fmla="*/ 2 w 42"/>
                <a:gd name="T77" fmla="*/ 10 h 42"/>
                <a:gd name="T78" fmla="*/ 2 w 42"/>
                <a:gd name="T79" fmla="*/ 16 h 42"/>
                <a:gd name="T80" fmla="*/ 2 w 42"/>
                <a:gd name="T81" fmla="*/ 16 h 42"/>
                <a:gd name="T82" fmla="*/ 0 w 42"/>
                <a:gd name="T83" fmla="*/ 20 h 42"/>
                <a:gd name="T84" fmla="*/ 0 w 42"/>
                <a:gd name="T85" fmla="*/ 26 h 42"/>
                <a:gd name="T86" fmla="*/ 0 w 42"/>
                <a:gd name="T87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" h="42">
                  <a:moveTo>
                    <a:pt x="0" y="26"/>
                  </a:moveTo>
                  <a:lnTo>
                    <a:pt x="0" y="26"/>
                  </a:lnTo>
                  <a:lnTo>
                    <a:pt x="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2892425" y="3576638"/>
              <a:ext cx="69850" cy="66675"/>
            </a:xfrm>
            <a:custGeom>
              <a:avLst/>
              <a:gdLst>
                <a:gd name="T0" fmla="*/ 2 w 44"/>
                <a:gd name="T1" fmla="*/ 28 h 42"/>
                <a:gd name="T2" fmla="*/ 2 w 44"/>
                <a:gd name="T3" fmla="*/ 28 h 42"/>
                <a:gd name="T4" fmla="*/ 6 w 44"/>
                <a:gd name="T5" fmla="*/ 34 h 42"/>
                <a:gd name="T6" fmla="*/ 12 w 44"/>
                <a:gd name="T7" fmla="*/ 36 h 42"/>
                <a:gd name="T8" fmla="*/ 12 w 44"/>
                <a:gd name="T9" fmla="*/ 36 h 42"/>
                <a:gd name="T10" fmla="*/ 14 w 44"/>
                <a:gd name="T11" fmla="*/ 40 h 42"/>
                <a:gd name="T12" fmla="*/ 18 w 44"/>
                <a:gd name="T13" fmla="*/ 42 h 42"/>
                <a:gd name="T14" fmla="*/ 20 w 44"/>
                <a:gd name="T15" fmla="*/ 42 h 42"/>
                <a:gd name="T16" fmla="*/ 24 w 44"/>
                <a:gd name="T17" fmla="*/ 42 h 42"/>
                <a:gd name="T18" fmla="*/ 24 w 44"/>
                <a:gd name="T19" fmla="*/ 42 h 42"/>
                <a:gd name="T20" fmla="*/ 30 w 44"/>
                <a:gd name="T21" fmla="*/ 38 h 42"/>
                <a:gd name="T22" fmla="*/ 30 w 44"/>
                <a:gd name="T23" fmla="*/ 38 h 42"/>
                <a:gd name="T24" fmla="*/ 34 w 44"/>
                <a:gd name="T25" fmla="*/ 38 h 42"/>
                <a:gd name="T26" fmla="*/ 34 w 44"/>
                <a:gd name="T27" fmla="*/ 38 h 42"/>
                <a:gd name="T28" fmla="*/ 38 w 44"/>
                <a:gd name="T29" fmla="*/ 34 h 42"/>
                <a:gd name="T30" fmla="*/ 42 w 44"/>
                <a:gd name="T31" fmla="*/ 30 h 42"/>
                <a:gd name="T32" fmla="*/ 44 w 44"/>
                <a:gd name="T33" fmla="*/ 26 h 42"/>
                <a:gd name="T34" fmla="*/ 42 w 44"/>
                <a:gd name="T35" fmla="*/ 20 h 42"/>
                <a:gd name="T36" fmla="*/ 42 w 44"/>
                <a:gd name="T37" fmla="*/ 20 h 42"/>
                <a:gd name="T38" fmla="*/ 42 w 44"/>
                <a:gd name="T39" fmla="*/ 16 h 42"/>
                <a:gd name="T40" fmla="*/ 38 w 44"/>
                <a:gd name="T41" fmla="*/ 14 h 42"/>
                <a:gd name="T42" fmla="*/ 38 w 44"/>
                <a:gd name="T43" fmla="*/ 14 h 42"/>
                <a:gd name="T44" fmla="*/ 40 w 44"/>
                <a:gd name="T45" fmla="*/ 10 h 42"/>
                <a:gd name="T46" fmla="*/ 40 w 44"/>
                <a:gd name="T47" fmla="*/ 6 h 42"/>
                <a:gd name="T48" fmla="*/ 40 w 44"/>
                <a:gd name="T49" fmla="*/ 6 h 42"/>
                <a:gd name="T50" fmla="*/ 38 w 44"/>
                <a:gd name="T51" fmla="*/ 4 h 42"/>
                <a:gd name="T52" fmla="*/ 36 w 44"/>
                <a:gd name="T53" fmla="*/ 2 h 42"/>
                <a:gd name="T54" fmla="*/ 34 w 44"/>
                <a:gd name="T55" fmla="*/ 0 h 42"/>
                <a:gd name="T56" fmla="*/ 30 w 44"/>
                <a:gd name="T57" fmla="*/ 2 h 42"/>
                <a:gd name="T58" fmla="*/ 30 w 44"/>
                <a:gd name="T59" fmla="*/ 2 h 42"/>
                <a:gd name="T60" fmla="*/ 28 w 44"/>
                <a:gd name="T61" fmla="*/ 2 h 42"/>
                <a:gd name="T62" fmla="*/ 26 w 44"/>
                <a:gd name="T63" fmla="*/ 6 h 42"/>
                <a:gd name="T64" fmla="*/ 26 w 44"/>
                <a:gd name="T65" fmla="*/ 6 h 42"/>
                <a:gd name="T66" fmla="*/ 20 w 44"/>
                <a:gd name="T67" fmla="*/ 2 h 42"/>
                <a:gd name="T68" fmla="*/ 16 w 44"/>
                <a:gd name="T69" fmla="*/ 0 h 42"/>
                <a:gd name="T70" fmla="*/ 12 w 44"/>
                <a:gd name="T71" fmla="*/ 2 h 42"/>
                <a:gd name="T72" fmla="*/ 12 w 44"/>
                <a:gd name="T73" fmla="*/ 2 h 42"/>
                <a:gd name="T74" fmla="*/ 6 w 44"/>
                <a:gd name="T75" fmla="*/ 4 h 42"/>
                <a:gd name="T76" fmla="*/ 4 w 44"/>
                <a:gd name="T77" fmla="*/ 8 h 42"/>
                <a:gd name="T78" fmla="*/ 2 w 44"/>
                <a:gd name="T79" fmla="*/ 12 h 42"/>
                <a:gd name="T80" fmla="*/ 2 w 44"/>
                <a:gd name="T81" fmla="*/ 16 h 42"/>
                <a:gd name="T82" fmla="*/ 2 w 44"/>
                <a:gd name="T83" fmla="*/ 16 h 42"/>
                <a:gd name="T84" fmla="*/ 0 w 44"/>
                <a:gd name="T85" fmla="*/ 22 h 42"/>
                <a:gd name="T86" fmla="*/ 2 w 44"/>
                <a:gd name="T87" fmla="*/ 28 h 42"/>
                <a:gd name="T88" fmla="*/ 2 w 44"/>
                <a:gd name="T8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42">
                  <a:moveTo>
                    <a:pt x="2" y="28"/>
                  </a:moveTo>
                  <a:lnTo>
                    <a:pt x="2" y="28"/>
                  </a:lnTo>
                  <a:lnTo>
                    <a:pt x="6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40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2701925" y="3700463"/>
              <a:ext cx="576263" cy="717550"/>
            </a:xfrm>
            <a:custGeom>
              <a:avLst/>
              <a:gdLst>
                <a:gd name="T0" fmla="*/ 277 w 363"/>
                <a:gd name="T1" fmla="*/ 80 h 452"/>
                <a:gd name="T2" fmla="*/ 275 w 363"/>
                <a:gd name="T3" fmla="*/ 66 h 452"/>
                <a:gd name="T4" fmla="*/ 275 w 363"/>
                <a:gd name="T5" fmla="*/ 46 h 452"/>
                <a:gd name="T6" fmla="*/ 275 w 363"/>
                <a:gd name="T7" fmla="*/ 32 h 452"/>
                <a:gd name="T8" fmla="*/ 287 w 363"/>
                <a:gd name="T9" fmla="*/ 44 h 452"/>
                <a:gd name="T10" fmla="*/ 285 w 363"/>
                <a:gd name="T11" fmla="*/ 74 h 452"/>
                <a:gd name="T12" fmla="*/ 303 w 363"/>
                <a:gd name="T13" fmla="*/ 82 h 452"/>
                <a:gd name="T14" fmla="*/ 323 w 363"/>
                <a:gd name="T15" fmla="*/ 66 h 452"/>
                <a:gd name="T16" fmla="*/ 319 w 363"/>
                <a:gd name="T17" fmla="*/ 46 h 452"/>
                <a:gd name="T18" fmla="*/ 323 w 363"/>
                <a:gd name="T19" fmla="*/ 32 h 452"/>
                <a:gd name="T20" fmla="*/ 313 w 363"/>
                <a:gd name="T21" fmla="*/ 14 h 452"/>
                <a:gd name="T22" fmla="*/ 299 w 363"/>
                <a:gd name="T23" fmla="*/ 6 h 452"/>
                <a:gd name="T24" fmla="*/ 287 w 363"/>
                <a:gd name="T25" fmla="*/ 18 h 452"/>
                <a:gd name="T26" fmla="*/ 271 w 363"/>
                <a:gd name="T27" fmla="*/ 18 h 452"/>
                <a:gd name="T28" fmla="*/ 250 w 363"/>
                <a:gd name="T29" fmla="*/ 6 h 452"/>
                <a:gd name="T30" fmla="*/ 242 w 363"/>
                <a:gd name="T31" fmla="*/ 6 h 452"/>
                <a:gd name="T32" fmla="*/ 228 w 363"/>
                <a:gd name="T33" fmla="*/ 2 h 452"/>
                <a:gd name="T34" fmla="*/ 208 w 363"/>
                <a:gd name="T35" fmla="*/ 2 h 452"/>
                <a:gd name="T36" fmla="*/ 196 w 363"/>
                <a:gd name="T37" fmla="*/ 12 h 452"/>
                <a:gd name="T38" fmla="*/ 176 w 363"/>
                <a:gd name="T39" fmla="*/ 12 h 452"/>
                <a:gd name="T40" fmla="*/ 166 w 363"/>
                <a:gd name="T41" fmla="*/ 12 h 452"/>
                <a:gd name="T42" fmla="*/ 154 w 363"/>
                <a:gd name="T43" fmla="*/ 8 h 452"/>
                <a:gd name="T44" fmla="*/ 134 w 363"/>
                <a:gd name="T45" fmla="*/ 8 h 452"/>
                <a:gd name="T46" fmla="*/ 118 w 363"/>
                <a:gd name="T47" fmla="*/ 24 h 452"/>
                <a:gd name="T48" fmla="*/ 102 w 363"/>
                <a:gd name="T49" fmla="*/ 34 h 452"/>
                <a:gd name="T50" fmla="*/ 94 w 363"/>
                <a:gd name="T51" fmla="*/ 24 h 452"/>
                <a:gd name="T52" fmla="*/ 88 w 363"/>
                <a:gd name="T53" fmla="*/ 12 h 452"/>
                <a:gd name="T54" fmla="*/ 70 w 363"/>
                <a:gd name="T55" fmla="*/ 12 h 452"/>
                <a:gd name="T56" fmla="*/ 56 w 363"/>
                <a:gd name="T57" fmla="*/ 28 h 452"/>
                <a:gd name="T58" fmla="*/ 70 w 363"/>
                <a:gd name="T59" fmla="*/ 50 h 452"/>
                <a:gd name="T60" fmla="*/ 80 w 363"/>
                <a:gd name="T61" fmla="*/ 64 h 452"/>
                <a:gd name="T62" fmla="*/ 96 w 363"/>
                <a:gd name="T63" fmla="*/ 84 h 452"/>
                <a:gd name="T64" fmla="*/ 80 w 363"/>
                <a:gd name="T65" fmla="*/ 76 h 452"/>
                <a:gd name="T66" fmla="*/ 68 w 363"/>
                <a:gd name="T67" fmla="*/ 58 h 452"/>
                <a:gd name="T68" fmla="*/ 50 w 363"/>
                <a:gd name="T69" fmla="*/ 58 h 452"/>
                <a:gd name="T70" fmla="*/ 48 w 363"/>
                <a:gd name="T71" fmla="*/ 70 h 452"/>
                <a:gd name="T72" fmla="*/ 0 w 363"/>
                <a:gd name="T73" fmla="*/ 88 h 452"/>
                <a:gd name="T74" fmla="*/ 214 w 363"/>
                <a:gd name="T75" fmla="*/ 452 h 452"/>
                <a:gd name="T76" fmla="*/ 363 w 363"/>
                <a:gd name="T77" fmla="*/ 88 h 452"/>
                <a:gd name="T78" fmla="*/ 190 w 363"/>
                <a:gd name="T79" fmla="*/ 84 h 452"/>
                <a:gd name="T80" fmla="*/ 196 w 363"/>
                <a:gd name="T81" fmla="*/ 64 h 452"/>
                <a:gd name="T82" fmla="*/ 200 w 363"/>
                <a:gd name="T83" fmla="*/ 68 h 452"/>
                <a:gd name="T84" fmla="*/ 184 w 363"/>
                <a:gd name="T85" fmla="*/ 88 h 452"/>
                <a:gd name="T86" fmla="*/ 242 w 363"/>
                <a:gd name="T87" fmla="*/ 66 h 452"/>
                <a:gd name="T88" fmla="*/ 238 w 363"/>
                <a:gd name="T89" fmla="*/ 60 h 452"/>
                <a:gd name="T90" fmla="*/ 226 w 363"/>
                <a:gd name="T91" fmla="*/ 88 h 452"/>
                <a:gd name="T92" fmla="*/ 230 w 363"/>
                <a:gd name="T93" fmla="*/ 36 h 452"/>
                <a:gd name="T94" fmla="*/ 240 w 363"/>
                <a:gd name="T95" fmla="*/ 38 h 452"/>
                <a:gd name="T96" fmla="*/ 228 w 363"/>
                <a:gd name="T97" fmla="*/ 48 h 452"/>
                <a:gd name="T98" fmla="*/ 224 w 363"/>
                <a:gd name="T99" fmla="*/ 42 h 452"/>
                <a:gd name="T100" fmla="*/ 160 w 363"/>
                <a:gd name="T101" fmla="*/ 42 h 452"/>
                <a:gd name="T102" fmla="*/ 178 w 363"/>
                <a:gd name="T103" fmla="*/ 50 h 452"/>
                <a:gd name="T104" fmla="*/ 158 w 363"/>
                <a:gd name="T105" fmla="*/ 64 h 452"/>
                <a:gd name="T106" fmla="*/ 168 w 363"/>
                <a:gd name="T107" fmla="*/ 84 h 452"/>
                <a:gd name="T108" fmla="*/ 154 w 363"/>
                <a:gd name="T109" fmla="*/ 72 h 452"/>
                <a:gd name="T110" fmla="*/ 150 w 363"/>
                <a:gd name="T111" fmla="*/ 56 h 452"/>
                <a:gd name="T112" fmla="*/ 160 w 363"/>
                <a:gd name="T113" fmla="*/ 42 h 452"/>
                <a:gd name="T114" fmla="*/ 112 w 363"/>
                <a:gd name="T115" fmla="*/ 8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3" h="452">
                  <a:moveTo>
                    <a:pt x="363" y="88"/>
                  </a:moveTo>
                  <a:lnTo>
                    <a:pt x="291" y="88"/>
                  </a:lnTo>
                  <a:lnTo>
                    <a:pt x="281" y="88"/>
                  </a:lnTo>
                  <a:lnTo>
                    <a:pt x="281" y="88"/>
                  </a:lnTo>
                  <a:lnTo>
                    <a:pt x="279" y="82"/>
                  </a:lnTo>
                  <a:lnTo>
                    <a:pt x="279" y="82"/>
                  </a:lnTo>
                  <a:lnTo>
                    <a:pt x="277" y="80"/>
                  </a:lnTo>
                  <a:lnTo>
                    <a:pt x="275" y="76"/>
                  </a:lnTo>
                  <a:lnTo>
                    <a:pt x="275" y="76"/>
                  </a:lnTo>
                  <a:lnTo>
                    <a:pt x="277" y="74"/>
                  </a:lnTo>
                  <a:lnTo>
                    <a:pt x="277" y="70"/>
                  </a:lnTo>
                  <a:lnTo>
                    <a:pt x="277" y="70"/>
                  </a:lnTo>
                  <a:lnTo>
                    <a:pt x="275" y="66"/>
                  </a:lnTo>
                  <a:lnTo>
                    <a:pt x="275" y="66"/>
                  </a:lnTo>
                  <a:lnTo>
                    <a:pt x="279" y="60"/>
                  </a:lnTo>
                  <a:lnTo>
                    <a:pt x="281" y="56"/>
                  </a:lnTo>
                  <a:lnTo>
                    <a:pt x="279" y="52"/>
                  </a:lnTo>
                  <a:lnTo>
                    <a:pt x="279" y="52"/>
                  </a:lnTo>
                  <a:lnTo>
                    <a:pt x="277" y="48"/>
                  </a:lnTo>
                  <a:lnTo>
                    <a:pt x="275" y="46"/>
                  </a:lnTo>
                  <a:lnTo>
                    <a:pt x="275" y="46"/>
                  </a:lnTo>
                  <a:lnTo>
                    <a:pt x="277" y="42"/>
                  </a:lnTo>
                  <a:lnTo>
                    <a:pt x="277" y="38"/>
                  </a:lnTo>
                  <a:lnTo>
                    <a:pt x="277" y="38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81" y="36"/>
                  </a:lnTo>
                  <a:lnTo>
                    <a:pt x="285" y="42"/>
                  </a:lnTo>
                  <a:lnTo>
                    <a:pt x="285" y="42"/>
                  </a:lnTo>
                  <a:lnTo>
                    <a:pt x="287" y="44"/>
                  </a:lnTo>
                  <a:lnTo>
                    <a:pt x="287" y="44"/>
                  </a:lnTo>
                  <a:lnTo>
                    <a:pt x="281" y="50"/>
                  </a:lnTo>
                  <a:lnTo>
                    <a:pt x="281" y="58"/>
                  </a:lnTo>
                  <a:lnTo>
                    <a:pt x="281" y="58"/>
                  </a:lnTo>
                  <a:lnTo>
                    <a:pt x="281" y="62"/>
                  </a:lnTo>
                  <a:lnTo>
                    <a:pt x="281" y="68"/>
                  </a:lnTo>
                  <a:lnTo>
                    <a:pt x="281" y="68"/>
                  </a:lnTo>
                  <a:lnTo>
                    <a:pt x="285" y="74"/>
                  </a:lnTo>
                  <a:lnTo>
                    <a:pt x="291" y="78"/>
                  </a:lnTo>
                  <a:lnTo>
                    <a:pt x="291" y="78"/>
                  </a:lnTo>
                  <a:lnTo>
                    <a:pt x="293" y="80"/>
                  </a:lnTo>
                  <a:lnTo>
                    <a:pt x="297" y="82"/>
                  </a:lnTo>
                  <a:lnTo>
                    <a:pt x="301" y="84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9" y="78"/>
                  </a:lnTo>
                  <a:lnTo>
                    <a:pt x="309" y="78"/>
                  </a:lnTo>
                  <a:lnTo>
                    <a:pt x="313" y="78"/>
                  </a:lnTo>
                  <a:lnTo>
                    <a:pt x="313" y="78"/>
                  </a:lnTo>
                  <a:lnTo>
                    <a:pt x="319" y="76"/>
                  </a:lnTo>
                  <a:lnTo>
                    <a:pt x="321" y="72"/>
                  </a:lnTo>
                  <a:lnTo>
                    <a:pt x="323" y="66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1" y="58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19" y="50"/>
                  </a:lnTo>
                  <a:lnTo>
                    <a:pt x="319" y="46"/>
                  </a:lnTo>
                  <a:lnTo>
                    <a:pt x="319" y="46"/>
                  </a:lnTo>
                  <a:lnTo>
                    <a:pt x="317" y="44"/>
                  </a:lnTo>
                  <a:lnTo>
                    <a:pt x="319" y="42"/>
                  </a:lnTo>
                  <a:lnTo>
                    <a:pt x="319" y="42"/>
                  </a:lnTo>
                  <a:lnTo>
                    <a:pt x="319" y="36"/>
                  </a:lnTo>
                  <a:lnTo>
                    <a:pt x="319" y="36"/>
                  </a:lnTo>
                  <a:lnTo>
                    <a:pt x="323" y="32"/>
                  </a:lnTo>
                  <a:lnTo>
                    <a:pt x="323" y="32"/>
                  </a:lnTo>
                  <a:lnTo>
                    <a:pt x="323" y="28"/>
                  </a:lnTo>
                  <a:lnTo>
                    <a:pt x="323" y="22"/>
                  </a:lnTo>
                  <a:lnTo>
                    <a:pt x="321" y="18"/>
                  </a:lnTo>
                  <a:lnTo>
                    <a:pt x="315" y="14"/>
                  </a:lnTo>
                  <a:lnTo>
                    <a:pt x="315" y="14"/>
                  </a:lnTo>
                  <a:lnTo>
                    <a:pt x="313" y="14"/>
                  </a:lnTo>
                  <a:lnTo>
                    <a:pt x="309" y="14"/>
                  </a:lnTo>
                  <a:lnTo>
                    <a:pt x="309" y="14"/>
                  </a:lnTo>
                  <a:lnTo>
                    <a:pt x="307" y="10"/>
                  </a:lnTo>
                  <a:lnTo>
                    <a:pt x="305" y="6"/>
                  </a:lnTo>
                  <a:lnTo>
                    <a:pt x="305" y="6"/>
                  </a:lnTo>
                  <a:lnTo>
                    <a:pt x="301" y="6"/>
                  </a:lnTo>
                  <a:lnTo>
                    <a:pt x="299" y="6"/>
                  </a:lnTo>
                  <a:lnTo>
                    <a:pt x="295" y="8"/>
                  </a:lnTo>
                  <a:lnTo>
                    <a:pt x="293" y="10"/>
                  </a:lnTo>
                  <a:lnTo>
                    <a:pt x="293" y="10"/>
                  </a:lnTo>
                  <a:lnTo>
                    <a:pt x="293" y="14"/>
                  </a:lnTo>
                  <a:lnTo>
                    <a:pt x="293" y="16"/>
                  </a:lnTo>
                  <a:lnTo>
                    <a:pt x="293" y="16"/>
                  </a:lnTo>
                  <a:lnTo>
                    <a:pt x="287" y="18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77" y="18"/>
                  </a:lnTo>
                  <a:lnTo>
                    <a:pt x="277" y="18"/>
                  </a:lnTo>
                  <a:lnTo>
                    <a:pt x="275" y="18"/>
                  </a:lnTo>
                  <a:lnTo>
                    <a:pt x="271" y="18"/>
                  </a:lnTo>
                  <a:lnTo>
                    <a:pt x="271" y="18"/>
                  </a:lnTo>
                  <a:lnTo>
                    <a:pt x="271" y="10"/>
                  </a:lnTo>
                  <a:lnTo>
                    <a:pt x="266" y="6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58" y="2"/>
                  </a:lnTo>
                  <a:lnTo>
                    <a:pt x="254" y="4"/>
                  </a:lnTo>
                  <a:lnTo>
                    <a:pt x="250" y="6"/>
                  </a:lnTo>
                  <a:lnTo>
                    <a:pt x="246" y="8"/>
                  </a:lnTo>
                  <a:lnTo>
                    <a:pt x="246" y="8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2" y="10"/>
                  </a:lnTo>
                  <a:lnTo>
                    <a:pt x="242" y="6"/>
                  </a:lnTo>
                  <a:lnTo>
                    <a:pt x="242" y="6"/>
                  </a:lnTo>
                  <a:lnTo>
                    <a:pt x="240" y="2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8" y="2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0" y="0"/>
                  </a:lnTo>
                  <a:lnTo>
                    <a:pt x="216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08" y="2"/>
                  </a:lnTo>
                  <a:lnTo>
                    <a:pt x="206" y="6"/>
                  </a:lnTo>
                  <a:lnTo>
                    <a:pt x="204" y="10"/>
                  </a:lnTo>
                  <a:lnTo>
                    <a:pt x="204" y="14"/>
                  </a:lnTo>
                  <a:lnTo>
                    <a:pt x="204" y="14"/>
                  </a:lnTo>
                  <a:lnTo>
                    <a:pt x="200" y="12"/>
                  </a:lnTo>
                  <a:lnTo>
                    <a:pt x="196" y="12"/>
                  </a:lnTo>
                  <a:lnTo>
                    <a:pt x="196" y="12"/>
                  </a:lnTo>
                  <a:lnTo>
                    <a:pt x="192" y="14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80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0" y="16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6" y="16"/>
                  </a:lnTo>
                  <a:lnTo>
                    <a:pt x="166" y="12"/>
                  </a:lnTo>
                  <a:lnTo>
                    <a:pt x="166" y="12"/>
                  </a:lnTo>
                  <a:lnTo>
                    <a:pt x="166" y="8"/>
                  </a:lnTo>
                  <a:lnTo>
                    <a:pt x="162" y="6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4" y="8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46" y="6"/>
                  </a:lnTo>
                  <a:lnTo>
                    <a:pt x="142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8"/>
                  </a:lnTo>
                  <a:lnTo>
                    <a:pt x="130" y="12"/>
                  </a:lnTo>
                  <a:lnTo>
                    <a:pt x="128" y="16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2" y="22"/>
                  </a:lnTo>
                  <a:lnTo>
                    <a:pt x="122" y="22"/>
                  </a:lnTo>
                  <a:lnTo>
                    <a:pt x="118" y="24"/>
                  </a:lnTo>
                  <a:lnTo>
                    <a:pt x="116" y="26"/>
                  </a:lnTo>
                  <a:lnTo>
                    <a:pt x="114" y="30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2" y="34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6" y="28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94" y="20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0" y="12"/>
                  </a:lnTo>
                  <a:lnTo>
                    <a:pt x="88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2" y="1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4" y="12"/>
                  </a:lnTo>
                  <a:lnTo>
                    <a:pt x="70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2" y="14"/>
                  </a:lnTo>
                  <a:lnTo>
                    <a:pt x="58" y="18"/>
                  </a:lnTo>
                  <a:lnTo>
                    <a:pt x="56" y="22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3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60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70" y="50"/>
                  </a:lnTo>
                  <a:lnTo>
                    <a:pt x="72" y="52"/>
                  </a:lnTo>
                  <a:lnTo>
                    <a:pt x="76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4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90" y="80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8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0" y="66"/>
                  </a:lnTo>
                  <a:lnTo>
                    <a:pt x="78" y="62"/>
                  </a:lnTo>
                  <a:lnTo>
                    <a:pt x="74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4" y="58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58" y="58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0" y="58"/>
                  </a:lnTo>
                  <a:lnTo>
                    <a:pt x="48" y="58"/>
                  </a:lnTo>
                  <a:lnTo>
                    <a:pt x="46" y="62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6" y="68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2" y="74"/>
                  </a:lnTo>
                  <a:lnTo>
                    <a:pt x="40" y="78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0" y="88"/>
                  </a:lnTo>
                  <a:lnTo>
                    <a:pt x="2" y="88"/>
                  </a:lnTo>
                  <a:lnTo>
                    <a:pt x="0" y="88"/>
                  </a:lnTo>
                  <a:lnTo>
                    <a:pt x="6" y="120"/>
                  </a:lnTo>
                  <a:lnTo>
                    <a:pt x="48" y="452"/>
                  </a:lnTo>
                  <a:lnTo>
                    <a:pt x="100" y="452"/>
                  </a:lnTo>
                  <a:lnTo>
                    <a:pt x="68" y="120"/>
                  </a:lnTo>
                  <a:lnTo>
                    <a:pt x="144" y="120"/>
                  </a:lnTo>
                  <a:lnTo>
                    <a:pt x="144" y="452"/>
                  </a:lnTo>
                  <a:lnTo>
                    <a:pt x="214" y="452"/>
                  </a:lnTo>
                  <a:lnTo>
                    <a:pt x="214" y="120"/>
                  </a:lnTo>
                  <a:lnTo>
                    <a:pt x="287" y="120"/>
                  </a:lnTo>
                  <a:lnTo>
                    <a:pt x="258" y="452"/>
                  </a:lnTo>
                  <a:lnTo>
                    <a:pt x="317" y="452"/>
                  </a:lnTo>
                  <a:lnTo>
                    <a:pt x="359" y="120"/>
                  </a:lnTo>
                  <a:lnTo>
                    <a:pt x="359" y="120"/>
                  </a:lnTo>
                  <a:lnTo>
                    <a:pt x="363" y="88"/>
                  </a:lnTo>
                  <a:close/>
                  <a:moveTo>
                    <a:pt x="182" y="52"/>
                  </a:moveTo>
                  <a:lnTo>
                    <a:pt x="182" y="52"/>
                  </a:lnTo>
                  <a:lnTo>
                    <a:pt x="182" y="52"/>
                  </a:lnTo>
                  <a:lnTo>
                    <a:pt x="182" y="52"/>
                  </a:lnTo>
                  <a:close/>
                  <a:moveTo>
                    <a:pt x="186" y="84"/>
                  </a:moveTo>
                  <a:lnTo>
                    <a:pt x="186" y="84"/>
                  </a:lnTo>
                  <a:lnTo>
                    <a:pt x="190" y="84"/>
                  </a:lnTo>
                  <a:lnTo>
                    <a:pt x="190" y="84"/>
                  </a:lnTo>
                  <a:lnTo>
                    <a:pt x="194" y="82"/>
                  </a:lnTo>
                  <a:lnTo>
                    <a:pt x="198" y="78"/>
                  </a:lnTo>
                  <a:lnTo>
                    <a:pt x="200" y="72"/>
                  </a:lnTo>
                  <a:lnTo>
                    <a:pt x="198" y="66"/>
                  </a:lnTo>
                  <a:lnTo>
                    <a:pt x="198" y="66"/>
                  </a:lnTo>
                  <a:lnTo>
                    <a:pt x="196" y="64"/>
                  </a:lnTo>
                  <a:lnTo>
                    <a:pt x="194" y="60"/>
                  </a:lnTo>
                  <a:lnTo>
                    <a:pt x="194" y="60"/>
                  </a:lnTo>
                  <a:lnTo>
                    <a:pt x="194" y="60"/>
                  </a:lnTo>
                  <a:lnTo>
                    <a:pt x="200" y="62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8"/>
                  </a:lnTo>
                  <a:lnTo>
                    <a:pt x="200" y="74"/>
                  </a:lnTo>
                  <a:lnTo>
                    <a:pt x="200" y="74"/>
                  </a:lnTo>
                  <a:lnTo>
                    <a:pt x="204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6" y="84"/>
                  </a:lnTo>
                  <a:lnTo>
                    <a:pt x="186" y="84"/>
                  </a:lnTo>
                  <a:close/>
                  <a:moveTo>
                    <a:pt x="242" y="66"/>
                  </a:moveTo>
                  <a:lnTo>
                    <a:pt x="242" y="68"/>
                  </a:lnTo>
                  <a:lnTo>
                    <a:pt x="242" y="66"/>
                  </a:lnTo>
                  <a:lnTo>
                    <a:pt x="242" y="66"/>
                  </a:lnTo>
                  <a:lnTo>
                    <a:pt x="240" y="64"/>
                  </a:lnTo>
                  <a:lnTo>
                    <a:pt x="240" y="64"/>
                  </a:lnTo>
                  <a:lnTo>
                    <a:pt x="242" y="66"/>
                  </a:lnTo>
                  <a:lnTo>
                    <a:pt x="242" y="66"/>
                  </a:lnTo>
                  <a:close/>
                  <a:moveTo>
                    <a:pt x="236" y="60"/>
                  </a:moveTo>
                  <a:lnTo>
                    <a:pt x="238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6" y="60"/>
                  </a:lnTo>
                  <a:close/>
                  <a:moveTo>
                    <a:pt x="236" y="82"/>
                  </a:moveTo>
                  <a:lnTo>
                    <a:pt x="236" y="82"/>
                  </a:lnTo>
                  <a:lnTo>
                    <a:pt x="236" y="88"/>
                  </a:lnTo>
                  <a:lnTo>
                    <a:pt x="226" y="88"/>
                  </a:lnTo>
                  <a:lnTo>
                    <a:pt x="226" y="88"/>
                  </a:lnTo>
                  <a:lnTo>
                    <a:pt x="228" y="84"/>
                  </a:lnTo>
                  <a:lnTo>
                    <a:pt x="228" y="84"/>
                  </a:lnTo>
                  <a:lnTo>
                    <a:pt x="232" y="84"/>
                  </a:lnTo>
                  <a:lnTo>
                    <a:pt x="232" y="84"/>
                  </a:lnTo>
                  <a:lnTo>
                    <a:pt x="236" y="82"/>
                  </a:lnTo>
                  <a:lnTo>
                    <a:pt x="236" y="82"/>
                  </a:lnTo>
                  <a:close/>
                  <a:moveTo>
                    <a:pt x="230" y="36"/>
                  </a:moveTo>
                  <a:lnTo>
                    <a:pt x="230" y="36"/>
                  </a:lnTo>
                  <a:lnTo>
                    <a:pt x="236" y="36"/>
                  </a:lnTo>
                  <a:lnTo>
                    <a:pt x="236" y="36"/>
                  </a:lnTo>
                  <a:lnTo>
                    <a:pt x="238" y="34"/>
                  </a:lnTo>
                  <a:lnTo>
                    <a:pt x="238" y="34"/>
                  </a:lnTo>
                  <a:lnTo>
                    <a:pt x="240" y="38"/>
                  </a:lnTo>
                  <a:lnTo>
                    <a:pt x="240" y="38"/>
                  </a:lnTo>
                  <a:lnTo>
                    <a:pt x="238" y="44"/>
                  </a:lnTo>
                  <a:lnTo>
                    <a:pt x="238" y="48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4" y="48"/>
                  </a:lnTo>
                  <a:lnTo>
                    <a:pt x="228" y="48"/>
                  </a:lnTo>
                  <a:lnTo>
                    <a:pt x="228" y="48"/>
                  </a:lnTo>
                  <a:lnTo>
                    <a:pt x="226" y="50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22" y="50"/>
                  </a:lnTo>
                  <a:lnTo>
                    <a:pt x="222" y="50"/>
                  </a:lnTo>
                  <a:lnTo>
                    <a:pt x="224" y="46"/>
                  </a:lnTo>
                  <a:lnTo>
                    <a:pt x="224" y="42"/>
                  </a:lnTo>
                  <a:lnTo>
                    <a:pt x="224" y="42"/>
                  </a:lnTo>
                  <a:lnTo>
                    <a:pt x="226" y="40"/>
                  </a:lnTo>
                  <a:lnTo>
                    <a:pt x="226" y="40"/>
                  </a:lnTo>
                  <a:lnTo>
                    <a:pt x="230" y="36"/>
                  </a:lnTo>
                  <a:lnTo>
                    <a:pt x="230" y="36"/>
                  </a:lnTo>
                  <a:close/>
                  <a:moveTo>
                    <a:pt x="160" y="42"/>
                  </a:moveTo>
                  <a:lnTo>
                    <a:pt x="160" y="42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70" y="44"/>
                  </a:lnTo>
                  <a:lnTo>
                    <a:pt x="178" y="48"/>
                  </a:lnTo>
                  <a:lnTo>
                    <a:pt x="178" y="48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74" y="48"/>
                  </a:lnTo>
                  <a:lnTo>
                    <a:pt x="166" y="48"/>
                  </a:lnTo>
                  <a:lnTo>
                    <a:pt x="166" y="48"/>
                  </a:lnTo>
                  <a:lnTo>
                    <a:pt x="162" y="50"/>
                  </a:lnTo>
                  <a:lnTo>
                    <a:pt x="160" y="54"/>
                  </a:lnTo>
                  <a:lnTo>
                    <a:pt x="158" y="58"/>
                  </a:lnTo>
                  <a:lnTo>
                    <a:pt x="158" y="64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8" y="74"/>
                  </a:lnTo>
                  <a:lnTo>
                    <a:pt x="158" y="74"/>
                  </a:lnTo>
                  <a:lnTo>
                    <a:pt x="162" y="80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0" y="88"/>
                  </a:lnTo>
                  <a:lnTo>
                    <a:pt x="150" y="88"/>
                  </a:lnTo>
                  <a:lnTo>
                    <a:pt x="150" y="88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54" y="72"/>
                  </a:lnTo>
                  <a:lnTo>
                    <a:pt x="154" y="72"/>
                  </a:lnTo>
                  <a:lnTo>
                    <a:pt x="152" y="68"/>
                  </a:lnTo>
                  <a:lnTo>
                    <a:pt x="150" y="66"/>
                  </a:lnTo>
                  <a:lnTo>
                    <a:pt x="150" y="66"/>
                  </a:lnTo>
                  <a:lnTo>
                    <a:pt x="152" y="62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50" y="56"/>
                  </a:lnTo>
                  <a:lnTo>
                    <a:pt x="150" y="56"/>
                  </a:lnTo>
                  <a:lnTo>
                    <a:pt x="154" y="50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56" y="44"/>
                  </a:lnTo>
                  <a:lnTo>
                    <a:pt x="160" y="42"/>
                  </a:lnTo>
                  <a:lnTo>
                    <a:pt x="160" y="42"/>
                  </a:lnTo>
                  <a:close/>
                  <a:moveTo>
                    <a:pt x="114" y="84"/>
                  </a:moveTo>
                  <a:lnTo>
                    <a:pt x="114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20" y="88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14" y="84"/>
                  </a:lnTo>
                  <a:lnTo>
                    <a:pt x="11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4"/>
            <p:cNvSpPr>
              <a:spLocks noChangeArrowheads="1"/>
            </p:cNvSpPr>
            <p:nvPr/>
          </p:nvSpPr>
          <p:spPr bwMode="auto">
            <a:xfrm>
              <a:off x="2778125" y="4418013"/>
              <a:ext cx="4270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225425" y="5141913"/>
            <a:ext cx="349250" cy="647700"/>
            <a:chOff x="225425" y="5141913"/>
            <a:chExt cx="349250" cy="647700"/>
          </a:xfrm>
          <a:solidFill>
            <a:schemeClr val="bg1">
              <a:lumMod val="50000"/>
            </a:schemeClr>
          </a:solidFill>
        </p:grpSpPr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225425" y="5297488"/>
              <a:ext cx="349250" cy="492125"/>
            </a:xfrm>
            <a:custGeom>
              <a:avLst/>
              <a:gdLst>
                <a:gd name="T0" fmla="*/ 0 w 220"/>
                <a:gd name="T1" fmla="*/ 52 h 310"/>
                <a:gd name="T2" fmla="*/ 18 w 220"/>
                <a:gd name="T3" fmla="*/ 52 h 310"/>
                <a:gd name="T4" fmla="*/ 20 w 220"/>
                <a:gd name="T5" fmla="*/ 56 h 310"/>
                <a:gd name="T6" fmla="*/ 20 w 220"/>
                <a:gd name="T7" fmla="*/ 56 h 310"/>
                <a:gd name="T8" fmla="*/ 24 w 220"/>
                <a:gd name="T9" fmla="*/ 98 h 310"/>
                <a:gd name="T10" fmla="*/ 26 w 220"/>
                <a:gd name="T11" fmla="*/ 122 h 310"/>
                <a:gd name="T12" fmla="*/ 26 w 220"/>
                <a:gd name="T13" fmla="*/ 122 h 310"/>
                <a:gd name="T14" fmla="*/ 28 w 220"/>
                <a:gd name="T15" fmla="*/ 130 h 310"/>
                <a:gd name="T16" fmla="*/ 34 w 220"/>
                <a:gd name="T17" fmla="*/ 190 h 310"/>
                <a:gd name="T18" fmla="*/ 34 w 220"/>
                <a:gd name="T19" fmla="*/ 190 h 310"/>
                <a:gd name="T20" fmla="*/ 48 w 220"/>
                <a:gd name="T21" fmla="*/ 310 h 310"/>
                <a:gd name="T22" fmla="*/ 170 w 220"/>
                <a:gd name="T23" fmla="*/ 310 h 310"/>
                <a:gd name="T24" fmla="*/ 170 w 220"/>
                <a:gd name="T25" fmla="*/ 310 h 310"/>
                <a:gd name="T26" fmla="*/ 172 w 220"/>
                <a:gd name="T27" fmla="*/ 310 h 310"/>
                <a:gd name="T28" fmla="*/ 178 w 220"/>
                <a:gd name="T29" fmla="*/ 254 h 310"/>
                <a:gd name="T30" fmla="*/ 178 w 220"/>
                <a:gd name="T31" fmla="*/ 254 h 310"/>
                <a:gd name="T32" fmla="*/ 184 w 220"/>
                <a:gd name="T33" fmla="*/ 200 h 310"/>
                <a:gd name="T34" fmla="*/ 200 w 220"/>
                <a:gd name="T35" fmla="*/ 52 h 310"/>
                <a:gd name="T36" fmla="*/ 220 w 220"/>
                <a:gd name="T37" fmla="*/ 52 h 310"/>
                <a:gd name="T38" fmla="*/ 220 w 220"/>
                <a:gd name="T39" fmla="*/ 0 h 310"/>
                <a:gd name="T40" fmla="*/ 0 w 220"/>
                <a:gd name="T41" fmla="*/ 0 h 310"/>
                <a:gd name="T42" fmla="*/ 0 w 220"/>
                <a:gd name="T43" fmla="*/ 52 h 310"/>
                <a:gd name="T44" fmla="*/ 172 w 220"/>
                <a:gd name="T45" fmla="*/ 256 h 310"/>
                <a:gd name="T46" fmla="*/ 168 w 220"/>
                <a:gd name="T47" fmla="*/ 302 h 310"/>
                <a:gd name="T48" fmla="*/ 38 w 220"/>
                <a:gd name="T49" fmla="*/ 188 h 310"/>
                <a:gd name="T50" fmla="*/ 32 w 220"/>
                <a:gd name="T51" fmla="*/ 134 h 310"/>
                <a:gd name="T52" fmla="*/ 172 w 220"/>
                <a:gd name="T53" fmla="*/ 2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0" h="310">
                  <a:moveTo>
                    <a:pt x="0" y="52"/>
                  </a:moveTo>
                  <a:lnTo>
                    <a:pt x="18" y="52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4" y="98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8" y="130"/>
                  </a:lnTo>
                  <a:lnTo>
                    <a:pt x="34" y="190"/>
                  </a:lnTo>
                  <a:lnTo>
                    <a:pt x="34" y="190"/>
                  </a:lnTo>
                  <a:lnTo>
                    <a:pt x="48" y="310"/>
                  </a:lnTo>
                  <a:lnTo>
                    <a:pt x="170" y="310"/>
                  </a:lnTo>
                  <a:lnTo>
                    <a:pt x="170" y="310"/>
                  </a:lnTo>
                  <a:lnTo>
                    <a:pt x="172" y="310"/>
                  </a:lnTo>
                  <a:lnTo>
                    <a:pt x="178" y="254"/>
                  </a:lnTo>
                  <a:lnTo>
                    <a:pt x="178" y="254"/>
                  </a:lnTo>
                  <a:lnTo>
                    <a:pt x="184" y="200"/>
                  </a:lnTo>
                  <a:lnTo>
                    <a:pt x="200" y="52"/>
                  </a:lnTo>
                  <a:lnTo>
                    <a:pt x="220" y="52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52"/>
                  </a:lnTo>
                  <a:close/>
                  <a:moveTo>
                    <a:pt x="172" y="256"/>
                  </a:moveTo>
                  <a:lnTo>
                    <a:pt x="168" y="302"/>
                  </a:lnTo>
                  <a:lnTo>
                    <a:pt x="38" y="188"/>
                  </a:lnTo>
                  <a:lnTo>
                    <a:pt x="32" y="134"/>
                  </a:lnTo>
                  <a:lnTo>
                    <a:pt x="172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225425" y="5141913"/>
              <a:ext cx="349250" cy="130175"/>
            </a:xfrm>
            <a:custGeom>
              <a:avLst/>
              <a:gdLst>
                <a:gd name="T0" fmla="*/ 204 w 220"/>
                <a:gd name="T1" fmla="*/ 40 h 82"/>
                <a:gd name="T2" fmla="*/ 204 w 220"/>
                <a:gd name="T3" fmla="*/ 22 h 82"/>
                <a:gd name="T4" fmla="*/ 182 w 220"/>
                <a:gd name="T5" fmla="*/ 22 h 82"/>
                <a:gd name="T6" fmla="*/ 182 w 220"/>
                <a:gd name="T7" fmla="*/ 0 h 82"/>
                <a:gd name="T8" fmla="*/ 36 w 220"/>
                <a:gd name="T9" fmla="*/ 0 h 82"/>
                <a:gd name="T10" fmla="*/ 36 w 220"/>
                <a:gd name="T11" fmla="*/ 22 h 82"/>
                <a:gd name="T12" fmla="*/ 14 w 220"/>
                <a:gd name="T13" fmla="*/ 22 h 82"/>
                <a:gd name="T14" fmla="*/ 14 w 220"/>
                <a:gd name="T15" fmla="*/ 40 h 82"/>
                <a:gd name="T16" fmla="*/ 0 w 220"/>
                <a:gd name="T17" fmla="*/ 40 h 82"/>
                <a:gd name="T18" fmla="*/ 0 w 220"/>
                <a:gd name="T19" fmla="*/ 82 h 82"/>
                <a:gd name="T20" fmla="*/ 220 w 220"/>
                <a:gd name="T21" fmla="*/ 82 h 82"/>
                <a:gd name="T22" fmla="*/ 220 w 220"/>
                <a:gd name="T23" fmla="*/ 40 h 82"/>
                <a:gd name="T24" fmla="*/ 204 w 220"/>
                <a:gd name="T25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82">
                  <a:moveTo>
                    <a:pt x="204" y="40"/>
                  </a:moveTo>
                  <a:lnTo>
                    <a:pt x="204" y="22"/>
                  </a:lnTo>
                  <a:lnTo>
                    <a:pt x="182" y="22"/>
                  </a:lnTo>
                  <a:lnTo>
                    <a:pt x="182" y="0"/>
                  </a:lnTo>
                  <a:lnTo>
                    <a:pt x="36" y="0"/>
                  </a:lnTo>
                  <a:lnTo>
                    <a:pt x="36" y="22"/>
                  </a:lnTo>
                  <a:lnTo>
                    <a:pt x="14" y="22"/>
                  </a:lnTo>
                  <a:lnTo>
                    <a:pt x="14" y="40"/>
                  </a:lnTo>
                  <a:lnTo>
                    <a:pt x="0" y="40"/>
                  </a:lnTo>
                  <a:lnTo>
                    <a:pt x="0" y="82"/>
                  </a:lnTo>
                  <a:lnTo>
                    <a:pt x="220" y="82"/>
                  </a:lnTo>
                  <a:lnTo>
                    <a:pt x="220" y="40"/>
                  </a:lnTo>
                  <a:lnTo>
                    <a:pt x="20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11287125" y="5205413"/>
            <a:ext cx="742950" cy="622300"/>
          </a:xfrm>
          <a:custGeom>
            <a:avLst/>
            <a:gdLst>
              <a:gd name="T0" fmla="*/ 446 w 468"/>
              <a:gd name="T1" fmla="*/ 168 h 392"/>
              <a:gd name="T2" fmla="*/ 436 w 468"/>
              <a:gd name="T3" fmla="*/ 162 h 392"/>
              <a:gd name="T4" fmla="*/ 404 w 468"/>
              <a:gd name="T5" fmla="*/ 180 h 392"/>
              <a:gd name="T6" fmla="*/ 380 w 468"/>
              <a:gd name="T7" fmla="*/ 196 h 392"/>
              <a:gd name="T8" fmla="*/ 340 w 468"/>
              <a:gd name="T9" fmla="*/ 184 h 392"/>
              <a:gd name="T10" fmla="*/ 256 w 468"/>
              <a:gd name="T11" fmla="*/ 206 h 392"/>
              <a:gd name="T12" fmla="*/ 316 w 468"/>
              <a:gd name="T13" fmla="*/ 144 h 392"/>
              <a:gd name="T14" fmla="*/ 328 w 468"/>
              <a:gd name="T15" fmla="*/ 106 h 392"/>
              <a:gd name="T16" fmla="*/ 356 w 468"/>
              <a:gd name="T17" fmla="*/ 94 h 392"/>
              <a:gd name="T18" fmla="*/ 380 w 468"/>
              <a:gd name="T19" fmla="*/ 50 h 392"/>
              <a:gd name="T20" fmla="*/ 366 w 468"/>
              <a:gd name="T21" fmla="*/ 36 h 392"/>
              <a:gd name="T22" fmla="*/ 336 w 468"/>
              <a:gd name="T23" fmla="*/ 0 h 392"/>
              <a:gd name="T24" fmla="*/ 322 w 468"/>
              <a:gd name="T25" fmla="*/ 10 h 392"/>
              <a:gd name="T26" fmla="*/ 302 w 468"/>
              <a:gd name="T27" fmla="*/ 30 h 392"/>
              <a:gd name="T28" fmla="*/ 274 w 468"/>
              <a:gd name="T29" fmla="*/ 44 h 392"/>
              <a:gd name="T30" fmla="*/ 234 w 468"/>
              <a:gd name="T31" fmla="*/ 54 h 392"/>
              <a:gd name="T32" fmla="*/ 112 w 468"/>
              <a:gd name="T33" fmla="*/ 132 h 392"/>
              <a:gd name="T34" fmla="*/ 62 w 468"/>
              <a:gd name="T35" fmla="*/ 184 h 392"/>
              <a:gd name="T36" fmla="*/ 50 w 468"/>
              <a:gd name="T37" fmla="*/ 216 h 392"/>
              <a:gd name="T38" fmla="*/ 28 w 468"/>
              <a:gd name="T39" fmla="*/ 226 h 392"/>
              <a:gd name="T40" fmla="*/ 0 w 468"/>
              <a:gd name="T41" fmla="*/ 262 h 392"/>
              <a:gd name="T42" fmla="*/ 18 w 468"/>
              <a:gd name="T43" fmla="*/ 268 h 392"/>
              <a:gd name="T44" fmla="*/ 38 w 468"/>
              <a:gd name="T45" fmla="*/ 314 h 392"/>
              <a:gd name="T46" fmla="*/ 44 w 468"/>
              <a:gd name="T47" fmla="*/ 324 h 392"/>
              <a:gd name="T48" fmla="*/ 60 w 468"/>
              <a:gd name="T49" fmla="*/ 334 h 392"/>
              <a:gd name="T50" fmla="*/ 68 w 468"/>
              <a:gd name="T51" fmla="*/ 384 h 392"/>
              <a:gd name="T52" fmla="*/ 78 w 468"/>
              <a:gd name="T53" fmla="*/ 392 h 392"/>
              <a:gd name="T54" fmla="*/ 110 w 468"/>
              <a:gd name="T55" fmla="*/ 374 h 392"/>
              <a:gd name="T56" fmla="*/ 130 w 468"/>
              <a:gd name="T57" fmla="*/ 362 h 392"/>
              <a:gd name="T58" fmla="*/ 168 w 468"/>
              <a:gd name="T59" fmla="*/ 372 h 392"/>
              <a:gd name="T60" fmla="*/ 380 w 468"/>
              <a:gd name="T61" fmla="*/ 296 h 392"/>
              <a:gd name="T62" fmla="*/ 404 w 468"/>
              <a:gd name="T63" fmla="*/ 262 h 392"/>
              <a:gd name="T64" fmla="*/ 432 w 468"/>
              <a:gd name="T65" fmla="*/ 258 h 392"/>
              <a:gd name="T66" fmla="*/ 468 w 468"/>
              <a:gd name="T67" fmla="*/ 222 h 392"/>
              <a:gd name="T68" fmla="*/ 458 w 468"/>
              <a:gd name="T69" fmla="*/ 204 h 392"/>
              <a:gd name="T70" fmla="*/ 88 w 468"/>
              <a:gd name="T71" fmla="*/ 294 h 392"/>
              <a:gd name="T72" fmla="*/ 68 w 468"/>
              <a:gd name="T73" fmla="*/ 302 h 392"/>
              <a:gd name="T74" fmla="*/ 88 w 468"/>
              <a:gd name="T75" fmla="*/ 284 h 392"/>
              <a:gd name="T76" fmla="*/ 110 w 468"/>
              <a:gd name="T77" fmla="*/ 280 h 392"/>
              <a:gd name="T78" fmla="*/ 140 w 468"/>
              <a:gd name="T79" fmla="*/ 236 h 392"/>
              <a:gd name="T80" fmla="*/ 248 w 468"/>
              <a:gd name="T81" fmla="*/ 160 h 392"/>
              <a:gd name="T82" fmla="*/ 254 w 468"/>
              <a:gd name="T83" fmla="*/ 168 h 392"/>
              <a:gd name="T84" fmla="*/ 220 w 468"/>
              <a:gd name="T85" fmla="*/ 196 h 392"/>
              <a:gd name="T86" fmla="*/ 162 w 468"/>
              <a:gd name="T87" fmla="*/ 230 h 392"/>
              <a:gd name="T88" fmla="*/ 314 w 468"/>
              <a:gd name="T89" fmla="*/ 302 h 392"/>
              <a:gd name="T90" fmla="*/ 254 w 468"/>
              <a:gd name="T91" fmla="*/ 328 h 392"/>
              <a:gd name="T92" fmla="*/ 186 w 468"/>
              <a:gd name="T93" fmla="*/ 336 h 392"/>
              <a:gd name="T94" fmla="*/ 310 w 468"/>
              <a:gd name="T95" fmla="*/ 292 h 392"/>
              <a:gd name="T96" fmla="*/ 314 w 468"/>
              <a:gd name="T97" fmla="*/ 30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8" h="392">
                <a:moveTo>
                  <a:pt x="458" y="204"/>
                </a:moveTo>
                <a:lnTo>
                  <a:pt x="458" y="204"/>
                </a:lnTo>
                <a:lnTo>
                  <a:pt x="452" y="180"/>
                </a:lnTo>
                <a:lnTo>
                  <a:pt x="446" y="168"/>
                </a:lnTo>
                <a:lnTo>
                  <a:pt x="444" y="164"/>
                </a:lnTo>
                <a:lnTo>
                  <a:pt x="440" y="162"/>
                </a:lnTo>
                <a:lnTo>
                  <a:pt x="440" y="162"/>
                </a:lnTo>
                <a:lnTo>
                  <a:pt x="436" y="162"/>
                </a:lnTo>
                <a:lnTo>
                  <a:pt x="432" y="164"/>
                </a:lnTo>
                <a:lnTo>
                  <a:pt x="422" y="168"/>
                </a:lnTo>
                <a:lnTo>
                  <a:pt x="412" y="174"/>
                </a:lnTo>
                <a:lnTo>
                  <a:pt x="404" y="180"/>
                </a:lnTo>
                <a:lnTo>
                  <a:pt x="398" y="182"/>
                </a:lnTo>
                <a:lnTo>
                  <a:pt x="398" y="182"/>
                </a:lnTo>
                <a:lnTo>
                  <a:pt x="388" y="188"/>
                </a:lnTo>
                <a:lnTo>
                  <a:pt x="380" y="196"/>
                </a:lnTo>
                <a:lnTo>
                  <a:pt x="380" y="196"/>
                </a:lnTo>
                <a:lnTo>
                  <a:pt x="368" y="188"/>
                </a:lnTo>
                <a:lnTo>
                  <a:pt x="354" y="184"/>
                </a:lnTo>
                <a:lnTo>
                  <a:pt x="340" y="184"/>
                </a:lnTo>
                <a:lnTo>
                  <a:pt x="326" y="186"/>
                </a:lnTo>
                <a:lnTo>
                  <a:pt x="326" y="186"/>
                </a:lnTo>
                <a:lnTo>
                  <a:pt x="290" y="196"/>
                </a:lnTo>
                <a:lnTo>
                  <a:pt x="256" y="206"/>
                </a:lnTo>
                <a:lnTo>
                  <a:pt x="216" y="218"/>
                </a:lnTo>
                <a:lnTo>
                  <a:pt x="306" y="154"/>
                </a:lnTo>
                <a:lnTo>
                  <a:pt x="306" y="154"/>
                </a:lnTo>
                <a:lnTo>
                  <a:pt x="316" y="144"/>
                </a:lnTo>
                <a:lnTo>
                  <a:pt x="324" y="132"/>
                </a:lnTo>
                <a:lnTo>
                  <a:pt x="328" y="118"/>
                </a:lnTo>
                <a:lnTo>
                  <a:pt x="328" y="106"/>
                </a:lnTo>
                <a:lnTo>
                  <a:pt x="328" y="106"/>
                </a:lnTo>
                <a:lnTo>
                  <a:pt x="340" y="102"/>
                </a:lnTo>
                <a:lnTo>
                  <a:pt x="352" y="98"/>
                </a:lnTo>
                <a:lnTo>
                  <a:pt x="356" y="94"/>
                </a:lnTo>
                <a:lnTo>
                  <a:pt x="356" y="94"/>
                </a:lnTo>
                <a:lnTo>
                  <a:pt x="372" y="80"/>
                </a:lnTo>
                <a:lnTo>
                  <a:pt x="380" y="68"/>
                </a:lnTo>
                <a:lnTo>
                  <a:pt x="382" y="58"/>
                </a:lnTo>
                <a:lnTo>
                  <a:pt x="380" y="50"/>
                </a:lnTo>
                <a:lnTo>
                  <a:pt x="376" y="44"/>
                </a:lnTo>
                <a:lnTo>
                  <a:pt x="372" y="40"/>
                </a:lnTo>
                <a:lnTo>
                  <a:pt x="366" y="36"/>
                </a:lnTo>
                <a:lnTo>
                  <a:pt x="366" y="36"/>
                </a:lnTo>
                <a:lnTo>
                  <a:pt x="352" y="14"/>
                </a:lnTo>
                <a:lnTo>
                  <a:pt x="346" y="4"/>
                </a:lnTo>
                <a:lnTo>
                  <a:pt x="340" y="2"/>
                </a:lnTo>
                <a:lnTo>
                  <a:pt x="336" y="0"/>
                </a:lnTo>
                <a:lnTo>
                  <a:pt x="336" y="0"/>
                </a:lnTo>
                <a:lnTo>
                  <a:pt x="332" y="0"/>
                </a:lnTo>
                <a:lnTo>
                  <a:pt x="330" y="4"/>
                </a:lnTo>
                <a:lnTo>
                  <a:pt x="322" y="10"/>
                </a:lnTo>
                <a:lnTo>
                  <a:pt x="314" y="20"/>
                </a:lnTo>
                <a:lnTo>
                  <a:pt x="308" y="26"/>
                </a:lnTo>
                <a:lnTo>
                  <a:pt x="302" y="30"/>
                </a:lnTo>
                <a:lnTo>
                  <a:pt x="302" y="30"/>
                </a:lnTo>
                <a:lnTo>
                  <a:pt x="294" y="38"/>
                </a:lnTo>
                <a:lnTo>
                  <a:pt x="288" y="48"/>
                </a:lnTo>
                <a:lnTo>
                  <a:pt x="288" y="48"/>
                </a:lnTo>
                <a:lnTo>
                  <a:pt x="274" y="44"/>
                </a:lnTo>
                <a:lnTo>
                  <a:pt x="260" y="44"/>
                </a:lnTo>
                <a:lnTo>
                  <a:pt x="246" y="48"/>
                </a:lnTo>
                <a:lnTo>
                  <a:pt x="234" y="54"/>
                </a:lnTo>
                <a:lnTo>
                  <a:pt x="234" y="54"/>
                </a:lnTo>
                <a:lnTo>
                  <a:pt x="214" y="66"/>
                </a:lnTo>
                <a:lnTo>
                  <a:pt x="166" y="94"/>
                </a:lnTo>
                <a:lnTo>
                  <a:pt x="138" y="112"/>
                </a:lnTo>
                <a:lnTo>
                  <a:pt x="112" y="132"/>
                </a:lnTo>
                <a:lnTo>
                  <a:pt x="90" y="152"/>
                </a:lnTo>
                <a:lnTo>
                  <a:pt x="72" y="170"/>
                </a:lnTo>
                <a:lnTo>
                  <a:pt x="72" y="170"/>
                </a:lnTo>
                <a:lnTo>
                  <a:pt x="62" y="184"/>
                </a:lnTo>
                <a:lnTo>
                  <a:pt x="54" y="194"/>
                </a:lnTo>
                <a:lnTo>
                  <a:pt x="50" y="204"/>
                </a:lnTo>
                <a:lnTo>
                  <a:pt x="50" y="216"/>
                </a:lnTo>
                <a:lnTo>
                  <a:pt x="50" y="216"/>
                </a:lnTo>
                <a:lnTo>
                  <a:pt x="40" y="218"/>
                </a:lnTo>
                <a:lnTo>
                  <a:pt x="32" y="222"/>
                </a:lnTo>
                <a:lnTo>
                  <a:pt x="28" y="226"/>
                </a:lnTo>
                <a:lnTo>
                  <a:pt x="28" y="226"/>
                </a:lnTo>
                <a:lnTo>
                  <a:pt x="12" y="240"/>
                </a:lnTo>
                <a:lnTo>
                  <a:pt x="6" y="248"/>
                </a:lnTo>
                <a:lnTo>
                  <a:pt x="0" y="256"/>
                </a:lnTo>
                <a:lnTo>
                  <a:pt x="0" y="262"/>
                </a:lnTo>
                <a:lnTo>
                  <a:pt x="2" y="266"/>
                </a:lnTo>
                <a:lnTo>
                  <a:pt x="8" y="268"/>
                </a:lnTo>
                <a:lnTo>
                  <a:pt x="18" y="268"/>
                </a:lnTo>
                <a:lnTo>
                  <a:pt x="18" y="268"/>
                </a:lnTo>
                <a:lnTo>
                  <a:pt x="18" y="284"/>
                </a:lnTo>
                <a:lnTo>
                  <a:pt x="18" y="284"/>
                </a:lnTo>
                <a:lnTo>
                  <a:pt x="30" y="304"/>
                </a:lnTo>
                <a:lnTo>
                  <a:pt x="38" y="314"/>
                </a:lnTo>
                <a:lnTo>
                  <a:pt x="42" y="318"/>
                </a:lnTo>
                <a:lnTo>
                  <a:pt x="46" y="320"/>
                </a:lnTo>
                <a:lnTo>
                  <a:pt x="46" y="320"/>
                </a:lnTo>
                <a:lnTo>
                  <a:pt x="44" y="324"/>
                </a:lnTo>
                <a:lnTo>
                  <a:pt x="46" y="328"/>
                </a:lnTo>
                <a:lnTo>
                  <a:pt x="50" y="332"/>
                </a:lnTo>
                <a:lnTo>
                  <a:pt x="60" y="334"/>
                </a:lnTo>
                <a:lnTo>
                  <a:pt x="60" y="334"/>
                </a:lnTo>
                <a:lnTo>
                  <a:pt x="56" y="350"/>
                </a:lnTo>
                <a:lnTo>
                  <a:pt x="56" y="350"/>
                </a:lnTo>
                <a:lnTo>
                  <a:pt x="62" y="374"/>
                </a:lnTo>
                <a:lnTo>
                  <a:pt x="68" y="384"/>
                </a:lnTo>
                <a:lnTo>
                  <a:pt x="70" y="388"/>
                </a:lnTo>
                <a:lnTo>
                  <a:pt x="74" y="392"/>
                </a:lnTo>
                <a:lnTo>
                  <a:pt x="74" y="392"/>
                </a:lnTo>
                <a:lnTo>
                  <a:pt x="78" y="392"/>
                </a:lnTo>
                <a:lnTo>
                  <a:pt x="82" y="390"/>
                </a:lnTo>
                <a:lnTo>
                  <a:pt x="92" y="386"/>
                </a:lnTo>
                <a:lnTo>
                  <a:pt x="102" y="378"/>
                </a:lnTo>
                <a:lnTo>
                  <a:pt x="110" y="374"/>
                </a:lnTo>
                <a:lnTo>
                  <a:pt x="116" y="372"/>
                </a:lnTo>
                <a:lnTo>
                  <a:pt x="116" y="372"/>
                </a:lnTo>
                <a:lnTo>
                  <a:pt x="124" y="368"/>
                </a:lnTo>
                <a:lnTo>
                  <a:pt x="130" y="362"/>
                </a:lnTo>
                <a:lnTo>
                  <a:pt x="130" y="362"/>
                </a:lnTo>
                <a:lnTo>
                  <a:pt x="142" y="368"/>
                </a:lnTo>
                <a:lnTo>
                  <a:pt x="154" y="372"/>
                </a:lnTo>
                <a:lnTo>
                  <a:pt x="168" y="372"/>
                </a:lnTo>
                <a:lnTo>
                  <a:pt x="180" y="370"/>
                </a:lnTo>
                <a:lnTo>
                  <a:pt x="368" y="302"/>
                </a:lnTo>
                <a:lnTo>
                  <a:pt x="368" y="302"/>
                </a:lnTo>
                <a:lnTo>
                  <a:pt x="380" y="296"/>
                </a:lnTo>
                <a:lnTo>
                  <a:pt x="392" y="286"/>
                </a:lnTo>
                <a:lnTo>
                  <a:pt x="398" y="274"/>
                </a:lnTo>
                <a:lnTo>
                  <a:pt x="404" y="262"/>
                </a:lnTo>
                <a:lnTo>
                  <a:pt x="404" y="262"/>
                </a:lnTo>
                <a:lnTo>
                  <a:pt x="416" y="262"/>
                </a:lnTo>
                <a:lnTo>
                  <a:pt x="428" y="260"/>
                </a:lnTo>
                <a:lnTo>
                  <a:pt x="432" y="258"/>
                </a:lnTo>
                <a:lnTo>
                  <a:pt x="432" y="258"/>
                </a:lnTo>
                <a:lnTo>
                  <a:pt x="452" y="250"/>
                </a:lnTo>
                <a:lnTo>
                  <a:pt x="462" y="240"/>
                </a:lnTo>
                <a:lnTo>
                  <a:pt x="468" y="232"/>
                </a:lnTo>
                <a:lnTo>
                  <a:pt x="468" y="222"/>
                </a:lnTo>
                <a:lnTo>
                  <a:pt x="466" y="216"/>
                </a:lnTo>
                <a:lnTo>
                  <a:pt x="462" y="210"/>
                </a:lnTo>
                <a:lnTo>
                  <a:pt x="458" y="204"/>
                </a:lnTo>
                <a:lnTo>
                  <a:pt x="458" y="204"/>
                </a:lnTo>
                <a:close/>
                <a:moveTo>
                  <a:pt x="104" y="292"/>
                </a:moveTo>
                <a:lnTo>
                  <a:pt x="104" y="292"/>
                </a:lnTo>
                <a:lnTo>
                  <a:pt x="96" y="292"/>
                </a:lnTo>
                <a:lnTo>
                  <a:pt x="88" y="294"/>
                </a:lnTo>
                <a:lnTo>
                  <a:pt x="82" y="296"/>
                </a:lnTo>
                <a:lnTo>
                  <a:pt x="82" y="296"/>
                </a:lnTo>
                <a:lnTo>
                  <a:pt x="68" y="302"/>
                </a:lnTo>
                <a:lnTo>
                  <a:pt x="68" y="302"/>
                </a:lnTo>
                <a:lnTo>
                  <a:pt x="76" y="294"/>
                </a:lnTo>
                <a:lnTo>
                  <a:pt x="82" y="290"/>
                </a:lnTo>
                <a:lnTo>
                  <a:pt x="82" y="290"/>
                </a:lnTo>
                <a:lnTo>
                  <a:pt x="88" y="284"/>
                </a:lnTo>
                <a:lnTo>
                  <a:pt x="94" y="276"/>
                </a:lnTo>
                <a:lnTo>
                  <a:pt x="94" y="276"/>
                </a:lnTo>
                <a:lnTo>
                  <a:pt x="102" y="278"/>
                </a:lnTo>
                <a:lnTo>
                  <a:pt x="110" y="280"/>
                </a:lnTo>
                <a:lnTo>
                  <a:pt x="110" y="280"/>
                </a:lnTo>
                <a:lnTo>
                  <a:pt x="104" y="292"/>
                </a:lnTo>
                <a:lnTo>
                  <a:pt x="104" y="292"/>
                </a:lnTo>
                <a:close/>
                <a:moveTo>
                  <a:pt x="140" y="236"/>
                </a:moveTo>
                <a:lnTo>
                  <a:pt x="216" y="182"/>
                </a:lnTo>
                <a:lnTo>
                  <a:pt x="216" y="182"/>
                </a:lnTo>
                <a:lnTo>
                  <a:pt x="248" y="160"/>
                </a:lnTo>
                <a:lnTo>
                  <a:pt x="248" y="160"/>
                </a:lnTo>
                <a:lnTo>
                  <a:pt x="284" y="134"/>
                </a:lnTo>
                <a:lnTo>
                  <a:pt x="284" y="134"/>
                </a:lnTo>
                <a:lnTo>
                  <a:pt x="270" y="152"/>
                </a:lnTo>
                <a:lnTo>
                  <a:pt x="254" y="168"/>
                </a:lnTo>
                <a:lnTo>
                  <a:pt x="254" y="168"/>
                </a:lnTo>
                <a:lnTo>
                  <a:pt x="238" y="182"/>
                </a:lnTo>
                <a:lnTo>
                  <a:pt x="220" y="196"/>
                </a:lnTo>
                <a:lnTo>
                  <a:pt x="220" y="196"/>
                </a:lnTo>
                <a:lnTo>
                  <a:pt x="202" y="210"/>
                </a:lnTo>
                <a:lnTo>
                  <a:pt x="182" y="220"/>
                </a:lnTo>
                <a:lnTo>
                  <a:pt x="182" y="220"/>
                </a:lnTo>
                <a:lnTo>
                  <a:pt x="162" y="230"/>
                </a:lnTo>
                <a:lnTo>
                  <a:pt x="140" y="236"/>
                </a:lnTo>
                <a:lnTo>
                  <a:pt x="140" y="236"/>
                </a:lnTo>
                <a:close/>
                <a:moveTo>
                  <a:pt x="314" y="302"/>
                </a:moveTo>
                <a:lnTo>
                  <a:pt x="314" y="302"/>
                </a:lnTo>
                <a:lnTo>
                  <a:pt x="294" y="312"/>
                </a:lnTo>
                <a:lnTo>
                  <a:pt x="274" y="320"/>
                </a:lnTo>
                <a:lnTo>
                  <a:pt x="274" y="320"/>
                </a:lnTo>
                <a:lnTo>
                  <a:pt x="254" y="328"/>
                </a:lnTo>
                <a:lnTo>
                  <a:pt x="232" y="332"/>
                </a:lnTo>
                <a:lnTo>
                  <a:pt x="232" y="332"/>
                </a:lnTo>
                <a:lnTo>
                  <a:pt x="210" y="336"/>
                </a:lnTo>
                <a:lnTo>
                  <a:pt x="186" y="336"/>
                </a:lnTo>
                <a:lnTo>
                  <a:pt x="274" y="306"/>
                </a:lnTo>
                <a:lnTo>
                  <a:pt x="274" y="306"/>
                </a:lnTo>
                <a:lnTo>
                  <a:pt x="310" y="292"/>
                </a:lnTo>
                <a:lnTo>
                  <a:pt x="310" y="292"/>
                </a:lnTo>
                <a:lnTo>
                  <a:pt x="352" y="278"/>
                </a:lnTo>
                <a:lnTo>
                  <a:pt x="352" y="278"/>
                </a:lnTo>
                <a:lnTo>
                  <a:pt x="334" y="290"/>
                </a:lnTo>
                <a:lnTo>
                  <a:pt x="314" y="302"/>
                </a:lnTo>
                <a:lnTo>
                  <a:pt x="314" y="30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组合 176"/>
          <p:cNvGrpSpPr/>
          <p:nvPr/>
        </p:nvGrpSpPr>
        <p:grpSpPr>
          <a:xfrm>
            <a:off x="10321925" y="5402263"/>
            <a:ext cx="527050" cy="533400"/>
            <a:chOff x="10321925" y="5402263"/>
            <a:chExt cx="527050" cy="533400"/>
          </a:xfrm>
          <a:solidFill>
            <a:schemeClr val="bg1">
              <a:lumMod val="50000"/>
            </a:schemeClr>
          </a:solidFill>
        </p:grpSpPr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10347325" y="5402263"/>
              <a:ext cx="476250" cy="177800"/>
            </a:xfrm>
            <a:custGeom>
              <a:avLst/>
              <a:gdLst>
                <a:gd name="T0" fmla="*/ 280 w 300"/>
                <a:gd name="T1" fmla="*/ 92 h 112"/>
                <a:gd name="T2" fmla="*/ 280 w 300"/>
                <a:gd name="T3" fmla="*/ 92 h 112"/>
                <a:gd name="T4" fmla="*/ 278 w 300"/>
                <a:gd name="T5" fmla="*/ 88 h 112"/>
                <a:gd name="T6" fmla="*/ 272 w 300"/>
                <a:gd name="T7" fmla="*/ 84 h 112"/>
                <a:gd name="T8" fmla="*/ 268 w 300"/>
                <a:gd name="T9" fmla="*/ 82 h 112"/>
                <a:gd name="T10" fmla="*/ 262 w 300"/>
                <a:gd name="T11" fmla="*/ 82 h 112"/>
                <a:gd name="T12" fmla="*/ 226 w 300"/>
                <a:gd name="T13" fmla="*/ 82 h 112"/>
                <a:gd name="T14" fmla="*/ 226 w 300"/>
                <a:gd name="T15" fmla="*/ 82 h 112"/>
                <a:gd name="T16" fmla="*/ 226 w 300"/>
                <a:gd name="T17" fmla="*/ 74 h 112"/>
                <a:gd name="T18" fmla="*/ 222 w 300"/>
                <a:gd name="T19" fmla="*/ 68 h 112"/>
                <a:gd name="T20" fmla="*/ 214 w 300"/>
                <a:gd name="T21" fmla="*/ 54 h 112"/>
                <a:gd name="T22" fmla="*/ 204 w 300"/>
                <a:gd name="T23" fmla="*/ 44 h 112"/>
                <a:gd name="T24" fmla="*/ 192 w 300"/>
                <a:gd name="T25" fmla="*/ 36 h 112"/>
                <a:gd name="T26" fmla="*/ 180 w 300"/>
                <a:gd name="T27" fmla="*/ 26 h 112"/>
                <a:gd name="T28" fmla="*/ 170 w 300"/>
                <a:gd name="T29" fmla="*/ 18 h 112"/>
                <a:gd name="T30" fmla="*/ 164 w 300"/>
                <a:gd name="T31" fmla="*/ 10 h 112"/>
                <a:gd name="T32" fmla="*/ 162 w 300"/>
                <a:gd name="T33" fmla="*/ 6 h 112"/>
                <a:gd name="T34" fmla="*/ 162 w 300"/>
                <a:gd name="T35" fmla="*/ 0 h 112"/>
                <a:gd name="T36" fmla="*/ 162 w 300"/>
                <a:gd name="T37" fmla="*/ 0 h 112"/>
                <a:gd name="T38" fmla="*/ 158 w 300"/>
                <a:gd name="T39" fmla="*/ 10 h 112"/>
                <a:gd name="T40" fmla="*/ 150 w 300"/>
                <a:gd name="T41" fmla="*/ 16 h 112"/>
                <a:gd name="T42" fmla="*/ 142 w 300"/>
                <a:gd name="T43" fmla="*/ 22 h 112"/>
                <a:gd name="T44" fmla="*/ 134 w 300"/>
                <a:gd name="T45" fmla="*/ 28 h 112"/>
                <a:gd name="T46" fmla="*/ 116 w 300"/>
                <a:gd name="T47" fmla="*/ 34 h 112"/>
                <a:gd name="T48" fmla="*/ 104 w 300"/>
                <a:gd name="T49" fmla="*/ 40 h 112"/>
                <a:gd name="T50" fmla="*/ 104 w 300"/>
                <a:gd name="T51" fmla="*/ 40 h 112"/>
                <a:gd name="T52" fmla="*/ 90 w 300"/>
                <a:gd name="T53" fmla="*/ 52 h 112"/>
                <a:gd name="T54" fmla="*/ 82 w 300"/>
                <a:gd name="T55" fmla="*/ 64 h 112"/>
                <a:gd name="T56" fmla="*/ 80 w 300"/>
                <a:gd name="T57" fmla="*/ 74 h 112"/>
                <a:gd name="T58" fmla="*/ 80 w 300"/>
                <a:gd name="T59" fmla="*/ 82 h 112"/>
                <a:gd name="T60" fmla="*/ 40 w 300"/>
                <a:gd name="T61" fmla="*/ 82 h 112"/>
                <a:gd name="T62" fmla="*/ 40 w 300"/>
                <a:gd name="T63" fmla="*/ 82 h 112"/>
                <a:gd name="T64" fmla="*/ 34 w 300"/>
                <a:gd name="T65" fmla="*/ 82 h 112"/>
                <a:gd name="T66" fmla="*/ 28 w 300"/>
                <a:gd name="T67" fmla="*/ 84 h 112"/>
                <a:gd name="T68" fmla="*/ 24 w 300"/>
                <a:gd name="T69" fmla="*/ 88 h 112"/>
                <a:gd name="T70" fmla="*/ 20 w 300"/>
                <a:gd name="T71" fmla="*/ 92 h 112"/>
                <a:gd name="T72" fmla="*/ 20 w 300"/>
                <a:gd name="T73" fmla="*/ 92 h 112"/>
                <a:gd name="T74" fmla="*/ 12 w 300"/>
                <a:gd name="T75" fmla="*/ 94 h 112"/>
                <a:gd name="T76" fmla="*/ 6 w 300"/>
                <a:gd name="T77" fmla="*/ 98 h 112"/>
                <a:gd name="T78" fmla="*/ 2 w 300"/>
                <a:gd name="T79" fmla="*/ 106 h 112"/>
                <a:gd name="T80" fmla="*/ 0 w 300"/>
                <a:gd name="T81" fmla="*/ 112 h 112"/>
                <a:gd name="T82" fmla="*/ 300 w 300"/>
                <a:gd name="T83" fmla="*/ 112 h 112"/>
                <a:gd name="T84" fmla="*/ 300 w 300"/>
                <a:gd name="T85" fmla="*/ 112 h 112"/>
                <a:gd name="T86" fmla="*/ 298 w 300"/>
                <a:gd name="T87" fmla="*/ 106 h 112"/>
                <a:gd name="T88" fmla="*/ 294 w 300"/>
                <a:gd name="T89" fmla="*/ 98 h 112"/>
                <a:gd name="T90" fmla="*/ 288 w 300"/>
                <a:gd name="T91" fmla="*/ 94 h 112"/>
                <a:gd name="T92" fmla="*/ 280 w 300"/>
                <a:gd name="T93" fmla="*/ 92 h 112"/>
                <a:gd name="T94" fmla="*/ 280 w 300"/>
                <a:gd name="T95" fmla="*/ 92 h 112"/>
                <a:gd name="T96" fmla="*/ 166 w 300"/>
                <a:gd name="T97" fmla="*/ 82 h 112"/>
                <a:gd name="T98" fmla="*/ 166 w 300"/>
                <a:gd name="T99" fmla="*/ 80 h 112"/>
                <a:gd name="T100" fmla="*/ 168 w 300"/>
                <a:gd name="T101" fmla="*/ 82 h 112"/>
                <a:gd name="T102" fmla="*/ 166 w 300"/>
                <a:gd name="T103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112">
                  <a:moveTo>
                    <a:pt x="280" y="92"/>
                  </a:moveTo>
                  <a:lnTo>
                    <a:pt x="280" y="92"/>
                  </a:lnTo>
                  <a:lnTo>
                    <a:pt x="278" y="88"/>
                  </a:lnTo>
                  <a:lnTo>
                    <a:pt x="272" y="84"/>
                  </a:lnTo>
                  <a:lnTo>
                    <a:pt x="268" y="82"/>
                  </a:lnTo>
                  <a:lnTo>
                    <a:pt x="262" y="82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6" y="74"/>
                  </a:lnTo>
                  <a:lnTo>
                    <a:pt x="222" y="68"/>
                  </a:lnTo>
                  <a:lnTo>
                    <a:pt x="214" y="54"/>
                  </a:lnTo>
                  <a:lnTo>
                    <a:pt x="204" y="44"/>
                  </a:lnTo>
                  <a:lnTo>
                    <a:pt x="192" y="36"/>
                  </a:lnTo>
                  <a:lnTo>
                    <a:pt x="180" y="26"/>
                  </a:lnTo>
                  <a:lnTo>
                    <a:pt x="170" y="18"/>
                  </a:lnTo>
                  <a:lnTo>
                    <a:pt x="164" y="10"/>
                  </a:lnTo>
                  <a:lnTo>
                    <a:pt x="162" y="6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58" y="10"/>
                  </a:lnTo>
                  <a:lnTo>
                    <a:pt x="150" y="16"/>
                  </a:lnTo>
                  <a:lnTo>
                    <a:pt x="142" y="22"/>
                  </a:lnTo>
                  <a:lnTo>
                    <a:pt x="134" y="28"/>
                  </a:lnTo>
                  <a:lnTo>
                    <a:pt x="116" y="34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90" y="52"/>
                  </a:lnTo>
                  <a:lnTo>
                    <a:pt x="82" y="64"/>
                  </a:lnTo>
                  <a:lnTo>
                    <a:pt x="80" y="74"/>
                  </a:lnTo>
                  <a:lnTo>
                    <a:pt x="80" y="82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34" y="82"/>
                  </a:lnTo>
                  <a:lnTo>
                    <a:pt x="28" y="84"/>
                  </a:lnTo>
                  <a:lnTo>
                    <a:pt x="24" y="88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12" y="94"/>
                  </a:lnTo>
                  <a:lnTo>
                    <a:pt x="6" y="98"/>
                  </a:lnTo>
                  <a:lnTo>
                    <a:pt x="2" y="106"/>
                  </a:lnTo>
                  <a:lnTo>
                    <a:pt x="0" y="112"/>
                  </a:lnTo>
                  <a:lnTo>
                    <a:pt x="300" y="112"/>
                  </a:lnTo>
                  <a:lnTo>
                    <a:pt x="300" y="112"/>
                  </a:lnTo>
                  <a:lnTo>
                    <a:pt x="298" y="106"/>
                  </a:lnTo>
                  <a:lnTo>
                    <a:pt x="294" y="98"/>
                  </a:lnTo>
                  <a:lnTo>
                    <a:pt x="288" y="94"/>
                  </a:lnTo>
                  <a:lnTo>
                    <a:pt x="280" y="92"/>
                  </a:lnTo>
                  <a:lnTo>
                    <a:pt x="280" y="92"/>
                  </a:lnTo>
                  <a:close/>
                  <a:moveTo>
                    <a:pt x="166" y="82"/>
                  </a:moveTo>
                  <a:lnTo>
                    <a:pt x="166" y="80"/>
                  </a:lnTo>
                  <a:lnTo>
                    <a:pt x="168" y="82"/>
                  </a:lnTo>
                  <a:lnTo>
                    <a:pt x="16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10321925" y="5602288"/>
              <a:ext cx="527050" cy="333375"/>
            </a:xfrm>
            <a:custGeom>
              <a:avLst/>
              <a:gdLst>
                <a:gd name="T0" fmla="*/ 0 w 332"/>
                <a:gd name="T1" fmla="*/ 0 h 210"/>
                <a:gd name="T2" fmla="*/ 16 w 332"/>
                <a:gd name="T3" fmla="*/ 100 h 210"/>
                <a:gd name="T4" fmla="*/ 24 w 332"/>
                <a:gd name="T5" fmla="*/ 164 h 210"/>
                <a:gd name="T6" fmla="*/ 32 w 332"/>
                <a:gd name="T7" fmla="*/ 210 h 210"/>
                <a:gd name="T8" fmla="*/ 302 w 332"/>
                <a:gd name="T9" fmla="*/ 210 h 210"/>
                <a:gd name="T10" fmla="*/ 318 w 332"/>
                <a:gd name="T11" fmla="*/ 98 h 210"/>
                <a:gd name="T12" fmla="*/ 328 w 332"/>
                <a:gd name="T13" fmla="*/ 28 h 210"/>
                <a:gd name="T14" fmla="*/ 332 w 332"/>
                <a:gd name="T15" fmla="*/ 0 h 210"/>
                <a:gd name="T16" fmla="*/ 0 w 332"/>
                <a:gd name="T17" fmla="*/ 0 h 210"/>
                <a:gd name="T18" fmla="*/ 314 w 332"/>
                <a:gd name="T19" fmla="*/ 94 h 210"/>
                <a:gd name="T20" fmla="*/ 28 w 332"/>
                <a:gd name="T21" fmla="*/ 158 h 210"/>
                <a:gd name="T22" fmla="*/ 20 w 332"/>
                <a:gd name="T23" fmla="*/ 102 h 210"/>
                <a:gd name="T24" fmla="*/ 322 w 332"/>
                <a:gd name="T25" fmla="*/ 34 h 210"/>
                <a:gd name="T26" fmla="*/ 314 w 332"/>
                <a:gd name="T27" fmla="*/ 9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210">
                  <a:moveTo>
                    <a:pt x="0" y="0"/>
                  </a:moveTo>
                  <a:lnTo>
                    <a:pt x="16" y="100"/>
                  </a:lnTo>
                  <a:lnTo>
                    <a:pt x="24" y="164"/>
                  </a:lnTo>
                  <a:lnTo>
                    <a:pt x="32" y="210"/>
                  </a:lnTo>
                  <a:lnTo>
                    <a:pt x="302" y="210"/>
                  </a:lnTo>
                  <a:lnTo>
                    <a:pt x="318" y="98"/>
                  </a:lnTo>
                  <a:lnTo>
                    <a:pt x="328" y="28"/>
                  </a:lnTo>
                  <a:lnTo>
                    <a:pt x="332" y="0"/>
                  </a:lnTo>
                  <a:lnTo>
                    <a:pt x="0" y="0"/>
                  </a:lnTo>
                  <a:close/>
                  <a:moveTo>
                    <a:pt x="314" y="94"/>
                  </a:moveTo>
                  <a:lnTo>
                    <a:pt x="28" y="158"/>
                  </a:lnTo>
                  <a:lnTo>
                    <a:pt x="20" y="102"/>
                  </a:lnTo>
                  <a:lnTo>
                    <a:pt x="322" y="34"/>
                  </a:lnTo>
                  <a:lnTo>
                    <a:pt x="3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140"/>
          <p:cNvSpPr>
            <a:spLocks/>
          </p:cNvSpPr>
          <p:nvPr/>
        </p:nvSpPr>
        <p:spPr bwMode="auto">
          <a:xfrm>
            <a:off x="8837613" y="1130300"/>
            <a:ext cx="842963" cy="574675"/>
          </a:xfrm>
          <a:custGeom>
            <a:avLst/>
            <a:gdLst>
              <a:gd name="T0" fmla="*/ 525 w 531"/>
              <a:gd name="T1" fmla="*/ 4 h 362"/>
              <a:gd name="T2" fmla="*/ 523 w 531"/>
              <a:gd name="T3" fmla="*/ 32 h 362"/>
              <a:gd name="T4" fmla="*/ 515 w 531"/>
              <a:gd name="T5" fmla="*/ 64 h 362"/>
              <a:gd name="T6" fmla="*/ 501 w 531"/>
              <a:gd name="T7" fmla="*/ 74 h 362"/>
              <a:gd name="T8" fmla="*/ 491 w 531"/>
              <a:gd name="T9" fmla="*/ 72 h 362"/>
              <a:gd name="T10" fmla="*/ 475 w 531"/>
              <a:gd name="T11" fmla="*/ 68 h 362"/>
              <a:gd name="T12" fmla="*/ 455 w 531"/>
              <a:gd name="T13" fmla="*/ 66 h 362"/>
              <a:gd name="T14" fmla="*/ 449 w 531"/>
              <a:gd name="T15" fmla="*/ 68 h 362"/>
              <a:gd name="T16" fmla="*/ 433 w 531"/>
              <a:gd name="T17" fmla="*/ 60 h 362"/>
              <a:gd name="T18" fmla="*/ 417 w 531"/>
              <a:gd name="T19" fmla="*/ 58 h 362"/>
              <a:gd name="T20" fmla="*/ 387 w 531"/>
              <a:gd name="T21" fmla="*/ 70 h 362"/>
              <a:gd name="T22" fmla="*/ 363 w 531"/>
              <a:gd name="T23" fmla="*/ 88 h 362"/>
              <a:gd name="T24" fmla="*/ 353 w 531"/>
              <a:gd name="T25" fmla="*/ 96 h 362"/>
              <a:gd name="T26" fmla="*/ 297 w 531"/>
              <a:gd name="T27" fmla="*/ 164 h 362"/>
              <a:gd name="T28" fmla="*/ 229 w 531"/>
              <a:gd name="T29" fmla="*/ 226 h 362"/>
              <a:gd name="T30" fmla="*/ 173 w 531"/>
              <a:gd name="T31" fmla="*/ 270 h 362"/>
              <a:gd name="T32" fmla="*/ 108 w 531"/>
              <a:gd name="T33" fmla="*/ 312 h 362"/>
              <a:gd name="T34" fmla="*/ 36 w 531"/>
              <a:gd name="T35" fmla="*/ 346 h 362"/>
              <a:gd name="T36" fmla="*/ 0 w 531"/>
              <a:gd name="T37" fmla="*/ 360 h 362"/>
              <a:gd name="T38" fmla="*/ 10 w 531"/>
              <a:gd name="T39" fmla="*/ 362 h 362"/>
              <a:gd name="T40" fmla="*/ 52 w 531"/>
              <a:gd name="T41" fmla="*/ 360 h 362"/>
              <a:gd name="T42" fmla="*/ 118 w 531"/>
              <a:gd name="T43" fmla="*/ 346 h 362"/>
              <a:gd name="T44" fmla="*/ 197 w 531"/>
              <a:gd name="T45" fmla="*/ 326 h 362"/>
              <a:gd name="T46" fmla="*/ 279 w 531"/>
              <a:gd name="T47" fmla="*/ 298 h 362"/>
              <a:gd name="T48" fmla="*/ 359 w 531"/>
              <a:gd name="T49" fmla="*/ 266 h 362"/>
              <a:gd name="T50" fmla="*/ 425 w 531"/>
              <a:gd name="T51" fmla="*/ 232 h 362"/>
              <a:gd name="T52" fmla="*/ 461 w 531"/>
              <a:gd name="T53" fmla="*/ 204 h 362"/>
              <a:gd name="T54" fmla="*/ 477 w 531"/>
              <a:gd name="T55" fmla="*/ 186 h 362"/>
              <a:gd name="T56" fmla="*/ 481 w 531"/>
              <a:gd name="T57" fmla="*/ 178 h 362"/>
              <a:gd name="T58" fmla="*/ 491 w 531"/>
              <a:gd name="T59" fmla="*/ 154 h 362"/>
              <a:gd name="T60" fmla="*/ 491 w 531"/>
              <a:gd name="T61" fmla="*/ 130 h 362"/>
              <a:gd name="T62" fmla="*/ 499 w 531"/>
              <a:gd name="T63" fmla="*/ 122 h 362"/>
              <a:gd name="T64" fmla="*/ 503 w 531"/>
              <a:gd name="T65" fmla="*/ 102 h 362"/>
              <a:gd name="T66" fmla="*/ 503 w 531"/>
              <a:gd name="T67" fmla="*/ 92 h 362"/>
              <a:gd name="T68" fmla="*/ 517 w 531"/>
              <a:gd name="T69" fmla="*/ 76 h 362"/>
              <a:gd name="T70" fmla="*/ 525 w 531"/>
              <a:gd name="T71" fmla="*/ 50 h 362"/>
              <a:gd name="T72" fmla="*/ 531 w 531"/>
              <a:gd name="T7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1" h="362">
                <a:moveTo>
                  <a:pt x="531" y="0"/>
                </a:moveTo>
                <a:lnTo>
                  <a:pt x="525" y="4"/>
                </a:lnTo>
                <a:lnTo>
                  <a:pt x="525" y="4"/>
                </a:lnTo>
                <a:lnTo>
                  <a:pt x="523" y="32"/>
                </a:lnTo>
                <a:lnTo>
                  <a:pt x="519" y="50"/>
                </a:lnTo>
                <a:lnTo>
                  <a:pt x="515" y="64"/>
                </a:lnTo>
                <a:lnTo>
                  <a:pt x="509" y="70"/>
                </a:lnTo>
                <a:lnTo>
                  <a:pt x="501" y="74"/>
                </a:lnTo>
                <a:lnTo>
                  <a:pt x="497" y="74"/>
                </a:lnTo>
                <a:lnTo>
                  <a:pt x="491" y="72"/>
                </a:lnTo>
                <a:lnTo>
                  <a:pt x="491" y="72"/>
                </a:lnTo>
                <a:lnTo>
                  <a:pt x="475" y="68"/>
                </a:lnTo>
                <a:lnTo>
                  <a:pt x="461" y="66"/>
                </a:lnTo>
                <a:lnTo>
                  <a:pt x="455" y="66"/>
                </a:lnTo>
                <a:lnTo>
                  <a:pt x="449" y="68"/>
                </a:lnTo>
                <a:lnTo>
                  <a:pt x="449" y="68"/>
                </a:lnTo>
                <a:lnTo>
                  <a:pt x="441" y="64"/>
                </a:lnTo>
                <a:lnTo>
                  <a:pt x="433" y="60"/>
                </a:lnTo>
                <a:lnTo>
                  <a:pt x="425" y="58"/>
                </a:lnTo>
                <a:lnTo>
                  <a:pt x="417" y="58"/>
                </a:lnTo>
                <a:lnTo>
                  <a:pt x="401" y="62"/>
                </a:lnTo>
                <a:lnTo>
                  <a:pt x="387" y="70"/>
                </a:lnTo>
                <a:lnTo>
                  <a:pt x="373" y="78"/>
                </a:lnTo>
                <a:lnTo>
                  <a:pt x="363" y="88"/>
                </a:lnTo>
                <a:lnTo>
                  <a:pt x="353" y="96"/>
                </a:lnTo>
                <a:lnTo>
                  <a:pt x="353" y="96"/>
                </a:lnTo>
                <a:lnTo>
                  <a:pt x="327" y="128"/>
                </a:lnTo>
                <a:lnTo>
                  <a:pt x="297" y="164"/>
                </a:lnTo>
                <a:lnTo>
                  <a:pt x="255" y="204"/>
                </a:lnTo>
                <a:lnTo>
                  <a:pt x="229" y="226"/>
                </a:lnTo>
                <a:lnTo>
                  <a:pt x="203" y="248"/>
                </a:lnTo>
                <a:lnTo>
                  <a:pt x="173" y="270"/>
                </a:lnTo>
                <a:lnTo>
                  <a:pt x="143" y="292"/>
                </a:lnTo>
                <a:lnTo>
                  <a:pt x="108" y="312"/>
                </a:lnTo>
                <a:lnTo>
                  <a:pt x="74" y="330"/>
                </a:lnTo>
                <a:lnTo>
                  <a:pt x="36" y="346"/>
                </a:lnTo>
                <a:lnTo>
                  <a:pt x="0" y="360"/>
                </a:lnTo>
                <a:lnTo>
                  <a:pt x="0" y="360"/>
                </a:lnTo>
                <a:lnTo>
                  <a:pt x="4" y="362"/>
                </a:lnTo>
                <a:lnTo>
                  <a:pt x="10" y="362"/>
                </a:lnTo>
                <a:lnTo>
                  <a:pt x="28" y="362"/>
                </a:lnTo>
                <a:lnTo>
                  <a:pt x="52" y="360"/>
                </a:lnTo>
                <a:lnTo>
                  <a:pt x="84" y="354"/>
                </a:lnTo>
                <a:lnTo>
                  <a:pt x="118" y="346"/>
                </a:lnTo>
                <a:lnTo>
                  <a:pt x="157" y="338"/>
                </a:lnTo>
                <a:lnTo>
                  <a:pt x="197" y="326"/>
                </a:lnTo>
                <a:lnTo>
                  <a:pt x="239" y="312"/>
                </a:lnTo>
                <a:lnTo>
                  <a:pt x="279" y="298"/>
                </a:lnTo>
                <a:lnTo>
                  <a:pt x="319" y="284"/>
                </a:lnTo>
                <a:lnTo>
                  <a:pt x="359" y="266"/>
                </a:lnTo>
                <a:lnTo>
                  <a:pt x="393" y="250"/>
                </a:lnTo>
                <a:lnTo>
                  <a:pt x="425" y="232"/>
                </a:lnTo>
                <a:lnTo>
                  <a:pt x="451" y="214"/>
                </a:lnTo>
                <a:lnTo>
                  <a:pt x="461" y="204"/>
                </a:lnTo>
                <a:lnTo>
                  <a:pt x="469" y="196"/>
                </a:lnTo>
                <a:lnTo>
                  <a:pt x="477" y="186"/>
                </a:lnTo>
                <a:lnTo>
                  <a:pt x="481" y="178"/>
                </a:lnTo>
                <a:lnTo>
                  <a:pt x="481" y="178"/>
                </a:lnTo>
                <a:lnTo>
                  <a:pt x="487" y="166"/>
                </a:lnTo>
                <a:lnTo>
                  <a:pt x="491" y="154"/>
                </a:lnTo>
                <a:lnTo>
                  <a:pt x="493" y="142"/>
                </a:lnTo>
                <a:lnTo>
                  <a:pt x="491" y="130"/>
                </a:lnTo>
                <a:lnTo>
                  <a:pt x="491" y="130"/>
                </a:lnTo>
                <a:lnTo>
                  <a:pt x="499" y="122"/>
                </a:lnTo>
                <a:lnTo>
                  <a:pt x="503" y="112"/>
                </a:lnTo>
                <a:lnTo>
                  <a:pt x="503" y="102"/>
                </a:lnTo>
                <a:lnTo>
                  <a:pt x="503" y="92"/>
                </a:lnTo>
                <a:lnTo>
                  <a:pt x="503" y="92"/>
                </a:lnTo>
                <a:lnTo>
                  <a:pt x="511" y="84"/>
                </a:lnTo>
                <a:lnTo>
                  <a:pt x="517" y="76"/>
                </a:lnTo>
                <a:lnTo>
                  <a:pt x="521" y="64"/>
                </a:lnTo>
                <a:lnTo>
                  <a:pt x="525" y="50"/>
                </a:lnTo>
                <a:lnTo>
                  <a:pt x="529" y="24"/>
                </a:lnTo>
                <a:lnTo>
                  <a:pt x="531" y="0"/>
                </a:lnTo>
                <a:lnTo>
                  <a:pt x="53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10172700" y="1244600"/>
            <a:ext cx="714375" cy="650875"/>
            <a:chOff x="10172700" y="1244600"/>
            <a:chExt cx="714375" cy="650875"/>
          </a:xfrm>
          <a:solidFill>
            <a:schemeClr val="bg1">
              <a:lumMod val="50000"/>
            </a:schemeClr>
          </a:solidFill>
        </p:grpSpPr>
        <p:sp>
          <p:nvSpPr>
            <p:cNvPr id="141" name="Freeform 141"/>
            <p:cNvSpPr>
              <a:spLocks noEditPoints="1"/>
            </p:cNvSpPr>
            <p:nvPr/>
          </p:nvSpPr>
          <p:spPr bwMode="auto">
            <a:xfrm>
              <a:off x="10172700" y="1441450"/>
              <a:ext cx="714375" cy="454025"/>
            </a:xfrm>
            <a:custGeom>
              <a:avLst/>
              <a:gdLst>
                <a:gd name="T0" fmla="*/ 404 w 450"/>
                <a:gd name="T1" fmla="*/ 178 h 286"/>
                <a:gd name="T2" fmla="*/ 260 w 450"/>
                <a:gd name="T3" fmla="*/ 200 h 286"/>
                <a:gd name="T4" fmla="*/ 332 w 450"/>
                <a:gd name="T5" fmla="*/ 200 h 286"/>
                <a:gd name="T6" fmla="*/ 450 w 450"/>
                <a:gd name="T7" fmla="*/ 148 h 286"/>
                <a:gd name="T8" fmla="*/ 406 w 450"/>
                <a:gd name="T9" fmla="*/ 96 h 286"/>
                <a:gd name="T10" fmla="*/ 312 w 450"/>
                <a:gd name="T11" fmla="*/ 90 h 286"/>
                <a:gd name="T12" fmla="*/ 260 w 450"/>
                <a:gd name="T13" fmla="*/ 94 h 286"/>
                <a:gd name="T14" fmla="*/ 222 w 450"/>
                <a:gd name="T15" fmla="*/ 46 h 286"/>
                <a:gd name="T16" fmla="*/ 138 w 450"/>
                <a:gd name="T17" fmla="*/ 6 h 286"/>
                <a:gd name="T18" fmla="*/ 48 w 450"/>
                <a:gd name="T19" fmla="*/ 6 h 286"/>
                <a:gd name="T20" fmla="*/ 6 w 450"/>
                <a:gd name="T21" fmla="*/ 40 h 286"/>
                <a:gd name="T22" fmla="*/ 0 w 450"/>
                <a:gd name="T23" fmla="*/ 68 h 286"/>
                <a:gd name="T24" fmla="*/ 2 w 450"/>
                <a:gd name="T25" fmla="*/ 76 h 286"/>
                <a:gd name="T26" fmla="*/ 0 w 450"/>
                <a:gd name="T27" fmla="*/ 86 h 286"/>
                <a:gd name="T28" fmla="*/ 20 w 450"/>
                <a:gd name="T29" fmla="*/ 206 h 286"/>
                <a:gd name="T30" fmla="*/ 174 w 450"/>
                <a:gd name="T31" fmla="*/ 280 h 286"/>
                <a:gd name="T32" fmla="*/ 306 w 450"/>
                <a:gd name="T33" fmla="*/ 284 h 286"/>
                <a:gd name="T34" fmla="*/ 434 w 450"/>
                <a:gd name="T35" fmla="*/ 250 h 286"/>
                <a:gd name="T36" fmla="*/ 450 w 450"/>
                <a:gd name="T37" fmla="*/ 154 h 286"/>
                <a:gd name="T38" fmla="*/ 328 w 450"/>
                <a:gd name="T39" fmla="*/ 192 h 286"/>
                <a:gd name="T40" fmla="*/ 438 w 450"/>
                <a:gd name="T41" fmla="*/ 146 h 286"/>
                <a:gd name="T42" fmla="*/ 294 w 450"/>
                <a:gd name="T43" fmla="*/ 194 h 286"/>
                <a:gd name="T44" fmla="*/ 368 w 450"/>
                <a:gd name="T45" fmla="*/ 92 h 286"/>
                <a:gd name="T46" fmla="*/ 226 w 450"/>
                <a:gd name="T47" fmla="*/ 186 h 286"/>
                <a:gd name="T48" fmla="*/ 278 w 450"/>
                <a:gd name="T49" fmla="*/ 108 h 286"/>
                <a:gd name="T50" fmla="*/ 188 w 450"/>
                <a:gd name="T51" fmla="*/ 174 h 286"/>
                <a:gd name="T52" fmla="*/ 228 w 450"/>
                <a:gd name="T53" fmla="*/ 72 h 286"/>
                <a:gd name="T54" fmla="*/ 124 w 450"/>
                <a:gd name="T55" fmla="*/ 12 h 286"/>
                <a:gd name="T56" fmla="*/ 60 w 450"/>
                <a:gd name="T57" fmla="*/ 108 h 286"/>
                <a:gd name="T58" fmla="*/ 50 w 450"/>
                <a:gd name="T59" fmla="*/ 114 h 286"/>
                <a:gd name="T60" fmla="*/ 88 w 450"/>
                <a:gd name="T61" fmla="*/ 138 h 286"/>
                <a:gd name="T62" fmla="*/ 82 w 450"/>
                <a:gd name="T63" fmla="*/ 134 h 286"/>
                <a:gd name="T64" fmla="*/ 76 w 450"/>
                <a:gd name="T65" fmla="*/ 130 h 286"/>
                <a:gd name="T66" fmla="*/ 68 w 450"/>
                <a:gd name="T67" fmla="*/ 126 h 286"/>
                <a:gd name="T68" fmla="*/ 102 w 450"/>
                <a:gd name="T69" fmla="*/ 146 h 286"/>
                <a:gd name="T70" fmla="*/ 94 w 450"/>
                <a:gd name="T71" fmla="*/ 142 h 286"/>
                <a:gd name="T72" fmla="*/ 146 w 450"/>
                <a:gd name="T73" fmla="*/ 168 h 286"/>
                <a:gd name="T74" fmla="*/ 138 w 450"/>
                <a:gd name="T75" fmla="*/ 166 h 286"/>
                <a:gd name="T76" fmla="*/ 184 w 450"/>
                <a:gd name="T77" fmla="*/ 30 h 286"/>
                <a:gd name="T78" fmla="*/ 100 w 450"/>
                <a:gd name="T79" fmla="*/ 134 h 286"/>
                <a:gd name="T80" fmla="*/ 132 w 450"/>
                <a:gd name="T81" fmla="*/ 162 h 286"/>
                <a:gd name="T82" fmla="*/ 124 w 450"/>
                <a:gd name="T83" fmla="*/ 158 h 286"/>
                <a:gd name="T84" fmla="*/ 116 w 450"/>
                <a:gd name="T85" fmla="*/ 154 h 286"/>
                <a:gd name="T86" fmla="*/ 108 w 450"/>
                <a:gd name="T87" fmla="*/ 150 h 286"/>
                <a:gd name="T88" fmla="*/ 14 w 450"/>
                <a:gd name="T89" fmla="*/ 44 h 286"/>
                <a:gd name="T90" fmla="*/ 64 w 450"/>
                <a:gd name="T91" fmla="*/ 12 h 286"/>
                <a:gd name="T92" fmla="*/ 48 w 450"/>
                <a:gd name="T93" fmla="*/ 100 h 286"/>
                <a:gd name="T94" fmla="*/ 14 w 450"/>
                <a:gd name="T95" fmla="*/ 44 h 286"/>
                <a:gd name="T96" fmla="*/ 40 w 450"/>
                <a:gd name="T97" fmla="*/ 106 h 286"/>
                <a:gd name="T98" fmla="*/ 30 w 450"/>
                <a:gd name="T99" fmla="*/ 100 h 286"/>
                <a:gd name="T100" fmla="*/ 22 w 450"/>
                <a:gd name="T101" fmla="*/ 94 h 286"/>
                <a:gd name="T102" fmla="*/ 6 w 450"/>
                <a:gd name="T103" fmla="*/ 80 h 286"/>
                <a:gd name="T104" fmla="*/ 4 w 450"/>
                <a:gd name="T105" fmla="*/ 78 h 286"/>
                <a:gd name="T106" fmla="*/ 260 w 450"/>
                <a:gd name="T107" fmla="*/ 200 h 286"/>
                <a:gd name="T108" fmla="*/ 202 w 450"/>
                <a:gd name="T109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286">
                  <a:moveTo>
                    <a:pt x="450" y="154"/>
                  </a:moveTo>
                  <a:lnTo>
                    <a:pt x="450" y="154"/>
                  </a:lnTo>
                  <a:lnTo>
                    <a:pt x="450" y="150"/>
                  </a:lnTo>
                  <a:lnTo>
                    <a:pt x="450" y="150"/>
                  </a:lnTo>
                  <a:lnTo>
                    <a:pt x="428" y="166"/>
                  </a:lnTo>
                  <a:lnTo>
                    <a:pt x="404" y="178"/>
                  </a:lnTo>
                  <a:lnTo>
                    <a:pt x="380" y="188"/>
                  </a:lnTo>
                  <a:lnTo>
                    <a:pt x="356" y="196"/>
                  </a:lnTo>
                  <a:lnTo>
                    <a:pt x="332" y="200"/>
                  </a:lnTo>
                  <a:lnTo>
                    <a:pt x="308" y="202"/>
                  </a:lnTo>
                  <a:lnTo>
                    <a:pt x="284" y="202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94" y="202"/>
                  </a:lnTo>
                  <a:lnTo>
                    <a:pt x="294" y="202"/>
                  </a:lnTo>
                  <a:lnTo>
                    <a:pt x="314" y="202"/>
                  </a:lnTo>
                  <a:lnTo>
                    <a:pt x="332" y="200"/>
                  </a:lnTo>
                  <a:lnTo>
                    <a:pt x="352" y="196"/>
                  </a:lnTo>
                  <a:lnTo>
                    <a:pt x="372" y="190"/>
                  </a:lnTo>
                  <a:lnTo>
                    <a:pt x="392" y="184"/>
                  </a:lnTo>
                  <a:lnTo>
                    <a:pt x="412" y="174"/>
                  </a:lnTo>
                  <a:lnTo>
                    <a:pt x="430" y="162"/>
                  </a:lnTo>
                  <a:lnTo>
                    <a:pt x="450" y="148"/>
                  </a:lnTo>
                  <a:lnTo>
                    <a:pt x="450" y="148"/>
                  </a:lnTo>
                  <a:lnTo>
                    <a:pt x="444" y="138"/>
                  </a:lnTo>
                  <a:lnTo>
                    <a:pt x="438" y="126"/>
                  </a:lnTo>
                  <a:lnTo>
                    <a:pt x="430" y="114"/>
                  </a:lnTo>
                  <a:lnTo>
                    <a:pt x="418" y="104"/>
                  </a:lnTo>
                  <a:lnTo>
                    <a:pt x="406" y="96"/>
                  </a:lnTo>
                  <a:lnTo>
                    <a:pt x="390" y="88"/>
                  </a:lnTo>
                  <a:lnTo>
                    <a:pt x="374" y="84"/>
                  </a:lnTo>
                  <a:lnTo>
                    <a:pt x="356" y="82"/>
                  </a:lnTo>
                  <a:lnTo>
                    <a:pt x="356" y="82"/>
                  </a:lnTo>
                  <a:lnTo>
                    <a:pt x="334" y="84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294" y="96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68" y="98"/>
                  </a:lnTo>
                  <a:lnTo>
                    <a:pt x="260" y="94"/>
                  </a:lnTo>
                  <a:lnTo>
                    <a:pt x="254" y="90"/>
                  </a:lnTo>
                  <a:lnTo>
                    <a:pt x="254" y="90"/>
                  </a:lnTo>
                  <a:lnTo>
                    <a:pt x="248" y="84"/>
                  </a:lnTo>
                  <a:lnTo>
                    <a:pt x="242" y="74"/>
                  </a:lnTo>
                  <a:lnTo>
                    <a:pt x="228" y="56"/>
                  </a:lnTo>
                  <a:lnTo>
                    <a:pt x="222" y="46"/>
                  </a:lnTo>
                  <a:lnTo>
                    <a:pt x="212" y="38"/>
                  </a:lnTo>
                  <a:lnTo>
                    <a:pt x="202" y="28"/>
                  </a:lnTo>
                  <a:lnTo>
                    <a:pt x="188" y="22"/>
                  </a:lnTo>
                  <a:lnTo>
                    <a:pt x="188" y="22"/>
                  </a:lnTo>
                  <a:lnTo>
                    <a:pt x="162" y="12"/>
                  </a:lnTo>
                  <a:lnTo>
                    <a:pt x="138" y="6"/>
                  </a:lnTo>
                  <a:lnTo>
                    <a:pt x="11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6" y="10"/>
                  </a:lnTo>
                  <a:lnTo>
                    <a:pt x="26" y="16"/>
                  </a:lnTo>
                  <a:lnTo>
                    <a:pt x="18" y="22"/>
                  </a:lnTo>
                  <a:lnTo>
                    <a:pt x="1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20" y="206"/>
                  </a:lnTo>
                  <a:lnTo>
                    <a:pt x="42" y="222"/>
                  </a:lnTo>
                  <a:lnTo>
                    <a:pt x="72" y="242"/>
                  </a:lnTo>
                  <a:lnTo>
                    <a:pt x="108" y="260"/>
                  </a:lnTo>
                  <a:lnTo>
                    <a:pt x="128" y="268"/>
                  </a:lnTo>
                  <a:lnTo>
                    <a:pt x="150" y="274"/>
                  </a:lnTo>
                  <a:lnTo>
                    <a:pt x="174" y="280"/>
                  </a:lnTo>
                  <a:lnTo>
                    <a:pt x="198" y="284"/>
                  </a:lnTo>
                  <a:lnTo>
                    <a:pt x="224" y="286"/>
                  </a:lnTo>
                  <a:lnTo>
                    <a:pt x="252" y="286"/>
                  </a:lnTo>
                  <a:lnTo>
                    <a:pt x="252" y="286"/>
                  </a:lnTo>
                  <a:lnTo>
                    <a:pt x="278" y="286"/>
                  </a:lnTo>
                  <a:lnTo>
                    <a:pt x="306" y="284"/>
                  </a:lnTo>
                  <a:lnTo>
                    <a:pt x="340" y="280"/>
                  </a:lnTo>
                  <a:lnTo>
                    <a:pt x="376" y="274"/>
                  </a:lnTo>
                  <a:lnTo>
                    <a:pt x="392" y="270"/>
                  </a:lnTo>
                  <a:lnTo>
                    <a:pt x="408" y="264"/>
                  </a:lnTo>
                  <a:lnTo>
                    <a:pt x="422" y="258"/>
                  </a:lnTo>
                  <a:lnTo>
                    <a:pt x="434" y="250"/>
                  </a:lnTo>
                  <a:lnTo>
                    <a:pt x="444" y="242"/>
                  </a:lnTo>
                  <a:lnTo>
                    <a:pt x="450" y="232"/>
                  </a:lnTo>
                  <a:lnTo>
                    <a:pt x="450" y="162"/>
                  </a:lnTo>
                  <a:lnTo>
                    <a:pt x="450" y="162"/>
                  </a:lnTo>
                  <a:lnTo>
                    <a:pt x="450" y="154"/>
                  </a:lnTo>
                  <a:lnTo>
                    <a:pt x="450" y="154"/>
                  </a:lnTo>
                  <a:close/>
                  <a:moveTo>
                    <a:pt x="438" y="146"/>
                  </a:moveTo>
                  <a:lnTo>
                    <a:pt x="438" y="146"/>
                  </a:lnTo>
                  <a:lnTo>
                    <a:pt x="412" y="162"/>
                  </a:lnTo>
                  <a:lnTo>
                    <a:pt x="386" y="176"/>
                  </a:lnTo>
                  <a:lnTo>
                    <a:pt x="358" y="186"/>
                  </a:lnTo>
                  <a:lnTo>
                    <a:pt x="328" y="192"/>
                  </a:lnTo>
                  <a:lnTo>
                    <a:pt x="392" y="98"/>
                  </a:lnTo>
                  <a:lnTo>
                    <a:pt x="392" y="98"/>
                  </a:lnTo>
                  <a:lnTo>
                    <a:pt x="408" y="108"/>
                  </a:lnTo>
                  <a:lnTo>
                    <a:pt x="422" y="120"/>
                  </a:lnTo>
                  <a:lnTo>
                    <a:pt x="432" y="132"/>
                  </a:lnTo>
                  <a:lnTo>
                    <a:pt x="438" y="146"/>
                  </a:lnTo>
                  <a:lnTo>
                    <a:pt x="438" y="146"/>
                  </a:lnTo>
                  <a:close/>
                  <a:moveTo>
                    <a:pt x="378" y="94"/>
                  </a:moveTo>
                  <a:lnTo>
                    <a:pt x="310" y="192"/>
                  </a:lnTo>
                  <a:lnTo>
                    <a:pt x="310" y="192"/>
                  </a:lnTo>
                  <a:lnTo>
                    <a:pt x="294" y="194"/>
                  </a:lnTo>
                  <a:lnTo>
                    <a:pt x="294" y="194"/>
                  </a:lnTo>
                  <a:lnTo>
                    <a:pt x="266" y="192"/>
                  </a:lnTo>
                  <a:lnTo>
                    <a:pt x="336" y="94"/>
                  </a:lnTo>
                  <a:lnTo>
                    <a:pt x="336" y="94"/>
                  </a:lnTo>
                  <a:lnTo>
                    <a:pt x="356" y="92"/>
                  </a:lnTo>
                  <a:lnTo>
                    <a:pt x="356" y="92"/>
                  </a:lnTo>
                  <a:lnTo>
                    <a:pt x="368" y="92"/>
                  </a:lnTo>
                  <a:lnTo>
                    <a:pt x="378" y="94"/>
                  </a:lnTo>
                  <a:lnTo>
                    <a:pt x="378" y="94"/>
                  </a:lnTo>
                  <a:close/>
                  <a:moveTo>
                    <a:pt x="316" y="100"/>
                  </a:moveTo>
                  <a:lnTo>
                    <a:pt x="250" y="190"/>
                  </a:lnTo>
                  <a:lnTo>
                    <a:pt x="250" y="190"/>
                  </a:lnTo>
                  <a:lnTo>
                    <a:pt x="226" y="186"/>
                  </a:lnTo>
                  <a:lnTo>
                    <a:pt x="202" y="180"/>
                  </a:lnTo>
                  <a:lnTo>
                    <a:pt x="256" y="102"/>
                  </a:lnTo>
                  <a:lnTo>
                    <a:pt x="256" y="102"/>
                  </a:lnTo>
                  <a:lnTo>
                    <a:pt x="266" y="106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96" y="106"/>
                  </a:lnTo>
                  <a:lnTo>
                    <a:pt x="316" y="100"/>
                  </a:lnTo>
                  <a:lnTo>
                    <a:pt x="316" y="100"/>
                  </a:lnTo>
                  <a:close/>
                  <a:moveTo>
                    <a:pt x="244" y="94"/>
                  </a:moveTo>
                  <a:lnTo>
                    <a:pt x="188" y="174"/>
                  </a:lnTo>
                  <a:lnTo>
                    <a:pt x="188" y="174"/>
                  </a:lnTo>
                  <a:lnTo>
                    <a:pt x="158" y="164"/>
                  </a:lnTo>
                  <a:lnTo>
                    <a:pt x="158" y="164"/>
                  </a:lnTo>
                  <a:lnTo>
                    <a:pt x="148" y="158"/>
                  </a:lnTo>
                  <a:lnTo>
                    <a:pt x="218" y="56"/>
                  </a:lnTo>
                  <a:lnTo>
                    <a:pt x="218" y="56"/>
                  </a:lnTo>
                  <a:lnTo>
                    <a:pt x="228" y="72"/>
                  </a:lnTo>
                  <a:lnTo>
                    <a:pt x="228" y="72"/>
                  </a:lnTo>
                  <a:lnTo>
                    <a:pt x="236" y="84"/>
                  </a:lnTo>
                  <a:lnTo>
                    <a:pt x="244" y="94"/>
                  </a:lnTo>
                  <a:lnTo>
                    <a:pt x="244" y="94"/>
                  </a:lnTo>
                  <a:close/>
                  <a:moveTo>
                    <a:pt x="60" y="108"/>
                  </a:moveTo>
                  <a:lnTo>
                    <a:pt x="124" y="12"/>
                  </a:lnTo>
                  <a:lnTo>
                    <a:pt x="124" y="12"/>
                  </a:lnTo>
                  <a:lnTo>
                    <a:pt x="142" y="16"/>
                  </a:lnTo>
                  <a:lnTo>
                    <a:pt x="162" y="22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60" y="108"/>
                  </a:lnTo>
                  <a:lnTo>
                    <a:pt x="60" y="108"/>
                  </a:lnTo>
                  <a:close/>
                  <a:moveTo>
                    <a:pt x="58" y="118"/>
                  </a:moveTo>
                  <a:lnTo>
                    <a:pt x="56" y="116"/>
                  </a:lnTo>
                  <a:lnTo>
                    <a:pt x="58" y="118"/>
                  </a:lnTo>
                  <a:close/>
                  <a:moveTo>
                    <a:pt x="52" y="114"/>
                  </a:moveTo>
                  <a:lnTo>
                    <a:pt x="50" y="114"/>
                  </a:lnTo>
                  <a:lnTo>
                    <a:pt x="52" y="114"/>
                  </a:lnTo>
                  <a:close/>
                  <a:moveTo>
                    <a:pt x="88" y="138"/>
                  </a:moveTo>
                  <a:lnTo>
                    <a:pt x="88" y="138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8" y="138"/>
                  </a:lnTo>
                  <a:lnTo>
                    <a:pt x="88" y="138"/>
                  </a:lnTo>
                  <a:close/>
                  <a:moveTo>
                    <a:pt x="82" y="134"/>
                  </a:moveTo>
                  <a:lnTo>
                    <a:pt x="82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82" y="134"/>
                  </a:lnTo>
                  <a:lnTo>
                    <a:pt x="82" y="134"/>
                  </a:lnTo>
                  <a:close/>
                  <a:moveTo>
                    <a:pt x="76" y="130"/>
                  </a:moveTo>
                  <a:lnTo>
                    <a:pt x="76" y="130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76" y="130"/>
                  </a:lnTo>
                  <a:lnTo>
                    <a:pt x="76" y="130"/>
                  </a:lnTo>
                  <a:close/>
                  <a:moveTo>
                    <a:pt x="68" y="126"/>
                  </a:moveTo>
                  <a:lnTo>
                    <a:pt x="68" y="126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8" y="126"/>
                  </a:lnTo>
                  <a:lnTo>
                    <a:pt x="68" y="126"/>
                  </a:lnTo>
                  <a:close/>
                  <a:moveTo>
                    <a:pt x="62" y="122"/>
                  </a:moveTo>
                  <a:lnTo>
                    <a:pt x="60" y="120"/>
                  </a:lnTo>
                  <a:lnTo>
                    <a:pt x="62" y="122"/>
                  </a:lnTo>
                  <a:close/>
                  <a:moveTo>
                    <a:pt x="102" y="146"/>
                  </a:moveTo>
                  <a:lnTo>
                    <a:pt x="102" y="146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102" y="146"/>
                  </a:lnTo>
                  <a:lnTo>
                    <a:pt x="102" y="146"/>
                  </a:lnTo>
                  <a:close/>
                  <a:moveTo>
                    <a:pt x="94" y="142"/>
                  </a:moveTo>
                  <a:lnTo>
                    <a:pt x="94" y="142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4" y="142"/>
                  </a:lnTo>
                  <a:lnTo>
                    <a:pt x="94" y="142"/>
                  </a:lnTo>
                  <a:close/>
                  <a:moveTo>
                    <a:pt x="146" y="168"/>
                  </a:moveTo>
                  <a:lnTo>
                    <a:pt x="146" y="168"/>
                  </a:lnTo>
                  <a:lnTo>
                    <a:pt x="144" y="168"/>
                  </a:lnTo>
                  <a:lnTo>
                    <a:pt x="144" y="168"/>
                  </a:lnTo>
                  <a:lnTo>
                    <a:pt x="146" y="168"/>
                  </a:lnTo>
                  <a:lnTo>
                    <a:pt x="146" y="168"/>
                  </a:lnTo>
                  <a:close/>
                  <a:moveTo>
                    <a:pt x="138" y="166"/>
                  </a:moveTo>
                  <a:lnTo>
                    <a:pt x="138" y="166"/>
                  </a:lnTo>
                  <a:lnTo>
                    <a:pt x="136" y="164"/>
                  </a:lnTo>
                  <a:lnTo>
                    <a:pt x="136" y="164"/>
                  </a:lnTo>
                  <a:lnTo>
                    <a:pt x="138" y="166"/>
                  </a:lnTo>
                  <a:lnTo>
                    <a:pt x="138" y="166"/>
                  </a:lnTo>
                  <a:close/>
                  <a:moveTo>
                    <a:pt x="184" y="30"/>
                  </a:moveTo>
                  <a:lnTo>
                    <a:pt x="184" y="30"/>
                  </a:lnTo>
                  <a:lnTo>
                    <a:pt x="184" y="30"/>
                  </a:lnTo>
                  <a:lnTo>
                    <a:pt x="198" y="38"/>
                  </a:lnTo>
                  <a:lnTo>
                    <a:pt x="208" y="46"/>
                  </a:lnTo>
                  <a:lnTo>
                    <a:pt x="136" y="154"/>
                  </a:lnTo>
                  <a:lnTo>
                    <a:pt x="136" y="154"/>
                  </a:lnTo>
                  <a:lnTo>
                    <a:pt x="100" y="134"/>
                  </a:lnTo>
                  <a:lnTo>
                    <a:pt x="176" y="26"/>
                  </a:lnTo>
                  <a:lnTo>
                    <a:pt x="176" y="26"/>
                  </a:lnTo>
                  <a:lnTo>
                    <a:pt x="184" y="30"/>
                  </a:lnTo>
                  <a:lnTo>
                    <a:pt x="184" y="30"/>
                  </a:lnTo>
                  <a:close/>
                  <a:moveTo>
                    <a:pt x="132" y="162"/>
                  </a:moveTo>
                  <a:lnTo>
                    <a:pt x="132" y="162"/>
                  </a:lnTo>
                  <a:lnTo>
                    <a:pt x="128" y="160"/>
                  </a:lnTo>
                  <a:lnTo>
                    <a:pt x="128" y="160"/>
                  </a:lnTo>
                  <a:lnTo>
                    <a:pt x="132" y="162"/>
                  </a:lnTo>
                  <a:lnTo>
                    <a:pt x="132" y="162"/>
                  </a:lnTo>
                  <a:close/>
                  <a:moveTo>
                    <a:pt x="124" y="158"/>
                  </a:moveTo>
                  <a:lnTo>
                    <a:pt x="124" y="158"/>
                  </a:lnTo>
                  <a:lnTo>
                    <a:pt x="120" y="156"/>
                  </a:lnTo>
                  <a:lnTo>
                    <a:pt x="120" y="156"/>
                  </a:lnTo>
                  <a:lnTo>
                    <a:pt x="124" y="158"/>
                  </a:lnTo>
                  <a:lnTo>
                    <a:pt x="124" y="158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2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108" y="150"/>
                  </a:moveTo>
                  <a:lnTo>
                    <a:pt x="108" y="150"/>
                  </a:lnTo>
                  <a:lnTo>
                    <a:pt x="106" y="148"/>
                  </a:lnTo>
                  <a:lnTo>
                    <a:pt x="106" y="148"/>
                  </a:lnTo>
                  <a:lnTo>
                    <a:pt x="108" y="150"/>
                  </a:lnTo>
                  <a:lnTo>
                    <a:pt x="108" y="150"/>
                  </a:lnTo>
                  <a:close/>
                  <a:moveTo>
                    <a:pt x="14" y="44"/>
                  </a:moveTo>
                  <a:lnTo>
                    <a:pt x="14" y="44"/>
                  </a:lnTo>
                  <a:lnTo>
                    <a:pt x="18" y="36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40" y="18"/>
                  </a:lnTo>
                  <a:lnTo>
                    <a:pt x="52" y="14"/>
                  </a:lnTo>
                  <a:lnTo>
                    <a:pt x="64" y="12"/>
                  </a:lnTo>
                  <a:lnTo>
                    <a:pt x="76" y="10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106" y="1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24" y="8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0" y="56"/>
                  </a:lnTo>
                  <a:lnTo>
                    <a:pt x="14" y="44"/>
                  </a:lnTo>
                  <a:lnTo>
                    <a:pt x="14" y="44"/>
                  </a:lnTo>
                  <a:close/>
                  <a:moveTo>
                    <a:pt x="46" y="110"/>
                  </a:moveTo>
                  <a:lnTo>
                    <a:pt x="44" y="110"/>
                  </a:lnTo>
                  <a:lnTo>
                    <a:pt x="46" y="110"/>
                  </a:lnTo>
                  <a:close/>
                  <a:moveTo>
                    <a:pt x="40" y="108"/>
                  </a:moveTo>
                  <a:lnTo>
                    <a:pt x="40" y="106"/>
                  </a:lnTo>
                  <a:lnTo>
                    <a:pt x="40" y="108"/>
                  </a:lnTo>
                  <a:close/>
                  <a:moveTo>
                    <a:pt x="36" y="104"/>
                  </a:moveTo>
                  <a:lnTo>
                    <a:pt x="34" y="102"/>
                  </a:lnTo>
                  <a:lnTo>
                    <a:pt x="36" y="104"/>
                  </a:lnTo>
                  <a:close/>
                  <a:moveTo>
                    <a:pt x="32" y="100"/>
                  </a:moveTo>
                  <a:lnTo>
                    <a:pt x="30" y="100"/>
                  </a:lnTo>
                  <a:lnTo>
                    <a:pt x="32" y="100"/>
                  </a:lnTo>
                  <a:close/>
                  <a:moveTo>
                    <a:pt x="26" y="96"/>
                  </a:moveTo>
                  <a:lnTo>
                    <a:pt x="26" y="96"/>
                  </a:lnTo>
                  <a:lnTo>
                    <a:pt x="26" y="96"/>
                  </a:lnTo>
                  <a:close/>
                  <a:moveTo>
                    <a:pt x="22" y="94"/>
                  </a:moveTo>
                  <a:lnTo>
                    <a:pt x="22" y="94"/>
                  </a:lnTo>
                  <a:lnTo>
                    <a:pt x="22" y="94"/>
                  </a:lnTo>
                  <a:close/>
                  <a:moveTo>
                    <a:pt x="10" y="82"/>
                  </a:moveTo>
                  <a:lnTo>
                    <a:pt x="8" y="82"/>
                  </a:lnTo>
                  <a:lnTo>
                    <a:pt x="10" y="82"/>
                  </a:lnTo>
                  <a:close/>
                  <a:moveTo>
                    <a:pt x="8" y="80"/>
                  </a:moveTo>
                  <a:lnTo>
                    <a:pt x="6" y="80"/>
                  </a:lnTo>
                  <a:lnTo>
                    <a:pt x="8" y="80"/>
                  </a:lnTo>
                  <a:close/>
                  <a:moveTo>
                    <a:pt x="4" y="78"/>
                  </a:moveTo>
                  <a:lnTo>
                    <a:pt x="2" y="76"/>
                  </a:lnTo>
                  <a:lnTo>
                    <a:pt x="4" y="78"/>
                  </a:lnTo>
                  <a:close/>
                  <a:moveTo>
                    <a:pt x="6" y="80"/>
                  </a:moveTo>
                  <a:lnTo>
                    <a:pt x="4" y="78"/>
                  </a:lnTo>
                  <a:lnTo>
                    <a:pt x="6" y="80"/>
                  </a:lnTo>
                  <a:close/>
                  <a:moveTo>
                    <a:pt x="210" y="192"/>
                  </a:moveTo>
                  <a:lnTo>
                    <a:pt x="210" y="192"/>
                  </a:lnTo>
                  <a:lnTo>
                    <a:pt x="234" y="196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34" y="196"/>
                  </a:lnTo>
                  <a:lnTo>
                    <a:pt x="210" y="192"/>
                  </a:lnTo>
                  <a:lnTo>
                    <a:pt x="210" y="192"/>
                  </a:lnTo>
                  <a:close/>
                  <a:moveTo>
                    <a:pt x="202" y="190"/>
                  </a:moveTo>
                  <a:lnTo>
                    <a:pt x="202" y="190"/>
                  </a:lnTo>
                  <a:lnTo>
                    <a:pt x="208" y="190"/>
                  </a:lnTo>
                  <a:lnTo>
                    <a:pt x="208" y="190"/>
                  </a:lnTo>
                  <a:lnTo>
                    <a:pt x="202" y="190"/>
                  </a:lnTo>
                  <a:lnTo>
                    <a:pt x="202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10515600" y="1244600"/>
              <a:ext cx="63500" cy="196850"/>
            </a:xfrm>
            <a:custGeom>
              <a:avLst/>
              <a:gdLst>
                <a:gd name="T0" fmla="*/ 6 w 40"/>
                <a:gd name="T1" fmla="*/ 110 h 124"/>
                <a:gd name="T2" fmla="*/ 6 w 40"/>
                <a:gd name="T3" fmla="*/ 110 h 124"/>
                <a:gd name="T4" fmla="*/ 12 w 40"/>
                <a:gd name="T5" fmla="*/ 118 h 124"/>
                <a:gd name="T6" fmla="*/ 18 w 40"/>
                <a:gd name="T7" fmla="*/ 124 h 124"/>
                <a:gd name="T8" fmla="*/ 20 w 40"/>
                <a:gd name="T9" fmla="*/ 124 h 124"/>
                <a:gd name="T10" fmla="*/ 20 w 40"/>
                <a:gd name="T11" fmla="*/ 124 h 124"/>
                <a:gd name="T12" fmla="*/ 12 w 40"/>
                <a:gd name="T13" fmla="*/ 108 h 124"/>
                <a:gd name="T14" fmla="*/ 8 w 40"/>
                <a:gd name="T15" fmla="*/ 100 h 124"/>
                <a:gd name="T16" fmla="*/ 8 w 40"/>
                <a:gd name="T17" fmla="*/ 92 h 124"/>
                <a:gd name="T18" fmla="*/ 8 w 40"/>
                <a:gd name="T19" fmla="*/ 92 h 124"/>
                <a:gd name="T20" fmla="*/ 8 w 40"/>
                <a:gd name="T21" fmla="*/ 84 h 124"/>
                <a:gd name="T22" fmla="*/ 12 w 40"/>
                <a:gd name="T23" fmla="*/ 78 h 124"/>
                <a:gd name="T24" fmla="*/ 12 w 40"/>
                <a:gd name="T25" fmla="*/ 78 h 124"/>
                <a:gd name="T26" fmla="*/ 18 w 40"/>
                <a:gd name="T27" fmla="*/ 72 h 124"/>
                <a:gd name="T28" fmla="*/ 18 w 40"/>
                <a:gd name="T29" fmla="*/ 72 h 124"/>
                <a:gd name="T30" fmla="*/ 26 w 40"/>
                <a:gd name="T31" fmla="*/ 68 h 124"/>
                <a:gd name="T32" fmla="*/ 26 w 40"/>
                <a:gd name="T33" fmla="*/ 68 h 124"/>
                <a:gd name="T34" fmla="*/ 34 w 40"/>
                <a:gd name="T35" fmla="*/ 62 h 124"/>
                <a:gd name="T36" fmla="*/ 34 w 40"/>
                <a:gd name="T37" fmla="*/ 62 h 124"/>
                <a:gd name="T38" fmla="*/ 38 w 40"/>
                <a:gd name="T39" fmla="*/ 52 h 124"/>
                <a:gd name="T40" fmla="*/ 38 w 40"/>
                <a:gd name="T41" fmla="*/ 52 h 124"/>
                <a:gd name="T42" fmla="*/ 40 w 40"/>
                <a:gd name="T43" fmla="*/ 42 h 124"/>
                <a:gd name="T44" fmla="*/ 38 w 40"/>
                <a:gd name="T45" fmla="*/ 32 h 124"/>
                <a:gd name="T46" fmla="*/ 38 w 40"/>
                <a:gd name="T47" fmla="*/ 32 h 124"/>
                <a:gd name="T48" fmla="*/ 34 w 40"/>
                <a:gd name="T49" fmla="*/ 24 h 124"/>
                <a:gd name="T50" fmla="*/ 30 w 40"/>
                <a:gd name="T51" fmla="*/ 14 h 124"/>
                <a:gd name="T52" fmla="*/ 30 w 40"/>
                <a:gd name="T53" fmla="*/ 14 h 124"/>
                <a:gd name="T54" fmla="*/ 26 w 40"/>
                <a:gd name="T55" fmla="*/ 8 h 124"/>
                <a:gd name="T56" fmla="*/ 20 w 40"/>
                <a:gd name="T57" fmla="*/ 0 h 124"/>
                <a:gd name="T58" fmla="*/ 18 w 40"/>
                <a:gd name="T59" fmla="*/ 0 h 124"/>
                <a:gd name="T60" fmla="*/ 18 w 40"/>
                <a:gd name="T61" fmla="*/ 0 h 124"/>
                <a:gd name="T62" fmla="*/ 24 w 40"/>
                <a:gd name="T63" fmla="*/ 18 h 124"/>
                <a:gd name="T64" fmla="*/ 28 w 40"/>
                <a:gd name="T65" fmla="*/ 34 h 124"/>
                <a:gd name="T66" fmla="*/ 28 w 40"/>
                <a:gd name="T67" fmla="*/ 34 h 124"/>
                <a:gd name="T68" fmla="*/ 30 w 40"/>
                <a:gd name="T69" fmla="*/ 42 h 124"/>
                <a:gd name="T70" fmla="*/ 30 w 40"/>
                <a:gd name="T71" fmla="*/ 50 h 124"/>
                <a:gd name="T72" fmla="*/ 30 w 40"/>
                <a:gd name="T73" fmla="*/ 50 h 124"/>
                <a:gd name="T74" fmla="*/ 28 w 40"/>
                <a:gd name="T75" fmla="*/ 58 h 124"/>
                <a:gd name="T76" fmla="*/ 24 w 40"/>
                <a:gd name="T77" fmla="*/ 64 h 124"/>
                <a:gd name="T78" fmla="*/ 24 w 40"/>
                <a:gd name="T79" fmla="*/ 64 h 124"/>
                <a:gd name="T80" fmla="*/ 16 w 40"/>
                <a:gd name="T81" fmla="*/ 70 h 124"/>
                <a:gd name="T82" fmla="*/ 16 w 40"/>
                <a:gd name="T83" fmla="*/ 70 h 124"/>
                <a:gd name="T84" fmla="*/ 10 w 40"/>
                <a:gd name="T85" fmla="*/ 76 h 124"/>
                <a:gd name="T86" fmla="*/ 10 w 40"/>
                <a:gd name="T87" fmla="*/ 76 h 124"/>
                <a:gd name="T88" fmla="*/ 2 w 40"/>
                <a:gd name="T89" fmla="*/ 82 h 124"/>
                <a:gd name="T90" fmla="*/ 2 w 40"/>
                <a:gd name="T91" fmla="*/ 82 h 124"/>
                <a:gd name="T92" fmla="*/ 0 w 40"/>
                <a:gd name="T93" fmla="*/ 88 h 124"/>
                <a:gd name="T94" fmla="*/ 0 w 40"/>
                <a:gd name="T95" fmla="*/ 92 h 124"/>
                <a:gd name="T96" fmla="*/ 0 w 40"/>
                <a:gd name="T97" fmla="*/ 92 h 124"/>
                <a:gd name="T98" fmla="*/ 0 w 40"/>
                <a:gd name="T99" fmla="*/ 102 h 124"/>
                <a:gd name="T100" fmla="*/ 0 w 40"/>
                <a:gd name="T101" fmla="*/ 102 h 124"/>
                <a:gd name="T102" fmla="*/ 6 w 40"/>
                <a:gd name="T103" fmla="*/ 110 h 124"/>
                <a:gd name="T104" fmla="*/ 6 w 40"/>
                <a:gd name="T105" fmla="*/ 11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" h="124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18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2" y="108"/>
                  </a:lnTo>
                  <a:lnTo>
                    <a:pt x="8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40" y="4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4" y="2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8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1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10582275" y="1314450"/>
              <a:ext cx="63500" cy="193675"/>
            </a:xfrm>
            <a:custGeom>
              <a:avLst/>
              <a:gdLst>
                <a:gd name="T0" fmla="*/ 6 w 40"/>
                <a:gd name="T1" fmla="*/ 110 h 122"/>
                <a:gd name="T2" fmla="*/ 6 w 40"/>
                <a:gd name="T3" fmla="*/ 110 h 122"/>
                <a:gd name="T4" fmla="*/ 12 w 40"/>
                <a:gd name="T5" fmla="*/ 118 h 122"/>
                <a:gd name="T6" fmla="*/ 20 w 40"/>
                <a:gd name="T7" fmla="*/ 122 h 122"/>
                <a:gd name="T8" fmla="*/ 20 w 40"/>
                <a:gd name="T9" fmla="*/ 122 h 122"/>
                <a:gd name="T10" fmla="*/ 20 w 40"/>
                <a:gd name="T11" fmla="*/ 122 h 122"/>
                <a:gd name="T12" fmla="*/ 12 w 40"/>
                <a:gd name="T13" fmla="*/ 106 h 122"/>
                <a:gd name="T14" fmla="*/ 10 w 40"/>
                <a:gd name="T15" fmla="*/ 98 h 122"/>
                <a:gd name="T16" fmla="*/ 8 w 40"/>
                <a:gd name="T17" fmla="*/ 92 h 122"/>
                <a:gd name="T18" fmla="*/ 8 w 40"/>
                <a:gd name="T19" fmla="*/ 92 h 122"/>
                <a:gd name="T20" fmla="*/ 8 w 40"/>
                <a:gd name="T21" fmla="*/ 84 h 122"/>
                <a:gd name="T22" fmla="*/ 12 w 40"/>
                <a:gd name="T23" fmla="*/ 76 h 122"/>
                <a:gd name="T24" fmla="*/ 12 w 40"/>
                <a:gd name="T25" fmla="*/ 76 h 122"/>
                <a:gd name="T26" fmla="*/ 20 w 40"/>
                <a:gd name="T27" fmla="*/ 72 h 122"/>
                <a:gd name="T28" fmla="*/ 20 w 40"/>
                <a:gd name="T29" fmla="*/ 72 h 122"/>
                <a:gd name="T30" fmla="*/ 28 w 40"/>
                <a:gd name="T31" fmla="*/ 68 h 122"/>
                <a:gd name="T32" fmla="*/ 28 w 40"/>
                <a:gd name="T33" fmla="*/ 68 h 122"/>
                <a:gd name="T34" fmla="*/ 34 w 40"/>
                <a:gd name="T35" fmla="*/ 60 h 122"/>
                <a:gd name="T36" fmla="*/ 34 w 40"/>
                <a:gd name="T37" fmla="*/ 60 h 122"/>
                <a:gd name="T38" fmla="*/ 40 w 40"/>
                <a:gd name="T39" fmla="*/ 50 h 122"/>
                <a:gd name="T40" fmla="*/ 40 w 40"/>
                <a:gd name="T41" fmla="*/ 50 h 122"/>
                <a:gd name="T42" fmla="*/ 40 w 40"/>
                <a:gd name="T43" fmla="*/ 40 h 122"/>
                <a:gd name="T44" fmla="*/ 40 w 40"/>
                <a:gd name="T45" fmla="*/ 32 h 122"/>
                <a:gd name="T46" fmla="*/ 40 w 40"/>
                <a:gd name="T47" fmla="*/ 32 h 122"/>
                <a:gd name="T48" fmla="*/ 36 w 40"/>
                <a:gd name="T49" fmla="*/ 22 h 122"/>
                <a:gd name="T50" fmla="*/ 32 w 40"/>
                <a:gd name="T51" fmla="*/ 14 h 122"/>
                <a:gd name="T52" fmla="*/ 32 w 40"/>
                <a:gd name="T53" fmla="*/ 14 h 122"/>
                <a:gd name="T54" fmla="*/ 26 w 40"/>
                <a:gd name="T55" fmla="*/ 6 h 122"/>
                <a:gd name="T56" fmla="*/ 20 w 40"/>
                <a:gd name="T57" fmla="*/ 0 h 122"/>
                <a:gd name="T58" fmla="*/ 20 w 40"/>
                <a:gd name="T59" fmla="*/ 0 h 122"/>
                <a:gd name="T60" fmla="*/ 20 w 40"/>
                <a:gd name="T61" fmla="*/ 0 h 122"/>
                <a:gd name="T62" fmla="*/ 26 w 40"/>
                <a:gd name="T63" fmla="*/ 16 h 122"/>
                <a:gd name="T64" fmla="*/ 30 w 40"/>
                <a:gd name="T65" fmla="*/ 34 h 122"/>
                <a:gd name="T66" fmla="*/ 30 w 40"/>
                <a:gd name="T67" fmla="*/ 34 h 122"/>
                <a:gd name="T68" fmla="*/ 30 w 40"/>
                <a:gd name="T69" fmla="*/ 42 h 122"/>
                <a:gd name="T70" fmla="*/ 30 w 40"/>
                <a:gd name="T71" fmla="*/ 50 h 122"/>
                <a:gd name="T72" fmla="*/ 30 w 40"/>
                <a:gd name="T73" fmla="*/ 50 h 122"/>
                <a:gd name="T74" fmla="*/ 28 w 40"/>
                <a:gd name="T75" fmla="*/ 56 h 122"/>
                <a:gd name="T76" fmla="*/ 24 w 40"/>
                <a:gd name="T77" fmla="*/ 64 h 122"/>
                <a:gd name="T78" fmla="*/ 24 w 40"/>
                <a:gd name="T79" fmla="*/ 64 h 122"/>
                <a:gd name="T80" fmla="*/ 18 w 40"/>
                <a:gd name="T81" fmla="*/ 68 h 122"/>
                <a:gd name="T82" fmla="*/ 18 w 40"/>
                <a:gd name="T83" fmla="*/ 68 h 122"/>
                <a:gd name="T84" fmla="*/ 10 w 40"/>
                <a:gd name="T85" fmla="*/ 74 h 122"/>
                <a:gd name="T86" fmla="*/ 10 w 40"/>
                <a:gd name="T87" fmla="*/ 74 h 122"/>
                <a:gd name="T88" fmla="*/ 4 w 40"/>
                <a:gd name="T89" fmla="*/ 82 h 122"/>
                <a:gd name="T90" fmla="*/ 4 w 40"/>
                <a:gd name="T91" fmla="*/ 82 h 122"/>
                <a:gd name="T92" fmla="*/ 0 w 40"/>
                <a:gd name="T93" fmla="*/ 92 h 122"/>
                <a:gd name="T94" fmla="*/ 0 w 40"/>
                <a:gd name="T95" fmla="*/ 92 h 122"/>
                <a:gd name="T96" fmla="*/ 2 w 40"/>
                <a:gd name="T97" fmla="*/ 102 h 122"/>
                <a:gd name="T98" fmla="*/ 2 w 40"/>
                <a:gd name="T99" fmla="*/ 102 h 122"/>
                <a:gd name="T100" fmla="*/ 6 w 40"/>
                <a:gd name="T101" fmla="*/ 110 h 122"/>
                <a:gd name="T102" fmla="*/ 6 w 40"/>
                <a:gd name="T103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" h="122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12" y="106"/>
                  </a:lnTo>
                  <a:lnTo>
                    <a:pt x="10" y="98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6" y="22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16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10677525" y="1314450"/>
              <a:ext cx="63500" cy="193675"/>
            </a:xfrm>
            <a:custGeom>
              <a:avLst/>
              <a:gdLst>
                <a:gd name="T0" fmla="*/ 6 w 40"/>
                <a:gd name="T1" fmla="*/ 110 h 122"/>
                <a:gd name="T2" fmla="*/ 6 w 40"/>
                <a:gd name="T3" fmla="*/ 110 h 122"/>
                <a:gd name="T4" fmla="*/ 12 w 40"/>
                <a:gd name="T5" fmla="*/ 118 h 122"/>
                <a:gd name="T6" fmla="*/ 18 w 40"/>
                <a:gd name="T7" fmla="*/ 122 h 122"/>
                <a:gd name="T8" fmla="*/ 20 w 40"/>
                <a:gd name="T9" fmla="*/ 122 h 122"/>
                <a:gd name="T10" fmla="*/ 20 w 40"/>
                <a:gd name="T11" fmla="*/ 122 h 122"/>
                <a:gd name="T12" fmla="*/ 12 w 40"/>
                <a:gd name="T13" fmla="*/ 106 h 122"/>
                <a:gd name="T14" fmla="*/ 10 w 40"/>
                <a:gd name="T15" fmla="*/ 98 h 122"/>
                <a:gd name="T16" fmla="*/ 8 w 40"/>
                <a:gd name="T17" fmla="*/ 92 h 122"/>
                <a:gd name="T18" fmla="*/ 8 w 40"/>
                <a:gd name="T19" fmla="*/ 92 h 122"/>
                <a:gd name="T20" fmla="*/ 8 w 40"/>
                <a:gd name="T21" fmla="*/ 84 h 122"/>
                <a:gd name="T22" fmla="*/ 12 w 40"/>
                <a:gd name="T23" fmla="*/ 76 h 122"/>
                <a:gd name="T24" fmla="*/ 12 w 40"/>
                <a:gd name="T25" fmla="*/ 76 h 122"/>
                <a:gd name="T26" fmla="*/ 18 w 40"/>
                <a:gd name="T27" fmla="*/ 72 h 122"/>
                <a:gd name="T28" fmla="*/ 18 w 40"/>
                <a:gd name="T29" fmla="*/ 72 h 122"/>
                <a:gd name="T30" fmla="*/ 26 w 40"/>
                <a:gd name="T31" fmla="*/ 68 h 122"/>
                <a:gd name="T32" fmla="*/ 26 w 40"/>
                <a:gd name="T33" fmla="*/ 68 h 122"/>
                <a:gd name="T34" fmla="*/ 34 w 40"/>
                <a:gd name="T35" fmla="*/ 60 h 122"/>
                <a:gd name="T36" fmla="*/ 34 w 40"/>
                <a:gd name="T37" fmla="*/ 60 h 122"/>
                <a:gd name="T38" fmla="*/ 38 w 40"/>
                <a:gd name="T39" fmla="*/ 50 h 122"/>
                <a:gd name="T40" fmla="*/ 38 w 40"/>
                <a:gd name="T41" fmla="*/ 50 h 122"/>
                <a:gd name="T42" fmla="*/ 40 w 40"/>
                <a:gd name="T43" fmla="*/ 40 h 122"/>
                <a:gd name="T44" fmla="*/ 38 w 40"/>
                <a:gd name="T45" fmla="*/ 32 h 122"/>
                <a:gd name="T46" fmla="*/ 38 w 40"/>
                <a:gd name="T47" fmla="*/ 32 h 122"/>
                <a:gd name="T48" fmla="*/ 36 w 40"/>
                <a:gd name="T49" fmla="*/ 22 h 122"/>
                <a:gd name="T50" fmla="*/ 30 w 40"/>
                <a:gd name="T51" fmla="*/ 14 h 122"/>
                <a:gd name="T52" fmla="*/ 30 w 40"/>
                <a:gd name="T53" fmla="*/ 14 h 122"/>
                <a:gd name="T54" fmla="*/ 26 w 40"/>
                <a:gd name="T55" fmla="*/ 6 h 122"/>
                <a:gd name="T56" fmla="*/ 20 w 40"/>
                <a:gd name="T57" fmla="*/ 0 h 122"/>
                <a:gd name="T58" fmla="*/ 18 w 40"/>
                <a:gd name="T59" fmla="*/ 0 h 122"/>
                <a:gd name="T60" fmla="*/ 18 w 40"/>
                <a:gd name="T61" fmla="*/ 0 h 122"/>
                <a:gd name="T62" fmla="*/ 24 w 40"/>
                <a:gd name="T63" fmla="*/ 16 h 122"/>
                <a:gd name="T64" fmla="*/ 28 w 40"/>
                <a:gd name="T65" fmla="*/ 34 h 122"/>
                <a:gd name="T66" fmla="*/ 28 w 40"/>
                <a:gd name="T67" fmla="*/ 34 h 122"/>
                <a:gd name="T68" fmla="*/ 30 w 40"/>
                <a:gd name="T69" fmla="*/ 42 h 122"/>
                <a:gd name="T70" fmla="*/ 30 w 40"/>
                <a:gd name="T71" fmla="*/ 50 h 122"/>
                <a:gd name="T72" fmla="*/ 30 w 40"/>
                <a:gd name="T73" fmla="*/ 50 h 122"/>
                <a:gd name="T74" fmla="*/ 28 w 40"/>
                <a:gd name="T75" fmla="*/ 56 h 122"/>
                <a:gd name="T76" fmla="*/ 24 w 40"/>
                <a:gd name="T77" fmla="*/ 64 h 122"/>
                <a:gd name="T78" fmla="*/ 24 w 40"/>
                <a:gd name="T79" fmla="*/ 64 h 122"/>
                <a:gd name="T80" fmla="*/ 16 w 40"/>
                <a:gd name="T81" fmla="*/ 68 h 122"/>
                <a:gd name="T82" fmla="*/ 16 w 40"/>
                <a:gd name="T83" fmla="*/ 68 h 122"/>
                <a:gd name="T84" fmla="*/ 10 w 40"/>
                <a:gd name="T85" fmla="*/ 74 h 122"/>
                <a:gd name="T86" fmla="*/ 10 w 40"/>
                <a:gd name="T87" fmla="*/ 74 h 122"/>
                <a:gd name="T88" fmla="*/ 4 w 40"/>
                <a:gd name="T89" fmla="*/ 82 h 122"/>
                <a:gd name="T90" fmla="*/ 4 w 40"/>
                <a:gd name="T91" fmla="*/ 82 h 122"/>
                <a:gd name="T92" fmla="*/ 0 w 40"/>
                <a:gd name="T93" fmla="*/ 86 h 122"/>
                <a:gd name="T94" fmla="*/ 0 w 40"/>
                <a:gd name="T95" fmla="*/ 92 h 122"/>
                <a:gd name="T96" fmla="*/ 0 w 40"/>
                <a:gd name="T97" fmla="*/ 92 h 122"/>
                <a:gd name="T98" fmla="*/ 2 w 40"/>
                <a:gd name="T99" fmla="*/ 102 h 122"/>
                <a:gd name="T100" fmla="*/ 2 w 40"/>
                <a:gd name="T101" fmla="*/ 102 h 122"/>
                <a:gd name="T102" fmla="*/ 6 w 40"/>
                <a:gd name="T103" fmla="*/ 110 h 122"/>
                <a:gd name="T104" fmla="*/ 6 w 40"/>
                <a:gd name="T10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" h="122">
                  <a:moveTo>
                    <a:pt x="6" y="110"/>
                  </a:moveTo>
                  <a:lnTo>
                    <a:pt x="6" y="110"/>
                  </a:lnTo>
                  <a:lnTo>
                    <a:pt x="12" y="118"/>
                  </a:lnTo>
                  <a:lnTo>
                    <a:pt x="18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12" y="106"/>
                  </a:lnTo>
                  <a:lnTo>
                    <a:pt x="10" y="98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40" y="4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2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1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6" y="110"/>
                  </a:ln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643813" y="1028700"/>
            <a:ext cx="781050" cy="679450"/>
            <a:chOff x="7643813" y="1028700"/>
            <a:chExt cx="781050" cy="679450"/>
          </a:xfrm>
          <a:solidFill>
            <a:schemeClr val="bg1">
              <a:lumMod val="50000"/>
            </a:schemeClr>
          </a:solidFill>
        </p:grpSpPr>
        <p:sp>
          <p:nvSpPr>
            <p:cNvPr id="145" name="Freeform 145"/>
            <p:cNvSpPr>
              <a:spLocks noEditPoints="1"/>
            </p:cNvSpPr>
            <p:nvPr/>
          </p:nvSpPr>
          <p:spPr bwMode="auto">
            <a:xfrm>
              <a:off x="7643813" y="1292225"/>
              <a:ext cx="254000" cy="384175"/>
            </a:xfrm>
            <a:custGeom>
              <a:avLst/>
              <a:gdLst>
                <a:gd name="T0" fmla="*/ 140 w 160"/>
                <a:gd name="T1" fmla="*/ 0 h 242"/>
                <a:gd name="T2" fmla="*/ 82 w 160"/>
                <a:gd name="T3" fmla="*/ 34 h 242"/>
                <a:gd name="T4" fmla="*/ 38 w 160"/>
                <a:gd name="T5" fmla="*/ 72 h 242"/>
                <a:gd name="T6" fmla="*/ 10 w 160"/>
                <a:gd name="T7" fmla="*/ 104 h 242"/>
                <a:gd name="T8" fmla="*/ 0 w 160"/>
                <a:gd name="T9" fmla="*/ 118 h 242"/>
                <a:gd name="T10" fmla="*/ 26 w 160"/>
                <a:gd name="T11" fmla="*/ 140 h 242"/>
                <a:gd name="T12" fmla="*/ 50 w 160"/>
                <a:gd name="T13" fmla="*/ 152 h 242"/>
                <a:gd name="T14" fmla="*/ 70 w 160"/>
                <a:gd name="T15" fmla="*/ 154 h 242"/>
                <a:gd name="T16" fmla="*/ 78 w 160"/>
                <a:gd name="T17" fmla="*/ 162 h 242"/>
                <a:gd name="T18" fmla="*/ 72 w 160"/>
                <a:gd name="T19" fmla="*/ 164 h 242"/>
                <a:gd name="T20" fmla="*/ 64 w 160"/>
                <a:gd name="T21" fmla="*/ 164 h 242"/>
                <a:gd name="T22" fmla="*/ 46 w 160"/>
                <a:gd name="T23" fmla="*/ 160 h 242"/>
                <a:gd name="T24" fmla="*/ 14 w 160"/>
                <a:gd name="T25" fmla="*/ 142 h 242"/>
                <a:gd name="T26" fmla="*/ 2 w 160"/>
                <a:gd name="T27" fmla="*/ 132 h 242"/>
                <a:gd name="T28" fmla="*/ 52 w 160"/>
                <a:gd name="T29" fmla="*/ 184 h 242"/>
                <a:gd name="T30" fmla="*/ 90 w 160"/>
                <a:gd name="T31" fmla="*/ 214 h 242"/>
                <a:gd name="T32" fmla="*/ 134 w 160"/>
                <a:gd name="T33" fmla="*/ 242 h 242"/>
                <a:gd name="T34" fmla="*/ 142 w 160"/>
                <a:gd name="T35" fmla="*/ 226 h 242"/>
                <a:gd name="T36" fmla="*/ 154 w 160"/>
                <a:gd name="T37" fmla="*/ 190 h 242"/>
                <a:gd name="T38" fmla="*/ 160 w 160"/>
                <a:gd name="T39" fmla="*/ 136 h 242"/>
                <a:gd name="T40" fmla="*/ 154 w 160"/>
                <a:gd name="T41" fmla="*/ 66 h 242"/>
                <a:gd name="T42" fmla="*/ 140 w 160"/>
                <a:gd name="T43" fmla="*/ 0 h 242"/>
                <a:gd name="T44" fmla="*/ 88 w 160"/>
                <a:gd name="T45" fmla="*/ 124 h 242"/>
                <a:gd name="T46" fmla="*/ 80 w 160"/>
                <a:gd name="T47" fmla="*/ 124 h 242"/>
                <a:gd name="T48" fmla="*/ 70 w 160"/>
                <a:gd name="T49" fmla="*/ 112 h 242"/>
                <a:gd name="T50" fmla="*/ 68 w 160"/>
                <a:gd name="T51" fmla="*/ 104 h 242"/>
                <a:gd name="T52" fmla="*/ 74 w 160"/>
                <a:gd name="T53" fmla="*/ 88 h 242"/>
                <a:gd name="T54" fmla="*/ 88 w 160"/>
                <a:gd name="T55" fmla="*/ 82 h 242"/>
                <a:gd name="T56" fmla="*/ 98 w 160"/>
                <a:gd name="T57" fmla="*/ 84 h 242"/>
                <a:gd name="T58" fmla="*/ 108 w 160"/>
                <a:gd name="T59" fmla="*/ 96 h 242"/>
                <a:gd name="T60" fmla="*/ 110 w 160"/>
                <a:gd name="T61" fmla="*/ 104 h 242"/>
                <a:gd name="T62" fmla="*/ 104 w 160"/>
                <a:gd name="T63" fmla="*/ 118 h 242"/>
                <a:gd name="T64" fmla="*/ 88 w 160"/>
                <a:gd name="T65" fmla="*/ 12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242">
                  <a:moveTo>
                    <a:pt x="140" y="0"/>
                  </a:moveTo>
                  <a:lnTo>
                    <a:pt x="140" y="0"/>
                  </a:lnTo>
                  <a:lnTo>
                    <a:pt x="110" y="16"/>
                  </a:lnTo>
                  <a:lnTo>
                    <a:pt x="82" y="34"/>
                  </a:lnTo>
                  <a:lnTo>
                    <a:pt x="58" y="54"/>
                  </a:lnTo>
                  <a:lnTo>
                    <a:pt x="38" y="72"/>
                  </a:lnTo>
                  <a:lnTo>
                    <a:pt x="22" y="90"/>
                  </a:lnTo>
                  <a:lnTo>
                    <a:pt x="10" y="10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8" y="124"/>
                  </a:lnTo>
                  <a:lnTo>
                    <a:pt x="26" y="140"/>
                  </a:lnTo>
                  <a:lnTo>
                    <a:pt x="38" y="148"/>
                  </a:lnTo>
                  <a:lnTo>
                    <a:pt x="50" y="152"/>
                  </a:lnTo>
                  <a:lnTo>
                    <a:pt x="64" y="154"/>
                  </a:lnTo>
                  <a:lnTo>
                    <a:pt x="70" y="154"/>
                  </a:lnTo>
                  <a:lnTo>
                    <a:pt x="76" y="152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2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6" y="162"/>
                  </a:lnTo>
                  <a:lnTo>
                    <a:pt x="46" y="160"/>
                  </a:lnTo>
                  <a:lnTo>
                    <a:pt x="30" y="152"/>
                  </a:lnTo>
                  <a:lnTo>
                    <a:pt x="14" y="142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22" y="154"/>
                  </a:lnTo>
                  <a:lnTo>
                    <a:pt x="52" y="184"/>
                  </a:lnTo>
                  <a:lnTo>
                    <a:pt x="70" y="200"/>
                  </a:lnTo>
                  <a:lnTo>
                    <a:pt x="90" y="214"/>
                  </a:lnTo>
                  <a:lnTo>
                    <a:pt x="112" y="228"/>
                  </a:lnTo>
                  <a:lnTo>
                    <a:pt x="134" y="242"/>
                  </a:lnTo>
                  <a:lnTo>
                    <a:pt x="134" y="242"/>
                  </a:lnTo>
                  <a:lnTo>
                    <a:pt x="142" y="226"/>
                  </a:lnTo>
                  <a:lnTo>
                    <a:pt x="148" y="208"/>
                  </a:lnTo>
                  <a:lnTo>
                    <a:pt x="154" y="190"/>
                  </a:lnTo>
                  <a:lnTo>
                    <a:pt x="156" y="172"/>
                  </a:lnTo>
                  <a:lnTo>
                    <a:pt x="160" y="136"/>
                  </a:lnTo>
                  <a:lnTo>
                    <a:pt x="158" y="100"/>
                  </a:lnTo>
                  <a:lnTo>
                    <a:pt x="154" y="66"/>
                  </a:lnTo>
                  <a:lnTo>
                    <a:pt x="150" y="38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88" y="124"/>
                  </a:moveTo>
                  <a:lnTo>
                    <a:pt x="88" y="124"/>
                  </a:lnTo>
                  <a:lnTo>
                    <a:pt x="80" y="124"/>
                  </a:lnTo>
                  <a:lnTo>
                    <a:pt x="74" y="118"/>
                  </a:lnTo>
                  <a:lnTo>
                    <a:pt x="70" y="112"/>
                  </a:lnTo>
                  <a:lnTo>
                    <a:pt x="68" y="104"/>
                  </a:lnTo>
                  <a:lnTo>
                    <a:pt x="68" y="104"/>
                  </a:lnTo>
                  <a:lnTo>
                    <a:pt x="70" y="96"/>
                  </a:lnTo>
                  <a:lnTo>
                    <a:pt x="74" y="88"/>
                  </a:lnTo>
                  <a:lnTo>
                    <a:pt x="80" y="84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8" y="84"/>
                  </a:lnTo>
                  <a:lnTo>
                    <a:pt x="104" y="88"/>
                  </a:lnTo>
                  <a:lnTo>
                    <a:pt x="108" y="96"/>
                  </a:lnTo>
                  <a:lnTo>
                    <a:pt x="110" y="104"/>
                  </a:lnTo>
                  <a:lnTo>
                    <a:pt x="110" y="104"/>
                  </a:lnTo>
                  <a:lnTo>
                    <a:pt x="108" y="112"/>
                  </a:lnTo>
                  <a:lnTo>
                    <a:pt x="104" y="118"/>
                  </a:lnTo>
                  <a:lnTo>
                    <a:pt x="98" y="124"/>
                  </a:lnTo>
                  <a:lnTo>
                    <a:pt x="88" y="124"/>
                  </a:lnTo>
                  <a:lnTo>
                    <a:pt x="88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7872413" y="1263650"/>
              <a:ext cx="552450" cy="444500"/>
            </a:xfrm>
            <a:custGeom>
              <a:avLst/>
              <a:gdLst>
                <a:gd name="T0" fmla="*/ 272 w 348"/>
                <a:gd name="T1" fmla="*/ 108 h 280"/>
                <a:gd name="T2" fmla="*/ 272 w 348"/>
                <a:gd name="T3" fmla="*/ 108 h 280"/>
                <a:gd name="T4" fmla="*/ 256 w 348"/>
                <a:gd name="T5" fmla="*/ 92 h 280"/>
                <a:gd name="T6" fmla="*/ 238 w 348"/>
                <a:gd name="T7" fmla="*/ 74 h 280"/>
                <a:gd name="T8" fmla="*/ 216 w 348"/>
                <a:gd name="T9" fmla="*/ 56 h 280"/>
                <a:gd name="T10" fmla="*/ 192 w 348"/>
                <a:gd name="T11" fmla="*/ 40 h 280"/>
                <a:gd name="T12" fmla="*/ 164 w 348"/>
                <a:gd name="T13" fmla="*/ 24 h 280"/>
                <a:gd name="T14" fmla="*/ 136 w 348"/>
                <a:gd name="T15" fmla="*/ 12 h 280"/>
                <a:gd name="T16" fmla="*/ 122 w 348"/>
                <a:gd name="T17" fmla="*/ 6 h 280"/>
                <a:gd name="T18" fmla="*/ 106 w 348"/>
                <a:gd name="T19" fmla="*/ 4 h 280"/>
                <a:gd name="T20" fmla="*/ 90 w 348"/>
                <a:gd name="T21" fmla="*/ 0 h 280"/>
                <a:gd name="T22" fmla="*/ 74 w 348"/>
                <a:gd name="T23" fmla="*/ 0 h 280"/>
                <a:gd name="T24" fmla="*/ 74 w 348"/>
                <a:gd name="T25" fmla="*/ 0 h 280"/>
                <a:gd name="T26" fmla="*/ 56 w 348"/>
                <a:gd name="T27" fmla="*/ 2 h 280"/>
                <a:gd name="T28" fmla="*/ 40 w 348"/>
                <a:gd name="T29" fmla="*/ 4 h 280"/>
                <a:gd name="T30" fmla="*/ 22 w 348"/>
                <a:gd name="T31" fmla="*/ 8 h 280"/>
                <a:gd name="T32" fmla="*/ 6 w 348"/>
                <a:gd name="T33" fmla="*/ 14 h 280"/>
                <a:gd name="T34" fmla="*/ 6 w 348"/>
                <a:gd name="T35" fmla="*/ 14 h 280"/>
                <a:gd name="T36" fmla="*/ 14 w 348"/>
                <a:gd name="T37" fmla="*/ 52 h 280"/>
                <a:gd name="T38" fmla="*/ 20 w 348"/>
                <a:gd name="T39" fmla="*/ 80 h 280"/>
                <a:gd name="T40" fmla="*/ 24 w 348"/>
                <a:gd name="T41" fmla="*/ 116 h 280"/>
                <a:gd name="T42" fmla="*/ 26 w 348"/>
                <a:gd name="T43" fmla="*/ 152 h 280"/>
                <a:gd name="T44" fmla="*/ 24 w 348"/>
                <a:gd name="T45" fmla="*/ 172 h 280"/>
                <a:gd name="T46" fmla="*/ 22 w 348"/>
                <a:gd name="T47" fmla="*/ 192 h 280"/>
                <a:gd name="T48" fmla="*/ 20 w 348"/>
                <a:gd name="T49" fmla="*/ 210 h 280"/>
                <a:gd name="T50" fmla="*/ 14 w 348"/>
                <a:gd name="T51" fmla="*/ 228 h 280"/>
                <a:gd name="T52" fmla="*/ 8 w 348"/>
                <a:gd name="T53" fmla="*/ 246 h 280"/>
                <a:gd name="T54" fmla="*/ 0 w 348"/>
                <a:gd name="T55" fmla="*/ 264 h 280"/>
                <a:gd name="T56" fmla="*/ 0 w 348"/>
                <a:gd name="T57" fmla="*/ 264 h 280"/>
                <a:gd name="T58" fmla="*/ 18 w 348"/>
                <a:gd name="T59" fmla="*/ 270 h 280"/>
                <a:gd name="T60" fmla="*/ 36 w 348"/>
                <a:gd name="T61" fmla="*/ 276 h 280"/>
                <a:gd name="T62" fmla="*/ 54 w 348"/>
                <a:gd name="T63" fmla="*/ 278 h 280"/>
                <a:gd name="T64" fmla="*/ 74 w 348"/>
                <a:gd name="T65" fmla="*/ 280 h 280"/>
                <a:gd name="T66" fmla="*/ 74 w 348"/>
                <a:gd name="T67" fmla="*/ 280 h 280"/>
                <a:gd name="T68" fmla="*/ 92 w 348"/>
                <a:gd name="T69" fmla="*/ 278 h 280"/>
                <a:gd name="T70" fmla="*/ 108 w 348"/>
                <a:gd name="T71" fmla="*/ 276 h 280"/>
                <a:gd name="T72" fmla="*/ 124 w 348"/>
                <a:gd name="T73" fmla="*/ 272 h 280"/>
                <a:gd name="T74" fmla="*/ 140 w 348"/>
                <a:gd name="T75" fmla="*/ 268 h 280"/>
                <a:gd name="T76" fmla="*/ 170 w 348"/>
                <a:gd name="T77" fmla="*/ 254 h 280"/>
                <a:gd name="T78" fmla="*/ 198 w 348"/>
                <a:gd name="T79" fmla="*/ 236 h 280"/>
                <a:gd name="T80" fmla="*/ 222 w 348"/>
                <a:gd name="T81" fmla="*/ 218 h 280"/>
                <a:gd name="T82" fmla="*/ 244 w 348"/>
                <a:gd name="T83" fmla="*/ 198 h 280"/>
                <a:gd name="T84" fmla="*/ 264 w 348"/>
                <a:gd name="T85" fmla="*/ 180 h 280"/>
                <a:gd name="T86" fmla="*/ 278 w 348"/>
                <a:gd name="T87" fmla="*/ 164 h 280"/>
                <a:gd name="T88" fmla="*/ 348 w 348"/>
                <a:gd name="T89" fmla="*/ 204 h 280"/>
                <a:gd name="T90" fmla="*/ 348 w 348"/>
                <a:gd name="T91" fmla="*/ 76 h 280"/>
                <a:gd name="T92" fmla="*/ 272 w 348"/>
                <a:gd name="T93" fmla="*/ 10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280">
                  <a:moveTo>
                    <a:pt x="272" y="108"/>
                  </a:moveTo>
                  <a:lnTo>
                    <a:pt x="272" y="108"/>
                  </a:lnTo>
                  <a:lnTo>
                    <a:pt x="256" y="92"/>
                  </a:lnTo>
                  <a:lnTo>
                    <a:pt x="238" y="74"/>
                  </a:lnTo>
                  <a:lnTo>
                    <a:pt x="216" y="56"/>
                  </a:lnTo>
                  <a:lnTo>
                    <a:pt x="192" y="40"/>
                  </a:lnTo>
                  <a:lnTo>
                    <a:pt x="164" y="24"/>
                  </a:lnTo>
                  <a:lnTo>
                    <a:pt x="136" y="12"/>
                  </a:lnTo>
                  <a:lnTo>
                    <a:pt x="122" y="6"/>
                  </a:lnTo>
                  <a:lnTo>
                    <a:pt x="106" y="4"/>
                  </a:lnTo>
                  <a:lnTo>
                    <a:pt x="90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6" y="2"/>
                  </a:lnTo>
                  <a:lnTo>
                    <a:pt x="40" y="4"/>
                  </a:lnTo>
                  <a:lnTo>
                    <a:pt x="2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52"/>
                  </a:lnTo>
                  <a:lnTo>
                    <a:pt x="20" y="80"/>
                  </a:lnTo>
                  <a:lnTo>
                    <a:pt x="24" y="116"/>
                  </a:lnTo>
                  <a:lnTo>
                    <a:pt x="26" y="152"/>
                  </a:lnTo>
                  <a:lnTo>
                    <a:pt x="24" y="172"/>
                  </a:lnTo>
                  <a:lnTo>
                    <a:pt x="22" y="192"/>
                  </a:lnTo>
                  <a:lnTo>
                    <a:pt x="20" y="210"/>
                  </a:lnTo>
                  <a:lnTo>
                    <a:pt x="14" y="228"/>
                  </a:lnTo>
                  <a:lnTo>
                    <a:pt x="8" y="246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8" y="270"/>
                  </a:lnTo>
                  <a:lnTo>
                    <a:pt x="36" y="276"/>
                  </a:lnTo>
                  <a:lnTo>
                    <a:pt x="54" y="278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92" y="278"/>
                  </a:lnTo>
                  <a:lnTo>
                    <a:pt x="108" y="276"/>
                  </a:lnTo>
                  <a:lnTo>
                    <a:pt x="124" y="272"/>
                  </a:lnTo>
                  <a:lnTo>
                    <a:pt x="140" y="268"/>
                  </a:lnTo>
                  <a:lnTo>
                    <a:pt x="170" y="254"/>
                  </a:lnTo>
                  <a:lnTo>
                    <a:pt x="198" y="236"/>
                  </a:lnTo>
                  <a:lnTo>
                    <a:pt x="222" y="218"/>
                  </a:lnTo>
                  <a:lnTo>
                    <a:pt x="244" y="198"/>
                  </a:lnTo>
                  <a:lnTo>
                    <a:pt x="264" y="180"/>
                  </a:lnTo>
                  <a:lnTo>
                    <a:pt x="278" y="164"/>
                  </a:lnTo>
                  <a:lnTo>
                    <a:pt x="348" y="204"/>
                  </a:lnTo>
                  <a:lnTo>
                    <a:pt x="348" y="76"/>
                  </a:lnTo>
                  <a:lnTo>
                    <a:pt x="27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8018463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2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6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6 w 52"/>
                <a:gd name="T33" fmla="*/ 118 h 122"/>
                <a:gd name="T34" fmla="*/ 44 w 52"/>
                <a:gd name="T35" fmla="*/ 112 h 122"/>
                <a:gd name="T36" fmla="*/ 44 w 52"/>
                <a:gd name="T37" fmla="*/ 112 h 122"/>
                <a:gd name="T38" fmla="*/ 50 w 52"/>
                <a:gd name="T39" fmla="*/ 104 h 122"/>
                <a:gd name="T40" fmla="*/ 52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6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20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4 w 52"/>
                <a:gd name="T77" fmla="*/ 14 h 122"/>
                <a:gd name="T78" fmla="*/ 14 w 52"/>
                <a:gd name="T79" fmla="*/ 14 h 122"/>
                <a:gd name="T80" fmla="*/ 20 w 52"/>
                <a:gd name="T81" fmla="*/ 6 h 122"/>
                <a:gd name="T82" fmla="*/ 26 w 52"/>
                <a:gd name="T83" fmla="*/ 0 h 122"/>
                <a:gd name="T84" fmla="*/ 26 w 52"/>
                <a:gd name="T85" fmla="*/ 0 h 122"/>
                <a:gd name="T86" fmla="*/ 26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6" y="118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50" y="104"/>
                  </a:lnTo>
                  <a:lnTo>
                    <a:pt x="52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6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0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8139113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2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6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6 w 52"/>
                <a:gd name="T33" fmla="*/ 118 h 122"/>
                <a:gd name="T34" fmla="*/ 44 w 52"/>
                <a:gd name="T35" fmla="*/ 112 h 122"/>
                <a:gd name="T36" fmla="*/ 44 w 52"/>
                <a:gd name="T37" fmla="*/ 112 h 122"/>
                <a:gd name="T38" fmla="*/ 50 w 52"/>
                <a:gd name="T39" fmla="*/ 104 h 122"/>
                <a:gd name="T40" fmla="*/ 52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6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18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4 w 52"/>
                <a:gd name="T77" fmla="*/ 14 h 122"/>
                <a:gd name="T78" fmla="*/ 14 w 52"/>
                <a:gd name="T79" fmla="*/ 14 h 122"/>
                <a:gd name="T80" fmla="*/ 18 w 52"/>
                <a:gd name="T81" fmla="*/ 6 h 122"/>
                <a:gd name="T82" fmla="*/ 26 w 52"/>
                <a:gd name="T83" fmla="*/ 0 h 122"/>
                <a:gd name="T84" fmla="*/ 26 w 52"/>
                <a:gd name="T85" fmla="*/ 0 h 122"/>
                <a:gd name="T86" fmla="*/ 26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6" y="118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50" y="104"/>
                  </a:lnTo>
                  <a:lnTo>
                    <a:pt x="52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6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18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7888288" y="1028700"/>
              <a:ext cx="82550" cy="193675"/>
            </a:xfrm>
            <a:custGeom>
              <a:avLst/>
              <a:gdLst>
                <a:gd name="T0" fmla="*/ 10 w 52"/>
                <a:gd name="T1" fmla="*/ 48 h 122"/>
                <a:gd name="T2" fmla="*/ 10 w 52"/>
                <a:gd name="T3" fmla="*/ 48 h 122"/>
                <a:gd name="T4" fmla="*/ 24 w 52"/>
                <a:gd name="T5" fmla="*/ 62 h 122"/>
                <a:gd name="T6" fmla="*/ 24 w 52"/>
                <a:gd name="T7" fmla="*/ 62 h 122"/>
                <a:gd name="T8" fmla="*/ 36 w 52"/>
                <a:gd name="T9" fmla="*/ 78 h 122"/>
                <a:gd name="T10" fmla="*/ 36 w 52"/>
                <a:gd name="T11" fmla="*/ 78 h 122"/>
                <a:gd name="T12" fmla="*/ 40 w 52"/>
                <a:gd name="T13" fmla="*/ 84 h 122"/>
                <a:gd name="T14" fmla="*/ 42 w 52"/>
                <a:gd name="T15" fmla="*/ 92 h 122"/>
                <a:gd name="T16" fmla="*/ 42 w 52"/>
                <a:gd name="T17" fmla="*/ 92 h 122"/>
                <a:gd name="T18" fmla="*/ 40 w 52"/>
                <a:gd name="T19" fmla="*/ 100 h 122"/>
                <a:gd name="T20" fmla="*/ 38 w 52"/>
                <a:gd name="T21" fmla="*/ 108 h 122"/>
                <a:gd name="T22" fmla="*/ 38 w 52"/>
                <a:gd name="T23" fmla="*/ 108 h 122"/>
                <a:gd name="T24" fmla="*/ 32 w 52"/>
                <a:gd name="T25" fmla="*/ 114 h 122"/>
                <a:gd name="T26" fmla="*/ 24 w 52"/>
                <a:gd name="T27" fmla="*/ 122 h 122"/>
                <a:gd name="T28" fmla="*/ 26 w 52"/>
                <a:gd name="T29" fmla="*/ 122 h 122"/>
                <a:gd name="T30" fmla="*/ 26 w 52"/>
                <a:gd name="T31" fmla="*/ 122 h 122"/>
                <a:gd name="T32" fmla="*/ 34 w 52"/>
                <a:gd name="T33" fmla="*/ 118 h 122"/>
                <a:gd name="T34" fmla="*/ 42 w 52"/>
                <a:gd name="T35" fmla="*/ 112 h 122"/>
                <a:gd name="T36" fmla="*/ 42 w 52"/>
                <a:gd name="T37" fmla="*/ 112 h 122"/>
                <a:gd name="T38" fmla="*/ 50 w 52"/>
                <a:gd name="T39" fmla="*/ 104 h 122"/>
                <a:gd name="T40" fmla="*/ 50 w 52"/>
                <a:gd name="T41" fmla="*/ 98 h 122"/>
                <a:gd name="T42" fmla="*/ 52 w 52"/>
                <a:gd name="T43" fmla="*/ 92 h 122"/>
                <a:gd name="T44" fmla="*/ 52 w 52"/>
                <a:gd name="T45" fmla="*/ 92 h 122"/>
                <a:gd name="T46" fmla="*/ 50 w 52"/>
                <a:gd name="T47" fmla="*/ 86 h 122"/>
                <a:gd name="T48" fmla="*/ 48 w 52"/>
                <a:gd name="T49" fmla="*/ 80 h 122"/>
                <a:gd name="T50" fmla="*/ 42 w 52"/>
                <a:gd name="T51" fmla="*/ 72 h 122"/>
                <a:gd name="T52" fmla="*/ 42 w 52"/>
                <a:gd name="T53" fmla="*/ 72 h 122"/>
                <a:gd name="T54" fmla="*/ 34 w 52"/>
                <a:gd name="T55" fmla="*/ 64 h 122"/>
                <a:gd name="T56" fmla="*/ 26 w 52"/>
                <a:gd name="T57" fmla="*/ 60 h 122"/>
                <a:gd name="T58" fmla="*/ 26 w 52"/>
                <a:gd name="T59" fmla="*/ 60 h 122"/>
                <a:gd name="T60" fmla="*/ 18 w 52"/>
                <a:gd name="T61" fmla="*/ 54 h 122"/>
                <a:gd name="T62" fmla="*/ 12 w 52"/>
                <a:gd name="T63" fmla="*/ 46 h 122"/>
                <a:gd name="T64" fmla="*/ 12 w 52"/>
                <a:gd name="T65" fmla="*/ 46 h 122"/>
                <a:gd name="T66" fmla="*/ 8 w 52"/>
                <a:gd name="T67" fmla="*/ 38 h 122"/>
                <a:gd name="T68" fmla="*/ 8 w 52"/>
                <a:gd name="T69" fmla="*/ 30 h 122"/>
                <a:gd name="T70" fmla="*/ 8 w 52"/>
                <a:gd name="T71" fmla="*/ 30 h 122"/>
                <a:gd name="T72" fmla="*/ 10 w 52"/>
                <a:gd name="T73" fmla="*/ 22 h 122"/>
                <a:gd name="T74" fmla="*/ 10 w 52"/>
                <a:gd name="T75" fmla="*/ 22 h 122"/>
                <a:gd name="T76" fmla="*/ 12 w 52"/>
                <a:gd name="T77" fmla="*/ 14 h 122"/>
                <a:gd name="T78" fmla="*/ 12 w 52"/>
                <a:gd name="T79" fmla="*/ 14 h 122"/>
                <a:gd name="T80" fmla="*/ 18 w 52"/>
                <a:gd name="T81" fmla="*/ 6 h 122"/>
                <a:gd name="T82" fmla="*/ 26 w 52"/>
                <a:gd name="T83" fmla="*/ 0 h 122"/>
                <a:gd name="T84" fmla="*/ 24 w 52"/>
                <a:gd name="T85" fmla="*/ 0 h 122"/>
                <a:gd name="T86" fmla="*/ 24 w 52"/>
                <a:gd name="T87" fmla="*/ 0 h 122"/>
                <a:gd name="T88" fmla="*/ 16 w 52"/>
                <a:gd name="T89" fmla="*/ 4 h 122"/>
                <a:gd name="T90" fmla="*/ 8 w 52"/>
                <a:gd name="T91" fmla="*/ 10 h 122"/>
                <a:gd name="T92" fmla="*/ 8 w 52"/>
                <a:gd name="T93" fmla="*/ 10 h 122"/>
                <a:gd name="T94" fmla="*/ 2 w 52"/>
                <a:gd name="T95" fmla="*/ 18 h 122"/>
                <a:gd name="T96" fmla="*/ 0 w 52"/>
                <a:gd name="T97" fmla="*/ 24 h 122"/>
                <a:gd name="T98" fmla="*/ 0 w 52"/>
                <a:gd name="T99" fmla="*/ 30 h 122"/>
                <a:gd name="T100" fmla="*/ 0 w 52"/>
                <a:gd name="T101" fmla="*/ 30 h 122"/>
                <a:gd name="T102" fmla="*/ 2 w 52"/>
                <a:gd name="T103" fmla="*/ 36 h 122"/>
                <a:gd name="T104" fmla="*/ 4 w 52"/>
                <a:gd name="T105" fmla="*/ 40 h 122"/>
                <a:gd name="T106" fmla="*/ 10 w 52"/>
                <a:gd name="T107" fmla="*/ 48 h 122"/>
                <a:gd name="T108" fmla="*/ 10 w 52"/>
                <a:gd name="T109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122">
                  <a:moveTo>
                    <a:pt x="10" y="48"/>
                  </a:moveTo>
                  <a:lnTo>
                    <a:pt x="10" y="4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40" y="8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0" y="100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2" y="114"/>
                  </a:lnTo>
                  <a:lnTo>
                    <a:pt x="24" y="122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34" y="118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50" y="104"/>
                  </a:lnTo>
                  <a:lnTo>
                    <a:pt x="50" y="9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34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18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8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11268075" y="1187450"/>
            <a:ext cx="609600" cy="517525"/>
          </a:xfrm>
          <a:custGeom>
            <a:avLst/>
            <a:gdLst>
              <a:gd name="T0" fmla="*/ 356 w 384"/>
              <a:gd name="T1" fmla="*/ 36 h 326"/>
              <a:gd name="T2" fmla="*/ 290 w 384"/>
              <a:gd name="T3" fmla="*/ 26 h 326"/>
              <a:gd name="T4" fmla="*/ 252 w 384"/>
              <a:gd name="T5" fmla="*/ 24 h 326"/>
              <a:gd name="T6" fmla="*/ 242 w 384"/>
              <a:gd name="T7" fmla="*/ 16 h 326"/>
              <a:gd name="T8" fmla="*/ 198 w 384"/>
              <a:gd name="T9" fmla="*/ 4 h 326"/>
              <a:gd name="T10" fmla="*/ 102 w 384"/>
              <a:gd name="T11" fmla="*/ 2 h 326"/>
              <a:gd name="T12" fmla="*/ 24 w 384"/>
              <a:gd name="T13" fmla="*/ 16 h 326"/>
              <a:gd name="T14" fmla="*/ 10 w 384"/>
              <a:gd name="T15" fmla="*/ 26 h 326"/>
              <a:gd name="T16" fmla="*/ 0 w 384"/>
              <a:gd name="T17" fmla="*/ 46 h 326"/>
              <a:gd name="T18" fmla="*/ 10 w 384"/>
              <a:gd name="T19" fmla="*/ 80 h 326"/>
              <a:gd name="T20" fmla="*/ 16 w 384"/>
              <a:gd name="T21" fmla="*/ 282 h 326"/>
              <a:gd name="T22" fmla="*/ 18 w 384"/>
              <a:gd name="T23" fmla="*/ 294 h 326"/>
              <a:gd name="T24" fmla="*/ 30 w 384"/>
              <a:gd name="T25" fmla="*/ 310 h 326"/>
              <a:gd name="T26" fmla="*/ 50 w 384"/>
              <a:gd name="T27" fmla="*/ 316 h 326"/>
              <a:gd name="T28" fmla="*/ 164 w 384"/>
              <a:gd name="T29" fmla="*/ 320 h 326"/>
              <a:gd name="T30" fmla="*/ 186 w 384"/>
              <a:gd name="T31" fmla="*/ 326 h 326"/>
              <a:gd name="T32" fmla="*/ 340 w 384"/>
              <a:gd name="T33" fmla="*/ 326 h 326"/>
              <a:gd name="T34" fmla="*/ 360 w 384"/>
              <a:gd name="T35" fmla="*/ 316 h 326"/>
              <a:gd name="T36" fmla="*/ 370 w 384"/>
              <a:gd name="T37" fmla="*/ 296 h 326"/>
              <a:gd name="T38" fmla="*/ 370 w 384"/>
              <a:gd name="T39" fmla="*/ 120 h 326"/>
              <a:gd name="T40" fmla="*/ 376 w 384"/>
              <a:gd name="T41" fmla="*/ 104 h 326"/>
              <a:gd name="T42" fmla="*/ 384 w 384"/>
              <a:gd name="T43" fmla="*/ 72 h 326"/>
              <a:gd name="T44" fmla="*/ 374 w 384"/>
              <a:gd name="T45" fmla="*/ 48 h 326"/>
              <a:gd name="T46" fmla="*/ 30 w 384"/>
              <a:gd name="T47" fmla="*/ 102 h 326"/>
              <a:gd name="T48" fmla="*/ 28 w 384"/>
              <a:gd name="T49" fmla="*/ 98 h 326"/>
              <a:gd name="T50" fmla="*/ 30 w 384"/>
              <a:gd name="T51" fmla="*/ 96 h 326"/>
              <a:gd name="T52" fmla="*/ 32 w 384"/>
              <a:gd name="T53" fmla="*/ 98 h 326"/>
              <a:gd name="T54" fmla="*/ 30 w 384"/>
              <a:gd name="T55" fmla="*/ 102 h 326"/>
              <a:gd name="T56" fmla="*/ 132 w 384"/>
              <a:gd name="T57" fmla="*/ 112 h 326"/>
              <a:gd name="T58" fmla="*/ 138 w 384"/>
              <a:gd name="T59" fmla="*/ 118 h 326"/>
              <a:gd name="T60" fmla="*/ 132 w 384"/>
              <a:gd name="T61" fmla="*/ 124 h 326"/>
              <a:gd name="T62" fmla="*/ 126 w 384"/>
              <a:gd name="T63" fmla="*/ 118 h 326"/>
              <a:gd name="T64" fmla="*/ 132 w 384"/>
              <a:gd name="T65" fmla="*/ 112 h 326"/>
              <a:gd name="T66" fmla="*/ 66 w 384"/>
              <a:gd name="T67" fmla="*/ 144 h 326"/>
              <a:gd name="T68" fmla="*/ 128 w 384"/>
              <a:gd name="T69" fmla="*/ 194 h 326"/>
              <a:gd name="T70" fmla="*/ 126 w 384"/>
              <a:gd name="T71" fmla="*/ 190 h 326"/>
              <a:gd name="T72" fmla="*/ 128 w 384"/>
              <a:gd name="T73" fmla="*/ 186 h 326"/>
              <a:gd name="T74" fmla="*/ 132 w 384"/>
              <a:gd name="T75" fmla="*/ 190 h 326"/>
              <a:gd name="T76" fmla="*/ 128 w 384"/>
              <a:gd name="T77" fmla="*/ 194 h 326"/>
              <a:gd name="T78" fmla="*/ 132 w 384"/>
              <a:gd name="T79" fmla="*/ 252 h 326"/>
              <a:gd name="T80" fmla="*/ 150 w 384"/>
              <a:gd name="T81" fmla="*/ 252 h 326"/>
              <a:gd name="T82" fmla="*/ 156 w 384"/>
              <a:gd name="T83" fmla="*/ 162 h 326"/>
              <a:gd name="T84" fmla="*/ 150 w 384"/>
              <a:gd name="T85" fmla="*/ 154 h 326"/>
              <a:gd name="T86" fmla="*/ 152 w 384"/>
              <a:gd name="T87" fmla="*/ 148 h 326"/>
              <a:gd name="T88" fmla="*/ 160 w 384"/>
              <a:gd name="T89" fmla="*/ 144 h 326"/>
              <a:gd name="T90" fmla="*/ 168 w 384"/>
              <a:gd name="T91" fmla="*/ 150 h 326"/>
              <a:gd name="T92" fmla="*/ 168 w 384"/>
              <a:gd name="T93" fmla="*/ 158 h 326"/>
              <a:gd name="T94" fmla="*/ 160 w 384"/>
              <a:gd name="T95" fmla="*/ 164 h 326"/>
              <a:gd name="T96" fmla="*/ 198 w 384"/>
              <a:gd name="T97" fmla="*/ 234 h 326"/>
              <a:gd name="T98" fmla="*/ 212 w 384"/>
              <a:gd name="T99" fmla="*/ 234 h 326"/>
              <a:gd name="T100" fmla="*/ 358 w 384"/>
              <a:gd name="T101" fmla="*/ 110 h 326"/>
              <a:gd name="T102" fmla="*/ 356 w 384"/>
              <a:gd name="T103" fmla="*/ 288 h 326"/>
              <a:gd name="T104" fmla="*/ 342 w 384"/>
              <a:gd name="T105" fmla="*/ 310 h 326"/>
              <a:gd name="T106" fmla="*/ 224 w 384"/>
              <a:gd name="T107" fmla="*/ 312 h 326"/>
              <a:gd name="T108" fmla="*/ 244 w 384"/>
              <a:gd name="T109" fmla="*/ 292 h 326"/>
              <a:gd name="T110" fmla="*/ 244 w 384"/>
              <a:gd name="T111" fmla="*/ 96 h 326"/>
              <a:gd name="T112" fmla="*/ 258 w 384"/>
              <a:gd name="T113" fmla="*/ 54 h 326"/>
              <a:gd name="T114" fmla="*/ 258 w 384"/>
              <a:gd name="T115" fmla="*/ 38 h 326"/>
              <a:gd name="T116" fmla="*/ 292 w 384"/>
              <a:gd name="T117" fmla="*/ 40 h 326"/>
              <a:gd name="T118" fmla="*/ 358 w 384"/>
              <a:gd name="T119" fmla="*/ 52 h 326"/>
              <a:gd name="T120" fmla="*/ 366 w 384"/>
              <a:gd name="T121" fmla="*/ 62 h 326"/>
              <a:gd name="T122" fmla="*/ 368 w 384"/>
              <a:gd name="T123" fmla="*/ 84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4" h="326">
                <a:moveTo>
                  <a:pt x="364" y="40"/>
                </a:moveTo>
                <a:lnTo>
                  <a:pt x="364" y="40"/>
                </a:lnTo>
                <a:lnTo>
                  <a:pt x="356" y="36"/>
                </a:lnTo>
                <a:lnTo>
                  <a:pt x="344" y="34"/>
                </a:lnTo>
                <a:lnTo>
                  <a:pt x="320" y="28"/>
                </a:lnTo>
                <a:lnTo>
                  <a:pt x="290" y="26"/>
                </a:lnTo>
                <a:lnTo>
                  <a:pt x="262" y="24"/>
                </a:lnTo>
                <a:lnTo>
                  <a:pt x="262" y="24"/>
                </a:lnTo>
                <a:lnTo>
                  <a:pt x="252" y="24"/>
                </a:lnTo>
                <a:lnTo>
                  <a:pt x="252" y="24"/>
                </a:lnTo>
                <a:lnTo>
                  <a:pt x="248" y="20"/>
                </a:lnTo>
                <a:lnTo>
                  <a:pt x="242" y="16"/>
                </a:lnTo>
                <a:lnTo>
                  <a:pt x="242" y="16"/>
                </a:lnTo>
                <a:lnTo>
                  <a:pt x="224" y="10"/>
                </a:lnTo>
                <a:lnTo>
                  <a:pt x="198" y="4"/>
                </a:lnTo>
                <a:lnTo>
                  <a:pt x="168" y="2"/>
                </a:lnTo>
                <a:lnTo>
                  <a:pt x="136" y="0"/>
                </a:lnTo>
                <a:lnTo>
                  <a:pt x="102" y="2"/>
                </a:lnTo>
                <a:lnTo>
                  <a:pt x="72" y="4"/>
                </a:lnTo>
                <a:lnTo>
                  <a:pt x="44" y="10"/>
                </a:lnTo>
                <a:lnTo>
                  <a:pt x="24" y="16"/>
                </a:lnTo>
                <a:lnTo>
                  <a:pt x="24" y="16"/>
                </a:lnTo>
                <a:lnTo>
                  <a:pt x="16" y="20"/>
                </a:lnTo>
                <a:lnTo>
                  <a:pt x="10" y="26"/>
                </a:lnTo>
                <a:lnTo>
                  <a:pt x="6" y="30"/>
                </a:lnTo>
                <a:lnTo>
                  <a:pt x="4" y="36"/>
                </a:lnTo>
                <a:lnTo>
                  <a:pt x="0" y="46"/>
                </a:lnTo>
                <a:lnTo>
                  <a:pt x="2" y="58"/>
                </a:lnTo>
                <a:lnTo>
                  <a:pt x="6" y="70"/>
                </a:lnTo>
                <a:lnTo>
                  <a:pt x="10" y="80"/>
                </a:lnTo>
                <a:lnTo>
                  <a:pt x="14" y="88"/>
                </a:lnTo>
                <a:lnTo>
                  <a:pt x="16" y="96"/>
                </a:lnTo>
                <a:lnTo>
                  <a:pt x="16" y="282"/>
                </a:lnTo>
                <a:lnTo>
                  <a:pt x="16" y="282"/>
                </a:lnTo>
                <a:lnTo>
                  <a:pt x="16" y="288"/>
                </a:lnTo>
                <a:lnTo>
                  <a:pt x="18" y="294"/>
                </a:lnTo>
                <a:lnTo>
                  <a:pt x="20" y="300"/>
                </a:lnTo>
                <a:lnTo>
                  <a:pt x="24" y="306"/>
                </a:lnTo>
                <a:lnTo>
                  <a:pt x="30" y="310"/>
                </a:lnTo>
                <a:lnTo>
                  <a:pt x="36" y="312"/>
                </a:lnTo>
                <a:lnTo>
                  <a:pt x="42" y="314"/>
                </a:lnTo>
                <a:lnTo>
                  <a:pt x="50" y="316"/>
                </a:lnTo>
                <a:lnTo>
                  <a:pt x="158" y="316"/>
                </a:lnTo>
                <a:lnTo>
                  <a:pt x="158" y="316"/>
                </a:lnTo>
                <a:lnTo>
                  <a:pt x="164" y="320"/>
                </a:lnTo>
                <a:lnTo>
                  <a:pt x="170" y="324"/>
                </a:lnTo>
                <a:lnTo>
                  <a:pt x="178" y="326"/>
                </a:lnTo>
                <a:lnTo>
                  <a:pt x="186" y="326"/>
                </a:lnTo>
                <a:lnTo>
                  <a:pt x="332" y="326"/>
                </a:lnTo>
                <a:lnTo>
                  <a:pt x="332" y="326"/>
                </a:lnTo>
                <a:lnTo>
                  <a:pt x="340" y="326"/>
                </a:lnTo>
                <a:lnTo>
                  <a:pt x="348" y="324"/>
                </a:lnTo>
                <a:lnTo>
                  <a:pt x="354" y="320"/>
                </a:lnTo>
                <a:lnTo>
                  <a:pt x="360" y="316"/>
                </a:lnTo>
                <a:lnTo>
                  <a:pt x="364" y="310"/>
                </a:lnTo>
                <a:lnTo>
                  <a:pt x="368" y="304"/>
                </a:lnTo>
                <a:lnTo>
                  <a:pt x="370" y="296"/>
                </a:lnTo>
                <a:lnTo>
                  <a:pt x="370" y="288"/>
                </a:lnTo>
                <a:lnTo>
                  <a:pt x="370" y="120"/>
                </a:lnTo>
                <a:lnTo>
                  <a:pt x="370" y="120"/>
                </a:lnTo>
                <a:lnTo>
                  <a:pt x="372" y="112"/>
                </a:lnTo>
                <a:lnTo>
                  <a:pt x="376" y="104"/>
                </a:lnTo>
                <a:lnTo>
                  <a:pt x="376" y="104"/>
                </a:lnTo>
                <a:lnTo>
                  <a:pt x="382" y="88"/>
                </a:lnTo>
                <a:lnTo>
                  <a:pt x="384" y="80"/>
                </a:lnTo>
                <a:lnTo>
                  <a:pt x="384" y="72"/>
                </a:lnTo>
                <a:lnTo>
                  <a:pt x="382" y="62"/>
                </a:lnTo>
                <a:lnTo>
                  <a:pt x="380" y="54"/>
                </a:lnTo>
                <a:lnTo>
                  <a:pt x="374" y="48"/>
                </a:lnTo>
                <a:lnTo>
                  <a:pt x="364" y="40"/>
                </a:lnTo>
                <a:lnTo>
                  <a:pt x="364" y="40"/>
                </a:lnTo>
                <a:close/>
                <a:moveTo>
                  <a:pt x="30" y="102"/>
                </a:moveTo>
                <a:lnTo>
                  <a:pt x="30" y="102"/>
                </a:lnTo>
                <a:lnTo>
                  <a:pt x="28" y="100"/>
                </a:lnTo>
                <a:lnTo>
                  <a:pt x="28" y="98"/>
                </a:lnTo>
                <a:lnTo>
                  <a:pt x="28" y="98"/>
                </a:lnTo>
                <a:lnTo>
                  <a:pt x="28" y="96"/>
                </a:lnTo>
                <a:lnTo>
                  <a:pt x="30" y="96"/>
                </a:lnTo>
                <a:lnTo>
                  <a:pt x="30" y="96"/>
                </a:lnTo>
                <a:lnTo>
                  <a:pt x="32" y="96"/>
                </a:lnTo>
                <a:lnTo>
                  <a:pt x="32" y="98"/>
                </a:lnTo>
                <a:lnTo>
                  <a:pt x="32" y="98"/>
                </a:lnTo>
                <a:lnTo>
                  <a:pt x="32" y="100"/>
                </a:lnTo>
                <a:lnTo>
                  <a:pt x="30" y="102"/>
                </a:lnTo>
                <a:lnTo>
                  <a:pt x="30" y="102"/>
                </a:lnTo>
                <a:close/>
                <a:moveTo>
                  <a:pt x="132" y="112"/>
                </a:moveTo>
                <a:lnTo>
                  <a:pt x="132" y="112"/>
                </a:lnTo>
                <a:lnTo>
                  <a:pt x="136" y="112"/>
                </a:lnTo>
                <a:lnTo>
                  <a:pt x="138" y="118"/>
                </a:lnTo>
                <a:lnTo>
                  <a:pt x="138" y="118"/>
                </a:lnTo>
                <a:lnTo>
                  <a:pt x="136" y="122"/>
                </a:lnTo>
                <a:lnTo>
                  <a:pt x="132" y="124"/>
                </a:lnTo>
                <a:lnTo>
                  <a:pt x="132" y="124"/>
                </a:lnTo>
                <a:lnTo>
                  <a:pt x="128" y="122"/>
                </a:lnTo>
                <a:lnTo>
                  <a:pt x="126" y="118"/>
                </a:lnTo>
                <a:lnTo>
                  <a:pt x="126" y="118"/>
                </a:lnTo>
                <a:lnTo>
                  <a:pt x="128" y="112"/>
                </a:lnTo>
                <a:lnTo>
                  <a:pt x="132" y="112"/>
                </a:lnTo>
                <a:lnTo>
                  <a:pt x="132" y="112"/>
                </a:lnTo>
                <a:close/>
                <a:moveTo>
                  <a:pt x="76" y="156"/>
                </a:moveTo>
                <a:lnTo>
                  <a:pt x="66" y="156"/>
                </a:lnTo>
                <a:lnTo>
                  <a:pt x="66" y="144"/>
                </a:lnTo>
                <a:lnTo>
                  <a:pt x="76" y="144"/>
                </a:lnTo>
                <a:lnTo>
                  <a:pt x="76" y="156"/>
                </a:lnTo>
                <a:close/>
                <a:moveTo>
                  <a:pt x="128" y="194"/>
                </a:moveTo>
                <a:lnTo>
                  <a:pt x="128" y="194"/>
                </a:lnTo>
                <a:lnTo>
                  <a:pt x="126" y="192"/>
                </a:lnTo>
                <a:lnTo>
                  <a:pt x="126" y="190"/>
                </a:lnTo>
                <a:lnTo>
                  <a:pt x="126" y="190"/>
                </a:lnTo>
                <a:lnTo>
                  <a:pt x="126" y="188"/>
                </a:lnTo>
                <a:lnTo>
                  <a:pt x="128" y="186"/>
                </a:lnTo>
                <a:lnTo>
                  <a:pt x="128" y="186"/>
                </a:lnTo>
                <a:lnTo>
                  <a:pt x="132" y="188"/>
                </a:lnTo>
                <a:lnTo>
                  <a:pt x="132" y="190"/>
                </a:lnTo>
                <a:lnTo>
                  <a:pt x="132" y="190"/>
                </a:lnTo>
                <a:lnTo>
                  <a:pt x="132" y="192"/>
                </a:lnTo>
                <a:lnTo>
                  <a:pt x="128" y="194"/>
                </a:lnTo>
                <a:lnTo>
                  <a:pt x="128" y="194"/>
                </a:lnTo>
                <a:close/>
                <a:moveTo>
                  <a:pt x="150" y="252"/>
                </a:moveTo>
                <a:lnTo>
                  <a:pt x="132" y="252"/>
                </a:lnTo>
                <a:lnTo>
                  <a:pt x="132" y="248"/>
                </a:lnTo>
                <a:lnTo>
                  <a:pt x="150" y="248"/>
                </a:lnTo>
                <a:lnTo>
                  <a:pt x="150" y="252"/>
                </a:lnTo>
                <a:close/>
                <a:moveTo>
                  <a:pt x="160" y="164"/>
                </a:moveTo>
                <a:lnTo>
                  <a:pt x="160" y="164"/>
                </a:lnTo>
                <a:lnTo>
                  <a:pt x="156" y="162"/>
                </a:lnTo>
                <a:lnTo>
                  <a:pt x="152" y="160"/>
                </a:lnTo>
                <a:lnTo>
                  <a:pt x="150" y="158"/>
                </a:lnTo>
                <a:lnTo>
                  <a:pt x="150" y="154"/>
                </a:lnTo>
                <a:lnTo>
                  <a:pt x="150" y="154"/>
                </a:lnTo>
                <a:lnTo>
                  <a:pt x="150" y="150"/>
                </a:lnTo>
                <a:lnTo>
                  <a:pt x="152" y="148"/>
                </a:lnTo>
                <a:lnTo>
                  <a:pt x="156" y="146"/>
                </a:lnTo>
                <a:lnTo>
                  <a:pt x="160" y="144"/>
                </a:lnTo>
                <a:lnTo>
                  <a:pt x="160" y="144"/>
                </a:lnTo>
                <a:lnTo>
                  <a:pt x="162" y="146"/>
                </a:lnTo>
                <a:lnTo>
                  <a:pt x="166" y="148"/>
                </a:lnTo>
                <a:lnTo>
                  <a:pt x="168" y="150"/>
                </a:lnTo>
                <a:lnTo>
                  <a:pt x="168" y="154"/>
                </a:lnTo>
                <a:lnTo>
                  <a:pt x="168" y="154"/>
                </a:lnTo>
                <a:lnTo>
                  <a:pt x="168" y="158"/>
                </a:lnTo>
                <a:lnTo>
                  <a:pt x="166" y="160"/>
                </a:lnTo>
                <a:lnTo>
                  <a:pt x="162" y="162"/>
                </a:lnTo>
                <a:lnTo>
                  <a:pt x="160" y="164"/>
                </a:lnTo>
                <a:lnTo>
                  <a:pt x="160" y="164"/>
                </a:lnTo>
                <a:close/>
                <a:moveTo>
                  <a:pt x="212" y="234"/>
                </a:moveTo>
                <a:lnTo>
                  <a:pt x="198" y="234"/>
                </a:lnTo>
                <a:lnTo>
                  <a:pt x="198" y="224"/>
                </a:lnTo>
                <a:lnTo>
                  <a:pt x="212" y="224"/>
                </a:lnTo>
                <a:lnTo>
                  <a:pt x="212" y="234"/>
                </a:lnTo>
                <a:close/>
                <a:moveTo>
                  <a:pt x="362" y="98"/>
                </a:moveTo>
                <a:lnTo>
                  <a:pt x="362" y="98"/>
                </a:lnTo>
                <a:lnTo>
                  <a:pt x="358" y="110"/>
                </a:lnTo>
                <a:lnTo>
                  <a:pt x="356" y="120"/>
                </a:lnTo>
                <a:lnTo>
                  <a:pt x="356" y="288"/>
                </a:lnTo>
                <a:lnTo>
                  <a:pt x="356" y="288"/>
                </a:lnTo>
                <a:lnTo>
                  <a:pt x="354" y="298"/>
                </a:lnTo>
                <a:lnTo>
                  <a:pt x="350" y="306"/>
                </a:lnTo>
                <a:lnTo>
                  <a:pt x="342" y="310"/>
                </a:lnTo>
                <a:lnTo>
                  <a:pt x="332" y="312"/>
                </a:lnTo>
                <a:lnTo>
                  <a:pt x="224" y="312"/>
                </a:lnTo>
                <a:lnTo>
                  <a:pt x="224" y="312"/>
                </a:lnTo>
                <a:lnTo>
                  <a:pt x="232" y="308"/>
                </a:lnTo>
                <a:lnTo>
                  <a:pt x="238" y="300"/>
                </a:lnTo>
                <a:lnTo>
                  <a:pt x="244" y="292"/>
                </a:lnTo>
                <a:lnTo>
                  <a:pt x="244" y="282"/>
                </a:lnTo>
                <a:lnTo>
                  <a:pt x="244" y="96"/>
                </a:lnTo>
                <a:lnTo>
                  <a:pt x="244" y="96"/>
                </a:lnTo>
                <a:lnTo>
                  <a:pt x="248" y="86"/>
                </a:lnTo>
                <a:lnTo>
                  <a:pt x="252" y="70"/>
                </a:lnTo>
                <a:lnTo>
                  <a:pt x="258" y="54"/>
                </a:lnTo>
                <a:lnTo>
                  <a:pt x="258" y="46"/>
                </a:lnTo>
                <a:lnTo>
                  <a:pt x="258" y="38"/>
                </a:lnTo>
                <a:lnTo>
                  <a:pt x="258" y="38"/>
                </a:lnTo>
                <a:lnTo>
                  <a:pt x="262" y="38"/>
                </a:lnTo>
                <a:lnTo>
                  <a:pt x="262" y="38"/>
                </a:lnTo>
                <a:lnTo>
                  <a:pt x="292" y="40"/>
                </a:lnTo>
                <a:lnTo>
                  <a:pt x="320" y="42"/>
                </a:lnTo>
                <a:lnTo>
                  <a:pt x="342" y="48"/>
                </a:lnTo>
                <a:lnTo>
                  <a:pt x="358" y="52"/>
                </a:lnTo>
                <a:lnTo>
                  <a:pt x="358" y="52"/>
                </a:lnTo>
                <a:lnTo>
                  <a:pt x="364" y="56"/>
                </a:lnTo>
                <a:lnTo>
                  <a:pt x="366" y="62"/>
                </a:lnTo>
                <a:lnTo>
                  <a:pt x="368" y="66"/>
                </a:lnTo>
                <a:lnTo>
                  <a:pt x="370" y="72"/>
                </a:lnTo>
                <a:lnTo>
                  <a:pt x="368" y="84"/>
                </a:lnTo>
                <a:lnTo>
                  <a:pt x="362" y="98"/>
                </a:lnTo>
                <a:lnTo>
                  <a:pt x="362" y="9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7726363" y="5148263"/>
            <a:ext cx="835025" cy="685800"/>
            <a:chOff x="7726363" y="5148263"/>
            <a:chExt cx="835025" cy="685800"/>
          </a:xfrm>
          <a:solidFill>
            <a:schemeClr val="bg1">
              <a:lumMod val="50000"/>
            </a:schemeClr>
          </a:solidFill>
        </p:grpSpPr>
        <p:sp>
          <p:nvSpPr>
            <p:cNvPr id="151" name="Freeform 151"/>
            <p:cNvSpPr>
              <a:spLocks noEditPoints="1"/>
            </p:cNvSpPr>
            <p:nvPr/>
          </p:nvSpPr>
          <p:spPr bwMode="auto">
            <a:xfrm>
              <a:off x="7726363" y="5148263"/>
              <a:ext cx="835025" cy="685800"/>
            </a:xfrm>
            <a:custGeom>
              <a:avLst/>
              <a:gdLst>
                <a:gd name="T0" fmla="*/ 322 w 526"/>
                <a:gd name="T1" fmla="*/ 222 h 432"/>
                <a:gd name="T2" fmla="*/ 302 w 526"/>
                <a:gd name="T3" fmla="*/ 216 h 432"/>
                <a:gd name="T4" fmla="*/ 312 w 526"/>
                <a:gd name="T5" fmla="*/ 138 h 432"/>
                <a:gd name="T6" fmla="*/ 286 w 526"/>
                <a:gd name="T7" fmla="*/ 66 h 432"/>
                <a:gd name="T8" fmla="*/ 248 w 526"/>
                <a:gd name="T9" fmla="*/ 28 h 432"/>
                <a:gd name="T10" fmla="*/ 206 w 526"/>
                <a:gd name="T11" fmla="*/ 8 h 432"/>
                <a:gd name="T12" fmla="*/ 162 w 526"/>
                <a:gd name="T13" fmla="*/ 0 h 432"/>
                <a:gd name="T14" fmla="*/ 118 w 526"/>
                <a:gd name="T15" fmla="*/ 4 h 432"/>
                <a:gd name="T16" fmla="*/ 76 w 526"/>
                <a:gd name="T17" fmla="*/ 22 h 432"/>
                <a:gd name="T18" fmla="*/ 40 w 526"/>
                <a:gd name="T19" fmla="*/ 52 h 432"/>
                <a:gd name="T20" fmla="*/ 22 w 526"/>
                <a:gd name="T21" fmla="*/ 78 h 432"/>
                <a:gd name="T22" fmla="*/ 4 w 526"/>
                <a:gd name="T23" fmla="*/ 120 h 432"/>
                <a:gd name="T24" fmla="*/ 0 w 526"/>
                <a:gd name="T25" fmla="*/ 166 h 432"/>
                <a:gd name="T26" fmla="*/ 10 w 526"/>
                <a:gd name="T27" fmla="*/ 210 h 432"/>
                <a:gd name="T28" fmla="*/ 32 w 526"/>
                <a:gd name="T29" fmla="*/ 250 h 432"/>
                <a:gd name="T30" fmla="*/ 66 w 526"/>
                <a:gd name="T31" fmla="*/ 282 h 432"/>
                <a:gd name="T32" fmla="*/ 114 w 526"/>
                <a:gd name="T33" fmla="*/ 306 h 432"/>
                <a:gd name="T34" fmla="*/ 190 w 526"/>
                <a:gd name="T35" fmla="*/ 308 h 432"/>
                <a:gd name="T36" fmla="*/ 260 w 526"/>
                <a:gd name="T37" fmla="*/ 274 h 432"/>
                <a:gd name="T38" fmla="*/ 272 w 526"/>
                <a:gd name="T39" fmla="*/ 290 h 432"/>
                <a:gd name="T40" fmla="*/ 466 w 526"/>
                <a:gd name="T41" fmla="*/ 428 h 432"/>
                <a:gd name="T42" fmla="*/ 490 w 526"/>
                <a:gd name="T43" fmla="*/ 432 h 432"/>
                <a:gd name="T44" fmla="*/ 512 w 526"/>
                <a:gd name="T45" fmla="*/ 422 h 432"/>
                <a:gd name="T46" fmla="*/ 522 w 526"/>
                <a:gd name="T47" fmla="*/ 408 h 432"/>
                <a:gd name="T48" fmla="*/ 524 w 526"/>
                <a:gd name="T49" fmla="*/ 384 h 432"/>
                <a:gd name="T50" fmla="*/ 514 w 526"/>
                <a:gd name="T51" fmla="*/ 362 h 432"/>
                <a:gd name="T52" fmla="*/ 272 w 526"/>
                <a:gd name="T53" fmla="*/ 222 h 432"/>
                <a:gd name="T54" fmla="*/ 264 w 526"/>
                <a:gd name="T55" fmla="*/ 232 h 432"/>
                <a:gd name="T56" fmla="*/ 248 w 526"/>
                <a:gd name="T57" fmla="*/ 254 h 432"/>
                <a:gd name="T58" fmla="*/ 196 w 526"/>
                <a:gd name="T59" fmla="*/ 284 h 432"/>
                <a:gd name="T60" fmla="*/ 124 w 526"/>
                <a:gd name="T61" fmla="*/ 286 h 432"/>
                <a:gd name="T62" fmla="*/ 78 w 526"/>
                <a:gd name="T63" fmla="*/ 264 h 432"/>
                <a:gd name="T64" fmla="*/ 58 w 526"/>
                <a:gd name="T65" fmla="*/ 246 h 432"/>
                <a:gd name="T66" fmla="*/ 36 w 526"/>
                <a:gd name="T67" fmla="*/ 214 h 432"/>
                <a:gd name="T68" fmla="*/ 24 w 526"/>
                <a:gd name="T69" fmla="*/ 178 h 432"/>
                <a:gd name="T70" fmla="*/ 24 w 526"/>
                <a:gd name="T71" fmla="*/ 138 h 432"/>
                <a:gd name="T72" fmla="*/ 34 w 526"/>
                <a:gd name="T73" fmla="*/ 100 h 432"/>
                <a:gd name="T74" fmla="*/ 48 w 526"/>
                <a:gd name="T75" fmla="*/ 78 h 432"/>
                <a:gd name="T76" fmla="*/ 76 w 526"/>
                <a:gd name="T77" fmla="*/ 48 h 432"/>
                <a:gd name="T78" fmla="*/ 110 w 526"/>
                <a:gd name="T79" fmla="*/ 30 h 432"/>
                <a:gd name="T80" fmla="*/ 148 w 526"/>
                <a:gd name="T81" fmla="*/ 22 h 432"/>
                <a:gd name="T82" fmla="*/ 186 w 526"/>
                <a:gd name="T83" fmla="*/ 26 h 432"/>
                <a:gd name="T84" fmla="*/ 224 w 526"/>
                <a:gd name="T85" fmla="*/ 40 h 432"/>
                <a:gd name="T86" fmla="*/ 246 w 526"/>
                <a:gd name="T87" fmla="*/ 54 h 432"/>
                <a:gd name="T88" fmla="*/ 280 w 526"/>
                <a:gd name="T89" fmla="*/ 104 h 432"/>
                <a:gd name="T90" fmla="*/ 290 w 526"/>
                <a:gd name="T91" fmla="*/ 176 h 432"/>
                <a:gd name="T92" fmla="*/ 272 w 526"/>
                <a:gd name="T93" fmla="*/ 22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6" h="432">
                  <a:moveTo>
                    <a:pt x="508" y="356"/>
                  </a:moveTo>
                  <a:lnTo>
                    <a:pt x="322" y="222"/>
                  </a:lnTo>
                  <a:lnTo>
                    <a:pt x="322" y="222"/>
                  </a:lnTo>
                  <a:lnTo>
                    <a:pt x="312" y="218"/>
                  </a:lnTo>
                  <a:lnTo>
                    <a:pt x="302" y="216"/>
                  </a:lnTo>
                  <a:lnTo>
                    <a:pt x="302" y="216"/>
                  </a:lnTo>
                  <a:lnTo>
                    <a:pt x="310" y="190"/>
                  </a:lnTo>
                  <a:lnTo>
                    <a:pt x="312" y="164"/>
                  </a:lnTo>
                  <a:lnTo>
                    <a:pt x="312" y="138"/>
                  </a:lnTo>
                  <a:lnTo>
                    <a:pt x="308" y="114"/>
                  </a:lnTo>
                  <a:lnTo>
                    <a:pt x="298" y="90"/>
                  </a:lnTo>
                  <a:lnTo>
                    <a:pt x="286" y="66"/>
                  </a:lnTo>
                  <a:lnTo>
                    <a:pt x="268" y="46"/>
                  </a:lnTo>
                  <a:lnTo>
                    <a:pt x="248" y="28"/>
                  </a:lnTo>
                  <a:lnTo>
                    <a:pt x="248" y="28"/>
                  </a:lnTo>
                  <a:lnTo>
                    <a:pt x="234" y="20"/>
                  </a:lnTo>
                  <a:lnTo>
                    <a:pt x="220" y="12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0"/>
                  </a:lnTo>
                  <a:lnTo>
                    <a:pt x="162" y="0"/>
                  </a:lnTo>
                  <a:lnTo>
                    <a:pt x="146" y="0"/>
                  </a:lnTo>
                  <a:lnTo>
                    <a:pt x="132" y="2"/>
                  </a:lnTo>
                  <a:lnTo>
                    <a:pt x="118" y="4"/>
                  </a:lnTo>
                  <a:lnTo>
                    <a:pt x="102" y="10"/>
                  </a:lnTo>
                  <a:lnTo>
                    <a:pt x="88" y="14"/>
                  </a:lnTo>
                  <a:lnTo>
                    <a:pt x="76" y="22"/>
                  </a:lnTo>
                  <a:lnTo>
                    <a:pt x="62" y="30"/>
                  </a:lnTo>
                  <a:lnTo>
                    <a:pt x="50" y="40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2" y="78"/>
                  </a:lnTo>
                  <a:lnTo>
                    <a:pt x="14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66"/>
                  </a:lnTo>
                  <a:lnTo>
                    <a:pt x="2" y="180"/>
                  </a:lnTo>
                  <a:lnTo>
                    <a:pt x="6" y="196"/>
                  </a:lnTo>
                  <a:lnTo>
                    <a:pt x="10" y="210"/>
                  </a:lnTo>
                  <a:lnTo>
                    <a:pt x="16" y="224"/>
                  </a:lnTo>
                  <a:lnTo>
                    <a:pt x="24" y="238"/>
                  </a:lnTo>
                  <a:lnTo>
                    <a:pt x="32" y="250"/>
                  </a:lnTo>
                  <a:lnTo>
                    <a:pt x="42" y="262"/>
                  </a:lnTo>
                  <a:lnTo>
                    <a:pt x="54" y="27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88" y="296"/>
                  </a:lnTo>
                  <a:lnTo>
                    <a:pt x="114" y="306"/>
                  </a:lnTo>
                  <a:lnTo>
                    <a:pt x="140" y="310"/>
                  </a:lnTo>
                  <a:lnTo>
                    <a:pt x="164" y="312"/>
                  </a:lnTo>
                  <a:lnTo>
                    <a:pt x="190" y="308"/>
                  </a:lnTo>
                  <a:lnTo>
                    <a:pt x="214" y="300"/>
                  </a:lnTo>
                  <a:lnTo>
                    <a:pt x="238" y="290"/>
                  </a:lnTo>
                  <a:lnTo>
                    <a:pt x="260" y="274"/>
                  </a:lnTo>
                  <a:lnTo>
                    <a:pt x="260" y="274"/>
                  </a:lnTo>
                  <a:lnTo>
                    <a:pt x="264" y="284"/>
                  </a:lnTo>
                  <a:lnTo>
                    <a:pt x="272" y="290"/>
                  </a:lnTo>
                  <a:lnTo>
                    <a:pt x="458" y="424"/>
                  </a:lnTo>
                  <a:lnTo>
                    <a:pt x="458" y="424"/>
                  </a:lnTo>
                  <a:lnTo>
                    <a:pt x="466" y="428"/>
                  </a:lnTo>
                  <a:lnTo>
                    <a:pt x="474" y="432"/>
                  </a:lnTo>
                  <a:lnTo>
                    <a:pt x="482" y="432"/>
                  </a:lnTo>
                  <a:lnTo>
                    <a:pt x="490" y="432"/>
                  </a:lnTo>
                  <a:lnTo>
                    <a:pt x="498" y="430"/>
                  </a:lnTo>
                  <a:lnTo>
                    <a:pt x="506" y="426"/>
                  </a:lnTo>
                  <a:lnTo>
                    <a:pt x="512" y="422"/>
                  </a:lnTo>
                  <a:lnTo>
                    <a:pt x="518" y="414"/>
                  </a:lnTo>
                  <a:lnTo>
                    <a:pt x="518" y="414"/>
                  </a:lnTo>
                  <a:lnTo>
                    <a:pt x="522" y="408"/>
                  </a:lnTo>
                  <a:lnTo>
                    <a:pt x="524" y="400"/>
                  </a:lnTo>
                  <a:lnTo>
                    <a:pt x="526" y="392"/>
                  </a:lnTo>
                  <a:lnTo>
                    <a:pt x="524" y="384"/>
                  </a:lnTo>
                  <a:lnTo>
                    <a:pt x="522" y="376"/>
                  </a:lnTo>
                  <a:lnTo>
                    <a:pt x="518" y="368"/>
                  </a:lnTo>
                  <a:lnTo>
                    <a:pt x="514" y="362"/>
                  </a:lnTo>
                  <a:lnTo>
                    <a:pt x="508" y="356"/>
                  </a:lnTo>
                  <a:lnTo>
                    <a:pt x="508" y="356"/>
                  </a:lnTo>
                  <a:close/>
                  <a:moveTo>
                    <a:pt x="272" y="222"/>
                  </a:moveTo>
                  <a:lnTo>
                    <a:pt x="272" y="222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58" y="244"/>
                  </a:lnTo>
                  <a:lnTo>
                    <a:pt x="258" y="244"/>
                  </a:lnTo>
                  <a:lnTo>
                    <a:pt x="248" y="254"/>
                  </a:lnTo>
                  <a:lnTo>
                    <a:pt x="240" y="262"/>
                  </a:lnTo>
                  <a:lnTo>
                    <a:pt x="218" y="274"/>
                  </a:lnTo>
                  <a:lnTo>
                    <a:pt x="196" y="284"/>
                  </a:lnTo>
                  <a:lnTo>
                    <a:pt x="172" y="288"/>
                  </a:lnTo>
                  <a:lnTo>
                    <a:pt x="148" y="290"/>
                  </a:lnTo>
                  <a:lnTo>
                    <a:pt x="124" y="286"/>
                  </a:lnTo>
                  <a:lnTo>
                    <a:pt x="100" y="278"/>
                  </a:lnTo>
                  <a:lnTo>
                    <a:pt x="90" y="272"/>
                  </a:lnTo>
                  <a:lnTo>
                    <a:pt x="78" y="264"/>
                  </a:lnTo>
                  <a:lnTo>
                    <a:pt x="78" y="264"/>
                  </a:lnTo>
                  <a:lnTo>
                    <a:pt x="68" y="256"/>
                  </a:lnTo>
                  <a:lnTo>
                    <a:pt x="58" y="246"/>
                  </a:lnTo>
                  <a:lnTo>
                    <a:pt x="50" y="236"/>
                  </a:lnTo>
                  <a:lnTo>
                    <a:pt x="42" y="226"/>
                  </a:lnTo>
                  <a:lnTo>
                    <a:pt x="36" y="214"/>
                  </a:lnTo>
                  <a:lnTo>
                    <a:pt x="32" y="202"/>
                  </a:lnTo>
                  <a:lnTo>
                    <a:pt x="28" y="190"/>
                  </a:lnTo>
                  <a:lnTo>
                    <a:pt x="24" y="178"/>
                  </a:lnTo>
                  <a:lnTo>
                    <a:pt x="24" y="164"/>
                  </a:lnTo>
                  <a:lnTo>
                    <a:pt x="22" y="152"/>
                  </a:lnTo>
                  <a:lnTo>
                    <a:pt x="24" y="138"/>
                  </a:lnTo>
                  <a:lnTo>
                    <a:pt x="26" y="126"/>
                  </a:lnTo>
                  <a:lnTo>
                    <a:pt x="30" y="114"/>
                  </a:lnTo>
                  <a:lnTo>
                    <a:pt x="34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56" y="66"/>
                  </a:lnTo>
                  <a:lnTo>
                    <a:pt x="66" y="58"/>
                  </a:lnTo>
                  <a:lnTo>
                    <a:pt x="76" y="48"/>
                  </a:lnTo>
                  <a:lnTo>
                    <a:pt x="88" y="42"/>
                  </a:lnTo>
                  <a:lnTo>
                    <a:pt x="98" y="36"/>
                  </a:lnTo>
                  <a:lnTo>
                    <a:pt x="110" y="30"/>
                  </a:lnTo>
                  <a:lnTo>
                    <a:pt x="122" y="26"/>
                  </a:lnTo>
                  <a:lnTo>
                    <a:pt x="136" y="24"/>
                  </a:lnTo>
                  <a:lnTo>
                    <a:pt x="148" y="22"/>
                  </a:lnTo>
                  <a:lnTo>
                    <a:pt x="162" y="22"/>
                  </a:lnTo>
                  <a:lnTo>
                    <a:pt x="174" y="22"/>
                  </a:lnTo>
                  <a:lnTo>
                    <a:pt x="186" y="26"/>
                  </a:lnTo>
                  <a:lnTo>
                    <a:pt x="200" y="28"/>
                  </a:lnTo>
                  <a:lnTo>
                    <a:pt x="212" y="34"/>
                  </a:lnTo>
                  <a:lnTo>
                    <a:pt x="224" y="40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46" y="54"/>
                  </a:lnTo>
                  <a:lnTo>
                    <a:pt x="254" y="64"/>
                  </a:lnTo>
                  <a:lnTo>
                    <a:pt x="270" y="84"/>
                  </a:lnTo>
                  <a:lnTo>
                    <a:pt x="280" y="104"/>
                  </a:lnTo>
                  <a:lnTo>
                    <a:pt x="288" y="128"/>
                  </a:lnTo>
                  <a:lnTo>
                    <a:pt x="290" y="152"/>
                  </a:lnTo>
                  <a:lnTo>
                    <a:pt x="290" y="176"/>
                  </a:lnTo>
                  <a:lnTo>
                    <a:pt x="284" y="200"/>
                  </a:lnTo>
                  <a:lnTo>
                    <a:pt x="278" y="212"/>
                  </a:lnTo>
                  <a:lnTo>
                    <a:pt x="272" y="222"/>
                  </a:lnTo>
                  <a:lnTo>
                    <a:pt x="272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 noEditPoints="1"/>
            </p:cNvSpPr>
            <p:nvPr/>
          </p:nvSpPr>
          <p:spPr bwMode="auto">
            <a:xfrm>
              <a:off x="7808913" y="5303838"/>
              <a:ext cx="114300" cy="171450"/>
            </a:xfrm>
            <a:custGeom>
              <a:avLst/>
              <a:gdLst>
                <a:gd name="T0" fmla="*/ 64 w 72"/>
                <a:gd name="T1" fmla="*/ 0 h 108"/>
                <a:gd name="T2" fmla="*/ 64 w 72"/>
                <a:gd name="T3" fmla="*/ 0 h 108"/>
                <a:gd name="T4" fmla="*/ 50 w 72"/>
                <a:gd name="T5" fmla="*/ 6 h 108"/>
                <a:gd name="T6" fmla="*/ 38 w 72"/>
                <a:gd name="T7" fmla="*/ 14 h 108"/>
                <a:gd name="T8" fmla="*/ 16 w 72"/>
                <a:gd name="T9" fmla="*/ 32 h 108"/>
                <a:gd name="T10" fmla="*/ 4 w 72"/>
                <a:gd name="T11" fmla="*/ 46 h 108"/>
                <a:gd name="T12" fmla="*/ 0 w 72"/>
                <a:gd name="T13" fmla="*/ 52 h 108"/>
                <a:gd name="T14" fmla="*/ 0 w 72"/>
                <a:gd name="T15" fmla="*/ 52 h 108"/>
                <a:gd name="T16" fmla="*/ 2 w 72"/>
                <a:gd name="T17" fmla="*/ 56 h 108"/>
                <a:gd name="T18" fmla="*/ 12 w 72"/>
                <a:gd name="T19" fmla="*/ 62 h 108"/>
                <a:gd name="T20" fmla="*/ 22 w 72"/>
                <a:gd name="T21" fmla="*/ 68 h 108"/>
                <a:gd name="T22" fmla="*/ 28 w 72"/>
                <a:gd name="T23" fmla="*/ 70 h 108"/>
                <a:gd name="T24" fmla="*/ 34 w 72"/>
                <a:gd name="T25" fmla="*/ 68 h 108"/>
                <a:gd name="T26" fmla="*/ 34 w 72"/>
                <a:gd name="T27" fmla="*/ 72 h 108"/>
                <a:gd name="T28" fmla="*/ 34 w 72"/>
                <a:gd name="T29" fmla="*/ 72 h 108"/>
                <a:gd name="T30" fmla="*/ 28 w 72"/>
                <a:gd name="T31" fmla="*/ 74 h 108"/>
                <a:gd name="T32" fmla="*/ 28 w 72"/>
                <a:gd name="T33" fmla="*/ 74 h 108"/>
                <a:gd name="T34" fmla="*/ 20 w 72"/>
                <a:gd name="T35" fmla="*/ 72 h 108"/>
                <a:gd name="T36" fmla="*/ 12 w 72"/>
                <a:gd name="T37" fmla="*/ 68 h 108"/>
                <a:gd name="T38" fmla="*/ 0 w 72"/>
                <a:gd name="T39" fmla="*/ 60 h 108"/>
                <a:gd name="T40" fmla="*/ 0 w 72"/>
                <a:gd name="T41" fmla="*/ 60 h 108"/>
                <a:gd name="T42" fmla="*/ 10 w 72"/>
                <a:gd name="T43" fmla="*/ 70 h 108"/>
                <a:gd name="T44" fmla="*/ 22 w 72"/>
                <a:gd name="T45" fmla="*/ 82 h 108"/>
                <a:gd name="T46" fmla="*/ 40 w 72"/>
                <a:gd name="T47" fmla="*/ 96 h 108"/>
                <a:gd name="T48" fmla="*/ 60 w 72"/>
                <a:gd name="T49" fmla="*/ 108 h 108"/>
                <a:gd name="T50" fmla="*/ 60 w 72"/>
                <a:gd name="T51" fmla="*/ 108 h 108"/>
                <a:gd name="T52" fmla="*/ 66 w 72"/>
                <a:gd name="T53" fmla="*/ 94 h 108"/>
                <a:gd name="T54" fmla="*/ 70 w 72"/>
                <a:gd name="T55" fmla="*/ 78 h 108"/>
                <a:gd name="T56" fmla="*/ 72 w 72"/>
                <a:gd name="T57" fmla="*/ 60 h 108"/>
                <a:gd name="T58" fmla="*/ 72 w 72"/>
                <a:gd name="T59" fmla="*/ 44 h 108"/>
                <a:gd name="T60" fmla="*/ 68 w 72"/>
                <a:gd name="T61" fmla="*/ 16 h 108"/>
                <a:gd name="T62" fmla="*/ 64 w 72"/>
                <a:gd name="T63" fmla="*/ 0 h 108"/>
                <a:gd name="T64" fmla="*/ 64 w 72"/>
                <a:gd name="T65" fmla="*/ 0 h 108"/>
                <a:gd name="T66" fmla="*/ 40 w 72"/>
                <a:gd name="T67" fmla="*/ 56 h 108"/>
                <a:gd name="T68" fmla="*/ 40 w 72"/>
                <a:gd name="T69" fmla="*/ 56 h 108"/>
                <a:gd name="T70" fmla="*/ 36 w 72"/>
                <a:gd name="T71" fmla="*/ 56 h 108"/>
                <a:gd name="T72" fmla="*/ 32 w 72"/>
                <a:gd name="T73" fmla="*/ 54 h 108"/>
                <a:gd name="T74" fmla="*/ 30 w 72"/>
                <a:gd name="T75" fmla="*/ 50 h 108"/>
                <a:gd name="T76" fmla="*/ 30 w 72"/>
                <a:gd name="T77" fmla="*/ 46 h 108"/>
                <a:gd name="T78" fmla="*/ 30 w 72"/>
                <a:gd name="T79" fmla="*/ 46 h 108"/>
                <a:gd name="T80" fmla="*/ 30 w 72"/>
                <a:gd name="T81" fmla="*/ 42 h 108"/>
                <a:gd name="T82" fmla="*/ 32 w 72"/>
                <a:gd name="T83" fmla="*/ 40 h 108"/>
                <a:gd name="T84" fmla="*/ 36 w 72"/>
                <a:gd name="T85" fmla="*/ 38 h 108"/>
                <a:gd name="T86" fmla="*/ 40 w 72"/>
                <a:gd name="T87" fmla="*/ 36 h 108"/>
                <a:gd name="T88" fmla="*/ 40 w 72"/>
                <a:gd name="T89" fmla="*/ 36 h 108"/>
                <a:gd name="T90" fmla="*/ 44 w 72"/>
                <a:gd name="T91" fmla="*/ 38 h 108"/>
                <a:gd name="T92" fmla="*/ 46 w 72"/>
                <a:gd name="T93" fmla="*/ 40 h 108"/>
                <a:gd name="T94" fmla="*/ 48 w 72"/>
                <a:gd name="T95" fmla="*/ 42 h 108"/>
                <a:gd name="T96" fmla="*/ 50 w 72"/>
                <a:gd name="T97" fmla="*/ 46 h 108"/>
                <a:gd name="T98" fmla="*/ 50 w 72"/>
                <a:gd name="T99" fmla="*/ 46 h 108"/>
                <a:gd name="T100" fmla="*/ 48 w 72"/>
                <a:gd name="T101" fmla="*/ 50 h 108"/>
                <a:gd name="T102" fmla="*/ 46 w 72"/>
                <a:gd name="T103" fmla="*/ 54 h 108"/>
                <a:gd name="T104" fmla="*/ 44 w 72"/>
                <a:gd name="T105" fmla="*/ 56 h 108"/>
                <a:gd name="T106" fmla="*/ 40 w 72"/>
                <a:gd name="T107" fmla="*/ 56 h 108"/>
                <a:gd name="T108" fmla="*/ 40 w 72"/>
                <a:gd name="T109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108">
                  <a:moveTo>
                    <a:pt x="64" y="0"/>
                  </a:moveTo>
                  <a:lnTo>
                    <a:pt x="64" y="0"/>
                  </a:lnTo>
                  <a:lnTo>
                    <a:pt x="50" y="6"/>
                  </a:lnTo>
                  <a:lnTo>
                    <a:pt x="38" y="14"/>
                  </a:lnTo>
                  <a:lnTo>
                    <a:pt x="16" y="3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56"/>
                  </a:lnTo>
                  <a:lnTo>
                    <a:pt x="12" y="62"/>
                  </a:lnTo>
                  <a:lnTo>
                    <a:pt x="22" y="68"/>
                  </a:lnTo>
                  <a:lnTo>
                    <a:pt x="28" y="70"/>
                  </a:lnTo>
                  <a:lnTo>
                    <a:pt x="34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0" y="72"/>
                  </a:lnTo>
                  <a:lnTo>
                    <a:pt x="12" y="68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0" y="70"/>
                  </a:lnTo>
                  <a:lnTo>
                    <a:pt x="22" y="82"/>
                  </a:lnTo>
                  <a:lnTo>
                    <a:pt x="40" y="96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6" y="94"/>
                  </a:lnTo>
                  <a:lnTo>
                    <a:pt x="70" y="78"/>
                  </a:lnTo>
                  <a:lnTo>
                    <a:pt x="72" y="60"/>
                  </a:lnTo>
                  <a:lnTo>
                    <a:pt x="72" y="44"/>
                  </a:lnTo>
                  <a:lnTo>
                    <a:pt x="68" y="16"/>
                  </a:lnTo>
                  <a:lnTo>
                    <a:pt x="64" y="0"/>
                  </a:lnTo>
                  <a:lnTo>
                    <a:pt x="64" y="0"/>
                  </a:lnTo>
                  <a:close/>
                  <a:moveTo>
                    <a:pt x="40" y="56"/>
                  </a:moveTo>
                  <a:lnTo>
                    <a:pt x="40" y="56"/>
                  </a:lnTo>
                  <a:lnTo>
                    <a:pt x="36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2"/>
                  </a:lnTo>
                  <a:lnTo>
                    <a:pt x="32" y="40"/>
                  </a:lnTo>
                  <a:lnTo>
                    <a:pt x="36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4" y="38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50"/>
                  </a:lnTo>
                  <a:lnTo>
                    <a:pt x="46" y="54"/>
                  </a:lnTo>
                  <a:lnTo>
                    <a:pt x="44" y="56"/>
                  </a:lnTo>
                  <a:lnTo>
                    <a:pt x="40" y="56"/>
                  </a:lnTo>
                  <a:lnTo>
                    <a:pt x="4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7910513" y="5291138"/>
              <a:ext cx="250825" cy="200025"/>
            </a:xfrm>
            <a:custGeom>
              <a:avLst/>
              <a:gdLst>
                <a:gd name="T0" fmla="*/ 34 w 158"/>
                <a:gd name="T1" fmla="*/ 0 h 126"/>
                <a:gd name="T2" fmla="*/ 34 w 158"/>
                <a:gd name="T3" fmla="*/ 0 h 126"/>
                <a:gd name="T4" fmla="*/ 18 w 158"/>
                <a:gd name="T5" fmla="*/ 0 h 126"/>
                <a:gd name="T6" fmla="*/ 4 w 158"/>
                <a:gd name="T7" fmla="*/ 6 h 126"/>
                <a:gd name="T8" fmla="*/ 4 w 158"/>
                <a:gd name="T9" fmla="*/ 6 h 126"/>
                <a:gd name="T10" fmla="*/ 8 w 158"/>
                <a:gd name="T11" fmla="*/ 22 h 126"/>
                <a:gd name="T12" fmla="*/ 12 w 158"/>
                <a:gd name="T13" fmla="*/ 52 h 126"/>
                <a:gd name="T14" fmla="*/ 12 w 158"/>
                <a:gd name="T15" fmla="*/ 68 h 126"/>
                <a:gd name="T16" fmla="*/ 12 w 158"/>
                <a:gd name="T17" fmla="*/ 86 h 126"/>
                <a:gd name="T18" fmla="*/ 8 w 158"/>
                <a:gd name="T19" fmla="*/ 102 h 126"/>
                <a:gd name="T20" fmla="*/ 0 w 158"/>
                <a:gd name="T21" fmla="*/ 118 h 126"/>
                <a:gd name="T22" fmla="*/ 0 w 158"/>
                <a:gd name="T23" fmla="*/ 118 h 126"/>
                <a:gd name="T24" fmla="*/ 18 w 158"/>
                <a:gd name="T25" fmla="*/ 124 h 126"/>
                <a:gd name="T26" fmla="*/ 34 w 158"/>
                <a:gd name="T27" fmla="*/ 126 h 126"/>
                <a:gd name="T28" fmla="*/ 34 w 158"/>
                <a:gd name="T29" fmla="*/ 126 h 126"/>
                <a:gd name="T30" fmla="*/ 50 w 158"/>
                <a:gd name="T31" fmla="*/ 124 h 126"/>
                <a:gd name="T32" fmla="*/ 64 w 158"/>
                <a:gd name="T33" fmla="*/ 120 h 126"/>
                <a:gd name="T34" fmla="*/ 78 w 158"/>
                <a:gd name="T35" fmla="*/ 114 h 126"/>
                <a:gd name="T36" fmla="*/ 90 w 158"/>
                <a:gd name="T37" fmla="*/ 106 h 126"/>
                <a:gd name="T38" fmla="*/ 112 w 158"/>
                <a:gd name="T39" fmla="*/ 90 h 126"/>
                <a:gd name="T40" fmla="*/ 126 w 158"/>
                <a:gd name="T41" fmla="*/ 74 h 126"/>
                <a:gd name="T42" fmla="*/ 158 w 158"/>
                <a:gd name="T43" fmla="*/ 92 h 126"/>
                <a:gd name="T44" fmla="*/ 158 w 158"/>
                <a:gd name="T45" fmla="*/ 34 h 126"/>
                <a:gd name="T46" fmla="*/ 124 w 158"/>
                <a:gd name="T47" fmla="*/ 48 h 126"/>
                <a:gd name="T48" fmla="*/ 124 w 158"/>
                <a:gd name="T49" fmla="*/ 48 h 126"/>
                <a:gd name="T50" fmla="*/ 108 w 158"/>
                <a:gd name="T51" fmla="*/ 32 h 126"/>
                <a:gd name="T52" fmla="*/ 88 w 158"/>
                <a:gd name="T53" fmla="*/ 16 h 126"/>
                <a:gd name="T54" fmla="*/ 76 w 158"/>
                <a:gd name="T55" fmla="*/ 10 h 126"/>
                <a:gd name="T56" fmla="*/ 62 w 158"/>
                <a:gd name="T57" fmla="*/ 4 h 126"/>
                <a:gd name="T58" fmla="*/ 48 w 158"/>
                <a:gd name="T59" fmla="*/ 0 h 126"/>
                <a:gd name="T60" fmla="*/ 34 w 158"/>
                <a:gd name="T61" fmla="*/ 0 h 126"/>
                <a:gd name="T62" fmla="*/ 34 w 158"/>
                <a:gd name="T6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8" h="126">
                  <a:moveTo>
                    <a:pt x="34" y="0"/>
                  </a:moveTo>
                  <a:lnTo>
                    <a:pt x="34" y="0"/>
                  </a:lnTo>
                  <a:lnTo>
                    <a:pt x="18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2"/>
                  </a:lnTo>
                  <a:lnTo>
                    <a:pt x="12" y="52"/>
                  </a:lnTo>
                  <a:lnTo>
                    <a:pt x="12" y="68"/>
                  </a:lnTo>
                  <a:lnTo>
                    <a:pt x="12" y="86"/>
                  </a:lnTo>
                  <a:lnTo>
                    <a:pt x="8" y="102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18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50" y="124"/>
                  </a:lnTo>
                  <a:lnTo>
                    <a:pt x="64" y="120"/>
                  </a:lnTo>
                  <a:lnTo>
                    <a:pt x="78" y="114"/>
                  </a:lnTo>
                  <a:lnTo>
                    <a:pt x="90" y="106"/>
                  </a:lnTo>
                  <a:lnTo>
                    <a:pt x="112" y="90"/>
                  </a:lnTo>
                  <a:lnTo>
                    <a:pt x="126" y="74"/>
                  </a:lnTo>
                  <a:lnTo>
                    <a:pt x="158" y="92"/>
                  </a:lnTo>
                  <a:lnTo>
                    <a:pt x="158" y="34"/>
                  </a:lnTo>
                  <a:lnTo>
                    <a:pt x="124" y="48"/>
                  </a:lnTo>
                  <a:lnTo>
                    <a:pt x="124" y="48"/>
                  </a:lnTo>
                  <a:lnTo>
                    <a:pt x="108" y="32"/>
                  </a:lnTo>
                  <a:lnTo>
                    <a:pt x="88" y="16"/>
                  </a:lnTo>
                  <a:lnTo>
                    <a:pt x="76" y="10"/>
                  </a:lnTo>
                  <a:lnTo>
                    <a:pt x="62" y="4"/>
                  </a:lnTo>
                  <a:lnTo>
                    <a:pt x="48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8907463" y="5478463"/>
            <a:ext cx="842963" cy="346075"/>
          </a:xfrm>
          <a:custGeom>
            <a:avLst/>
            <a:gdLst>
              <a:gd name="T0" fmla="*/ 473 w 531"/>
              <a:gd name="T1" fmla="*/ 86 h 218"/>
              <a:gd name="T2" fmla="*/ 453 w 531"/>
              <a:gd name="T3" fmla="*/ 38 h 218"/>
              <a:gd name="T4" fmla="*/ 415 w 531"/>
              <a:gd name="T5" fmla="*/ 6 h 218"/>
              <a:gd name="T6" fmla="*/ 385 w 531"/>
              <a:gd name="T7" fmla="*/ 0 h 218"/>
              <a:gd name="T8" fmla="*/ 339 w 531"/>
              <a:gd name="T9" fmla="*/ 14 h 218"/>
              <a:gd name="T10" fmla="*/ 307 w 531"/>
              <a:gd name="T11" fmla="*/ 52 h 218"/>
              <a:gd name="T12" fmla="*/ 235 w 531"/>
              <a:gd name="T13" fmla="*/ 86 h 218"/>
              <a:gd name="T14" fmla="*/ 223 w 531"/>
              <a:gd name="T15" fmla="*/ 52 h 218"/>
              <a:gd name="T16" fmla="*/ 191 w 531"/>
              <a:gd name="T17" fmla="*/ 14 h 218"/>
              <a:gd name="T18" fmla="*/ 145 w 531"/>
              <a:gd name="T19" fmla="*/ 0 h 218"/>
              <a:gd name="T20" fmla="*/ 115 w 531"/>
              <a:gd name="T21" fmla="*/ 6 h 218"/>
              <a:gd name="T22" fmla="*/ 76 w 531"/>
              <a:gd name="T23" fmla="*/ 38 h 218"/>
              <a:gd name="T24" fmla="*/ 54 w 531"/>
              <a:gd name="T25" fmla="*/ 86 h 218"/>
              <a:gd name="T26" fmla="*/ 12 w 531"/>
              <a:gd name="T27" fmla="*/ 88 h 218"/>
              <a:gd name="T28" fmla="*/ 0 w 531"/>
              <a:gd name="T29" fmla="*/ 106 h 218"/>
              <a:gd name="T30" fmla="*/ 6 w 531"/>
              <a:gd name="T31" fmla="*/ 120 h 218"/>
              <a:gd name="T32" fmla="*/ 54 w 531"/>
              <a:gd name="T33" fmla="*/ 126 h 218"/>
              <a:gd name="T34" fmla="*/ 64 w 531"/>
              <a:gd name="T35" fmla="*/ 164 h 218"/>
              <a:gd name="T36" fmla="*/ 99 w 531"/>
              <a:gd name="T37" fmla="*/ 204 h 218"/>
              <a:gd name="T38" fmla="*/ 145 w 531"/>
              <a:gd name="T39" fmla="*/ 218 h 218"/>
              <a:gd name="T40" fmla="*/ 177 w 531"/>
              <a:gd name="T41" fmla="*/ 212 h 218"/>
              <a:gd name="T42" fmla="*/ 217 w 531"/>
              <a:gd name="T43" fmla="*/ 178 h 218"/>
              <a:gd name="T44" fmla="*/ 235 w 531"/>
              <a:gd name="T45" fmla="*/ 126 h 218"/>
              <a:gd name="T46" fmla="*/ 297 w 531"/>
              <a:gd name="T47" fmla="*/ 146 h 218"/>
              <a:gd name="T48" fmla="*/ 325 w 531"/>
              <a:gd name="T49" fmla="*/ 192 h 218"/>
              <a:gd name="T50" fmla="*/ 367 w 531"/>
              <a:gd name="T51" fmla="*/ 216 h 218"/>
              <a:gd name="T52" fmla="*/ 401 w 531"/>
              <a:gd name="T53" fmla="*/ 216 h 218"/>
              <a:gd name="T54" fmla="*/ 443 w 531"/>
              <a:gd name="T55" fmla="*/ 192 h 218"/>
              <a:gd name="T56" fmla="*/ 471 w 531"/>
              <a:gd name="T57" fmla="*/ 146 h 218"/>
              <a:gd name="T58" fmla="*/ 511 w 531"/>
              <a:gd name="T59" fmla="*/ 126 h 218"/>
              <a:gd name="T60" fmla="*/ 529 w 531"/>
              <a:gd name="T61" fmla="*/ 114 h 218"/>
              <a:gd name="T62" fmla="*/ 529 w 531"/>
              <a:gd name="T63" fmla="*/ 98 h 218"/>
              <a:gd name="T64" fmla="*/ 511 w 531"/>
              <a:gd name="T65" fmla="*/ 86 h 218"/>
              <a:gd name="T66" fmla="*/ 74 w 531"/>
              <a:gd name="T67" fmla="*/ 70 h 218"/>
              <a:gd name="T68" fmla="*/ 82 w 531"/>
              <a:gd name="T69" fmla="*/ 50 h 218"/>
              <a:gd name="T70" fmla="*/ 103 w 531"/>
              <a:gd name="T71" fmla="*/ 24 h 218"/>
              <a:gd name="T72" fmla="*/ 117 w 531"/>
              <a:gd name="T73" fmla="*/ 22 h 218"/>
              <a:gd name="T74" fmla="*/ 92 w 531"/>
              <a:gd name="T75" fmla="*/ 46 h 218"/>
              <a:gd name="T76" fmla="*/ 80 w 531"/>
              <a:gd name="T77" fmla="*/ 72 h 218"/>
              <a:gd name="T78" fmla="*/ 315 w 531"/>
              <a:gd name="T79" fmla="*/ 70 h 218"/>
              <a:gd name="T80" fmla="*/ 323 w 531"/>
              <a:gd name="T81" fmla="*/ 50 h 218"/>
              <a:gd name="T82" fmla="*/ 343 w 531"/>
              <a:gd name="T83" fmla="*/ 24 h 218"/>
              <a:gd name="T84" fmla="*/ 357 w 531"/>
              <a:gd name="T85" fmla="*/ 22 h 218"/>
              <a:gd name="T86" fmla="*/ 333 w 531"/>
              <a:gd name="T87" fmla="*/ 46 h 218"/>
              <a:gd name="T88" fmla="*/ 321 w 531"/>
              <a:gd name="T89" fmla="*/ 7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1" h="218">
                <a:moveTo>
                  <a:pt x="511" y="86"/>
                </a:moveTo>
                <a:lnTo>
                  <a:pt x="473" y="86"/>
                </a:lnTo>
                <a:lnTo>
                  <a:pt x="473" y="86"/>
                </a:lnTo>
                <a:lnTo>
                  <a:pt x="469" y="68"/>
                </a:lnTo>
                <a:lnTo>
                  <a:pt x="461" y="52"/>
                </a:lnTo>
                <a:lnTo>
                  <a:pt x="453" y="38"/>
                </a:lnTo>
                <a:lnTo>
                  <a:pt x="441" y="24"/>
                </a:lnTo>
                <a:lnTo>
                  <a:pt x="429" y="14"/>
                </a:lnTo>
                <a:lnTo>
                  <a:pt x="415" y="6"/>
                </a:lnTo>
                <a:lnTo>
                  <a:pt x="401" y="2"/>
                </a:lnTo>
                <a:lnTo>
                  <a:pt x="385" y="0"/>
                </a:lnTo>
                <a:lnTo>
                  <a:pt x="385" y="0"/>
                </a:lnTo>
                <a:lnTo>
                  <a:pt x="367" y="2"/>
                </a:lnTo>
                <a:lnTo>
                  <a:pt x="353" y="6"/>
                </a:lnTo>
                <a:lnTo>
                  <a:pt x="339" y="14"/>
                </a:lnTo>
                <a:lnTo>
                  <a:pt x="327" y="24"/>
                </a:lnTo>
                <a:lnTo>
                  <a:pt x="315" y="38"/>
                </a:lnTo>
                <a:lnTo>
                  <a:pt x="307" y="52"/>
                </a:lnTo>
                <a:lnTo>
                  <a:pt x="299" y="68"/>
                </a:lnTo>
                <a:lnTo>
                  <a:pt x="295" y="86"/>
                </a:lnTo>
                <a:lnTo>
                  <a:pt x="235" y="86"/>
                </a:lnTo>
                <a:lnTo>
                  <a:pt x="235" y="86"/>
                </a:lnTo>
                <a:lnTo>
                  <a:pt x="231" y="68"/>
                </a:lnTo>
                <a:lnTo>
                  <a:pt x="223" y="52"/>
                </a:lnTo>
                <a:lnTo>
                  <a:pt x="215" y="38"/>
                </a:lnTo>
                <a:lnTo>
                  <a:pt x="203" y="24"/>
                </a:lnTo>
                <a:lnTo>
                  <a:pt x="191" y="14"/>
                </a:lnTo>
                <a:lnTo>
                  <a:pt x="177" y="6"/>
                </a:lnTo>
                <a:lnTo>
                  <a:pt x="161" y="2"/>
                </a:lnTo>
                <a:lnTo>
                  <a:pt x="145" y="0"/>
                </a:lnTo>
                <a:lnTo>
                  <a:pt x="145" y="0"/>
                </a:lnTo>
                <a:lnTo>
                  <a:pt x="129" y="2"/>
                </a:lnTo>
                <a:lnTo>
                  <a:pt x="115" y="6"/>
                </a:lnTo>
                <a:lnTo>
                  <a:pt x="101" y="14"/>
                </a:lnTo>
                <a:lnTo>
                  <a:pt x="86" y="24"/>
                </a:lnTo>
                <a:lnTo>
                  <a:pt x="76" y="38"/>
                </a:lnTo>
                <a:lnTo>
                  <a:pt x="66" y="52"/>
                </a:lnTo>
                <a:lnTo>
                  <a:pt x="60" y="68"/>
                </a:lnTo>
                <a:lnTo>
                  <a:pt x="54" y="86"/>
                </a:lnTo>
                <a:lnTo>
                  <a:pt x="20" y="86"/>
                </a:lnTo>
                <a:lnTo>
                  <a:pt x="20" y="86"/>
                </a:lnTo>
                <a:lnTo>
                  <a:pt x="12" y="88"/>
                </a:lnTo>
                <a:lnTo>
                  <a:pt x="6" y="92"/>
                </a:lnTo>
                <a:lnTo>
                  <a:pt x="2" y="98"/>
                </a:lnTo>
                <a:lnTo>
                  <a:pt x="0" y="106"/>
                </a:lnTo>
                <a:lnTo>
                  <a:pt x="0" y="106"/>
                </a:lnTo>
                <a:lnTo>
                  <a:pt x="2" y="114"/>
                </a:lnTo>
                <a:lnTo>
                  <a:pt x="6" y="120"/>
                </a:lnTo>
                <a:lnTo>
                  <a:pt x="12" y="126"/>
                </a:lnTo>
                <a:lnTo>
                  <a:pt x="20" y="126"/>
                </a:lnTo>
                <a:lnTo>
                  <a:pt x="54" y="126"/>
                </a:lnTo>
                <a:lnTo>
                  <a:pt x="54" y="126"/>
                </a:lnTo>
                <a:lnTo>
                  <a:pt x="58" y="146"/>
                </a:lnTo>
                <a:lnTo>
                  <a:pt x="64" y="164"/>
                </a:lnTo>
                <a:lnTo>
                  <a:pt x="74" y="178"/>
                </a:lnTo>
                <a:lnTo>
                  <a:pt x="84" y="192"/>
                </a:lnTo>
                <a:lnTo>
                  <a:pt x="99" y="204"/>
                </a:lnTo>
                <a:lnTo>
                  <a:pt x="113" y="212"/>
                </a:lnTo>
                <a:lnTo>
                  <a:pt x="129" y="216"/>
                </a:lnTo>
                <a:lnTo>
                  <a:pt x="145" y="218"/>
                </a:lnTo>
                <a:lnTo>
                  <a:pt x="145" y="218"/>
                </a:lnTo>
                <a:lnTo>
                  <a:pt x="163" y="216"/>
                </a:lnTo>
                <a:lnTo>
                  <a:pt x="177" y="212"/>
                </a:lnTo>
                <a:lnTo>
                  <a:pt x="193" y="204"/>
                </a:lnTo>
                <a:lnTo>
                  <a:pt x="205" y="192"/>
                </a:lnTo>
                <a:lnTo>
                  <a:pt x="217" y="178"/>
                </a:lnTo>
                <a:lnTo>
                  <a:pt x="225" y="164"/>
                </a:lnTo>
                <a:lnTo>
                  <a:pt x="231" y="146"/>
                </a:lnTo>
                <a:lnTo>
                  <a:pt x="235" y="126"/>
                </a:lnTo>
                <a:lnTo>
                  <a:pt x="293" y="126"/>
                </a:lnTo>
                <a:lnTo>
                  <a:pt x="293" y="126"/>
                </a:lnTo>
                <a:lnTo>
                  <a:pt x="297" y="146"/>
                </a:lnTo>
                <a:lnTo>
                  <a:pt x="305" y="164"/>
                </a:lnTo>
                <a:lnTo>
                  <a:pt x="313" y="178"/>
                </a:lnTo>
                <a:lnTo>
                  <a:pt x="325" y="192"/>
                </a:lnTo>
                <a:lnTo>
                  <a:pt x="337" y="204"/>
                </a:lnTo>
                <a:lnTo>
                  <a:pt x="351" y="212"/>
                </a:lnTo>
                <a:lnTo>
                  <a:pt x="367" y="216"/>
                </a:lnTo>
                <a:lnTo>
                  <a:pt x="385" y="218"/>
                </a:lnTo>
                <a:lnTo>
                  <a:pt x="385" y="218"/>
                </a:lnTo>
                <a:lnTo>
                  <a:pt x="401" y="216"/>
                </a:lnTo>
                <a:lnTo>
                  <a:pt x="417" y="212"/>
                </a:lnTo>
                <a:lnTo>
                  <a:pt x="431" y="204"/>
                </a:lnTo>
                <a:lnTo>
                  <a:pt x="443" y="192"/>
                </a:lnTo>
                <a:lnTo>
                  <a:pt x="455" y="178"/>
                </a:lnTo>
                <a:lnTo>
                  <a:pt x="463" y="164"/>
                </a:lnTo>
                <a:lnTo>
                  <a:pt x="471" y="146"/>
                </a:lnTo>
                <a:lnTo>
                  <a:pt x="475" y="126"/>
                </a:lnTo>
                <a:lnTo>
                  <a:pt x="511" y="126"/>
                </a:lnTo>
                <a:lnTo>
                  <a:pt x="511" y="126"/>
                </a:lnTo>
                <a:lnTo>
                  <a:pt x="519" y="126"/>
                </a:lnTo>
                <a:lnTo>
                  <a:pt x="525" y="120"/>
                </a:lnTo>
                <a:lnTo>
                  <a:pt x="529" y="114"/>
                </a:lnTo>
                <a:lnTo>
                  <a:pt x="531" y="106"/>
                </a:lnTo>
                <a:lnTo>
                  <a:pt x="531" y="106"/>
                </a:lnTo>
                <a:lnTo>
                  <a:pt x="529" y="98"/>
                </a:lnTo>
                <a:lnTo>
                  <a:pt x="525" y="92"/>
                </a:lnTo>
                <a:lnTo>
                  <a:pt x="519" y="88"/>
                </a:lnTo>
                <a:lnTo>
                  <a:pt x="511" y="86"/>
                </a:lnTo>
                <a:lnTo>
                  <a:pt x="511" y="86"/>
                </a:lnTo>
                <a:close/>
                <a:moveTo>
                  <a:pt x="80" y="72"/>
                </a:moveTo>
                <a:lnTo>
                  <a:pt x="74" y="70"/>
                </a:lnTo>
                <a:lnTo>
                  <a:pt x="74" y="70"/>
                </a:lnTo>
                <a:lnTo>
                  <a:pt x="76" y="64"/>
                </a:lnTo>
                <a:lnTo>
                  <a:pt x="82" y="50"/>
                </a:lnTo>
                <a:lnTo>
                  <a:pt x="86" y="42"/>
                </a:lnTo>
                <a:lnTo>
                  <a:pt x="94" y="32"/>
                </a:lnTo>
                <a:lnTo>
                  <a:pt x="103" y="24"/>
                </a:lnTo>
                <a:lnTo>
                  <a:pt x="113" y="16"/>
                </a:lnTo>
                <a:lnTo>
                  <a:pt x="117" y="22"/>
                </a:lnTo>
                <a:lnTo>
                  <a:pt x="117" y="22"/>
                </a:lnTo>
                <a:lnTo>
                  <a:pt x="107" y="28"/>
                </a:lnTo>
                <a:lnTo>
                  <a:pt x="99" y="36"/>
                </a:lnTo>
                <a:lnTo>
                  <a:pt x="92" y="46"/>
                </a:lnTo>
                <a:lnTo>
                  <a:pt x="86" y="54"/>
                </a:lnTo>
                <a:lnTo>
                  <a:pt x="80" y="66"/>
                </a:lnTo>
                <a:lnTo>
                  <a:pt x="80" y="72"/>
                </a:lnTo>
                <a:lnTo>
                  <a:pt x="80" y="72"/>
                </a:lnTo>
                <a:close/>
                <a:moveTo>
                  <a:pt x="321" y="72"/>
                </a:moveTo>
                <a:lnTo>
                  <a:pt x="315" y="70"/>
                </a:lnTo>
                <a:lnTo>
                  <a:pt x="315" y="70"/>
                </a:lnTo>
                <a:lnTo>
                  <a:pt x="317" y="64"/>
                </a:lnTo>
                <a:lnTo>
                  <a:pt x="323" y="50"/>
                </a:lnTo>
                <a:lnTo>
                  <a:pt x="329" y="42"/>
                </a:lnTo>
                <a:lnTo>
                  <a:pt x="335" y="32"/>
                </a:lnTo>
                <a:lnTo>
                  <a:pt x="343" y="24"/>
                </a:lnTo>
                <a:lnTo>
                  <a:pt x="355" y="16"/>
                </a:lnTo>
                <a:lnTo>
                  <a:pt x="357" y="22"/>
                </a:lnTo>
                <a:lnTo>
                  <a:pt x="357" y="22"/>
                </a:lnTo>
                <a:lnTo>
                  <a:pt x="347" y="28"/>
                </a:lnTo>
                <a:lnTo>
                  <a:pt x="339" y="36"/>
                </a:lnTo>
                <a:lnTo>
                  <a:pt x="333" y="46"/>
                </a:lnTo>
                <a:lnTo>
                  <a:pt x="329" y="54"/>
                </a:lnTo>
                <a:lnTo>
                  <a:pt x="323" y="66"/>
                </a:lnTo>
                <a:lnTo>
                  <a:pt x="321" y="72"/>
                </a:lnTo>
                <a:lnTo>
                  <a:pt x="321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 noEditPoints="1"/>
          </p:cNvSpPr>
          <p:nvPr/>
        </p:nvSpPr>
        <p:spPr bwMode="auto">
          <a:xfrm>
            <a:off x="7802563" y="3570288"/>
            <a:ext cx="647700" cy="854075"/>
          </a:xfrm>
          <a:custGeom>
            <a:avLst/>
            <a:gdLst>
              <a:gd name="T0" fmla="*/ 306 w 408"/>
              <a:gd name="T1" fmla="*/ 344 h 538"/>
              <a:gd name="T2" fmla="*/ 252 w 408"/>
              <a:gd name="T3" fmla="*/ 324 h 538"/>
              <a:gd name="T4" fmla="*/ 196 w 408"/>
              <a:gd name="T5" fmla="*/ 198 h 538"/>
              <a:gd name="T6" fmla="*/ 190 w 408"/>
              <a:gd name="T7" fmla="*/ 120 h 538"/>
              <a:gd name="T8" fmla="*/ 196 w 408"/>
              <a:gd name="T9" fmla="*/ 128 h 538"/>
              <a:gd name="T10" fmla="*/ 228 w 408"/>
              <a:gd name="T11" fmla="*/ 180 h 538"/>
              <a:gd name="T12" fmla="*/ 266 w 408"/>
              <a:gd name="T13" fmla="*/ 206 h 538"/>
              <a:gd name="T14" fmla="*/ 318 w 408"/>
              <a:gd name="T15" fmla="*/ 216 h 538"/>
              <a:gd name="T16" fmla="*/ 364 w 408"/>
              <a:gd name="T17" fmla="*/ 210 h 538"/>
              <a:gd name="T18" fmla="*/ 358 w 408"/>
              <a:gd name="T19" fmla="*/ 172 h 538"/>
              <a:gd name="T20" fmla="*/ 342 w 408"/>
              <a:gd name="T21" fmla="*/ 128 h 538"/>
              <a:gd name="T22" fmla="*/ 316 w 408"/>
              <a:gd name="T23" fmla="*/ 92 h 538"/>
              <a:gd name="T24" fmla="*/ 266 w 408"/>
              <a:gd name="T25" fmla="*/ 60 h 538"/>
              <a:gd name="T26" fmla="*/ 226 w 408"/>
              <a:gd name="T27" fmla="*/ 50 h 538"/>
              <a:gd name="T28" fmla="*/ 296 w 408"/>
              <a:gd name="T29" fmla="*/ 18 h 538"/>
              <a:gd name="T30" fmla="*/ 306 w 408"/>
              <a:gd name="T31" fmla="*/ 0 h 538"/>
              <a:gd name="T32" fmla="*/ 240 w 408"/>
              <a:gd name="T33" fmla="*/ 14 h 538"/>
              <a:gd name="T34" fmla="*/ 184 w 408"/>
              <a:gd name="T35" fmla="*/ 52 h 538"/>
              <a:gd name="T36" fmla="*/ 148 w 408"/>
              <a:gd name="T37" fmla="*/ 104 h 538"/>
              <a:gd name="T38" fmla="*/ 110 w 408"/>
              <a:gd name="T39" fmla="*/ 204 h 538"/>
              <a:gd name="T40" fmla="*/ 94 w 408"/>
              <a:gd name="T41" fmla="*/ 344 h 538"/>
              <a:gd name="T42" fmla="*/ 42 w 408"/>
              <a:gd name="T43" fmla="*/ 360 h 538"/>
              <a:gd name="T44" fmla="*/ 2 w 408"/>
              <a:gd name="T45" fmla="*/ 416 h 538"/>
              <a:gd name="T46" fmla="*/ 8 w 408"/>
              <a:gd name="T47" fmla="*/ 474 h 538"/>
              <a:gd name="T48" fmla="*/ 62 w 408"/>
              <a:gd name="T49" fmla="*/ 530 h 538"/>
              <a:gd name="T50" fmla="*/ 122 w 408"/>
              <a:gd name="T51" fmla="*/ 536 h 538"/>
              <a:gd name="T52" fmla="*/ 188 w 408"/>
              <a:gd name="T53" fmla="*/ 492 h 538"/>
              <a:gd name="T54" fmla="*/ 204 w 408"/>
              <a:gd name="T55" fmla="*/ 436 h 538"/>
              <a:gd name="T56" fmla="*/ 180 w 408"/>
              <a:gd name="T57" fmla="*/ 374 h 538"/>
              <a:gd name="T58" fmla="*/ 116 w 408"/>
              <a:gd name="T59" fmla="*/ 346 h 538"/>
              <a:gd name="T60" fmla="*/ 114 w 408"/>
              <a:gd name="T61" fmla="*/ 292 h 538"/>
              <a:gd name="T62" fmla="*/ 146 w 408"/>
              <a:gd name="T63" fmla="*/ 150 h 538"/>
              <a:gd name="T64" fmla="*/ 180 w 408"/>
              <a:gd name="T65" fmla="*/ 86 h 538"/>
              <a:gd name="T66" fmla="*/ 170 w 408"/>
              <a:gd name="T67" fmla="*/ 134 h 538"/>
              <a:gd name="T68" fmla="*/ 186 w 408"/>
              <a:gd name="T69" fmla="*/ 224 h 538"/>
              <a:gd name="T70" fmla="*/ 250 w 408"/>
              <a:gd name="T71" fmla="*/ 358 h 538"/>
              <a:gd name="T72" fmla="*/ 224 w 408"/>
              <a:gd name="T73" fmla="*/ 380 h 538"/>
              <a:gd name="T74" fmla="*/ 206 w 408"/>
              <a:gd name="T75" fmla="*/ 422 h 538"/>
              <a:gd name="T76" fmla="*/ 212 w 408"/>
              <a:gd name="T77" fmla="*/ 474 h 538"/>
              <a:gd name="T78" fmla="*/ 266 w 408"/>
              <a:gd name="T79" fmla="*/ 530 h 538"/>
              <a:gd name="T80" fmla="*/ 328 w 408"/>
              <a:gd name="T81" fmla="*/ 536 h 538"/>
              <a:gd name="T82" fmla="*/ 392 w 408"/>
              <a:gd name="T83" fmla="*/ 492 h 538"/>
              <a:gd name="T84" fmla="*/ 408 w 408"/>
              <a:gd name="T85" fmla="*/ 436 h 538"/>
              <a:gd name="T86" fmla="*/ 384 w 408"/>
              <a:gd name="T87" fmla="*/ 374 h 538"/>
              <a:gd name="T88" fmla="*/ 320 w 408"/>
              <a:gd name="T89" fmla="*/ 346 h 538"/>
              <a:gd name="T90" fmla="*/ 266 w 408"/>
              <a:gd name="T91" fmla="*/ 124 h 538"/>
              <a:gd name="T92" fmla="*/ 258 w 408"/>
              <a:gd name="T93" fmla="*/ 130 h 538"/>
              <a:gd name="T94" fmla="*/ 198 w 408"/>
              <a:gd name="T95" fmla="*/ 7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8" h="538">
                <a:moveTo>
                  <a:pt x="320" y="346"/>
                </a:moveTo>
                <a:lnTo>
                  <a:pt x="320" y="346"/>
                </a:lnTo>
                <a:lnTo>
                  <a:pt x="306" y="344"/>
                </a:lnTo>
                <a:lnTo>
                  <a:pt x="306" y="344"/>
                </a:lnTo>
                <a:lnTo>
                  <a:pt x="286" y="346"/>
                </a:lnTo>
                <a:lnTo>
                  <a:pt x="266" y="350"/>
                </a:lnTo>
                <a:lnTo>
                  <a:pt x="266" y="350"/>
                </a:lnTo>
                <a:lnTo>
                  <a:pt x="252" y="324"/>
                </a:lnTo>
                <a:lnTo>
                  <a:pt x="236" y="294"/>
                </a:lnTo>
                <a:lnTo>
                  <a:pt x="220" y="262"/>
                </a:lnTo>
                <a:lnTo>
                  <a:pt x="208" y="230"/>
                </a:lnTo>
                <a:lnTo>
                  <a:pt x="196" y="198"/>
                </a:lnTo>
                <a:lnTo>
                  <a:pt x="190" y="166"/>
                </a:lnTo>
                <a:lnTo>
                  <a:pt x="188" y="150"/>
                </a:lnTo>
                <a:lnTo>
                  <a:pt x="188" y="134"/>
                </a:lnTo>
                <a:lnTo>
                  <a:pt x="190" y="120"/>
                </a:lnTo>
                <a:lnTo>
                  <a:pt x="192" y="106"/>
                </a:lnTo>
                <a:lnTo>
                  <a:pt x="192" y="106"/>
                </a:lnTo>
                <a:lnTo>
                  <a:pt x="196" y="128"/>
                </a:lnTo>
                <a:lnTo>
                  <a:pt x="196" y="128"/>
                </a:lnTo>
                <a:lnTo>
                  <a:pt x="202" y="142"/>
                </a:lnTo>
                <a:lnTo>
                  <a:pt x="210" y="156"/>
                </a:lnTo>
                <a:lnTo>
                  <a:pt x="218" y="168"/>
                </a:lnTo>
                <a:lnTo>
                  <a:pt x="228" y="180"/>
                </a:lnTo>
                <a:lnTo>
                  <a:pt x="228" y="180"/>
                </a:lnTo>
                <a:lnTo>
                  <a:pt x="240" y="190"/>
                </a:lnTo>
                <a:lnTo>
                  <a:pt x="252" y="198"/>
                </a:lnTo>
                <a:lnTo>
                  <a:pt x="266" y="206"/>
                </a:lnTo>
                <a:lnTo>
                  <a:pt x="282" y="212"/>
                </a:lnTo>
                <a:lnTo>
                  <a:pt x="282" y="212"/>
                </a:lnTo>
                <a:lnTo>
                  <a:pt x="298" y="216"/>
                </a:lnTo>
                <a:lnTo>
                  <a:pt x="318" y="216"/>
                </a:lnTo>
                <a:lnTo>
                  <a:pt x="318" y="216"/>
                </a:lnTo>
                <a:lnTo>
                  <a:pt x="340" y="216"/>
                </a:lnTo>
                <a:lnTo>
                  <a:pt x="352" y="214"/>
                </a:lnTo>
                <a:lnTo>
                  <a:pt x="364" y="210"/>
                </a:lnTo>
                <a:lnTo>
                  <a:pt x="364" y="210"/>
                </a:lnTo>
                <a:lnTo>
                  <a:pt x="362" y="190"/>
                </a:lnTo>
                <a:lnTo>
                  <a:pt x="358" y="172"/>
                </a:lnTo>
                <a:lnTo>
                  <a:pt x="358" y="172"/>
                </a:lnTo>
                <a:lnTo>
                  <a:pt x="354" y="156"/>
                </a:lnTo>
                <a:lnTo>
                  <a:pt x="348" y="142"/>
                </a:lnTo>
                <a:lnTo>
                  <a:pt x="348" y="142"/>
                </a:lnTo>
                <a:lnTo>
                  <a:pt x="342" y="128"/>
                </a:lnTo>
                <a:lnTo>
                  <a:pt x="334" y="114"/>
                </a:lnTo>
                <a:lnTo>
                  <a:pt x="326" y="102"/>
                </a:lnTo>
                <a:lnTo>
                  <a:pt x="316" y="92"/>
                </a:lnTo>
                <a:lnTo>
                  <a:pt x="316" y="92"/>
                </a:lnTo>
                <a:lnTo>
                  <a:pt x="304" y="82"/>
                </a:lnTo>
                <a:lnTo>
                  <a:pt x="292" y="74"/>
                </a:lnTo>
                <a:lnTo>
                  <a:pt x="280" y="66"/>
                </a:lnTo>
                <a:lnTo>
                  <a:pt x="266" y="60"/>
                </a:lnTo>
                <a:lnTo>
                  <a:pt x="266" y="60"/>
                </a:lnTo>
                <a:lnTo>
                  <a:pt x="248" y="54"/>
                </a:lnTo>
                <a:lnTo>
                  <a:pt x="226" y="50"/>
                </a:lnTo>
                <a:lnTo>
                  <a:pt x="226" y="50"/>
                </a:lnTo>
                <a:lnTo>
                  <a:pt x="240" y="40"/>
                </a:lnTo>
                <a:lnTo>
                  <a:pt x="256" y="30"/>
                </a:lnTo>
                <a:lnTo>
                  <a:pt x="276" y="24"/>
                </a:lnTo>
                <a:lnTo>
                  <a:pt x="296" y="18"/>
                </a:lnTo>
                <a:lnTo>
                  <a:pt x="296" y="18"/>
                </a:lnTo>
                <a:lnTo>
                  <a:pt x="306" y="18"/>
                </a:lnTo>
                <a:lnTo>
                  <a:pt x="306" y="0"/>
                </a:lnTo>
                <a:lnTo>
                  <a:pt x="306" y="0"/>
                </a:lnTo>
                <a:lnTo>
                  <a:pt x="288" y="2"/>
                </a:lnTo>
                <a:lnTo>
                  <a:pt x="272" y="4"/>
                </a:lnTo>
                <a:lnTo>
                  <a:pt x="256" y="8"/>
                </a:lnTo>
                <a:lnTo>
                  <a:pt x="240" y="14"/>
                </a:lnTo>
                <a:lnTo>
                  <a:pt x="224" y="20"/>
                </a:lnTo>
                <a:lnTo>
                  <a:pt x="210" y="30"/>
                </a:lnTo>
                <a:lnTo>
                  <a:pt x="198" y="40"/>
                </a:lnTo>
                <a:lnTo>
                  <a:pt x="184" y="52"/>
                </a:lnTo>
                <a:lnTo>
                  <a:pt x="184" y="52"/>
                </a:lnTo>
                <a:lnTo>
                  <a:pt x="170" y="68"/>
                </a:lnTo>
                <a:lnTo>
                  <a:pt x="158" y="84"/>
                </a:lnTo>
                <a:lnTo>
                  <a:pt x="148" y="104"/>
                </a:lnTo>
                <a:lnTo>
                  <a:pt x="138" y="122"/>
                </a:lnTo>
                <a:lnTo>
                  <a:pt x="130" y="142"/>
                </a:lnTo>
                <a:lnTo>
                  <a:pt x="122" y="164"/>
                </a:lnTo>
                <a:lnTo>
                  <a:pt x="110" y="204"/>
                </a:lnTo>
                <a:lnTo>
                  <a:pt x="102" y="246"/>
                </a:lnTo>
                <a:lnTo>
                  <a:pt x="98" y="284"/>
                </a:lnTo>
                <a:lnTo>
                  <a:pt x="94" y="318"/>
                </a:lnTo>
                <a:lnTo>
                  <a:pt x="94" y="344"/>
                </a:lnTo>
                <a:lnTo>
                  <a:pt x="94" y="344"/>
                </a:lnTo>
                <a:lnTo>
                  <a:pt x="74" y="348"/>
                </a:lnTo>
                <a:lnTo>
                  <a:pt x="58" y="352"/>
                </a:lnTo>
                <a:lnTo>
                  <a:pt x="42" y="360"/>
                </a:lnTo>
                <a:lnTo>
                  <a:pt x="28" y="372"/>
                </a:lnTo>
                <a:lnTo>
                  <a:pt x="16" y="384"/>
                </a:lnTo>
                <a:lnTo>
                  <a:pt x="8" y="400"/>
                </a:lnTo>
                <a:lnTo>
                  <a:pt x="2" y="416"/>
                </a:lnTo>
                <a:lnTo>
                  <a:pt x="0" y="436"/>
                </a:lnTo>
                <a:lnTo>
                  <a:pt x="0" y="436"/>
                </a:lnTo>
                <a:lnTo>
                  <a:pt x="2" y="456"/>
                </a:lnTo>
                <a:lnTo>
                  <a:pt x="8" y="474"/>
                </a:lnTo>
                <a:lnTo>
                  <a:pt x="18" y="492"/>
                </a:lnTo>
                <a:lnTo>
                  <a:pt x="30" y="508"/>
                </a:lnTo>
                <a:lnTo>
                  <a:pt x="46" y="520"/>
                </a:lnTo>
                <a:lnTo>
                  <a:pt x="62" y="530"/>
                </a:lnTo>
                <a:lnTo>
                  <a:pt x="82" y="536"/>
                </a:lnTo>
                <a:lnTo>
                  <a:pt x="102" y="538"/>
                </a:lnTo>
                <a:lnTo>
                  <a:pt x="102" y="538"/>
                </a:lnTo>
                <a:lnTo>
                  <a:pt x="122" y="536"/>
                </a:lnTo>
                <a:lnTo>
                  <a:pt x="142" y="530"/>
                </a:lnTo>
                <a:lnTo>
                  <a:pt x="160" y="520"/>
                </a:lnTo>
                <a:lnTo>
                  <a:pt x="174" y="508"/>
                </a:lnTo>
                <a:lnTo>
                  <a:pt x="188" y="492"/>
                </a:lnTo>
                <a:lnTo>
                  <a:pt x="196" y="474"/>
                </a:lnTo>
                <a:lnTo>
                  <a:pt x="202" y="456"/>
                </a:lnTo>
                <a:lnTo>
                  <a:pt x="204" y="436"/>
                </a:lnTo>
                <a:lnTo>
                  <a:pt x="204" y="436"/>
                </a:lnTo>
                <a:lnTo>
                  <a:pt x="202" y="416"/>
                </a:lnTo>
                <a:lnTo>
                  <a:pt x="198" y="400"/>
                </a:lnTo>
                <a:lnTo>
                  <a:pt x="190" y="386"/>
                </a:lnTo>
                <a:lnTo>
                  <a:pt x="180" y="374"/>
                </a:lnTo>
                <a:lnTo>
                  <a:pt x="166" y="364"/>
                </a:lnTo>
                <a:lnTo>
                  <a:pt x="152" y="356"/>
                </a:lnTo>
                <a:lnTo>
                  <a:pt x="134" y="350"/>
                </a:lnTo>
                <a:lnTo>
                  <a:pt x="116" y="346"/>
                </a:lnTo>
                <a:lnTo>
                  <a:pt x="116" y="346"/>
                </a:lnTo>
                <a:lnTo>
                  <a:pt x="112" y="346"/>
                </a:lnTo>
                <a:lnTo>
                  <a:pt x="112" y="346"/>
                </a:lnTo>
                <a:lnTo>
                  <a:pt x="114" y="292"/>
                </a:lnTo>
                <a:lnTo>
                  <a:pt x="118" y="258"/>
                </a:lnTo>
                <a:lnTo>
                  <a:pt x="124" y="224"/>
                </a:lnTo>
                <a:lnTo>
                  <a:pt x="134" y="186"/>
                </a:lnTo>
                <a:lnTo>
                  <a:pt x="146" y="150"/>
                </a:lnTo>
                <a:lnTo>
                  <a:pt x="160" y="116"/>
                </a:lnTo>
                <a:lnTo>
                  <a:pt x="170" y="100"/>
                </a:lnTo>
                <a:lnTo>
                  <a:pt x="180" y="86"/>
                </a:lnTo>
                <a:lnTo>
                  <a:pt x="180" y="86"/>
                </a:lnTo>
                <a:lnTo>
                  <a:pt x="180" y="86"/>
                </a:lnTo>
                <a:lnTo>
                  <a:pt x="174" y="102"/>
                </a:lnTo>
                <a:lnTo>
                  <a:pt x="172" y="118"/>
                </a:lnTo>
                <a:lnTo>
                  <a:pt x="170" y="134"/>
                </a:lnTo>
                <a:lnTo>
                  <a:pt x="172" y="152"/>
                </a:lnTo>
                <a:lnTo>
                  <a:pt x="174" y="170"/>
                </a:lnTo>
                <a:lnTo>
                  <a:pt x="176" y="188"/>
                </a:lnTo>
                <a:lnTo>
                  <a:pt x="186" y="224"/>
                </a:lnTo>
                <a:lnTo>
                  <a:pt x="200" y="260"/>
                </a:lnTo>
                <a:lnTo>
                  <a:pt x="216" y="296"/>
                </a:lnTo>
                <a:lnTo>
                  <a:pt x="234" y="328"/>
                </a:lnTo>
                <a:lnTo>
                  <a:pt x="250" y="358"/>
                </a:lnTo>
                <a:lnTo>
                  <a:pt x="250" y="358"/>
                </a:lnTo>
                <a:lnTo>
                  <a:pt x="240" y="364"/>
                </a:lnTo>
                <a:lnTo>
                  <a:pt x="232" y="372"/>
                </a:lnTo>
                <a:lnTo>
                  <a:pt x="224" y="380"/>
                </a:lnTo>
                <a:lnTo>
                  <a:pt x="218" y="388"/>
                </a:lnTo>
                <a:lnTo>
                  <a:pt x="212" y="400"/>
                </a:lnTo>
                <a:lnTo>
                  <a:pt x="208" y="410"/>
                </a:lnTo>
                <a:lnTo>
                  <a:pt x="206" y="422"/>
                </a:lnTo>
                <a:lnTo>
                  <a:pt x="204" y="436"/>
                </a:lnTo>
                <a:lnTo>
                  <a:pt x="204" y="436"/>
                </a:lnTo>
                <a:lnTo>
                  <a:pt x="206" y="456"/>
                </a:lnTo>
                <a:lnTo>
                  <a:pt x="212" y="474"/>
                </a:lnTo>
                <a:lnTo>
                  <a:pt x="222" y="492"/>
                </a:lnTo>
                <a:lnTo>
                  <a:pt x="234" y="508"/>
                </a:lnTo>
                <a:lnTo>
                  <a:pt x="250" y="520"/>
                </a:lnTo>
                <a:lnTo>
                  <a:pt x="266" y="530"/>
                </a:lnTo>
                <a:lnTo>
                  <a:pt x="286" y="536"/>
                </a:lnTo>
                <a:lnTo>
                  <a:pt x="306" y="538"/>
                </a:lnTo>
                <a:lnTo>
                  <a:pt x="306" y="538"/>
                </a:lnTo>
                <a:lnTo>
                  <a:pt x="328" y="536"/>
                </a:lnTo>
                <a:lnTo>
                  <a:pt x="346" y="530"/>
                </a:lnTo>
                <a:lnTo>
                  <a:pt x="364" y="520"/>
                </a:lnTo>
                <a:lnTo>
                  <a:pt x="378" y="508"/>
                </a:lnTo>
                <a:lnTo>
                  <a:pt x="392" y="492"/>
                </a:lnTo>
                <a:lnTo>
                  <a:pt x="400" y="474"/>
                </a:lnTo>
                <a:lnTo>
                  <a:pt x="406" y="456"/>
                </a:lnTo>
                <a:lnTo>
                  <a:pt x="408" y="436"/>
                </a:lnTo>
                <a:lnTo>
                  <a:pt x="408" y="436"/>
                </a:lnTo>
                <a:lnTo>
                  <a:pt x="406" y="416"/>
                </a:lnTo>
                <a:lnTo>
                  <a:pt x="402" y="400"/>
                </a:lnTo>
                <a:lnTo>
                  <a:pt x="394" y="386"/>
                </a:lnTo>
                <a:lnTo>
                  <a:pt x="384" y="374"/>
                </a:lnTo>
                <a:lnTo>
                  <a:pt x="370" y="364"/>
                </a:lnTo>
                <a:lnTo>
                  <a:pt x="356" y="356"/>
                </a:lnTo>
                <a:lnTo>
                  <a:pt x="338" y="350"/>
                </a:lnTo>
                <a:lnTo>
                  <a:pt x="320" y="346"/>
                </a:lnTo>
                <a:lnTo>
                  <a:pt x="320" y="346"/>
                </a:lnTo>
                <a:close/>
                <a:moveTo>
                  <a:pt x="204" y="62"/>
                </a:moveTo>
                <a:lnTo>
                  <a:pt x="204" y="62"/>
                </a:lnTo>
                <a:lnTo>
                  <a:pt x="266" y="124"/>
                </a:lnTo>
                <a:lnTo>
                  <a:pt x="310" y="166"/>
                </a:lnTo>
                <a:lnTo>
                  <a:pt x="310" y="166"/>
                </a:lnTo>
                <a:lnTo>
                  <a:pt x="282" y="148"/>
                </a:lnTo>
                <a:lnTo>
                  <a:pt x="258" y="130"/>
                </a:lnTo>
                <a:lnTo>
                  <a:pt x="240" y="114"/>
                </a:lnTo>
                <a:lnTo>
                  <a:pt x="224" y="100"/>
                </a:lnTo>
                <a:lnTo>
                  <a:pt x="204" y="78"/>
                </a:lnTo>
                <a:lnTo>
                  <a:pt x="198" y="70"/>
                </a:lnTo>
                <a:lnTo>
                  <a:pt x="204" y="6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2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581150" y="1041400"/>
            <a:ext cx="550863" cy="657225"/>
          </a:xfrm>
          <a:custGeom>
            <a:avLst/>
            <a:gdLst>
              <a:gd name="T0" fmla="*/ 261 w 347"/>
              <a:gd name="T1" fmla="*/ 62 h 414"/>
              <a:gd name="T2" fmla="*/ 257 w 347"/>
              <a:gd name="T3" fmla="*/ 62 h 414"/>
              <a:gd name="T4" fmla="*/ 245 w 347"/>
              <a:gd name="T5" fmla="*/ 38 h 414"/>
              <a:gd name="T6" fmla="*/ 225 w 347"/>
              <a:gd name="T7" fmla="*/ 18 h 414"/>
              <a:gd name="T8" fmla="*/ 201 w 347"/>
              <a:gd name="T9" fmla="*/ 6 h 414"/>
              <a:gd name="T10" fmla="*/ 173 w 347"/>
              <a:gd name="T11" fmla="*/ 0 h 414"/>
              <a:gd name="T12" fmla="*/ 159 w 347"/>
              <a:gd name="T13" fmla="*/ 2 h 414"/>
              <a:gd name="T14" fmla="*/ 133 w 347"/>
              <a:gd name="T15" fmla="*/ 10 h 414"/>
              <a:gd name="T16" fmla="*/ 111 w 347"/>
              <a:gd name="T17" fmla="*/ 28 h 414"/>
              <a:gd name="T18" fmla="*/ 95 w 347"/>
              <a:gd name="T19" fmla="*/ 50 h 414"/>
              <a:gd name="T20" fmla="*/ 89 w 347"/>
              <a:gd name="T21" fmla="*/ 62 h 414"/>
              <a:gd name="T22" fmla="*/ 87 w 347"/>
              <a:gd name="T23" fmla="*/ 62 h 414"/>
              <a:gd name="T24" fmla="*/ 53 w 347"/>
              <a:gd name="T25" fmla="*/ 70 h 414"/>
              <a:gd name="T26" fmla="*/ 26 w 347"/>
              <a:gd name="T27" fmla="*/ 88 h 414"/>
              <a:gd name="T28" fmla="*/ 8 w 347"/>
              <a:gd name="T29" fmla="*/ 116 h 414"/>
              <a:gd name="T30" fmla="*/ 0 w 347"/>
              <a:gd name="T31" fmla="*/ 150 h 414"/>
              <a:gd name="T32" fmla="*/ 2 w 347"/>
              <a:gd name="T33" fmla="*/ 160 h 414"/>
              <a:gd name="T34" fmla="*/ 6 w 347"/>
              <a:gd name="T35" fmla="*/ 180 h 414"/>
              <a:gd name="T36" fmla="*/ 16 w 347"/>
              <a:gd name="T37" fmla="*/ 200 h 414"/>
              <a:gd name="T38" fmla="*/ 30 w 347"/>
              <a:gd name="T39" fmla="*/ 214 h 414"/>
              <a:gd name="T40" fmla="*/ 49 w 347"/>
              <a:gd name="T41" fmla="*/ 414 h 414"/>
              <a:gd name="T42" fmla="*/ 309 w 347"/>
              <a:gd name="T43" fmla="*/ 220 h 414"/>
              <a:gd name="T44" fmla="*/ 317 w 347"/>
              <a:gd name="T45" fmla="*/ 214 h 414"/>
              <a:gd name="T46" fmla="*/ 331 w 347"/>
              <a:gd name="T47" fmla="*/ 200 h 414"/>
              <a:gd name="T48" fmla="*/ 341 w 347"/>
              <a:gd name="T49" fmla="*/ 180 h 414"/>
              <a:gd name="T50" fmla="*/ 347 w 347"/>
              <a:gd name="T51" fmla="*/ 160 h 414"/>
              <a:gd name="T52" fmla="*/ 347 w 347"/>
              <a:gd name="T53" fmla="*/ 150 h 414"/>
              <a:gd name="T54" fmla="*/ 341 w 347"/>
              <a:gd name="T55" fmla="*/ 116 h 414"/>
              <a:gd name="T56" fmla="*/ 321 w 347"/>
              <a:gd name="T57" fmla="*/ 88 h 414"/>
              <a:gd name="T58" fmla="*/ 293 w 347"/>
              <a:gd name="T59" fmla="*/ 70 h 414"/>
              <a:gd name="T60" fmla="*/ 261 w 347"/>
              <a:gd name="T61" fmla="*/ 62 h 414"/>
              <a:gd name="T62" fmla="*/ 125 w 347"/>
              <a:gd name="T63" fmla="*/ 388 h 414"/>
              <a:gd name="T64" fmla="*/ 87 w 347"/>
              <a:gd name="T65" fmla="*/ 244 h 414"/>
              <a:gd name="T66" fmla="*/ 125 w 347"/>
              <a:gd name="T67" fmla="*/ 388 h 414"/>
              <a:gd name="T68" fmla="*/ 163 w 347"/>
              <a:gd name="T69" fmla="*/ 388 h 414"/>
              <a:gd name="T70" fmla="*/ 201 w 347"/>
              <a:gd name="T71" fmla="*/ 244 h 414"/>
              <a:gd name="T72" fmla="*/ 267 w 347"/>
              <a:gd name="T73" fmla="*/ 388 h 414"/>
              <a:gd name="T74" fmla="*/ 229 w 347"/>
              <a:gd name="T75" fmla="*/ 244 h 414"/>
              <a:gd name="T76" fmla="*/ 267 w 347"/>
              <a:gd name="T77" fmla="*/ 38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7" h="414">
                <a:moveTo>
                  <a:pt x="261" y="62"/>
                </a:moveTo>
                <a:lnTo>
                  <a:pt x="261" y="62"/>
                </a:lnTo>
                <a:lnTo>
                  <a:pt x="257" y="62"/>
                </a:lnTo>
                <a:lnTo>
                  <a:pt x="257" y="62"/>
                </a:lnTo>
                <a:lnTo>
                  <a:pt x="251" y="50"/>
                </a:lnTo>
                <a:lnTo>
                  <a:pt x="245" y="38"/>
                </a:lnTo>
                <a:lnTo>
                  <a:pt x="235" y="28"/>
                </a:lnTo>
                <a:lnTo>
                  <a:pt x="225" y="18"/>
                </a:lnTo>
                <a:lnTo>
                  <a:pt x="215" y="10"/>
                </a:lnTo>
                <a:lnTo>
                  <a:pt x="201" y="6"/>
                </a:lnTo>
                <a:lnTo>
                  <a:pt x="187" y="2"/>
                </a:lnTo>
                <a:lnTo>
                  <a:pt x="173" y="0"/>
                </a:lnTo>
                <a:lnTo>
                  <a:pt x="173" y="0"/>
                </a:lnTo>
                <a:lnTo>
                  <a:pt x="159" y="2"/>
                </a:lnTo>
                <a:lnTo>
                  <a:pt x="145" y="6"/>
                </a:lnTo>
                <a:lnTo>
                  <a:pt x="133" y="10"/>
                </a:lnTo>
                <a:lnTo>
                  <a:pt x="121" y="18"/>
                </a:lnTo>
                <a:lnTo>
                  <a:pt x="111" y="28"/>
                </a:lnTo>
                <a:lnTo>
                  <a:pt x="101" y="38"/>
                </a:lnTo>
                <a:lnTo>
                  <a:pt x="95" y="50"/>
                </a:lnTo>
                <a:lnTo>
                  <a:pt x="89" y="62"/>
                </a:lnTo>
                <a:lnTo>
                  <a:pt x="89" y="62"/>
                </a:lnTo>
                <a:lnTo>
                  <a:pt x="87" y="62"/>
                </a:lnTo>
                <a:lnTo>
                  <a:pt x="87" y="62"/>
                </a:lnTo>
                <a:lnTo>
                  <a:pt x="69" y="64"/>
                </a:lnTo>
                <a:lnTo>
                  <a:pt x="53" y="70"/>
                </a:lnTo>
                <a:lnTo>
                  <a:pt x="38" y="78"/>
                </a:lnTo>
                <a:lnTo>
                  <a:pt x="26" y="88"/>
                </a:lnTo>
                <a:lnTo>
                  <a:pt x="16" y="100"/>
                </a:lnTo>
                <a:lnTo>
                  <a:pt x="8" y="116"/>
                </a:lnTo>
                <a:lnTo>
                  <a:pt x="2" y="132"/>
                </a:lnTo>
                <a:lnTo>
                  <a:pt x="0" y="150"/>
                </a:lnTo>
                <a:lnTo>
                  <a:pt x="0" y="150"/>
                </a:lnTo>
                <a:lnTo>
                  <a:pt x="2" y="160"/>
                </a:lnTo>
                <a:lnTo>
                  <a:pt x="4" y="170"/>
                </a:lnTo>
                <a:lnTo>
                  <a:pt x="6" y="180"/>
                </a:lnTo>
                <a:lnTo>
                  <a:pt x="10" y="190"/>
                </a:lnTo>
                <a:lnTo>
                  <a:pt x="16" y="200"/>
                </a:lnTo>
                <a:lnTo>
                  <a:pt x="22" y="208"/>
                </a:lnTo>
                <a:lnTo>
                  <a:pt x="30" y="214"/>
                </a:lnTo>
                <a:lnTo>
                  <a:pt x="38" y="220"/>
                </a:lnTo>
                <a:lnTo>
                  <a:pt x="49" y="414"/>
                </a:lnTo>
                <a:lnTo>
                  <a:pt x="297" y="414"/>
                </a:lnTo>
                <a:lnTo>
                  <a:pt x="309" y="220"/>
                </a:lnTo>
                <a:lnTo>
                  <a:pt x="309" y="220"/>
                </a:lnTo>
                <a:lnTo>
                  <a:pt x="317" y="214"/>
                </a:lnTo>
                <a:lnTo>
                  <a:pt x="325" y="208"/>
                </a:lnTo>
                <a:lnTo>
                  <a:pt x="331" y="200"/>
                </a:lnTo>
                <a:lnTo>
                  <a:pt x="337" y="190"/>
                </a:lnTo>
                <a:lnTo>
                  <a:pt x="341" y="180"/>
                </a:lnTo>
                <a:lnTo>
                  <a:pt x="345" y="170"/>
                </a:lnTo>
                <a:lnTo>
                  <a:pt x="347" y="160"/>
                </a:lnTo>
                <a:lnTo>
                  <a:pt x="347" y="150"/>
                </a:lnTo>
                <a:lnTo>
                  <a:pt x="347" y="150"/>
                </a:lnTo>
                <a:lnTo>
                  <a:pt x="345" y="132"/>
                </a:lnTo>
                <a:lnTo>
                  <a:pt x="341" y="116"/>
                </a:lnTo>
                <a:lnTo>
                  <a:pt x="333" y="100"/>
                </a:lnTo>
                <a:lnTo>
                  <a:pt x="321" y="88"/>
                </a:lnTo>
                <a:lnTo>
                  <a:pt x="309" y="78"/>
                </a:lnTo>
                <a:lnTo>
                  <a:pt x="293" y="70"/>
                </a:lnTo>
                <a:lnTo>
                  <a:pt x="277" y="64"/>
                </a:lnTo>
                <a:lnTo>
                  <a:pt x="261" y="62"/>
                </a:lnTo>
                <a:lnTo>
                  <a:pt x="261" y="62"/>
                </a:lnTo>
                <a:close/>
                <a:moveTo>
                  <a:pt x="125" y="388"/>
                </a:moveTo>
                <a:lnTo>
                  <a:pt x="87" y="388"/>
                </a:lnTo>
                <a:lnTo>
                  <a:pt x="87" y="244"/>
                </a:lnTo>
                <a:lnTo>
                  <a:pt x="125" y="244"/>
                </a:lnTo>
                <a:lnTo>
                  <a:pt x="125" y="388"/>
                </a:lnTo>
                <a:close/>
                <a:moveTo>
                  <a:pt x="201" y="388"/>
                </a:moveTo>
                <a:lnTo>
                  <a:pt x="163" y="388"/>
                </a:lnTo>
                <a:lnTo>
                  <a:pt x="163" y="244"/>
                </a:lnTo>
                <a:lnTo>
                  <a:pt x="201" y="244"/>
                </a:lnTo>
                <a:lnTo>
                  <a:pt x="201" y="388"/>
                </a:lnTo>
                <a:close/>
                <a:moveTo>
                  <a:pt x="267" y="388"/>
                </a:moveTo>
                <a:lnTo>
                  <a:pt x="229" y="388"/>
                </a:lnTo>
                <a:lnTo>
                  <a:pt x="229" y="244"/>
                </a:lnTo>
                <a:lnTo>
                  <a:pt x="267" y="244"/>
                </a:lnTo>
                <a:lnTo>
                  <a:pt x="267" y="38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1470025" y="5195888"/>
            <a:ext cx="579438" cy="568325"/>
            <a:chOff x="1470025" y="5195888"/>
            <a:chExt cx="579438" cy="568325"/>
          </a:xfrm>
          <a:solidFill>
            <a:schemeClr val="bg1">
              <a:lumMod val="50000"/>
            </a:schemeClr>
          </a:solid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527175" y="5557838"/>
              <a:ext cx="522288" cy="184150"/>
            </a:xfrm>
            <a:custGeom>
              <a:avLst/>
              <a:gdLst>
                <a:gd name="T0" fmla="*/ 329 w 329"/>
                <a:gd name="T1" fmla="*/ 0 h 116"/>
                <a:gd name="T2" fmla="*/ 329 w 329"/>
                <a:gd name="T3" fmla="*/ 0 h 116"/>
                <a:gd name="T4" fmla="*/ 327 w 329"/>
                <a:gd name="T5" fmla="*/ 12 h 116"/>
                <a:gd name="T6" fmla="*/ 325 w 329"/>
                <a:gd name="T7" fmla="*/ 24 h 116"/>
                <a:gd name="T8" fmla="*/ 321 w 329"/>
                <a:gd name="T9" fmla="*/ 34 h 116"/>
                <a:gd name="T10" fmla="*/ 315 w 329"/>
                <a:gd name="T11" fmla="*/ 46 h 116"/>
                <a:gd name="T12" fmla="*/ 309 w 329"/>
                <a:gd name="T13" fmla="*/ 56 h 116"/>
                <a:gd name="T14" fmla="*/ 301 w 329"/>
                <a:gd name="T15" fmla="*/ 66 h 116"/>
                <a:gd name="T16" fmla="*/ 291 w 329"/>
                <a:gd name="T17" fmla="*/ 74 h 116"/>
                <a:gd name="T18" fmla="*/ 279 w 329"/>
                <a:gd name="T19" fmla="*/ 82 h 116"/>
                <a:gd name="T20" fmla="*/ 269 w 329"/>
                <a:gd name="T21" fmla="*/ 90 h 116"/>
                <a:gd name="T22" fmla="*/ 255 w 329"/>
                <a:gd name="T23" fmla="*/ 96 h 116"/>
                <a:gd name="T24" fmla="*/ 227 w 329"/>
                <a:gd name="T25" fmla="*/ 108 h 116"/>
                <a:gd name="T26" fmla="*/ 197 w 329"/>
                <a:gd name="T27" fmla="*/ 114 h 116"/>
                <a:gd name="T28" fmla="*/ 181 w 329"/>
                <a:gd name="T29" fmla="*/ 116 h 116"/>
                <a:gd name="T30" fmla="*/ 165 w 329"/>
                <a:gd name="T31" fmla="*/ 116 h 116"/>
                <a:gd name="T32" fmla="*/ 165 w 329"/>
                <a:gd name="T33" fmla="*/ 116 h 116"/>
                <a:gd name="T34" fmla="*/ 147 w 329"/>
                <a:gd name="T35" fmla="*/ 116 h 116"/>
                <a:gd name="T36" fmla="*/ 131 w 329"/>
                <a:gd name="T37" fmla="*/ 114 h 116"/>
                <a:gd name="T38" fmla="*/ 101 w 329"/>
                <a:gd name="T39" fmla="*/ 108 h 116"/>
                <a:gd name="T40" fmla="*/ 74 w 329"/>
                <a:gd name="T41" fmla="*/ 96 h 116"/>
                <a:gd name="T42" fmla="*/ 60 w 329"/>
                <a:gd name="T43" fmla="*/ 90 h 116"/>
                <a:gd name="T44" fmla="*/ 50 w 329"/>
                <a:gd name="T45" fmla="*/ 82 h 116"/>
                <a:gd name="T46" fmla="*/ 38 w 329"/>
                <a:gd name="T47" fmla="*/ 74 h 116"/>
                <a:gd name="T48" fmla="*/ 28 w 329"/>
                <a:gd name="T49" fmla="*/ 66 h 116"/>
                <a:gd name="T50" fmla="*/ 20 w 329"/>
                <a:gd name="T51" fmla="*/ 56 h 116"/>
                <a:gd name="T52" fmla="*/ 14 w 329"/>
                <a:gd name="T53" fmla="*/ 46 h 116"/>
                <a:gd name="T54" fmla="*/ 8 w 329"/>
                <a:gd name="T55" fmla="*/ 34 h 116"/>
                <a:gd name="T56" fmla="*/ 4 w 329"/>
                <a:gd name="T57" fmla="*/ 24 h 116"/>
                <a:gd name="T58" fmla="*/ 2 w 329"/>
                <a:gd name="T59" fmla="*/ 12 h 116"/>
                <a:gd name="T60" fmla="*/ 0 w 329"/>
                <a:gd name="T61" fmla="*/ 0 h 116"/>
                <a:gd name="T62" fmla="*/ 329 w 329"/>
                <a:gd name="T6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116">
                  <a:moveTo>
                    <a:pt x="329" y="0"/>
                  </a:moveTo>
                  <a:lnTo>
                    <a:pt x="329" y="0"/>
                  </a:lnTo>
                  <a:lnTo>
                    <a:pt x="327" y="12"/>
                  </a:lnTo>
                  <a:lnTo>
                    <a:pt x="325" y="24"/>
                  </a:lnTo>
                  <a:lnTo>
                    <a:pt x="321" y="34"/>
                  </a:lnTo>
                  <a:lnTo>
                    <a:pt x="315" y="46"/>
                  </a:lnTo>
                  <a:lnTo>
                    <a:pt x="309" y="56"/>
                  </a:lnTo>
                  <a:lnTo>
                    <a:pt x="301" y="66"/>
                  </a:lnTo>
                  <a:lnTo>
                    <a:pt x="291" y="74"/>
                  </a:lnTo>
                  <a:lnTo>
                    <a:pt x="279" y="82"/>
                  </a:lnTo>
                  <a:lnTo>
                    <a:pt x="269" y="90"/>
                  </a:lnTo>
                  <a:lnTo>
                    <a:pt x="255" y="96"/>
                  </a:lnTo>
                  <a:lnTo>
                    <a:pt x="227" y="108"/>
                  </a:lnTo>
                  <a:lnTo>
                    <a:pt x="197" y="114"/>
                  </a:lnTo>
                  <a:lnTo>
                    <a:pt x="181" y="116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47" y="116"/>
                  </a:lnTo>
                  <a:lnTo>
                    <a:pt x="131" y="114"/>
                  </a:lnTo>
                  <a:lnTo>
                    <a:pt x="101" y="108"/>
                  </a:lnTo>
                  <a:lnTo>
                    <a:pt x="74" y="96"/>
                  </a:lnTo>
                  <a:lnTo>
                    <a:pt x="60" y="90"/>
                  </a:lnTo>
                  <a:lnTo>
                    <a:pt x="50" y="82"/>
                  </a:lnTo>
                  <a:lnTo>
                    <a:pt x="38" y="74"/>
                  </a:lnTo>
                  <a:lnTo>
                    <a:pt x="28" y="66"/>
                  </a:lnTo>
                  <a:lnTo>
                    <a:pt x="20" y="56"/>
                  </a:lnTo>
                  <a:lnTo>
                    <a:pt x="14" y="46"/>
                  </a:lnTo>
                  <a:lnTo>
                    <a:pt x="8" y="34"/>
                  </a:lnTo>
                  <a:lnTo>
                    <a:pt x="4" y="24"/>
                  </a:lnTo>
                  <a:lnTo>
                    <a:pt x="2" y="12"/>
                  </a:lnTo>
                  <a:lnTo>
                    <a:pt x="0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527175" y="5557838"/>
              <a:ext cx="522288" cy="184150"/>
            </a:xfrm>
            <a:custGeom>
              <a:avLst/>
              <a:gdLst>
                <a:gd name="T0" fmla="*/ 329 w 329"/>
                <a:gd name="T1" fmla="*/ 0 h 116"/>
                <a:gd name="T2" fmla="*/ 329 w 329"/>
                <a:gd name="T3" fmla="*/ 0 h 116"/>
                <a:gd name="T4" fmla="*/ 327 w 329"/>
                <a:gd name="T5" fmla="*/ 12 h 116"/>
                <a:gd name="T6" fmla="*/ 325 w 329"/>
                <a:gd name="T7" fmla="*/ 24 h 116"/>
                <a:gd name="T8" fmla="*/ 321 w 329"/>
                <a:gd name="T9" fmla="*/ 34 h 116"/>
                <a:gd name="T10" fmla="*/ 315 w 329"/>
                <a:gd name="T11" fmla="*/ 46 h 116"/>
                <a:gd name="T12" fmla="*/ 309 w 329"/>
                <a:gd name="T13" fmla="*/ 56 h 116"/>
                <a:gd name="T14" fmla="*/ 301 w 329"/>
                <a:gd name="T15" fmla="*/ 66 h 116"/>
                <a:gd name="T16" fmla="*/ 291 w 329"/>
                <a:gd name="T17" fmla="*/ 74 h 116"/>
                <a:gd name="T18" fmla="*/ 279 w 329"/>
                <a:gd name="T19" fmla="*/ 82 h 116"/>
                <a:gd name="T20" fmla="*/ 269 w 329"/>
                <a:gd name="T21" fmla="*/ 90 h 116"/>
                <a:gd name="T22" fmla="*/ 255 w 329"/>
                <a:gd name="T23" fmla="*/ 96 h 116"/>
                <a:gd name="T24" fmla="*/ 227 w 329"/>
                <a:gd name="T25" fmla="*/ 108 h 116"/>
                <a:gd name="T26" fmla="*/ 197 w 329"/>
                <a:gd name="T27" fmla="*/ 114 h 116"/>
                <a:gd name="T28" fmla="*/ 181 w 329"/>
                <a:gd name="T29" fmla="*/ 116 h 116"/>
                <a:gd name="T30" fmla="*/ 165 w 329"/>
                <a:gd name="T31" fmla="*/ 116 h 116"/>
                <a:gd name="T32" fmla="*/ 165 w 329"/>
                <a:gd name="T33" fmla="*/ 116 h 116"/>
                <a:gd name="T34" fmla="*/ 147 w 329"/>
                <a:gd name="T35" fmla="*/ 116 h 116"/>
                <a:gd name="T36" fmla="*/ 131 w 329"/>
                <a:gd name="T37" fmla="*/ 114 h 116"/>
                <a:gd name="T38" fmla="*/ 101 w 329"/>
                <a:gd name="T39" fmla="*/ 108 h 116"/>
                <a:gd name="T40" fmla="*/ 74 w 329"/>
                <a:gd name="T41" fmla="*/ 96 h 116"/>
                <a:gd name="T42" fmla="*/ 60 w 329"/>
                <a:gd name="T43" fmla="*/ 90 h 116"/>
                <a:gd name="T44" fmla="*/ 50 w 329"/>
                <a:gd name="T45" fmla="*/ 82 h 116"/>
                <a:gd name="T46" fmla="*/ 38 w 329"/>
                <a:gd name="T47" fmla="*/ 74 h 116"/>
                <a:gd name="T48" fmla="*/ 28 w 329"/>
                <a:gd name="T49" fmla="*/ 66 h 116"/>
                <a:gd name="T50" fmla="*/ 20 w 329"/>
                <a:gd name="T51" fmla="*/ 56 h 116"/>
                <a:gd name="T52" fmla="*/ 14 w 329"/>
                <a:gd name="T53" fmla="*/ 46 h 116"/>
                <a:gd name="T54" fmla="*/ 8 w 329"/>
                <a:gd name="T55" fmla="*/ 34 h 116"/>
                <a:gd name="T56" fmla="*/ 4 w 329"/>
                <a:gd name="T57" fmla="*/ 24 h 116"/>
                <a:gd name="T58" fmla="*/ 2 w 329"/>
                <a:gd name="T59" fmla="*/ 12 h 116"/>
                <a:gd name="T60" fmla="*/ 0 w 329"/>
                <a:gd name="T6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9" h="116">
                  <a:moveTo>
                    <a:pt x="329" y="0"/>
                  </a:moveTo>
                  <a:lnTo>
                    <a:pt x="329" y="0"/>
                  </a:lnTo>
                  <a:lnTo>
                    <a:pt x="327" y="12"/>
                  </a:lnTo>
                  <a:lnTo>
                    <a:pt x="325" y="24"/>
                  </a:lnTo>
                  <a:lnTo>
                    <a:pt x="321" y="34"/>
                  </a:lnTo>
                  <a:lnTo>
                    <a:pt x="315" y="46"/>
                  </a:lnTo>
                  <a:lnTo>
                    <a:pt x="309" y="56"/>
                  </a:lnTo>
                  <a:lnTo>
                    <a:pt x="301" y="66"/>
                  </a:lnTo>
                  <a:lnTo>
                    <a:pt x="291" y="74"/>
                  </a:lnTo>
                  <a:lnTo>
                    <a:pt x="279" y="82"/>
                  </a:lnTo>
                  <a:lnTo>
                    <a:pt x="269" y="90"/>
                  </a:lnTo>
                  <a:lnTo>
                    <a:pt x="255" y="96"/>
                  </a:lnTo>
                  <a:lnTo>
                    <a:pt x="227" y="108"/>
                  </a:lnTo>
                  <a:lnTo>
                    <a:pt x="197" y="114"/>
                  </a:lnTo>
                  <a:lnTo>
                    <a:pt x="181" y="116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47" y="116"/>
                  </a:lnTo>
                  <a:lnTo>
                    <a:pt x="131" y="114"/>
                  </a:lnTo>
                  <a:lnTo>
                    <a:pt x="101" y="108"/>
                  </a:lnTo>
                  <a:lnTo>
                    <a:pt x="74" y="96"/>
                  </a:lnTo>
                  <a:lnTo>
                    <a:pt x="60" y="90"/>
                  </a:lnTo>
                  <a:lnTo>
                    <a:pt x="50" y="82"/>
                  </a:lnTo>
                  <a:lnTo>
                    <a:pt x="38" y="74"/>
                  </a:lnTo>
                  <a:lnTo>
                    <a:pt x="28" y="66"/>
                  </a:lnTo>
                  <a:lnTo>
                    <a:pt x="20" y="56"/>
                  </a:lnTo>
                  <a:lnTo>
                    <a:pt x="14" y="46"/>
                  </a:lnTo>
                  <a:lnTo>
                    <a:pt x="8" y="34"/>
                  </a:lnTo>
                  <a:lnTo>
                    <a:pt x="4" y="24"/>
                  </a:lnTo>
                  <a:lnTo>
                    <a:pt x="2" y="1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530350" y="5481638"/>
              <a:ext cx="519113" cy="69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722438" y="5738813"/>
              <a:ext cx="1333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555750" y="5195888"/>
              <a:ext cx="176213" cy="320675"/>
            </a:xfrm>
            <a:custGeom>
              <a:avLst/>
              <a:gdLst>
                <a:gd name="T0" fmla="*/ 111 w 111"/>
                <a:gd name="T1" fmla="*/ 196 h 202"/>
                <a:gd name="T2" fmla="*/ 10 w 111"/>
                <a:gd name="T3" fmla="*/ 0 h 202"/>
                <a:gd name="T4" fmla="*/ 0 w 111"/>
                <a:gd name="T5" fmla="*/ 6 h 202"/>
                <a:gd name="T6" fmla="*/ 101 w 111"/>
                <a:gd name="T7" fmla="*/ 202 h 202"/>
                <a:gd name="T8" fmla="*/ 111 w 111"/>
                <a:gd name="T9" fmla="*/ 19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02">
                  <a:moveTo>
                    <a:pt x="111" y="196"/>
                  </a:moveTo>
                  <a:lnTo>
                    <a:pt x="10" y="0"/>
                  </a:lnTo>
                  <a:lnTo>
                    <a:pt x="0" y="6"/>
                  </a:lnTo>
                  <a:lnTo>
                    <a:pt x="101" y="202"/>
                  </a:lnTo>
                  <a:lnTo>
                    <a:pt x="11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470025" y="5221288"/>
              <a:ext cx="246063" cy="269875"/>
            </a:xfrm>
            <a:custGeom>
              <a:avLst/>
              <a:gdLst>
                <a:gd name="T0" fmla="*/ 155 w 155"/>
                <a:gd name="T1" fmla="*/ 164 h 170"/>
                <a:gd name="T2" fmla="*/ 8 w 155"/>
                <a:gd name="T3" fmla="*/ 0 h 170"/>
                <a:gd name="T4" fmla="*/ 0 w 155"/>
                <a:gd name="T5" fmla="*/ 8 h 170"/>
                <a:gd name="T6" fmla="*/ 147 w 155"/>
                <a:gd name="T7" fmla="*/ 170 h 170"/>
                <a:gd name="T8" fmla="*/ 155 w 155"/>
                <a:gd name="T9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70">
                  <a:moveTo>
                    <a:pt x="155" y="164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147" y="170"/>
                  </a:lnTo>
                  <a:lnTo>
                    <a:pt x="155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30350" y="5272088"/>
              <a:ext cx="519113" cy="209550"/>
            </a:xfrm>
            <a:custGeom>
              <a:avLst/>
              <a:gdLst>
                <a:gd name="T0" fmla="*/ 171 w 327"/>
                <a:gd name="T1" fmla="*/ 16 h 132"/>
                <a:gd name="T2" fmla="*/ 171 w 327"/>
                <a:gd name="T3" fmla="*/ 16 h 132"/>
                <a:gd name="T4" fmla="*/ 179 w 327"/>
                <a:gd name="T5" fmla="*/ 18 h 132"/>
                <a:gd name="T6" fmla="*/ 187 w 327"/>
                <a:gd name="T7" fmla="*/ 20 h 132"/>
                <a:gd name="T8" fmla="*/ 193 w 327"/>
                <a:gd name="T9" fmla="*/ 26 h 132"/>
                <a:gd name="T10" fmla="*/ 193 w 327"/>
                <a:gd name="T11" fmla="*/ 26 h 132"/>
                <a:gd name="T12" fmla="*/ 197 w 327"/>
                <a:gd name="T13" fmla="*/ 30 h 132"/>
                <a:gd name="T14" fmla="*/ 205 w 327"/>
                <a:gd name="T15" fmla="*/ 30 h 132"/>
                <a:gd name="T16" fmla="*/ 271 w 327"/>
                <a:gd name="T17" fmla="*/ 30 h 132"/>
                <a:gd name="T18" fmla="*/ 303 w 327"/>
                <a:gd name="T19" fmla="*/ 116 h 132"/>
                <a:gd name="T20" fmla="*/ 26 w 327"/>
                <a:gd name="T21" fmla="*/ 116 h 132"/>
                <a:gd name="T22" fmla="*/ 70 w 327"/>
                <a:gd name="T23" fmla="*/ 30 h 132"/>
                <a:gd name="T24" fmla="*/ 141 w 327"/>
                <a:gd name="T25" fmla="*/ 30 h 132"/>
                <a:gd name="T26" fmla="*/ 149 w 327"/>
                <a:gd name="T27" fmla="*/ 30 h 132"/>
                <a:gd name="T28" fmla="*/ 153 w 327"/>
                <a:gd name="T29" fmla="*/ 26 h 132"/>
                <a:gd name="T30" fmla="*/ 153 w 327"/>
                <a:gd name="T31" fmla="*/ 26 h 132"/>
                <a:gd name="T32" fmla="*/ 163 w 327"/>
                <a:gd name="T33" fmla="*/ 18 h 132"/>
                <a:gd name="T34" fmla="*/ 171 w 327"/>
                <a:gd name="T35" fmla="*/ 16 h 132"/>
                <a:gd name="T36" fmla="*/ 171 w 327"/>
                <a:gd name="T37" fmla="*/ 0 h 132"/>
                <a:gd name="T38" fmla="*/ 171 w 327"/>
                <a:gd name="T39" fmla="*/ 0 h 132"/>
                <a:gd name="T40" fmla="*/ 165 w 327"/>
                <a:gd name="T41" fmla="*/ 0 h 132"/>
                <a:gd name="T42" fmla="*/ 157 w 327"/>
                <a:gd name="T43" fmla="*/ 2 h 132"/>
                <a:gd name="T44" fmla="*/ 149 w 327"/>
                <a:gd name="T45" fmla="*/ 6 h 132"/>
                <a:gd name="T46" fmla="*/ 141 w 327"/>
                <a:gd name="T47" fmla="*/ 14 h 132"/>
                <a:gd name="T48" fmla="*/ 60 w 327"/>
                <a:gd name="T49" fmla="*/ 14 h 132"/>
                <a:gd name="T50" fmla="*/ 0 w 327"/>
                <a:gd name="T51" fmla="*/ 132 h 132"/>
                <a:gd name="T52" fmla="*/ 327 w 327"/>
                <a:gd name="T53" fmla="*/ 132 h 132"/>
                <a:gd name="T54" fmla="*/ 283 w 327"/>
                <a:gd name="T55" fmla="*/ 14 h 132"/>
                <a:gd name="T56" fmla="*/ 205 w 327"/>
                <a:gd name="T57" fmla="*/ 14 h 132"/>
                <a:gd name="T58" fmla="*/ 205 w 327"/>
                <a:gd name="T59" fmla="*/ 14 h 132"/>
                <a:gd name="T60" fmla="*/ 195 w 327"/>
                <a:gd name="T61" fmla="*/ 6 h 132"/>
                <a:gd name="T62" fmla="*/ 185 w 327"/>
                <a:gd name="T63" fmla="*/ 2 h 132"/>
                <a:gd name="T64" fmla="*/ 171 w 327"/>
                <a:gd name="T65" fmla="*/ 0 h 132"/>
                <a:gd name="T66" fmla="*/ 171 w 327"/>
                <a:gd name="T6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7" h="132">
                  <a:moveTo>
                    <a:pt x="171" y="16"/>
                  </a:moveTo>
                  <a:lnTo>
                    <a:pt x="171" y="16"/>
                  </a:lnTo>
                  <a:lnTo>
                    <a:pt x="179" y="18"/>
                  </a:lnTo>
                  <a:lnTo>
                    <a:pt x="187" y="20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97" y="30"/>
                  </a:lnTo>
                  <a:lnTo>
                    <a:pt x="205" y="30"/>
                  </a:lnTo>
                  <a:lnTo>
                    <a:pt x="271" y="30"/>
                  </a:lnTo>
                  <a:lnTo>
                    <a:pt x="303" y="116"/>
                  </a:lnTo>
                  <a:lnTo>
                    <a:pt x="26" y="116"/>
                  </a:lnTo>
                  <a:lnTo>
                    <a:pt x="70" y="30"/>
                  </a:lnTo>
                  <a:lnTo>
                    <a:pt x="141" y="30"/>
                  </a:lnTo>
                  <a:lnTo>
                    <a:pt x="149" y="30"/>
                  </a:lnTo>
                  <a:lnTo>
                    <a:pt x="153" y="26"/>
                  </a:lnTo>
                  <a:lnTo>
                    <a:pt x="153" y="26"/>
                  </a:lnTo>
                  <a:lnTo>
                    <a:pt x="163" y="18"/>
                  </a:lnTo>
                  <a:lnTo>
                    <a:pt x="171" y="16"/>
                  </a:lnTo>
                  <a:close/>
                  <a:moveTo>
                    <a:pt x="171" y="0"/>
                  </a:moveTo>
                  <a:lnTo>
                    <a:pt x="171" y="0"/>
                  </a:lnTo>
                  <a:lnTo>
                    <a:pt x="165" y="0"/>
                  </a:lnTo>
                  <a:lnTo>
                    <a:pt x="157" y="2"/>
                  </a:lnTo>
                  <a:lnTo>
                    <a:pt x="149" y="6"/>
                  </a:lnTo>
                  <a:lnTo>
                    <a:pt x="141" y="14"/>
                  </a:lnTo>
                  <a:lnTo>
                    <a:pt x="60" y="14"/>
                  </a:lnTo>
                  <a:lnTo>
                    <a:pt x="0" y="132"/>
                  </a:lnTo>
                  <a:lnTo>
                    <a:pt x="327" y="132"/>
                  </a:lnTo>
                  <a:lnTo>
                    <a:pt x="283" y="14"/>
                  </a:lnTo>
                  <a:lnTo>
                    <a:pt x="205" y="14"/>
                  </a:lnTo>
                  <a:lnTo>
                    <a:pt x="205" y="14"/>
                  </a:lnTo>
                  <a:lnTo>
                    <a:pt x="195" y="6"/>
                  </a:lnTo>
                  <a:lnTo>
                    <a:pt x="185" y="2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571625" y="5297488"/>
              <a:ext cx="439738" cy="158750"/>
            </a:xfrm>
            <a:custGeom>
              <a:avLst/>
              <a:gdLst>
                <a:gd name="T0" fmla="*/ 145 w 277"/>
                <a:gd name="T1" fmla="*/ 0 h 100"/>
                <a:gd name="T2" fmla="*/ 145 w 277"/>
                <a:gd name="T3" fmla="*/ 0 h 100"/>
                <a:gd name="T4" fmla="*/ 153 w 277"/>
                <a:gd name="T5" fmla="*/ 2 h 100"/>
                <a:gd name="T6" fmla="*/ 161 w 277"/>
                <a:gd name="T7" fmla="*/ 4 h 100"/>
                <a:gd name="T8" fmla="*/ 167 w 277"/>
                <a:gd name="T9" fmla="*/ 10 h 100"/>
                <a:gd name="T10" fmla="*/ 167 w 277"/>
                <a:gd name="T11" fmla="*/ 10 h 100"/>
                <a:gd name="T12" fmla="*/ 171 w 277"/>
                <a:gd name="T13" fmla="*/ 14 h 100"/>
                <a:gd name="T14" fmla="*/ 179 w 277"/>
                <a:gd name="T15" fmla="*/ 14 h 100"/>
                <a:gd name="T16" fmla="*/ 245 w 277"/>
                <a:gd name="T17" fmla="*/ 14 h 100"/>
                <a:gd name="T18" fmla="*/ 277 w 277"/>
                <a:gd name="T19" fmla="*/ 100 h 100"/>
                <a:gd name="T20" fmla="*/ 0 w 277"/>
                <a:gd name="T21" fmla="*/ 100 h 100"/>
                <a:gd name="T22" fmla="*/ 44 w 277"/>
                <a:gd name="T23" fmla="*/ 14 h 100"/>
                <a:gd name="T24" fmla="*/ 115 w 277"/>
                <a:gd name="T25" fmla="*/ 14 h 100"/>
                <a:gd name="T26" fmla="*/ 123 w 277"/>
                <a:gd name="T27" fmla="*/ 14 h 100"/>
                <a:gd name="T28" fmla="*/ 127 w 277"/>
                <a:gd name="T29" fmla="*/ 10 h 100"/>
                <a:gd name="T30" fmla="*/ 127 w 277"/>
                <a:gd name="T31" fmla="*/ 10 h 100"/>
                <a:gd name="T32" fmla="*/ 137 w 277"/>
                <a:gd name="T33" fmla="*/ 2 h 100"/>
                <a:gd name="T34" fmla="*/ 145 w 277"/>
                <a:gd name="T3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7" h="100">
                  <a:moveTo>
                    <a:pt x="145" y="0"/>
                  </a:moveTo>
                  <a:lnTo>
                    <a:pt x="145" y="0"/>
                  </a:lnTo>
                  <a:lnTo>
                    <a:pt x="153" y="2"/>
                  </a:lnTo>
                  <a:lnTo>
                    <a:pt x="161" y="4"/>
                  </a:lnTo>
                  <a:lnTo>
                    <a:pt x="167" y="10"/>
                  </a:lnTo>
                  <a:lnTo>
                    <a:pt x="167" y="10"/>
                  </a:lnTo>
                  <a:lnTo>
                    <a:pt x="171" y="14"/>
                  </a:lnTo>
                  <a:lnTo>
                    <a:pt x="179" y="14"/>
                  </a:lnTo>
                  <a:lnTo>
                    <a:pt x="245" y="14"/>
                  </a:lnTo>
                  <a:lnTo>
                    <a:pt x="277" y="100"/>
                  </a:lnTo>
                  <a:lnTo>
                    <a:pt x="0" y="100"/>
                  </a:lnTo>
                  <a:lnTo>
                    <a:pt x="44" y="14"/>
                  </a:lnTo>
                  <a:lnTo>
                    <a:pt x="115" y="14"/>
                  </a:lnTo>
                  <a:lnTo>
                    <a:pt x="123" y="14"/>
                  </a:lnTo>
                  <a:lnTo>
                    <a:pt x="127" y="10"/>
                  </a:lnTo>
                  <a:lnTo>
                    <a:pt x="127" y="10"/>
                  </a:lnTo>
                  <a:lnTo>
                    <a:pt x="137" y="2"/>
                  </a:lnTo>
                  <a:lnTo>
                    <a:pt x="14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530350" y="5272088"/>
              <a:ext cx="519113" cy="209550"/>
            </a:xfrm>
            <a:custGeom>
              <a:avLst/>
              <a:gdLst>
                <a:gd name="T0" fmla="*/ 171 w 327"/>
                <a:gd name="T1" fmla="*/ 0 h 132"/>
                <a:gd name="T2" fmla="*/ 171 w 327"/>
                <a:gd name="T3" fmla="*/ 0 h 132"/>
                <a:gd name="T4" fmla="*/ 165 w 327"/>
                <a:gd name="T5" fmla="*/ 0 h 132"/>
                <a:gd name="T6" fmla="*/ 157 w 327"/>
                <a:gd name="T7" fmla="*/ 2 h 132"/>
                <a:gd name="T8" fmla="*/ 149 w 327"/>
                <a:gd name="T9" fmla="*/ 6 h 132"/>
                <a:gd name="T10" fmla="*/ 141 w 327"/>
                <a:gd name="T11" fmla="*/ 14 h 132"/>
                <a:gd name="T12" fmla="*/ 60 w 327"/>
                <a:gd name="T13" fmla="*/ 14 h 132"/>
                <a:gd name="T14" fmla="*/ 0 w 327"/>
                <a:gd name="T15" fmla="*/ 132 h 132"/>
                <a:gd name="T16" fmla="*/ 327 w 327"/>
                <a:gd name="T17" fmla="*/ 132 h 132"/>
                <a:gd name="T18" fmla="*/ 283 w 327"/>
                <a:gd name="T19" fmla="*/ 14 h 132"/>
                <a:gd name="T20" fmla="*/ 205 w 327"/>
                <a:gd name="T21" fmla="*/ 14 h 132"/>
                <a:gd name="T22" fmla="*/ 205 w 327"/>
                <a:gd name="T23" fmla="*/ 14 h 132"/>
                <a:gd name="T24" fmla="*/ 195 w 327"/>
                <a:gd name="T25" fmla="*/ 6 h 132"/>
                <a:gd name="T26" fmla="*/ 185 w 327"/>
                <a:gd name="T27" fmla="*/ 2 h 132"/>
                <a:gd name="T28" fmla="*/ 171 w 327"/>
                <a:gd name="T29" fmla="*/ 0 h 132"/>
                <a:gd name="T30" fmla="*/ 171 w 327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7" h="132">
                  <a:moveTo>
                    <a:pt x="171" y="0"/>
                  </a:moveTo>
                  <a:lnTo>
                    <a:pt x="171" y="0"/>
                  </a:lnTo>
                  <a:lnTo>
                    <a:pt x="165" y="0"/>
                  </a:lnTo>
                  <a:lnTo>
                    <a:pt x="157" y="2"/>
                  </a:lnTo>
                  <a:lnTo>
                    <a:pt x="149" y="6"/>
                  </a:lnTo>
                  <a:lnTo>
                    <a:pt x="141" y="14"/>
                  </a:lnTo>
                  <a:lnTo>
                    <a:pt x="60" y="14"/>
                  </a:lnTo>
                  <a:lnTo>
                    <a:pt x="0" y="132"/>
                  </a:lnTo>
                  <a:lnTo>
                    <a:pt x="327" y="132"/>
                  </a:lnTo>
                  <a:lnTo>
                    <a:pt x="283" y="14"/>
                  </a:lnTo>
                  <a:lnTo>
                    <a:pt x="205" y="14"/>
                  </a:lnTo>
                  <a:lnTo>
                    <a:pt x="205" y="14"/>
                  </a:lnTo>
                  <a:lnTo>
                    <a:pt x="195" y="6"/>
                  </a:lnTo>
                  <a:lnTo>
                    <a:pt x="185" y="2"/>
                  </a:lnTo>
                  <a:lnTo>
                    <a:pt x="171" y="0"/>
                  </a:lnTo>
                  <a:lnTo>
                    <a:pt x="1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0367963" y="5021263"/>
            <a:ext cx="261938" cy="850900"/>
            <a:chOff x="10367963" y="5021263"/>
            <a:chExt cx="261938" cy="850900"/>
          </a:xfrm>
          <a:solidFill>
            <a:schemeClr val="bg1">
              <a:lumMod val="50000"/>
            </a:schemeClr>
          </a:solidFill>
        </p:grpSpPr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0444163" y="5021263"/>
              <a:ext cx="106363" cy="95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0367963" y="5145088"/>
              <a:ext cx="261938" cy="727075"/>
            </a:xfrm>
            <a:custGeom>
              <a:avLst/>
              <a:gdLst>
                <a:gd name="T0" fmla="*/ 115 w 165"/>
                <a:gd name="T1" fmla="*/ 54 h 458"/>
                <a:gd name="T2" fmla="*/ 115 w 165"/>
                <a:gd name="T3" fmla="*/ 0 h 458"/>
                <a:gd name="T4" fmla="*/ 48 w 165"/>
                <a:gd name="T5" fmla="*/ 0 h 458"/>
                <a:gd name="T6" fmla="*/ 48 w 165"/>
                <a:gd name="T7" fmla="*/ 54 h 458"/>
                <a:gd name="T8" fmla="*/ 48 w 165"/>
                <a:gd name="T9" fmla="*/ 54 h 458"/>
                <a:gd name="T10" fmla="*/ 38 w 165"/>
                <a:gd name="T11" fmla="*/ 60 h 458"/>
                <a:gd name="T12" fmla="*/ 28 w 165"/>
                <a:gd name="T13" fmla="*/ 68 h 458"/>
                <a:gd name="T14" fmla="*/ 20 w 165"/>
                <a:gd name="T15" fmla="*/ 76 h 458"/>
                <a:gd name="T16" fmla="*/ 12 w 165"/>
                <a:gd name="T17" fmla="*/ 84 h 458"/>
                <a:gd name="T18" fmla="*/ 6 w 165"/>
                <a:gd name="T19" fmla="*/ 94 h 458"/>
                <a:gd name="T20" fmla="*/ 2 w 165"/>
                <a:gd name="T21" fmla="*/ 106 h 458"/>
                <a:gd name="T22" fmla="*/ 0 w 165"/>
                <a:gd name="T23" fmla="*/ 118 h 458"/>
                <a:gd name="T24" fmla="*/ 0 w 165"/>
                <a:gd name="T25" fmla="*/ 130 h 458"/>
                <a:gd name="T26" fmla="*/ 0 w 165"/>
                <a:gd name="T27" fmla="*/ 184 h 458"/>
                <a:gd name="T28" fmla="*/ 0 w 165"/>
                <a:gd name="T29" fmla="*/ 356 h 458"/>
                <a:gd name="T30" fmla="*/ 0 w 165"/>
                <a:gd name="T31" fmla="*/ 458 h 458"/>
                <a:gd name="T32" fmla="*/ 165 w 165"/>
                <a:gd name="T33" fmla="*/ 458 h 458"/>
                <a:gd name="T34" fmla="*/ 165 w 165"/>
                <a:gd name="T35" fmla="*/ 356 h 458"/>
                <a:gd name="T36" fmla="*/ 165 w 165"/>
                <a:gd name="T37" fmla="*/ 184 h 458"/>
                <a:gd name="T38" fmla="*/ 165 w 165"/>
                <a:gd name="T39" fmla="*/ 130 h 458"/>
                <a:gd name="T40" fmla="*/ 165 w 165"/>
                <a:gd name="T41" fmla="*/ 130 h 458"/>
                <a:gd name="T42" fmla="*/ 163 w 165"/>
                <a:gd name="T43" fmla="*/ 118 h 458"/>
                <a:gd name="T44" fmla="*/ 161 w 165"/>
                <a:gd name="T45" fmla="*/ 106 h 458"/>
                <a:gd name="T46" fmla="*/ 157 w 165"/>
                <a:gd name="T47" fmla="*/ 94 h 458"/>
                <a:gd name="T48" fmla="*/ 151 w 165"/>
                <a:gd name="T49" fmla="*/ 84 h 458"/>
                <a:gd name="T50" fmla="*/ 143 w 165"/>
                <a:gd name="T51" fmla="*/ 76 h 458"/>
                <a:gd name="T52" fmla="*/ 135 w 165"/>
                <a:gd name="T53" fmla="*/ 68 h 458"/>
                <a:gd name="T54" fmla="*/ 125 w 165"/>
                <a:gd name="T55" fmla="*/ 60 h 458"/>
                <a:gd name="T56" fmla="*/ 115 w 165"/>
                <a:gd name="T57" fmla="*/ 54 h 458"/>
                <a:gd name="T58" fmla="*/ 115 w 165"/>
                <a:gd name="T59" fmla="*/ 54 h 458"/>
                <a:gd name="T60" fmla="*/ 159 w 165"/>
                <a:gd name="T61" fmla="*/ 188 h 458"/>
                <a:gd name="T62" fmla="*/ 159 w 165"/>
                <a:gd name="T63" fmla="*/ 352 h 458"/>
                <a:gd name="T64" fmla="*/ 4 w 165"/>
                <a:gd name="T65" fmla="*/ 352 h 458"/>
                <a:gd name="T66" fmla="*/ 4 w 165"/>
                <a:gd name="T67" fmla="*/ 188 h 458"/>
                <a:gd name="T68" fmla="*/ 159 w 165"/>
                <a:gd name="T69" fmla="*/ 18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458">
                  <a:moveTo>
                    <a:pt x="115" y="54"/>
                  </a:moveTo>
                  <a:lnTo>
                    <a:pt x="115" y="0"/>
                  </a:lnTo>
                  <a:lnTo>
                    <a:pt x="48" y="0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38" y="60"/>
                  </a:lnTo>
                  <a:lnTo>
                    <a:pt x="28" y="68"/>
                  </a:lnTo>
                  <a:lnTo>
                    <a:pt x="20" y="76"/>
                  </a:lnTo>
                  <a:lnTo>
                    <a:pt x="12" y="84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0" y="130"/>
                  </a:lnTo>
                  <a:lnTo>
                    <a:pt x="0" y="184"/>
                  </a:lnTo>
                  <a:lnTo>
                    <a:pt x="0" y="356"/>
                  </a:lnTo>
                  <a:lnTo>
                    <a:pt x="0" y="458"/>
                  </a:lnTo>
                  <a:lnTo>
                    <a:pt x="165" y="458"/>
                  </a:lnTo>
                  <a:lnTo>
                    <a:pt x="165" y="356"/>
                  </a:lnTo>
                  <a:lnTo>
                    <a:pt x="165" y="184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3" y="118"/>
                  </a:lnTo>
                  <a:lnTo>
                    <a:pt x="161" y="106"/>
                  </a:lnTo>
                  <a:lnTo>
                    <a:pt x="157" y="94"/>
                  </a:lnTo>
                  <a:lnTo>
                    <a:pt x="151" y="84"/>
                  </a:lnTo>
                  <a:lnTo>
                    <a:pt x="143" y="76"/>
                  </a:lnTo>
                  <a:lnTo>
                    <a:pt x="135" y="68"/>
                  </a:lnTo>
                  <a:lnTo>
                    <a:pt x="125" y="60"/>
                  </a:lnTo>
                  <a:lnTo>
                    <a:pt x="115" y="54"/>
                  </a:lnTo>
                  <a:lnTo>
                    <a:pt x="115" y="54"/>
                  </a:lnTo>
                  <a:close/>
                  <a:moveTo>
                    <a:pt x="159" y="188"/>
                  </a:moveTo>
                  <a:lnTo>
                    <a:pt x="159" y="352"/>
                  </a:lnTo>
                  <a:lnTo>
                    <a:pt x="4" y="352"/>
                  </a:lnTo>
                  <a:lnTo>
                    <a:pt x="4" y="188"/>
                  </a:lnTo>
                  <a:lnTo>
                    <a:pt x="159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369675" y="5033963"/>
            <a:ext cx="603250" cy="831850"/>
            <a:chOff x="11369675" y="5033963"/>
            <a:chExt cx="603250" cy="831850"/>
          </a:xfrm>
          <a:solidFill>
            <a:schemeClr val="bg1">
              <a:lumMod val="50000"/>
            </a:schemeClr>
          </a:solidFill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410950" y="5443538"/>
              <a:ext cx="228600" cy="139700"/>
            </a:xfrm>
            <a:custGeom>
              <a:avLst/>
              <a:gdLst>
                <a:gd name="T0" fmla="*/ 142 w 144"/>
                <a:gd name="T1" fmla="*/ 0 h 88"/>
                <a:gd name="T2" fmla="*/ 2 w 144"/>
                <a:gd name="T3" fmla="*/ 0 h 88"/>
                <a:gd name="T4" fmla="*/ 2 w 144"/>
                <a:gd name="T5" fmla="*/ 0 h 88"/>
                <a:gd name="T6" fmla="*/ 0 w 144"/>
                <a:gd name="T7" fmla="*/ 6 h 88"/>
                <a:gd name="T8" fmla="*/ 0 w 144"/>
                <a:gd name="T9" fmla="*/ 18 h 88"/>
                <a:gd name="T10" fmla="*/ 4 w 144"/>
                <a:gd name="T11" fmla="*/ 32 h 88"/>
                <a:gd name="T12" fmla="*/ 10 w 144"/>
                <a:gd name="T13" fmla="*/ 48 h 88"/>
                <a:gd name="T14" fmla="*/ 20 w 144"/>
                <a:gd name="T15" fmla="*/ 64 h 88"/>
                <a:gd name="T16" fmla="*/ 26 w 144"/>
                <a:gd name="T17" fmla="*/ 70 h 88"/>
                <a:gd name="T18" fmla="*/ 34 w 144"/>
                <a:gd name="T19" fmla="*/ 76 h 88"/>
                <a:gd name="T20" fmla="*/ 42 w 144"/>
                <a:gd name="T21" fmla="*/ 82 h 88"/>
                <a:gd name="T22" fmla="*/ 52 w 144"/>
                <a:gd name="T23" fmla="*/ 86 h 88"/>
                <a:gd name="T24" fmla="*/ 64 w 144"/>
                <a:gd name="T25" fmla="*/ 88 h 88"/>
                <a:gd name="T26" fmla="*/ 76 w 144"/>
                <a:gd name="T27" fmla="*/ 88 h 88"/>
                <a:gd name="T28" fmla="*/ 76 w 144"/>
                <a:gd name="T29" fmla="*/ 88 h 88"/>
                <a:gd name="T30" fmla="*/ 88 w 144"/>
                <a:gd name="T31" fmla="*/ 88 h 88"/>
                <a:gd name="T32" fmla="*/ 98 w 144"/>
                <a:gd name="T33" fmla="*/ 86 h 88"/>
                <a:gd name="T34" fmla="*/ 108 w 144"/>
                <a:gd name="T35" fmla="*/ 82 h 88"/>
                <a:gd name="T36" fmla="*/ 116 w 144"/>
                <a:gd name="T37" fmla="*/ 76 h 88"/>
                <a:gd name="T38" fmla="*/ 122 w 144"/>
                <a:gd name="T39" fmla="*/ 70 h 88"/>
                <a:gd name="T40" fmla="*/ 128 w 144"/>
                <a:gd name="T41" fmla="*/ 64 h 88"/>
                <a:gd name="T42" fmla="*/ 136 w 144"/>
                <a:gd name="T43" fmla="*/ 48 h 88"/>
                <a:gd name="T44" fmla="*/ 142 w 144"/>
                <a:gd name="T45" fmla="*/ 32 h 88"/>
                <a:gd name="T46" fmla="*/ 144 w 144"/>
                <a:gd name="T47" fmla="*/ 18 h 88"/>
                <a:gd name="T48" fmla="*/ 144 w 144"/>
                <a:gd name="T49" fmla="*/ 6 h 88"/>
                <a:gd name="T50" fmla="*/ 142 w 144"/>
                <a:gd name="T51" fmla="*/ 0 h 88"/>
                <a:gd name="T52" fmla="*/ 142 w 144"/>
                <a:gd name="T5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88">
                  <a:moveTo>
                    <a:pt x="14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4" y="32"/>
                  </a:lnTo>
                  <a:lnTo>
                    <a:pt x="10" y="48"/>
                  </a:lnTo>
                  <a:lnTo>
                    <a:pt x="20" y="64"/>
                  </a:lnTo>
                  <a:lnTo>
                    <a:pt x="26" y="70"/>
                  </a:lnTo>
                  <a:lnTo>
                    <a:pt x="34" y="76"/>
                  </a:lnTo>
                  <a:lnTo>
                    <a:pt x="42" y="82"/>
                  </a:lnTo>
                  <a:lnTo>
                    <a:pt x="52" y="86"/>
                  </a:lnTo>
                  <a:lnTo>
                    <a:pt x="64" y="88"/>
                  </a:lnTo>
                  <a:lnTo>
                    <a:pt x="76" y="88"/>
                  </a:lnTo>
                  <a:lnTo>
                    <a:pt x="76" y="88"/>
                  </a:lnTo>
                  <a:lnTo>
                    <a:pt x="88" y="88"/>
                  </a:lnTo>
                  <a:lnTo>
                    <a:pt x="98" y="86"/>
                  </a:lnTo>
                  <a:lnTo>
                    <a:pt x="108" y="82"/>
                  </a:lnTo>
                  <a:lnTo>
                    <a:pt x="116" y="76"/>
                  </a:lnTo>
                  <a:lnTo>
                    <a:pt x="122" y="7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42" y="32"/>
                  </a:lnTo>
                  <a:lnTo>
                    <a:pt x="144" y="18"/>
                  </a:lnTo>
                  <a:lnTo>
                    <a:pt x="144" y="6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369675" y="5329238"/>
              <a:ext cx="311150" cy="536575"/>
            </a:xfrm>
            <a:custGeom>
              <a:avLst/>
              <a:gdLst>
                <a:gd name="T0" fmla="*/ 112 w 196"/>
                <a:gd name="T1" fmla="*/ 182 h 338"/>
                <a:gd name="T2" fmla="*/ 130 w 196"/>
                <a:gd name="T3" fmla="*/ 176 h 338"/>
                <a:gd name="T4" fmla="*/ 160 w 196"/>
                <a:gd name="T5" fmla="*/ 158 h 338"/>
                <a:gd name="T6" fmla="*/ 182 w 196"/>
                <a:gd name="T7" fmla="*/ 128 h 338"/>
                <a:gd name="T8" fmla="*/ 194 w 196"/>
                <a:gd name="T9" fmla="*/ 90 h 338"/>
                <a:gd name="T10" fmla="*/ 196 w 196"/>
                <a:gd name="T11" fmla="*/ 68 h 338"/>
                <a:gd name="T12" fmla="*/ 192 w 196"/>
                <a:gd name="T13" fmla="*/ 36 h 338"/>
                <a:gd name="T14" fmla="*/ 180 w 196"/>
                <a:gd name="T15" fmla="*/ 4 h 338"/>
                <a:gd name="T16" fmla="*/ 18 w 196"/>
                <a:gd name="T17" fmla="*/ 0 h 338"/>
                <a:gd name="T18" fmla="*/ 16 w 196"/>
                <a:gd name="T19" fmla="*/ 4 h 338"/>
                <a:gd name="T20" fmla="*/ 4 w 196"/>
                <a:gd name="T21" fmla="*/ 36 h 338"/>
                <a:gd name="T22" fmla="*/ 0 w 196"/>
                <a:gd name="T23" fmla="*/ 68 h 338"/>
                <a:gd name="T24" fmla="*/ 0 w 196"/>
                <a:gd name="T25" fmla="*/ 90 h 338"/>
                <a:gd name="T26" fmla="*/ 14 w 196"/>
                <a:gd name="T27" fmla="*/ 128 h 338"/>
                <a:gd name="T28" fmla="*/ 36 w 196"/>
                <a:gd name="T29" fmla="*/ 158 h 338"/>
                <a:gd name="T30" fmla="*/ 66 w 196"/>
                <a:gd name="T31" fmla="*/ 178 h 338"/>
                <a:gd name="T32" fmla="*/ 84 w 196"/>
                <a:gd name="T33" fmla="*/ 318 h 338"/>
                <a:gd name="T34" fmla="*/ 64 w 196"/>
                <a:gd name="T35" fmla="*/ 318 h 338"/>
                <a:gd name="T36" fmla="*/ 40 w 196"/>
                <a:gd name="T37" fmla="*/ 324 h 338"/>
                <a:gd name="T38" fmla="*/ 36 w 196"/>
                <a:gd name="T39" fmla="*/ 328 h 338"/>
                <a:gd name="T40" fmla="*/ 36 w 196"/>
                <a:gd name="T41" fmla="*/ 330 h 338"/>
                <a:gd name="T42" fmla="*/ 54 w 196"/>
                <a:gd name="T43" fmla="*/ 336 h 338"/>
                <a:gd name="T44" fmla="*/ 98 w 196"/>
                <a:gd name="T45" fmla="*/ 338 h 338"/>
                <a:gd name="T46" fmla="*/ 122 w 196"/>
                <a:gd name="T47" fmla="*/ 338 h 338"/>
                <a:gd name="T48" fmla="*/ 156 w 196"/>
                <a:gd name="T49" fmla="*/ 332 h 338"/>
                <a:gd name="T50" fmla="*/ 160 w 196"/>
                <a:gd name="T51" fmla="*/ 328 h 338"/>
                <a:gd name="T52" fmla="*/ 160 w 196"/>
                <a:gd name="T53" fmla="*/ 326 h 338"/>
                <a:gd name="T54" fmla="*/ 148 w 196"/>
                <a:gd name="T55" fmla="*/ 320 h 338"/>
                <a:gd name="T56" fmla="*/ 112 w 196"/>
                <a:gd name="T57" fmla="*/ 318 h 338"/>
                <a:gd name="T58" fmla="*/ 16 w 196"/>
                <a:gd name="T59" fmla="*/ 68 h 338"/>
                <a:gd name="T60" fmla="*/ 18 w 196"/>
                <a:gd name="T61" fmla="*/ 54 h 338"/>
                <a:gd name="T62" fmla="*/ 24 w 196"/>
                <a:gd name="T63" fmla="*/ 30 h 338"/>
                <a:gd name="T64" fmla="*/ 168 w 196"/>
                <a:gd name="T65" fmla="*/ 18 h 338"/>
                <a:gd name="T66" fmla="*/ 172 w 196"/>
                <a:gd name="T67" fmla="*/ 30 h 338"/>
                <a:gd name="T68" fmla="*/ 178 w 196"/>
                <a:gd name="T69" fmla="*/ 54 h 338"/>
                <a:gd name="T70" fmla="*/ 178 w 196"/>
                <a:gd name="T71" fmla="*/ 68 h 338"/>
                <a:gd name="T72" fmla="*/ 172 w 196"/>
                <a:gd name="T73" fmla="*/ 106 h 338"/>
                <a:gd name="T74" fmla="*/ 156 w 196"/>
                <a:gd name="T75" fmla="*/ 138 h 338"/>
                <a:gd name="T76" fmla="*/ 130 w 196"/>
                <a:gd name="T77" fmla="*/ 158 h 338"/>
                <a:gd name="T78" fmla="*/ 98 w 196"/>
                <a:gd name="T79" fmla="*/ 166 h 338"/>
                <a:gd name="T80" fmla="*/ 82 w 196"/>
                <a:gd name="T81" fmla="*/ 164 h 338"/>
                <a:gd name="T82" fmla="*/ 52 w 196"/>
                <a:gd name="T83" fmla="*/ 148 h 338"/>
                <a:gd name="T84" fmla="*/ 30 w 196"/>
                <a:gd name="T85" fmla="*/ 122 h 338"/>
                <a:gd name="T86" fmla="*/ 18 w 196"/>
                <a:gd name="T87" fmla="*/ 88 h 338"/>
                <a:gd name="T88" fmla="*/ 16 w 196"/>
                <a:gd name="T89" fmla="*/ 6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" h="338">
                  <a:moveTo>
                    <a:pt x="112" y="318"/>
                  </a:moveTo>
                  <a:lnTo>
                    <a:pt x="112" y="182"/>
                  </a:lnTo>
                  <a:lnTo>
                    <a:pt x="112" y="182"/>
                  </a:lnTo>
                  <a:lnTo>
                    <a:pt x="130" y="176"/>
                  </a:lnTo>
                  <a:lnTo>
                    <a:pt x="146" y="168"/>
                  </a:lnTo>
                  <a:lnTo>
                    <a:pt x="160" y="158"/>
                  </a:lnTo>
                  <a:lnTo>
                    <a:pt x="172" y="144"/>
                  </a:lnTo>
                  <a:lnTo>
                    <a:pt x="182" y="128"/>
                  </a:lnTo>
                  <a:lnTo>
                    <a:pt x="190" y="110"/>
                  </a:lnTo>
                  <a:lnTo>
                    <a:pt x="194" y="90"/>
                  </a:lnTo>
                  <a:lnTo>
                    <a:pt x="196" y="68"/>
                  </a:lnTo>
                  <a:lnTo>
                    <a:pt x="196" y="68"/>
                  </a:lnTo>
                  <a:lnTo>
                    <a:pt x="196" y="52"/>
                  </a:lnTo>
                  <a:lnTo>
                    <a:pt x="192" y="36"/>
                  </a:lnTo>
                  <a:lnTo>
                    <a:pt x="188" y="20"/>
                  </a:lnTo>
                  <a:lnTo>
                    <a:pt x="180" y="4"/>
                  </a:lnTo>
                  <a:lnTo>
                    <a:pt x="178" y="0"/>
                  </a:lnTo>
                  <a:lnTo>
                    <a:pt x="18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20"/>
                  </a:lnTo>
                  <a:lnTo>
                    <a:pt x="4" y="36"/>
                  </a:lnTo>
                  <a:lnTo>
                    <a:pt x="0" y="5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90"/>
                  </a:lnTo>
                  <a:lnTo>
                    <a:pt x="6" y="110"/>
                  </a:lnTo>
                  <a:lnTo>
                    <a:pt x="14" y="128"/>
                  </a:lnTo>
                  <a:lnTo>
                    <a:pt x="24" y="144"/>
                  </a:lnTo>
                  <a:lnTo>
                    <a:pt x="36" y="158"/>
                  </a:lnTo>
                  <a:lnTo>
                    <a:pt x="50" y="168"/>
                  </a:lnTo>
                  <a:lnTo>
                    <a:pt x="66" y="178"/>
                  </a:lnTo>
                  <a:lnTo>
                    <a:pt x="84" y="182"/>
                  </a:lnTo>
                  <a:lnTo>
                    <a:pt x="84" y="318"/>
                  </a:lnTo>
                  <a:lnTo>
                    <a:pt x="84" y="318"/>
                  </a:lnTo>
                  <a:lnTo>
                    <a:pt x="64" y="318"/>
                  </a:lnTo>
                  <a:lnTo>
                    <a:pt x="50" y="320"/>
                  </a:lnTo>
                  <a:lnTo>
                    <a:pt x="40" y="324"/>
                  </a:lnTo>
                  <a:lnTo>
                    <a:pt x="36" y="326"/>
                  </a:lnTo>
                  <a:lnTo>
                    <a:pt x="36" y="328"/>
                  </a:lnTo>
                  <a:lnTo>
                    <a:pt x="36" y="328"/>
                  </a:lnTo>
                  <a:lnTo>
                    <a:pt x="36" y="330"/>
                  </a:lnTo>
                  <a:lnTo>
                    <a:pt x="40" y="332"/>
                  </a:lnTo>
                  <a:lnTo>
                    <a:pt x="54" y="336"/>
                  </a:lnTo>
                  <a:lnTo>
                    <a:pt x="74" y="338"/>
                  </a:lnTo>
                  <a:lnTo>
                    <a:pt x="98" y="338"/>
                  </a:lnTo>
                  <a:lnTo>
                    <a:pt x="98" y="338"/>
                  </a:lnTo>
                  <a:lnTo>
                    <a:pt x="122" y="338"/>
                  </a:lnTo>
                  <a:lnTo>
                    <a:pt x="142" y="336"/>
                  </a:lnTo>
                  <a:lnTo>
                    <a:pt x="156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6"/>
                  </a:lnTo>
                  <a:lnTo>
                    <a:pt x="158" y="324"/>
                  </a:lnTo>
                  <a:lnTo>
                    <a:pt x="148" y="320"/>
                  </a:lnTo>
                  <a:lnTo>
                    <a:pt x="132" y="318"/>
                  </a:lnTo>
                  <a:lnTo>
                    <a:pt x="112" y="318"/>
                  </a:lnTo>
                  <a:lnTo>
                    <a:pt x="112" y="318"/>
                  </a:lnTo>
                  <a:close/>
                  <a:moveTo>
                    <a:pt x="16" y="68"/>
                  </a:moveTo>
                  <a:lnTo>
                    <a:pt x="16" y="68"/>
                  </a:lnTo>
                  <a:lnTo>
                    <a:pt x="18" y="54"/>
                  </a:lnTo>
                  <a:lnTo>
                    <a:pt x="20" y="42"/>
                  </a:lnTo>
                  <a:lnTo>
                    <a:pt x="24" y="30"/>
                  </a:lnTo>
                  <a:lnTo>
                    <a:pt x="28" y="18"/>
                  </a:lnTo>
                  <a:lnTo>
                    <a:pt x="168" y="18"/>
                  </a:lnTo>
                  <a:lnTo>
                    <a:pt x="168" y="18"/>
                  </a:lnTo>
                  <a:lnTo>
                    <a:pt x="172" y="30"/>
                  </a:lnTo>
                  <a:lnTo>
                    <a:pt x="176" y="42"/>
                  </a:lnTo>
                  <a:lnTo>
                    <a:pt x="178" y="54"/>
                  </a:lnTo>
                  <a:lnTo>
                    <a:pt x="178" y="68"/>
                  </a:lnTo>
                  <a:lnTo>
                    <a:pt x="178" y="68"/>
                  </a:lnTo>
                  <a:lnTo>
                    <a:pt x="178" y="88"/>
                  </a:lnTo>
                  <a:lnTo>
                    <a:pt x="172" y="106"/>
                  </a:lnTo>
                  <a:lnTo>
                    <a:pt x="164" y="122"/>
                  </a:lnTo>
                  <a:lnTo>
                    <a:pt x="156" y="138"/>
                  </a:lnTo>
                  <a:lnTo>
                    <a:pt x="144" y="148"/>
                  </a:lnTo>
                  <a:lnTo>
                    <a:pt x="130" y="158"/>
                  </a:lnTo>
                  <a:lnTo>
                    <a:pt x="114" y="164"/>
                  </a:lnTo>
                  <a:lnTo>
                    <a:pt x="98" y="166"/>
                  </a:lnTo>
                  <a:lnTo>
                    <a:pt x="98" y="166"/>
                  </a:lnTo>
                  <a:lnTo>
                    <a:pt x="82" y="164"/>
                  </a:lnTo>
                  <a:lnTo>
                    <a:pt x="66" y="158"/>
                  </a:lnTo>
                  <a:lnTo>
                    <a:pt x="52" y="148"/>
                  </a:lnTo>
                  <a:lnTo>
                    <a:pt x="40" y="138"/>
                  </a:lnTo>
                  <a:lnTo>
                    <a:pt x="30" y="122"/>
                  </a:lnTo>
                  <a:lnTo>
                    <a:pt x="24" y="106"/>
                  </a:lnTo>
                  <a:lnTo>
                    <a:pt x="18" y="88"/>
                  </a:lnTo>
                  <a:lnTo>
                    <a:pt x="16" y="68"/>
                  </a:lnTo>
                  <a:lnTo>
                    <a:pt x="1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1788775" y="5033963"/>
              <a:ext cx="10795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715750" y="5154613"/>
              <a:ext cx="257175" cy="711200"/>
            </a:xfrm>
            <a:custGeom>
              <a:avLst/>
              <a:gdLst>
                <a:gd name="T0" fmla="*/ 114 w 162"/>
                <a:gd name="T1" fmla="*/ 54 h 448"/>
                <a:gd name="T2" fmla="*/ 114 w 162"/>
                <a:gd name="T3" fmla="*/ 0 h 448"/>
                <a:gd name="T4" fmla="*/ 46 w 162"/>
                <a:gd name="T5" fmla="*/ 0 h 448"/>
                <a:gd name="T6" fmla="*/ 46 w 162"/>
                <a:gd name="T7" fmla="*/ 54 h 448"/>
                <a:gd name="T8" fmla="*/ 46 w 162"/>
                <a:gd name="T9" fmla="*/ 54 h 448"/>
                <a:gd name="T10" fmla="*/ 36 w 162"/>
                <a:gd name="T11" fmla="*/ 60 h 448"/>
                <a:gd name="T12" fmla="*/ 28 w 162"/>
                <a:gd name="T13" fmla="*/ 66 h 448"/>
                <a:gd name="T14" fmla="*/ 20 w 162"/>
                <a:gd name="T15" fmla="*/ 74 h 448"/>
                <a:gd name="T16" fmla="*/ 12 w 162"/>
                <a:gd name="T17" fmla="*/ 82 h 448"/>
                <a:gd name="T18" fmla="*/ 6 w 162"/>
                <a:gd name="T19" fmla="*/ 94 h 448"/>
                <a:gd name="T20" fmla="*/ 2 w 162"/>
                <a:gd name="T21" fmla="*/ 104 h 448"/>
                <a:gd name="T22" fmla="*/ 0 w 162"/>
                <a:gd name="T23" fmla="*/ 116 h 448"/>
                <a:gd name="T24" fmla="*/ 0 w 162"/>
                <a:gd name="T25" fmla="*/ 128 h 448"/>
                <a:gd name="T26" fmla="*/ 0 w 162"/>
                <a:gd name="T27" fmla="*/ 180 h 448"/>
                <a:gd name="T28" fmla="*/ 0 w 162"/>
                <a:gd name="T29" fmla="*/ 350 h 448"/>
                <a:gd name="T30" fmla="*/ 0 w 162"/>
                <a:gd name="T31" fmla="*/ 448 h 448"/>
                <a:gd name="T32" fmla="*/ 162 w 162"/>
                <a:gd name="T33" fmla="*/ 448 h 448"/>
                <a:gd name="T34" fmla="*/ 162 w 162"/>
                <a:gd name="T35" fmla="*/ 350 h 448"/>
                <a:gd name="T36" fmla="*/ 162 w 162"/>
                <a:gd name="T37" fmla="*/ 180 h 448"/>
                <a:gd name="T38" fmla="*/ 162 w 162"/>
                <a:gd name="T39" fmla="*/ 128 h 448"/>
                <a:gd name="T40" fmla="*/ 162 w 162"/>
                <a:gd name="T41" fmla="*/ 128 h 448"/>
                <a:gd name="T42" fmla="*/ 160 w 162"/>
                <a:gd name="T43" fmla="*/ 116 h 448"/>
                <a:gd name="T44" fmla="*/ 158 w 162"/>
                <a:gd name="T45" fmla="*/ 104 h 448"/>
                <a:gd name="T46" fmla="*/ 154 w 162"/>
                <a:gd name="T47" fmla="*/ 94 h 448"/>
                <a:gd name="T48" fmla="*/ 148 w 162"/>
                <a:gd name="T49" fmla="*/ 84 h 448"/>
                <a:gd name="T50" fmla="*/ 142 w 162"/>
                <a:gd name="T51" fmla="*/ 74 h 448"/>
                <a:gd name="T52" fmla="*/ 134 w 162"/>
                <a:gd name="T53" fmla="*/ 66 h 448"/>
                <a:gd name="T54" fmla="*/ 124 w 162"/>
                <a:gd name="T55" fmla="*/ 60 h 448"/>
                <a:gd name="T56" fmla="*/ 114 w 162"/>
                <a:gd name="T57" fmla="*/ 54 h 448"/>
                <a:gd name="T58" fmla="*/ 114 w 162"/>
                <a:gd name="T59" fmla="*/ 54 h 448"/>
                <a:gd name="T60" fmla="*/ 156 w 162"/>
                <a:gd name="T61" fmla="*/ 186 h 448"/>
                <a:gd name="T62" fmla="*/ 156 w 162"/>
                <a:gd name="T63" fmla="*/ 344 h 448"/>
                <a:gd name="T64" fmla="*/ 4 w 162"/>
                <a:gd name="T65" fmla="*/ 344 h 448"/>
                <a:gd name="T66" fmla="*/ 4 w 162"/>
                <a:gd name="T67" fmla="*/ 186 h 448"/>
                <a:gd name="T68" fmla="*/ 156 w 162"/>
                <a:gd name="T69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2" h="448">
                  <a:moveTo>
                    <a:pt x="114" y="54"/>
                  </a:moveTo>
                  <a:lnTo>
                    <a:pt x="114" y="0"/>
                  </a:lnTo>
                  <a:lnTo>
                    <a:pt x="46" y="0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36" y="60"/>
                  </a:lnTo>
                  <a:lnTo>
                    <a:pt x="28" y="66"/>
                  </a:lnTo>
                  <a:lnTo>
                    <a:pt x="20" y="74"/>
                  </a:lnTo>
                  <a:lnTo>
                    <a:pt x="12" y="82"/>
                  </a:lnTo>
                  <a:lnTo>
                    <a:pt x="6" y="94"/>
                  </a:lnTo>
                  <a:lnTo>
                    <a:pt x="2" y="104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0" y="180"/>
                  </a:lnTo>
                  <a:lnTo>
                    <a:pt x="0" y="350"/>
                  </a:lnTo>
                  <a:lnTo>
                    <a:pt x="0" y="448"/>
                  </a:lnTo>
                  <a:lnTo>
                    <a:pt x="162" y="448"/>
                  </a:lnTo>
                  <a:lnTo>
                    <a:pt x="162" y="350"/>
                  </a:lnTo>
                  <a:lnTo>
                    <a:pt x="162" y="180"/>
                  </a:lnTo>
                  <a:lnTo>
                    <a:pt x="162" y="128"/>
                  </a:lnTo>
                  <a:lnTo>
                    <a:pt x="162" y="128"/>
                  </a:lnTo>
                  <a:lnTo>
                    <a:pt x="160" y="116"/>
                  </a:lnTo>
                  <a:lnTo>
                    <a:pt x="158" y="104"/>
                  </a:lnTo>
                  <a:lnTo>
                    <a:pt x="154" y="94"/>
                  </a:lnTo>
                  <a:lnTo>
                    <a:pt x="148" y="84"/>
                  </a:lnTo>
                  <a:lnTo>
                    <a:pt x="142" y="74"/>
                  </a:lnTo>
                  <a:lnTo>
                    <a:pt x="134" y="66"/>
                  </a:lnTo>
                  <a:lnTo>
                    <a:pt x="124" y="60"/>
                  </a:lnTo>
                  <a:lnTo>
                    <a:pt x="114" y="54"/>
                  </a:lnTo>
                  <a:lnTo>
                    <a:pt x="114" y="54"/>
                  </a:lnTo>
                  <a:close/>
                  <a:moveTo>
                    <a:pt x="156" y="186"/>
                  </a:moveTo>
                  <a:lnTo>
                    <a:pt x="156" y="344"/>
                  </a:lnTo>
                  <a:lnTo>
                    <a:pt x="4" y="344"/>
                  </a:lnTo>
                  <a:lnTo>
                    <a:pt x="4" y="186"/>
                  </a:lnTo>
                  <a:lnTo>
                    <a:pt x="156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018463" y="5233988"/>
            <a:ext cx="508000" cy="628650"/>
            <a:chOff x="8018463" y="5233988"/>
            <a:chExt cx="508000" cy="628650"/>
          </a:xfrm>
          <a:solidFill>
            <a:schemeClr val="bg1">
              <a:lumMod val="50000"/>
            </a:schemeClr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8424863" y="5440363"/>
              <a:ext cx="101600" cy="263525"/>
            </a:xfrm>
            <a:custGeom>
              <a:avLst/>
              <a:gdLst>
                <a:gd name="T0" fmla="*/ 12 w 64"/>
                <a:gd name="T1" fmla="*/ 166 h 166"/>
                <a:gd name="T2" fmla="*/ 12 w 64"/>
                <a:gd name="T3" fmla="*/ 166 h 166"/>
                <a:gd name="T4" fmla="*/ 8 w 64"/>
                <a:gd name="T5" fmla="*/ 166 h 166"/>
                <a:gd name="T6" fmla="*/ 2 w 64"/>
                <a:gd name="T7" fmla="*/ 166 h 166"/>
                <a:gd name="T8" fmla="*/ 0 w 64"/>
                <a:gd name="T9" fmla="*/ 158 h 166"/>
                <a:gd name="T10" fmla="*/ 0 w 64"/>
                <a:gd name="T11" fmla="*/ 0 h 166"/>
                <a:gd name="T12" fmla="*/ 8 w 64"/>
                <a:gd name="T13" fmla="*/ 0 h 166"/>
                <a:gd name="T14" fmla="*/ 8 w 64"/>
                <a:gd name="T15" fmla="*/ 0 h 166"/>
                <a:gd name="T16" fmla="*/ 12 w 64"/>
                <a:gd name="T17" fmla="*/ 0 h 166"/>
                <a:gd name="T18" fmla="*/ 12 w 64"/>
                <a:gd name="T19" fmla="*/ 0 h 166"/>
                <a:gd name="T20" fmla="*/ 22 w 64"/>
                <a:gd name="T21" fmla="*/ 2 h 166"/>
                <a:gd name="T22" fmla="*/ 32 w 64"/>
                <a:gd name="T23" fmla="*/ 4 h 166"/>
                <a:gd name="T24" fmla="*/ 40 w 64"/>
                <a:gd name="T25" fmla="*/ 8 h 166"/>
                <a:gd name="T26" fmla="*/ 48 w 64"/>
                <a:gd name="T27" fmla="*/ 16 h 166"/>
                <a:gd name="T28" fmla="*/ 54 w 64"/>
                <a:gd name="T29" fmla="*/ 22 h 166"/>
                <a:gd name="T30" fmla="*/ 60 w 64"/>
                <a:gd name="T31" fmla="*/ 32 h 166"/>
                <a:gd name="T32" fmla="*/ 62 w 64"/>
                <a:gd name="T33" fmla="*/ 42 h 166"/>
                <a:gd name="T34" fmla="*/ 64 w 64"/>
                <a:gd name="T35" fmla="*/ 52 h 166"/>
                <a:gd name="T36" fmla="*/ 64 w 64"/>
                <a:gd name="T37" fmla="*/ 114 h 166"/>
                <a:gd name="T38" fmla="*/ 64 w 64"/>
                <a:gd name="T39" fmla="*/ 114 h 166"/>
                <a:gd name="T40" fmla="*/ 62 w 64"/>
                <a:gd name="T41" fmla="*/ 126 h 166"/>
                <a:gd name="T42" fmla="*/ 60 w 64"/>
                <a:gd name="T43" fmla="*/ 134 h 166"/>
                <a:gd name="T44" fmla="*/ 54 w 64"/>
                <a:gd name="T45" fmla="*/ 144 h 166"/>
                <a:gd name="T46" fmla="*/ 48 w 64"/>
                <a:gd name="T47" fmla="*/ 152 h 166"/>
                <a:gd name="T48" fmla="*/ 40 w 64"/>
                <a:gd name="T49" fmla="*/ 158 h 166"/>
                <a:gd name="T50" fmla="*/ 32 w 64"/>
                <a:gd name="T51" fmla="*/ 162 h 166"/>
                <a:gd name="T52" fmla="*/ 22 w 64"/>
                <a:gd name="T53" fmla="*/ 166 h 166"/>
                <a:gd name="T54" fmla="*/ 12 w 64"/>
                <a:gd name="T55" fmla="*/ 166 h 166"/>
                <a:gd name="T56" fmla="*/ 12 w 64"/>
                <a:gd name="T57" fmla="*/ 166 h 166"/>
                <a:gd name="T58" fmla="*/ 16 w 64"/>
                <a:gd name="T59" fmla="*/ 16 h 166"/>
                <a:gd name="T60" fmla="*/ 16 w 64"/>
                <a:gd name="T61" fmla="*/ 150 h 166"/>
                <a:gd name="T62" fmla="*/ 16 w 64"/>
                <a:gd name="T63" fmla="*/ 150 h 166"/>
                <a:gd name="T64" fmla="*/ 28 w 64"/>
                <a:gd name="T65" fmla="*/ 146 h 166"/>
                <a:gd name="T66" fmla="*/ 38 w 64"/>
                <a:gd name="T67" fmla="*/ 138 h 166"/>
                <a:gd name="T68" fmla="*/ 44 w 64"/>
                <a:gd name="T69" fmla="*/ 128 h 166"/>
                <a:gd name="T70" fmla="*/ 46 w 64"/>
                <a:gd name="T71" fmla="*/ 122 h 166"/>
                <a:gd name="T72" fmla="*/ 46 w 64"/>
                <a:gd name="T73" fmla="*/ 114 h 166"/>
                <a:gd name="T74" fmla="*/ 46 w 64"/>
                <a:gd name="T75" fmla="*/ 52 h 166"/>
                <a:gd name="T76" fmla="*/ 46 w 64"/>
                <a:gd name="T77" fmla="*/ 52 h 166"/>
                <a:gd name="T78" fmla="*/ 46 w 64"/>
                <a:gd name="T79" fmla="*/ 46 h 166"/>
                <a:gd name="T80" fmla="*/ 44 w 64"/>
                <a:gd name="T81" fmla="*/ 40 h 166"/>
                <a:gd name="T82" fmla="*/ 38 w 64"/>
                <a:gd name="T83" fmla="*/ 28 h 166"/>
                <a:gd name="T84" fmla="*/ 28 w 64"/>
                <a:gd name="T85" fmla="*/ 20 h 166"/>
                <a:gd name="T86" fmla="*/ 16 w 64"/>
                <a:gd name="T87" fmla="*/ 16 h 166"/>
                <a:gd name="T88" fmla="*/ 16 w 64"/>
                <a:gd name="T89" fmla="*/ 1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166">
                  <a:moveTo>
                    <a:pt x="12" y="166"/>
                  </a:moveTo>
                  <a:lnTo>
                    <a:pt x="12" y="166"/>
                  </a:lnTo>
                  <a:lnTo>
                    <a:pt x="8" y="166"/>
                  </a:lnTo>
                  <a:lnTo>
                    <a:pt x="2" y="166"/>
                  </a:lnTo>
                  <a:lnTo>
                    <a:pt x="0" y="15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32" y="4"/>
                  </a:lnTo>
                  <a:lnTo>
                    <a:pt x="40" y="8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60" y="32"/>
                  </a:lnTo>
                  <a:lnTo>
                    <a:pt x="62" y="42"/>
                  </a:lnTo>
                  <a:lnTo>
                    <a:pt x="64" y="52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2" y="126"/>
                  </a:lnTo>
                  <a:lnTo>
                    <a:pt x="60" y="134"/>
                  </a:lnTo>
                  <a:lnTo>
                    <a:pt x="54" y="144"/>
                  </a:lnTo>
                  <a:lnTo>
                    <a:pt x="48" y="152"/>
                  </a:lnTo>
                  <a:lnTo>
                    <a:pt x="40" y="158"/>
                  </a:lnTo>
                  <a:lnTo>
                    <a:pt x="32" y="162"/>
                  </a:lnTo>
                  <a:lnTo>
                    <a:pt x="22" y="166"/>
                  </a:lnTo>
                  <a:lnTo>
                    <a:pt x="12" y="166"/>
                  </a:lnTo>
                  <a:lnTo>
                    <a:pt x="12" y="166"/>
                  </a:lnTo>
                  <a:close/>
                  <a:moveTo>
                    <a:pt x="16" y="16"/>
                  </a:moveTo>
                  <a:lnTo>
                    <a:pt x="16" y="150"/>
                  </a:lnTo>
                  <a:lnTo>
                    <a:pt x="16" y="150"/>
                  </a:lnTo>
                  <a:lnTo>
                    <a:pt x="28" y="146"/>
                  </a:lnTo>
                  <a:lnTo>
                    <a:pt x="38" y="138"/>
                  </a:lnTo>
                  <a:lnTo>
                    <a:pt x="44" y="128"/>
                  </a:lnTo>
                  <a:lnTo>
                    <a:pt x="46" y="122"/>
                  </a:lnTo>
                  <a:lnTo>
                    <a:pt x="46" y="11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46"/>
                  </a:lnTo>
                  <a:lnTo>
                    <a:pt x="44" y="40"/>
                  </a:lnTo>
                  <a:lnTo>
                    <a:pt x="38" y="28"/>
                  </a:lnTo>
                  <a:lnTo>
                    <a:pt x="28" y="20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8056563" y="5799138"/>
              <a:ext cx="396875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8066088" y="5402263"/>
              <a:ext cx="377825" cy="377825"/>
            </a:xfrm>
            <a:custGeom>
              <a:avLst/>
              <a:gdLst>
                <a:gd name="T0" fmla="*/ 238 w 238"/>
                <a:gd name="T1" fmla="*/ 238 h 238"/>
                <a:gd name="T2" fmla="*/ 0 w 238"/>
                <a:gd name="T3" fmla="*/ 238 h 238"/>
                <a:gd name="T4" fmla="*/ 0 w 238"/>
                <a:gd name="T5" fmla="*/ 0 h 238"/>
                <a:gd name="T6" fmla="*/ 238 w 238"/>
                <a:gd name="T7" fmla="*/ 0 h 238"/>
                <a:gd name="T8" fmla="*/ 238 w 238"/>
                <a:gd name="T9" fmla="*/ 238 h 238"/>
                <a:gd name="T10" fmla="*/ 16 w 238"/>
                <a:gd name="T11" fmla="*/ 222 h 238"/>
                <a:gd name="T12" fmla="*/ 224 w 238"/>
                <a:gd name="T13" fmla="*/ 222 h 238"/>
                <a:gd name="T14" fmla="*/ 224 w 238"/>
                <a:gd name="T15" fmla="*/ 14 h 238"/>
                <a:gd name="T16" fmla="*/ 16 w 238"/>
                <a:gd name="T17" fmla="*/ 14 h 238"/>
                <a:gd name="T18" fmla="*/ 16 w 238"/>
                <a:gd name="T19" fmla="*/ 2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38">
                  <a:moveTo>
                    <a:pt x="238" y="238"/>
                  </a:moveTo>
                  <a:lnTo>
                    <a:pt x="0" y="238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238"/>
                  </a:lnTo>
                  <a:close/>
                  <a:moveTo>
                    <a:pt x="16" y="222"/>
                  </a:moveTo>
                  <a:lnTo>
                    <a:pt x="224" y="222"/>
                  </a:lnTo>
                  <a:lnTo>
                    <a:pt x="224" y="14"/>
                  </a:lnTo>
                  <a:lnTo>
                    <a:pt x="16" y="14"/>
                  </a:lnTo>
                  <a:lnTo>
                    <a:pt x="16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8148638" y="5481638"/>
              <a:ext cx="34925" cy="238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8237538" y="5481638"/>
              <a:ext cx="34925" cy="238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8329613" y="5481638"/>
              <a:ext cx="34925" cy="238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8018463" y="5233988"/>
              <a:ext cx="434975" cy="209550"/>
            </a:xfrm>
            <a:custGeom>
              <a:avLst/>
              <a:gdLst>
                <a:gd name="T0" fmla="*/ 260 w 274"/>
                <a:gd name="T1" fmla="*/ 66 h 132"/>
                <a:gd name="T2" fmla="*/ 266 w 274"/>
                <a:gd name="T3" fmla="*/ 50 h 132"/>
                <a:gd name="T4" fmla="*/ 258 w 274"/>
                <a:gd name="T5" fmla="*/ 30 h 132"/>
                <a:gd name="T6" fmla="*/ 238 w 274"/>
                <a:gd name="T7" fmla="*/ 22 h 132"/>
                <a:gd name="T8" fmla="*/ 220 w 274"/>
                <a:gd name="T9" fmla="*/ 30 h 132"/>
                <a:gd name="T10" fmla="*/ 214 w 274"/>
                <a:gd name="T11" fmla="*/ 24 h 132"/>
                <a:gd name="T12" fmla="*/ 186 w 274"/>
                <a:gd name="T13" fmla="*/ 6 h 132"/>
                <a:gd name="T14" fmla="*/ 170 w 274"/>
                <a:gd name="T15" fmla="*/ 10 h 132"/>
                <a:gd name="T16" fmla="*/ 156 w 274"/>
                <a:gd name="T17" fmla="*/ 6 h 132"/>
                <a:gd name="T18" fmla="*/ 148 w 274"/>
                <a:gd name="T19" fmla="*/ 8 h 132"/>
                <a:gd name="T20" fmla="*/ 128 w 274"/>
                <a:gd name="T21" fmla="*/ 0 h 132"/>
                <a:gd name="T22" fmla="*/ 104 w 274"/>
                <a:gd name="T23" fmla="*/ 14 h 132"/>
                <a:gd name="T24" fmla="*/ 94 w 274"/>
                <a:gd name="T25" fmla="*/ 22 h 132"/>
                <a:gd name="T26" fmla="*/ 72 w 274"/>
                <a:gd name="T27" fmla="*/ 30 h 132"/>
                <a:gd name="T28" fmla="*/ 58 w 274"/>
                <a:gd name="T29" fmla="*/ 46 h 132"/>
                <a:gd name="T30" fmla="*/ 44 w 274"/>
                <a:gd name="T31" fmla="*/ 48 h 132"/>
                <a:gd name="T32" fmla="*/ 30 w 274"/>
                <a:gd name="T33" fmla="*/ 54 h 132"/>
                <a:gd name="T34" fmla="*/ 12 w 274"/>
                <a:gd name="T35" fmla="*/ 60 h 132"/>
                <a:gd name="T36" fmla="*/ 4 w 274"/>
                <a:gd name="T37" fmla="*/ 78 h 132"/>
                <a:gd name="T38" fmla="*/ 10 w 274"/>
                <a:gd name="T39" fmla="*/ 92 h 132"/>
                <a:gd name="T40" fmla="*/ 0 w 274"/>
                <a:gd name="T41" fmla="*/ 106 h 132"/>
                <a:gd name="T42" fmla="*/ 2 w 274"/>
                <a:gd name="T43" fmla="*/ 118 h 132"/>
                <a:gd name="T44" fmla="*/ 26 w 274"/>
                <a:gd name="T45" fmla="*/ 132 h 132"/>
                <a:gd name="T46" fmla="*/ 44 w 274"/>
                <a:gd name="T47" fmla="*/ 126 h 132"/>
                <a:gd name="T48" fmla="*/ 50 w 274"/>
                <a:gd name="T49" fmla="*/ 110 h 132"/>
                <a:gd name="T50" fmla="*/ 54 w 274"/>
                <a:gd name="T51" fmla="*/ 102 h 132"/>
                <a:gd name="T52" fmla="*/ 72 w 274"/>
                <a:gd name="T53" fmla="*/ 98 h 132"/>
                <a:gd name="T54" fmla="*/ 94 w 274"/>
                <a:gd name="T55" fmla="*/ 104 h 132"/>
                <a:gd name="T56" fmla="*/ 112 w 274"/>
                <a:gd name="T57" fmla="*/ 100 h 132"/>
                <a:gd name="T58" fmla="*/ 126 w 274"/>
                <a:gd name="T59" fmla="*/ 114 h 132"/>
                <a:gd name="T60" fmla="*/ 146 w 274"/>
                <a:gd name="T61" fmla="*/ 120 h 132"/>
                <a:gd name="T62" fmla="*/ 164 w 274"/>
                <a:gd name="T63" fmla="*/ 114 h 132"/>
                <a:gd name="T64" fmla="*/ 182 w 274"/>
                <a:gd name="T65" fmla="*/ 128 h 132"/>
                <a:gd name="T66" fmla="*/ 200 w 274"/>
                <a:gd name="T67" fmla="*/ 128 h 132"/>
                <a:gd name="T68" fmla="*/ 218 w 274"/>
                <a:gd name="T69" fmla="*/ 126 h 132"/>
                <a:gd name="T70" fmla="*/ 238 w 274"/>
                <a:gd name="T71" fmla="*/ 126 h 132"/>
                <a:gd name="T72" fmla="*/ 244 w 274"/>
                <a:gd name="T73" fmla="*/ 126 h 132"/>
                <a:gd name="T74" fmla="*/ 266 w 274"/>
                <a:gd name="T75" fmla="*/ 118 h 132"/>
                <a:gd name="T76" fmla="*/ 274 w 274"/>
                <a:gd name="T77" fmla="*/ 94 h 132"/>
                <a:gd name="T78" fmla="*/ 270 w 274"/>
                <a:gd name="T79" fmla="*/ 78 h 132"/>
                <a:gd name="T80" fmla="*/ 260 w 274"/>
                <a:gd name="T81" fmla="*/ 68 h 132"/>
                <a:gd name="T82" fmla="*/ 180 w 274"/>
                <a:gd name="T83" fmla="*/ 66 h 132"/>
                <a:gd name="T84" fmla="*/ 182 w 274"/>
                <a:gd name="T85" fmla="*/ 70 h 132"/>
                <a:gd name="T86" fmla="*/ 180 w 274"/>
                <a:gd name="T87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132">
                  <a:moveTo>
                    <a:pt x="260" y="68"/>
                  </a:moveTo>
                  <a:lnTo>
                    <a:pt x="260" y="68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4" y="60"/>
                  </a:lnTo>
                  <a:lnTo>
                    <a:pt x="266" y="50"/>
                  </a:lnTo>
                  <a:lnTo>
                    <a:pt x="266" y="50"/>
                  </a:lnTo>
                  <a:lnTo>
                    <a:pt x="264" y="40"/>
                  </a:lnTo>
                  <a:lnTo>
                    <a:pt x="258" y="30"/>
                  </a:lnTo>
                  <a:lnTo>
                    <a:pt x="248" y="24"/>
                  </a:lnTo>
                  <a:lnTo>
                    <a:pt x="238" y="22"/>
                  </a:lnTo>
                  <a:lnTo>
                    <a:pt x="238" y="22"/>
                  </a:lnTo>
                  <a:lnTo>
                    <a:pt x="232" y="24"/>
                  </a:lnTo>
                  <a:lnTo>
                    <a:pt x="226" y="26"/>
                  </a:lnTo>
                  <a:lnTo>
                    <a:pt x="220" y="30"/>
                  </a:lnTo>
                  <a:lnTo>
                    <a:pt x="216" y="36"/>
                  </a:lnTo>
                  <a:lnTo>
                    <a:pt x="216" y="36"/>
                  </a:lnTo>
                  <a:lnTo>
                    <a:pt x="214" y="24"/>
                  </a:lnTo>
                  <a:lnTo>
                    <a:pt x="206" y="14"/>
                  </a:lnTo>
                  <a:lnTo>
                    <a:pt x="198" y="8"/>
                  </a:lnTo>
                  <a:lnTo>
                    <a:pt x="186" y="6"/>
                  </a:lnTo>
                  <a:lnTo>
                    <a:pt x="186" y="6"/>
                  </a:lnTo>
                  <a:lnTo>
                    <a:pt x="178" y="8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64" y="8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8" y="2"/>
                  </a:lnTo>
                  <a:lnTo>
                    <a:pt x="110" y="6"/>
                  </a:lnTo>
                  <a:lnTo>
                    <a:pt x="104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82" y="24"/>
                  </a:lnTo>
                  <a:lnTo>
                    <a:pt x="72" y="30"/>
                  </a:lnTo>
                  <a:lnTo>
                    <a:pt x="64" y="38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44" y="48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56"/>
                  </a:lnTo>
                  <a:lnTo>
                    <a:pt x="12" y="60"/>
                  </a:lnTo>
                  <a:lnTo>
                    <a:pt x="6" y="6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6" y="86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6" y="96"/>
                  </a:lnTo>
                  <a:lnTo>
                    <a:pt x="2" y="100"/>
                  </a:lnTo>
                  <a:lnTo>
                    <a:pt x="0" y="10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8"/>
                  </a:lnTo>
                  <a:lnTo>
                    <a:pt x="8" y="126"/>
                  </a:lnTo>
                  <a:lnTo>
                    <a:pt x="16" y="130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6" y="130"/>
                  </a:lnTo>
                  <a:lnTo>
                    <a:pt x="44" y="126"/>
                  </a:lnTo>
                  <a:lnTo>
                    <a:pt x="48" y="118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4" y="102"/>
                  </a:lnTo>
                  <a:lnTo>
                    <a:pt x="54" y="102"/>
                  </a:lnTo>
                  <a:lnTo>
                    <a:pt x="64" y="102"/>
                  </a:lnTo>
                  <a:lnTo>
                    <a:pt x="72" y="98"/>
                  </a:lnTo>
                  <a:lnTo>
                    <a:pt x="72" y="98"/>
                  </a:lnTo>
                  <a:lnTo>
                    <a:pt x="82" y="102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104" y="104"/>
                  </a:lnTo>
                  <a:lnTo>
                    <a:pt x="112" y="100"/>
                  </a:lnTo>
                  <a:lnTo>
                    <a:pt x="112" y="100"/>
                  </a:lnTo>
                  <a:lnTo>
                    <a:pt x="118" y="108"/>
                  </a:lnTo>
                  <a:lnTo>
                    <a:pt x="126" y="114"/>
                  </a:lnTo>
                  <a:lnTo>
                    <a:pt x="136" y="118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56" y="118"/>
                  </a:lnTo>
                  <a:lnTo>
                    <a:pt x="164" y="114"/>
                  </a:lnTo>
                  <a:lnTo>
                    <a:pt x="164" y="114"/>
                  </a:lnTo>
                  <a:lnTo>
                    <a:pt x="170" y="120"/>
                  </a:lnTo>
                  <a:lnTo>
                    <a:pt x="176" y="126"/>
                  </a:lnTo>
                  <a:lnTo>
                    <a:pt x="182" y="128"/>
                  </a:lnTo>
                  <a:lnTo>
                    <a:pt x="192" y="130"/>
                  </a:lnTo>
                  <a:lnTo>
                    <a:pt x="192" y="130"/>
                  </a:lnTo>
                  <a:lnTo>
                    <a:pt x="200" y="128"/>
                  </a:lnTo>
                  <a:lnTo>
                    <a:pt x="210" y="124"/>
                  </a:lnTo>
                  <a:lnTo>
                    <a:pt x="210" y="124"/>
                  </a:lnTo>
                  <a:lnTo>
                    <a:pt x="218" y="12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44" y="126"/>
                  </a:lnTo>
                  <a:lnTo>
                    <a:pt x="244" y="126"/>
                  </a:lnTo>
                  <a:lnTo>
                    <a:pt x="250" y="126"/>
                  </a:lnTo>
                  <a:lnTo>
                    <a:pt x="256" y="124"/>
                  </a:lnTo>
                  <a:lnTo>
                    <a:pt x="266" y="118"/>
                  </a:lnTo>
                  <a:lnTo>
                    <a:pt x="272" y="108"/>
                  </a:lnTo>
                  <a:lnTo>
                    <a:pt x="274" y="102"/>
                  </a:lnTo>
                  <a:lnTo>
                    <a:pt x="274" y="94"/>
                  </a:lnTo>
                  <a:lnTo>
                    <a:pt x="274" y="94"/>
                  </a:lnTo>
                  <a:lnTo>
                    <a:pt x="274" y="86"/>
                  </a:lnTo>
                  <a:lnTo>
                    <a:pt x="270" y="78"/>
                  </a:lnTo>
                  <a:lnTo>
                    <a:pt x="266" y="72"/>
                  </a:lnTo>
                  <a:lnTo>
                    <a:pt x="260" y="68"/>
                  </a:lnTo>
                  <a:lnTo>
                    <a:pt x="260" y="68"/>
                  </a:lnTo>
                  <a:close/>
                  <a:moveTo>
                    <a:pt x="180" y="66"/>
                  </a:moveTo>
                  <a:lnTo>
                    <a:pt x="180" y="66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0" y="66"/>
                  </a:lnTo>
                  <a:lnTo>
                    <a:pt x="18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41763" y="5246688"/>
            <a:ext cx="735013" cy="584200"/>
            <a:chOff x="3941763" y="5246688"/>
            <a:chExt cx="735013" cy="584200"/>
          </a:xfrm>
          <a:solidFill>
            <a:schemeClr val="bg1">
              <a:lumMod val="50000"/>
            </a:schemeClr>
          </a:solidFill>
        </p:grpSpPr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214813" y="5246688"/>
              <a:ext cx="288925" cy="158750"/>
            </a:xfrm>
            <a:custGeom>
              <a:avLst/>
              <a:gdLst>
                <a:gd name="T0" fmla="*/ 50 w 182"/>
                <a:gd name="T1" fmla="*/ 100 h 100"/>
                <a:gd name="T2" fmla="*/ 132 w 182"/>
                <a:gd name="T3" fmla="*/ 100 h 100"/>
                <a:gd name="T4" fmla="*/ 132 w 182"/>
                <a:gd name="T5" fmla="*/ 100 h 100"/>
                <a:gd name="T6" fmla="*/ 150 w 182"/>
                <a:gd name="T7" fmla="*/ 100 h 100"/>
                <a:gd name="T8" fmla="*/ 160 w 182"/>
                <a:gd name="T9" fmla="*/ 98 h 100"/>
                <a:gd name="T10" fmla="*/ 166 w 182"/>
                <a:gd name="T11" fmla="*/ 96 h 100"/>
                <a:gd name="T12" fmla="*/ 172 w 182"/>
                <a:gd name="T13" fmla="*/ 92 h 100"/>
                <a:gd name="T14" fmla="*/ 178 w 182"/>
                <a:gd name="T15" fmla="*/ 88 h 100"/>
                <a:gd name="T16" fmla="*/ 180 w 182"/>
                <a:gd name="T17" fmla="*/ 80 h 100"/>
                <a:gd name="T18" fmla="*/ 182 w 182"/>
                <a:gd name="T19" fmla="*/ 72 h 100"/>
                <a:gd name="T20" fmla="*/ 182 w 182"/>
                <a:gd name="T21" fmla="*/ 72 h 100"/>
                <a:gd name="T22" fmla="*/ 180 w 182"/>
                <a:gd name="T23" fmla="*/ 60 h 100"/>
                <a:gd name="T24" fmla="*/ 178 w 182"/>
                <a:gd name="T25" fmla="*/ 48 h 100"/>
                <a:gd name="T26" fmla="*/ 172 w 182"/>
                <a:gd name="T27" fmla="*/ 36 h 100"/>
                <a:gd name="T28" fmla="*/ 166 w 182"/>
                <a:gd name="T29" fmla="*/ 26 h 100"/>
                <a:gd name="T30" fmla="*/ 160 w 182"/>
                <a:gd name="T31" fmla="*/ 14 h 100"/>
                <a:gd name="T32" fmla="*/ 150 w 182"/>
                <a:gd name="T33" fmla="*/ 6 h 100"/>
                <a:gd name="T34" fmla="*/ 142 w 182"/>
                <a:gd name="T35" fmla="*/ 2 h 100"/>
                <a:gd name="T36" fmla="*/ 132 w 182"/>
                <a:gd name="T37" fmla="*/ 0 h 100"/>
                <a:gd name="T38" fmla="*/ 50 w 182"/>
                <a:gd name="T39" fmla="*/ 0 h 100"/>
                <a:gd name="T40" fmla="*/ 50 w 182"/>
                <a:gd name="T41" fmla="*/ 0 h 100"/>
                <a:gd name="T42" fmla="*/ 40 w 182"/>
                <a:gd name="T43" fmla="*/ 2 h 100"/>
                <a:gd name="T44" fmla="*/ 30 w 182"/>
                <a:gd name="T45" fmla="*/ 6 h 100"/>
                <a:gd name="T46" fmla="*/ 22 w 182"/>
                <a:gd name="T47" fmla="*/ 14 h 100"/>
                <a:gd name="T48" fmla="*/ 14 w 182"/>
                <a:gd name="T49" fmla="*/ 26 h 100"/>
                <a:gd name="T50" fmla="*/ 8 w 182"/>
                <a:gd name="T51" fmla="*/ 36 h 100"/>
                <a:gd name="T52" fmla="*/ 4 w 182"/>
                <a:gd name="T53" fmla="*/ 48 h 100"/>
                <a:gd name="T54" fmla="*/ 0 w 182"/>
                <a:gd name="T55" fmla="*/ 60 h 100"/>
                <a:gd name="T56" fmla="*/ 0 w 182"/>
                <a:gd name="T57" fmla="*/ 72 h 100"/>
                <a:gd name="T58" fmla="*/ 0 w 182"/>
                <a:gd name="T59" fmla="*/ 72 h 100"/>
                <a:gd name="T60" fmla="*/ 0 w 182"/>
                <a:gd name="T61" fmla="*/ 80 h 100"/>
                <a:gd name="T62" fmla="*/ 4 w 182"/>
                <a:gd name="T63" fmla="*/ 88 h 100"/>
                <a:gd name="T64" fmla="*/ 8 w 182"/>
                <a:gd name="T65" fmla="*/ 92 h 100"/>
                <a:gd name="T66" fmla="*/ 14 w 182"/>
                <a:gd name="T67" fmla="*/ 96 h 100"/>
                <a:gd name="T68" fmla="*/ 22 w 182"/>
                <a:gd name="T69" fmla="*/ 98 h 100"/>
                <a:gd name="T70" fmla="*/ 30 w 182"/>
                <a:gd name="T71" fmla="*/ 100 h 100"/>
                <a:gd name="T72" fmla="*/ 50 w 182"/>
                <a:gd name="T73" fmla="*/ 100 h 100"/>
                <a:gd name="T74" fmla="*/ 50 w 182"/>
                <a:gd name="T7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100">
                  <a:moveTo>
                    <a:pt x="50" y="100"/>
                  </a:moveTo>
                  <a:lnTo>
                    <a:pt x="132" y="100"/>
                  </a:lnTo>
                  <a:lnTo>
                    <a:pt x="132" y="100"/>
                  </a:lnTo>
                  <a:lnTo>
                    <a:pt x="150" y="100"/>
                  </a:lnTo>
                  <a:lnTo>
                    <a:pt x="160" y="98"/>
                  </a:lnTo>
                  <a:lnTo>
                    <a:pt x="166" y="96"/>
                  </a:lnTo>
                  <a:lnTo>
                    <a:pt x="172" y="92"/>
                  </a:lnTo>
                  <a:lnTo>
                    <a:pt x="178" y="88"/>
                  </a:lnTo>
                  <a:lnTo>
                    <a:pt x="180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80" y="60"/>
                  </a:lnTo>
                  <a:lnTo>
                    <a:pt x="178" y="48"/>
                  </a:lnTo>
                  <a:lnTo>
                    <a:pt x="172" y="36"/>
                  </a:lnTo>
                  <a:lnTo>
                    <a:pt x="166" y="26"/>
                  </a:lnTo>
                  <a:lnTo>
                    <a:pt x="160" y="14"/>
                  </a:lnTo>
                  <a:lnTo>
                    <a:pt x="150" y="6"/>
                  </a:lnTo>
                  <a:lnTo>
                    <a:pt x="142" y="2"/>
                  </a:lnTo>
                  <a:lnTo>
                    <a:pt x="132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30" y="6"/>
                  </a:lnTo>
                  <a:lnTo>
                    <a:pt x="22" y="14"/>
                  </a:lnTo>
                  <a:lnTo>
                    <a:pt x="14" y="26"/>
                  </a:lnTo>
                  <a:lnTo>
                    <a:pt x="8" y="36"/>
                  </a:lnTo>
                  <a:lnTo>
                    <a:pt x="4" y="48"/>
                  </a:lnTo>
                  <a:lnTo>
                    <a:pt x="0" y="6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4" y="88"/>
                  </a:lnTo>
                  <a:lnTo>
                    <a:pt x="8" y="92"/>
                  </a:lnTo>
                  <a:lnTo>
                    <a:pt x="14" y="96"/>
                  </a:lnTo>
                  <a:lnTo>
                    <a:pt x="22" y="98"/>
                  </a:lnTo>
                  <a:lnTo>
                    <a:pt x="30" y="100"/>
                  </a:lnTo>
                  <a:lnTo>
                    <a:pt x="50" y="100"/>
                  </a:lnTo>
                  <a:lnTo>
                    <a:pt x="5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3941763" y="5297488"/>
              <a:ext cx="735013" cy="533400"/>
            </a:xfrm>
            <a:custGeom>
              <a:avLst/>
              <a:gdLst>
                <a:gd name="T0" fmla="*/ 463 w 463"/>
                <a:gd name="T1" fmla="*/ 168 h 336"/>
                <a:gd name="T2" fmla="*/ 457 w 463"/>
                <a:gd name="T3" fmla="*/ 134 h 336"/>
                <a:gd name="T4" fmla="*/ 437 w 463"/>
                <a:gd name="T5" fmla="*/ 106 h 336"/>
                <a:gd name="T6" fmla="*/ 412 w 463"/>
                <a:gd name="T7" fmla="*/ 88 h 336"/>
                <a:gd name="T8" fmla="*/ 378 w 463"/>
                <a:gd name="T9" fmla="*/ 80 h 336"/>
                <a:gd name="T10" fmla="*/ 364 w 463"/>
                <a:gd name="T11" fmla="*/ 82 h 336"/>
                <a:gd name="T12" fmla="*/ 358 w 463"/>
                <a:gd name="T13" fmla="*/ 78 h 336"/>
                <a:gd name="T14" fmla="*/ 348 w 463"/>
                <a:gd name="T15" fmla="*/ 78 h 336"/>
                <a:gd name="T16" fmla="*/ 164 w 463"/>
                <a:gd name="T17" fmla="*/ 78 h 336"/>
                <a:gd name="T18" fmla="*/ 152 w 463"/>
                <a:gd name="T19" fmla="*/ 82 h 336"/>
                <a:gd name="T20" fmla="*/ 142 w 463"/>
                <a:gd name="T21" fmla="*/ 92 h 336"/>
                <a:gd name="T22" fmla="*/ 128 w 463"/>
                <a:gd name="T23" fmla="*/ 128 h 336"/>
                <a:gd name="T24" fmla="*/ 0 w 463"/>
                <a:gd name="T25" fmla="*/ 42 h 336"/>
                <a:gd name="T26" fmla="*/ 118 w 463"/>
                <a:gd name="T27" fmla="*/ 182 h 336"/>
                <a:gd name="T28" fmla="*/ 112 w 463"/>
                <a:gd name="T29" fmla="*/ 246 h 336"/>
                <a:gd name="T30" fmla="*/ 112 w 463"/>
                <a:gd name="T31" fmla="*/ 274 h 336"/>
                <a:gd name="T32" fmla="*/ 116 w 463"/>
                <a:gd name="T33" fmla="*/ 296 h 336"/>
                <a:gd name="T34" fmla="*/ 126 w 463"/>
                <a:gd name="T35" fmla="*/ 312 h 336"/>
                <a:gd name="T36" fmla="*/ 140 w 463"/>
                <a:gd name="T37" fmla="*/ 322 h 336"/>
                <a:gd name="T38" fmla="*/ 170 w 463"/>
                <a:gd name="T39" fmla="*/ 334 h 336"/>
                <a:gd name="T40" fmla="*/ 198 w 463"/>
                <a:gd name="T41" fmla="*/ 336 h 336"/>
                <a:gd name="T42" fmla="*/ 352 w 463"/>
                <a:gd name="T43" fmla="*/ 336 h 336"/>
                <a:gd name="T44" fmla="*/ 362 w 463"/>
                <a:gd name="T45" fmla="*/ 334 h 336"/>
                <a:gd name="T46" fmla="*/ 378 w 463"/>
                <a:gd name="T47" fmla="*/ 330 h 336"/>
                <a:gd name="T48" fmla="*/ 394 w 463"/>
                <a:gd name="T49" fmla="*/ 316 h 336"/>
                <a:gd name="T50" fmla="*/ 408 w 463"/>
                <a:gd name="T51" fmla="*/ 294 h 336"/>
                <a:gd name="T52" fmla="*/ 414 w 463"/>
                <a:gd name="T53" fmla="*/ 274 h 336"/>
                <a:gd name="T54" fmla="*/ 412 w 463"/>
                <a:gd name="T55" fmla="*/ 248 h 336"/>
                <a:gd name="T56" fmla="*/ 422 w 463"/>
                <a:gd name="T57" fmla="*/ 242 h 336"/>
                <a:gd name="T58" fmla="*/ 441 w 463"/>
                <a:gd name="T59" fmla="*/ 226 h 336"/>
                <a:gd name="T60" fmla="*/ 455 w 463"/>
                <a:gd name="T61" fmla="*/ 206 h 336"/>
                <a:gd name="T62" fmla="*/ 463 w 463"/>
                <a:gd name="T63" fmla="*/ 182 h 336"/>
                <a:gd name="T64" fmla="*/ 463 w 463"/>
                <a:gd name="T65" fmla="*/ 168 h 336"/>
                <a:gd name="T66" fmla="*/ 410 w 463"/>
                <a:gd name="T67" fmla="*/ 230 h 336"/>
                <a:gd name="T68" fmla="*/ 396 w 463"/>
                <a:gd name="T69" fmla="*/ 142 h 336"/>
                <a:gd name="T70" fmla="*/ 378 w 463"/>
                <a:gd name="T71" fmla="*/ 98 h 336"/>
                <a:gd name="T72" fmla="*/ 392 w 463"/>
                <a:gd name="T73" fmla="*/ 98 h 336"/>
                <a:gd name="T74" fmla="*/ 416 w 463"/>
                <a:gd name="T75" fmla="*/ 110 h 336"/>
                <a:gd name="T76" fmla="*/ 435 w 463"/>
                <a:gd name="T77" fmla="*/ 128 h 336"/>
                <a:gd name="T78" fmla="*/ 445 w 463"/>
                <a:gd name="T79" fmla="*/ 154 h 336"/>
                <a:gd name="T80" fmla="*/ 447 w 463"/>
                <a:gd name="T81" fmla="*/ 168 h 336"/>
                <a:gd name="T82" fmla="*/ 445 w 463"/>
                <a:gd name="T83" fmla="*/ 188 h 336"/>
                <a:gd name="T84" fmla="*/ 437 w 463"/>
                <a:gd name="T85" fmla="*/ 204 h 336"/>
                <a:gd name="T86" fmla="*/ 425 w 463"/>
                <a:gd name="T87" fmla="*/ 220 h 336"/>
                <a:gd name="T88" fmla="*/ 410 w 463"/>
                <a:gd name="T89" fmla="*/ 2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36">
                  <a:moveTo>
                    <a:pt x="463" y="168"/>
                  </a:moveTo>
                  <a:lnTo>
                    <a:pt x="463" y="168"/>
                  </a:lnTo>
                  <a:lnTo>
                    <a:pt x="461" y="150"/>
                  </a:lnTo>
                  <a:lnTo>
                    <a:pt x="457" y="134"/>
                  </a:lnTo>
                  <a:lnTo>
                    <a:pt x="449" y="120"/>
                  </a:lnTo>
                  <a:lnTo>
                    <a:pt x="437" y="106"/>
                  </a:lnTo>
                  <a:lnTo>
                    <a:pt x="425" y="96"/>
                  </a:lnTo>
                  <a:lnTo>
                    <a:pt x="412" y="88"/>
                  </a:lnTo>
                  <a:lnTo>
                    <a:pt x="394" y="82"/>
                  </a:lnTo>
                  <a:lnTo>
                    <a:pt x="378" y="80"/>
                  </a:lnTo>
                  <a:lnTo>
                    <a:pt x="378" y="80"/>
                  </a:lnTo>
                  <a:lnTo>
                    <a:pt x="364" y="82"/>
                  </a:lnTo>
                  <a:lnTo>
                    <a:pt x="364" y="82"/>
                  </a:lnTo>
                  <a:lnTo>
                    <a:pt x="358" y="78"/>
                  </a:lnTo>
                  <a:lnTo>
                    <a:pt x="354" y="78"/>
                  </a:lnTo>
                  <a:lnTo>
                    <a:pt x="348" y="78"/>
                  </a:lnTo>
                  <a:lnTo>
                    <a:pt x="164" y="78"/>
                  </a:lnTo>
                  <a:lnTo>
                    <a:pt x="164" y="78"/>
                  </a:lnTo>
                  <a:lnTo>
                    <a:pt x="158" y="78"/>
                  </a:lnTo>
                  <a:lnTo>
                    <a:pt x="152" y="82"/>
                  </a:lnTo>
                  <a:lnTo>
                    <a:pt x="146" y="86"/>
                  </a:lnTo>
                  <a:lnTo>
                    <a:pt x="142" y="92"/>
                  </a:lnTo>
                  <a:lnTo>
                    <a:pt x="134" y="108"/>
                  </a:lnTo>
                  <a:lnTo>
                    <a:pt x="128" y="128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18" y="182"/>
                  </a:lnTo>
                  <a:lnTo>
                    <a:pt x="118" y="182"/>
                  </a:lnTo>
                  <a:lnTo>
                    <a:pt x="114" y="216"/>
                  </a:lnTo>
                  <a:lnTo>
                    <a:pt x="112" y="246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86"/>
                  </a:lnTo>
                  <a:lnTo>
                    <a:pt x="116" y="296"/>
                  </a:lnTo>
                  <a:lnTo>
                    <a:pt x="120" y="304"/>
                  </a:lnTo>
                  <a:lnTo>
                    <a:pt x="126" y="312"/>
                  </a:lnTo>
                  <a:lnTo>
                    <a:pt x="132" y="318"/>
                  </a:lnTo>
                  <a:lnTo>
                    <a:pt x="140" y="322"/>
                  </a:lnTo>
                  <a:lnTo>
                    <a:pt x="154" y="330"/>
                  </a:lnTo>
                  <a:lnTo>
                    <a:pt x="170" y="334"/>
                  </a:lnTo>
                  <a:lnTo>
                    <a:pt x="184" y="336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352" y="336"/>
                  </a:lnTo>
                  <a:lnTo>
                    <a:pt x="352" y="336"/>
                  </a:lnTo>
                  <a:lnTo>
                    <a:pt x="362" y="334"/>
                  </a:lnTo>
                  <a:lnTo>
                    <a:pt x="370" y="334"/>
                  </a:lnTo>
                  <a:lnTo>
                    <a:pt x="378" y="330"/>
                  </a:lnTo>
                  <a:lnTo>
                    <a:pt x="384" y="326"/>
                  </a:lnTo>
                  <a:lnTo>
                    <a:pt x="394" y="316"/>
                  </a:lnTo>
                  <a:lnTo>
                    <a:pt x="402" y="304"/>
                  </a:lnTo>
                  <a:lnTo>
                    <a:pt x="408" y="294"/>
                  </a:lnTo>
                  <a:lnTo>
                    <a:pt x="412" y="284"/>
                  </a:lnTo>
                  <a:lnTo>
                    <a:pt x="414" y="274"/>
                  </a:lnTo>
                  <a:lnTo>
                    <a:pt x="414" y="274"/>
                  </a:lnTo>
                  <a:lnTo>
                    <a:pt x="412" y="248"/>
                  </a:lnTo>
                  <a:lnTo>
                    <a:pt x="412" y="248"/>
                  </a:lnTo>
                  <a:lnTo>
                    <a:pt x="422" y="242"/>
                  </a:lnTo>
                  <a:lnTo>
                    <a:pt x="433" y="234"/>
                  </a:lnTo>
                  <a:lnTo>
                    <a:pt x="441" y="226"/>
                  </a:lnTo>
                  <a:lnTo>
                    <a:pt x="449" y="216"/>
                  </a:lnTo>
                  <a:lnTo>
                    <a:pt x="455" y="206"/>
                  </a:lnTo>
                  <a:lnTo>
                    <a:pt x="459" y="194"/>
                  </a:lnTo>
                  <a:lnTo>
                    <a:pt x="463" y="182"/>
                  </a:lnTo>
                  <a:lnTo>
                    <a:pt x="463" y="168"/>
                  </a:lnTo>
                  <a:lnTo>
                    <a:pt x="463" y="168"/>
                  </a:lnTo>
                  <a:close/>
                  <a:moveTo>
                    <a:pt x="410" y="230"/>
                  </a:moveTo>
                  <a:lnTo>
                    <a:pt x="410" y="230"/>
                  </a:lnTo>
                  <a:lnTo>
                    <a:pt x="404" y="180"/>
                  </a:lnTo>
                  <a:lnTo>
                    <a:pt x="396" y="142"/>
                  </a:lnTo>
                  <a:lnTo>
                    <a:pt x="388" y="116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92" y="98"/>
                  </a:lnTo>
                  <a:lnTo>
                    <a:pt x="404" y="102"/>
                  </a:lnTo>
                  <a:lnTo>
                    <a:pt x="416" y="110"/>
                  </a:lnTo>
                  <a:lnTo>
                    <a:pt x="427" y="118"/>
                  </a:lnTo>
                  <a:lnTo>
                    <a:pt x="435" y="128"/>
                  </a:lnTo>
                  <a:lnTo>
                    <a:pt x="441" y="140"/>
                  </a:lnTo>
                  <a:lnTo>
                    <a:pt x="445" y="154"/>
                  </a:lnTo>
                  <a:lnTo>
                    <a:pt x="447" y="168"/>
                  </a:lnTo>
                  <a:lnTo>
                    <a:pt x="447" y="168"/>
                  </a:lnTo>
                  <a:lnTo>
                    <a:pt x="447" y="178"/>
                  </a:lnTo>
                  <a:lnTo>
                    <a:pt x="445" y="188"/>
                  </a:lnTo>
                  <a:lnTo>
                    <a:pt x="441" y="196"/>
                  </a:lnTo>
                  <a:lnTo>
                    <a:pt x="437" y="204"/>
                  </a:lnTo>
                  <a:lnTo>
                    <a:pt x="431" y="212"/>
                  </a:lnTo>
                  <a:lnTo>
                    <a:pt x="425" y="220"/>
                  </a:lnTo>
                  <a:lnTo>
                    <a:pt x="418" y="226"/>
                  </a:lnTo>
                  <a:lnTo>
                    <a:pt x="410" y="230"/>
                  </a:lnTo>
                  <a:lnTo>
                    <a:pt x="41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92563" y="1177925"/>
            <a:ext cx="715963" cy="615950"/>
            <a:chOff x="3992563" y="1177925"/>
            <a:chExt cx="715963" cy="615950"/>
          </a:xfrm>
          <a:solidFill>
            <a:schemeClr val="bg1">
              <a:lumMod val="50000"/>
            </a:schemeClr>
          </a:solidFill>
        </p:grpSpPr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992563" y="1200150"/>
              <a:ext cx="165100" cy="593725"/>
            </a:xfrm>
            <a:custGeom>
              <a:avLst/>
              <a:gdLst>
                <a:gd name="T0" fmla="*/ 88 w 104"/>
                <a:gd name="T1" fmla="*/ 2 h 374"/>
                <a:gd name="T2" fmla="*/ 82 w 104"/>
                <a:gd name="T3" fmla="*/ 96 h 374"/>
                <a:gd name="T4" fmla="*/ 60 w 104"/>
                <a:gd name="T5" fmla="*/ 96 h 374"/>
                <a:gd name="T6" fmla="*/ 58 w 104"/>
                <a:gd name="T7" fmla="*/ 0 h 374"/>
                <a:gd name="T8" fmla="*/ 44 w 104"/>
                <a:gd name="T9" fmla="*/ 0 h 374"/>
                <a:gd name="T10" fmla="*/ 42 w 104"/>
                <a:gd name="T11" fmla="*/ 96 h 374"/>
                <a:gd name="T12" fmla="*/ 22 w 104"/>
                <a:gd name="T13" fmla="*/ 96 h 374"/>
                <a:gd name="T14" fmla="*/ 16 w 104"/>
                <a:gd name="T15" fmla="*/ 2 h 374"/>
                <a:gd name="T16" fmla="*/ 0 w 104"/>
                <a:gd name="T17" fmla="*/ 2 h 374"/>
                <a:gd name="T18" fmla="*/ 0 w 104"/>
                <a:gd name="T19" fmla="*/ 100 h 374"/>
                <a:gd name="T20" fmla="*/ 0 w 104"/>
                <a:gd name="T21" fmla="*/ 100 h 374"/>
                <a:gd name="T22" fmla="*/ 0 w 104"/>
                <a:gd name="T23" fmla="*/ 100 h 374"/>
                <a:gd name="T24" fmla="*/ 0 w 104"/>
                <a:gd name="T25" fmla="*/ 110 h 374"/>
                <a:gd name="T26" fmla="*/ 4 w 104"/>
                <a:gd name="T27" fmla="*/ 118 h 374"/>
                <a:gd name="T28" fmla="*/ 6 w 104"/>
                <a:gd name="T29" fmla="*/ 124 h 374"/>
                <a:gd name="T30" fmla="*/ 10 w 104"/>
                <a:gd name="T31" fmla="*/ 130 h 374"/>
                <a:gd name="T32" fmla="*/ 22 w 104"/>
                <a:gd name="T33" fmla="*/ 136 h 374"/>
                <a:gd name="T34" fmla="*/ 38 w 104"/>
                <a:gd name="T35" fmla="*/ 144 h 374"/>
                <a:gd name="T36" fmla="*/ 36 w 104"/>
                <a:gd name="T37" fmla="*/ 144 h 374"/>
                <a:gd name="T38" fmla="*/ 36 w 104"/>
                <a:gd name="T39" fmla="*/ 208 h 374"/>
                <a:gd name="T40" fmla="*/ 36 w 104"/>
                <a:gd name="T41" fmla="*/ 208 h 374"/>
                <a:gd name="T42" fmla="*/ 36 w 104"/>
                <a:gd name="T43" fmla="*/ 366 h 374"/>
                <a:gd name="T44" fmla="*/ 36 w 104"/>
                <a:gd name="T45" fmla="*/ 366 h 374"/>
                <a:gd name="T46" fmla="*/ 44 w 104"/>
                <a:gd name="T47" fmla="*/ 372 h 374"/>
                <a:gd name="T48" fmla="*/ 50 w 104"/>
                <a:gd name="T49" fmla="*/ 374 h 374"/>
                <a:gd name="T50" fmla="*/ 54 w 104"/>
                <a:gd name="T51" fmla="*/ 374 h 374"/>
                <a:gd name="T52" fmla="*/ 60 w 104"/>
                <a:gd name="T53" fmla="*/ 374 h 374"/>
                <a:gd name="T54" fmla="*/ 66 w 104"/>
                <a:gd name="T55" fmla="*/ 370 h 374"/>
                <a:gd name="T56" fmla="*/ 68 w 104"/>
                <a:gd name="T57" fmla="*/ 366 h 374"/>
                <a:gd name="T58" fmla="*/ 68 w 104"/>
                <a:gd name="T59" fmla="*/ 206 h 374"/>
                <a:gd name="T60" fmla="*/ 68 w 104"/>
                <a:gd name="T61" fmla="*/ 206 h 374"/>
                <a:gd name="T62" fmla="*/ 68 w 104"/>
                <a:gd name="T63" fmla="*/ 144 h 374"/>
                <a:gd name="T64" fmla="*/ 68 w 104"/>
                <a:gd name="T65" fmla="*/ 144 h 374"/>
                <a:gd name="T66" fmla="*/ 74 w 104"/>
                <a:gd name="T67" fmla="*/ 140 h 374"/>
                <a:gd name="T68" fmla="*/ 86 w 104"/>
                <a:gd name="T69" fmla="*/ 134 h 374"/>
                <a:gd name="T70" fmla="*/ 92 w 104"/>
                <a:gd name="T71" fmla="*/ 128 h 374"/>
                <a:gd name="T72" fmla="*/ 98 w 104"/>
                <a:gd name="T73" fmla="*/ 120 h 374"/>
                <a:gd name="T74" fmla="*/ 102 w 104"/>
                <a:gd name="T75" fmla="*/ 110 h 374"/>
                <a:gd name="T76" fmla="*/ 104 w 104"/>
                <a:gd name="T77" fmla="*/ 100 h 374"/>
                <a:gd name="T78" fmla="*/ 104 w 104"/>
                <a:gd name="T79" fmla="*/ 100 h 374"/>
                <a:gd name="T80" fmla="*/ 104 w 104"/>
                <a:gd name="T81" fmla="*/ 2 h 374"/>
                <a:gd name="T82" fmla="*/ 88 w 104"/>
                <a:gd name="T83" fmla="*/ 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374">
                  <a:moveTo>
                    <a:pt x="88" y="2"/>
                  </a:moveTo>
                  <a:lnTo>
                    <a:pt x="82" y="96"/>
                  </a:lnTo>
                  <a:lnTo>
                    <a:pt x="60" y="96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42" y="96"/>
                  </a:lnTo>
                  <a:lnTo>
                    <a:pt x="22" y="96"/>
                  </a:lnTo>
                  <a:lnTo>
                    <a:pt x="16" y="2"/>
                  </a:lnTo>
                  <a:lnTo>
                    <a:pt x="0" y="2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4" y="118"/>
                  </a:lnTo>
                  <a:lnTo>
                    <a:pt x="6" y="124"/>
                  </a:lnTo>
                  <a:lnTo>
                    <a:pt x="10" y="130"/>
                  </a:lnTo>
                  <a:lnTo>
                    <a:pt x="22" y="13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366"/>
                  </a:lnTo>
                  <a:lnTo>
                    <a:pt x="36" y="366"/>
                  </a:lnTo>
                  <a:lnTo>
                    <a:pt x="44" y="372"/>
                  </a:lnTo>
                  <a:lnTo>
                    <a:pt x="50" y="374"/>
                  </a:lnTo>
                  <a:lnTo>
                    <a:pt x="54" y="374"/>
                  </a:lnTo>
                  <a:lnTo>
                    <a:pt x="60" y="374"/>
                  </a:lnTo>
                  <a:lnTo>
                    <a:pt x="66" y="370"/>
                  </a:lnTo>
                  <a:lnTo>
                    <a:pt x="68" y="366"/>
                  </a:lnTo>
                  <a:lnTo>
                    <a:pt x="68" y="206"/>
                  </a:lnTo>
                  <a:lnTo>
                    <a:pt x="68" y="206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4" y="140"/>
                  </a:lnTo>
                  <a:lnTo>
                    <a:pt x="86" y="134"/>
                  </a:lnTo>
                  <a:lnTo>
                    <a:pt x="92" y="128"/>
                  </a:lnTo>
                  <a:lnTo>
                    <a:pt x="98" y="120"/>
                  </a:lnTo>
                  <a:lnTo>
                    <a:pt x="102" y="110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04" y="2"/>
                  </a:ln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275138" y="1193800"/>
              <a:ext cx="139700" cy="581025"/>
            </a:xfrm>
            <a:custGeom>
              <a:avLst/>
              <a:gdLst>
                <a:gd name="T0" fmla="*/ 22 w 88"/>
                <a:gd name="T1" fmla="*/ 0 h 366"/>
                <a:gd name="T2" fmla="*/ 0 w 88"/>
                <a:gd name="T3" fmla="*/ 0 h 366"/>
                <a:gd name="T4" fmla="*/ 0 w 88"/>
                <a:gd name="T5" fmla="*/ 366 h 366"/>
                <a:gd name="T6" fmla="*/ 44 w 88"/>
                <a:gd name="T7" fmla="*/ 366 h 366"/>
                <a:gd name="T8" fmla="*/ 44 w 88"/>
                <a:gd name="T9" fmla="*/ 172 h 366"/>
                <a:gd name="T10" fmla="*/ 82 w 88"/>
                <a:gd name="T11" fmla="*/ 172 h 366"/>
                <a:gd name="T12" fmla="*/ 82 w 88"/>
                <a:gd name="T13" fmla="*/ 172 h 366"/>
                <a:gd name="T14" fmla="*/ 86 w 88"/>
                <a:gd name="T15" fmla="*/ 154 h 366"/>
                <a:gd name="T16" fmla="*/ 88 w 88"/>
                <a:gd name="T17" fmla="*/ 138 h 366"/>
                <a:gd name="T18" fmla="*/ 88 w 88"/>
                <a:gd name="T19" fmla="*/ 120 h 366"/>
                <a:gd name="T20" fmla="*/ 86 w 88"/>
                <a:gd name="T21" fmla="*/ 104 h 366"/>
                <a:gd name="T22" fmla="*/ 80 w 88"/>
                <a:gd name="T23" fmla="*/ 76 h 366"/>
                <a:gd name="T24" fmla="*/ 72 w 88"/>
                <a:gd name="T25" fmla="*/ 50 h 366"/>
                <a:gd name="T26" fmla="*/ 62 w 88"/>
                <a:gd name="T27" fmla="*/ 28 h 366"/>
                <a:gd name="T28" fmla="*/ 54 w 88"/>
                <a:gd name="T29" fmla="*/ 14 h 366"/>
                <a:gd name="T30" fmla="*/ 44 w 88"/>
                <a:gd name="T31" fmla="*/ 0 h 366"/>
                <a:gd name="T32" fmla="*/ 22 w 88"/>
                <a:gd name="T3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366">
                  <a:moveTo>
                    <a:pt x="22" y="0"/>
                  </a:moveTo>
                  <a:lnTo>
                    <a:pt x="0" y="0"/>
                  </a:lnTo>
                  <a:lnTo>
                    <a:pt x="0" y="366"/>
                  </a:lnTo>
                  <a:lnTo>
                    <a:pt x="44" y="366"/>
                  </a:lnTo>
                  <a:lnTo>
                    <a:pt x="44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6" y="154"/>
                  </a:lnTo>
                  <a:lnTo>
                    <a:pt x="88" y="138"/>
                  </a:lnTo>
                  <a:lnTo>
                    <a:pt x="88" y="120"/>
                  </a:lnTo>
                  <a:lnTo>
                    <a:pt x="86" y="104"/>
                  </a:lnTo>
                  <a:lnTo>
                    <a:pt x="80" y="76"/>
                  </a:lnTo>
                  <a:lnTo>
                    <a:pt x="72" y="50"/>
                  </a:lnTo>
                  <a:lnTo>
                    <a:pt x="62" y="28"/>
                  </a:lnTo>
                  <a:lnTo>
                    <a:pt x="54" y="14"/>
                  </a:lnTo>
                  <a:lnTo>
                    <a:pt x="4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522788" y="1177925"/>
              <a:ext cx="185738" cy="596900"/>
            </a:xfrm>
            <a:custGeom>
              <a:avLst/>
              <a:gdLst>
                <a:gd name="T0" fmla="*/ 57 w 117"/>
                <a:gd name="T1" fmla="*/ 0 h 376"/>
                <a:gd name="T2" fmla="*/ 57 w 117"/>
                <a:gd name="T3" fmla="*/ 0 h 376"/>
                <a:gd name="T4" fmla="*/ 46 w 117"/>
                <a:gd name="T5" fmla="*/ 2 h 376"/>
                <a:gd name="T6" fmla="*/ 36 w 117"/>
                <a:gd name="T7" fmla="*/ 8 h 376"/>
                <a:gd name="T8" fmla="*/ 26 w 117"/>
                <a:gd name="T9" fmla="*/ 16 h 376"/>
                <a:gd name="T10" fmla="*/ 16 w 117"/>
                <a:gd name="T11" fmla="*/ 26 h 376"/>
                <a:gd name="T12" fmla="*/ 10 w 117"/>
                <a:gd name="T13" fmla="*/ 40 h 376"/>
                <a:gd name="T14" fmla="*/ 4 w 117"/>
                <a:gd name="T15" fmla="*/ 56 h 376"/>
                <a:gd name="T16" fmla="*/ 0 w 117"/>
                <a:gd name="T17" fmla="*/ 72 h 376"/>
                <a:gd name="T18" fmla="*/ 0 w 117"/>
                <a:gd name="T19" fmla="*/ 90 h 376"/>
                <a:gd name="T20" fmla="*/ 0 w 117"/>
                <a:gd name="T21" fmla="*/ 90 h 376"/>
                <a:gd name="T22" fmla="*/ 0 w 117"/>
                <a:gd name="T23" fmla="*/ 104 h 376"/>
                <a:gd name="T24" fmla="*/ 2 w 117"/>
                <a:gd name="T25" fmla="*/ 118 h 376"/>
                <a:gd name="T26" fmla="*/ 6 w 117"/>
                <a:gd name="T27" fmla="*/ 130 h 376"/>
                <a:gd name="T28" fmla="*/ 10 w 117"/>
                <a:gd name="T29" fmla="*/ 142 h 376"/>
                <a:gd name="T30" fmla="*/ 16 w 117"/>
                <a:gd name="T31" fmla="*/ 152 h 376"/>
                <a:gd name="T32" fmla="*/ 24 w 117"/>
                <a:gd name="T33" fmla="*/ 162 h 376"/>
                <a:gd name="T34" fmla="*/ 32 w 117"/>
                <a:gd name="T35" fmla="*/ 168 h 376"/>
                <a:gd name="T36" fmla="*/ 40 w 117"/>
                <a:gd name="T37" fmla="*/ 174 h 376"/>
                <a:gd name="T38" fmla="*/ 40 w 117"/>
                <a:gd name="T39" fmla="*/ 376 h 376"/>
                <a:gd name="T40" fmla="*/ 79 w 117"/>
                <a:gd name="T41" fmla="*/ 376 h 376"/>
                <a:gd name="T42" fmla="*/ 79 w 117"/>
                <a:gd name="T43" fmla="*/ 174 h 376"/>
                <a:gd name="T44" fmla="*/ 79 w 117"/>
                <a:gd name="T45" fmla="*/ 174 h 376"/>
                <a:gd name="T46" fmla="*/ 87 w 117"/>
                <a:gd name="T47" fmla="*/ 168 h 376"/>
                <a:gd name="T48" fmla="*/ 95 w 117"/>
                <a:gd name="T49" fmla="*/ 160 h 376"/>
                <a:gd name="T50" fmla="*/ 101 w 117"/>
                <a:gd name="T51" fmla="*/ 152 h 376"/>
                <a:gd name="T52" fmla="*/ 107 w 117"/>
                <a:gd name="T53" fmla="*/ 142 h 376"/>
                <a:gd name="T54" fmla="*/ 111 w 117"/>
                <a:gd name="T55" fmla="*/ 130 h 376"/>
                <a:gd name="T56" fmla="*/ 115 w 117"/>
                <a:gd name="T57" fmla="*/ 118 h 376"/>
                <a:gd name="T58" fmla="*/ 117 w 117"/>
                <a:gd name="T59" fmla="*/ 104 h 376"/>
                <a:gd name="T60" fmla="*/ 117 w 117"/>
                <a:gd name="T61" fmla="*/ 90 h 376"/>
                <a:gd name="T62" fmla="*/ 117 w 117"/>
                <a:gd name="T63" fmla="*/ 90 h 376"/>
                <a:gd name="T64" fmla="*/ 117 w 117"/>
                <a:gd name="T65" fmla="*/ 72 h 376"/>
                <a:gd name="T66" fmla="*/ 113 w 117"/>
                <a:gd name="T67" fmla="*/ 56 h 376"/>
                <a:gd name="T68" fmla="*/ 107 w 117"/>
                <a:gd name="T69" fmla="*/ 40 h 376"/>
                <a:gd name="T70" fmla="*/ 99 w 117"/>
                <a:gd name="T71" fmla="*/ 26 h 376"/>
                <a:gd name="T72" fmla="*/ 91 w 117"/>
                <a:gd name="T73" fmla="*/ 16 h 376"/>
                <a:gd name="T74" fmla="*/ 81 w 117"/>
                <a:gd name="T75" fmla="*/ 8 h 376"/>
                <a:gd name="T76" fmla="*/ 69 w 117"/>
                <a:gd name="T77" fmla="*/ 2 h 376"/>
                <a:gd name="T78" fmla="*/ 57 w 117"/>
                <a:gd name="T79" fmla="*/ 0 h 376"/>
                <a:gd name="T80" fmla="*/ 57 w 117"/>
                <a:gd name="T8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376">
                  <a:moveTo>
                    <a:pt x="57" y="0"/>
                  </a:moveTo>
                  <a:lnTo>
                    <a:pt x="57" y="0"/>
                  </a:lnTo>
                  <a:lnTo>
                    <a:pt x="46" y="2"/>
                  </a:lnTo>
                  <a:lnTo>
                    <a:pt x="36" y="8"/>
                  </a:lnTo>
                  <a:lnTo>
                    <a:pt x="26" y="16"/>
                  </a:lnTo>
                  <a:lnTo>
                    <a:pt x="16" y="26"/>
                  </a:lnTo>
                  <a:lnTo>
                    <a:pt x="10" y="40"/>
                  </a:lnTo>
                  <a:lnTo>
                    <a:pt x="4" y="56"/>
                  </a:lnTo>
                  <a:lnTo>
                    <a:pt x="0" y="72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04"/>
                  </a:lnTo>
                  <a:lnTo>
                    <a:pt x="2" y="118"/>
                  </a:lnTo>
                  <a:lnTo>
                    <a:pt x="6" y="130"/>
                  </a:lnTo>
                  <a:lnTo>
                    <a:pt x="10" y="142"/>
                  </a:lnTo>
                  <a:lnTo>
                    <a:pt x="16" y="152"/>
                  </a:lnTo>
                  <a:lnTo>
                    <a:pt x="24" y="162"/>
                  </a:lnTo>
                  <a:lnTo>
                    <a:pt x="32" y="168"/>
                  </a:lnTo>
                  <a:lnTo>
                    <a:pt x="40" y="174"/>
                  </a:lnTo>
                  <a:lnTo>
                    <a:pt x="40" y="376"/>
                  </a:lnTo>
                  <a:lnTo>
                    <a:pt x="79" y="376"/>
                  </a:lnTo>
                  <a:lnTo>
                    <a:pt x="79" y="174"/>
                  </a:lnTo>
                  <a:lnTo>
                    <a:pt x="79" y="174"/>
                  </a:lnTo>
                  <a:lnTo>
                    <a:pt x="87" y="168"/>
                  </a:lnTo>
                  <a:lnTo>
                    <a:pt x="95" y="160"/>
                  </a:lnTo>
                  <a:lnTo>
                    <a:pt x="101" y="152"/>
                  </a:lnTo>
                  <a:lnTo>
                    <a:pt x="107" y="142"/>
                  </a:lnTo>
                  <a:lnTo>
                    <a:pt x="111" y="130"/>
                  </a:lnTo>
                  <a:lnTo>
                    <a:pt x="115" y="118"/>
                  </a:lnTo>
                  <a:lnTo>
                    <a:pt x="117" y="104"/>
                  </a:lnTo>
                  <a:lnTo>
                    <a:pt x="117" y="90"/>
                  </a:lnTo>
                  <a:lnTo>
                    <a:pt x="117" y="90"/>
                  </a:lnTo>
                  <a:lnTo>
                    <a:pt x="117" y="72"/>
                  </a:lnTo>
                  <a:lnTo>
                    <a:pt x="113" y="56"/>
                  </a:lnTo>
                  <a:lnTo>
                    <a:pt x="107" y="40"/>
                  </a:lnTo>
                  <a:lnTo>
                    <a:pt x="99" y="26"/>
                  </a:lnTo>
                  <a:lnTo>
                    <a:pt x="91" y="16"/>
                  </a:lnTo>
                  <a:lnTo>
                    <a:pt x="81" y="8"/>
                  </a:lnTo>
                  <a:lnTo>
                    <a:pt x="69" y="2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740525" y="5113338"/>
            <a:ext cx="555625" cy="723900"/>
            <a:chOff x="6740525" y="5113338"/>
            <a:chExt cx="555625" cy="723900"/>
          </a:xfrm>
          <a:solidFill>
            <a:schemeClr val="bg1">
              <a:lumMod val="50000"/>
            </a:schemeClr>
          </a:solidFill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6740525" y="5113338"/>
              <a:ext cx="336550" cy="723900"/>
            </a:xfrm>
            <a:custGeom>
              <a:avLst/>
              <a:gdLst>
                <a:gd name="T0" fmla="*/ 164 w 212"/>
                <a:gd name="T1" fmla="*/ 38 h 456"/>
                <a:gd name="T2" fmla="*/ 172 w 212"/>
                <a:gd name="T3" fmla="*/ 30 h 456"/>
                <a:gd name="T4" fmla="*/ 174 w 212"/>
                <a:gd name="T5" fmla="*/ 20 h 456"/>
                <a:gd name="T6" fmla="*/ 172 w 212"/>
                <a:gd name="T7" fmla="*/ 12 h 456"/>
                <a:gd name="T8" fmla="*/ 164 w 212"/>
                <a:gd name="T9" fmla="*/ 2 h 456"/>
                <a:gd name="T10" fmla="*/ 54 w 212"/>
                <a:gd name="T11" fmla="*/ 0 h 456"/>
                <a:gd name="T12" fmla="*/ 48 w 212"/>
                <a:gd name="T13" fmla="*/ 2 h 456"/>
                <a:gd name="T14" fmla="*/ 40 w 212"/>
                <a:gd name="T15" fmla="*/ 12 h 456"/>
                <a:gd name="T16" fmla="*/ 40 w 212"/>
                <a:gd name="T17" fmla="*/ 20 h 456"/>
                <a:gd name="T18" fmla="*/ 42 w 212"/>
                <a:gd name="T19" fmla="*/ 30 h 456"/>
                <a:gd name="T20" fmla="*/ 48 w 212"/>
                <a:gd name="T21" fmla="*/ 38 h 456"/>
                <a:gd name="T22" fmla="*/ 32 w 212"/>
                <a:gd name="T23" fmla="*/ 64 h 456"/>
                <a:gd name="T24" fmla="*/ 2 w 212"/>
                <a:gd name="T25" fmla="*/ 120 h 456"/>
                <a:gd name="T26" fmla="*/ 0 w 212"/>
                <a:gd name="T27" fmla="*/ 126 h 456"/>
                <a:gd name="T28" fmla="*/ 0 w 212"/>
                <a:gd name="T29" fmla="*/ 404 h 456"/>
                <a:gd name="T30" fmla="*/ 4 w 212"/>
                <a:gd name="T31" fmla="*/ 424 h 456"/>
                <a:gd name="T32" fmla="*/ 16 w 212"/>
                <a:gd name="T33" fmla="*/ 442 h 456"/>
                <a:gd name="T34" fmla="*/ 32 w 212"/>
                <a:gd name="T35" fmla="*/ 452 h 456"/>
                <a:gd name="T36" fmla="*/ 52 w 212"/>
                <a:gd name="T37" fmla="*/ 456 h 456"/>
                <a:gd name="T38" fmla="*/ 160 w 212"/>
                <a:gd name="T39" fmla="*/ 456 h 456"/>
                <a:gd name="T40" fmla="*/ 180 w 212"/>
                <a:gd name="T41" fmla="*/ 452 h 456"/>
                <a:gd name="T42" fmla="*/ 198 w 212"/>
                <a:gd name="T43" fmla="*/ 442 h 456"/>
                <a:gd name="T44" fmla="*/ 208 w 212"/>
                <a:gd name="T45" fmla="*/ 424 h 456"/>
                <a:gd name="T46" fmla="*/ 212 w 212"/>
                <a:gd name="T47" fmla="*/ 404 h 456"/>
                <a:gd name="T48" fmla="*/ 212 w 212"/>
                <a:gd name="T49" fmla="*/ 124 h 456"/>
                <a:gd name="T50" fmla="*/ 212 w 212"/>
                <a:gd name="T51" fmla="*/ 120 h 456"/>
                <a:gd name="T52" fmla="*/ 182 w 212"/>
                <a:gd name="T53" fmla="*/ 64 h 456"/>
                <a:gd name="T54" fmla="*/ 164 w 212"/>
                <a:gd name="T55" fmla="*/ 38 h 456"/>
                <a:gd name="T56" fmla="*/ 104 w 212"/>
                <a:gd name="T57" fmla="*/ 126 h 456"/>
                <a:gd name="T58" fmla="*/ 90 w 212"/>
                <a:gd name="T59" fmla="*/ 134 h 456"/>
                <a:gd name="T60" fmla="*/ 60 w 212"/>
                <a:gd name="T61" fmla="*/ 138 h 456"/>
                <a:gd name="T62" fmla="*/ 34 w 212"/>
                <a:gd name="T63" fmla="*/ 134 h 456"/>
                <a:gd name="T64" fmla="*/ 16 w 212"/>
                <a:gd name="T65" fmla="*/ 126 h 456"/>
                <a:gd name="T66" fmla="*/ 32 w 212"/>
                <a:gd name="T67" fmla="*/ 94 h 456"/>
                <a:gd name="T68" fmla="*/ 58 w 212"/>
                <a:gd name="T69" fmla="*/ 52 h 456"/>
                <a:gd name="T70" fmla="*/ 146 w 212"/>
                <a:gd name="T71" fmla="*/ 40 h 456"/>
                <a:gd name="T72" fmla="*/ 156 w 212"/>
                <a:gd name="T73" fmla="*/ 52 h 456"/>
                <a:gd name="T74" fmla="*/ 180 w 212"/>
                <a:gd name="T75" fmla="*/ 94 h 456"/>
                <a:gd name="T76" fmla="*/ 198 w 212"/>
                <a:gd name="T77" fmla="*/ 126 h 456"/>
                <a:gd name="T78" fmla="*/ 178 w 212"/>
                <a:gd name="T79" fmla="*/ 120 h 456"/>
                <a:gd name="T80" fmla="*/ 150 w 212"/>
                <a:gd name="T81" fmla="*/ 114 h 456"/>
                <a:gd name="T82" fmla="*/ 120 w 212"/>
                <a:gd name="T83" fmla="*/ 118 h 456"/>
                <a:gd name="T84" fmla="*/ 104 w 212"/>
                <a:gd name="T85" fmla="*/ 12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2" h="456">
                  <a:moveTo>
                    <a:pt x="164" y="38"/>
                  </a:moveTo>
                  <a:lnTo>
                    <a:pt x="164" y="38"/>
                  </a:lnTo>
                  <a:lnTo>
                    <a:pt x="168" y="34"/>
                  </a:lnTo>
                  <a:lnTo>
                    <a:pt x="172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2" y="12"/>
                  </a:lnTo>
                  <a:lnTo>
                    <a:pt x="170" y="6"/>
                  </a:lnTo>
                  <a:lnTo>
                    <a:pt x="164" y="2"/>
                  </a:lnTo>
                  <a:lnTo>
                    <a:pt x="158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2"/>
                  </a:lnTo>
                  <a:lnTo>
                    <a:pt x="4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6"/>
                  </a:lnTo>
                  <a:lnTo>
                    <a:pt x="42" y="30"/>
                  </a:lnTo>
                  <a:lnTo>
                    <a:pt x="44" y="3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32" y="64"/>
                  </a:lnTo>
                  <a:lnTo>
                    <a:pt x="18" y="90"/>
                  </a:lnTo>
                  <a:lnTo>
                    <a:pt x="2" y="120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0" y="404"/>
                  </a:lnTo>
                  <a:lnTo>
                    <a:pt x="0" y="404"/>
                  </a:lnTo>
                  <a:lnTo>
                    <a:pt x="2" y="414"/>
                  </a:lnTo>
                  <a:lnTo>
                    <a:pt x="4" y="424"/>
                  </a:lnTo>
                  <a:lnTo>
                    <a:pt x="10" y="434"/>
                  </a:lnTo>
                  <a:lnTo>
                    <a:pt x="16" y="442"/>
                  </a:lnTo>
                  <a:lnTo>
                    <a:pt x="24" y="448"/>
                  </a:lnTo>
                  <a:lnTo>
                    <a:pt x="32" y="452"/>
                  </a:lnTo>
                  <a:lnTo>
                    <a:pt x="42" y="456"/>
                  </a:lnTo>
                  <a:lnTo>
                    <a:pt x="52" y="456"/>
                  </a:lnTo>
                  <a:lnTo>
                    <a:pt x="160" y="456"/>
                  </a:lnTo>
                  <a:lnTo>
                    <a:pt x="160" y="456"/>
                  </a:lnTo>
                  <a:lnTo>
                    <a:pt x="170" y="456"/>
                  </a:lnTo>
                  <a:lnTo>
                    <a:pt x="180" y="452"/>
                  </a:lnTo>
                  <a:lnTo>
                    <a:pt x="190" y="448"/>
                  </a:lnTo>
                  <a:lnTo>
                    <a:pt x="198" y="442"/>
                  </a:lnTo>
                  <a:lnTo>
                    <a:pt x="204" y="434"/>
                  </a:lnTo>
                  <a:lnTo>
                    <a:pt x="208" y="424"/>
                  </a:lnTo>
                  <a:lnTo>
                    <a:pt x="212" y="414"/>
                  </a:lnTo>
                  <a:lnTo>
                    <a:pt x="212" y="404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2" y="120"/>
                  </a:lnTo>
                  <a:lnTo>
                    <a:pt x="212" y="120"/>
                  </a:lnTo>
                  <a:lnTo>
                    <a:pt x="196" y="90"/>
                  </a:lnTo>
                  <a:lnTo>
                    <a:pt x="182" y="64"/>
                  </a:lnTo>
                  <a:lnTo>
                    <a:pt x="164" y="38"/>
                  </a:lnTo>
                  <a:lnTo>
                    <a:pt x="164" y="38"/>
                  </a:lnTo>
                  <a:close/>
                  <a:moveTo>
                    <a:pt x="104" y="126"/>
                  </a:moveTo>
                  <a:lnTo>
                    <a:pt x="104" y="126"/>
                  </a:lnTo>
                  <a:lnTo>
                    <a:pt x="98" y="132"/>
                  </a:lnTo>
                  <a:lnTo>
                    <a:pt x="90" y="134"/>
                  </a:lnTo>
                  <a:lnTo>
                    <a:pt x="76" y="138"/>
                  </a:lnTo>
                  <a:lnTo>
                    <a:pt x="60" y="138"/>
                  </a:lnTo>
                  <a:lnTo>
                    <a:pt x="46" y="138"/>
                  </a:lnTo>
                  <a:lnTo>
                    <a:pt x="34" y="134"/>
                  </a:lnTo>
                  <a:lnTo>
                    <a:pt x="24" y="13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32" y="94"/>
                  </a:lnTo>
                  <a:lnTo>
                    <a:pt x="48" y="64"/>
                  </a:lnTo>
                  <a:lnTo>
                    <a:pt x="58" y="52"/>
                  </a:lnTo>
                  <a:lnTo>
                    <a:pt x="66" y="40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56" y="52"/>
                  </a:lnTo>
                  <a:lnTo>
                    <a:pt x="164" y="64"/>
                  </a:lnTo>
                  <a:lnTo>
                    <a:pt x="180" y="94"/>
                  </a:lnTo>
                  <a:lnTo>
                    <a:pt x="198" y="126"/>
                  </a:lnTo>
                  <a:lnTo>
                    <a:pt x="198" y="126"/>
                  </a:lnTo>
                  <a:lnTo>
                    <a:pt x="188" y="122"/>
                  </a:lnTo>
                  <a:lnTo>
                    <a:pt x="178" y="120"/>
                  </a:lnTo>
                  <a:lnTo>
                    <a:pt x="164" y="116"/>
                  </a:lnTo>
                  <a:lnTo>
                    <a:pt x="150" y="114"/>
                  </a:lnTo>
                  <a:lnTo>
                    <a:pt x="134" y="116"/>
                  </a:lnTo>
                  <a:lnTo>
                    <a:pt x="120" y="118"/>
                  </a:lnTo>
                  <a:lnTo>
                    <a:pt x="112" y="122"/>
                  </a:lnTo>
                  <a:lnTo>
                    <a:pt x="104" y="126"/>
                  </a:lnTo>
                  <a:lnTo>
                    <a:pt x="104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7086600" y="5557838"/>
              <a:ext cx="209550" cy="273050"/>
            </a:xfrm>
            <a:custGeom>
              <a:avLst/>
              <a:gdLst>
                <a:gd name="T0" fmla="*/ 0 w 132"/>
                <a:gd name="T1" fmla="*/ 0 h 172"/>
                <a:gd name="T2" fmla="*/ 14 w 132"/>
                <a:gd name="T3" fmla="*/ 172 h 172"/>
                <a:gd name="T4" fmla="*/ 118 w 132"/>
                <a:gd name="T5" fmla="*/ 172 h 172"/>
                <a:gd name="T6" fmla="*/ 132 w 132"/>
                <a:gd name="T7" fmla="*/ 0 h 172"/>
                <a:gd name="T8" fmla="*/ 0 w 132"/>
                <a:gd name="T9" fmla="*/ 0 h 172"/>
                <a:gd name="T10" fmla="*/ 68 w 132"/>
                <a:gd name="T11" fmla="*/ 50 h 172"/>
                <a:gd name="T12" fmla="*/ 68 w 132"/>
                <a:gd name="T13" fmla="*/ 50 h 172"/>
                <a:gd name="T14" fmla="*/ 60 w 132"/>
                <a:gd name="T15" fmla="*/ 52 h 172"/>
                <a:gd name="T16" fmla="*/ 52 w 132"/>
                <a:gd name="T17" fmla="*/ 54 h 172"/>
                <a:gd name="T18" fmla="*/ 34 w 132"/>
                <a:gd name="T19" fmla="*/ 52 h 172"/>
                <a:gd name="T20" fmla="*/ 20 w 132"/>
                <a:gd name="T21" fmla="*/ 50 h 172"/>
                <a:gd name="T22" fmla="*/ 14 w 132"/>
                <a:gd name="T23" fmla="*/ 48 h 172"/>
                <a:gd name="T24" fmla="*/ 10 w 132"/>
                <a:gd name="T25" fmla="*/ 10 h 172"/>
                <a:gd name="T26" fmla="*/ 122 w 132"/>
                <a:gd name="T27" fmla="*/ 10 h 172"/>
                <a:gd name="T28" fmla="*/ 118 w 132"/>
                <a:gd name="T29" fmla="*/ 50 h 172"/>
                <a:gd name="T30" fmla="*/ 118 w 132"/>
                <a:gd name="T31" fmla="*/ 50 h 172"/>
                <a:gd name="T32" fmla="*/ 112 w 132"/>
                <a:gd name="T33" fmla="*/ 48 h 172"/>
                <a:gd name="T34" fmla="*/ 98 w 132"/>
                <a:gd name="T35" fmla="*/ 46 h 172"/>
                <a:gd name="T36" fmla="*/ 82 w 132"/>
                <a:gd name="T37" fmla="*/ 44 h 172"/>
                <a:gd name="T38" fmla="*/ 74 w 132"/>
                <a:gd name="T39" fmla="*/ 46 h 172"/>
                <a:gd name="T40" fmla="*/ 68 w 132"/>
                <a:gd name="T41" fmla="*/ 50 h 172"/>
                <a:gd name="T42" fmla="*/ 68 w 132"/>
                <a:gd name="T43" fmla="*/ 5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172">
                  <a:moveTo>
                    <a:pt x="0" y="0"/>
                  </a:moveTo>
                  <a:lnTo>
                    <a:pt x="14" y="172"/>
                  </a:lnTo>
                  <a:lnTo>
                    <a:pt x="118" y="172"/>
                  </a:lnTo>
                  <a:lnTo>
                    <a:pt x="132" y="0"/>
                  </a:lnTo>
                  <a:lnTo>
                    <a:pt x="0" y="0"/>
                  </a:lnTo>
                  <a:close/>
                  <a:moveTo>
                    <a:pt x="68" y="50"/>
                  </a:moveTo>
                  <a:lnTo>
                    <a:pt x="68" y="50"/>
                  </a:lnTo>
                  <a:lnTo>
                    <a:pt x="60" y="52"/>
                  </a:lnTo>
                  <a:lnTo>
                    <a:pt x="52" y="54"/>
                  </a:lnTo>
                  <a:lnTo>
                    <a:pt x="34" y="52"/>
                  </a:lnTo>
                  <a:lnTo>
                    <a:pt x="20" y="50"/>
                  </a:lnTo>
                  <a:lnTo>
                    <a:pt x="14" y="48"/>
                  </a:lnTo>
                  <a:lnTo>
                    <a:pt x="10" y="10"/>
                  </a:lnTo>
                  <a:lnTo>
                    <a:pt x="122" y="1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2" y="48"/>
                  </a:lnTo>
                  <a:lnTo>
                    <a:pt x="98" y="46"/>
                  </a:lnTo>
                  <a:lnTo>
                    <a:pt x="82" y="44"/>
                  </a:lnTo>
                  <a:lnTo>
                    <a:pt x="74" y="46"/>
                  </a:lnTo>
                  <a:lnTo>
                    <a:pt x="68" y="50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381000" y="1101725"/>
            <a:ext cx="530225" cy="606425"/>
          </a:xfrm>
          <a:custGeom>
            <a:avLst/>
            <a:gdLst>
              <a:gd name="T0" fmla="*/ 328 w 334"/>
              <a:gd name="T1" fmla="*/ 222 h 382"/>
              <a:gd name="T2" fmla="*/ 328 w 334"/>
              <a:gd name="T3" fmla="*/ 220 h 382"/>
              <a:gd name="T4" fmla="*/ 334 w 334"/>
              <a:gd name="T5" fmla="*/ 216 h 382"/>
              <a:gd name="T6" fmla="*/ 334 w 334"/>
              <a:gd name="T7" fmla="*/ 212 h 382"/>
              <a:gd name="T8" fmla="*/ 334 w 334"/>
              <a:gd name="T9" fmla="*/ 208 h 382"/>
              <a:gd name="T10" fmla="*/ 332 w 334"/>
              <a:gd name="T11" fmla="*/ 182 h 382"/>
              <a:gd name="T12" fmla="*/ 316 w 334"/>
              <a:gd name="T13" fmla="*/ 148 h 382"/>
              <a:gd name="T14" fmla="*/ 290 w 334"/>
              <a:gd name="T15" fmla="*/ 110 h 382"/>
              <a:gd name="T16" fmla="*/ 254 w 334"/>
              <a:gd name="T17" fmla="*/ 72 h 382"/>
              <a:gd name="T18" fmla="*/ 230 w 334"/>
              <a:gd name="T19" fmla="*/ 52 h 382"/>
              <a:gd name="T20" fmla="*/ 184 w 334"/>
              <a:gd name="T21" fmla="*/ 20 h 382"/>
              <a:gd name="T22" fmla="*/ 142 w 334"/>
              <a:gd name="T23" fmla="*/ 2 h 382"/>
              <a:gd name="T24" fmla="*/ 118 w 334"/>
              <a:gd name="T25" fmla="*/ 0 h 382"/>
              <a:gd name="T26" fmla="*/ 106 w 334"/>
              <a:gd name="T27" fmla="*/ 4 h 382"/>
              <a:gd name="T28" fmla="*/ 100 w 334"/>
              <a:gd name="T29" fmla="*/ 8 h 382"/>
              <a:gd name="T30" fmla="*/ 96 w 334"/>
              <a:gd name="T31" fmla="*/ 18 h 382"/>
              <a:gd name="T32" fmla="*/ 94 w 334"/>
              <a:gd name="T33" fmla="*/ 32 h 382"/>
              <a:gd name="T34" fmla="*/ 106 w 334"/>
              <a:gd name="T35" fmla="*/ 68 h 382"/>
              <a:gd name="T36" fmla="*/ 134 w 334"/>
              <a:gd name="T37" fmla="*/ 112 h 382"/>
              <a:gd name="T38" fmla="*/ 176 w 334"/>
              <a:gd name="T39" fmla="*/ 156 h 382"/>
              <a:gd name="T40" fmla="*/ 208 w 334"/>
              <a:gd name="T41" fmla="*/ 184 h 382"/>
              <a:gd name="T42" fmla="*/ 168 w 334"/>
              <a:gd name="T43" fmla="*/ 182 h 382"/>
              <a:gd name="T44" fmla="*/ 112 w 334"/>
              <a:gd name="T45" fmla="*/ 184 h 382"/>
              <a:gd name="T46" fmla="*/ 34 w 334"/>
              <a:gd name="T47" fmla="*/ 192 h 382"/>
              <a:gd name="T48" fmla="*/ 4 w 334"/>
              <a:gd name="T49" fmla="*/ 204 h 382"/>
              <a:gd name="T50" fmla="*/ 0 w 334"/>
              <a:gd name="T51" fmla="*/ 212 h 382"/>
              <a:gd name="T52" fmla="*/ 2 w 334"/>
              <a:gd name="T53" fmla="*/ 216 h 382"/>
              <a:gd name="T54" fmla="*/ 8 w 334"/>
              <a:gd name="T55" fmla="*/ 336 h 382"/>
              <a:gd name="T56" fmla="*/ 2 w 334"/>
              <a:gd name="T57" fmla="*/ 340 h 382"/>
              <a:gd name="T58" fmla="*/ 0 w 334"/>
              <a:gd name="T59" fmla="*/ 346 h 382"/>
              <a:gd name="T60" fmla="*/ 4 w 334"/>
              <a:gd name="T61" fmla="*/ 354 h 382"/>
              <a:gd name="T62" fmla="*/ 28 w 334"/>
              <a:gd name="T63" fmla="*/ 366 h 382"/>
              <a:gd name="T64" fmla="*/ 74 w 334"/>
              <a:gd name="T65" fmla="*/ 376 h 382"/>
              <a:gd name="T66" fmla="*/ 134 w 334"/>
              <a:gd name="T67" fmla="*/ 382 h 382"/>
              <a:gd name="T68" fmla="*/ 168 w 334"/>
              <a:gd name="T69" fmla="*/ 382 h 382"/>
              <a:gd name="T70" fmla="*/ 232 w 334"/>
              <a:gd name="T71" fmla="*/ 380 h 382"/>
              <a:gd name="T72" fmla="*/ 286 w 334"/>
              <a:gd name="T73" fmla="*/ 372 h 382"/>
              <a:gd name="T74" fmla="*/ 322 w 334"/>
              <a:gd name="T75" fmla="*/ 360 h 382"/>
              <a:gd name="T76" fmla="*/ 334 w 334"/>
              <a:gd name="T77" fmla="*/ 350 h 382"/>
              <a:gd name="T78" fmla="*/ 334 w 334"/>
              <a:gd name="T79" fmla="*/ 346 h 382"/>
              <a:gd name="T80" fmla="*/ 328 w 334"/>
              <a:gd name="T81" fmla="*/ 334 h 382"/>
              <a:gd name="T82" fmla="*/ 168 w 334"/>
              <a:gd name="T83" fmla="*/ 234 h 382"/>
              <a:gd name="T84" fmla="*/ 124 w 334"/>
              <a:gd name="T85" fmla="*/ 232 h 382"/>
              <a:gd name="T86" fmla="*/ 42 w 334"/>
              <a:gd name="T87" fmla="*/ 224 h 382"/>
              <a:gd name="T88" fmla="*/ 12 w 334"/>
              <a:gd name="T89" fmla="*/ 216 h 382"/>
              <a:gd name="T90" fmla="*/ 12 w 334"/>
              <a:gd name="T91" fmla="*/ 216 h 382"/>
              <a:gd name="T92" fmla="*/ 6 w 334"/>
              <a:gd name="T93" fmla="*/ 212 h 382"/>
              <a:gd name="T94" fmla="*/ 10 w 334"/>
              <a:gd name="T95" fmla="*/ 208 h 382"/>
              <a:gd name="T96" fmla="*/ 30 w 334"/>
              <a:gd name="T97" fmla="*/ 200 h 382"/>
              <a:gd name="T98" fmla="*/ 70 w 334"/>
              <a:gd name="T99" fmla="*/ 194 h 382"/>
              <a:gd name="T100" fmla="*/ 130 w 334"/>
              <a:gd name="T101" fmla="*/ 190 h 382"/>
              <a:gd name="T102" fmla="*/ 168 w 334"/>
              <a:gd name="T103" fmla="*/ 190 h 382"/>
              <a:gd name="T104" fmla="*/ 218 w 334"/>
              <a:gd name="T105" fmla="*/ 190 h 382"/>
              <a:gd name="T106" fmla="*/ 254 w 334"/>
              <a:gd name="T107" fmla="*/ 212 h 382"/>
              <a:gd name="T108" fmla="*/ 286 w 334"/>
              <a:gd name="T109" fmla="*/ 226 h 382"/>
              <a:gd name="T110" fmla="*/ 258 w 334"/>
              <a:gd name="T111" fmla="*/ 228 h 382"/>
              <a:gd name="T112" fmla="*/ 168 w 334"/>
              <a:gd name="T113" fmla="*/ 234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4" h="382">
                <a:moveTo>
                  <a:pt x="328" y="334"/>
                </a:moveTo>
                <a:lnTo>
                  <a:pt x="328" y="222"/>
                </a:lnTo>
                <a:lnTo>
                  <a:pt x="328" y="222"/>
                </a:lnTo>
                <a:lnTo>
                  <a:pt x="328" y="220"/>
                </a:lnTo>
                <a:lnTo>
                  <a:pt x="328" y="220"/>
                </a:lnTo>
                <a:lnTo>
                  <a:pt x="334" y="216"/>
                </a:lnTo>
                <a:lnTo>
                  <a:pt x="334" y="212"/>
                </a:lnTo>
                <a:lnTo>
                  <a:pt x="334" y="212"/>
                </a:lnTo>
                <a:lnTo>
                  <a:pt x="334" y="208"/>
                </a:lnTo>
                <a:lnTo>
                  <a:pt x="334" y="208"/>
                </a:lnTo>
                <a:lnTo>
                  <a:pt x="334" y="196"/>
                </a:lnTo>
                <a:lnTo>
                  <a:pt x="332" y="182"/>
                </a:lnTo>
                <a:lnTo>
                  <a:pt x="326" y="166"/>
                </a:lnTo>
                <a:lnTo>
                  <a:pt x="316" y="148"/>
                </a:lnTo>
                <a:lnTo>
                  <a:pt x="304" y="130"/>
                </a:lnTo>
                <a:lnTo>
                  <a:pt x="290" y="110"/>
                </a:lnTo>
                <a:lnTo>
                  <a:pt x="274" y="90"/>
                </a:lnTo>
                <a:lnTo>
                  <a:pt x="254" y="72"/>
                </a:lnTo>
                <a:lnTo>
                  <a:pt x="254" y="72"/>
                </a:lnTo>
                <a:lnTo>
                  <a:pt x="230" y="52"/>
                </a:lnTo>
                <a:lnTo>
                  <a:pt x="206" y="34"/>
                </a:lnTo>
                <a:lnTo>
                  <a:pt x="184" y="20"/>
                </a:lnTo>
                <a:lnTo>
                  <a:pt x="162" y="8"/>
                </a:lnTo>
                <a:lnTo>
                  <a:pt x="142" y="2"/>
                </a:lnTo>
                <a:lnTo>
                  <a:pt x="124" y="0"/>
                </a:lnTo>
                <a:lnTo>
                  <a:pt x="118" y="0"/>
                </a:lnTo>
                <a:lnTo>
                  <a:pt x="110" y="2"/>
                </a:lnTo>
                <a:lnTo>
                  <a:pt x="106" y="4"/>
                </a:lnTo>
                <a:lnTo>
                  <a:pt x="100" y="8"/>
                </a:lnTo>
                <a:lnTo>
                  <a:pt x="100" y="8"/>
                </a:lnTo>
                <a:lnTo>
                  <a:pt x="98" y="12"/>
                </a:lnTo>
                <a:lnTo>
                  <a:pt x="96" y="18"/>
                </a:lnTo>
                <a:lnTo>
                  <a:pt x="94" y="24"/>
                </a:lnTo>
                <a:lnTo>
                  <a:pt x="94" y="32"/>
                </a:lnTo>
                <a:lnTo>
                  <a:pt x="98" y="50"/>
                </a:lnTo>
                <a:lnTo>
                  <a:pt x="106" y="68"/>
                </a:lnTo>
                <a:lnTo>
                  <a:pt x="118" y="90"/>
                </a:lnTo>
                <a:lnTo>
                  <a:pt x="134" y="112"/>
                </a:lnTo>
                <a:lnTo>
                  <a:pt x="154" y="134"/>
                </a:lnTo>
                <a:lnTo>
                  <a:pt x="176" y="156"/>
                </a:lnTo>
                <a:lnTo>
                  <a:pt x="176" y="156"/>
                </a:lnTo>
                <a:lnTo>
                  <a:pt x="208" y="184"/>
                </a:lnTo>
                <a:lnTo>
                  <a:pt x="208" y="184"/>
                </a:lnTo>
                <a:lnTo>
                  <a:pt x="168" y="182"/>
                </a:lnTo>
                <a:lnTo>
                  <a:pt x="168" y="182"/>
                </a:lnTo>
                <a:lnTo>
                  <a:pt x="112" y="184"/>
                </a:lnTo>
                <a:lnTo>
                  <a:pt x="58" y="188"/>
                </a:lnTo>
                <a:lnTo>
                  <a:pt x="34" y="192"/>
                </a:lnTo>
                <a:lnTo>
                  <a:pt x="16" y="198"/>
                </a:lnTo>
                <a:lnTo>
                  <a:pt x="4" y="204"/>
                </a:lnTo>
                <a:lnTo>
                  <a:pt x="0" y="208"/>
                </a:lnTo>
                <a:lnTo>
                  <a:pt x="0" y="212"/>
                </a:lnTo>
                <a:lnTo>
                  <a:pt x="0" y="212"/>
                </a:lnTo>
                <a:lnTo>
                  <a:pt x="2" y="216"/>
                </a:lnTo>
                <a:lnTo>
                  <a:pt x="8" y="220"/>
                </a:lnTo>
                <a:lnTo>
                  <a:pt x="8" y="336"/>
                </a:lnTo>
                <a:lnTo>
                  <a:pt x="8" y="336"/>
                </a:lnTo>
                <a:lnTo>
                  <a:pt x="2" y="340"/>
                </a:lnTo>
                <a:lnTo>
                  <a:pt x="0" y="346"/>
                </a:lnTo>
                <a:lnTo>
                  <a:pt x="0" y="346"/>
                </a:lnTo>
                <a:lnTo>
                  <a:pt x="0" y="350"/>
                </a:lnTo>
                <a:lnTo>
                  <a:pt x="4" y="354"/>
                </a:lnTo>
                <a:lnTo>
                  <a:pt x="12" y="360"/>
                </a:lnTo>
                <a:lnTo>
                  <a:pt x="28" y="366"/>
                </a:lnTo>
                <a:lnTo>
                  <a:pt x="48" y="372"/>
                </a:lnTo>
                <a:lnTo>
                  <a:pt x="74" y="376"/>
                </a:lnTo>
                <a:lnTo>
                  <a:pt x="102" y="380"/>
                </a:lnTo>
                <a:lnTo>
                  <a:pt x="134" y="382"/>
                </a:lnTo>
                <a:lnTo>
                  <a:pt x="168" y="382"/>
                </a:lnTo>
                <a:lnTo>
                  <a:pt x="168" y="382"/>
                </a:lnTo>
                <a:lnTo>
                  <a:pt x="202" y="382"/>
                </a:lnTo>
                <a:lnTo>
                  <a:pt x="232" y="380"/>
                </a:lnTo>
                <a:lnTo>
                  <a:pt x="262" y="376"/>
                </a:lnTo>
                <a:lnTo>
                  <a:pt x="286" y="372"/>
                </a:lnTo>
                <a:lnTo>
                  <a:pt x="306" y="366"/>
                </a:lnTo>
                <a:lnTo>
                  <a:pt x="322" y="360"/>
                </a:lnTo>
                <a:lnTo>
                  <a:pt x="332" y="354"/>
                </a:lnTo>
                <a:lnTo>
                  <a:pt x="334" y="350"/>
                </a:lnTo>
                <a:lnTo>
                  <a:pt x="334" y="346"/>
                </a:lnTo>
                <a:lnTo>
                  <a:pt x="334" y="346"/>
                </a:lnTo>
                <a:lnTo>
                  <a:pt x="332" y="340"/>
                </a:lnTo>
                <a:lnTo>
                  <a:pt x="328" y="334"/>
                </a:lnTo>
                <a:lnTo>
                  <a:pt x="328" y="334"/>
                </a:lnTo>
                <a:close/>
                <a:moveTo>
                  <a:pt x="168" y="234"/>
                </a:moveTo>
                <a:lnTo>
                  <a:pt x="168" y="234"/>
                </a:lnTo>
                <a:lnTo>
                  <a:pt x="124" y="232"/>
                </a:lnTo>
                <a:lnTo>
                  <a:pt x="80" y="230"/>
                </a:lnTo>
                <a:lnTo>
                  <a:pt x="42" y="224"/>
                </a:lnTo>
                <a:lnTo>
                  <a:pt x="26" y="220"/>
                </a:lnTo>
                <a:lnTo>
                  <a:pt x="12" y="216"/>
                </a:lnTo>
                <a:lnTo>
                  <a:pt x="12" y="216"/>
                </a:lnTo>
                <a:lnTo>
                  <a:pt x="12" y="216"/>
                </a:lnTo>
                <a:lnTo>
                  <a:pt x="8" y="214"/>
                </a:lnTo>
                <a:lnTo>
                  <a:pt x="6" y="212"/>
                </a:lnTo>
                <a:lnTo>
                  <a:pt x="6" y="212"/>
                </a:lnTo>
                <a:lnTo>
                  <a:pt x="10" y="208"/>
                </a:lnTo>
                <a:lnTo>
                  <a:pt x="16" y="204"/>
                </a:lnTo>
                <a:lnTo>
                  <a:pt x="30" y="200"/>
                </a:lnTo>
                <a:lnTo>
                  <a:pt x="48" y="198"/>
                </a:lnTo>
                <a:lnTo>
                  <a:pt x="70" y="194"/>
                </a:lnTo>
                <a:lnTo>
                  <a:pt x="98" y="192"/>
                </a:lnTo>
                <a:lnTo>
                  <a:pt x="130" y="190"/>
                </a:lnTo>
                <a:lnTo>
                  <a:pt x="168" y="190"/>
                </a:lnTo>
                <a:lnTo>
                  <a:pt x="168" y="190"/>
                </a:lnTo>
                <a:lnTo>
                  <a:pt x="218" y="190"/>
                </a:lnTo>
                <a:lnTo>
                  <a:pt x="218" y="190"/>
                </a:lnTo>
                <a:lnTo>
                  <a:pt x="236" y="202"/>
                </a:lnTo>
                <a:lnTo>
                  <a:pt x="254" y="212"/>
                </a:lnTo>
                <a:lnTo>
                  <a:pt x="272" y="220"/>
                </a:lnTo>
                <a:lnTo>
                  <a:pt x="286" y="226"/>
                </a:lnTo>
                <a:lnTo>
                  <a:pt x="286" y="226"/>
                </a:lnTo>
                <a:lnTo>
                  <a:pt x="258" y="228"/>
                </a:lnTo>
                <a:lnTo>
                  <a:pt x="228" y="232"/>
                </a:lnTo>
                <a:lnTo>
                  <a:pt x="168" y="234"/>
                </a:lnTo>
                <a:lnTo>
                  <a:pt x="168" y="2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5276850" y="5364163"/>
            <a:ext cx="717550" cy="492125"/>
            <a:chOff x="5276850" y="5364163"/>
            <a:chExt cx="717550" cy="492125"/>
          </a:xfrm>
          <a:solidFill>
            <a:schemeClr val="bg1">
              <a:lumMod val="50000"/>
            </a:schemeClr>
          </a:solidFill>
        </p:grpSpPr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476875" y="5364163"/>
              <a:ext cx="355600" cy="146050"/>
            </a:xfrm>
            <a:custGeom>
              <a:avLst/>
              <a:gdLst>
                <a:gd name="T0" fmla="*/ 4 w 224"/>
                <a:gd name="T1" fmla="*/ 92 h 92"/>
                <a:gd name="T2" fmla="*/ 220 w 224"/>
                <a:gd name="T3" fmla="*/ 92 h 92"/>
                <a:gd name="T4" fmla="*/ 220 w 224"/>
                <a:gd name="T5" fmla="*/ 92 h 92"/>
                <a:gd name="T6" fmla="*/ 220 w 224"/>
                <a:gd name="T7" fmla="*/ 92 h 92"/>
                <a:gd name="T8" fmla="*/ 224 w 224"/>
                <a:gd name="T9" fmla="*/ 92 h 92"/>
                <a:gd name="T10" fmla="*/ 224 w 224"/>
                <a:gd name="T11" fmla="*/ 92 h 92"/>
                <a:gd name="T12" fmla="*/ 218 w 224"/>
                <a:gd name="T13" fmla="*/ 80 h 92"/>
                <a:gd name="T14" fmla="*/ 210 w 224"/>
                <a:gd name="T15" fmla="*/ 68 h 92"/>
                <a:gd name="T16" fmla="*/ 200 w 224"/>
                <a:gd name="T17" fmla="*/ 56 h 92"/>
                <a:gd name="T18" fmla="*/ 190 w 224"/>
                <a:gd name="T19" fmla="*/ 46 h 92"/>
                <a:gd name="T20" fmla="*/ 178 w 224"/>
                <a:gd name="T21" fmla="*/ 38 h 92"/>
                <a:gd name="T22" fmla="*/ 166 w 224"/>
                <a:gd name="T23" fmla="*/ 32 h 92"/>
                <a:gd name="T24" fmla="*/ 152 w 224"/>
                <a:gd name="T25" fmla="*/ 26 h 92"/>
                <a:gd name="T26" fmla="*/ 138 w 224"/>
                <a:gd name="T27" fmla="*/ 22 h 92"/>
                <a:gd name="T28" fmla="*/ 138 w 224"/>
                <a:gd name="T29" fmla="*/ 22 h 92"/>
                <a:gd name="T30" fmla="*/ 136 w 224"/>
                <a:gd name="T31" fmla="*/ 12 h 92"/>
                <a:gd name="T32" fmla="*/ 130 w 224"/>
                <a:gd name="T33" fmla="*/ 6 h 92"/>
                <a:gd name="T34" fmla="*/ 122 w 224"/>
                <a:gd name="T35" fmla="*/ 2 h 92"/>
                <a:gd name="T36" fmla="*/ 112 w 224"/>
                <a:gd name="T37" fmla="*/ 0 h 92"/>
                <a:gd name="T38" fmla="*/ 112 w 224"/>
                <a:gd name="T39" fmla="*/ 0 h 92"/>
                <a:gd name="T40" fmla="*/ 102 w 224"/>
                <a:gd name="T41" fmla="*/ 2 h 92"/>
                <a:gd name="T42" fmla="*/ 94 w 224"/>
                <a:gd name="T43" fmla="*/ 6 h 92"/>
                <a:gd name="T44" fmla="*/ 88 w 224"/>
                <a:gd name="T45" fmla="*/ 12 h 92"/>
                <a:gd name="T46" fmla="*/ 86 w 224"/>
                <a:gd name="T47" fmla="*/ 22 h 92"/>
                <a:gd name="T48" fmla="*/ 86 w 224"/>
                <a:gd name="T49" fmla="*/ 22 h 92"/>
                <a:gd name="T50" fmla="*/ 72 w 224"/>
                <a:gd name="T51" fmla="*/ 26 h 92"/>
                <a:gd name="T52" fmla="*/ 58 w 224"/>
                <a:gd name="T53" fmla="*/ 32 h 92"/>
                <a:gd name="T54" fmla="*/ 46 w 224"/>
                <a:gd name="T55" fmla="*/ 38 h 92"/>
                <a:gd name="T56" fmla="*/ 34 w 224"/>
                <a:gd name="T57" fmla="*/ 46 h 92"/>
                <a:gd name="T58" fmla="*/ 24 w 224"/>
                <a:gd name="T59" fmla="*/ 56 h 92"/>
                <a:gd name="T60" fmla="*/ 14 w 224"/>
                <a:gd name="T61" fmla="*/ 68 h 92"/>
                <a:gd name="T62" fmla="*/ 6 w 224"/>
                <a:gd name="T63" fmla="*/ 80 h 92"/>
                <a:gd name="T64" fmla="*/ 0 w 224"/>
                <a:gd name="T65" fmla="*/ 92 h 92"/>
                <a:gd name="T66" fmla="*/ 4 w 224"/>
                <a:gd name="T67" fmla="*/ 92 h 92"/>
                <a:gd name="T68" fmla="*/ 4 w 224"/>
                <a:gd name="T69" fmla="*/ 92 h 92"/>
                <a:gd name="T70" fmla="*/ 4 w 224"/>
                <a:gd name="T71" fmla="*/ 92 h 92"/>
                <a:gd name="T72" fmla="*/ 4 w 224"/>
                <a:gd name="T7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4" h="92">
                  <a:moveTo>
                    <a:pt x="4" y="92"/>
                  </a:moveTo>
                  <a:lnTo>
                    <a:pt x="220" y="92"/>
                  </a:lnTo>
                  <a:lnTo>
                    <a:pt x="220" y="92"/>
                  </a:lnTo>
                  <a:lnTo>
                    <a:pt x="220" y="92"/>
                  </a:lnTo>
                  <a:lnTo>
                    <a:pt x="224" y="92"/>
                  </a:lnTo>
                  <a:lnTo>
                    <a:pt x="224" y="92"/>
                  </a:lnTo>
                  <a:lnTo>
                    <a:pt x="218" y="80"/>
                  </a:lnTo>
                  <a:lnTo>
                    <a:pt x="210" y="68"/>
                  </a:lnTo>
                  <a:lnTo>
                    <a:pt x="200" y="56"/>
                  </a:lnTo>
                  <a:lnTo>
                    <a:pt x="190" y="46"/>
                  </a:lnTo>
                  <a:lnTo>
                    <a:pt x="178" y="38"/>
                  </a:lnTo>
                  <a:lnTo>
                    <a:pt x="166" y="32"/>
                  </a:lnTo>
                  <a:lnTo>
                    <a:pt x="152" y="26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6" y="12"/>
                  </a:lnTo>
                  <a:lnTo>
                    <a:pt x="130" y="6"/>
                  </a:lnTo>
                  <a:lnTo>
                    <a:pt x="122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02" y="2"/>
                  </a:lnTo>
                  <a:lnTo>
                    <a:pt x="94" y="6"/>
                  </a:lnTo>
                  <a:lnTo>
                    <a:pt x="88" y="1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72" y="26"/>
                  </a:lnTo>
                  <a:lnTo>
                    <a:pt x="58" y="32"/>
                  </a:lnTo>
                  <a:lnTo>
                    <a:pt x="46" y="38"/>
                  </a:lnTo>
                  <a:lnTo>
                    <a:pt x="34" y="46"/>
                  </a:lnTo>
                  <a:lnTo>
                    <a:pt x="24" y="56"/>
                  </a:lnTo>
                  <a:lnTo>
                    <a:pt x="14" y="68"/>
                  </a:lnTo>
                  <a:lnTo>
                    <a:pt x="6" y="80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5276850" y="5503863"/>
              <a:ext cx="717550" cy="352425"/>
            </a:xfrm>
            <a:custGeom>
              <a:avLst/>
              <a:gdLst>
                <a:gd name="T0" fmla="*/ 446 w 452"/>
                <a:gd name="T1" fmla="*/ 30 h 222"/>
                <a:gd name="T2" fmla="*/ 434 w 452"/>
                <a:gd name="T3" fmla="*/ 12 h 222"/>
                <a:gd name="T4" fmla="*/ 418 w 452"/>
                <a:gd name="T5" fmla="*/ 2 h 222"/>
                <a:gd name="T6" fmla="*/ 410 w 452"/>
                <a:gd name="T7" fmla="*/ 0 h 222"/>
                <a:gd name="T8" fmla="*/ 386 w 452"/>
                <a:gd name="T9" fmla="*/ 2 h 222"/>
                <a:gd name="T10" fmla="*/ 356 w 452"/>
                <a:gd name="T11" fmla="*/ 12 h 222"/>
                <a:gd name="T12" fmla="*/ 352 w 452"/>
                <a:gd name="T13" fmla="*/ 8 h 222"/>
                <a:gd name="T14" fmla="*/ 124 w 452"/>
                <a:gd name="T15" fmla="*/ 8 h 222"/>
                <a:gd name="T16" fmla="*/ 104 w 452"/>
                <a:gd name="T17" fmla="*/ 26 h 222"/>
                <a:gd name="T18" fmla="*/ 90 w 452"/>
                <a:gd name="T19" fmla="*/ 48 h 222"/>
                <a:gd name="T20" fmla="*/ 80 w 452"/>
                <a:gd name="T21" fmla="*/ 72 h 222"/>
                <a:gd name="T22" fmla="*/ 78 w 452"/>
                <a:gd name="T23" fmla="*/ 96 h 222"/>
                <a:gd name="T24" fmla="*/ 78 w 452"/>
                <a:gd name="T25" fmla="*/ 108 h 222"/>
                <a:gd name="T26" fmla="*/ 86 w 452"/>
                <a:gd name="T27" fmla="*/ 140 h 222"/>
                <a:gd name="T28" fmla="*/ 78 w 452"/>
                <a:gd name="T29" fmla="*/ 134 h 222"/>
                <a:gd name="T30" fmla="*/ 72 w 452"/>
                <a:gd name="T31" fmla="*/ 124 h 222"/>
                <a:gd name="T32" fmla="*/ 62 w 452"/>
                <a:gd name="T33" fmla="*/ 100 h 222"/>
                <a:gd name="T34" fmla="*/ 62 w 452"/>
                <a:gd name="T35" fmla="*/ 84 h 222"/>
                <a:gd name="T36" fmla="*/ 62 w 452"/>
                <a:gd name="T37" fmla="*/ 70 h 222"/>
                <a:gd name="T38" fmla="*/ 52 w 452"/>
                <a:gd name="T39" fmla="*/ 50 h 222"/>
                <a:gd name="T40" fmla="*/ 44 w 452"/>
                <a:gd name="T41" fmla="*/ 42 h 222"/>
                <a:gd name="T42" fmla="*/ 18 w 452"/>
                <a:gd name="T43" fmla="*/ 32 h 222"/>
                <a:gd name="T44" fmla="*/ 2 w 452"/>
                <a:gd name="T45" fmla="*/ 32 h 222"/>
                <a:gd name="T46" fmla="*/ 0 w 452"/>
                <a:gd name="T47" fmla="*/ 60 h 222"/>
                <a:gd name="T48" fmla="*/ 10 w 452"/>
                <a:gd name="T49" fmla="*/ 60 h 222"/>
                <a:gd name="T50" fmla="*/ 26 w 452"/>
                <a:gd name="T51" fmla="*/ 66 h 222"/>
                <a:gd name="T52" fmla="*/ 30 w 452"/>
                <a:gd name="T53" fmla="*/ 68 h 222"/>
                <a:gd name="T54" fmla="*/ 32 w 452"/>
                <a:gd name="T55" fmla="*/ 76 h 222"/>
                <a:gd name="T56" fmla="*/ 32 w 452"/>
                <a:gd name="T57" fmla="*/ 82 h 222"/>
                <a:gd name="T58" fmla="*/ 32 w 452"/>
                <a:gd name="T59" fmla="*/ 84 h 222"/>
                <a:gd name="T60" fmla="*/ 38 w 452"/>
                <a:gd name="T61" fmla="*/ 124 h 222"/>
                <a:gd name="T62" fmla="*/ 58 w 452"/>
                <a:gd name="T63" fmla="*/ 154 h 222"/>
                <a:gd name="T64" fmla="*/ 66 w 452"/>
                <a:gd name="T65" fmla="*/ 162 h 222"/>
                <a:gd name="T66" fmla="*/ 92 w 452"/>
                <a:gd name="T67" fmla="*/ 174 h 222"/>
                <a:gd name="T68" fmla="*/ 114 w 452"/>
                <a:gd name="T69" fmla="*/ 176 h 222"/>
                <a:gd name="T70" fmla="*/ 126 w 452"/>
                <a:gd name="T71" fmla="*/ 186 h 222"/>
                <a:gd name="T72" fmla="*/ 154 w 452"/>
                <a:gd name="T73" fmla="*/ 204 h 222"/>
                <a:gd name="T74" fmla="*/ 184 w 452"/>
                <a:gd name="T75" fmla="*/ 216 h 222"/>
                <a:gd name="T76" fmla="*/ 220 w 452"/>
                <a:gd name="T77" fmla="*/ 222 h 222"/>
                <a:gd name="T78" fmla="*/ 238 w 452"/>
                <a:gd name="T79" fmla="*/ 222 h 222"/>
                <a:gd name="T80" fmla="*/ 280 w 452"/>
                <a:gd name="T81" fmla="*/ 218 h 222"/>
                <a:gd name="T82" fmla="*/ 316 w 452"/>
                <a:gd name="T83" fmla="*/ 206 h 222"/>
                <a:gd name="T84" fmla="*/ 348 w 452"/>
                <a:gd name="T85" fmla="*/ 188 h 222"/>
                <a:gd name="T86" fmla="*/ 374 w 452"/>
                <a:gd name="T87" fmla="*/ 164 h 222"/>
                <a:gd name="T88" fmla="*/ 396 w 452"/>
                <a:gd name="T89" fmla="*/ 146 h 222"/>
                <a:gd name="T90" fmla="*/ 430 w 452"/>
                <a:gd name="T91" fmla="*/ 114 h 222"/>
                <a:gd name="T92" fmla="*/ 448 w 452"/>
                <a:gd name="T93" fmla="*/ 84 h 222"/>
                <a:gd name="T94" fmla="*/ 452 w 452"/>
                <a:gd name="T95" fmla="*/ 48 h 222"/>
                <a:gd name="T96" fmla="*/ 446 w 452"/>
                <a:gd name="T97" fmla="*/ 30 h 222"/>
                <a:gd name="T98" fmla="*/ 392 w 452"/>
                <a:gd name="T99" fmla="*/ 134 h 222"/>
                <a:gd name="T100" fmla="*/ 398 w 452"/>
                <a:gd name="T101" fmla="*/ 96 h 222"/>
                <a:gd name="T102" fmla="*/ 396 w 452"/>
                <a:gd name="T103" fmla="*/ 76 h 222"/>
                <a:gd name="T104" fmla="*/ 380 w 452"/>
                <a:gd name="T105" fmla="*/ 38 h 222"/>
                <a:gd name="T106" fmla="*/ 366 w 452"/>
                <a:gd name="T107" fmla="*/ 22 h 222"/>
                <a:gd name="T108" fmla="*/ 390 w 452"/>
                <a:gd name="T109" fmla="*/ 14 h 222"/>
                <a:gd name="T110" fmla="*/ 414 w 452"/>
                <a:gd name="T111" fmla="*/ 14 h 222"/>
                <a:gd name="T112" fmla="*/ 420 w 452"/>
                <a:gd name="T113" fmla="*/ 16 h 222"/>
                <a:gd name="T114" fmla="*/ 430 w 452"/>
                <a:gd name="T115" fmla="*/ 26 h 222"/>
                <a:gd name="T116" fmla="*/ 434 w 452"/>
                <a:gd name="T117" fmla="*/ 34 h 222"/>
                <a:gd name="T118" fmla="*/ 440 w 452"/>
                <a:gd name="T119" fmla="*/ 60 h 222"/>
                <a:gd name="T120" fmla="*/ 436 w 452"/>
                <a:gd name="T121" fmla="*/ 84 h 222"/>
                <a:gd name="T122" fmla="*/ 420 w 452"/>
                <a:gd name="T123" fmla="*/ 108 h 222"/>
                <a:gd name="T124" fmla="*/ 392 w 452"/>
                <a:gd name="T125" fmla="*/ 1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2" h="222">
                  <a:moveTo>
                    <a:pt x="446" y="30"/>
                  </a:moveTo>
                  <a:lnTo>
                    <a:pt x="446" y="30"/>
                  </a:lnTo>
                  <a:lnTo>
                    <a:pt x="440" y="20"/>
                  </a:lnTo>
                  <a:lnTo>
                    <a:pt x="434" y="12"/>
                  </a:lnTo>
                  <a:lnTo>
                    <a:pt x="426" y="6"/>
                  </a:lnTo>
                  <a:lnTo>
                    <a:pt x="418" y="2"/>
                  </a:lnTo>
                  <a:lnTo>
                    <a:pt x="418" y="2"/>
                  </a:lnTo>
                  <a:lnTo>
                    <a:pt x="410" y="0"/>
                  </a:lnTo>
                  <a:lnTo>
                    <a:pt x="402" y="0"/>
                  </a:lnTo>
                  <a:lnTo>
                    <a:pt x="386" y="2"/>
                  </a:lnTo>
                  <a:lnTo>
                    <a:pt x="370" y="6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2" y="8"/>
                  </a:lnTo>
                  <a:lnTo>
                    <a:pt x="124" y="8"/>
                  </a:lnTo>
                  <a:lnTo>
                    <a:pt x="124" y="8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6" y="38"/>
                  </a:lnTo>
                  <a:lnTo>
                    <a:pt x="90" y="48"/>
                  </a:lnTo>
                  <a:lnTo>
                    <a:pt x="84" y="60"/>
                  </a:lnTo>
                  <a:lnTo>
                    <a:pt x="80" y="72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108"/>
                  </a:lnTo>
                  <a:lnTo>
                    <a:pt x="80" y="118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78" y="134"/>
                  </a:lnTo>
                  <a:lnTo>
                    <a:pt x="78" y="134"/>
                  </a:lnTo>
                  <a:lnTo>
                    <a:pt x="72" y="124"/>
                  </a:lnTo>
                  <a:lnTo>
                    <a:pt x="66" y="112"/>
                  </a:lnTo>
                  <a:lnTo>
                    <a:pt x="62" y="100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62" y="78"/>
                  </a:lnTo>
                  <a:lnTo>
                    <a:pt x="62" y="70"/>
                  </a:lnTo>
                  <a:lnTo>
                    <a:pt x="58" y="60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44" y="42"/>
                  </a:lnTo>
                  <a:lnTo>
                    <a:pt x="32" y="36"/>
                  </a:lnTo>
                  <a:lnTo>
                    <a:pt x="18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26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2"/>
                  </a:lnTo>
                  <a:lnTo>
                    <a:pt x="32" y="76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4" y="104"/>
                  </a:lnTo>
                  <a:lnTo>
                    <a:pt x="38" y="124"/>
                  </a:lnTo>
                  <a:lnTo>
                    <a:pt x="46" y="140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66" y="162"/>
                  </a:lnTo>
                  <a:lnTo>
                    <a:pt x="76" y="166"/>
                  </a:lnTo>
                  <a:lnTo>
                    <a:pt x="92" y="174"/>
                  </a:lnTo>
                  <a:lnTo>
                    <a:pt x="106" y="176"/>
                  </a:lnTo>
                  <a:lnTo>
                    <a:pt x="114" y="176"/>
                  </a:lnTo>
                  <a:lnTo>
                    <a:pt x="114" y="176"/>
                  </a:lnTo>
                  <a:lnTo>
                    <a:pt x="126" y="186"/>
                  </a:lnTo>
                  <a:lnTo>
                    <a:pt x="140" y="196"/>
                  </a:lnTo>
                  <a:lnTo>
                    <a:pt x="154" y="204"/>
                  </a:lnTo>
                  <a:lnTo>
                    <a:pt x="168" y="210"/>
                  </a:lnTo>
                  <a:lnTo>
                    <a:pt x="184" y="216"/>
                  </a:lnTo>
                  <a:lnTo>
                    <a:pt x="202" y="218"/>
                  </a:lnTo>
                  <a:lnTo>
                    <a:pt x="220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60" y="220"/>
                  </a:lnTo>
                  <a:lnTo>
                    <a:pt x="280" y="218"/>
                  </a:lnTo>
                  <a:lnTo>
                    <a:pt x="298" y="212"/>
                  </a:lnTo>
                  <a:lnTo>
                    <a:pt x="316" y="206"/>
                  </a:lnTo>
                  <a:lnTo>
                    <a:pt x="334" y="198"/>
                  </a:lnTo>
                  <a:lnTo>
                    <a:pt x="348" y="188"/>
                  </a:lnTo>
                  <a:lnTo>
                    <a:pt x="362" y="176"/>
                  </a:lnTo>
                  <a:lnTo>
                    <a:pt x="374" y="164"/>
                  </a:lnTo>
                  <a:lnTo>
                    <a:pt x="374" y="164"/>
                  </a:lnTo>
                  <a:lnTo>
                    <a:pt x="396" y="146"/>
                  </a:lnTo>
                  <a:lnTo>
                    <a:pt x="414" y="130"/>
                  </a:lnTo>
                  <a:lnTo>
                    <a:pt x="430" y="114"/>
                  </a:lnTo>
                  <a:lnTo>
                    <a:pt x="442" y="100"/>
                  </a:lnTo>
                  <a:lnTo>
                    <a:pt x="448" y="84"/>
                  </a:lnTo>
                  <a:lnTo>
                    <a:pt x="452" y="66"/>
                  </a:lnTo>
                  <a:lnTo>
                    <a:pt x="452" y="48"/>
                  </a:lnTo>
                  <a:lnTo>
                    <a:pt x="446" y="30"/>
                  </a:lnTo>
                  <a:lnTo>
                    <a:pt x="446" y="30"/>
                  </a:lnTo>
                  <a:close/>
                  <a:moveTo>
                    <a:pt x="392" y="134"/>
                  </a:moveTo>
                  <a:lnTo>
                    <a:pt x="392" y="134"/>
                  </a:lnTo>
                  <a:lnTo>
                    <a:pt x="396" y="116"/>
                  </a:lnTo>
                  <a:lnTo>
                    <a:pt x="398" y="96"/>
                  </a:lnTo>
                  <a:lnTo>
                    <a:pt x="398" y="96"/>
                  </a:lnTo>
                  <a:lnTo>
                    <a:pt x="396" y="76"/>
                  </a:lnTo>
                  <a:lnTo>
                    <a:pt x="390" y="56"/>
                  </a:lnTo>
                  <a:lnTo>
                    <a:pt x="380" y="38"/>
                  </a:lnTo>
                  <a:lnTo>
                    <a:pt x="366" y="22"/>
                  </a:lnTo>
                  <a:lnTo>
                    <a:pt x="366" y="22"/>
                  </a:lnTo>
                  <a:lnTo>
                    <a:pt x="378" y="16"/>
                  </a:lnTo>
                  <a:lnTo>
                    <a:pt x="390" y="14"/>
                  </a:lnTo>
                  <a:lnTo>
                    <a:pt x="402" y="12"/>
                  </a:lnTo>
                  <a:lnTo>
                    <a:pt x="414" y="14"/>
                  </a:lnTo>
                  <a:lnTo>
                    <a:pt x="414" y="14"/>
                  </a:lnTo>
                  <a:lnTo>
                    <a:pt x="420" y="16"/>
                  </a:lnTo>
                  <a:lnTo>
                    <a:pt x="426" y="20"/>
                  </a:lnTo>
                  <a:lnTo>
                    <a:pt x="430" y="26"/>
                  </a:lnTo>
                  <a:lnTo>
                    <a:pt x="434" y="34"/>
                  </a:lnTo>
                  <a:lnTo>
                    <a:pt x="434" y="34"/>
                  </a:lnTo>
                  <a:lnTo>
                    <a:pt x="438" y="48"/>
                  </a:lnTo>
                  <a:lnTo>
                    <a:pt x="440" y="60"/>
                  </a:lnTo>
                  <a:lnTo>
                    <a:pt x="440" y="72"/>
                  </a:lnTo>
                  <a:lnTo>
                    <a:pt x="436" y="84"/>
                  </a:lnTo>
                  <a:lnTo>
                    <a:pt x="428" y="96"/>
                  </a:lnTo>
                  <a:lnTo>
                    <a:pt x="420" y="108"/>
                  </a:lnTo>
                  <a:lnTo>
                    <a:pt x="406" y="120"/>
                  </a:lnTo>
                  <a:lnTo>
                    <a:pt x="392" y="134"/>
                  </a:lnTo>
                  <a:lnTo>
                    <a:pt x="39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779713" y="5275263"/>
            <a:ext cx="615950" cy="476250"/>
            <a:chOff x="2779713" y="5275263"/>
            <a:chExt cx="615950" cy="476250"/>
          </a:xfrm>
          <a:solidFill>
            <a:schemeClr val="bg1">
              <a:lumMod val="50000"/>
            </a:schemeClr>
          </a:solidFill>
        </p:grpSpPr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2811463" y="5497513"/>
              <a:ext cx="101600" cy="50800"/>
            </a:xfrm>
            <a:custGeom>
              <a:avLst/>
              <a:gdLst>
                <a:gd name="T0" fmla="*/ 54 w 64"/>
                <a:gd name="T1" fmla="*/ 0 h 32"/>
                <a:gd name="T2" fmla="*/ 0 w 64"/>
                <a:gd name="T3" fmla="*/ 22 h 32"/>
                <a:gd name="T4" fmla="*/ 0 w 64"/>
                <a:gd name="T5" fmla="*/ 22 h 32"/>
                <a:gd name="T6" fmla="*/ 2 w 64"/>
                <a:gd name="T7" fmla="*/ 32 h 32"/>
                <a:gd name="T8" fmla="*/ 64 w 64"/>
                <a:gd name="T9" fmla="*/ 4 h 32"/>
                <a:gd name="T10" fmla="*/ 64 w 64"/>
                <a:gd name="T11" fmla="*/ 4 h 32"/>
                <a:gd name="T12" fmla="*/ 54 w 64"/>
                <a:gd name="T13" fmla="*/ 0 h 32"/>
                <a:gd name="T14" fmla="*/ 54 w 64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2">
                  <a:moveTo>
                    <a:pt x="54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17813" y="5383213"/>
              <a:ext cx="574675" cy="368300"/>
            </a:xfrm>
            <a:custGeom>
              <a:avLst/>
              <a:gdLst>
                <a:gd name="T0" fmla="*/ 358 w 362"/>
                <a:gd name="T1" fmla="*/ 36 h 232"/>
                <a:gd name="T2" fmla="*/ 358 w 362"/>
                <a:gd name="T3" fmla="*/ 36 h 232"/>
                <a:gd name="T4" fmla="*/ 358 w 362"/>
                <a:gd name="T5" fmla="*/ 32 h 232"/>
                <a:gd name="T6" fmla="*/ 356 w 362"/>
                <a:gd name="T7" fmla="*/ 26 h 232"/>
                <a:gd name="T8" fmla="*/ 348 w 362"/>
                <a:gd name="T9" fmla="*/ 16 h 232"/>
                <a:gd name="T10" fmla="*/ 336 w 362"/>
                <a:gd name="T11" fmla="*/ 8 h 232"/>
                <a:gd name="T12" fmla="*/ 318 w 362"/>
                <a:gd name="T13" fmla="*/ 0 h 232"/>
                <a:gd name="T14" fmla="*/ 312 w 362"/>
                <a:gd name="T15" fmla="*/ 2 h 232"/>
                <a:gd name="T16" fmla="*/ 312 w 362"/>
                <a:gd name="T17" fmla="*/ 2 h 232"/>
                <a:gd name="T18" fmla="*/ 330 w 362"/>
                <a:gd name="T19" fmla="*/ 10 h 232"/>
                <a:gd name="T20" fmla="*/ 344 w 362"/>
                <a:gd name="T21" fmla="*/ 18 h 232"/>
                <a:gd name="T22" fmla="*/ 352 w 362"/>
                <a:gd name="T23" fmla="*/ 26 h 232"/>
                <a:gd name="T24" fmla="*/ 354 w 362"/>
                <a:gd name="T25" fmla="*/ 32 h 232"/>
                <a:gd name="T26" fmla="*/ 354 w 362"/>
                <a:gd name="T27" fmla="*/ 36 h 232"/>
                <a:gd name="T28" fmla="*/ 354 w 362"/>
                <a:gd name="T29" fmla="*/ 36 h 232"/>
                <a:gd name="T30" fmla="*/ 354 w 362"/>
                <a:gd name="T31" fmla="*/ 42 h 232"/>
                <a:gd name="T32" fmla="*/ 352 w 362"/>
                <a:gd name="T33" fmla="*/ 48 h 232"/>
                <a:gd name="T34" fmla="*/ 346 w 362"/>
                <a:gd name="T35" fmla="*/ 52 h 232"/>
                <a:gd name="T36" fmla="*/ 340 w 362"/>
                <a:gd name="T37" fmla="*/ 58 h 232"/>
                <a:gd name="T38" fmla="*/ 324 w 362"/>
                <a:gd name="T39" fmla="*/ 66 h 232"/>
                <a:gd name="T40" fmla="*/ 302 w 362"/>
                <a:gd name="T41" fmla="*/ 74 h 232"/>
                <a:gd name="T42" fmla="*/ 276 w 362"/>
                <a:gd name="T43" fmla="*/ 80 h 232"/>
                <a:gd name="T44" fmla="*/ 246 w 362"/>
                <a:gd name="T45" fmla="*/ 86 h 232"/>
                <a:gd name="T46" fmla="*/ 214 w 362"/>
                <a:gd name="T47" fmla="*/ 88 h 232"/>
                <a:gd name="T48" fmla="*/ 178 w 362"/>
                <a:gd name="T49" fmla="*/ 90 h 232"/>
                <a:gd name="T50" fmla="*/ 178 w 362"/>
                <a:gd name="T51" fmla="*/ 90 h 232"/>
                <a:gd name="T52" fmla="*/ 136 w 362"/>
                <a:gd name="T53" fmla="*/ 88 h 232"/>
                <a:gd name="T54" fmla="*/ 98 w 362"/>
                <a:gd name="T55" fmla="*/ 84 h 232"/>
                <a:gd name="T56" fmla="*/ 0 w 362"/>
                <a:gd name="T57" fmla="*/ 116 h 232"/>
                <a:gd name="T58" fmla="*/ 0 w 362"/>
                <a:gd name="T59" fmla="*/ 116 h 232"/>
                <a:gd name="T60" fmla="*/ 6 w 362"/>
                <a:gd name="T61" fmla="*/ 128 h 232"/>
                <a:gd name="T62" fmla="*/ 10 w 362"/>
                <a:gd name="T63" fmla="*/ 140 h 232"/>
                <a:gd name="T64" fmla="*/ 26 w 362"/>
                <a:gd name="T65" fmla="*/ 162 h 232"/>
                <a:gd name="T66" fmla="*/ 44 w 362"/>
                <a:gd name="T67" fmla="*/ 182 h 232"/>
                <a:gd name="T68" fmla="*/ 66 w 362"/>
                <a:gd name="T69" fmla="*/ 198 h 232"/>
                <a:gd name="T70" fmla="*/ 90 w 362"/>
                <a:gd name="T71" fmla="*/ 212 h 232"/>
                <a:gd name="T72" fmla="*/ 118 w 362"/>
                <a:gd name="T73" fmla="*/ 222 h 232"/>
                <a:gd name="T74" fmla="*/ 148 w 362"/>
                <a:gd name="T75" fmla="*/ 230 h 232"/>
                <a:gd name="T76" fmla="*/ 178 w 362"/>
                <a:gd name="T77" fmla="*/ 232 h 232"/>
                <a:gd name="T78" fmla="*/ 178 w 362"/>
                <a:gd name="T79" fmla="*/ 232 h 232"/>
                <a:gd name="T80" fmla="*/ 198 w 362"/>
                <a:gd name="T81" fmla="*/ 230 h 232"/>
                <a:gd name="T82" fmla="*/ 216 w 362"/>
                <a:gd name="T83" fmla="*/ 228 h 232"/>
                <a:gd name="T84" fmla="*/ 234 w 362"/>
                <a:gd name="T85" fmla="*/ 224 h 232"/>
                <a:gd name="T86" fmla="*/ 250 w 362"/>
                <a:gd name="T87" fmla="*/ 220 h 232"/>
                <a:gd name="T88" fmla="*/ 266 w 362"/>
                <a:gd name="T89" fmla="*/ 212 h 232"/>
                <a:gd name="T90" fmla="*/ 282 w 362"/>
                <a:gd name="T91" fmla="*/ 206 h 232"/>
                <a:gd name="T92" fmla="*/ 296 w 362"/>
                <a:gd name="T93" fmla="*/ 196 h 232"/>
                <a:gd name="T94" fmla="*/ 308 w 362"/>
                <a:gd name="T95" fmla="*/ 186 h 232"/>
                <a:gd name="T96" fmla="*/ 320 w 362"/>
                <a:gd name="T97" fmla="*/ 176 h 232"/>
                <a:gd name="T98" fmla="*/ 330 w 362"/>
                <a:gd name="T99" fmla="*/ 164 h 232"/>
                <a:gd name="T100" fmla="*/ 340 w 362"/>
                <a:gd name="T101" fmla="*/ 150 h 232"/>
                <a:gd name="T102" fmla="*/ 348 w 362"/>
                <a:gd name="T103" fmla="*/ 138 h 232"/>
                <a:gd name="T104" fmla="*/ 354 w 362"/>
                <a:gd name="T105" fmla="*/ 122 h 232"/>
                <a:gd name="T106" fmla="*/ 358 w 362"/>
                <a:gd name="T107" fmla="*/ 108 h 232"/>
                <a:gd name="T108" fmla="*/ 362 w 362"/>
                <a:gd name="T109" fmla="*/ 92 h 232"/>
                <a:gd name="T110" fmla="*/ 362 w 362"/>
                <a:gd name="T111" fmla="*/ 78 h 232"/>
                <a:gd name="T112" fmla="*/ 362 w 362"/>
                <a:gd name="T113" fmla="*/ 78 h 232"/>
                <a:gd name="T114" fmla="*/ 362 w 362"/>
                <a:gd name="T115" fmla="*/ 58 h 232"/>
                <a:gd name="T116" fmla="*/ 358 w 362"/>
                <a:gd name="T117" fmla="*/ 38 h 232"/>
                <a:gd name="T118" fmla="*/ 358 w 362"/>
                <a:gd name="T119" fmla="*/ 38 h 232"/>
                <a:gd name="T120" fmla="*/ 358 w 362"/>
                <a:gd name="T121" fmla="*/ 36 h 232"/>
                <a:gd name="T122" fmla="*/ 358 w 362"/>
                <a:gd name="T123" fmla="*/ 3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2" h="232">
                  <a:moveTo>
                    <a:pt x="358" y="36"/>
                  </a:moveTo>
                  <a:lnTo>
                    <a:pt x="358" y="36"/>
                  </a:lnTo>
                  <a:lnTo>
                    <a:pt x="358" y="32"/>
                  </a:lnTo>
                  <a:lnTo>
                    <a:pt x="356" y="26"/>
                  </a:lnTo>
                  <a:lnTo>
                    <a:pt x="348" y="16"/>
                  </a:lnTo>
                  <a:lnTo>
                    <a:pt x="336" y="8"/>
                  </a:lnTo>
                  <a:lnTo>
                    <a:pt x="318" y="0"/>
                  </a:lnTo>
                  <a:lnTo>
                    <a:pt x="312" y="2"/>
                  </a:lnTo>
                  <a:lnTo>
                    <a:pt x="312" y="2"/>
                  </a:lnTo>
                  <a:lnTo>
                    <a:pt x="330" y="10"/>
                  </a:lnTo>
                  <a:lnTo>
                    <a:pt x="344" y="18"/>
                  </a:lnTo>
                  <a:lnTo>
                    <a:pt x="352" y="26"/>
                  </a:lnTo>
                  <a:lnTo>
                    <a:pt x="354" y="32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42"/>
                  </a:lnTo>
                  <a:lnTo>
                    <a:pt x="352" y="48"/>
                  </a:lnTo>
                  <a:lnTo>
                    <a:pt x="346" y="52"/>
                  </a:lnTo>
                  <a:lnTo>
                    <a:pt x="340" y="58"/>
                  </a:lnTo>
                  <a:lnTo>
                    <a:pt x="324" y="66"/>
                  </a:lnTo>
                  <a:lnTo>
                    <a:pt x="302" y="74"/>
                  </a:lnTo>
                  <a:lnTo>
                    <a:pt x="276" y="80"/>
                  </a:lnTo>
                  <a:lnTo>
                    <a:pt x="246" y="86"/>
                  </a:lnTo>
                  <a:lnTo>
                    <a:pt x="214" y="88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36" y="88"/>
                  </a:lnTo>
                  <a:lnTo>
                    <a:pt x="98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128"/>
                  </a:lnTo>
                  <a:lnTo>
                    <a:pt x="10" y="140"/>
                  </a:lnTo>
                  <a:lnTo>
                    <a:pt x="26" y="162"/>
                  </a:lnTo>
                  <a:lnTo>
                    <a:pt x="44" y="182"/>
                  </a:lnTo>
                  <a:lnTo>
                    <a:pt x="66" y="198"/>
                  </a:lnTo>
                  <a:lnTo>
                    <a:pt x="90" y="212"/>
                  </a:lnTo>
                  <a:lnTo>
                    <a:pt x="118" y="222"/>
                  </a:lnTo>
                  <a:lnTo>
                    <a:pt x="148" y="230"/>
                  </a:lnTo>
                  <a:lnTo>
                    <a:pt x="178" y="232"/>
                  </a:lnTo>
                  <a:lnTo>
                    <a:pt x="178" y="232"/>
                  </a:lnTo>
                  <a:lnTo>
                    <a:pt x="198" y="230"/>
                  </a:lnTo>
                  <a:lnTo>
                    <a:pt x="216" y="228"/>
                  </a:lnTo>
                  <a:lnTo>
                    <a:pt x="234" y="224"/>
                  </a:lnTo>
                  <a:lnTo>
                    <a:pt x="250" y="220"/>
                  </a:lnTo>
                  <a:lnTo>
                    <a:pt x="266" y="212"/>
                  </a:lnTo>
                  <a:lnTo>
                    <a:pt x="282" y="206"/>
                  </a:lnTo>
                  <a:lnTo>
                    <a:pt x="296" y="196"/>
                  </a:lnTo>
                  <a:lnTo>
                    <a:pt x="308" y="186"/>
                  </a:lnTo>
                  <a:lnTo>
                    <a:pt x="320" y="176"/>
                  </a:lnTo>
                  <a:lnTo>
                    <a:pt x="330" y="164"/>
                  </a:lnTo>
                  <a:lnTo>
                    <a:pt x="340" y="150"/>
                  </a:lnTo>
                  <a:lnTo>
                    <a:pt x="348" y="138"/>
                  </a:lnTo>
                  <a:lnTo>
                    <a:pt x="354" y="122"/>
                  </a:lnTo>
                  <a:lnTo>
                    <a:pt x="358" y="108"/>
                  </a:lnTo>
                  <a:lnTo>
                    <a:pt x="362" y="92"/>
                  </a:lnTo>
                  <a:lnTo>
                    <a:pt x="362" y="78"/>
                  </a:lnTo>
                  <a:lnTo>
                    <a:pt x="362" y="78"/>
                  </a:lnTo>
                  <a:lnTo>
                    <a:pt x="362" y="58"/>
                  </a:lnTo>
                  <a:lnTo>
                    <a:pt x="358" y="38"/>
                  </a:lnTo>
                  <a:lnTo>
                    <a:pt x="358" y="38"/>
                  </a:lnTo>
                  <a:lnTo>
                    <a:pt x="358" y="36"/>
                  </a:lnTo>
                  <a:lnTo>
                    <a:pt x="35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811463" y="5348288"/>
              <a:ext cx="320675" cy="155575"/>
            </a:xfrm>
            <a:custGeom>
              <a:avLst/>
              <a:gdLst>
                <a:gd name="T0" fmla="*/ 26 w 202"/>
                <a:gd name="T1" fmla="*/ 84 h 98"/>
                <a:gd name="T2" fmla="*/ 26 w 202"/>
                <a:gd name="T3" fmla="*/ 84 h 98"/>
                <a:gd name="T4" fmla="*/ 18 w 202"/>
                <a:gd name="T5" fmla="*/ 78 h 98"/>
                <a:gd name="T6" fmla="*/ 12 w 202"/>
                <a:gd name="T7" fmla="*/ 72 h 98"/>
                <a:gd name="T8" fmla="*/ 8 w 202"/>
                <a:gd name="T9" fmla="*/ 64 h 98"/>
                <a:gd name="T10" fmla="*/ 6 w 202"/>
                <a:gd name="T11" fmla="*/ 58 h 98"/>
                <a:gd name="T12" fmla="*/ 6 w 202"/>
                <a:gd name="T13" fmla="*/ 58 h 98"/>
                <a:gd name="T14" fmla="*/ 8 w 202"/>
                <a:gd name="T15" fmla="*/ 54 h 98"/>
                <a:gd name="T16" fmla="*/ 10 w 202"/>
                <a:gd name="T17" fmla="*/ 48 h 98"/>
                <a:gd name="T18" fmla="*/ 14 w 202"/>
                <a:gd name="T19" fmla="*/ 42 h 98"/>
                <a:gd name="T20" fmla="*/ 20 w 202"/>
                <a:gd name="T21" fmla="*/ 38 h 98"/>
                <a:gd name="T22" fmla="*/ 36 w 202"/>
                <a:gd name="T23" fmla="*/ 28 h 98"/>
                <a:gd name="T24" fmla="*/ 58 w 202"/>
                <a:gd name="T25" fmla="*/ 20 h 98"/>
                <a:gd name="T26" fmla="*/ 84 w 202"/>
                <a:gd name="T27" fmla="*/ 14 h 98"/>
                <a:gd name="T28" fmla="*/ 114 w 202"/>
                <a:gd name="T29" fmla="*/ 10 h 98"/>
                <a:gd name="T30" fmla="*/ 148 w 202"/>
                <a:gd name="T31" fmla="*/ 6 h 98"/>
                <a:gd name="T32" fmla="*/ 182 w 202"/>
                <a:gd name="T33" fmla="*/ 4 h 98"/>
                <a:gd name="T34" fmla="*/ 182 w 202"/>
                <a:gd name="T35" fmla="*/ 4 h 98"/>
                <a:gd name="T36" fmla="*/ 194 w 202"/>
                <a:gd name="T37" fmla="*/ 6 h 98"/>
                <a:gd name="T38" fmla="*/ 202 w 202"/>
                <a:gd name="T39" fmla="*/ 2 h 98"/>
                <a:gd name="T40" fmla="*/ 202 w 202"/>
                <a:gd name="T41" fmla="*/ 2 h 98"/>
                <a:gd name="T42" fmla="*/ 182 w 202"/>
                <a:gd name="T43" fmla="*/ 0 h 98"/>
                <a:gd name="T44" fmla="*/ 182 w 202"/>
                <a:gd name="T45" fmla="*/ 0 h 98"/>
                <a:gd name="T46" fmla="*/ 146 w 202"/>
                <a:gd name="T47" fmla="*/ 2 h 98"/>
                <a:gd name="T48" fmla="*/ 112 w 202"/>
                <a:gd name="T49" fmla="*/ 6 h 98"/>
                <a:gd name="T50" fmla="*/ 82 w 202"/>
                <a:gd name="T51" fmla="*/ 10 h 98"/>
                <a:gd name="T52" fmla="*/ 54 w 202"/>
                <a:gd name="T53" fmla="*/ 18 h 98"/>
                <a:gd name="T54" fmla="*/ 32 w 202"/>
                <a:gd name="T55" fmla="*/ 26 h 98"/>
                <a:gd name="T56" fmla="*/ 16 w 202"/>
                <a:gd name="T57" fmla="*/ 36 h 98"/>
                <a:gd name="T58" fmla="*/ 10 w 202"/>
                <a:gd name="T59" fmla="*/ 42 h 98"/>
                <a:gd name="T60" fmla="*/ 6 w 202"/>
                <a:gd name="T61" fmla="*/ 46 h 98"/>
                <a:gd name="T62" fmla="*/ 4 w 202"/>
                <a:gd name="T63" fmla="*/ 52 h 98"/>
                <a:gd name="T64" fmla="*/ 2 w 202"/>
                <a:gd name="T65" fmla="*/ 58 h 98"/>
                <a:gd name="T66" fmla="*/ 2 w 202"/>
                <a:gd name="T67" fmla="*/ 58 h 98"/>
                <a:gd name="T68" fmla="*/ 2 w 202"/>
                <a:gd name="T69" fmla="*/ 60 h 98"/>
                <a:gd name="T70" fmla="*/ 2 w 202"/>
                <a:gd name="T71" fmla="*/ 60 h 98"/>
                <a:gd name="T72" fmla="*/ 0 w 202"/>
                <a:gd name="T73" fmla="*/ 78 h 98"/>
                <a:gd name="T74" fmla="*/ 0 w 202"/>
                <a:gd name="T75" fmla="*/ 98 h 98"/>
                <a:gd name="T76" fmla="*/ 26 w 202"/>
                <a:gd name="T77" fmla="*/ 8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2" h="98">
                  <a:moveTo>
                    <a:pt x="26" y="84"/>
                  </a:moveTo>
                  <a:lnTo>
                    <a:pt x="26" y="84"/>
                  </a:lnTo>
                  <a:lnTo>
                    <a:pt x="18" y="78"/>
                  </a:lnTo>
                  <a:lnTo>
                    <a:pt x="12" y="72"/>
                  </a:lnTo>
                  <a:lnTo>
                    <a:pt x="8" y="64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8" y="54"/>
                  </a:lnTo>
                  <a:lnTo>
                    <a:pt x="10" y="48"/>
                  </a:lnTo>
                  <a:lnTo>
                    <a:pt x="14" y="42"/>
                  </a:lnTo>
                  <a:lnTo>
                    <a:pt x="20" y="38"/>
                  </a:lnTo>
                  <a:lnTo>
                    <a:pt x="36" y="28"/>
                  </a:lnTo>
                  <a:lnTo>
                    <a:pt x="58" y="20"/>
                  </a:lnTo>
                  <a:lnTo>
                    <a:pt x="84" y="14"/>
                  </a:lnTo>
                  <a:lnTo>
                    <a:pt x="114" y="10"/>
                  </a:lnTo>
                  <a:lnTo>
                    <a:pt x="148" y="6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4" y="6"/>
                  </a:lnTo>
                  <a:lnTo>
                    <a:pt x="202" y="2"/>
                  </a:lnTo>
                  <a:lnTo>
                    <a:pt x="202" y="2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46" y="2"/>
                  </a:lnTo>
                  <a:lnTo>
                    <a:pt x="112" y="6"/>
                  </a:lnTo>
                  <a:lnTo>
                    <a:pt x="82" y="10"/>
                  </a:lnTo>
                  <a:lnTo>
                    <a:pt x="54" y="18"/>
                  </a:lnTo>
                  <a:lnTo>
                    <a:pt x="32" y="26"/>
                  </a:lnTo>
                  <a:lnTo>
                    <a:pt x="16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52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78"/>
                  </a:lnTo>
                  <a:lnTo>
                    <a:pt x="0" y="98"/>
                  </a:lnTo>
                  <a:lnTo>
                    <a:pt x="2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79713" y="5275263"/>
              <a:ext cx="568325" cy="247650"/>
            </a:xfrm>
            <a:custGeom>
              <a:avLst/>
              <a:gdLst>
                <a:gd name="T0" fmla="*/ 350 w 358"/>
                <a:gd name="T1" fmla="*/ 0 h 156"/>
                <a:gd name="T2" fmla="*/ 0 w 358"/>
                <a:gd name="T3" fmla="*/ 156 h 156"/>
                <a:gd name="T4" fmla="*/ 358 w 358"/>
                <a:gd name="T5" fmla="*/ 20 h 156"/>
                <a:gd name="T6" fmla="*/ 350 w 358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56">
                  <a:moveTo>
                    <a:pt x="350" y="0"/>
                  </a:moveTo>
                  <a:lnTo>
                    <a:pt x="0" y="156"/>
                  </a:lnTo>
                  <a:lnTo>
                    <a:pt x="358" y="20"/>
                  </a:lnTo>
                  <a:lnTo>
                    <a:pt x="3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2827338" y="5303838"/>
              <a:ext cx="568325" cy="247650"/>
            </a:xfrm>
            <a:custGeom>
              <a:avLst/>
              <a:gdLst>
                <a:gd name="T0" fmla="*/ 358 w 358"/>
                <a:gd name="T1" fmla="*/ 20 h 156"/>
                <a:gd name="T2" fmla="*/ 350 w 358"/>
                <a:gd name="T3" fmla="*/ 0 h 156"/>
                <a:gd name="T4" fmla="*/ 0 w 358"/>
                <a:gd name="T5" fmla="*/ 156 h 156"/>
                <a:gd name="T6" fmla="*/ 358 w 358"/>
                <a:gd name="T7" fmla="*/ 2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56">
                  <a:moveTo>
                    <a:pt x="358" y="20"/>
                  </a:moveTo>
                  <a:lnTo>
                    <a:pt x="350" y="0"/>
                  </a:lnTo>
                  <a:lnTo>
                    <a:pt x="0" y="156"/>
                  </a:lnTo>
                  <a:lnTo>
                    <a:pt x="35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770188" y="1025525"/>
            <a:ext cx="692150" cy="692150"/>
            <a:chOff x="2770188" y="1025525"/>
            <a:chExt cx="692150" cy="692150"/>
          </a:xfrm>
          <a:solidFill>
            <a:schemeClr val="bg1">
              <a:lumMod val="50000"/>
            </a:schemeClr>
          </a:solidFill>
        </p:grpSpPr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2770188" y="1025525"/>
              <a:ext cx="692150" cy="692150"/>
            </a:xfrm>
            <a:custGeom>
              <a:avLst/>
              <a:gdLst>
                <a:gd name="T0" fmla="*/ 174 w 436"/>
                <a:gd name="T1" fmla="*/ 4 h 436"/>
                <a:gd name="T2" fmla="*/ 96 w 436"/>
                <a:gd name="T3" fmla="*/ 36 h 436"/>
                <a:gd name="T4" fmla="*/ 36 w 436"/>
                <a:gd name="T5" fmla="*/ 96 h 436"/>
                <a:gd name="T6" fmla="*/ 4 w 436"/>
                <a:gd name="T7" fmla="*/ 174 h 436"/>
                <a:gd name="T8" fmla="*/ 0 w 436"/>
                <a:gd name="T9" fmla="*/ 240 h 436"/>
                <a:gd name="T10" fmla="*/ 26 w 436"/>
                <a:gd name="T11" fmla="*/ 322 h 436"/>
                <a:gd name="T12" fmla="*/ 78 w 436"/>
                <a:gd name="T13" fmla="*/ 386 h 436"/>
                <a:gd name="T14" fmla="*/ 152 w 436"/>
                <a:gd name="T15" fmla="*/ 426 h 436"/>
                <a:gd name="T16" fmla="*/ 218 w 436"/>
                <a:gd name="T17" fmla="*/ 436 h 436"/>
                <a:gd name="T18" fmla="*/ 302 w 436"/>
                <a:gd name="T19" fmla="*/ 418 h 436"/>
                <a:gd name="T20" fmla="*/ 372 w 436"/>
                <a:gd name="T21" fmla="*/ 372 h 436"/>
                <a:gd name="T22" fmla="*/ 418 w 436"/>
                <a:gd name="T23" fmla="*/ 302 h 436"/>
                <a:gd name="T24" fmla="*/ 436 w 436"/>
                <a:gd name="T25" fmla="*/ 218 h 436"/>
                <a:gd name="T26" fmla="*/ 426 w 436"/>
                <a:gd name="T27" fmla="*/ 152 h 436"/>
                <a:gd name="T28" fmla="*/ 386 w 436"/>
                <a:gd name="T29" fmla="*/ 78 h 436"/>
                <a:gd name="T30" fmla="*/ 322 w 436"/>
                <a:gd name="T31" fmla="*/ 26 h 436"/>
                <a:gd name="T32" fmla="*/ 240 w 436"/>
                <a:gd name="T33" fmla="*/ 0 h 436"/>
                <a:gd name="T34" fmla="*/ 226 w 436"/>
                <a:gd name="T35" fmla="*/ 368 h 436"/>
                <a:gd name="T36" fmla="*/ 222 w 436"/>
                <a:gd name="T37" fmla="*/ 358 h 436"/>
                <a:gd name="T38" fmla="*/ 212 w 436"/>
                <a:gd name="T39" fmla="*/ 360 h 436"/>
                <a:gd name="T40" fmla="*/ 208 w 436"/>
                <a:gd name="T41" fmla="*/ 400 h 436"/>
                <a:gd name="T42" fmla="*/ 142 w 436"/>
                <a:gd name="T43" fmla="*/ 384 h 436"/>
                <a:gd name="T44" fmla="*/ 88 w 436"/>
                <a:gd name="T45" fmla="*/ 346 h 436"/>
                <a:gd name="T46" fmla="*/ 52 w 436"/>
                <a:gd name="T47" fmla="*/ 292 h 436"/>
                <a:gd name="T48" fmla="*/ 36 w 436"/>
                <a:gd name="T49" fmla="*/ 226 h 436"/>
                <a:gd name="T50" fmla="*/ 74 w 436"/>
                <a:gd name="T51" fmla="*/ 224 h 436"/>
                <a:gd name="T52" fmla="*/ 76 w 436"/>
                <a:gd name="T53" fmla="*/ 214 h 436"/>
                <a:gd name="T54" fmla="*/ 36 w 436"/>
                <a:gd name="T55" fmla="*/ 208 h 436"/>
                <a:gd name="T56" fmla="*/ 46 w 436"/>
                <a:gd name="T57" fmla="*/ 158 h 436"/>
                <a:gd name="T58" fmla="*/ 78 w 436"/>
                <a:gd name="T59" fmla="*/ 100 h 436"/>
                <a:gd name="T60" fmla="*/ 128 w 436"/>
                <a:gd name="T61" fmla="*/ 58 h 436"/>
                <a:gd name="T62" fmla="*/ 192 w 436"/>
                <a:gd name="T63" fmla="*/ 38 h 436"/>
                <a:gd name="T64" fmla="*/ 208 w 436"/>
                <a:gd name="T65" fmla="*/ 70 h 436"/>
                <a:gd name="T66" fmla="*/ 214 w 436"/>
                <a:gd name="T67" fmla="*/ 78 h 436"/>
                <a:gd name="T68" fmla="*/ 224 w 436"/>
                <a:gd name="T69" fmla="*/ 76 h 436"/>
                <a:gd name="T70" fmla="*/ 226 w 436"/>
                <a:gd name="T71" fmla="*/ 36 h 436"/>
                <a:gd name="T72" fmla="*/ 260 w 436"/>
                <a:gd name="T73" fmla="*/ 40 h 436"/>
                <a:gd name="T74" fmla="*/ 322 w 436"/>
                <a:gd name="T75" fmla="*/ 68 h 436"/>
                <a:gd name="T76" fmla="*/ 368 w 436"/>
                <a:gd name="T77" fmla="*/ 114 h 436"/>
                <a:gd name="T78" fmla="*/ 394 w 436"/>
                <a:gd name="T79" fmla="*/ 174 h 436"/>
                <a:gd name="T80" fmla="*/ 368 w 436"/>
                <a:gd name="T81" fmla="*/ 208 h 436"/>
                <a:gd name="T82" fmla="*/ 360 w 436"/>
                <a:gd name="T83" fmla="*/ 218 h 436"/>
                <a:gd name="T84" fmla="*/ 364 w 436"/>
                <a:gd name="T85" fmla="*/ 226 h 436"/>
                <a:gd name="T86" fmla="*/ 398 w 436"/>
                <a:gd name="T87" fmla="*/ 244 h 436"/>
                <a:gd name="T88" fmla="*/ 376 w 436"/>
                <a:gd name="T89" fmla="*/ 308 h 436"/>
                <a:gd name="T90" fmla="*/ 334 w 436"/>
                <a:gd name="T91" fmla="*/ 358 h 436"/>
                <a:gd name="T92" fmla="*/ 278 w 436"/>
                <a:gd name="T93" fmla="*/ 390 h 436"/>
                <a:gd name="T94" fmla="*/ 226 w 436"/>
                <a:gd name="T95" fmla="*/ 40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lnTo>
                    <a:pt x="218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2" y="8"/>
                  </a:lnTo>
                  <a:lnTo>
                    <a:pt x="132" y="16"/>
                  </a:lnTo>
                  <a:lnTo>
                    <a:pt x="114" y="26"/>
                  </a:lnTo>
                  <a:lnTo>
                    <a:pt x="96" y="36"/>
                  </a:lnTo>
                  <a:lnTo>
                    <a:pt x="78" y="48"/>
                  </a:lnTo>
                  <a:lnTo>
                    <a:pt x="64" y="64"/>
                  </a:lnTo>
                  <a:lnTo>
                    <a:pt x="50" y="78"/>
                  </a:lnTo>
                  <a:lnTo>
                    <a:pt x="36" y="96"/>
                  </a:lnTo>
                  <a:lnTo>
                    <a:pt x="26" y="114"/>
                  </a:lnTo>
                  <a:lnTo>
                    <a:pt x="16" y="132"/>
                  </a:lnTo>
                  <a:lnTo>
                    <a:pt x="10" y="152"/>
                  </a:lnTo>
                  <a:lnTo>
                    <a:pt x="4" y="174"/>
                  </a:lnTo>
                  <a:lnTo>
                    <a:pt x="0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40"/>
                  </a:lnTo>
                  <a:lnTo>
                    <a:pt x="4" y="262"/>
                  </a:lnTo>
                  <a:lnTo>
                    <a:pt x="10" y="282"/>
                  </a:lnTo>
                  <a:lnTo>
                    <a:pt x="16" y="302"/>
                  </a:lnTo>
                  <a:lnTo>
                    <a:pt x="26" y="322"/>
                  </a:lnTo>
                  <a:lnTo>
                    <a:pt x="36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78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2" y="418"/>
                  </a:lnTo>
                  <a:lnTo>
                    <a:pt x="152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0" y="434"/>
                  </a:lnTo>
                  <a:lnTo>
                    <a:pt x="262" y="432"/>
                  </a:lnTo>
                  <a:lnTo>
                    <a:pt x="282" y="426"/>
                  </a:lnTo>
                  <a:lnTo>
                    <a:pt x="302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6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398" y="340"/>
                  </a:lnTo>
                  <a:lnTo>
                    <a:pt x="410" y="322"/>
                  </a:lnTo>
                  <a:lnTo>
                    <a:pt x="418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4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4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18" y="132"/>
                  </a:lnTo>
                  <a:lnTo>
                    <a:pt x="410" y="114"/>
                  </a:lnTo>
                  <a:lnTo>
                    <a:pt x="398" y="96"/>
                  </a:lnTo>
                  <a:lnTo>
                    <a:pt x="386" y="78"/>
                  </a:lnTo>
                  <a:lnTo>
                    <a:pt x="372" y="64"/>
                  </a:lnTo>
                  <a:lnTo>
                    <a:pt x="356" y="48"/>
                  </a:lnTo>
                  <a:lnTo>
                    <a:pt x="340" y="36"/>
                  </a:lnTo>
                  <a:lnTo>
                    <a:pt x="322" y="26"/>
                  </a:lnTo>
                  <a:lnTo>
                    <a:pt x="302" y="16"/>
                  </a:lnTo>
                  <a:lnTo>
                    <a:pt x="282" y="8"/>
                  </a:lnTo>
                  <a:lnTo>
                    <a:pt x="262" y="4"/>
                  </a:lnTo>
                  <a:lnTo>
                    <a:pt x="240" y="0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226" y="400"/>
                  </a:moveTo>
                  <a:lnTo>
                    <a:pt x="226" y="368"/>
                  </a:lnTo>
                  <a:lnTo>
                    <a:pt x="226" y="368"/>
                  </a:lnTo>
                  <a:lnTo>
                    <a:pt x="226" y="364"/>
                  </a:lnTo>
                  <a:lnTo>
                    <a:pt x="224" y="360"/>
                  </a:lnTo>
                  <a:lnTo>
                    <a:pt x="222" y="358"/>
                  </a:lnTo>
                  <a:lnTo>
                    <a:pt x="218" y="358"/>
                  </a:lnTo>
                  <a:lnTo>
                    <a:pt x="218" y="358"/>
                  </a:lnTo>
                  <a:lnTo>
                    <a:pt x="214" y="358"/>
                  </a:lnTo>
                  <a:lnTo>
                    <a:pt x="212" y="360"/>
                  </a:lnTo>
                  <a:lnTo>
                    <a:pt x="210" y="364"/>
                  </a:lnTo>
                  <a:lnTo>
                    <a:pt x="208" y="368"/>
                  </a:lnTo>
                  <a:lnTo>
                    <a:pt x="208" y="400"/>
                  </a:lnTo>
                  <a:lnTo>
                    <a:pt x="208" y="400"/>
                  </a:lnTo>
                  <a:lnTo>
                    <a:pt x="192" y="398"/>
                  </a:lnTo>
                  <a:lnTo>
                    <a:pt x="174" y="394"/>
                  </a:lnTo>
                  <a:lnTo>
                    <a:pt x="158" y="390"/>
                  </a:lnTo>
                  <a:lnTo>
                    <a:pt x="142" y="384"/>
                  </a:lnTo>
                  <a:lnTo>
                    <a:pt x="128" y="376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8" y="334"/>
                  </a:lnTo>
                  <a:lnTo>
                    <a:pt x="68" y="322"/>
                  </a:lnTo>
                  <a:lnTo>
                    <a:pt x="58" y="308"/>
                  </a:lnTo>
                  <a:lnTo>
                    <a:pt x="52" y="292"/>
                  </a:lnTo>
                  <a:lnTo>
                    <a:pt x="46" y="278"/>
                  </a:lnTo>
                  <a:lnTo>
                    <a:pt x="40" y="260"/>
                  </a:lnTo>
                  <a:lnTo>
                    <a:pt x="38" y="244"/>
                  </a:lnTo>
                  <a:lnTo>
                    <a:pt x="3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6" y="222"/>
                  </a:lnTo>
                  <a:lnTo>
                    <a:pt x="76" y="218"/>
                  </a:lnTo>
                  <a:lnTo>
                    <a:pt x="76" y="218"/>
                  </a:lnTo>
                  <a:lnTo>
                    <a:pt x="76" y="214"/>
                  </a:lnTo>
                  <a:lnTo>
                    <a:pt x="74" y="210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8" y="190"/>
                  </a:lnTo>
                  <a:lnTo>
                    <a:pt x="40" y="174"/>
                  </a:lnTo>
                  <a:lnTo>
                    <a:pt x="46" y="158"/>
                  </a:lnTo>
                  <a:lnTo>
                    <a:pt x="52" y="142"/>
                  </a:lnTo>
                  <a:lnTo>
                    <a:pt x="58" y="128"/>
                  </a:lnTo>
                  <a:lnTo>
                    <a:pt x="68" y="114"/>
                  </a:lnTo>
                  <a:lnTo>
                    <a:pt x="78" y="100"/>
                  </a:lnTo>
                  <a:lnTo>
                    <a:pt x="88" y="88"/>
                  </a:lnTo>
                  <a:lnTo>
                    <a:pt x="100" y="78"/>
                  </a:lnTo>
                  <a:lnTo>
                    <a:pt x="114" y="68"/>
                  </a:lnTo>
                  <a:lnTo>
                    <a:pt x="128" y="58"/>
                  </a:lnTo>
                  <a:lnTo>
                    <a:pt x="142" y="52"/>
                  </a:lnTo>
                  <a:lnTo>
                    <a:pt x="158" y="46"/>
                  </a:lnTo>
                  <a:lnTo>
                    <a:pt x="174" y="40"/>
                  </a:lnTo>
                  <a:lnTo>
                    <a:pt x="192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08" y="70"/>
                  </a:lnTo>
                  <a:lnTo>
                    <a:pt x="208" y="70"/>
                  </a:lnTo>
                  <a:lnTo>
                    <a:pt x="210" y="74"/>
                  </a:lnTo>
                  <a:lnTo>
                    <a:pt x="212" y="76"/>
                  </a:lnTo>
                  <a:lnTo>
                    <a:pt x="214" y="78"/>
                  </a:lnTo>
                  <a:lnTo>
                    <a:pt x="218" y="78"/>
                  </a:lnTo>
                  <a:lnTo>
                    <a:pt x="218" y="78"/>
                  </a:lnTo>
                  <a:lnTo>
                    <a:pt x="222" y="78"/>
                  </a:lnTo>
                  <a:lnTo>
                    <a:pt x="224" y="76"/>
                  </a:lnTo>
                  <a:lnTo>
                    <a:pt x="226" y="74"/>
                  </a:lnTo>
                  <a:lnTo>
                    <a:pt x="226" y="70"/>
                  </a:lnTo>
                  <a:lnTo>
                    <a:pt x="226" y="36"/>
                  </a:lnTo>
                  <a:lnTo>
                    <a:pt x="226" y="36"/>
                  </a:lnTo>
                  <a:lnTo>
                    <a:pt x="226" y="36"/>
                  </a:lnTo>
                  <a:lnTo>
                    <a:pt x="226" y="36"/>
                  </a:lnTo>
                  <a:lnTo>
                    <a:pt x="244" y="38"/>
                  </a:lnTo>
                  <a:lnTo>
                    <a:pt x="260" y="40"/>
                  </a:lnTo>
                  <a:lnTo>
                    <a:pt x="278" y="46"/>
                  </a:lnTo>
                  <a:lnTo>
                    <a:pt x="292" y="52"/>
                  </a:lnTo>
                  <a:lnTo>
                    <a:pt x="308" y="58"/>
                  </a:lnTo>
                  <a:lnTo>
                    <a:pt x="322" y="68"/>
                  </a:lnTo>
                  <a:lnTo>
                    <a:pt x="334" y="78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28"/>
                  </a:lnTo>
                  <a:lnTo>
                    <a:pt x="384" y="142"/>
                  </a:lnTo>
                  <a:lnTo>
                    <a:pt x="390" y="158"/>
                  </a:lnTo>
                  <a:lnTo>
                    <a:pt x="394" y="174"/>
                  </a:lnTo>
                  <a:lnTo>
                    <a:pt x="398" y="190"/>
                  </a:lnTo>
                  <a:lnTo>
                    <a:pt x="400" y="208"/>
                  </a:lnTo>
                  <a:lnTo>
                    <a:pt x="368" y="208"/>
                  </a:lnTo>
                  <a:lnTo>
                    <a:pt x="368" y="208"/>
                  </a:lnTo>
                  <a:lnTo>
                    <a:pt x="364" y="208"/>
                  </a:lnTo>
                  <a:lnTo>
                    <a:pt x="362" y="210"/>
                  </a:lnTo>
                  <a:lnTo>
                    <a:pt x="360" y="214"/>
                  </a:lnTo>
                  <a:lnTo>
                    <a:pt x="360" y="218"/>
                  </a:lnTo>
                  <a:lnTo>
                    <a:pt x="360" y="218"/>
                  </a:lnTo>
                  <a:lnTo>
                    <a:pt x="360" y="222"/>
                  </a:lnTo>
                  <a:lnTo>
                    <a:pt x="362" y="224"/>
                  </a:lnTo>
                  <a:lnTo>
                    <a:pt x="364" y="226"/>
                  </a:lnTo>
                  <a:lnTo>
                    <a:pt x="368" y="226"/>
                  </a:lnTo>
                  <a:lnTo>
                    <a:pt x="400" y="226"/>
                  </a:lnTo>
                  <a:lnTo>
                    <a:pt x="400" y="226"/>
                  </a:lnTo>
                  <a:lnTo>
                    <a:pt x="398" y="244"/>
                  </a:lnTo>
                  <a:lnTo>
                    <a:pt x="394" y="260"/>
                  </a:lnTo>
                  <a:lnTo>
                    <a:pt x="390" y="278"/>
                  </a:lnTo>
                  <a:lnTo>
                    <a:pt x="384" y="292"/>
                  </a:lnTo>
                  <a:lnTo>
                    <a:pt x="376" y="308"/>
                  </a:lnTo>
                  <a:lnTo>
                    <a:pt x="368" y="322"/>
                  </a:lnTo>
                  <a:lnTo>
                    <a:pt x="358" y="334"/>
                  </a:lnTo>
                  <a:lnTo>
                    <a:pt x="346" y="346"/>
                  </a:lnTo>
                  <a:lnTo>
                    <a:pt x="334" y="358"/>
                  </a:lnTo>
                  <a:lnTo>
                    <a:pt x="322" y="368"/>
                  </a:lnTo>
                  <a:lnTo>
                    <a:pt x="308" y="376"/>
                  </a:lnTo>
                  <a:lnTo>
                    <a:pt x="292" y="384"/>
                  </a:lnTo>
                  <a:lnTo>
                    <a:pt x="278" y="390"/>
                  </a:lnTo>
                  <a:lnTo>
                    <a:pt x="260" y="394"/>
                  </a:lnTo>
                  <a:lnTo>
                    <a:pt x="244" y="398"/>
                  </a:lnTo>
                  <a:lnTo>
                    <a:pt x="226" y="400"/>
                  </a:lnTo>
                  <a:lnTo>
                    <a:pt x="226" y="4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3068638" y="1181100"/>
              <a:ext cx="206375" cy="339725"/>
            </a:xfrm>
            <a:custGeom>
              <a:avLst/>
              <a:gdLst>
                <a:gd name="T0" fmla="*/ 66 w 130"/>
                <a:gd name="T1" fmla="*/ 18 h 214"/>
                <a:gd name="T2" fmla="*/ 60 w 130"/>
                <a:gd name="T3" fmla="*/ 50 h 214"/>
                <a:gd name="T4" fmla="*/ 20 w 130"/>
                <a:gd name="T5" fmla="*/ 82 h 214"/>
                <a:gd name="T6" fmla="*/ 4 w 130"/>
                <a:gd name="T7" fmla="*/ 86 h 214"/>
                <a:gd name="T8" fmla="*/ 0 w 130"/>
                <a:gd name="T9" fmla="*/ 96 h 214"/>
                <a:gd name="T10" fmla="*/ 4 w 130"/>
                <a:gd name="T11" fmla="*/ 108 h 214"/>
                <a:gd name="T12" fmla="*/ 20 w 130"/>
                <a:gd name="T13" fmla="*/ 116 h 214"/>
                <a:gd name="T14" fmla="*/ 8 w 130"/>
                <a:gd name="T15" fmla="*/ 120 h 214"/>
                <a:gd name="T16" fmla="*/ 4 w 130"/>
                <a:gd name="T17" fmla="*/ 128 h 214"/>
                <a:gd name="T18" fmla="*/ 8 w 130"/>
                <a:gd name="T19" fmla="*/ 138 h 214"/>
                <a:gd name="T20" fmla="*/ 20 w 130"/>
                <a:gd name="T21" fmla="*/ 142 h 214"/>
                <a:gd name="T22" fmla="*/ 56 w 130"/>
                <a:gd name="T23" fmla="*/ 170 h 214"/>
                <a:gd name="T24" fmla="*/ 62 w 130"/>
                <a:gd name="T25" fmla="*/ 198 h 214"/>
                <a:gd name="T26" fmla="*/ 72 w 130"/>
                <a:gd name="T27" fmla="*/ 208 h 214"/>
                <a:gd name="T28" fmla="*/ 100 w 130"/>
                <a:gd name="T29" fmla="*/ 210 h 214"/>
                <a:gd name="T30" fmla="*/ 110 w 130"/>
                <a:gd name="T31" fmla="*/ 204 h 214"/>
                <a:gd name="T32" fmla="*/ 118 w 130"/>
                <a:gd name="T33" fmla="*/ 184 h 214"/>
                <a:gd name="T34" fmla="*/ 110 w 130"/>
                <a:gd name="T35" fmla="*/ 162 h 214"/>
                <a:gd name="T36" fmla="*/ 94 w 130"/>
                <a:gd name="T37" fmla="*/ 152 h 214"/>
                <a:gd name="T38" fmla="*/ 48 w 130"/>
                <a:gd name="T39" fmla="*/ 122 h 214"/>
                <a:gd name="T40" fmla="*/ 46 w 130"/>
                <a:gd name="T41" fmla="*/ 106 h 214"/>
                <a:gd name="T42" fmla="*/ 92 w 130"/>
                <a:gd name="T43" fmla="*/ 72 h 214"/>
                <a:gd name="T44" fmla="*/ 120 w 130"/>
                <a:gd name="T45" fmla="*/ 58 h 214"/>
                <a:gd name="T46" fmla="*/ 128 w 130"/>
                <a:gd name="T47" fmla="*/ 48 h 214"/>
                <a:gd name="T48" fmla="*/ 130 w 130"/>
                <a:gd name="T49" fmla="*/ 28 h 214"/>
                <a:gd name="T50" fmla="*/ 120 w 130"/>
                <a:gd name="T51" fmla="*/ 10 h 214"/>
                <a:gd name="T52" fmla="*/ 108 w 130"/>
                <a:gd name="T53" fmla="*/ 4 h 214"/>
                <a:gd name="T54" fmla="*/ 90 w 130"/>
                <a:gd name="T55" fmla="*/ 2 h 214"/>
                <a:gd name="T56" fmla="*/ 72 w 130"/>
                <a:gd name="T57" fmla="*/ 10 h 214"/>
                <a:gd name="T58" fmla="*/ 46 w 130"/>
                <a:gd name="T59" fmla="*/ 126 h 214"/>
                <a:gd name="T60" fmla="*/ 46 w 130"/>
                <a:gd name="T61" fmla="*/ 126 h 214"/>
                <a:gd name="T62" fmla="*/ 70 w 130"/>
                <a:gd name="T63" fmla="*/ 152 h 214"/>
                <a:gd name="T64" fmla="*/ 68 w 130"/>
                <a:gd name="T65" fmla="*/ 152 h 214"/>
                <a:gd name="T66" fmla="*/ 56 w 130"/>
                <a:gd name="T67" fmla="*/ 164 h 214"/>
                <a:gd name="T68" fmla="*/ 28 w 130"/>
                <a:gd name="T69" fmla="*/ 136 h 214"/>
                <a:gd name="T70" fmla="*/ 26 w 130"/>
                <a:gd name="T71" fmla="*/ 134 h 214"/>
                <a:gd name="T72" fmla="*/ 20 w 130"/>
                <a:gd name="T73" fmla="*/ 138 h 214"/>
                <a:gd name="T74" fmla="*/ 10 w 130"/>
                <a:gd name="T75" fmla="*/ 136 h 214"/>
                <a:gd name="T76" fmla="*/ 8 w 130"/>
                <a:gd name="T77" fmla="*/ 128 h 214"/>
                <a:gd name="T78" fmla="*/ 10 w 130"/>
                <a:gd name="T79" fmla="*/ 122 h 214"/>
                <a:gd name="T80" fmla="*/ 20 w 130"/>
                <a:gd name="T81" fmla="*/ 120 h 214"/>
                <a:gd name="T82" fmla="*/ 22 w 130"/>
                <a:gd name="T83" fmla="*/ 118 h 214"/>
                <a:gd name="T84" fmla="*/ 22 w 130"/>
                <a:gd name="T85" fmla="*/ 108 h 214"/>
                <a:gd name="T86" fmla="*/ 20 w 130"/>
                <a:gd name="T87" fmla="*/ 106 h 214"/>
                <a:gd name="T88" fmla="*/ 8 w 130"/>
                <a:gd name="T89" fmla="*/ 104 h 214"/>
                <a:gd name="T90" fmla="*/ 6 w 130"/>
                <a:gd name="T91" fmla="*/ 92 h 214"/>
                <a:gd name="T92" fmla="*/ 12 w 130"/>
                <a:gd name="T93" fmla="*/ 86 h 214"/>
                <a:gd name="T94" fmla="*/ 24 w 130"/>
                <a:gd name="T95" fmla="*/ 88 h 214"/>
                <a:gd name="T96" fmla="*/ 28 w 130"/>
                <a:gd name="T97" fmla="*/ 88 h 214"/>
                <a:gd name="T98" fmla="*/ 60 w 130"/>
                <a:gd name="T99" fmla="*/ 54 h 214"/>
                <a:gd name="T100" fmla="*/ 66 w 130"/>
                <a:gd name="T101" fmla="*/ 64 h 214"/>
                <a:gd name="T102" fmla="*/ 74 w 130"/>
                <a:gd name="T103" fmla="*/ 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214">
                  <a:moveTo>
                    <a:pt x="72" y="10"/>
                  </a:moveTo>
                  <a:lnTo>
                    <a:pt x="72" y="10"/>
                  </a:lnTo>
                  <a:lnTo>
                    <a:pt x="66" y="18"/>
                  </a:lnTo>
                  <a:lnTo>
                    <a:pt x="62" y="28"/>
                  </a:lnTo>
                  <a:lnTo>
                    <a:pt x="58" y="40"/>
                  </a:lnTo>
                  <a:lnTo>
                    <a:pt x="60" y="5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0" y="82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2" y="90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12" y="112"/>
                  </a:lnTo>
                  <a:lnTo>
                    <a:pt x="20" y="112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2" y="116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4" y="124"/>
                  </a:lnTo>
                  <a:lnTo>
                    <a:pt x="4" y="128"/>
                  </a:lnTo>
                  <a:lnTo>
                    <a:pt x="4" y="134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12" y="142"/>
                  </a:lnTo>
                  <a:lnTo>
                    <a:pt x="16" y="142"/>
                  </a:lnTo>
                  <a:lnTo>
                    <a:pt x="20" y="142"/>
                  </a:lnTo>
                  <a:lnTo>
                    <a:pt x="26" y="14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8"/>
                  </a:lnTo>
                  <a:lnTo>
                    <a:pt x="58" y="188"/>
                  </a:lnTo>
                  <a:lnTo>
                    <a:pt x="62" y="198"/>
                  </a:lnTo>
                  <a:lnTo>
                    <a:pt x="66" y="204"/>
                  </a:lnTo>
                  <a:lnTo>
                    <a:pt x="66" y="204"/>
                  </a:lnTo>
                  <a:lnTo>
                    <a:pt x="72" y="208"/>
                  </a:lnTo>
                  <a:lnTo>
                    <a:pt x="76" y="210"/>
                  </a:lnTo>
                  <a:lnTo>
                    <a:pt x="88" y="214"/>
                  </a:lnTo>
                  <a:lnTo>
                    <a:pt x="100" y="210"/>
                  </a:lnTo>
                  <a:lnTo>
                    <a:pt x="104" y="208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4" y="200"/>
                  </a:lnTo>
                  <a:lnTo>
                    <a:pt x="116" y="194"/>
                  </a:lnTo>
                  <a:lnTo>
                    <a:pt x="118" y="184"/>
                  </a:lnTo>
                  <a:lnTo>
                    <a:pt x="116" y="172"/>
                  </a:lnTo>
                  <a:lnTo>
                    <a:pt x="114" y="166"/>
                  </a:lnTo>
                  <a:lnTo>
                    <a:pt x="110" y="162"/>
                  </a:lnTo>
                  <a:lnTo>
                    <a:pt x="110" y="162"/>
                  </a:lnTo>
                  <a:lnTo>
                    <a:pt x="102" y="156"/>
                  </a:lnTo>
                  <a:lnTo>
                    <a:pt x="94" y="152"/>
                  </a:lnTo>
                  <a:lnTo>
                    <a:pt x="84" y="150"/>
                  </a:lnTo>
                  <a:lnTo>
                    <a:pt x="74" y="150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8" y="122"/>
                  </a:lnTo>
                  <a:lnTo>
                    <a:pt x="46" y="106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92" y="72"/>
                  </a:lnTo>
                  <a:lnTo>
                    <a:pt x="102" y="70"/>
                  </a:lnTo>
                  <a:lnTo>
                    <a:pt x="112" y="64"/>
                  </a:lnTo>
                  <a:lnTo>
                    <a:pt x="120" y="58"/>
                  </a:lnTo>
                  <a:lnTo>
                    <a:pt x="120" y="58"/>
                  </a:lnTo>
                  <a:lnTo>
                    <a:pt x="124" y="54"/>
                  </a:lnTo>
                  <a:lnTo>
                    <a:pt x="128" y="48"/>
                  </a:lnTo>
                  <a:lnTo>
                    <a:pt x="130" y="42"/>
                  </a:lnTo>
                  <a:lnTo>
                    <a:pt x="130" y="34"/>
                  </a:lnTo>
                  <a:lnTo>
                    <a:pt x="130" y="28"/>
                  </a:lnTo>
                  <a:lnTo>
                    <a:pt x="128" y="22"/>
                  </a:lnTo>
                  <a:lnTo>
                    <a:pt x="124" y="16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14" y="6"/>
                  </a:lnTo>
                  <a:lnTo>
                    <a:pt x="108" y="4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90" y="2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2" y="10"/>
                  </a:lnTo>
                  <a:lnTo>
                    <a:pt x="72" y="10"/>
                  </a:lnTo>
                  <a:close/>
                  <a:moveTo>
                    <a:pt x="44" y="102"/>
                  </a:moveTo>
                  <a:lnTo>
                    <a:pt x="46" y="126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70" y="152"/>
                  </a:lnTo>
                  <a:lnTo>
                    <a:pt x="70" y="152"/>
                  </a:lnTo>
                  <a:lnTo>
                    <a:pt x="68" y="152"/>
                  </a:lnTo>
                  <a:lnTo>
                    <a:pt x="68" y="152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56" y="16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0" y="138"/>
                  </a:lnTo>
                  <a:lnTo>
                    <a:pt x="18" y="138"/>
                  </a:lnTo>
                  <a:lnTo>
                    <a:pt x="14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8" y="132"/>
                  </a:lnTo>
                  <a:lnTo>
                    <a:pt x="8" y="128"/>
                  </a:lnTo>
                  <a:lnTo>
                    <a:pt x="8" y="124"/>
                  </a:lnTo>
                  <a:lnTo>
                    <a:pt x="10" y="122"/>
                  </a:lnTo>
                  <a:lnTo>
                    <a:pt x="10" y="122"/>
                  </a:lnTo>
                  <a:lnTo>
                    <a:pt x="14" y="120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2" y="11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14" y="108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6" y="100"/>
                  </a:lnTo>
                  <a:lnTo>
                    <a:pt x="4" y="96"/>
                  </a:lnTo>
                  <a:lnTo>
                    <a:pt x="6" y="9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86"/>
                  </a:lnTo>
                  <a:lnTo>
                    <a:pt x="16" y="86"/>
                  </a:lnTo>
                  <a:lnTo>
                    <a:pt x="20" y="86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90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2" y="58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6" y="70"/>
                  </a:lnTo>
                  <a:lnTo>
                    <a:pt x="4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81000" y="3579813"/>
            <a:ext cx="358775" cy="901700"/>
            <a:chOff x="381000" y="3579813"/>
            <a:chExt cx="358775" cy="901700"/>
          </a:xfrm>
          <a:solidFill>
            <a:schemeClr val="bg1">
              <a:lumMod val="50000"/>
            </a:schemeClr>
          </a:solidFill>
        </p:grpSpPr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504825" y="428466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34 w 68"/>
                <a:gd name="T3" fmla="*/ 0 h 68"/>
                <a:gd name="T4" fmla="*/ 26 w 68"/>
                <a:gd name="T5" fmla="*/ 0 h 68"/>
                <a:gd name="T6" fmla="*/ 18 w 68"/>
                <a:gd name="T7" fmla="*/ 4 h 68"/>
                <a:gd name="T8" fmla="*/ 6 w 68"/>
                <a:gd name="T9" fmla="*/ 4 h 68"/>
                <a:gd name="T10" fmla="*/ 6 w 68"/>
                <a:gd name="T11" fmla="*/ 14 h 68"/>
                <a:gd name="T12" fmla="*/ 6 w 68"/>
                <a:gd name="T13" fmla="*/ 14 h 68"/>
                <a:gd name="T14" fmla="*/ 2 w 68"/>
                <a:gd name="T15" fmla="*/ 24 h 68"/>
                <a:gd name="T16" fmla="*/ 0 w 68"/>
                <a:gd name="T17" fmla="*/ 34 h 68"/>
                <a:gd name="T18" fmla="*/ 0 w 68"/>
                <a:gd name="T19" fmla="*/ 34 h 68"/>
                <a:gd name="T20" fmla="*/ 0 w 68"/>
                <a:gd name="T21" fmla="*/ 40 h 68"/>
                <a:gd name="T22" fmla="*/ 2 w 68"/>
                <a:gd name="T23" fmla="*/ 48 h 68"/>
                <a:gd name="T24" fmla="*/ 6 w 68"/>
                <a:gd name="T25" fmla="*/ 54 h 68"/>
                <a:gd name="T26" fmla="*/ 10 w 68"/>
                <a:gd name="T27" fmla="*/ 58 h 68"/>
                <a:gd name="T28" fmla="*/ 14 w 68"/>
                <a:gd name="T29" fmla="*/ 62 h 68"/>
                <a:gd name="T30" fmla="*/ 20 w 68"/>
                <a:gd name="T31" fmla="*/ 66 h 68"/>
                <a:gd name="T32" fmla="*/ 28 w 68"/>
                <a:gd name="T33" fmla="*/ 68 h 68"/>
                <a:gd name="T34" fmla="*/ 34 w 68"/>
                <a:gd name="T35" fmla="*/ 68 h 68"/>
                <a:gd name="T36" fmla="*/ 34 w 68"/>
                <a:gd name="T37" fmla="*/ 68 h 68"/>
                <a:gd name="T38" fmla="*/ 42 w 68"/>
                <a:gd name="T39" fmla="*/ 68 h 68"/>
                <a:gd name="T40" fmla="*/ 48 w 68"/>
                <a:gd name="T41" fmla="*/ 66 h 68"/>
                <a:gd name="T42" fmla="*/ 54 w 68"/>
                <a:gd name="T43" fmla="*/ 62 h 68"/>
                <a:gd name="T44" fmla="*/ 58 w 68"/>
                <a:gd name="T45" fmla="*/ 58 h 68"/>
                <a:gd name="T46" fmla="*/ 62 w 68"/>
                <a:gd name="T47" fmla="*/ 54 h 68"/>
                <a:gd name="T48" fmla="*/ 66 w 68"/>
                <a:gd name="T49" fmla="*/ 48 h 68"/>
                <a:gd name="T50" fmla="*/ 68 w 68"/>
                <a:gd name="T51" fmla="*/ 40 h 68"/>
                <a:gd name="T52" fmla="*/ 68 w 68"/>
                <a:gd name="T53" fmla="*/ 34 h 68"/>
                <a:gd name="T54" fmla="*/ 68 w 68"/>
                <a:gd name="T55" fmla="*/ 34 h 68"/>
                <a:gd name="T56" fmla="*/ 68 w 68"/>
                <a:gd name="T57" fmla="*/ 28 h 68"/>
                <a:gd name="T58" fmla="*/ 66 w 68"/>
                <a:gd name="T59" fmla="*/ 20 h 68"/>
                <a:gd name="T60" fmla="*/ 62 w 68"/>
                <a:gd name="T61" fmla="*/ 14 h 68"/>
                <a:gd name="T62" fmla="*/ 58 w 68"/>
                <a:gd name="T63" fmla="*/ 10 h 68"/>
                <a:gd name="T64" fmla="*/ 54 w 68"/>
                <a:gd name="T65" fmla="*/ 6 h 68"/>
                <a:gd name="T66" fmla="*/ 48 w 68"/>
                <a:gd name="T67" fmla="*/ 2 h 68"/>
                <a:gd name="T68" fmla="*/ 42 w 68"/>
                <a:gd name="T69" fmla="*/ 0 h 68"/>
                <a:gd name="T70" fmla="*/ 34 w 68"/>
                <a:gd name="T71" fmla="*/ 0 h 68"/>
                <a:gd name="T72" fmla="*/ 34 w 68"/>
                <a:gd name="T7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34" y="0"/>
                  </a:lnTo>
                  <a:lnTo>
                    <a:pt x="26" y="0"/>
                  </a:lnTo>
                  <a:lnTo>
                    <a:pt x="18" y="4"/>
                  </a:lnTo>
                  <a:lnTo>
                    <a:pt x="6" y="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6" y="54"/>
                  </a:lnTo>
                  <a:lnTo>
                    <a:pt x="10" y="58"/>
                  </a:lnTo>
                  <a:lnTo>
                    <a:pt x="14" y="62"/>
                  </a:lnTo>
                  <a:lnTo>
                    <a:pt x="20" y="66"/>
                  </a:lnTo>
                  <a:lnTo>
                    <a:pt x="28" y="68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42" y="68"/>
                  </a:lnTo>
                  <a:lnTo>
                    <a:pt x="48" y="66"/>
                  </a:lnTo>
                  <a:lnTo>
                    <a:pt x="54" y="62"/>
                  </a:lnTo>
                  <a:lnTo>
                    <a:pt x="58" y="58"/>
                  </a:lnTo>
                  <a:lnTo>
                    <a:pt x="62" y="54"/>
                  </a:lnTo>
                  <a:lnTo>
                    <a:pt x="66" y="48"/>
                  </a:lnTo>
                  <a:lnTo>
                    <a:pt x="68" y="4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28"/>
                  </a:lnTo>
                  <a:lnTo>
                    <a:pt x="66" y="20"/>
                  </a:lnTo>
                  <a:lnTo>
                    <a:pt x="62" y="14"/>
                  </a:lnTo>
                  <a:lnTo>
                    <a:pt x="58" y="10"/>
                  </a:lnTo>
                  <a:lnTo>
                    <a:pt x="54" y="6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84175" y="4195763"/>
              <a:ext cx="349250" cy="285750"/>
            </a:xfrm>
            <a:custGeom>
              <a:avLst/>
              <a:gdLst>
                <a:gd name="T0" fmla="*/ 18 w 220"/>
                <a:gd name="T1" fmla="*/ 0 h 180"/>
                <a:gd name="T2" fmla="*/ 0 w 220"/>
                <a:gd name="T3" fmla="*/ 180 h 180"/>
                <a:gd name="T4" fmla="*/ 220 w 220"/>
                <a:gd name="T5" fmla="*/ 180 h 180"/>
                <a:gd name="T6" fmla="*/ 206 w 220"/>
                <a:gd name="T7" fmla="*/ 0 h 180"/>
                <a:gd name="T8" fmla="*/ 18 w 220"/>
                <a:gd name="T9" fmla="*/ 0 h 180"/>
                <a:gd name="T10" fmla="*/ 110 w 220"/>
                <a:gd name="T11" fmla="*/ 138 h 180"/>
                <a:gd name="T12" fmla="*/ 110 w 220"/>
                <a:gd name="T13" fmla="*/ 138 h 180"/>
                <a:gd name="T14" fmla="*/ 102 w 220"/>
                <a:gd name="T15" fmla="*/ 136 h 180"/>
                <a:gd name="T16" fmla="*/ 92 w 220"/>
                <a:gd name="T17" fmla="*/ 134 h 180"/>
                <a:gd name="T18" fmla="*/ 84 w 220"/>
                <a:gd name="T19" fmla="*/ 130 h 180"/>
                <a:gd name="T20" fmla="*/ 76 w 220"/>
                <a:gd name="T21" fmla="*/ 124 h 180"/>
                <a:gd name="T22" fmla="*/ 70 w 220"/>
                <a:gd name="T23" fmla="*/ 116 h 180"/>
                <a:gd name="T24" fmla="*/ 66 w 220"/>
                <a:gd name="T25" fmla="*/ 108 h 180"/>
                <a:gd name="T26" fmla="*/ 64 w 220"/>
                <a:gd name="T27" fmla="*/ 100 h 180"/>
                <a:gd name="T28" fmla="*/ 62 w 220"/>
                <a:gd name="T29" fmla="*/ 90 h 180"/>
                <a:gd name="T30" fmla="*/ 62 w 220"/>
                <a:gd name="T31" fmla="*/ 90 h 180"/>
                <a:gd name="T32" fmla="*/ 64 w 220"/>
                <a:gd name="T33" fmla="*/ 80 h 180"/>
                <a:gd name="T34" fmla="*/ 66 w 220"/>
                <a:gd name="T35" fmla="*/ 72 h 180"/>
                <a:gd name="T36" fmla="*/ 70 w 220"/>
                <a:gd name="T37" fmla="*/ 64 h 180"/>
                <a:gd name="T38" fmla="*/ 76 w 220"/>
                <a:gd name="T39" fmla="*/ 56 h 180"/>
                <a:gd name="T40" fmla="*/ 84 w 220"/>
                <a:gd name="T41" fmla="*/ 50 h 180"/>
                <a:gd name="T42" fmla="*/ 92 w 220"/>
                <a:gd name="T43" fmla="*/ 46 h 180"/>
                <a:gd name="T44" fmla="*/ 102 w 220"/>
                <a:gd name="T45" fmla="*/ 44 h 180"/>
                <a:gd name="T46" fmla="*/ 110 w 220"/>
                <a:gd name="T47" fmla="*/ 42 h 180"/>
                <a:gd name="T48" fmla="*/ 110 w 220"/>
                <a:gd name="T49" fmla="*/ 42 h 180"/>
                <a:gd name="T50" fmla="*/ 120 w 220"/>
                <a:gd name="T51" fmla="*/ 44 h 180"/>
                <a:gd name="T52" fmla="*/ 130 w 220"/>
                <a:gd name="T53" fmla="*/ 46 h 180"/>
                <a:gd name="T54" fmla="*/ 138 w 220"/>
                <a:gd name="T55" fmla="*/ 50 h 180"/>
                <a:gd name="T56" fmla="*/ 144 w 220"/>
                <a:gd name="T57" fmla="*/ 56 h 180"/>
                <a:gd name="T58" fmla="*/ 150 w 220"/>
                <a:gd name="T59" fmla="*/ 64 h 180"/>
                <a:gd name="T60" fmla="*/ 154 w 220"/>
                <a:gd name="T61" fmla="*/ 72 h 180"/>
                <a:gd name="T62" fmla="*/ 158 w 220"/>
                <a:gd name="T63" fmla="*/ 80 h 180"/>
                <a:gd name="T64" fmla="*/ 158 w 220"/>
                <a:gd name="T65" fmla="*/ 90 h 180"/>
                <a:gd name="T66" fmla="*/ 158 w 220"/>
                <a:gd name="T67" fmla="*/ 90 h 180"/>
                <a:gd name="T68" fmla="*/ 158 w 220"/>
                <a:gd name="T69" fmla="*/ 100 h 180"/>
                <a:gd name="T70" fmla="*/ 154 w 220"/>
                <a:gd name="T71" fmla="*/ 108 h 180"/>
                <a:gd name="T72" fmla="*/ 150 w 220"/>
                <a:gd name="T73" fmla="*/ 116 h 180"/>
                <a:gd name="T74" fmla="*/ 144 w 220"/>
                <a:gd name="T75" fmla="*/ 124 h 180"/>
                <a:gd name="T76" fmla="*/ 138 w 220"/>
                <a:gd name="T77" fmla="*/ 130 h 180"/>
                <a:gd name="T78" fmla="*/ 130 w 220"/>
                <a:gd name="T79" fmla="*/ 134 h 180"/>
                <a:gd name="T80" fmla="*/ 120 w 220"/>
                <a:gd name="T81" fmla="*/ 136 h 180"/>
                <a:gd name="T82" fmla="*/ 110 w 220"/>
                <a:gd name="T83" fmla="*/ 138 h 180"/>
                <a:gd name="T84" fmla="*/ 110 w 220"/>
                <a:gd name="T85" fmla="*/ 13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180">
                  <a:moveTo>
                    <a:pt x="18" y="0"/>
                  </a:moveTo>
                  <a:lnTo>
                    <a:pt x="0" y="180"/>
                  </a:lnTo>
                  <a:lnTo>
                    <a:pt x="220" y="180"/>
                  </a:lnTo>
                  <a:lnTo>
                    <a:pt x="206" y="0"/>
                  </a:lnTo>
                  <a:lnTo>
                    <a:pt x="18" y="0"/>
                  </a:lnTo>
                  <a:close/>
                  <a:moveTo>
                    <a:pt x="110" y="138"/>
                  </a:moveTo>
                  <a:lnTo>
                    <a:pt x="110" y="138"/>
                  </a:lnTo>
                  <a:lnTo>
                    <a:pt x="102" y="136"/>
                  </a:lnTo>
                  <a:lnTo>
                    <a:pt x="92" y="134"/>
                  </a:lnTo>
                  <a:lnTo>
                    <a:pt x="84" y="130"/>
                  </a:lnTo>
                  <a:lnTo>
                    <a:pt x="76" y="124"/>
                  </a:lnTo>
                  <a:lnTo>
                    <a:pt x="70" y="116"/>
                  </a:lnTo>
                  <a:lnTo>
                    <a:pt x="66" y="108"/>
                  </a:lnTo>
                  <a:lnTo>
                    <a:pt x="64" y="100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64" y="80"/>
                  </a:lnTo>
                  <a:lnTo>
                    <a:pt x="66" y="72"/>
                  </a:lnTo>
                  <a:lnTo>
                    <a:pt x="70" y="64"/>
                  </a:lnTo>
                  <a:lnTo>
                    <a:pt x="76" y="56"/>
                  </a:lnTo>
                  <a:lnTo>
                    <a:pt x="84" y="50"/>
                  </a:lnTo>
                  <a:lnTo>
                    <a:pt x="92" y="46"/>
                  </a:lnTo>
                  <a:lnTo>
                    <a:pt x="102" y="44"/>
                  </a:lnTo>
                  <a:lnTo>
                    <a:pt x="110" y="42"/>
                  </a:lnTo>
                  <a:lnTo>
                    <a:pt x="110" y="42"/>
                  </a:lnTo>
                  <a:lnTo>
                    <a:pt x="120" y="44"/>
                  </a:lnTo>
                  <a:lnTo>
                    <a:pt x="130" y="46"/>
                  </a:lnTo>
                  <a:lnTo>
                    <a:pt x="138" y="50"/>
                  </a:lnTo>
                  <a:lnTo>
                    <a:pt x="144" y="56"/>
                  </a:lnTo>
                  <a:lnTo>
                    <a:pt x="150" y="64"/>
                  </a:lnTo>
                  <a:lnTo>
                    <a:pt x="154" y="72"/>
                  </a:lnTo>
                  <a:lnTo>
                    <a:pt x="158" y="80"/>
                  </a:lnTo>
                  <a:lnTo>
                    <a:pt x="158" y="90"/>
                  </a:lnTo>
                  <a:lnTo>
                    <a:pt x="158" y="90"/>
                  </a:lnTo>
                  <a:lnTo>
                    <a:pt x="158" y="100"/>
                  </a:lnTo>
                  <a:lnTo>
                    <a:pt x="154" y="108"/>
                  </a:lnTo>
                  <a:lnTo>
                    <a:pt x="150" y="116"/>
                  </a:lnTo>
                  <a:lnTo>
                    <a:pt x="144" y="124"/>
                  </a:lnTo>
                  <a:lnTo>
                    <a:pt x="138" y="130"/>
                  </a:lnTo>
                  <a:lnTo>
                    <a:pt x="130" y="134"/>
                  </a:lnTo>
                  <a:lnTo>
                    <a:pt x="120" y="136"/>
                  </a:lnTo>
                  <a:lnTo>
                    <a:pt x="110" y="138"/>
                  </a:lnTo>
                  <a:lnTo>
                    <a:pt x="11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81000" y="3579813"/>
              <a:ext cx="355600" cy="60325"/>
            </a:xfrm>
            <a:custGeom>
              <a:avLst/>
              <a:gdLst>
                <a:gd name="T0" fmla="*/ 112 w 224"/>
                <a:gd name="T1" fmla="*/ 0 h 38"/>
                <a:gd name="T2" fmla="*/ 112 w 224"/>
                <a:gd name="T3" fmla="*/ 0 h 38"/>
                <a:gd name="T4" fmla="*/ 90 w 224"/>
                <a:gd name="T5" fmla="*/ 0 h 38"/>
                <a:gd name="T6" fmla="*/ 68 w 224"/>
                <a:gd name="T7" fmla="*/ 2 h 38"/>
                <a:gd name="T8" fmla="*/ 50 w 224"/>
                <a:gd name="T9" fmla="*/ 6 h 38"/>
                <a:gd name="T10" fmla="*/ 32 w 224"/>
                <a:gd name="T11" fmla="*/ 12 h 38"/>
                <a:gd name="T12" fmla="*/ 18 w 224"/>
                <a:gd name="T13" fmla="*/ 18 h 38"/>
                <a:gd name="T14" fmla="*/ 8 w 224"/>
                <a:gd name="T15" fmla="*/ 24 h 38"/>
                <a:gd name="T16" fmla="*/ 2 w 224"/>
                <a:gd name="T17" fmla="*/ 32 h 38"/>
                <a:gd name="T18" fmla="*/ 0 w 224"/>
                <a:gd name="T19" fmla="*/ 38 h 38"/>
                <a:gd name="T20" fmla="*/ 224 w 224"/>
                <a:gd name="T21" fmla="*/ 38 h 38"/>
                <a:gd name="T22" fmla="*/ 224 w 224"/>
                <a:gd name="T23" fmla="*/ 38 h 38"/>
                <a:gd name="T24" fmla="*/ 222 w 224"/>
                <a:gd name="T25" fmla="*/ 32 h 38"/>
                <a:gd name="T26" fmla="*/ 216 w 224"/>
                <a:gd name="T27" fmla="*/ 24 h 38"/>
                <a:gd name="T28" fmla="*/ 206 w 224"/>
                <a:gd name="T29" fmla="*/ 18 h 38"/>
                <a:gd name="T30" fmla="*/ 192 w 224"/>
                <a:gd name="T31" fmla="*/ 12 h 38"/>
                <a:gd name="T32" fmla="*/ 176 w 224"/>
                <a:gd name="T33" fmla="*/ 6 h 38"/>
                <a:gd name="T34" fmla="*/ 156 w 224"/>
                <a:gd name="T35" fmla="*/ 2 h 38"/>
                <a:gd name="T36" fmla="*/ 134 w 224"/>
                <a:gd name="T37" fmla="*/ 0 h 38"/>
                <a:gd name="T38" fmla="*/ 112 w 224"/>
                <a:gd name="T39" fmla="*/ 0 h 38"/>
                <a:gd name="T40" fmla="*/ 112 w 224"/>
                <a:gd name="T4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38">
                  <a:moveTo>
                    <a:pt x="112" y="0"/>
                  </a:moveTo>
                  <a:lnTo>
                    <a:pt x="112" y="0"/>
                  </a:lnTo>
                  <a:lnTo>
                    <a:pt x="90" y="0"/>
                  </a:lnTo>
                  <a:lnTo>
                    <a:pt x="68" y="2"/>
                  </a:lnTo>
                  <a:lnTo>
                    <a:pt x="50" y="6"/>
                  </a:lnTo>
                  <a:lnTo>
                    <a:pt x="32" y="12"/>
                  </a:lnTo>
                  <a:lnTo>
                    <a:pt x="18" y="18"/>
                  </a:lnTo>
                  <a:lnTo>
                    <a:pt x="8" y="24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224" y="38"/>
                  </a:lnTo>
                  <a:lnTo>
                    <a:pt x="224" y="38"/>
                  </a:lnTo>
                  <a:lnTo>
                    <a:pt x="222" y="32"/>
                  </a:lnTo>
                  <a:lnTo>
                    <a:pt x="216" y="24"/>
                  </a:lnTo>
                  <a:lnTo>
                    <a:pt x="206" y="18"/>
                  </a:lnTo>
                  <a:lnTo>
                    <a:pt x="192" y="12"/>
                  </a:lnTo>
                  <a:lnTo>
                    <a:pt x="176" y="6"/>
                  </a:lnTo>
                  <a:lnTo>
                    <a:pt x="156" y="2"/>
                  </a:lnTo>
                  <a:lnTo>
                    <a:pt x="134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381000" y="3652838"/>
              <a:ext cx="358775" cy="514350"/>
            </a:xfrm>
            <a:custGeom>
              <a:avLst/>
              <a:gdLst>
                <a:gd name="T0" fmla="*/ 206 w 226"/>
                <a:gd name="T1" fmla="*/ 324 h 324"/>
                <a:gd name="T2" fmla="*/ 226 w 226"/>
                <a:gd name="T3" fmla="*/ 0 h 324"/>
                <a:gd name="T4" fmla="*/ 0 w 226"/>
                <a:gd name="T5" fmla="*/ 0 h 324"/>
                <a:gd name="T6" fmla="*/ 18 w 226"/>
                <a:gd name="T7" fmla="*/ 324 h 324"/>
                <a:gd name="T8" fmla="*/ 206 w 226"/>
                <a:gd name="T9" fmla="*/ 324 h 324"/>
                <a:gd name="T10" fmla="*/ 206 w 226"/>
                <a:gd name="T11" fmla="*/ 20 h 324"/>
                <a:gd name="T12" fmla="*/ 200 w 226"/>
                <a:gd name="T13" fmla="*/ 112 h 324"/>
                <a:gd name="T14" fmla="*/ 160 w 226"/>
                <a:gd name="T15" fmla="*/ 112 h 324"/>
                <a:gd name="T16" fmla="*/ 160 w 226"/>
                <a:gd name="T17" fmla="*/ 120 h 324"/>
                <a:gd name="T18" fmla="*/ 198 w 226"/>
                <a:gd name="T19" fmla="*/ 120 h 324"/>
                <a:gd name="T20" fmla="*/ 196 w 226"/>
                <a:gd name="T21" fmla="*/ 168 h 324"/>
                <a:gd name="T22" fmla="*/ 160 w 226"/>
                <a:gd name="T23" fmla="*/ 168 h 324"/>
                <a:gd name="T24" fmla="*/ 160 w 226"/>
                <a:gd name="T25" fmla="*/ 176 h 324"/>
                <a:gd name="T26" fmla="*/ 196 w 226"/>
                <a:gd name="T27" fmla="*/ 176 h 324"/>
                <a:gd name="T28" fmla="*/ 192 w 226"/>
                <a:gd name="T29" fmla="*/ 218 h 324"/>
                <a:gd name="T30" fmla="*/ 160 w 226"/>
                <a:gd name="T31" fmla="*/ 218 h 324"/>
                <a:gd name="T32" fmla="*/ 160 w 226"/>
                <a:gd name="T33" fmla="*/ 226 h 324"/>
                <a:gd name="T34" fmla="*/ 192 w 226"/>
                <a:gd name="T35" fmla="*/ 226 h 324"/>
                <a:gd name="T36" fmla="*/ 190 w 226"/>
                <a:gd name="T37" fmla="*/ 270 h 324"/>
                <a:gd name="T38" fmla="*/ 160 w 226"/>
                <a:gd name="T39" fmla="*/ 270 h 324"/>
                <a:gd name="T40" fmla="*/ 160 w 226"/>
                <a:gd name="T41" fmla="*/ 276 h 324"/>
                <a:gd name="T42" fmla="*/ 190 w 226"/>
                <a:gd name="T43" fmla="*/ 276 h 324"/>
                <a:gd name="T44" fmla="*/ 188 w 226"/>
                <a:gd name="T45" fmla="*/ 306 h 324"/>
                <a:gd name="T46" fmla="*/ 36 w 226"/>
                <a:gd name="T47" fmla="*/ 306 h 324"/>
                <a:gd name="T48" fmla="*/ 20 w 226"/>
                <a:gd name="T49" fmla="*/ 20 h 324"/>
                <a:gd name="T50" fmla="*/ 206 w 226"/>
                <a:gd name="T51" fmla="*/ 2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324">
                  <a:moveTo>
                    <a:pt x="206" y="324"/>
                  </a:moveTo>
                  <a:lnTo>
                    <a:pt x="226" y="0"/>
                  </a:lnTo>
                  <a:lnTo>
                    <a:pt x="0" y="0"/>
                  </a:lnTo>
                  <a:lnTo>
                    <a:pt x="18" y="324"/>
                  </a:lnTo>
                  <a:lnTo>
                    <a:pt x="206" y="324"/>
                  </a:lnTo>
                  <a:close/>
                  <a:moveTo>
                    <a:pt x="206" y="20"/>
                  </a:moveTo>
                  <a:lnTo>
                    <a:pt x="200" y="112"/>
                  </a:lnTo>
                  <a:lnTo>
                    <a:pt x="160" y="112"/>
                  </a:lnTo>
                  <a:lnTo>
                    <a:pt x="160" y="120"/>
                  </a:lnTo>
                  <a:lnTo>
                    <a:pt x="198" y="120"/>
                  </a:lnTo>
                  <a:lnTo>
                    <a:pt x="196" y="168"/>
                  </a:lnTo>
                  <a:lnTo>
                    <a:pt x="160" y="168"/>
                  </a:lnTo>
                  <a:lnTo>
                    <a:pt x="160" y="176"/>
                  </a:lnTo>
                  <a:lnTo>
                    <a:pt x="196" y="176"/>
                  </a:lnTo>
                  <a:lnTo>
                    <a:pt x="192" y="218"/>
                  </a:lnTo>
                  <a:lnTo>
                    <a:pt x="160" y="218"/>
                  </a:lnTo>
                  <a:lnTo>
                    <a:pt x="160" y="226"/>
                  </a:lnTo>
                  <a:lnTo>
                    <a:pt x="192" y="226"/>
                  </a:lnTo>
                  <a:lnTo>
                    <a:pt x="190" y="270"/>
                  </a:lnTo>
                  <a:lnTo>
                    <a:pt x="160" y="270"/>
                  </a:lnTo>
                  <a:lnTo>
                    <a:pt x="160" y="276"/>
                  </a:lnTo>
                  <a:lnTo>
                    <a:pt x="190" y="276"/>
                  </a:lnTo>
                  <a:lnTo>
                    <a:pt x="188" y="306"/>
                  </a:lnTo>
                  <a:lnTo>
                    <a:pt x="36" y="306"/>
                  </a:lnTo>
                  <a:lnTo>
                    <a:pt x="20" y="20"/>
                  </a:lnTo>
                  <a:lnTo>
                    <a:pt x="20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49"/>
          <p:cNvSpPr>
            <a:spLocks noEditPoints="1"/>
          </p:cNvSpPr>
          <p:nvPr/>
        </p:nvSpPr>
        <p:spPr bwMode="auto">
          <a:xfrm>
            <a:off x="1365250" y="3881438"/>
            <a:ext cx="788988" cy="631825"/>
          </a:xfrm>
          <a:custGeom>
            <a:avLst/>
            <a:gdLst>
              <a:gd name="T0" fmla="*/ 443 w 497"/>
              <a:gd name="T1" fmla="*/ 326 h 398"/>
              <a:gd name="T2" fmla="*/ 443 w 497"/>
              <a:gd name="T3" fmla="*/ 252 h 398"/>
              <a:gd name="T4" fmla="*/ 465 w 497"/>
              <a:gd name="T5" fmla="*/ 252 h 398"/>
              <a:gd name="T6" fmla="*/ 465 w 497"/>
              <a:gd name="T7" fmla="*/ 170 h 398"/>
              <a:gd name="T8" fmla="*/ 401 w 497"/>
              <a:gd name="T9" fmla="*/ 170 h 398"/>
              <a:gd name="T10" fmla="*/ 401 w 497"/>
              <a:gd name="T11" fmla="*/ 132 h 398"/>
              <a:gd name="T12" fmla="*/ 399 w 497"/>
              <a:gd name="T13" fmla="*/ 132 h 398"/>
              <a:gd name="T14" fmla="*/ 399 w 497"/>
              <a:gd name="T15" fmla="*/ 132 h 398"/>
              <a:gd name="T16" fmla="*/ 411 w 497"/>
              <a:gd name="T17" fmla="*/ 130 h 398"/>
              <a:gd name="T18" fmla="*/ 421 w 497"/>
              <a:gd name="T19" fmla="*/ 124 h 398"/>
              <a:gd name="T20" fmla="*/ 429 w 497"/>
              <a:gd name="T21" fmla="*/ 116 h 398"/>
              <a:gd name="T22" fmla="*/ 433 w 497"/>
              <a:gd name="T23" fmla="*/ 106 h 398"/>
              <a:gd name="T24" fmla="*/ 469 w 497"/>
              <a:gd name="T25" fmla="*/ 106 h 398"/>
              <a:gd name="T26" fmla="*/ 469 w 497"/>
              <a:gd name="T27" fmla="*/ 46 h 398"/>
              <a:gd name="T28" fmla="*/ 469 w 497"/>
              <a:gd name="T29" fmla="*/ 46 h 398"/>
              <a:gd name="T30" fmla="*/ 469 w 497"/>
              <a:gd name="T31" fmla="*/ 0 h 398"/>
              <a:gd name="T32" fmla="*/ 58 w 497"/>
              <a:gd name="T33" fmla="*/ 0 h 398"/>
              <a:gd name="T34" fmla="*/ 58 w 497"/>
              <a:gd name="T35" fmla="*/ 46 h 398"/>
              <a:gd name="T36" fmla="*/ 60 w 497"/>
              <a:gd name="T37" fmla="*/ 46 h 398"/>
              <a:gd name="T38" fmla="*/ 60 w 497"/>
              <a:gd name="T39" fmla="*/ 52 h 398"/>
              <a:gd name="T40" fmla="*/ 60 w 497"/>
              <a:gd name="T41" fmla="*/ 106 h 398"/>
              <a:gd name="T42" fmla="*/ 60 w 497"/>
              <a:gd name="T43" fmla="*/ 110 h 398"/>
              <a:gd name="T44" fmla="*/ 24 w 497"/>
              <a:gd name="T45" fmla="*/ 326 h 398"/>
              <a:gd name="T46" fmla="*/ 0 w 497"/>
              <a:gd name="T47" fmla="*/ 326 h 398"/>
              <a:gd name="T48" fmla="*/ 0 w 497"/>
              <a:gd name="T49" fmla="*/ 398 h 398"/>
              <a:gd name="T50" fmla="*/ 497 w 497"/>
              <a:gd name="T51" fmla="*/ 398 h 398"/>
              <a:gd name="T52" fmla="*/ 497 w 497"/>
              <a:gd name="T53" fmla="*/ 326 h 398"/>
              <a:gd name="T54" fmla="*/ 443 w 497"/>
              <a:gd name="T55" fmla="*/ 326 h 398"/>
              <a:gd name="T56" fmla="*/ 62 w 497"/>
              <a:gd name="T57" fmla="*/ 4 h 398"/>
              <a:gd name="T58" fmla="*/ 467 w 497"/>
              <a:gd name="T59" fmla="*/ 4 h 398"/>
              <a:gd name="T60" fmla="*/ 467 w 497"/>
              <a:gd name="T61" fmla="*/ 24 h 398"/>
              <a:gd name="T62" fmla="*/ 62 w 497"/>
              <a:gd name="T63" fmla="*/ 24 h 398"/>
              <a:gd name="T64" fmla="*/ 62 w 497"/>
              <a:gd name="T65" fmla="*/ 4 h 398"/>
              <a:gd name="T66" fmla="*/ 319 w 497"/>
              <a:gd name="T67" fmla="*/ 326 h 398"/>
              <a:gd name="T68" fmla="*/ 178 w 497"/>
              <a:gd name="T69" fmla="*/ 326 h 398"/>
              <a:gd name="T70" fmla="*/ 178 w 497"/>
              <a:gd name="T71" fmla="*/ 106 h 398"/>
              <a:gd name="T72" fmla="*/ 343 w 497"/>
              <a:gd name="T73" fmla="*/ 106 h 398"/>
              <a:gd name="T74" fmla="*/ 343 w 497"/>
              <a:gd name="T75" fmla="*/ 106 h 398"/>
              <a:gd name="T76" fmla="*/ 347 w 497"/>
              <a:gd name="T77" fmla="*/ 116 h 398"/>
              <a:gd name="T78" fmla="*/ 355 w 497"/>
              <a:gd name="T79" fmla="*/ 124 h 398"/>
              <a:gd name="T80" fmla="*/ 365 w 497"/>
              <a:gd name="T81" fmla="*/ 130 h 398"/>
              <a:gd name="T82" fmla="*/ 377 w 497"/>
              <a:gd name="T83" fmla="*/ 132 h 398"/>
              <a:gd name="T84" fmla="*/ 377 w 497"/>
              <a:gd name="T85" fmla="*/ 170 h 398"/>
              <a:gd name="T86" fmla="*/ 301 w 497"/>
              <a:gd name="T87" fmla="*/ 170 h 398"/>
              <a:gd name="T88" fmla="*/ 301 w 497"/>
              <a:gd name="T89" fmla="*/ 252 h 398"/>
              <a:gd name="T90" fmla="*/ 319 w 497"/>
              <a:gd name="T91" fmla="*/ 252 h 398"/>
              <a:gd name="T92" fmla="*/ 319 w 497"/>
              <a:gd name="T93" fmla="*/ 326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97" h="398">
                <a:moveTo>
                  <a:pt x="443" y="326"/>
                </a:moveTo>
                <a:lnTo>
                  <a:pt x="443" y="252"/>
                </a:lnTo>
                <a:lnTo>
                  <a:pt x="465" y="252"/>
                </a:lnTo>
                <a:lnTo>
                  <a:pt x="465" y="170"/>
                </a:lnTo>
                <a:lnTo>
                  <a:pt x="401" y="170"/>
                </a:lnTo>
                <a:lnTo>
                  <a:pt x="401" y="132"/>
                </a:lnTo>
                <a:lnTo>
                  <a:pt x="399" y="132"/>
                </a:lnTo>
                <a:lnTo>
                  <a:pt x="399" y="132"/>
                </a:lnTo>
                <a:lnTo>
                  <a:pt x="411" y="130"/>
                </a:lnTo>
                <a:lnTo>
                  <a:pt x="421" y="124"/>
                </a:lnTo>
                <a:lnTo>
                  <a:pt x="429" y="116"/>
                </a:lnTo>
                <a:lnTo>
                  <a:pt x="433" y="106"/>
                </a:lnTo>
                <a:lnTo>
                  <a:pt x="469" y="106"/>
                </a:lnTo>
                <a:lnTo>
                  <a:pt x="469" y="46"/>
                </a:lnTo>
                <a:lnTo>
                  <a:pt x="469" y="46"/>
                </a:lnTo>
                <a:lnTo>
                  <a:pt x="469" y="0"/>
                </a:lnTo>
                <a:lnTo>
                  <a:pt x="58" y="0"/>
                </a:lnTo>
                <a:lnTo>
                  <a:pt x="58" y="46"/>
                </a:lnTo>
                <a:lnTo>
                  <a:pt x="60" y="46"/>
                </a:lnTo>
                <a:lnTo>
                  <a:pt x="60" y="52"/>
                </a:lnTo>
                <a:lnTo>
                  <a:pt x="60" y="106"/>
                </a:lnTo>
                <a:lnTo>
                  <a:pt x="60" y="110"/>
                </a:lnTo>
                <a:lnTo>
                  <a:pt x="24" y="326"/>
                </a:lnTo>
                <a:lnTo>
                  <a:pt x="0" y="326"/>
                </a:lnTo>
                <a:lnTo>
                  <a:pt x="0" y="398"/>
                </a:lnTo>
                <a:lnTo>
                  <a:pt x="497" y="398"/>
                </a:lnTo>
                <a:lnTo>
                  <a:pt x="497" y="326"/>
                </a:lnTo>
                <a:lnTo>
                  <a:pt x="443" y="326"/>
                </a:lnTo>
                <a:close/>
                <a:moveTo>
                  <a:pt x="62" y="4"/>
                </a:moveTo>
                <a:lnTo>
                  <a:pt x="467" y="4"/>
                </a:lnTo>
                <a:lnTo>
                  <a:pt x="467" y="24"/>
                </a:lnTo>
                <a:lnTo>
                  <a:pt x="62" y="24"/>
                </a:lnTo>
                <a:lnTo>
                  <a:pt x="62" y="4"/>
                </a:lnTo>
                <a:close/>
                <a:moveTo>
                  <a:pt x="319" y="326"/>
                </a:moveTo>
                <a:lnTo>
                  <a:pt x="178" y="326"/>
                </a:lnTo>
                <a:lnTo>
                  <a:pt x="178" y="106"/>
                </a:lnTo>
                <a:lnTo>
                  <a:pt x="343" y="106"/>
                </a:lnTo>
                <a:lnTo>
                  <a:pt x="343" y="106"/>
                </a:lnTo>
                <a:lnTo>
                  <a:pt x="347" y="116"/>
                </a:lnTo>
                <a:lnTo>
                  <a:pt x="355" y="124"/>
                </a:lnTo>
                <a:lnTo>
                  <a:pt x="365" y="130"/>
                </a:lnTo>
                <a:lnTo>
                  <a:pt x="377" y="132"/>
                </a:lnTo>
                <a:lnTo>
                  <a:pt x="377" y="170"/>
                </a:lnTo>
                <a:lnTo>
                  <a:pt x="301" y="170"/>
                </a:lnTo>
                <a:lnTo>
                  <a:pt x="301" y="252"/>
                </a:lnTo>
                <a:lnTo>
                  <a:pt x="319" y="252"/>
                </a:lnTo>
                <a:lnTo>
                  <a:pt x="319" y="32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5346700" y="1069975"/>
            <a:ext cx="688975" cy="654050"/>
          </a:xfrm>
          <a:custGeom>
            <a:avLst/>
            <a:gdLst>
              <a:gd name="T0" fmla="*/ 422 w 434"/>
              <a:gd name="T1" fmla="*/ 16 h 412"/>
              <a:gd name="T2" fmla="*/ 422 w 434"/>
              <a:gd name="T3" fmla="*/ 16 h 412"/>
              <a:gd name="T4" fmla="*/ 414 w 434"/>
              <a:gd name="T5" fmla="*/ 8 h 412"/>
              <a:gd name="T6" fmla="*/ 404 w 434"/>
              <a:gd name="T7" fmla="*/ 4 h 412"/>
              <a:gd name="T8" fmla="*/ 394 w 434"/>
              <a:gd name="T9" fmla="*/ 2 h 412"/>
              <a:gd name="T10" fmla="*/ 384 w 434"/>
              <a:gd name="T11" fmla="*/ 0 h 412"/>
              <a:gd name="T12" fmla="*/ 374 w 434"/>
              <a:gd name="T13" fmla="*/ 0 h 412"/>
              <a:gd name="T14" fmla="*/ 362 w 434"/>
              <a:gd name="T15" fmla="*/ 2 h 412"/>
              <a:gd name="T16" fmla="*/ 338 w 434"/>
              <a:gd name="T17" fmla="*/ 10 h 412"/>
              <a:gd name="T18" fmla="*/ 314 w 434"/>
              <a:gd name="T19" fmla="*/ 22 h 412"/>
              <a:gd name="T20" fmla="*/ 288 w 434"/>
              <a:gd name="T21" fmla="*/ 38 h 412"/>
              <a:gd name="T22" fmla="*/ 262 w 434"/>
              <a:gd name="T23" fmla="*/ 58 h 412"/>
              <a:gd name="T24" fmla="*/ 238 w 434"/>
              <a:gd name="T25" fmla="*/ 78 h 412"/>
              <a:gd name="T26" fmla="*/ 190 w 434"/>
              <a:gd name="T27" fmla="*/ 122 h 412"/>
              <a:gd name="T28" fmla="*/ 152 w 434"/>
              <a:gd name="T29" fmla="*/ 162 h 412"/>
              <a:gd name="T30" fmla="*/ 116 w 434"/>
              <a:gd name="T31" fmla="*/ 202 h 412"/>
              <a:gd name="T32" fmla="*/ 138 w 434"/>
              <a:gd name="T33" fmla="*/ 224 h 412"/>
              <a:gd name="T34" fmla="*/ 0 w 434"/>
              <a:gd name="T35" fmla="*/ 362 h 412"/>
              <a:gd name="T36" fmla="*/ 50 w 434"/>
              <a:gd name="T37" fmla="*/ 412 h 412"/>
              <a:gd name="T38" fmla="*/ 188 w 434"/>
              <a:gd name="T39" fmla="*/ 274 h 412"/>
              <a:gd name="T40" fmla="*/ 188 w 434"/>
              <a:gd name="T41" fmla="*/ 276 h 412"/>
              <a:gd name="T42" fmla="*/ 434 w 434"/>
              <a:gd name="T43" fmla="*/ 28 h 412"/>
              <a:gd name="T44" fmla="*/ 434 w 434"/>
              <a:gd name="T45" fmla="*/ 28 h 412"/>
              <a:gd name="T46" fmla="*/ 422 w 434"/>
              <a:gd name="T47" fmla="*/ 16 h 412"/>
              <a:gd name="T48" fmla="*/ 422 w 434"/>
              <a:gd name="T49" fmla="*/ 1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4" h="412">
                <a:moveTo>
                  <a:pt x="422" y="16"/>
                </a:moveTo>
                <a:lnTo>
                  <a:pt x="422" y="16"/>
                </a:lnTo>
                <a:lnTo>
                  <a:pt x="414" y="8"/>
                </a:lnTo>
                <a:lnTo>
                  <a:pt x="404" y="4"/>
                </a:lnTo>
                <a:lnTo>
                  <a:pt x="394" y="2"/>
                </a:lnTo>
                <a:lnTo>
                  <a:pt x="384" y="0"/>
                </a:lnTo>
                <a:lnTo>
                  <a:pt x="374" y="0"/>
                </a:lnTo>
                <a:lnTo>
                  <a:pt x="362" y="2"/>
                </a:lnTo>
                <a:lnTo>
                  <a:pt x="338" y="10"/>
                </a:lnTo>
                <a:lnTo>
                  <a:pt x="314" y="22"/>
                </a:lnTo>
                <a:lnTo>
                  <a:pt x="288" y="38"/>
                </a:lnTo>
                <a:lnTo>
                  <a:pt x="262" y="58"/>
                </a:lnTo>
                <a:lnTo>
                  <a:pt x="238" y="78"/>
                </a:lnTo>
                <a:lnTo>
                  <a:pt x="190" y="122"/>
                </a:lnTo>
                <a:lnTo>
                  <a:pt x="152" y="162"/>
                </a:lnTo>
                <a:lnTo>
                  <a:pt x="116" y="202"/>
                </a:lnTo>
                <a:lnTo>
                  <a:pt x="138" y="224"/>
                </a:lnTo>
                <a:lnTo>
                  <a:pt x="0" y="362"/>
                </a:lnTo>
                <a:lnTo>
                  <a:pt x="50" y="412"/>
                </a:lnTo>
                <a:lnTo>
                  <a:pt x="188" y="274"/>
                </a:lnTo>
                <a:lnTo>
                  <a:pt x="188" y="276"/>
                </a:lnTo>
                <a:lnTo>
                  <a:pt x="434" y="28"/>
                </a:lnTo>
                <a:lnTo>
                  <a:pt x="434" y="28"/>
                </a:lnTo>
                <a:lnTo>
                  <a:pt x="422" y="16"/>
                </a:lnTo>
                <a:lnTo>
                  <a:pt x="422" y="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 noEditPoints="1"/>
          </p:cNvSpPr>
          <p:nvPr/>
        </p:nvSpPr>
        <p:spPr bwMode="auto">
          <a:xfrm>
            <a:off x="7805738" y="1098550"/>
            <a:ext cx="625475" cy="625475"/>
          </a:xfrm>
          <a:custGeom>
            <a:avLst/>
            <a:gdLst>
              <a:gd name="T0" fmla="*/ 376 w 394"/>
              <a:gd name="T1" fmla="*/ 18 h 394"/>
              <a:gd name="T2" fmla="*/ 362 w 394"/>
              <a:gd name="T3" fmla="*/ 8 h 394"/>
              <a:gd name="T4" fmla="*/ 346 w 394"/>
              <a:gd name="T5" fmla="*/ 2 h 394"/>
              <a:gd name="T6" fmla="*/ 306 w 394"/>
              <a:gd name="T7" fmla="*/ 4 h 394"/>
              <a:gd name="T8" fmla="*/ 262 w 394"/>
              <a:gd name="T9" fmla="*/ 20 h 394"/>
              <a:gd name="T10" fmla="*/ 220 w 394"/>
              <a:gd name="T11" fmla="*/ 54 h 394"/>
              <a:gd name="T12" fmla="*/ 204 w 394"/>
              <a:gd name="T13" fmla="*/ 70 h 394"/>
              <a:gd name="T14" fmla="*/ 180 w 394"/>
              <a:gd name="T15" fmla="*/ 108 h 394"/>
              <a:gd name="T16" fmla="*/ 168 w 394"/>
              <a:gd name="T17" fmla="*/ 144 h 394"/>
              <a:gd name="T18" fmla="*/ 168 w 394"/>
              <a:gd name="T19" fmla="*/ 178 h 394"/>
              <a:gd name="T20" fmla="*/ 116 w 394"/>
              <a:gd name="T21" fmla="*/ 250 h 394"/>
              <a:gd name="T22" fmla="*/ 0 w 394"/>
              <a:gd name="T23" fmla="*/ 342 h 394"/>
              <a:gd name="T24" fmla="*/ 156 w 394"/>
              <a:gd name="T25" fmla="*/ 290 h 394"/>
              <a:gd name="T26" fmla="*/ 200 w 394"/>
              <a:gd name="T27" fmla="*/ 220 h 394"/>
              <a:gd name="T28" fmla="*/ 216 w 394"/>
              <a:gd name="T29" fmla="*/ 226 h 394"/>
              <a:gd name="T30" fmla="*/ 250 w 394"/>
              <a:gd name="T31" fmla="*/ 226 h 394"/>
              <a:gd name="T32" fmla="*/ 286 w 394"/>
              <a:gd name="T33" fmla="*/ 214 h 394"/>
              <a:gd name="T34" fmla="*/ 324 w 394"/>
              <a:gd name="T35" fmla="*/ 190 h 394"/>
              <a:gd name="T36" fmla="*/ 342 w 394"/>
              <a:gd name="T37" fmla="*/ 174 h 394"/>
              <a:gd name="T38" fmla="*/ 374 w 394"/>
              <a:gd name="T39" fmla="*/ 132 h 394"/>
              <a:gd name="T40" fmla="*/ 392 w 394"/>
              <a:gd name="T41" fmla="*/ 90 h 394"/>
              <a:gd name="T42" fmla="*/ 392 w 394"/>
              <a:gd name="T43" fmla="*/ 50 h 394"/>
              <a:gd name="T44" fmla="*/ 386 w 394"/>
              <a:gd name="T45" fmla="*/ 32 h 394"/>
              <a:gd name="T46" fmla="*/ 376 w 394"/>
              <a:gd name="T47" fmla="*/ 18 h 394"/>
              <a:gd name="T48" fmla="*/ 192 w 394"/>
              <a:gd name="T49" fmla="*/ 140 h 394"/>
              <a:gd name="T50" fmla="*/ 314 w 394"/>
              <a:gd name="T51" fmla="*/ 42 h 394"/>
              <a:gd name="T52" fmla="*/ 192 w 394"/>
              <a:gd name="T53" fmla="*/ 140 h 394"/>
              <a:gd name="T54" fmla="*/ 216 w 394"/>
              <a:gd name="T55" fmla="*/ 166 h 394"/>
              <a:gd name="T56" fmla="*/ 340 w 394"/>
              <a:gd name="T57" fmla="*/ 68 h 394"/>
              <a:gd name="T58" fmla="*/ 254 w 394"/>
              <a:gd name="T59" fmla="*/ 204 h 394"/>
              <a:gd name="T60" fmla="*/ 352 w 394"/>
              <a:gd name="T61" fmla="*/ 80 h 394"/>
              <a:gd name="T62" fmla="*/ 254 w 394"/>
              <a:gd name="T63" fmla="*/ 20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4" h="394">
                <a:moveTo>
                  <a:pt x="376" y="18"/>
                </a:moveTo>
                <a:lnTo>
                  <a:pt x="376" y="18"/>
                </a:lnTo>
                <a:lnTo>
                  <a:pt x="370" y="12"/>
                </a:lnTo>
                <a:lnTo>
                  <a:pt x="362" y="8"/>
                </a:lnTo>
                <a:lnTo>
                  <a:pt x="354" y="4"/>
                </a:lnTo>
                <a:lnTo>
                  <a:pt x="346" y="2"/>
                </a:lnTo>
                <a:lnTo>
                  <a:pt x="326" y="0"/>
                </a:lnTo>
                <a:lnTo>
                  <a:pt x="306" y="4"/>
                </a:lnTo>
                <a:lnTo>
                  <a:pt x="284" y="10"/>
                </a:lnTo>
                <a:lnTo>
                  <a:pt x="262" y="20"/>
                </a:lnTo>
                <a:lnTo>
                  <a:pt x="240" y="36"/>
                </a:lnTo>
                <a:lnTo>
                  <a:pt x="220" y="54"/>
                </a:lnTo>
                <a:lnTo>
                  <a:pt x="220" y="54"/>
                </a:lnTo>
                <a:lnTo>
                  <a:pt x="204" y="70"/>
                </a:lnTo>
                <a:lnTo>
                  <a:pt x="192" y="90"/>
                </a:lnTo>
                <a:lnTo>
                  <a:pt x="180" y="108"/>
                </a:lnTo>
                <a:lnTo>
                  <a:pt x="174" y="126"/>
                </a:lnTo>
                <a:lnTo>
                  <a:pt x="168" y="144"/>
                </a:lnTo>
                <a:lnTo>
                  <a:pt x="168" y="162"/>
                </a:lnTo>
                <a:lnTo>
                  <a:pt x="168" y="178"/>
                </a:lnTo>
                <a:lnTo>
                  <a:pt x="174" y="194"/>
                </a:lnTo>
                <a:lnTo>
                  <a:pt x="116" y="250"/>
                </a:lnTo>
                <a:lnTo>
                  <a:pt x="104" y="238"/>
                </a:lnTo>
                <a:lnTo>
                  <a:pt x="0" y="342"/>
                </a:lnTo>
                <a:lnTo>
                  <a:pt x="52" y="394"/>
                </a:lnTo>
                <a:lnTo>
                  <a:pt x="156" y="290"/>
                </a:lnTo>
                <a:lnTo>
                  <a:pt x="144" y="278"/>
                </a:lnTo>
                <a:lnTo>
                  <a:pt x="200" y="220"/>
                </a:lnTo>
                <a:lnTo>
                  <a:pt x="200" y="220"/>
                </a:lnTo>
                <a:lnTo>
                  <a:pt x="216" y="226"/>
                </a:lnTo>
                <a:lnTo>
                  <a:pt x="232" y="228"/>
                </a:lnTo>
                <a:lnTo>
                  <a:pt x="250" y="226"/>
                </a:lnTo>
                <a:lnTo>
                  <a:pt x="268" y="222"/>
                </a:lnTo>
                <a:lnTo>
                  <a:pt x="286" y="214"/>
                </a:lnTo>
                <a:lnTo>
                  <a:pt x="306" y="204"/>
                </a:lnTo>
                <a:lnTo>
                  <a:pt x="324" y="190"/>
                </a:lnTo>
                <a:lnTo>
                  <a:pt x="342" y="174"/>
                </a:lnTo>
                <a:lnTo>
                  <a:pt x="342" y="174"/>
                </a:lnTo>
                <a:lnTo>
                  <a:pt x="360" y="154"/>
                </a:lnTo>
                <a:lnTo>
                  <a:pt x="374" y="132"/>
                </a:lnTo>
                <a:lnTo>
                  <a:pt x="384" y="110"/>
                </a:lnTo>
                <a:lnTo>
                  <a:pt x="392" y="90"/>
                </a:lnTo>
                <a:lnTo>
                  <a:pt x="394" y="68"/>
                </a:lnTo>
                <a:lnTo>
                  <a:pt x="392" y="50"/>
                </a:lnTo>
                <a:lnTo>
                  <a:pt x="390" y="40"/>
                </a:lnTo>
                <a:lnTo>
                  <a:pt x="386" y="32"/>
                </a:lnTo>
                <a:lnTo>
                  <a:pt x="382" y="24"/>
                </a:lnTo>
                <a:lnTo>
                  <a:pt x="376" y="18"/>
                </a:lnTo>
                <a:lnTo>
                  <a:pt x="376" y="18"/>
                </a:lnTo>
                <a:close/>
                <a:moveTo>
                  <a:pt x="192" y="140"/>
                </a:moveTo>
                <a:lnTo>
                  <a:pt x="302" y="28"/>
                </a:lnTo>
                <a:lnTo>
                  <a:pt x="314" y="42"/>
                </a:lnTo>
                <a:lnTo>
                  <a:pt x="204" y="152"/>
                </a:lnTo>
                <a:lnTo>
                  <a:pt x="192" y="140"/>
                </a:lnTo>
                <a:close/>
                <a:moveTo>
                  <a:pt x="230" y="178"/>
                </a:moveTo>
                <a:lnTo>
                  <a:pt x="216" y="166"/>
                </a:lnTo>
                <a:lnTo>
                  <a:pt x="328" y="54"/>
                </a:lnTo>
                <a:lnTo>
                  <a:pt x="340" y="68"/>
                </a:lnTo>
                <a:lnTo>
                  <a:pt x="230" y="178"/>
                </a:lnTo>
                <a:close/>
                <a:moveTo>
                  <a:pt x="254" y="204"/>
                </a:moveTo>
                <a:lnTo>
                  <a:pt x="242" y="190"/>
                </a:lnTo>
                <a:lnTo>
                  <a:pt x="352" y="80"/>
                </a:lnTo>
                <a:lnTo>
                  <a:pt x="366" y="92"/>
                </a:lnTo>
                <a:lnTo>
                  <a:pt x="254" y="2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6559550" y="1060450"/>
            <a:ext cx="669925" cy="673100"/>
          </a:xfrm>
          <a:custGeom>
            <a:avLst/>
            <a:gdLst>
              <a:gd name="T0" fmla="*/ 308 w 422"/>
              <a:gd name="T1" fmla="*/ 0 h 424"/>
              <a:gd name="T2" fmla="*/ 198 w 422"/>
              <a:gd name="T3" fmla="*/ 112 h 424"/>
              <a:gd name="T4" fmla="*/ 198 w 422"/>
              <a:gd name="T5" fmla="*/ 112 h 424"/>
              <a:gd name="T6" fmla="*/ 198 w 422"/>
              <a:gd name="T7" fmla="*/ 116 h 424"/>
              <a:gd name="T8" fmla="*/ 200 w 422"/>
              <a:gd name="T9" fmla="*/ 126 h 424"/>
              <a:gd name="T10" fmla="*/ 202 w 422"/>
              <a:gd name="T11" fmla="*/ 134 h 424"/>
              <a:gd name="T12" fmla="*/ 206 w 422"/>
              <a:gd name="T13" fmla="*/ 142 h 424"/>
              <a:gd name="T14" fmla="*/ 214 w 422"/>
              <a:gd name="T15" fmla="*/ 152 h 424"/>
              <a:gd name="T16" fmla="*/ 222 w 422"/>
              <a:gd name="T17" fmla="*/ 162 h 424"/>
              <a:gd name="T18" fmla="*/ 120 w 422"/>
              <a:gd name="T19" fmla="*/ 264 h 424"/>
              <a:gd name="T20" fmla="*/ 114 w 422"/>
              <a:gd name="T21" fmla="*/ 258 h 424"/>
              <a:gd name="T22" fmla="*/ 0 w 422"/>
              <a:gd name="T23" fmla="*/ 370 h 424"/>
              <a:gd name="T24" fmla="*/ 54 w 422"/>
              <a:gd name="T25" fmla="*/ 424 h 424"/>
              <a:gd name="T26" fmla="*/ 166 w 422"/>
              <a:gd name="T27" fmla="*/ 310 h 424"/>
              <a:gd name="T28" fmla="*/ 158 w 422"/>
              <a:gd name="T29" fmla="*/ 302 h 424"/>
              <a:gd name="T30" fmla="*/ 262 w 422"/>
              <a:gd name="T31" fmla="*/ 200 h 424"/>
              <a:gd name="T32" fmla="*/ 262 w 422"/>
              <a:gd name="T33" fmla="*/ 200 h 424"/>
              <a:gd name="T34" fmla="*/ 272 w 422"/>
              <a:gd name="T35" fmla="*/ 210 h 424"/>
              <a:gd name="T36" fmla="*/ 282 w 422"/>
              <a:gd name="T37" fmla="*/ 218 h 424"/>
              <a:gd name="T38" fmla="*/ 290 w 422"/>
              <a:gd name="T39" fmla="*/ 222 h 424"/>
              <a:gd name="T40" fmla="*/ 298 w 422"/>
              <a:gd name="T41" fmla="*/ 226 h 424"/>
              <a:gd name="T42" fmla="*/ 308 w 422"/>
              <a:gd name="T43" fmla="*/ 226 h 424"/>
              <a:gd name="T44" fmla="*/ 312 w 422"/>
              <a:gd name="T45" fmla="*/ 226 h 424"/>
              <a:gd name="T46" fmla="*/ 422 w 422"/>
              <a:gd name="T47" fmla="*/ 116 h 424"/>
              <a:gd name="T48" fmla="*/ 308 w 422"/>
              <a:gd name="T4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2" h="424">
                <a:moveTo>
                  <a:pt x="308" y="0"/>
                </a:moveTo>
                <a:lnTo>
                  <a:pt x="198" y="112"/>
                </a:lnTo>
                <a:lnTo>
                  <a:pt x="198" y="112"/>
                </a:lnTo>
                <a:lnTo>
                  <a:pt x="198" y="116"/>
                </a:lnTo>
                <a:lnTo>
                  <a:pt x="200" y="126"/>
                </a:lnTo>
                <a:lnTo>
                  <a:pt x="202" y="134"/>
                </a:lnTo>
                <a:lnTo>
                  <a:pt x="206" y="142"/>
                </a:lnTo>
                <a:lnTo>
                  <a:pt x="214" y="152"/>
                </a:lnTo>
                <a:lnTo>
                  <a:pt x="222" y="162"/>
                </a:lnTo>
                <a:lnTo>
                  <a:pt x="120" y="264"/>
                </a:lnTo>
                <a:lnTo>
                  <a:pt x="114" y="258"/>
                </a:lnTo>
                <a:lnTo>
                  <a:pt x="0" y="370"/>
                </a:lnTo>
                <a:lnTo>
                  <a:pt x="54" y="424"/>
                </a:lnTo>
                <a:lnTo>
                  <a:pt x="166" y="310"/>
                </a:lnTo>
                <a:lnTo>
                  <a:pt x="158" y="302"/>
                </a:lnTo>
                <a:lnTo>
                  <a:pt x="262" y="200"/>
                </a:lnTo>
                <a:lnTo>
                  <a:pt x="262" y="200"/>
                </a:lnTo>
                <a:lnTo>
                  <a:pt x="272" y="210"/>
                </a:lnTo>
                <a:lnTo>
                  <a:pt x="282" y="218"/>
                </a:lnTo>
                <a:lnTo>
                  <a:pt x="290" y="222"/>
                </a:lnTo>
                <a:lnTo>
                  <a:pt x="298" y="226"/>
                </a:lnTo>
                <a:lnTo>
                  <a:pt x="308" y="226"/>
                </a:lnTo>
                <a:lnTo>
                  <a:pt x="312" y="226"/>
                </a:lnTo>
                <a:lnTo>
                  <a:pt x="422" y="116"/>
                </a:lnTo>
                <a:lnTo>
                  <a:pt x="30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11195050" y="1035050"/>
            <a:ext cx="762000" cy="682625"/>
          </a:xfrm>
          <a:custGeom>
            <a:avLst/>
            <a:gdLst>
              <a:gd name="T0" fmla="*/ 428 w 480"/>
              <a:gd name="T1" fmla="*/ 188 h 430"/>
              <a:gd name="T2" fmla="*/ 460 w 480"/>
              <a:gd name="T3" fmla="*/ 146 h 430"/>
              <a:gd name="T4" fmla="*/ 478 w 480"/>
              <a:gd name="T5" fmla="*/ 102 h 430"/>
              <a:gd name="T6" fmla="*/ 478 w 480"/>
              <a:gd name="T7" fmla="*/ 62 h 430"/>
              <a:gd name="T8" fmla="*/ 474 w 480"/>
              <a:gd name="T9" fmla="*/ 46 h 430"/>
              <a:gd name="T10" fmla="*/ 462 w 480"/>
              <a:gd name="T11" fmla="*/ 32 h 430"/>
              <a:gd name="T12" fmla="*/ 456 w 480"/>
              <a:gd name="T13" fmla="*/ 26 h 430"/>
              <a:gd name="T14" fmla="*/ 440 w 480"/>
              <a:gd name="T15" fmla="*/ 18 h 430"/>
              <a:gd name="T16" fmla="*/ 412 w 480"/>
              <a:gd name="T17" fmla="*/ 14 h 430"/>
              <a:gd name="T18" fmla="*/ 370 w 480"/>
              <a:gd name="T19" fmla="*/ 24 h 430"/>
              <a:gd name="T20" fmla="*/ 326 w 480"/>
              <a:gd name="T21" fmla="*/ 48 h 430"/>
              <a:gd name="T22" fmla="*/ 306 w 480"/>
              <a:gd name="T23" fmla="*/ 66 h 430"/>
              <a:gd name="T24" fmla="*/ 278 w 480"/>
              <a:gd name="T25" fmla="*/ 102 h 430"/>
              <a:gd name="T26" fmla="*/ 260 w 480"/>
              <a:gd name="T27" fmla="*/ 140 h 430"/>
              <a:gd name="T28" fmla="*/ 254 w 480"/>
              <a:gd name="T29" fmla="*/ 176 h 430"/>
              <a:gd name="T30" fmla="*/ 260 w 480"/>
              <a:gd name="T31" fmla="*/ 208 h 430"/>
              <a:gd name="T32" fmla="*/ 200 w 480"/>
              <a:gd name="T33" fmla="*/ 162 h 430"/>
              <a:gd name="T34" fmla="*/ 210 w 480"/>
              <a:gd name="T35" fmla="*/ 150 h 430"/>
              <a:gd name="T36" fmla="*/ 222 w 480"/>
              <a:gd name="T37" fmla="*/ 132 h 430"/>
              <a:gd name="T38" fmla="*/ 226 w 480"/>
              <a:gd name="T39" fmla="*/ 114 h 430"/>
              <a:gd name="T40" fmla="*/ 114 w 480"/>
              <a:gd name="T41" fmla="*/ 0 h 430"/>
              <a:gd name="T42" fmla="*/ 110 w 480"/>
              <a:gd name="T43" fmla="*/ 226 h 430"/>
              <a:gd name="T44" fmla="*/ 114 w 480"/>
              <a:gd name="T45" fmla="*/ 226 h 430"/>
              <a:gd name="T46" fmla="*/ 132 w 480"/>
              <a:gd name="T47" fmla="*/ 220 h 430"/>
              <a:gd name="T48" fmla="*/ 152 w 480"/>
              <a:gd name="T49" fmla="*/ 210 h 430"/>
              <a:gd name="T50" fmla="*/ 214 w 480"/>
              <a:gd name="T51" fmla="*/ 252 h 430"/>
              <a:gd name="T52" fmla="*/ 192 w 480"/>
              <a:gd name="T53" fmla="*/ 252 h 430"/>
              <a:gd name="T54" fmla="*/ 116 w 480"/>
              <a:gd name="T55" fmla="*/ 430 h 430"/>
              <a:gd name="T56" fmla="*/ 230 w 480"/>
              <a:gd name="T57" fmla="*/ 292 h 430"/>
              <a:gd name="T58" fmla="*/ 264 w 480"/>
              <a:gd name="T59" fmla="*/ 302 h 430"/>
              <a:gd name="T60" fmla="*/ 374 w 480"/>
              <a:gd name="T61" fmla="*/ 426 h 430"/>
              <a:gd name="T62" fmla="*/ 310 w 480"/>
              <a:gd name="T63" fmla="*/ 256 h 430"/>
              <a:gd name="T64" fmla="*/ 280 w 480"/>
              <a:gd name="T65" fmla="*/ 242 h 430"/>
              <a:gd name="T66" fmla="*/ 288 w 480"/>
              <a:gd name="T67" fmla="*/ 234 h 430"/>
              <a:gd name="T68" fmla="*/ 318 w 480"/>
              <a:gd name="T69" fmla="*/ 240 h 430"/>
              <a:gd name="T70" fmla="*/ 354 w 480"/>
              <a:gd name="T71" fmla="*/ 234 h 430"/>
              <a:gd name="T72" fmla="*/ 392 w 480"/>
              <a:gd name="T73" fmla="*/ 218 h 430"/>
              <a:gd name="T74" fmla="*/ 428 w 480"/>
              <a:gd name="T75" fmla="*/ 188 h 430"/>
              <a:gd name="T76" fmla="*/ 452 w 480"/>
              <a:gd name="T77" fmla="*/ 106 h 430"/>
              <a:gd name="T78" fmla="*/ 328 w 480"/>
              <a:gd name="T79" fmla="*/ 204 h 430"/>
              <a:gd name="T80" fmla="*/ 452 w 480"/>
              <a:gd name="T81" fmla="*/ 106 h 430"/>
              <a:gd name="T82" fmla="*/ 316 w 480"/>
              <a:gd name="T83" fmla="*/ 192 h 430"/>
              <a:gd name="T84" fmla="*/ 414 w 480"/>
              <a:gd name="T85" fmla="*/ 68 h 430"/>
              <a:gd name="T86" fmla="*/ 388 w 480"/>
              <a:gd name="T87" fmla="*/ 42 h 430"/>
              <a:gd name="T88" fmla="*/ 290 w 480"/>
              <a:gd name="T89" fmla="*/ 166 h 430"/>
              <a:gd name="T90" fmla="*/ 388 w 480"/>
              <a:gd name="T91" fmla="*/ 4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0" h="430">
                <a:moveTo>
                  <a:pt x="428" y="188"/>
                </a:moveTo>
                <a:lnTo>
                  <a:pt x="428" y="188"/>
                </a:lnTo>
                <a:lnTo>
                  <a:pt x="446" y="168"/>
                </a:lnTo>
                <a:lnTo>
                  <a:pt x="460" y="146"/>
                </a:lnTo>
                <a:lnTo>
                  <a:pt x="470" y="124"/>
                </a:lnTo>
                <a:lnTo>
                  <a:pt x="478" y="102"/>
                </a:lnTo>
                <a:lnTo>
                  <a:pt x="480" y="82"/>
                </a:lnTo>
                <a:lnTo>
                  <a:pt x="478" y="62"/>
                </a:lnTo>
                <a:lnTo>
                  <a:pt x="476" y="54"/>
                </a:lnTo>
                <a:lnTo>
                  <a:pt x="474" y="46"/>
                </a:lnTo>
                <a:lnTo>
                  <a:pt x="468" y="38"/>
                </a:lnTo>
                <a:lnTo>
                  <a:pt x="462" y="32"/>
                </a:lnTo>
                <a:lnTo>
                  <a:pt x="462" y="32"/>
                </a:lnTo>
                <a:lnTo>
                  <a:pt x="456" y="26"/>
                </a:lnTo>
                <a:lnTo>
                  <a:pt x="448" y="22"/>
                </a:lnTo>
                <a:lnTo>
                  <a:pt x="440" y="18"/>
                </a:lnTo>
                <a:lnTo>
                  <a:pt x="432" y="16"/>
                </a:lnTo>
                <a:lnTo>
                  <a:pt x="412" y="14"/>
                </a:lnTo>
                <a:lnTo>
                  <a:pt x="392" y="16"/>
                </a:lnTo>
                <a:lnTo>
                  <a:pt x="370" y="24"/>
                </a:lnTo>
                <a:lnTo>
                  <a:pt x="348" y="34"/>
                </a:lnTo>
                <a:lnTo>
                  <a:pt x="326" y="48"/>
                </a:lnTo>
                <a:lnTo>
                  <a:pt x="306" y="66"/>
                </a:lnTo>
                <a:lnTo>
                  <a:pt x="306" y="66"/>
                </a:lnTo>
                <a:lnTo>
                  <a:pt x="290" y="84"/>
                </a:lnTo>
                <a:lnTo>
                  <a:pt x="278" y="102"/>
                </a:lnTo>
                <a:lnTo>
                  <a:pt x="268" y="122"/>
                </a:lnTo>
                <a:lnTo>
                  <a:pt x="260" y="140"/>
                </a:lnTo>
                <a:lnTo>
                  <a:pt x="256" y="158"/>
                </a:lnTo>
                <a:lnTo>
                  <a:pt x="254" y="176"/>
                </a:lnTo>
                <a:lnTo>
                  <a:pt x="256" y="192"/>
                </a:lnTo>
                <a:lnTo>
                  <a:pt x="260" y="208"/>
                </a:lnTo>
                <a:lnTo>
                  <a:pt x="252" y="214"/>
                </a:lnTo>
                <a:lnTo>
                  <a:pt x="200" y="162"/>
                </a:lnTo>
                <a:lnTo>
                  <a:pt x="200" y="162"/>
                </a:lnTo>
                <a:lnTo>
                  <a:pt x="210" y="150"/>
                </a:lnTo>
                <a:lnTo>
                  <a:pt x="218" y="140"/>
                </a:lnTo>
                <a:lnTo>
                  <a:pt x="222" y="132"/>
                </a:lnTo>
                <a:lnTo>
                  <a:pt x="224" y="124"/>
                </a:lnTo>
                <a:lnTo>
                  <a:pt x="226" y="114"/>
                </a:lnTo>
                <a:lnTo>
                  <a:pt x="226" y="110"/>
                </a:lnTo>
                <a:lnTo>
                  <a:pt x="114" y="0"/>
                </a:lnTo>
                <a:lnTo>
                  <a:pt x="0" y="114"/>
                </a:lnTo>
                <a:lnTo>
                  <a:pt x="110" y="226"/>
                </a:lnTo>
                <a:lnTo>
                  <a:pt x="110" y="226"/>
                </a:lnTo>
                <a:lnTo>
                  <a:pt x="114" y="226"/>
                </a:lnTo>
                <a:lnTo>
                  <a:pt x="126" y="224"/>
                </a:lnTo>
                <a:lnTo>
                  <a:pt x="132" y="220"/>
                </a:lnTo>
                <a:lnTo>
                  <a:pt x="142" y="216"/>
                </a:lnTo>
                <a:lnTo>
                  <a:pt x="152" y="210"/>
                </a:lnTo>
                <a:lnTo>
                  <a:pt x="162" y="200"/>
                </a:lnTo>
                <a:lnTo>
                  <a:pt x="214" y="252"/>
                </a:lnTo>
                <a:lnTo>
                  <a:pt x="204" y="264"/>
                </a:lnTo>
                <a:lnTo>
                  <a:pt x="192" y="252"/>
                </a:lnTo>
                <a:lnTo>
                  <a:pt x="64" y="380"/>
                </a:lnTo>
                <a:lnTo>
                  <a:pt x="116" y="430"/>
                </a:lnTo>
                <a:lnTo>
                  <a:pt x="242" y="304"/>
                </a:lnTo>
                <a:lnTo>
                  <a:pt x="230" y="292"/>
                </a:lnTo>
                <a:lnTo>
                  <a:pt x="242" y="280"/>
                </a:lnTo>
                <a:lnTo>
                  <a:pt x="264" y="302"/>
                </a:lnTo>
                <a:lnTo>
                  <a:pt x="256" y="310"/>
                </a:lnTo>
                <a:lnTo>
                  <a:pt x="374" y="426"/>
                </a:lnTo>
                <a:lnTo>
                  <a:pt x="426" y="374"/>
                </a:lnTo>
                <a:lnTo>
                  <a:pt x="310" y="256"/>
                </a:lnTo>
                <a:lnTo>
                  <a:pt x="302" y="264"/>
                </a:lnTo>
                <a:lnTo>
                  <a:pt x="280" y="242"/>
                </a:lnTo>
                <a:lnTo>
                  <a:pt x="288" y="234"/>
                </a:lnTo>
                <a:lnTo>
                  <a:pt x="288" y="234"/>
                </a:lnTo>
                <a:lnTo>
                  <a:pt x="302" y="240"/>
                </a:lnTo>
                <a:lnTo>
                  <a:pt x="318" y="240"/>
                </a:lnTo>
                <a:lnTo>
                  <a:pt x="336" y="240"/>
                </a:lnTo>
                <a:lnTo>
                  <a:pt x="354" y="234"/>
                </a:lnTo>
                <a:lnTo>
                  <a:pt x="372" y="228"/>
                </a:lnTo>
                <a:lnTo>
                  <a:pt x="392" y="218"/>
                </a:lnTo>
                <a:lnTo>
                  <a:pt x="410" y="204"/>
                </a:lnTo>
                <a:lnTo>
                  <a:pt x="428" y="188"/>
                </a:lnTo>
                <a:lnTo>
                  <a:pt x="428" y="188"/>
                </a:lnTo>
                <a:close/>
                <a:moveTo>
                  <a:pt x="452" y="106"/>
                </a:moveTo>
                <a:lnTo>
                  <a:pt x="342" y="218"/>
                </a:lnTo>
                <a:lnTo>
                  <a:pt x="328" y="204"/>
                </a:lnTo>
                <a:lnTo>
                  <a:pt x="440" y="94"/>
                </a:lnTo>
                <a:lnTo>
                  <a:pt x="452" y="106"/>
                </a:lnTo>
                <a:close/>
                <a:moveTo>
                  <a:pt x="426" y="80"/>
                </a:moveTo>
                <a:lnTo>
                  <a:pt x="316" y="192"/>
                </a:lnTo>
                <a:lnTo>
                  <a:pt x="304" y="178"/>
                </a:lnTo>
                <a:lnTo>
                  <a:pt x="414" y="68"/>
                </a:lnTo>
                <a:lnTo>
                  <a:pt x="426" y="80"/>
                </a:lnTo>
                <a:close/>
                <a:moveTo>
                  <a:pt x="388" y="42"/>
                </a:moveTo>
                <a:lnTo>
                  <a:pt x="402" y="56"/>
                </a:lnTo>
                <a:lnTo>
                  <a:pt x="290" y="166"/>
                </a:lnTo>
                <a:lnTo>
                  <a:pt x="278" y="154"/>
                </a:lnTo>
                <a:lnTo>
                  <a:pt x="388" y="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8983663" y="984250"/>
            <a:ext cx="742950" cy="742950"/>
          </a:xfrm>
          <a:custGeom>
            <a:avLst/>
            <a:gdLst>
              <a:gd name="T0" fmla="*/ 444 w 468"/>
              <a:gd name="T1" fmla="*/ 106 h 468"/>
              <a:gd name="T2" fmla="*/ 312 w 468"/>
              <a:gd name="T3" fmla="*/ 238 h 468"/>
              <a:gd name="T4" fmla="*/ 298 w 468"/>
              <a:gd name="T5" fmla="*/ 224 h 468"/>
              <a:gd name="T6" fmla="*/ 430 w 468"/>
              <a:gd name="T7" fmla="*/ 92 h 468"/>
              <a:gd name="T8" fmla="*/ 414 w 468"/>
              <a:gd name="T9" fmla="*/ 74 h 468"/>
              <a:gd name="T10" fmla="*/ 282 w 468"/>
              <a:gd name="T11" fmla="*/ 208 h 468"/>
              <a:gd name="T12" fmla="*/ 266 w 468"/>
              <a:gd name="T13" fmla="*/ 192 h 468"/>
              <a:gd name="T14" fmla="*/ 398 w 468"/>
              <a:gd name="T15" fmla="*/ 60 h 468"/>
              <a:gd name="T16" fmla="*/ 378 w 468"/>
              <a:gd name="T17" fmla="*/ 40 h 468"/>
              <a:gd name="T18" fmla="*/ 246 w 468"/>
              <a:gd name="T19" fmla="*/ 172 h 468"/>
              <a:gd name="T20" fmla="*/ 230 w 468"/>
              <a:gd name="T21" fmla="*/ 156 h 468"/>
              <a:gd name="T22" fmla="*/ 362 w 468"/>
              <a:gd name="T23" fmla="*/ 24 h 468"/>
              <a:gd name="T24" fmla="*/ 338 w 468"/>
              <a:gd name="T25" fmla="*/ 0 h 468"/>
              <a:gd name="T26" fmla="*/ 162 w 468"/>
              <a:gd name="T27" fmla="*/ 176 h 468"/>
              <a:gd name="T28" fmla="*/ 208 w 468"/>
              <a:gd name="T29" fmla="*/ 222 h 468"/>
              <a:gd name="T30" fmla="*/ 0 w 468"/>
              <a:gd name="T31" fmla="*/ 432 h 468"/>
              <a:gd name="T32" fmla="*/ 36 w 468"/>
              <a:gd name="T33" fmla="*/ 468 h 468"/>
              <a:gd name="T34" fmla="*/ 244 w 468"/>
              <a:gd name="T35" fmla="*/ 260 h 468"/>
              <a:gd name="T36" fmla="*/ 292 w 468"/>
              <a:gd name="T37" fmla="*/ 308 h 468"/>
              <a:gd name="T38" fmla="*/ 468 w 468"/>
              <a:gd name="T39" fmla="*/ 130 h 468"/>
              <a:gd name="T40" fmla="*/ 444 w 468"/>
              <a:gd name="T41" fmla="*/ 10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468">
                <a:moveTo>
                  <a:pt x="444" y="106"/>
                </a:moveTo>
                <a:lnTo>
                  <a:pt x="312" y="238"/>
                </a:lnTo>
                <a:lnTo>
                  <a:pt x="298" y="224"/>
                </a:lnTo>
                <a:lnTo>
                  <a:pt x="430" y="92"/>
                </a:lnTo>
                <a:lnTo>
                  <a:pt x="414" y="74"/>
                </a:lnTo>
                <a:lnTo>
                  <a:pt x="282" y="208"/>
                </a:lnTo>
                <a:lnTo>
                  <a:pt x="266" y="192"/>
                </a:lnTo>
                <a:lnTo>
                  <a:pt x="398" y="60"/>
                </a:lnTo>
                <a:lnTo>
                  <a:pt x="378" y="40"/>
                </a:lnTo>
                <a:lnTo>
                  <a:pt x="246" y="172"/>
                </a:lnTo>
                <a:lnTo>
                  <a:pt x="230" y="156"/>
                </a:lnTo>
                <a:lnTo>
                  <a:pt x="362" y="24"/>
                </a:lnTo>
                <a:lnTo>
                  <a:pt x="338" y="0"/>
                </a:lnTo>
                <a:lnTo>
                  <a:pt x="162" y="176"/>
                </a:lnTo>
                <a:lnTo>
                  <a:pt x="208" y="222"/>
                </a:lnTo>
                <a:lnTo>
                  <a:pt x="0" y="432"/>
                </a:lnTo>
                <a:lnTo>
                  <a:pt x="36" y="468"/>
                </a:lnTo>
                <a:lnTo>
                  <a:pt x="244" y="260"/>
                </a:lnTo>
                <a:lnTo>
                  <a:pt x="292" y="308"/>
                </a:lnTo>
                <a:lnTo>
                  <a:pt x="468" y="130"/>
                </a:lnTo>
                <a:lnTo>
                  <a:pt x="444" y="10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10148888" y="1101725"/>
            <a:ext cx="658813" cy="660400"/>
          </a:xfrm>
          <a:custGeom>
            <a:avLst/>
            <a:gdLst>
              <a:gd name="T0" fmla="*/ 389 w 415"/>
              <a:gd name="T1" fmla="*/ 26 h 416"/>
              <a:gd name="T2" fmla="*/ 389 w 415"/>
              <a:gd name="T3" fmla="*/ 26 h 416"/>
              <a:gd name="T4" fmla="*/ 381 w 415"/>
              <a:gd name="T5" fmla="*/ 18 h 416"/>
              <a:gd name="T6" fmla="*/ 371 w 415"/>
              <a:gd name="T7" fmla="*/ 14 h 416"/>
              <a:gd name="T8" fmla="*/ 353 w 415"/>
              <a:gd name="T9" fmla="*/ 4 h 416"/>
              <a:gd name="T10" fmla="*/ 333 w 415"/>
              <a:gd name="T11" fmla="*/ 0 h 416"/>
              <a:gd name="T12" fmla="*/ 311 w 415"/>
              <a:gd name="T13" fmla="*/ 0 h 416"/>
              <a:gd name="T14" fmla="*/ 291 w 415"/>
              <a:gd name="T15" fmla="*/ 4 h 416"/>
              <a:gd name="T16" fmla="*/ 269 w 415"/>
              <a:gd name="T17" fmla="*/ 10 h 416"/>
              <a:gd name="T18" fmla="*/ 249 w 415"/>
              <a:gd name="T19" fmla="*/ 22 h 416"/>
              <a:gd name="T20" fmla="*/ 232 w 415"/>
              <a:gd name="T21" fmla="*/ 38 h 416"/>
              <a:gd name="T22" fmla="*/ 232 w 415"/>
              <a:gd name="T23" fmla="*/ 38 h 416"/>
              <a:gd name="T24" fmla="*/ 218 w 415"/>
              <a:gd name="T25" fmla="*/ 54 h 416"/>
              <a:gd name="T26" fmla="*/ 208 w 415"/>
              <a:gd name="T27" fmla="*/ 70 h 416"/>
              <a:gd name="T28" fmla="*/ 200 w 415"/>
              <a:gd name="T29" fmla="*/ 88 h 416"/>
              <a:gd name="T30" fmla="*/ 194 w 415"/>
              <a:gd name="T31" fmla="*/ 106 h 416"/>
              <a:gd name="T32" fmla="*/ 192 w 415"/>
              <a:gd name="T33" fmla="*/ 124 h 416"/>
              <a:gd name="T34" fmla="*/ 194 w 415"/>
              <a:gd name="T35" fmla="*/ 142 h 416"/>
              <a:gd name="T36" fmla="*/ 198 w 415"/>
              <a:gd name="T37" fmla="*/ 160 h 416"/>
              <a:gd name="T38" fmla="*/ 204 w 415"/>
              <a:gd name="T39" fmla="*/ 176 h 416"/>
              <a:gd name="T40" fmla="*/ 0 w 415"/>
              <a:gd name="T41" fmla="*/ 380 h 416"/>
              <a:gd name="T42" fmla="*/ 34 w 415"/>
              <a:gd name="T43" fmla="*/ 416 h 416"/>
              <a:gd name="T44" fmla="*/ 240 w 415"/>
              <a:gd name="T45" fmla="*/ 210 h 416"/>
              <a:gd name="T46" fmla="*/ 240 w 415"/>
              <a:gd name="T47" fmla="*/ 210 h 416"/>
              <a:gd name="T48" fmla="*/ 255 w 415"/>
              <a:gd name="T49" fmla="*/ 218 h 416"/>
              <a:gd name="T50" fmla="*/ 271 w 415"/>
              <a:gd name="T51" fmla="*/ 222 h 416"/>
              <a:gd name="T52" fmla="*/ 289 w 415"/>
              <a:gd name="T53" fmla="*/ 222 h 416"/>
              <a:gd name="T54" fmla="*/ 307 w 415"/>
              <a:gd name="T55" fmla="*/ 220 h 416"/>
              <a:gd name="T56" fmla="*/ 325 w 415"/>
              <a:gd name="T57" fmla="*/ 216 h 416"/>
              <a:gd name="T58" fmla="*/ 343 w 415"/>
              <a:gd name="T59" fmla="*/ 208 h 416"/>
              <a:gd name="T60" fmla="*/ 361 w 415"/>
              <a:gd name="T61" fmla="*/ 196 h 416"/>
              <a:gd name="T62" fmla="*/ 375 w 415"/>
              <a:gd name="T63" fmla="*/ 184 h 416"/>
              <a:gd name="T64" fmla="*/ 375 w 415"/>
              <a:gd name="T65" fmla="*/ 184 h 416"/>
              <a:gd name="T66" fmla="*/ 391 w 415"/>
              <a:gd name="T67" fmla="*/ 164 h 416"/>
              <a:gd name="T68" fmla="*/ 403 w 415"/>
              <a:gd name="T69" fmla="*/ 144 h 416"/>
              <a:gd name="T70" fmla="*/ 411 w 415"/>
              <a:gd name="T71" fmla="*/ 124 h 416"/>
              <a:gd name="T72" fmla="*/ 415 w 415"/>
              <a:gd name="T73" fmla="*/ 102 h 416"/>
              <a:gd name="T74" fmla="*/ 415 w 415"/>
              <a:gd name="T75" fmla="*/ 82 h 416"/>
              <a:gd name="T76" fmla="*/ 409 w 415"/>
              <a:gd name="T77" fmla="*/ 60 h 416"/>
              <a:gd name="T78" fmla="*/ 401 w 415"/>
              <a:gd name="T79" fmla="*/ 42 h 416"/>
              <a:gd name="T80" fmla="*/ 395 w 415"/>
              <a:gd name="T81" fmla="*/ 34 h 416"/>
              <a:gd name="T82" fmla="*/ 389 w 415"/>
              <a:gd name="T83" fmla="*/ 26 h 416"/>
              <a:gd name="T84" fmla="*/ 389 w 415"/>
              <a:gd name="T85" fmla="*/ 2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5" h="416">
                <a:moveTo>
                  <a:pt x="389" y="26"/>
                </a:moveTo>
                <a:lnTo>
                  <a:pt x="389" y="26"/>
                </a:lnTo>
                <a:lnTo>
                  <a:pt x="381" y="18"/>
                </a:lnTo>
                <a:lnTo>
                  <a:pt x="371" y="14"/>
                </a:lnTo>
                <a:lnTo>
                  <a:pt x="353" y="4"/>
                </a:lnTo>
                <a:lnTo>
                  <a:pt x="333" y="0"/>
                </a:lnTo>
                <a:lnTo>
                  <a:pt x="311" y="0"/>
                </a:lnTo>
                <a:lnTo>
                  <a:pt x="291" y="4"/>
                </a:lnTo>
                <a:lnTo>
                  <a:pt x="269" y="10"/>
                </a:lnTo>
                <a:lnTo>
                  <a:pt x="249" y="22"/>
                </a:lnTo>
                <a:lnTo>
                  <a:pt x="232" y="38"/>
                </a:lnTo>
                <a:lnTo>
                  <a:pt x="232" y="38"/>
                </a:lnTo>
                <a:lnTo>
                  <a:pt x="218" y="54"/>
                </a:lnTo>
                <a:lnTo>
                  <a:pt x="208" y="70"/>
                </a:lnTo>
                <a:lnTo>
                  <a:pt x="200" y="88"/>
                </a:lnTo>
                <a:lnTo>
                  <a:pt x="194" y="106"/>
                </a:lnTo>
                <a:lnTo>
                  <a:pt x="192" y="124"/>
                </a:lnTo>
                <a:lnTo>
                  <a:pt x="194" y="142"/>
                </a:lnTo>
                <a:lnTo>
                  <a:pt x="198" y="160"/>
                </a:lnTo>
                <a:lnTo>
                  <a:pt x="204" y="176"/>
                </a:lnTo>
                <a:lnTo>
                  <a:pt x="0" y="380"/>
                </a:lnTo>
                <a:lnTo>
                  <a:pt x="34" y="416"/>
                </a:lnTo>
                <a:lnTo>
                  <a:pt x="240" y="210"/>
                </a:lnTo>
                <a:lnTo>
                  <a:pt x="240" y="210"/>
                </a:lnTo>
                <a:lnTo>
                  <a:pt x="255" y="218"/>
                </a:lnTo>
                <a:lnTo>
                  <a:pt x="271" y="222"/>
                </a:lnTo>
                <a:lnTo>
                  <a:pt x="289" y="222"/>
                </a:lnTo>
                <a:lnTo>
                  <a:pt x="307" y="220"/>
                </a:lnTo>
                <a:lnTo>
                  <a:pt x="325" y="216"/>
                </a:lnTo>
                <a:lnTo>
                  <a:pt x="343" y="208"/>
                </a:lnTo>
                <a:lnTo>
                  <a:pt x="361" y="196"/>
                </a:lnTo>
                <a:lnTo>
                  <a:pt x="375" y="184"/>
                </a:lnTo>
                <a:lnTo>
                  <a:pt x="375" y="184"/>
                </a:lnTo>
                <a:lnTo>
                  <a:pt x="391" y="164"/>
                </a:lnTo>
                <a:lnTo>
                  <a:pt x="403" y="144"/>
                </a:lnTo>
                <a:lnTo>
                  <a:pt x="411" y="124"/>
                </a:lnTo>
                <a:lnTo>
                  <a:pt x="415" y="102"/>
                </a:lnTo>
                <a:lnTo>
                  <a:pt x="415" y="82"/>
                </a:lnTo>
                <a:lnTo>
                  <a:pt x="409" y="60"/>
                </a:lnTo>
                <a:lnTo>
                  <a:pt x="401" y="42"/>
                </a:lnTo>
                <a:lnTo>
                  <a:pt x="395" y="34"/>
                </a:lnTo>
                <a:lnTo>
                  <a:pt x="389" y="26"/>
                </a:lnTo>
                <a:lnTo>
                  <a:pt x="389" y="2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168275" y="5141913"/>
            <a:ext cx="720725" cy="600075"/>
            <a:chOff x="168275" y="5141913"/>
            <a:chExt cx="720725" cy="600075"/>
          </a:xfrm>
          <a:solidFill>
            <a:schemeClr val="bg1">
              <a:lumMod val="50000"/>
            </a:schemeClr>
          </a:solidFill>
        </p:grpSpPr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257175" y="5141913"/>
              <a:ext cx="520700" cy="161925"/>
            </a:xfrm>
            <a:custGeom>
              <a:avLst/>
              <a:gdLst>
                <a:gd name="T0" fmla="*/ 328 w 328"/>
                <a:gd name="T1" fmla="*/ 38 h 102"/>
                <a:gd name="T2" fmla="*/ 328 w 328"/>
                <a:gd name="T3" fmla="*/ 38 h 102"/>
                <a:gd name="T4" fmla="*/ 328 w 328"/>
                <a:gd name="T5" fmla="*/ 34 h 102"/>
                <a:gd name="T6" fmla="*/ 324 w 328"/>
                <a:gd name="T7" fmla="*/ 32 h 102"/>
                <a:gd name="T8" fmla="*/ 316 w 328"/>
                <a:gd name="T9" fmla="*/ 28 h 102"/>
                <a:gd name="T10" fmla="*/ 302 w 328"/>
                <a:gd name="T11" fmla="*/ 24 h 102"/>
                <a:gd name="T12" fmla="*/ 286 w 328"/>
                <a:gd name="T13" fmla="*/ 24 h 102"/>
                <a:gd name="T14" fmla="*/ 264 w 328"/>
                <a:gd name="T15" fmla="*/ 22 h 102"/>
                <a:gd name="T16" fmla="*/ 240 w 328"/>
                <a:gd name="T17" fmla="*/ 24 h 102"/>
                <a:gd name="T18" fmla="*/ 184 w 328"/>
                <a:gd name="T19" fmla="*/ 30 h 102"/>
                <a:gd name="T20" fmla="*/ 184 w 328"/>
                <a:gd name="T21" fmla="*/ 30 h 102"/>
                <a:gd name="T22" fmla="*/ 180 w 328"/>
                <a:gd name="T23" fmla="*/ 18 h 102"/>
                <a:gd name="T24" fmla="*/ 172 w 328"/>
                <a:gd name="T25" fmla="*/ 8 h 102"/>
                <a:gd name="T26" fmla="*/ 162 w 328"/>
                <a:gd name="T27" fmla="*/ 2 h 102"/>
                <a:gd name="T28" fmla="*/ 156 w 328"/>
                <a:gd name="T29" fmla="*/ 0 h 102"/>
                <a:gd name="T30" fmla="*/ 152 w 328"/>
                <a:gd name="T31" fmla="*/ 0 h 102"/>
                <a:gd name="T32" fmla="*/ 152 w 328"/>
                <a:gd name="T33" fmla="*/ 0 h 102"/>
                <a:gd name="T34" fmla="*/ 146 w 328"/>
                <a:gd name="T35" fmla="*/ 2 h 102"/>
                <a:gd name="T36" fmla="*/ 142 w 328"/>
                <a:gd name="T37" fmla="*/ 6 h 102"/>
                <a:gd name="T38" fmla="*/ 134 w 328"/>
                <a:gd name="T39" fmla="*/ 14 h 102"/>
                <a:gd name="T40" fmla="*/ 130 w 328"/>
                <a:gd name="T41" fmla="*/ 26 h 102"/>
                <a:gd name="T42" fmla="*/ 130 w 328"/>
                <a:gd name="T43" fmla="*/ 40 h 102"/>
                <a:gd name="T44" fmla="*/ 130 w 328"/>
                <a:gd name="T45" fmla="*/ 40 h 102"/>
                <a:gd name="T46" fmla="*/ 78 w 328"/>
                <a:gd name="T47" fmla="*/ 54 h 102"/>
                <a:gd name="T48" fmla="*/ 54 w 328"/>
                <a:gd name="T49" fmla="*/ 62 h 102"/>
                <a:gd name="T50" fmla="*/ 36 w 328"/>
                <a:gd name="T51" fmla="*/ 70 h 102"/>
                <a:gd name="T52" fmla="*/ 20 w 328"/>
                <a:gd name="T53" fmla="*/ 76 h 102"/>
                <a:gd name="T54" fmla="*/ 8 w 328"/>
                <a:gd name="T55" fmla="*/ 84 h 102"/>
                <a:gd name="T56" fmla="*/ 2 w 328"/>
                <a:gd name="T57" fmla="*/ 92 h 102"/>
                <a:gd name="T58" fmla="*/ 0 w 328"/>
                <a:gd name="T59" fmla="*/ 94 h 102"/>
                <a:gd name="T60" fmla="*/ 0 w 328"/>
                <a:gd name="T61" fmla="*/ 98 h 102"/>
                <a:gd name="T62" fmla="*/ 0 w 328"/>
                <a:gd name="T63" fmla="*/ 98 h 102"/>
                <a:gd name="T64" fmla="*/ 2 w 328"/>
                <a:gd name="T65" fmla="*/ 100 h 102"/>
                <a:gd name="T66" fmla="*/ 4 w 328"/>
                <a:gd name="T67" fmla="*/ 100 h 102"/>
                <a:gd name="T68" fmla="*/ 16 w 328"/>
                <a:gd name="T69" fmla="*/ 102 h 102"/>
                <a:gd name="T70" fmla="*/ 54 w 328"/>
                <a:gd name="T71" fmla="*/ 98 h 102"/>
                <a:gd name="T72" fmla="*/ 106 w 328"/>
                <a:gd name="T73" fmla="*/ 92 h 102"/>
                <a:gd name="T74" fmla="*/ 168 w 328"/>
                <a:gd name="T75" fmla="*/ 82 h 102"/>
                <a:gd name="T76" fmla="*/ 228 w 328"/>
                <a:gd name="T77" fmla="*/ 70 h 102"/>
                <a:gd name="T78" fmla="*/ 280 w 328"/>
                <a:gd name="T79" fmla="*/ 56 h 102"/>
                <a:gd name="T80" fmla="*/ 316 w 328"/>
                <a:gd name="T81" fmla="*/ 46 h 102"/>
                <a:gd name="T82" fmla="*/ 326 w 328"/>
                <a:gd name="T83" fmla="*/ 42 h 102"/>
                <a:gd name="T84" fmla="*/ 328 w 328"/>
                <a:gd name="T85" fmla="*/ 40 h 102"/>
                <a:gd name="T86" fmla="*/ 328 w 328"/>
                <a:gd name="T87" fmla="*/ 38 h 102"/>
                <a:gd name="T88" fmla="*/ 328 w 328"/>
                <a:gd name="T89" fmla="*/ 3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8" h="102">
                  <a:moveTo>
                    <a:pt x="328" y="38"/>
                  </a:moveTo>
                  <a:lnTo>
                    <a:pt x="328" y="38"/>
                  </a:lnTo>
                  <a:lnTo>
                    <a:pt x="328" y="34"/>
                  </a:lnTo>
                  <a:lnTo>
                    <a:pt x="324" y="32"/>
                  </a:lnTo>
                  <a:lnTo>
                    <a:pt x="316" y="28"/>
                  </a:lnTo>
                  <a:lnTo>
                    <a:pt x="302" y="24"/>
                  </a:lnTo>
                  <a:lnTo>
                    <a:pt x="286" y="24"/>
                  </a:lnTo>
                  <a:lnTo>
                    <a:pt x="264" y="22"/>
                  </a:lnTo>
                  <a:lnTo>
                    <a:pt x="240" y="24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0" y="18"/>
                  </a:lnTo>
                  <a:lnTo>
                    <a:pt x="172" y="8"/>
                  </a:lnTo>
                  <a:lnTo>
                    <a:pt x="162" y="2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46" y="2"/>
                  </a:lnTo>
                  <a:lnTo>
                    <a:pt x="142" y="6"/>
                  </a:lnTo>
                  <a:lnTo>
                    <a:pt x="134" y="14"/>
                  </a:lnTo>
                  <a:lnTo>
                    <a:pt x="130" y="26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78" y="54"/>
                  </a:lnTo>
                  <a:lnTo>
                    <a:pt x="54" y="62"/>
                  </a:lnTo>
                  <a:lnTo>
                    <a:pt x="36" y="70"/>
                  </a:lnTo>
                  <a:lnTo>
                    <a:pt x="20" y="76"/>
                  </a:lnTo>
                  <a:lnTo>
                    <a:pt x="8" y="84"/>
                  </a:lnTo>
                  <a:lnTo>
                    <a:pt x="2" y="92"/>
                  </a:lnTo>
                  <a:lnTo>
                    <a:pt x="0" y="94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00"/>
                  </a:lnTo>
                  <a:lnTo>
                    <a:pt x="4" y="100"/>
                  </a:lnTo>
                  <a:lnTo>
                    <a:pt x="16" y="102"/>
                  </a:lnTo>
                  <a:lnTo>
                    <a:pt x="54" y="98"/>
                  </a:lnTo>
                  <a:lnTo>
                    <a:pt x="106" y="92"/>
                  </a:lnTo>
                  <a:lnTo>
                    <a:pt x="168" y="82"/>
                  </a:lnTo>
                  <a:lnTo>
                    <a:pt x="228" y="70"/>
                  </a:lnTo>
                  <a:lnTo>
                    <a:pt x="280" y="56"/>
                  </a:lnTo>
                  <a:lnTo>
                    <a:pt x="316" y="46"/>
                  </a:lnTo>
                  <a:lnTo>
                    <a:pt x="326" y="42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2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68275" y="5227638"/>
              <a:ext cx="720725" cy="514350"/>
            </a:xfrm>
            <a:custGeom>
              <a:avLst/>
              <a:gdLst>
                <a:gd name="T0" fmla="*/ 454 w 454"/>
                <a:gd name="T1" fmla="*/ 14 h 324"/>
                <a:gd name="T2" fmla="*/ 450 w 454"/>
                <a:gd name="T3" fmla="*/ 12 h 324"/>
                <a:gd name="T4" fmla="*/ 434 w 454"/>
                <a:gd name="T5" fmla="*/ 2 h 324"/>
                <a:gd name="T6" fmla="*/ 416 w 454"/>
                <a:gd name="T7" fmla="*/ 0 h 324"/>
                <a:gd name="T8" fmla="*/ 404 w 454"/>
                <a:gd name="T9" fmla="*/ 0 h 324"/>
                <a:gd name="T10" fmla="*/ 390 w 454"/>
                <a:gd name="T11" fmla="*/ 6 h 324"/>
                <a:gd name="T12" fmla="*/ 346 w 454"/>
                <a:gd name="T13" fmla="*/ 40 h 324"/>
                <a:gd name="T14" fmla="*/ 58 w 454"/>
                <a:gd name="T15" fmla="*/ 68 h 324"/>
                <a:gd name="T16" fmla="*/ 58 w 454"/>
                <a:gd name="T17" fmla="*/ 80 h 324"/>
                <a:gd name="T18" fmla="*/ 42 w 454"/>
                <a:gd name="T19" fmla="*/ 78 h 324"/>
                <a:gd name="T20" fmla="*/ 22 w 454"/>
                <a:gd name="T21" fmla="*/ 68 h 324"/>
                <a:gd name="T22" fmla="*/ 0 w 454"/>
                <a:gd name="T23" fmla="*/ 76 h 324"/>
                <a:gd name="T24" fmla="*/ 18 w 454"/>
                <a:gd name="T25" fmla="*/ 92 h 324"/>
                <a:gd name="T26" fmla="*/ 46 w 454"/>
                <a:gd name="T27" fmla="*/ 112 h 324"/>
                <a:gd name="T28" fmla="*/ 58 w 454"/>
                <a:gd name="T29" fmla="*/ 284 h 324"/>
                <a:gd name="T30" fmla="*/ 60 w 454"/>
                <a:gd name="T31" fmla="*/ 292 h 324"/>
                <a:gd name="T32" fmla="*/ 66 w 454"/>
                <a:gd name="T33" fmla="*/ 306 h 324"/>
                <a:gd name="T34" fmla="*/ 76 w 454"/>
                <a:gd name="T35" fmla="*/ 318 h 324"/>
                <a:gd name="T36" fmla="*/ 92 w 454"/>
                <a:gd name="T37" fmla="*/ 324 h 324"/>
                <a:gd name="T38" fmla="*/ 344 w 454"/>
                <a:gd name="T39" fmla="*/ 324 h 324"/>
                <a:gd name="T40" fmla="*/ 352 w 454"/>
                <a:gd name="T41" fmla="*/ 324 h 324"/>
                <a:gd name="T42" fmla="*/ 366 w 454"/>
                <a:gd name="T43" fmla="*/ 318 h 324"/>
                <a:gd name="T44" fmla="*/ 376 w 454"/>
                <a:gd name="T45" fmla="*/ 306 h 324"/>
                <a:gd name="T46" fmla="*/ 384 w 454"/>
                <a:gd name="T47" fmla="*/ 292 h 324"/>
                <a:gd name="T48" fmla="*/ 384 w 454"/>
                <a:gd name="T49" fmla="*/ 114 h 324"/>
                <a:gd name="T50" fmla="*/ 394 w 454"/>
                <a:gd name="T51" fmla="*/ 108 h 324"/>
                <a:gd name="T52" fmla="*/ 434 w 454"/>
                <a:gd name="T53" fmla="*/ 76 h 324"/>
                <a:gd name="T54" fmla="*/ 420 w 454"/>
                <a:gd name="T55" fmla="*/ 60 h 324"/>
                <a:gd name="T56" fmla="*/ 400 w 454"/>
                <a:gd name="T57" fmla="*/ 76 h 324"/>
                <a:gd name="T58" fmla="*/ 384 w 454"/>
                <a:gd name="T59" fmla="*/ 68 h 324"/>
                <a:gd name="T60" fmla="*/ 344 w 454"/>
                <a:gd name="T61" fmla="*/ 68 h 324"/>
                <a:gd name="T62" fmla="*/ 396 w 454"/>
                <a:gd name="T63" fmla="*/ 22 h 324"/>
                <a:gd name="T64" fmla="*/ 406 w 454"/>
                <a:gd name="T65" fmla="*/ 16 h 324"/>
                <a:gd name="T66" fmla="*/ 432 w 454"/>
                <a:gd name="T67" fmla="*/ 20 h 324"/>
                <a:gd name="T68" fmla="*/ 442 w 454"/>
                <a:gd name="T69" fmla="*/ 2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324">
                  <a:moveTo>
                    <a:pt x="442" y="26"/>
                  </a:moveTo>
                  <a:lnTo>
                    <a:pt x="454" y="14"/>
                  </a:lnTo>
                  <a:lnTo>
                    <a:pt x="454" y="14"/>
                  </a:lnTo>
                  <a:lnTo>
                    <a:pt x="450" y="12"/>
                  </a:lnTo>
                  <a:lnTo>
                    <a:pt x="440" y="6"/>
                  </a:lnTo>
                  <a:lnTo>
                    <a:pt x="434" y="2"/>
                  </a:lnTo>
                  <a:lnTo>
                    <a:pt x="426" y="0"/>
                  </a:lnTo>
                  <a:lnTo>
                    <a:pt x="416" y="0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8" y="2"/>
                  </a:lnTo>
                  <a:lnTo>
                    <a:pt x="390" y="6"/>
                  </a:lnTo>
                  <a:lnTo>
                    <a:pt x="370" y="20"/>
                  </a:lnTo>
                  <a:lnTo>
                    <a:pt x="346" y="40"/>
                  </a:lnTo>
                  <a:lnTo>
                    <a:pt x="318" y="68"/>
                  </a:lnTo>
                  <a:lnTo>
                    <a:pt x="58" y="68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2" y="80"/>
                  </a:lnTo>
                  <a:lnTo>
                    <a:pt x="42" y="78"/>
                  </a:lnTo>
                  <a:lnTo>
                    <a:pt x="30" y="74"/>
                  </a:lnTo>
                  <a:lnTo>
                    <a:pt x="22" y="68"/>
                  </a:lnTo>
                  <a:lnTo>
                    <a:pt x="14" y="6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8" y="92"/>
                  </a:lnTo>
                  <a:lnTo>
                    <a:pt x="32" y="104"/>
                  </a:lnTo>
                  <a:lnTo>
                    <a:pt x="46" y="112"/>
                  </a:lnTo>
                  <a:lnTo>
                    <a:pt x="58" y="116"/>
                  </a:lnTo>
                  <a:lnTo>
                    <a:pt x="58" y="284"/>
                  </a:lnTo>
                  <a:lnTo>
                    <a:pt x="58" y="284"/>
                  </a:lnTo>
                  <a:lnTo>
                    <a:pt x="60" y="292"/>
                  </a:lnTo>
                  <a:lnTo>
                    <a:pt x="62" y="300"/>
                  </a:lnTo>
                  <a:lnTo>
                    <a:pt x="66" y="306"/>
                  </a:lnTo>
                  <a:lnTo>
                    <a:pt x="70" y="312"/>
                  </a:lnTo>
                  <a:lnTo>
                    <a:pt x="76" y="318"/>
                  </a:lnTo>
                  <a:lnTo>
                    <a:pt x="84" y="322"/>
                  </a:lnTo>
                  <a:lnTo>
                    <a:pt x="92" y="324"/>
                  </a:lnTo>
                  <a:lnTo>
                    <a:pt x="100" y="324"/>
                  </a:lnTo>
                  <a:lnTo>
                    <a:pt x="344" y="324"/>
                  </a:lnTo>
                  <a:lnTo>
                    <a:pt x="344" y="324"/>
                  </a:lnTo>
                  <a:lnTo>
                    <a:pt x="352" y="324"/>
                  </a:lnTo>
                  <a:lnTo>
                    <a:pt x="360" y="322"/>
                  </a:lnTo>
                  <a:lnTo>
                    <a:pt x="366" y="318"/>
                  </a:lnTo>
                  <a:lnTo>
                    <a:pt x="372" y="312"/>
                  </a:lnTo>
                  <a:lnTo>
                    <a:pt x="376" y="306"/>
                  </a:lnTo>
                  <a:lnTo>
                    <a:pt x="380" y="300"/>
                  </a:lnTo>
                  <a:lnTo>
                    <a:pt x="384" y="292"/>
                  </a:lnTo>
                  <a:lnTo>
                    <a:pt x="384" y="284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394" y="108"/>
                  </a:lnTo>
                  <a:lnTo>
                    <a:pt x="406" y="100"/>
                  </a:lnTo>
                  <a:lnTo>
                    <a:pt x="434" y="76"/>
                  </a:lnTo>
                  <a:lnTo>
                    <a:pt x="420" y="60"/>
                  </a:lnTo>
                  <a:lnTo>
                    <a:pt x="420" y="60"/>
                  </a:lnTo>
                  <a:lnTo>
                    <a:pt x="408" y="70"/>
                  </a:lnTo>
                  <a:lnTo>
                    <a:pt x="400" y="76"/>
                  </a:lnTo>
                  <a:lnTo>
                    <a:pt x="384" y="82"/>
                  </a:lnTo>
                  <a:lnTo>
                    <a:pt x="384" y="68"/>
                  </a:lnTo>
                  <a:lnTo>
                    <a:pt x="344" y="68"/>
                  </a:lnTo>
                  <a:lnTo>
                    <a:pt x="344" y="68"/>
                  </a:lnTo>
                  <a:lnTo>
                    <a:pt x="380" y="32"/>
                  </a:lnTo>
                  <a:lnTo>
                    <a:pt x="396" y="22"/>
                  </a:lnTo>
                  <a:lnTo>
                    <a:pt x="406" y="16"/>
                  </a:lnTo>
                  <a:lnTo>
                    <a:pt x="406" y="16"/>
                  </a:lnTo>
                  <a:lnTo>
                    <a:pt x="422" y="16"/>
                  </a:lnTo>
                  <a:lnTo>
                    <a:pt x="432" y="20"/>
                  </a:lnTo>
                  <a:lnTo>
                    <a:pt x="438" y="24"/>
                  </a:lnTo>
                  <a:lnTo>
                    <a:pt x="442" y="26"/>
                  </a:lnTo>
                  <a:lnTo>
                    <a:pt x="4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Freeform 58"/>
          <p:cNvSpPr>
            <a:spLocks noEditPoints="1"/>
          </p:cNvSpPr>
          <p:nvPr/>
        </p:nvSpPr>
        <p:spPr bwMode="auto">
          <a:xfrm>
            <a:off x="5340350" y="3779838"/>
            <a:ext cx="606425" cy="723900"/>
          </a:xfrm>
          <a:custGeom>
            <a:avLst/>
            <a:gdLst>
              <a:gd name="T0" fmla="*/ 172 w 382"/>
              <a:gd name="T1" fmla="*/ 140 h 456"/>
              <a:gd name="T2" fmla="*/ 174 w 382"/>
              <a:gd name="T3" fmla="*/ 152 h 456"/>
              <a:gd name="T4" fmla="*/ 192 w 382"/>
              <a:gd name="T5" fmla="*/ 168 h 456"/>
              <a:gd name="T6" fmla="*/ 204 w 382"/>
              <a:gd name="T7" fmla="*/ 172 h 456"/>
              <a:gd name="T8" fmla="*/ 212 w 382"/>
              <a:gd name="T9" fmla="*/ 170 h 456"/>
              <a:gd name="T10" fmla="*/ 226 w 382"/>
              <a:gd name="T11" fmla="*/ 162 h 456"/>
              <a:gd name="T12" fmla="*/ 382 w 382"/>
              <a:gd name="T13" fmla="*/ 166 h 456"/>
              <a:gd name="T14" fmla="*/ 254 w 382"/>
              <a:gd name="T15" fmla="*/ 138 h 456"/>
              <a:gd name="T16" fmla="*/ 332 w 382"/>
              <a:gd name="T17" fmla="*/ 0 h 456"/>
              <a:gd name="T18" fmla="*/ 12 w 382"/>
              <a:gd name="T19" fmla="*/ 4 h 456"/>
              <a:gd name="T20" fmla="*/ 12 w 382"/>
              <a:gd name="T21" fmla="*/ 360 h 456"/>
              <a:gd name="T22" fmla="*/ 0 w 382"/>
              <a:gd name="T23" fmla="*/ 456 h 456"/>
              <a:gd name="T24" fmla="*/ 336 w 382"/>
              <a:gd name="T25" fmla="*/ 360 h 456"/>
              <a:gd name="T26" fmla="*/ 260 w 382"/>
              <a:gd name="T27" fmla="*/ 332 h 456"/>
              <a:gd name="T28" fmla="*/ 268 w 382"/>
              <a:gd name="T29" fmla="*/ 330 h 456"/>
              <a:gd name="T30" fmla="*/ 280 w 382"/>
              <a:gd name="T31" fmla="*/ 326 h 456"/>
              <a:gd name="T32" fmla="*/ 290 w 382"/>
              <a:gd name="T33" fmla="*/ 316 h 456"/>
              <a:gd name="T34" fmla="*/ 296 w 382"/>
              <a:gd name="T35" fmla="*/ 302 h 456"/>
              <a:gd name="T36" fmla="*/ 296 w 382"/>
              <a:gd name="T37" fmla="*/ 294 h 456"/>
              <a:gd name="T38" fmla="*/ 294 w 382"/>
              <a:gd name="T39" fmla="*/ 280 h 456"/>
              <a:gd name="T40" fmla="*/ 286 w 382"/>
              <a:gd name="T41" fmla="*/ 268 h 456"/>
              <a:gd name="T42" fmla="*/ 274 w 382"/>
              <a:gd name="T43" fmla="*/ 260 h 456"/>
              <a:gd name="T44" fmla="*/ 260 w 382"/>
              <a:gd name="T45" fmla="*/ 258 h 456"/>
              <a:gd name="T46" fmla="*/ 160 w 382"/>
              <a:gd name="T47" fmla="*/ 250 h 456"/>
              <a:gd name="T48" fmla="*/ 78 w 382"/>
              <a:gd name="T49" fmla="*/ 360 h 456"/>
              <a:gd name="T50" fmla="*/ 172 w 382"/>
              <a:gd name="T51" fmla="*/ 140 h 456"/>
              <a:gd name="T52" fmla="*/ 260 w 382"/>
              <a:gd name="T53" fmla="*/ 272 h 456"/>
              <a:gd name="T54" fmla="*/ 276 w 382"/>
              <a:gd name="T55" fmla="*/ 278 h 456"/>
              <a:gd name="T56" fmla="*/ 282 w 382"/>
              <a:gd name="T57" fmla="*/ 294 h 456"/>
              <a:gd name="T58" fmla="*/ 280 w 382"/>
              <a:gd name="T59" fmla="*/ 304 h 456"/>
              <a:gd name="T60" fmla="*/ 268 w 382"/>
              <a:gd name="T61" fmla="*/ 316 h 456"/>
              <a:gd name="T62" fmla="*/ 260 w 382"/>
              <a:gd name="T63" fmla="*/ 272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2" h="456">
                <a:moveTo>
                  <a:pt x="172" y="140"/>
                </a:moveTo>
                <a:lnTo>
                  <a:pt x="172" y="140"/>
                </a:lnTo>
                <a:lnTo>
                  <a:pt x="172" y="146"/>
                </a:lnTo>
                <a:lnTo>
                  <a:pt x="174" y="152"/>
                </a:lnTo>
                <a:lnTo>
                  <a:pt x="182" y="162"/>
                </a:lnTo>
                <a:lnTo>
                  <a:pt x="192" y="168"/>
                </a:lnTo>
                <a:lnTo>
                  <a:pt x="198" y="170"/>
                </a:lnTo>
                <a:lnTo>
                  <a:pt x="204" y="172"/>
                </a:lnTo>
                <a:lnTo>
                  <a:pt x="204" y="172"/>
                </a:lnTo>
                <a:lnTo>
                  <a:pt x="212" y="170"/>
                </a:lnTo>
                <a:lnTo>
                  <a:pt x="220" y="166"/>
                </a:lnTo>
                <a:lnTo>
                  <a:pt x="226" y="162"/>
                </a:lnTo>
                <a:lnTo>
                  <a:pt x="230" y="156"/>
                </a:lnTo>
                <a:lnTo>
                  <a:pt x="382" y="166"/>
                </a:lnTo>
                <a:lnTo>
                  <a:pt x="382" y="138"/>
                </a:lnTo>
                <a:lnTo>
                  <a:pt x="254" y="138"/>
                </a:lnTo>
                <a:lnTo>
                  <a:pt x="332" y="128"/>
                </a:lnTo>
                <a:lnTo>
                  <a:pt x="332" y="0"/>
                </a:lnTo>
                <a:lnTo>
                  <a:pt x="12" y="0"/>
                </a:lnTo>
                <a:lnTo>
                  <a:pt x="12" y="4"/>
                </a:lnTo>
                <a:lnTo>
                  <a:pt x="12" y="128"/>
                </a:lnTo>
                <a:lnTo>
                  <a:pt x="12" y="360"/>
                </a:lnTo>
                <a:lnTo>
                  <a:pt x="0" y="360"/>
                </a:lnTo>
                <a:lnTo>
                  <a:pt x="0" y="456"/>
                </a:lnTo>
                <a:lnTo>
                  <a:pt x="336" y="456"/>
                </a:lnTo>
                <a:lnTo>
                  <a:pt x="336" y="360"/>
                </a:lnTo>
                <a:lnTo>
                  <a:pt x="260" y="360"/>
                </a:lnTo>
                <a:lnTo>
                  <a:pt x="260" y="332"/>
                </a:lnTo>
                <a:lnTo>
                  <a:pt x="260" y="332"/>
                </a:lnTo>
                <a:lnTo>
                  <a:pt x="268" y="330"/>
                </a:lnTo>
                <a:lnTo>
                  <a:pt x="274" y="328"/>
                </a:lnTo>
                <a:lnTo>
                  <a:pt x="280" y="326"/>
                </a:lnTo>
                <a:lnTo>
                  <a:pt x="286" y="320"/>
                </a:lnTo>
                <a:lnTo>
                  <a:pt x="290" y="316"/>
                </a:lnTo>
                <a:lnTo>
                  <a:pt x="294" y="308"/>
                </a:lnTo>
                <a:lnTo>
                  <a:pt x="296" y="302"/>
                </a:lnTo>
                <a:lnTo>
                  <a:pt x="296" y="294"/>
                </a:lnTo>
                <a:lnTo>
                  <a:pt x="296" y="294"/>
                </a:lnTo>
                <a:lnTo>
                  <a:pt x="296" y="286"/>
                </a:lnTo>
                <a:lnTo>
                  <a:pt x="294" y="280"/>
                </a:lnTo>
                <a:lnTo>
                  <a:pt x="290" y="274"/>
                </a:lnTo>
                <a:lnTo>
                  <a:pt x="286" y="268"/>
                </a:lnTo>
                <a:lnTo>
                  <a:pt x="280" y="264"/>
                </a:lnTo>
                <a:lnTo>
                  <a:pt x="274" y="260"/>
                </a:lnTo>
                <a:lnTo>
                  <a:pt x="268" y="258"/>
                </a:lnTo>
                <a:lnTo>
                  <a:pt x="260" y="258"/>
                </a:lnTo>
                <a:lnTo>
                  <a:pt x="260" y="250"/>
                </a:lnTo>
                <a:lnTo>
                  <a:pt x="160" y="250"/>
                </a:lnTo>
                <a:lnTo>
                  <a:pt x="160" y="360"/>
                </a:lnTo>
                <a:lnTo>
                  <a:pt x="78" y="360"/>
                </a:lnTo>
                <a:lnTo>
                  <a:pt x="78" y="128"/>
                </a:lnTo>
                <a:lnTo>
                  <a:pt x="172" y="140"/>
                </a:lnTo>
                <a:close/>
                <a:moveTo>
                  <a:pt x="260" y="272"/>
                </a:moveTo>
                <a:lnTo>
                  <a:pt x="260" y="272"/>
                </a:lnTo>
                <a:lnTo>
                  <a:pt x="268" y="274"/>
                </a:lnTo>
                <a:lnTo>
                  <a:pt x="276" y="278"/>
                </a:lnTo>
                <a:lnTo>
                  <a:pt x="280" y="286"/>
                </a:lnTo>
                <a:lnTo>
                  <a:pt x="282" y="294"/>
                </a:lnTo>
                <a:lnTo>
                  <a:pt x="282" y="294"/>
                </a:lnTo>
                <a:lnTo>
                  <a:pt x="280" y="304"/>
                </a:lnTo>
                <a:lnTo>
                  <a:pt x="276" y="310"/>
                </a:lnTo>
                <a:lnTo>
                  <a:pt x="268" y="316"/>
                </a:lnTo>
                <a:lnTo>
                  <a:pt x="260" y="318"/>
                </a:lnTo>
                <a:lnTo>
                  <a:pt x="260" y="2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307975" y="2400300"/>
            <a:ext cx="739775" cy="739775"/>
          </a:xfrm>
          <a:custGeom>
            <a:avLst/>
            <a:gdLst>
              <a:gd name="T0" fmla="*/ 458 w 466"/>
              <a:gd name="T1" fmla="*/ 58 h 466"/>
              <a:gd name="T2" fmla="*/ 424 w 466"/>
              <a:gd name="T3" fmla="*/ 30 h 466"/>
              <a:gd name="T4" fmla="*/ 422 w 466"/>
              <a:gd name="T5" fmla="*/ 14 h 466"/>
              <a:gd name="T6" fmla="*/ 410 w 466"/>
              <a:gd name="T7" fmla="*/ 0 h 466"/>
              <a:gd name="T8" fmla="*/ 396 w 466"/>
              <a:gd name="T9" fmla="*/ 0 h 466"/>
              <a:gd name="T10" fmla="*/ 384 w 466"/>
              <a:gd name="T11" fmla="*/ 8 h 466"/>
              <a:gd name="T12" fmla="*/ 378 w 466"/>
              <a:gd name="T13" fmla="*/ 22 h 466"/>
              <a:gd name="T14" fmla="*/ 374 w 466"/>
              <a:gd name="T15" fmla="*/ 42 h 466"/>
              <a:gd name="T16" fmla="*/ 376 w 466"/>
              <a:gd name="T17" fmla="*/ 52 h 466"/>
              <a:gd name="T18" fmla="*/ 366 w 466"/>
              <a:gd name="T19" fmla="*/ 54 h 466"/>
              <a:gd name="T20" fmla="*/ 344 w 466"/>
              <a:gd name="T21" fmla="*/ 62 h 466"/>
              <a:gd name="T22" fmla="*/ 336 w 466"/>
              <a:gd name="T23" fmla="*/ 70 h 466"/>
              <a:gd name="T24" fmla="*/ 302 w 466"/>
              <a:gd name="T25" fmla="*/ 120 h 466"/>
              <a:gd name="T26" fmla="*/ 246 w 466"/>
              <a:gd name="T27" fmla="*/ 192 h 466"/>
              <a:gd name="T28" fmla="*/ 222 w 466"/>
              <a:gd name="T29" fmla="*/ 218 h 466"/>
              <a:gd name="T30" fmla="*/ 172 w 466"/>
              <a:gd name="T31" fmla="*/ 262 h 466"/>
              <a:gd name="T32" fmla="*/ 84 w 466"/>
              <a:gd name="T33" fmla="*/ 328 h 466"/>
              <a:gd name="T34" fmla="*/ 68 w 466"/>
              <a:gd name="T35" fmla="*/ 338 h 466"/>
              <a:gd name="T36" fmla="*/ 58 w 466"/>
              <a:gd name="T37" fmla="*/ 352 h 466"/>
              <a:gd name="T38" fmla="*/ 52 w 466"/>
              <a:gd name="T39" fmla="*/ 368 h 466"/>
              <a:gd name="T40" fmla="*/ 44 w 466"/>
              <a:gd name="T41" fmla="*/ 368 h 466"/>
              <a:gd name="T42" fmla="*/ 22 w 466"/>
              <a:gd name="T43" fmla="*/ 374 h 466"/>
              <a:gd name="T44" fmla="*/ 12 w 466"/>
              <a:gd name="T45" fmla="*/ 380 h 466"/>
              <a:gd name="T46" fmla="*/ 0 w 466"/>
              <a:gd name="T47" fmla="*/ 394 h 466"/>
              <a:gd name="T48" fmla="*/ 2 w 466"/>
              <a:gd name="T49" fmla="*/ 404 h 466"/>
              <a:gd name="T50" fmla="*/ 6 w 466"/>
              <a:gd name="T51" fmla="*/ 408 h 466"/>
              <a:gd name="T52" fmla="*/ 40 w 466"/>
              <a:gd name="T53" fmla="*/ 436 h 466"/>
              <a:gd name="T54" fmla="*/ 44 w 466"/>
              <a:gd name="T55" fmla="*/ 452 h 466"/>
              <a:gd name="T56" fmla="*/ 56 w 466"/>
              <a:gd name="T57" fmla="*/ 466 h 466"/>
              <a:gd name="T58" fmla="*/ 70 w 466"/>
              <a:gd name="T59" fmla="*/ 466 h 466"/>
              <a:gd name="T60" fmla="*/ 82 w 466"/>
              <a:gd name="T61" fmla="*/ 458 h 466"/>
              <a:gd name="T62" fmla="*/ 86 w 466"/>
              <a:gd name="T63" fmla="*/ 450 h 466"/>
              <a:gd name="T64" fmla="*/ 90 w 466"/>
              <a:gd name="T65" fmla="*/ 432 h 466"/>
              <a:gd name="T66" fmla="*/ 112 w 466"/>
              <a:gd name="T67" fmla="*/ 432 h 466"/>
              <a:gd name="T68" fmla="*/ 144 w 466"/>
              <a:gd name="T69" fmla="*/ 422 h 466"/>
              <a:gd name="T70" fmla="*/ 150 w 466"/>
              <a:gd name="T71" fmla="*/ 420 h 466"/>
              <a:gd name="T72" fmla="*/ 198 w 466"/>
              <a:gd name="T73" fmla="*/ 388 h 466"/>
              <a:gd name="T74" fmla="*/ 270 w 466"/>
              <a:gd name="T75" fmla="*/ 334 h 466"/>
              <a:gd name="T76" fmla="*/ 294 w 466"/>
              <a:gd name="T77" fmla="*/ 310 h 466"/>
              <a:gd name="T78" fmla="*/ 340 w 466"/>
              <a:gd name="T79" fmla="*/ 258 h 466"/>
              <a:gd name="T80" fmla="*/ 408 w 466"/>
              <a:gd name="T81" fmla="*/ 168 h 466"/>
              <a:gd name="T82" fmla="*/ 418 w 466"/>
              <a:gd name="T83" fmla="*/ 152 h 466"/>
              <a:gd name="T84" fmla="*/ 432 w 466"/>
              <a:gd name="T85" fmla="*/ 122 h 466"/>
              <a:gd name="T86" fmla="*/ 432 w 466"/>
              <a:gd name="T87" fmla="*/ 96 h 466"/>
              <a:gd name="T88" fmla="*/ 442 w 466"/>
              <a:gd name="T89" fmla="*/ 92 h 466"/>
              <a:gd name="T90" fmla="*/ 464 w 466"/>
              <a:gd name="T91" fmla="*/ 78 h 466"/>
              <a:gd name="T92" fmla="*/ 466 w 466"/>
              <a:gd name="T93" fmla="*/ 68 h 466"/>
              <a:gd name="T94" fmla="*/ 458 w 466"/>
              <a:gd name="T95" fmla="*/ 58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6" h="466">
                <a:moveTo>
                  <a:pt x="458" y="58"/>
                </a:moveTo>
                <a:lnTo>
                  <a:pt x="458" y="58"/>
                </a:lnTo>
                <a:lnTo>
                  <a:pt x="428" y="42"/>
                </a:lnTo>
                <a:lnTo>
                  <a:pt x="424" y="30"/>
                </a:lnTo>
                <a:lnTo>
                  <a:pt x="424" y="30"/>
                </a:lnTo>
                <a:lnTo>
                  <a:pt x="422" y="14"/>
                </a:lnTo>
                <a:lnTo>
                  <a:pt x="416" y="4"/>
                </a:lnTo>
                <a:lnTo>
                  <a:pt x="410" y="0"/>
                </a:lnTo>
                <a:lnTo>
                  <a:pt x="402" y="0"/>
                </a:lnTo>
                <a:lnTo>
                  <a:pt x="396" y="0"/>
                </a:lnTo>
                <a:lnTo>
                  <a:pt x="390" y="4"/>
                </a:lnTo>
                <a:lnTo>
                  <a:pt x="384" y="8"/>
                </a:lnTo>
                <a:lnTo>
                  <a:pt x="384" y="8"/>
                </a:lnTo>
                <a:lnTo>
                  <a:pt x="378" y="22"/>
                </a:lnTo>
                <a:lnTo>
                  <a:pt x="374" y="36"/>
                </a:lnTo>
                <a:lnTo>
                  <a:pt x="374" y="42"/>
                </a:lnTo>
                <a:lnTo>
                  <a:pt x="376" y="48"/>
                </a:lnTo>
                <a:lnTo>
                  <a:pt x="376" y="52"/>
                </a:lnTo>
                <a:lnTo>
                  <a:pt x="376" y="52"/>
                </a:lnTo>
                <a:lnTo>
                  <a:pt x="366" y="54"/>
                </a:lnTo>
                <a:lnTo>
                  <a:pt x="354" y="58"/>
                </a:lnTo>
                <a:lnTo>
                  <a:pt x="344" y="62"/>
                </a:lnTo>
                <a:lnTo>
                  <a:pt x="336" y="70"/>
                </a:lnTo>
                <a:lnTo>
                  <a:pt x="336" y="70"/>
                </a:lnTo>
                <a:lnTo>
                  <a:pt x="326" y="84"/>
                </a:lnTo>
                <a:lnTo>
                  <a:pt x="302" y="120"/>
                </a:lnTo>
                <a:lnTo>
                  <a:pt x="266" y="168"/>
                </a:lnTo>
                <a:lnTo>
                  <a:pt x="246" y="192"/>
                </a:lnTo>
                <a:lnTo>
                  <a:pt x="222" y="218"/>
                </a:lnTo>
                <a:lnTo>
                  <a:pt x="222" y="218"/>
                </a:lnTo>
                <a:lnTo>
                  <a:pt x="198" y="240"/>
                </a:lnTo>
                <a:lnTo>
                  <a:pt x="172" y="262"/>
                </a:lnTo>
                <a:lnTo>
                  <a:pt x="122" y="300"/>
                </a:lnTo>
                <a:lnTo>
                  <a:pt x="84" y="328"/>
                </a:lnTo>
                <a:lnTo>
                  <a:pt x="68" y="338"/>
                </a:lnTo>
                <a:lnTo>
                  <a:pt x="68" y="338"/>
                </a:lnTo>
                <a:lnTo>
                  <a:pt x="62" y="344"/>
                </a:lnTo>
                <a:lnTo>
                  <a:pt x="58" y="352"/>
                </a:lnTo>
                <a:lnTo>
                  <a:pt x="54" y="360"/>
                </a:lnTo>
                <a:lnTo>
                  <a:pt x="52" y="368"/>
                </a:lnTo>
                <a:lnTo>
                  <a:pt x="52" y="368"/>
                </a:lnTo>
                <a:lnTo>
                  <a:pt x="44" y="368"/>
                </a:lnTo>
                <a:lnTo>
                  <a:pt x="36" y="370"/>
                </a:lnTo>
                <a:lnTo>
                  <a:pt x="22" y="374"/>
                </a:lnTo>
                <a:lnTo>
                  <a:pt x="22" y="374"/>
                </a:lnTo>
                <a:lnTo>
                  <a:pt x="12" y="380"/>
                </a:lnTo>
                <a:lnTo>
                  <a:pt x="2" y="388"/>
                </a:lnTo>
                <a:lnTo>
                  <a:pt x="0" y="394"/>
                </a:lnTo>
                <a:lnTo>
                  <a:pt x="0" y="398"/>
                </a:lnTo>
                <a:lnTo>
                  <a:pt x="2" y="404"/>
                </a:lnTo>
                <a:lnTo>
                  <a:pt x="6" y="408"/>
                </a:lnTo>
                <a:lnTo>
                  <a:pt x="6" y="408"/>
                </a:lnTo>
                <a:lnTo>
                  <a:pt x="36" y="426"/>
                </a:lnTo>
                <a:lnTo>
                  <a:pt x="40" y="436"/>
                </a:lnTo>
                <a:lnTo>
                  <a:pt x="40" y="436"/>
                </a:lnTo>
                <a:lnTo>
                  <a:pt x="44" y="452"/>
                </a:lnTo>
                <a:lnTo>
                  <a:pt x="50" y="462"/>
                </a:lnTo>
                <a:lnTo>
                  <a:pt x="56" y="466"/>
                </a:lnTo>
                <a:lnTo>
                  <a:pt x="64" y="466"/>
                </a:lnTo>
                <a:lnTo>
                  <a:pt x="70" y="466"/>
                </a:lnTo>
                <a:lnTo>
                  <a:pt x="76" y="462"/>
                </a:lnTo>
                <a:lnTo>
                  <a:pt x="82" y="458"/>
                </a:lnTo>
                <a:lnTo>
                  <a:pt x="82" y="458"/>
                </a:lnTo>
                <a:lnTo>
                  <a:pt x="86" y="450"/>
                </a:lnTo>
                <a:lnTo>
                  <a:pt x="90" y="432"/>
                </a:lnTo>
                <a:lnTo>
                  <a:pt x="90" y="432"/>
                </a:lnTo>
                <a:lnTo>
                  <a:pt x="102" y="432"/>
                </a:lnTo>
                <a:lnTo>
                  <a:pt x="112" y="432"/>
                </a:lnTo>
                <a:lnTo>
                  <a:pt x="130" y="428"/>
                </a:lnTo>
                <a:lnTo>
                  <a:pt x="144" y="422"/>
                </a:lnTo>
                <a:lnTo>
                  <a:pt x="150" y="420"/>
                </a:lnTo>
                <a:lnTo>
                  <a:pt x="150" y="420"/>
                </a:lnTo>
                <a:lnTo>
                  <a:pt x="164" y="412"/>
                </a:lnTo>
                <a:lnTo>
                  <a:pt x="198" y="388"/>
                </a:lnTo>
                <a:lnTo>
                  <a:pt x="244" y="354"/>
                </a:lnTo>
                <a:lnTo>
                  <a:pt x="270" y="334"/>
                </a:lnTo>
                <a:lnTo>
                  <a:pt x="294" y="310"/>
                </a:lnTo>
                <a:lnTo>
                  <a:pt x="294" y="310"/>
                </a:lnTo>
                <a:lnTo>
                  <a:pt x="318" y="284"/>
                </a:lnTo>
                <a:lnTo>
                  <a:pt x="340" y="258"/>
                </a:lnTo>
                <a:lnTo>
                  <a:pt x="380" y="208"/>
                </a:lnTo>
                <a:lnTo>
                  <a:pt x="408" y="168"/>
                </a:lnTo>
                <a:lnTo>
                  <a:pt x="418" y="152"/>
                </a:lnTo>
                <a:lnTo>
                  <a:pt x="418" y="152"/>
                </a:lnTo>
                <a:lnTo>
                  <a:pt x="426" y="138"/>
                </a:lnTo>
                <a:lnTo>
                  <a:pt x="432" y="122"/>
                </a:lnTo>
                <a:lnTo>
                  <a:pt x="434" y="108"/>
                </a:lnTo>
                <a:lnTo>
                  <a:pt x="432" y="96"/>
                </a:lnTo>
                <a:lnTo>
                  <a:pt x="442" y="92"/>
                </a:lnTo>
                <a:lnTo>
                  <a:pt x="442" y="92"/>
                </a:lnTo>
                <a:lnTo>
                  <a:pt x="454" y="86"/>
                </a:lnTo>
                <a:lnTo>
                  <a:pt x="464" y="78"/>
                </a:lnTo>
                <a:lnTo>
                  <a:pt x="466" y="72"/>
                </a:lnTo>
                <a:lnTo>
                  <a:pt x="466" y="68"/>
                </a:lnTo>
                <a:lnTo>
                  <a:pt x="464" y="62"/>
                </a:lnTo>
                <a:lnTo>
                  <a:pt x="458" y="58"/>
                </a:lnTo>
                <a:lnTo>
                  <a:pt x="458" y="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 noEditPoints="1"/>
          </p:cNvSpPr>
          <p:nvPr/>
        </p:nvSpPr>
        <p:spPr bwMode="auto">
          <a:xfrm>
            <a:off x="1466850" y="2247900"/>
            <a:ext cx="842963" cy="844550"/>
          </a:xfrm>
          <a:custGeom>
            <a:avLst/>
            <a:gdLst>
              <a:gd name="T0" fmla="*/ 525 w 531"/>
              <a:gd name="T1" fmla="*/ 286 h 532"/>
              <a:gd name="T2" fmla="*/ 503 w 531"/>
              <a:gd name="T3" fmla="*/ 280 h 532"/>
              <a:gd name="T4" fmla="*/ 491 w 531"/>
              <a:gd name="T5" fmla="*/ 280 h 532"/>
              <a:gd name="T6" fmla="*/ 491 w 531"/>
              <a:gd name="T7" fmla="*/ 272 h 532"/>
              <a:gd name="T8" fmla="*/ 485 w 531"/>
              <a:gd name="T9" fmla="*/ 256 h 532"/>
              <a:gd name="T10" fmla="*/ 479 w 531"/>
              <a:gd name="T11" fmla="*/ 250 h 532"/>
              <a:gd name="T12" fmla="*/ 441 w 531"/>
              <a:gd name="T13" fmla="*/ 226 h 532"/>
              <a:gd name="T14" fmla="*/ 387 w 531"/>
              <a:gd name="T15" fmla="*/ 182 h 532"/>
              <a:gd name="T16" fmla="*/ 369 w 531"/>
              <a:gd name="T17" fmla="*/ 166 h 532"/>
              <a:gd name="T18" fmla="*/ 335 w 531"/>
              <a:gd name="T19" fmla="*/ 128 h 532"/>
              <a:gd name="T20" fmla="*/ 279 w 531"/>
              <a:gd name="T21" fmla="*/ 50 h 532"/>
              <a:gd name="T22" fmla="*/ 269 w 531"/>
              <a:gd name="T23" fmla="*/ 42 h 532"/>
              <a:gd name="T24" fmla="*/ 255 w 531"/>
              <a:gd name="T25" fmla="*/ 38 h 532"/>
              <a:gd name="T26" fmla="*/ 255 w 531"/>
              <a:gd name="T27" fmla="*/ 28 h 532"/>
              <a:gd name="T28" fmla="*/ 251 w 531"/>
              <a:gd name="T29" fmla="*/ 16 h 532"/>
              <a:gd name="T30" fmla="*/ 241 w 531"/>
              <a:gd name="T31" fmla="*/ 2 h 532"/>
              <a:gd name="T32" fmla="*/ 233 w 531"/>
              <a:gd name="T33" fmla="*/ 0 h 532"/>
              <a:gd name="T34" fmla="*/ 227 w 531"/>
              <a:gd name="T35" fmla="*/ 4 h 532"/>
              <a:gd name="T36" fmla="*/ 213 w 531"/>
              <a:gd name="T37" fmla="*/ 28 h 532"/>
              <a:gd name="T38" fmla="*/ 205 w 531"/>
              <a:gd name="T39" fmla="*/ 30 h 532"/>
              <a:gd name="T40" fmla="*/ 187 w 531"/>
              <a:gd name="T41" fmla="*/ 36 h 532"/>
              <a:gd name="T42" fmla="*/ 183 w 531"/>
              <a:gd name="T43" fmla="*/ 46 h 532"/>
              <a:gd name="T44" fmla="*/ 185 w 531"/>
              <a:gd name="T45" fmla="*/ 56 h 532"/>
              <a:gd name="T46" fmla="*/ 189 w 531"/>
              <a:gd name="T47" fmla="*/ 60 h 532"/>
              <a:gd name="T48" fmla="*/ 209 w 531"/>
              <a:gd name="T49" fmla="*/ 68 h 532"/>
              <a:gd name="T50" fmla="*/ 209 w 531"/>
              <a:gd name="T51" fmla="*/ 76 h 532"/>
              <a:gd name="T52" fmla="*/ 213 w 531"/>
              <a:gd name="T53" fmla="*/ 98 h 532"/>
              <a:gd name="T54" fmla="*/ 217 w 531"/>
              <a:gd name="T55" fmla="*/ 112 h 532"/>
              <a:gd name="T56" fmla="*/ 249 w 531"/>
              <a:gd name="T57" fmla="*/ 160 h 532"/>
              <a:gd name="T58" fmla="*/ 139 w 531"/>
              <a:gd name="T59" fmla="*/ 320 h 532"/>
              <a:gd name="T60" fmla="*/ 0 w 531"/>
              <a:gd name="T61" fmla="*/ 512 h 532"/>
              <a:gd name="T62" fmla="*/ 185 w 531"/>
              <a:gd name="T63" fmla="*/ 364 h 532"/>
              <a:gd name="T64" fmla="*/ 343 w 531"/>
              <a:gd name="T65" fmla="*/ 258 h 532"/>
              <a:gd name="T66" fmla="*/ 371 w 531"/>
              <a:gd name="T67" fmla="*/ 280 h 532"/>
              <a:gd name="T68" fmla="*/ 417 w 531"/>
              <a:gd name="T69" fmla="*/ 312 h 532"/>
              <a:gd name="T70" fmla="*/ 429 w 531"/>
              <a:gd name="T71" fmla="*/ 318 h 532"/>
              <a:gd name="T72" fmla="*/ 449 w 531"/>
              <a:gd name="T73" fmla="*/ 324 h 532"/>
              <a:gd name="T74" fmla="*/ 463 w 531"/>
              <a:gd name="T75" fmla="*/ 330 h 532"/>
              <a:gd name="T76" fmla="*/ 467 w 531"/>
              <a:gd name="T77" fmla="*/ 338 h 532"/>
              <a:gd name="T78" fmla="*/ 477 w 531"/>
              <a:gd name="T79" fmla="*/ 348 h 532"/>
              <a:gd name="T80" fmla="*/ 485 w 531"/>
              <a:gd name="T81" fmla="*/ 346 h 532"/>
              <a:gd name="T82" fmla="*/ 487 w 531"/>
              <a:gd name="T83" fmla="*/ 342 h 532"/>
              <a:gd name="T84" fmla="*/ 509 w 531"/>
              <a:gd name="T85" fmla="*/ 316 h 532"/>
              <a:gd name="T86" fmla="*/ 521 w 531"/>
              <a:gd name="T87" fmla="*/ 314 h 532"/>
              <a:gd name="T88" fmla="*/ 531 w 531"/>
              <a:gd name="T89" fmla="*/ 306 h 532"/>
              <a:gd name="T90" fmla="*/ 531 w 531"/>
              <a:gd name="T91" fmla="*/ 294 h 532"/>
              <a:gd name="T92" fmla="*/ 525 w 531"/>
              <a:gd name="T93" fmla="*/ 286 h 532"/>
              <a:gd name="T94" fmla="*/ 189 w 531"/>
              <a:gd name="T95" fmla="*/ 298 h 532"/>
              <a:gd name="T96" fmla="*/ 283 w 531"/>
              <a:gd name="T97" fmla="*/ 202 h 532"/>
              <a:gd name="T98" fmla="*/ 197 w 531"/>
              <a:gd name="T99" fmla="*/ 306 h 532"/>
              <a:gd name="T100" fmla="*/ 207 w 531"/>
              <a:gd name="T101" fmla="*/ 316 h 532"/>
              <a:gd name="T102" fmla="*/ 303 w 531"/>
              <a:gd name="T103" fmla="*/ 222 h 532"/>
              <a:gd name="T104" fmla="*/ 217 w 531"/>
              <a:gd name="T105" fmla="*/ 324 h 532"/>
              <a:gd name="T106" fmla="*/ 233 w 531"/>
              <a:gd name="T107" fmla="*/ 342 h 532"/>
              <a:gd name="T108" fmla="*/ 321 w 531"/>
              <a:gd name="T109" fmla="*/ 238 h 532"/>
              <a:gd name="T110" fmla="*/ 329 w 531"/>
              <a:gd name="T111" fmla="*/ 246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1" h="532">
                <a:moveTo>
                  <a:pt x="525" y="286"/>
                </a:moveTo>
                <a:lnTo>
                  <a:pt x="525" y="286"/>
                </a:lnTo>
                <a:lnTo>
                  <a:pt x="513" y="282"/>
                </a:lnTo>
                <a:lnTo>
                  <a:pt x="503" y="280"/>
                </a:lnTo>
                <a:lnTo>
                  <a:pt x="495" y="280"/>
                </a:lnTo>
                <a:lnTo>
                  <a:pt x="491" y="280"/>
                </a:lnTo>
                <a:lnTo>
                  <a:pt x="491" y="280"/>
                </a:lnTo>
                <a:lnTo>
                  <a:pt x="491" y="272"/>
                </a:lnTo>
                <a:lnTo>
                  <a:pt x="489" y="264"/>
                </a:lnTo>
                <a:lnTo>
                  <a:pt x="485" y="256"/>
                </a:lnTo>
                <a:lnTo>
                  <a:pt x="479" y="250"/>
                </a:lnTo>
                <a:lnTo>
                  <a:pt x="479" y="250"/>
                </a:lnTo>
                <a:lnTo>
                  <a:pt x="469" y="244"/>
                </a:lnTo>
                <a:lnTo>
                  <a:pt x="441" y="226"/>
                </a:lnTo>
                <a:lnTo>
                  <a:pt x="405" y="198"/>
                </a:lnTo>
                <a:lnTo>
                  <a:pt x="387" y="182"/>
                </a:lnTo>
                <a:lnTo>
                  <a:pt x="369" y="166"/>
                </a:lnTo>
                <a:lnTo>
                  <a:pt x="369" y="166"/>
                </a:lnTo>
                <a:lnTo>
                  <a:pt x="351" y="148"/>
                </a:lnTo>
                <a:lnTo>
                  <a:pt x="335" y="128"/>
                </a:lnTo>
                <a:lnTo>
                  <a:pt x="307" y="90"/>
                </a:lnTo>
                <a:lnTo>
                  <a:pt x="279" y="50"/>
                </a:lnTo>
                <a:lnTo>
                  <a:pt x="279" y="50"/>
                </a:lnTo>
                <a:lnTo>
                  <a:pt x="269" y="42"/>
                </a:lnTo>
                <a:lnTo>
                  <a:pt x="255" y="38"/>
                </a:lnTo>
                <a:lnTo>
                  <a:pt x="255" y="38"/>
                </a:lnTo>
                <a:lnTo>
                  <a:pt x="257" y="34"/>
                </a:lnTo>
                <a:lnTo>
                  <a:pt x="255" y="28"/>
                </a:lnTo>
                <a:lnTo>
                  <a:pt x="251" y="16"/>
                </a:lnTo>
                <a:lnTo>
                  <a:pt x="251" y="16"/>
                </a:lnTo>
                <a:lnTo>
                  <a:pt x="247" y="8"/>
                </a:lnTo>
                <a:lnTo>
                  <a:pt x="241" y="2"/>
                </a:lnTo>
                <a:lnTo>
                  <a:pt x="237" y="0"/>
                </a:lnTo>
                <a:lnTo>
                  <a:pt x="233" y="0"/>
                </a:lnTo>
                <a:lnTo>
                  <a:pt x="229" y="0"/>
                </a:lnTo>
                <a:lnTo>
                  <a:pt x="227" y="4"/>
                </a:lnTo>
                <a:lnTo>
                  <a:pt x="227" y="4"/>
                </a:lnTo>
                <a:lnTo>
                  <a:pt x="213" y="28"/>
                </a:lnTo>
                <a:lnTo>
                  <a:pt x="205" y="30"/>
                </a:lnTo>
                <a:lnTo>
                  <a:pt x="205" y="30"/>
                </a:lnTo>
                <a:lnTo>
                  <a:pt x="193" y="32"/>
                </a:lnTo>
                <a:lnTo>
                  <a:pt x="187" y="36"/>
                </a:lnTo>
                <a:lnTo>
                  <a:pt x="183" y="42"/>
                </a:lnTo>
                <a:lnTo>
                  <a:pt x="183" y="46"/>
                </a:lnTo>
                <a:lnTo>
                  <a:pt x="183" y="52"/>
                </a:lnTo>
                <a:lnTo>
                  <a:pt x="185" y="56"/>
                </a:lnTo>
                <a:lnTo>
                  <a:pt x="189" y="60"/>
                </a:lnTo>
                <a:lnTo>
                  <a:pt x="189" y="60"/>
                </a:lnTo>
                <a:lnTo>
                  <a:pt x="195" y="64"/>
                </a:lnTo>
                <a:lnTo>
                  <a:pt x="209" y="68"/>
                </a:lnTo>
                <a:lnTo>
                  <a:pt x="209" y="68"/>
                </a:lnTo>
                <a:lnTo>
                  <a:pt x="209" y="76"/>
                </a:lnTo>
                <a:lnTo>
                  <a:pt x="209" y="82"/>
                </a:lnTo>
                <a:lnTo>
                  <a:pt x="213" y="98"/>
                </a:lnTo>
                <a:lnTo>
                  <a:pt x="217" y="112"/>
                </a:lnTo>
                <a:lnTo>
                  <a:pt x="217" y="112"/>
                </a:lnTo>
                <a:lnTo>
                  <a:pt x="233" y="136"/>
                </a:lnTo>
                <a:lnTo>
                  <a:pt x="249" y="160"/>
                </a:lnTo>
                <a:lnTo>
                  <a:pt x="271" y="188"/>
                </a:lnTo>
                <a:lnTo>
                  <a:pt x="139" y="320"/>
                </a:lnTo>
                <a:lnTo>
                  <a:pt x="165" y="344"/>
                </a:lnTo>
                <a:lnTo>
                  <a:pt x="0" y="512"/>
                </a:lnTo>
                <a:lnTo>
                  <a:pt x="20" y="532"/>
                </a:lnTo>
                <a:lnTo>
                  <a:pt x="185" y="364"/>
                </a:lnTo>
                <a:lnTo>
                  <a:pt x="211" y="390"/>
                </a:lnTo>
                <a:lnTo>
                  <a:pt x="343" y="258"/>
                </a:lnTo>
                <a:lnTo>
                  <a:pt x="343" y="258"/>
                </a:lnTo>
                <a:lnTo>
                  <a:pt x="371" y="280"/>
                </a:lnTo>
                <a:lnTo>
                  <a:pt x="395" y="296"/>
                </a:lnTo>
                <a:lnTo>
                  <a:pt x="417" y="312"/>
                </a:lnTo>
                <a:lnTo>
                  <a:pt x="417" y="312"/>
                </a:lnTo>
                <a:lnTo>
                  <a:pt x="429" y="318"/>
                </a:lnTo>
                <a:lnTo>
                  <a:pt x="439" y="322"/>
                </a:lnTo>
                <a:lnTo>
                  <a:pt x="449" y="324"/>
                </a:lnTo>
                <a:lnTo>
                  <a:pt x="459" y="322"/>
                </a:lnTo>
                <a:lnTo>
                  <a:pt x="463" y="330"/>
                </a:lnTo>
                <a:lnTo>
                  <a:pt x="463" y="330"/>
                </a:lnTo>
                <a:lnTo>
                  <a:pt x="467" y="338"/>
                </a:lnTo>
                <a:lnTo>
                  <a:pt x="473" y="346"/>
                </a:lnTo>
                <a:lnTo>
                  <a:pt x="477" y="348"/>
                </a:lnTo>
                <a:lnTo>
                  <a:pt x="481" y="348"/>
                </a:lnTo>
                <a:lnTo>
                  <a:pt x="485" y="346"/>
                </a:lnTo>
                <a:lnTo>
                  <a:pt x="487" y="342"/>
                </a:lnTo>
                <a:lnTo>
                  <a:pt x="487" y="342"/>
                </a:lnTo>
                <a:lnTo>
                  <a:pt x="501" y="320"/>
                </a:lnTo>
                <a:lnTo>
                  <a:pt x="509" y="316"/>
                </a:lnTo>
                <a:lnTo>
                  <a:pt x="509" y="316"/>
                </a:lnTo>
                <a:lnTo>
                  <a:pt x="521" y="314"/>
                </a:lnTo>
                <a:lnTo>
                  <a:pt x="527" y="310"/>
                </a:lnTo>
                <a:lnTo>
                  <a:pt x="531" y="306"/>
                </a:lnTo>
                <a:lnTo>
                  <a:pt x="531" y="300"/>
                </a:lnTo>
                <a:lnTo>
                  <a:pt x="531" y="294"/>
                </a:lnTo>
                <a:lnTo>
                  <a:pt x="527" y="290"/>
                </a:lnTo>
                <a:lnTo>
                  <a:pt x="525" y="286"/>
                </a:lnTo>
                <a:lnTo>
                  <a:pt x="525" y="286"/>
                </a:lnTo>
                <a:close/>
                <a:moveTo>
                  <a:pt x="189" y="298"/>
                </a:moveTo>
                <a:lnTo>
                  <a:pt x="283" y="202"/>
                </a:lnTo>
                <a:lnTo>
                  <a:pt x="283" y="202"/>
                </a:lnTo>
                <a:lnTo>
                  <a:pt x="291" y="210"/>
                </a:lnTo>
                <a:lnTo>
                  <a:pt x="197" y="306"/>
                </a:lnTo>
                <a:lnTo>
                  <a:pt x="189" y="298"/>
                </a:lnTo>
                <a:close/>
                <a:moveTo>
                  <a:pt x="207" y="316"/>
                </a:moveTo>
                <a:lnTo>
                  <a:pt x="303" y="222"/>
                </a:lnTo>
                <a:lnTo>
                  <a:pt x="303" y="222"/>
                </a:lnTo>
                <a:lnTo>
                  <a:pt x="311" y="230"/>
                </a:lnTo>
                <a:lnTo>
                  <a:pt x="217" y="324"/>
                </a:lnTo>
                <a:lnTo>
                  <a:pt x="207" y="316"/>
                </a:lnTo>
                <a:close/>
                <a:moveTo>
                  <a:pt x="233" y="342"/>
                </a:moveTo>
                <a:lnTo>
                  <a:pt x="225" y="334"/>
                </a:lnTo>
                <a:lnTo>
                  <a:pt x="321" y="238"/>
                </a:lnTo>
                <a:lnTo>
                  <a:pt x="321" y="238"/>
                </a:lnTo>
                <a:lnTo>
                  <a:pt x="329" y="246"/>
                </a:lnTo>
                <a:lnTo>
                  <a:pt x="233" y="3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2773363" y="2339975"/>
            <a:ext cx="790575" cy="657225"/>
            <a:chOff x="2773363" y="2339975"/>
            <a:chExt cx="790575" cy="657225"/>
          </a:xfrm>
          <a:solidFill>
            <a:schemeClr val="bg1">
              <a:lumMod val="50000"/>
            </a:schemeClr>
          </a:solidFill>
        </p:grpSpPr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078163" y="2339975"/>
              <a:ext cx="428625" cy="266700"/>
            </a:xfrm>
            <a:custGeom>
              <a:avLst/>
              <a:gdLst>
                <a:gd name="T0" fmla="*/ 62 w 270"/>
                <a:gd name="T1" fmla="*/ 78 h 168"/>
                <a:gd name="T2" fmla="*/ 62 w 270"/>
                <a:gd name="T3" fmla="*/ 78 h 168"/>
                <a:gd name="T4" fmla="*/ 42 w 270"/>
                <a:gd name="T5" fmla="*/ 100 h 168"/>
                <a:gd name="T6" fmla="*/ 26 w 270"/>
                <a:gd name="T7" fmla="*/ 122 h 168"/>
                <a:gd name="T8" fmla="*/ 12 w 270"/>
                <a:gd name="T9" fmla="*/ 146 h 168"/>
                <a:gd name="T10" fmla="*/ 0 w 270"/>
                <a:gd name="T11" fmla="*/ 168 h 168"/>
                <a:gd name="T12" fmla="*/ 0 w 270"/>
                <a:gd name="T13" fmla="*/ 168 h 168"/>
                <a:gd name="T14" fmla="*/ 14 w 270"/>
                <a:gd name="T15" fmla="*/ 168 h 168"/>
                <a:gd name="T16" fmla="*/ 14 w 270"/>
                <a:gd name="T17" fmla="*/ 168 h 168"/>
                <a:gd name="T18" fmla="*/ 36 w 270"/>
                <a:gd name="T19" fmla="*/ 168 h 168"/>
                <a:gd name="T20" fmla="*/ 36 w 270"/>
                <a:gd name="T21" fmla="*/ 168 h 168"/>
                <a:gd name="T22" fmla="*/ 50 w 270"/>
                <a:gd name="T23" fmla="*/ 152 h 168"/>
                <a:gd name="T24" fmla="*/ 68 w 270"/>
                <a:gd name="T25" fmla="*/ 136 h 168"/>
                <a:gd name="T26" fmla="*/ 68 w 270"/>
                <a:gd name="T27" fmla="*/ 136 h 168"/>
                <a:gd name="T28" fmla="*/ 82 w 270"/>
                <a:gd name="T29" fmla="*/ 128 h 168"/>
                <a:gd name="T30" fmla="*/ 98 w 270"/>
                <a:gd name="T31" fmla="*/ 122 h 168"/>
                <a:gd name="T32" fmla="*/ 98 w 270"/>
                <a:gd name="T33" fmla="*/ 122 h 168"/>
                <a:gd name="T34" fmla="*/ 114 w 270"/>
                <a:gd name="T35" fmla="*/ 118 h 168"/>
                <a:gd name="T36" fmla="*/ 132 w 270"/>
                <a:gd name="T37" fmla="*/ 118 h 168"/>
                <a:gd name="T38" fmla="*/ 132 w 270"/>
                <a:gd name="T39" fmla="*/ 118 h 168"/>
                <a:gd name="T40" fmla="*/ 140 w 270"/>
                <a:gd name="T41" fmla="*/ 120 h 168"/>
                <a:gd name="T42" fmla="*/ 140 w 270"/>
                <a:gd name="T43" fmla="*/ 120 h 168"/>
                <a:gd name="T44" fmla="*/ 144 w 270"/>
                <a:gd name="T45" fmla="*/ 120 h 168"/>
                <a:gd name="T46" fmla="*/ 148 w 270"/>
                <a:gd name="T47" fmla="*/ 122 h 168"/>
                <a:gd name="T48" fmla="*/ 148 w 270"/>
                <a:gd name="T49" fmla="*/ 122 h 168"/>
                <a:gd name="T50" fmla="*/ 158 w 270"/>
                <a:gd name="T51" fmla="*/ 124 h 168"/>
                <a:gd name="T52" fmla="*/ 158 w 270"/>
                <a:gd name="T53" fmla="*/ 124 h 168"/>
                <a:gd name="T54" fmla="*/ 168 w 270"/>
                <a:gd name="T55" fmla="*/ 124 h 168"/>
                <a:gd name="T56" fmla="*/ 178 w 270"/>
                <a:gd name="T57" fmla="*/ 122 h 168"/>
                <a:gd name="T58" fmla="*/ 178 w 270"/>
                <a:gd name="T59" fmla="*/ 122 h 168"/>
                <a:gd name="T60" fmla="*/ 188 w 270"/>
                <a:gd name="T61" fmla="*/ 118 h 168"/>
                <a:gd name="T62" fmla="*/ 198 w 270"/>
                <a:gd name="T63" fmla="*/ 114 h 168"/>
                <a:gd name="T64" fmla="*/ 206 w 270"/>
                <a:gd name="T65" fmla="*/ 106 h 168"/>
                <a:gd name="T66" fmla="*/ 216 w 270"/>
                <a:gd name="T67" fmla="*/ 98 h 168"/>
                <a:gd name="T68" fmla="*/ 216 w 270"/>
                <a:gd name="T69" fmla="*/ 98 h 168"/>
                <a:gd name="T70" fmla="*/ 232 w 270"/>
                <a:gd name="T71" fmla="*/ 80 h 168"/>
                <a:gd name="T72" fmla="*/ 246 w 270"/>
                <a:gd name="T73" fmla="*/ 58 h 168"/>
                <a:gd name="T74" fmla="*/ 246 w 270"/>
                <a:gd name="T75" fmla="*/ 58 h 168"/>
                <a:gd name="T76" fmla="*/ 258 w 270"/>
                <a:gd name="T77" fmla="*/ 36 h 168"/>
                <a:gd name="T78" fmla="*/ 270 w 270"/>
                <a:gd name="T79" fmla="*/ 12 h 168"/>
                <a:gd name="T80" fmla="*/ 270 w 270"/>
                <a:gd name="T81" fmla="*/ 12 h 168"/>
                <a:gd name="T82" fmla="*/ 260 w 270"/>
                <a:gd name="T83" fmla="*/ 6 h 168"/>
                <a:gd name="T84" fmla="*/ 250 w 270"/>
                <a:gd name="T85" fmla="*/ 4 h 168"/>
                <a:gd name="T86" fmla="*/ 238 w 270"/>
                <a:gd name="T87" fmla="*/ 0 h 168"/>
                <a:gd name="T88" fmla="*/ 226 w 270"/>
                <a:gd name="T89" fmla="*/ 0 h 168"/>
                <a:gd name="T90" fmla="*/ 200 w 270"/>
                <a:gd name="T91" fmla="*/ 2 h 168"/>
                <a:gd name="T92" fmla="*/ 174 w 270"/>
                <a:gd name="T93" fmla="*/ 8 h 168"/>
                <a:gd name="T94" fmla="*/ 146 w 270"/>
                <a:gd name="T95" fmla="*/ 18 h 168"/>
                <a:gd name="T96" fmla="*/ 118 w 270"/>
                <a:gd name="T97" fmla="*/ 34 h 168"/>
                <a:gd name="T98" fmla="*/ 90 w 270"/>
                <a:gd name="T99" fmla="*/ 54 h 168"/>
                <a:gd name="T100" fmla="*/ 62 w 270"/>
                <a:gd name="T101" fmla="*/ 78 h 168"/>
                <a:gd name="T102" fmla="*/ 62 w 270"/>
                <a:gd name="T103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168">
                  <a:moveTo>
                    <a:pt x="62" y="78"/>
                  </a:moveTo>
                  <a:lnTo>
                    <a:pt x="62" y="78"/>
                  </a:lnTo>
                  <a:lnTo>
                    <a:pt x="42" y="100"/>
                  </a:lnTo>
                  <a:lnTo>
                    <a:pt x="26" y="122"/>
                  </a:lnTo>
                  <a:lnTo>
                    <a:pt x="12" y="14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4" y="168"/>
                  </a:lnTo>
                  <a:lnTo>
                    <a:pt x="1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50" y="152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82" y="128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114" y="118"/>
                  </a:lnTo>
                  <a:lnTo>
                    <a:pt x="132" y="118"/>
                  </a:lnTo>
                  <a:lnTo>
                    <a:pt x="132" y="118"/>
                  </a:lnTo>
                  <a:lnTo>
                    <a:pt x="140" y="120"/>
                  </a:lnTo>
                  <a:lnTo>
                    <a:pt x="140" y="120"/>
                  </a:lnTo>
                  <a:lnTo>
                    <a:pt x="144" y="120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58" y="124"/>
                  </a:lnTo>
                  <a:lnTo>
                    <a:pt x="158" y="124"/>
                  </a:lnTo>
                  <a:lnTo>
                    <a:pt x="168" y="124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88" y="118"/>
                  </a:lnTo>
                  <a:lnTo>
                    <a:pt x="198" y="114"/>
                  </a:lnTo>
                  <a:lnTo>
                    <a:pt x="206" y="106"/>
                  </a:lnTo>
                  <a:lnTo>
                    <a:pt x="216" y="98"/>
                  </a:lnTo>
                  <a:lnTo>
                    <a:pt x="216" y="98"/>
                  </a:lnTo>
                  <a:lnTo>
                    <a:pt x="232" y="80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58" y="36"/>
                  </a:lnTo>
                  <a:lnTo>
                    <a:pt x="270" y="12"/>
                  </a:lnTo>
                  <a:lnTo>
                    <a:pt x="270" y="12"/>
                  </a:lnTo>
                  <a:lnTo>
                    <a:pt x="260" y="6"/>
                  </a:lnTo>
                  <a:lnTo>
                    <a:pt x="250" y="4"/>
                  </a:lnTo>
                  <a:lnTo>
                    <a:pt x="238" y="0"/>
                  </a:lnTo>
                  <a:lnTo>
                    <a:pt x="226" y="0"/>
                  </a:lnTo>
                  <a:lnTo>
                    <a:pt x="200" y="2"/>
                  </a:lnTo>
                  <a:lnTo>
                    <a:pt x="174" y="8"/>
                  </a:lnTo>
                  <a:lnTo>
                    <a:pt x="146" y="18"/>
                  </a:lnTo>
                  <a:lnTo>
                    <a:pt x="118" y="34"/>
                  </a:lnTo>
                  <a:lnTo>
                    <a:pt x="90" y="54"/>
                  </a:lnTo>
                  <a:lnTo>
                    <a:pt x="62" y="78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3198813" y="2359025"/>
              <a:ext cx="365125" cy="400050"/>
            </a:xfrm>
            <a:custGeom>
              <a:avLst/>
              <a:gdLst>
                <a:gd name="T0" fmla="*/ 208 w 230"/>
                <a:gd name="T1" fmla="*/ 10 h 252"/>
                <a:gd name="T2" fmla="*/ 208 w 230"/>
                <a:gd name="T3" fmla="*/ 10 h 252"/>
                <a:gd name="T4" fmla="*/ 194 w 230"/>
                <a:gd name="T5" fmla="*/ 0 h 252"/>
                <a:gd name="T6" fmla="*/ 194 w 230"/>
                <a:gd name="T7" fmla="*/ 0 h 252"/>
                <a:gd name="T8" fmla="*/ 192 w 230"/>
                <a:gd name="T9" fmla="*/ 26 h 252"/>
                <a:gd name="T10" fmla="*/ 186 w 230"/>
                <a:gd name="T11" fmla="*/ 52 h 252"/>
                <a:gd name="T12" fmla="*/ 186 w 230"/>
                <a:gd name="T13" fmla="*/ 52 h 252"/>
                <a:gd name="T14" fmla="*/ 176 w 230"/>
                <a:gd name="T15" fmla="*/ 80 h 252"/>
                <a:gd name="T16" fmla="*/ 170 w 230"/>
                <a:gd name="T17" fmla="*/ 92 h 252"/>
                <a:gd name="T18" fmla="*/ 162 w 230"/>
                <a:gd name="T19" fmla="*/ 106 h 252"/>
                <a:gd name="T20" fmla="*/ 162 w 230"/>
                <a:gd name="T21" fmla="*/ 106 h 252"/>
                <a:gd name="T22" fmla="*/ 152 w 230"/>
                <a:gd name="T23" fmla="*/ 118 h 252"/>
                <a:gd name="T24" fmla="*/ 142 w 230"/>
                <a:gd name="T25" fmla="*/ 128 h 252"/>
                <a:gd name="T26" fmla="*/ 142 w 230"/>
                <a:gd name="T27" fmla="*/ 128 h 252"/>
                <a:gd name="T28" fmla="*/ 128 w 230"/>
                <a:gd name="T29" fmla="*/ 138 h 252"/>
                <a:gd name="T30" fmla="*/ 112 w 230"/>
                <a:gd name="T31" fmla="*/ 144 h 252"/>
                <a:gd name="T32" fmla="*/ 112 w 230"/>
                <a:gd name="T33" fmla="*/ 144 h 252"/>
                <a:gd name="T34" fmla="*/ 96 w 230"/>
                <a:gd name="T35" fmla="*/ 148 h 252"/>
                <a:gd name="T36" fmla="*/ 78 w 230"/>
                <a:gd name="T37" fmla="*/ 148 h 252"/>
                <a:gd name="T38" fmla="*/ 78 w 230"/>
                <a:gd name="T39" fmla="*/ 148 h 252"/>
                <a:gd name="T40" fmla="*/ 62 w 230"/>
                <a:gd name="T41" fmla="*/ 146 h 252"/>
                <a:gd name="T42" fmla="*/ 60 w 230"/>
                <a:gd name="T43" fmla="*/ 146 h 252"/>
                <a:gd name="T44" fmla="*/ 60 w 230"/>
                <a:gd name="T45" fmla="*/ 146 h 252"/>
                <a:gd name="T46" fmla="*/ 56 w 230"/>
                <a:gd name="T47" fmla="*/ 144 h 252"/>
                <a:gd name="T48" fmla="*/ 56 w 230"/>
                <a:gd name="T49" fmla="*/ 144 h 252"/>
                <a:gd name="T50" fmla="*/ 52 w 230"/>
                <a:gd name="T51" fmla="*/ 144 h 252"/>
                <a:gd name="T52" fmla="*/ 52 w 230"/>
                <a:gd name="T53" fmla="*/ 144 h 252"/>
                <a:gd name="T54" fmla="*/ 42 w 230"/>
                <a:gd name="T55" fmla="*/ 144 h 252"/>
                <a:gd name="T56" fmla="*/ 32 w 230"/>
                <a:gd name="T57" fmla="*/ 144 h 252"/>
                <a:gd name="T58" fmla="*/ 22 w 230"/>
                <a:gd name="T59" fmla="*/ 148 h 252"/>
                <a:gd name="T60" fmla="*/ 12 w 230"/>
                <a:gd name="T61" fmla="*/ 154 h 252"/>
                <a:gd name="T62" fmla="*/ 12 w 230"/>
                <a:gd name="T63" fmla="*/ 154 h 252"/>
                <a:gd name="T64" fmla="*/ 0 w 230"/>
                <a:gd name="T65" fmla="*/ 162 h 252"/>
                <a:gd name="T66" fmla="*/ 0 w 230"/>
                <a:gd name="T67" fmla="*/ 162 h 252"/>
                <a:gd name="T68" fmla="*/ 24 w 230"/>
                <a:gd name="T69" fmla="*/ 168 h 252"/>
                <a:gd name="T70" fmla="*/ 46 w 230"/>
                <a:gd name="T71" fmla="*/ 176 h 252"/>
                <a:gd name="T72" fmla="*/ 68 w 230"/>
                <a:gd name="T73" fmla="*/ 184 h 252"/>
                <a:gd name="T74" fmla="*/ 86 w 230"/>
                <a:gd name="T75" fmla="*/ 196 h 252"/>
                <a:gd name="T76" fmla="*/ 102 w 230"/>
                <a:gd name="T77" fmla="*/ 208 h 252"/>
                <a:gd name="T78" fmla="*/ 114 w 230"/>
                <a:gd name="T79" fmla="*/ 222 h 252"/>
                <a:gd name="T80" fmla="*/ 124 w 230"/>
                <a:gd name="T81" fmla="*/ 236 h 252"/>
                <a:gd name="T82" fmla="*/ 130 w 230"/>
                <a:gd name="T83" fmla="*/ 252 h 252"/>
                <a:gd name="T84" fmla="*/ 130 w 230"/>
                <a:gd name="T85" fmla="*/ 252 h 252"/>
                <a:gd name="T86" fmla="*/ 152 w 230"/>
                <a:gd name="T87" fmla="*/ 232 h 252"/>
                <a:gd name="T88" fmla="*/ 152 w 230"/>
                <a:gd name="T89" fmla="*/ 232 h 252"/>
                <a:gd name="T90" fmla="*/ 166 w 230"/>
                <a:gd name="T91" fmla="*/ 218 h 252"/>
                <a:gd name="T92" fmla="*/ 178 w 230"/>
                <a:gd name="T93" fmla="*/ 202 h 252"/>
                <a:gd name="T94" fmla="*/ 200 w 230"/>
                <a:gd name="T95" fmla="*/ 172 h 252"/>
                <a:gd name="T96" fmla="*/ 216 w 230"/>
                <a:gd name="T97" fmla="*/ 140 h 252"/>
                <a:gd name="T98" fmla="*/ 222 w 230"/>
                <a:gd name="T99" fmla="*/ 124 h 252"/>
                <a:gd name="T100" fmla="*/ 226 w 230"/>
                <a:gd name="T101" fmla="*/ 110 h 252"/>
                <a:gd name="T102" fmla="*/ 228 w 230"/>
                <a:gd name="T103" fmla="*/ 94 h 252"/>
                <a:gd name="T104" fmla="*/ 230 w 230"/>
                <a:gd name="T105" fmla="*/ 80 h 252"/>
                <a:gd name="T106" fmla="*/ 230 w 230"/>
                <a:gd name="T107" fmla="*/ 66 h 252"/>
                <a:gd name="T108" fmla="*/ 230 w 230"/>
                <a:gd name="T109" fmla="*/ 54 h 252"/>
                <a:gd name="T110" fmla="*/ 226 w 230"/>
                <a:gd name="T111" fmla="*/ 42 h 252"/>
                <a:gd name="T112" fmla="*/ 222 w 230"/>
                <a:gd name="T113" fmla="*/ 30 h 252"/>
                <a:gd name="T114" fmla="*/ 216 w 230"/>
                <a:gd name="T115" fmla="*/ 20 h 252"/>
                <a:gd name="T116" fmla="*/ 208 w 230"/>
                <a:gd name="T117" fmla="*/ 10 h 252"/>
                <a:gd name="T118" fmla="*/ 208 w 230"/>
                <a:gd name="T119" fmla="*/ 1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0" h="252">
                  <a:moveTo>
                    <a:pt x="208" y="10"/>
                  </a:moveTo>
                  <a:lnTo>
                    <a:pt x="208" y="1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2" y="26"/>
                  </a:lnTo>
                  <a:lnTo>
                    <a:pt x="186" y="52"/>
                  </a:lnTo>
                  <a:lnTo>
                    <a:pt x="186" y="52"/>
                  </a:lnTo>
                  <a:lnTo>
                    <a:pt x="176" y="80"/>
                  </a:lnTo>
                  <a:lnTo>
                    <a:pt x="170" y="92"/>
                  </a:lnTo>
                  <a:lnTo>
                    <a:pt x="162" y="106"/>
                  </a:lnTo>
                  <a:lnTo>
                    <a:pt x="162" y="106"/>
                  </a:lnTo>
                  <a:lnTo>
                    <a:pt x="152" y="118"/>
                  </a:lnTo>
                  <a:lnTo>
                    <a:pt x="142" y="128"/>
                  </a:lnTo>
                  <a:lnTo>
                    <a:pt x="142" y="128"/>
                  </a:lnTo>
                  <a:lnTo>
                    <a:pt x="128" y="138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96" y="148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2" y="146"/>
                  </a:lnTo>
                  <a:lnTo>
                    <a:pt x="60" y="146"/>
                  </a:lnTo>
                  <a:lnTo>
                    <a:pt x="60" y="146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42" y="144"/>
                  </a:lnTo>
                  <a:lnTo>
                    <a:pt x="32" y="144"/>
                  </a:lnTo>
                  <a:lnTo>
                    <a:pt x="22" y="148"/>
                  </a:lnTo>
                  <a:lnTo>
                    <a:pt x="12" y="154"/>
                  </a:lnTo>
                  <a:lnTo>
                    <a:pt x="12" y="15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4" y="168"/>
                  </a:lnTo>
                  <a:lnTo>
                    <a:pt x="46" y="176"/>
                  </a:lnTo>
                  <a:lnTo>
                    <a:pt x="68" y="184"/>
                  </a:lnTo>
                  <a:lnTo>
                    <a:pt x="86" y="196"/>
                  </a:lnTo>
                  <a:lnTo>
                    <a:pt x="102" y="208"/>
                  </a:lnTo>
                  <a:lnTo>
                    <a:pt x="114" y="222"/>
                  </a:lnTo>
                  <a:lnTo>
                    <a:pt x="124" y="236"/>
                  </a:lnTo>
                  <a:lnTo>
                    <a:pt x="130" y="252"/>
                  </a:lnTo>
                  <a:lnTo>
                    <a:pt x="130" y="252"/>
                  </a:lnTo>
                  <a:lnTo>
                    <a:pt x="152" y="232"/>
                  </a:lnTo>
                  <a:lnTo>
                    <a:pt x="152" y="232"/>
                  </a:lnTo>
                  <a:lnTo>
                    <a:pt x="166" y="218"/>
                  </a:lnTo>
                  <a:lnTo>
                    <a:pt x="178" y="202"/>
                  </a:lnTo>
                  <a:lnTo>
                    <a:pt x="200" y="172"/>
                  </a:lnTo>
                  <a:lnTo>
                    <a:pt x="216" y="140"/>
                  </a:lnTo>
                  <a:lnTo>
                    <a:pt x="222" y="124"/>
                  </a:lnTo>
                  <a:lnTo>
                    <a:pt x="226" y="110"/>
                  </a:lnTo>
                  <a:lnTo>
                    <a:pt x="228" y="94"/>
                  </a:lnTo>
                  <a:lnTo>
                    <a:pt x="230" y="80"/>
                  </a:lnTo>
                  <a:lnTo>
                    <a:pt x="230" y="66"/>
                  </a:lnTo>
                  <a:lnTo>
                    <a:pt x="230" y="54"/>
                  </a:lnTo>
                  <a:lnTo>
                    <a:pt x="226" y="42"/>
                  </a:lnTo>
                  <a:lnTo>
                    <a:pt x="222" y="30"/>
                  </a:lnTo>
                  <a:lnTo>
                    <a:pt x="216" y="20"/>
                  </a:lnTo>
                  <a:lnTo>
                    <a:pt x="208" y="10"/>
                  </a:lnTo>
                  <a:lnTo>
                    <a:pt x="20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3506788" y="235585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2776538" y="2625725"/>
              <a:ext cx="615950" cy="196850"/>
            </a:xfrm>
            <a:custGeom>
              <a:avLst/>
              <a:gdLst>
                <a:gd name="T0" fmla="*/ 96 w 388"/>
                <a:gd name="T1" fmla="*/ 48 h 124"/>
                <a:gd name="T2" fmla="*/ 96 w 388"/>
                <a:gd name="T3" fmla="*/ 48 h 124"/>
                <a:gd name="T4" fmla="*/ 112 w 388"/>
                <a:gd name="T5" fmla="*/ 46 h 124"/>
                <a:gd name="T6" fmla="*/ 126 w 388"/>
                <a:gd name="T7" fmla="*/ 44 h 124"/>
                <a:gd name="T8" fmla="*/ 142 w 388"/>
                <a:gd name="T9" fmla="*/ 44 h 124"/>
                <a:gd name="T10" fmla="*/ 156 w 388"/>
                <a:gd name="T11" fmla="*/ 46 h 124"/>
                <a:gd name="T12" fmla="*/ 156 w 388"/>
                <a:gd name="T13" fmla="*/ 46 h 124"/>
                <a:gd name="T14" fmla="*/ 172 w 388"/>
                <a:gd name="T15" fmla="*/ 50 h 124"/>
                <a:gd name="T16" fmla="*/ 188 w 388"/>
                <a:gd name="T17" fmla="*/ 56 h 124"/>
                <a:gd name="T18" fmla="*/ 188 w 388"/>
                <a:gd name="T19" fmla="*/ 56 h 124"/>
                <a:gd name="T20" fmla="*/ 202 w 388"/>
                <a:gd name="T21" fmla="*/ 66 h 124"/>
                <a:gd name="T22" fmla="*/ 214 w 388"/>
                <a:gd name="T23" fmla="*/ 78 h 124"/>
                <a:gd name="T24" fmla="*/ 214 w 388"/>
                <a:gd name="T25" fmla="*/ 78 h 124"/>
                <a:gd name="T26" fmla="*/ 218 w 388"/>
                <a:gd name="T27" fmla="*/ 86 h 124"/>
                <a:gd name="T28" fmla="*/ 218 w 388"/>
                <a:gd name="T29" fmla="*/ 86 h 124"/>
                <a:gd name="T30" fmla="*/ 222 w 388"/>
                <a:gd name="T31" fmla="*/ 88 h 124"/>
                <a:gd name="T32" fmla="*/ 222 w 388"/>
                <a:gd name="T33" fmla="*/ 92 h 124"/>
                <a:gd name="T34" fmla="*/ 222 w 388"/>
                <a:gd name="T35" fmla="*/ 92 h 124"/>
                <a:gd name="T36" fmla="*/ 228 w 388"/>
                <a:gd name="T37" fmla="*/ 100 h 124"/>
                <a:gd name="T38" fmla="*/ 228 w 388"/>
                <a:gd name="T39" fmla="*/ 100 h 124"/>
                <a:gd name="T40" fmla="*/ 236 w 388"/>
                <a:gd name="T41" fmla="*/ 108 h 124"/>
                <a:gd name="T42" fmla="*/ 244 w 388"/>
                <a:gd name="T43" fmla="*/ 114 h 124"/>
                <a:gd name="T44" fmla="*/ 244 w 388"/>
                <a:gd name="T45" fmla="*/ 114 h 124"/>
                <a:gd name="T46" fmla="*/ 254 w 388"/>
                <a:gd name="T47" fmla="*/ 118 h 124"/>
                <a:gd name="T48" fmla="*/ 264 w 388"/>
                <a:gd name="T49" fmla="*/ 122 h 124"/>
                <a:gd name="T50" fmla="*/ 276 w 388"/>
                <a:gd name="T51" fmla="*/ 122 h 124"/>
                <a:gd name="T52" fmla="*/ 288 w 388"/>
                <a:gd name="T53" fmla="*/ 124 h 124"/>
                <a:gd name="T54" fmla="*/ 288 w 388"/>
                <a:gd name="T55" fmla="*/ 124 h 124"/>
                <a:gd name="T56" fmla="*/ 312 w 388"/>
                <a:gd name="T57" fmla="*/ 120 h 124"/>
                <a:gd name="T58" fmla="*/ 338 w 388"/>
                <a:gd name="T59" fmla="*/ 116 h 124"/>
                <a:gd name="T60" fmla="*/ 338 w 388"/>
                <a:gd name="T61" fmla="*/ 116 h 124"/>
                <a:gd name="T62" fmla="*/ 362 w 388"/>
                <a:gd name="T63" fmla="*/ 108 h 124"/>
                <a:gd name="T64" fmla="*/ 388 w 388"/>
                <a:gd name="T65" fmla="*/ 100 h 124"/>
                <a:gd name="T66" fmla="*/ 388 w 388"/>
                <a:gd name="T67" fmla="*/ 100 h 124"/>
                <a:gd name="T68" fmla="*/ 384 w 388"/>
                <a:gd name="T69" fmla="*/ 90 h 124"/>
                <a:gd name="T70" fmla="*/ 378 w 388"/>
                <a:gd name="T71" fmla="*/ 80 h 124"/>
                <a:gd name="T72" fmla="*/ 372 w 388"/>
                <a:gd name="T73" fmla="*/ 70 h 124"/>
                <a:gd name="T74" fmla="*/ 364 w 388"/>
                <a:gd name="T75" fmla="*/ 60 h 124"/>
                <a:gd name="T76" fmla="*/ 346 w 388"/>
                <a:gd name="T77" fmla="*/ 44 h 124"/>
                <a:gd name="T78" fmla="*/ 322 w 388"/>
                <a:gd name="T79" fmla="*/ 30 h 124"/>
                <a:gd name="T80" fmla="*/ 294 w 388"/>
                <a:gd name="T81" fmla="*/ 18 h 124"/>
                <a:gd name="T82" fmla="*/ 264 w 388"/>
                <a:gd name="T83" fmla="*/ 8 h 124"/>
                <a:gd name="T84" fmla="*/ 230 w 388"/>
                <a:gd name="T85" fmla="*/ 2 h 124"/>
                <a:gd name="T86" fmla="*/ 194 w 388"/>
                <a:gd name="T87" fmla="*/ 0 h 124"/>
                <a:gd name="T88" fmla="*/ 194 w 388"/>
                <a:gd name="T89" fmla="*/ 0 h 124"/>
                <a:gd name="T90" fmla="*/ 158 w 388"/>
                <a:gd name="T91" fmla="*/ 2 h 124"/>
                <a:gd name="T92" fmla="*/ 124 w 388"/>
                <a:gd name="T93" fmla="*/ 8 h 124"/>
                <a:gd name="T94" fmla="*/ 94 w 388"/>
                <a:gd name="T95" fmla="*/ 16 h 124"/>
                <a:gd name="T96" fmla="*/ 66 w 388"/>
                <a:gd name="T97" fmla="*/ 28 h 124"/>
                <a:gd name="T98" fmla="*/ 44 w 388"/>
                <a:gd name="T99" fmla="*/ 42 h 124"/>
                <a:gd name="T100" fmla="*/ 24 w 388"/>
                <a:gd name="T101" fmla="*/ 58 h 124"/>
                <a:gd name="T102" fmla="*/ 16 w 388"/>
                <a:gd name="T103" fmla="*/ 68 h 124"/>
                <a:gd name="T104" fmla="*/ 10 w 388"/>
                <a:gd name="T105" fmla="*/ 78 h 124"/>
                <a:gd name="T106" fmla="*/ 4 w 388"/>
                <a:gd name="T107" fmla="*/ 86 h 124"/>
                <a:gd name="T108" fmla="*/ 0 w 388"/>
                <a:gd name="T109" fmla="*/ 96 h 124"/>
                <a:gd name="T110" fmla="*/ 0 w 388"/>
                <a:gd name="T111" fmla="*/ 96 h 124"/>
                <a:gd name="T112" fmla="*/ 22 w 388"/>
                <a:gd name="T113" fmla="*/ 82 h 124"/>
                <a:gd name="T114" fmla="*/ 44 w 388"/>
                <a:gd name="T115" fmla="*/ 68 h 124"/>
                <a:gd name="T116" fmla="*/ 44 w 388"/>
                <a:gd name="T117" fmla="*/ 68 h 124"/>
                <a:gd name="T118" fmla="*/ 70 w 388"/>
                <a:gd name="T119" fmla="*/ 58 h 124"/>
                <a:gd name="T120" fmla="*/ 96 w 388"/>
                <a:gd name="T121" fmla="*/ 48 h 124"/>
                <a:gd name="T122" fmla="*/ 96 w 388"/>
                <a:gd name="T123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8" h="124">
                  <a:moveTo>
                    <a:pt x="96" y="48"/>
                  </a:moveTo>
                  <a:lnTo>
                    <a:pt x="96" y="48"/>
                  </a:lnTo>
                  <a:lnTo>
                    <a:pt x="112" y="46"/>
                  </a:lnTo>
                  <a:lnTo>
                    <a:pt x="126" y="44"/>
                  </a:lnTo>
                  <a:lnTo>
                    <a:pt x="142" y="44"/>
                  </a:lnTo>
                  <a:lnTo>
                    <a:pt x="156" y="46"/>
                  </a:lnTo>
                  <a:lnTo>
                    <a:pt x="156" y="46"/>
                  </a:lnTo>
                  <a:lnTo>
                    <a:pt x="172" y="50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202" y="66"/>
                  </a:lnTo>
                  <a:lnTo>
                    <a:pt x="214" y="78"/>
                  </a:lnTo>
                  <a:lnTo>
                    <a:pt x="214" y="78"/>
                  </a:lnTo>
                  <a:lnTo>
                    <a:pt x="218" y="86"/>
                  </a:lnTo>
                  <a:lnTo>
                    <a:pt x="218" y="86"/>
                  </a:lnTo>
                  <a:lnTo>
                    <a:pt x="222" y="88"/>
                  </a:lnTo>
                  <a:lnTo>
                    <a:pt x="222" y="92"/>
                  </a:lnTo>
                  <a:lnTo>
                    <a:pt x="222" y="92"/>
                  </a:lnTo>
                  <a:lnTo>
                    <a:pt x="228" y="100"/>
                  </a:lnTo>
                  <a:lnTo>
                    <a:pt x="228" y="100"/>
                  </a:lnTo>
                  <a:lnTo>
                    <a:pt x="236" y="108"/>
                  </a:lnTo>
                  <a:lnTo>
                    <a:pt x="244" y="114"/>
                  </a:lnTo>
                  <a:lnTo>
                    <a:pt x="244" y="114"/>
                  </a:lnTo>
                  <a:lnTo>
                    <a:pt x="254" y="118"/>
                  </a:lnTo>
                  <a:lnTo>
                    <a:pt x="264" y="122"/>
                  </a:lnTo>
                  <a:lnTo>
                    <a:pt x="276" y="122"/>
                  </a:lnTo>
                  <a:lnTo>
                    <a:pt x="288" y="124"/>
                  </a:lnTo>
                  <a:lnTo>
                    <a:pt x="288" y="124"/>
                  </a:lnTo>
                  <a:lnTo>
                    <a:pt x="312" y="120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62" y="108"/>
                  </a:lnTo>
                  <a:lnTo>
                    <a:pt x="388" y="100"/>
                  </a:lnTo>
                  <a:lnTo>
                    <a:pt x="388" y="100"/>
                  </a:lnTo>
                  <a:lnTo>
                    <a:pt x="384" y="90"/>
                  </a:lnTo>
                  <a:lnTo>
                    <a:pt x="378" y="80"/>
                  </a:lnTo>
                  <a:lnTo>
                    <a:pt x="372" y="70"/>
                  </a:lnTo>
                  <a:lnTo>
                    <a:pt x="364" y="60"/>
                  </a:lnTo>
                  <a:lnTo>
                    <a:pt x="346" y="44"/>
                  </a:lnTo>
                  <a:lnTo>
                    <a:pt x="322" y="30"/>
                  </a:lnTo>
                  <a:lnTo>
                    <a:pt x="294" y="18"/>
                  </a:lnTo>
                  <a:lnTo>
                    <a:pt x="264" y="8"/>
                  </a:lnTo>
                  <a:lnTo>
                    <a:pt x="230" y="2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58" y="2"/>
                  </a:lnTo>
                  <a:lnTo>
                    <a:pt x="124" y="8"/>
                  </a:lnTo>
                  <a:lnTo>
                    <a:pt x="94" y="16"/>
                  </a:lnTo>
                  <a:lnTo>
                    <a:pt x="66" y="28"/>
                  </a:lnTo>
                  <a:lnTo>
                    <a:pt x="44" y="42"/>
                  </a:lnTo>
                  <a:lnTo>
                    <a:pt x="24" y="58"/>
                  </a:lnTo>
                  <a:lnTo>
                    <a:pt x="16" y="68"/>
                  </a:lnTo>
                  <a:lnTo>
                    <a:pt x="10" y="78"/>
                  </a:lnTo>
                  <a:lnTo>
                    <a:pt x="4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2" y="82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70" y="58"/>
                  </a:lnTo>
                  <a:lnTo>
                    <a:pt x="96" y="48"/>
                  </a:lnTo>
                  <a:lnTo>
                    <a:pt x="9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2773363" y="2749550"/>
              <a:ext cx="622300" cy="247650"/>
            </a:xfrm>
            <a:custGeom>
              <a:avLst/>
              <a:gdLst>
                <a:gd name="T0" fmla="*/ 292 w 392"/>
                <a:gd name="T1" fmla="*/ 74 h 156"/>
                <a:gd name="T2" fmla="*/ 262 w 392"/>
                <a:gd name="T3" fmla="*/ 76 h 156"/>
                <a:gd name="T4" fmla="*/ 244 w 392"/>
                <a:gd name="T5" fmla="*/ 72 h 156"/>
                <a:gd name="T6" fmla="*/ 230 w 392"/>
                <a:gd name="T7" fmla="*/ 66 h 156"/>
                <a:gd name="T8" fmla="*/ 202 w 392"/>
                <a:gd name="T9" fmla="*/ 46 h 156"/>
                <a:gd name="T10" fmla="*/ 192 w 392"/>
                <a:gd name="T11" fmla="*/ 32 h 156"/>
                <a:gd name="T12" fmla="*/ 190 w 392"/>
                <a:gd name="T13" fmla="*/ 30 h 156"/>
                <a:gd name="T14" fmla="*/ 190 w 392"/>
                <a:gd name="T15" fmla="*/ 28 h 156"/>
                <a:gd name="T16" fmla="*/ 186 w 392"/>
                <a:gd name="T17" fmla="*/ 24 h 156"/>
                <a:gd name="T18" fmla="*/ 172 w 392"/>
                <a:gd name="T19" fmla="*/ 10 h 156"/>
                <a:gd name="T20" fmla="*/ 152 w 392"/>
                <a:gd name="T21" fmla="*/ 2 h 156"/>
                <a:gd name="T22" fmla="*/ 140 w 392"/>
                <a:gd name="T23" fmla="*/ 0 h 156"/>
                <a:gd name="T24" fmla="*/ 104 w 392"/>
                <a:gd name="T25" fmla="*/ 0 h 156"/>
                <a:gd name="T26" fmla="*/ 78 w 392"/>
                <a:gd name="T27" fmla="*/ 4 h 156"/>
                <a:gd name="T28" fmla="*/ 52 w 392"/>
                <a:gd name="T29" fmla="*/ 8 h 156"/>
                <a:gd name="T30" fmla="*/ 2 w 392"/>
                <a:gd name="T31" fmla="*/ 20 h 156"/>
                <a:gd name="T32" fmla="*/ 0 w 392"/>
                <a:gd name="T33" fmla="*/ 40 h 156"/>
                <a:gd name="T34" fmla="*/ 0 w 392"/>
                <a:gd name="T35" fmla="*/ 52 h 156"/>
                <a:gd name="T36" fmla="*/ 8 w 392"/>
                <a:gd name="T37" fmla="*/ 74 h 156"/>
                <a:gd name="T38" fmla="*/ 22 w 392"/>
                <a:gd name="T39" fmla="*/ 96 h 156"/>
                <a:gd name="T40" fmla="*/ 44 w 392"/>
                <a:gd name="T41" fmla="*/ 114 h 156"/>
                <a:gd name="T42" fmla="*/ 70 w 392"/>
                <a:gd name="T43" fmla="*/ 130 h 156"/>
                <a:gd name="T44" fmla="*/ 118 w 392"/>
                <a:gd name="T45" fmla="*/ 148 h 156"/>
                <a:gd name="T46" fmla="*/ 176 w 392"/>
                <a:gd name="T47" fmla="*/ 156 h 156"/>
                <a:gd name="T48" fmla="*/ 196 w 392"/>
                <a:gd name="T49" fmla="*/ 156 h 156"/>
                <a:gd name="T50" fmla="*/ 234 w 392"/>
                <a:gd name="T51" fmla="*/ 154 h 156"/>
                <a:gd name="T52" fmla="*/ 304 w 392"/>
                <a:gd name="T53" fmla="*/ 136 h 156"/>
                <a:gd name="T54" fmla="*/ 334 w 392"/>
                <a:gd name="T55" fmla="*/ 122 h 156"/>
                <a:gd name="T56" fmla="*/ 358 w 392"/>
                <a:gd name="T57" fmla="*/ 106 h 156"/>
                <a:gd name="T58" fmla="*/ 376 w 392"/>
                <a:gd name="T59" fmla="*/ 86 h 156"/>
                <a:gd name="T60" fmla="*/ 388 w 392"/>
                <a:gd name="T61" fmla="*/ 64 h 156"/>
                <a:gd name="T62" fmla="*/ 392 w 392"/>
                <a:gd name="T63" fmla="*/ 40 h 156"/>
                <a:gd name="T64" fmla="*/ 390 w 392"/>
                <a:gd name="T65" fmla="*/ 24 h 156"/>
                <a:gd name="T66" fmla="*/ 368 w 392"/>
                <a:gd name="T67" fmla="*/ 40 h 156"/>
                <a:gd name="T68" fmla="*/ 346 w 392"/>
                <a:gd name="T69" fmla="*/ 54 h 156"/>
                <a:gd name="T70" fmla="*/ 306 w 392"/>
                <a:gd name="T71" fmla="*/ 72 h 156"/>
                <a:gd name="T72" fmla="*/ 292 w 392"/>
                <a:gd name="T73" fmla="*/ 7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156">
                  <a:moveTo>
                    <a:pt x="292" y="74"/>
                  </a:moveTo>
                  <a:lnTo>
                    <a:pt x="292" y="74"/>
                  </a:lnTo>
                  <a:lnTo>
                    <a:pt x="276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44" y="72"/>
                  </a:lnTo>
                  <a:lnTo>
                    <a:pt x="230" y="66"/>
                  </a:lnTo>
                  <a:lnTo>
                    <a:pt x="230" y="66"/>
                  </a:lnTo>
                  <a:lnTo>
                    <a:pt x="214" y="58"/>
                  </a:lnTo>
                  <a:lnTo>
                    <a:pt x="202" y="46"/>
                  </a:lnTo>
                  <a:lnTo>
                    <a:pt x="202" y="46"/>
                  </a:lnTo>
                  <a:lnTo>
                    <a:pt x="192" y="32"/>
                  </a:lnTo>
                  <a:lnTo>
                    <a:pt x="190" y="30"/>
                  </a:lnTo>
                  <a:lnTo>
                    <a:pt x="190" y="30"/>
                  </a:lnTo>
                  <a:lnTo>
                    <a:pt x="190" y="28"/>
                  </a:lnTo>
                  <a:lnTo>
                    <a:pt x="190" y="28"/>
                  </a:lnTo>
                  <a:lnTo>
                    <a:pt x="186" y="24"/>
                  </a:lnTo>
                  <a:lnTo>
                    <a:pt x="186" y="24"/>
                  </a:lnTo>
                  <a:lnTo>
                    <a:pt x="180" y="16"/>
                  </a:lnTo>
                  <a:lnTo>
                    <a:pt x="172" y="10"/>
                  </a:lnTo>
                  <a:lnTo>
                    <a:pt x="162" y="6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0" y="0"/>
                  </a:lnTo>
                  <a:lnTo>
                    <a:pt x="128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78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52"/>
                  </a:lnTo>
                  <a:lnTo>
                    <a:pt x="4" y="64"/>
                  </a:lnTo>
                  <a:lnTo>
                    <a:pt x="8" y="74"/>
                  </a:lnTo>
                  <a:lnTo>
                    <a:pt x="14" y="86"/>
                  </a:lnTo>
                  <a:lnTo>
                    <a:pt x="22" y="96"/>
                  </a:lnTo>
                  <a:lnTo>
                    <a:pt x="32" y="106"/>
                  </a:lnTo>
                  <a:lnTo>
                    <a:pt x="44" y="114"/>
                  </a:lnTo>
                  <a:lnTo>
                    <a:pt x="56" y="122"/>
                  </a:lnTo>
                  <a:lnTo>
                    <a:pt x="70" y="130"/>
                  </a:lnTo>
                  <a:lnTo>
                    <a:pt x="86" y="136"/>
                  </a:lnTo>
                  <a:lnTo>
                    <a:pt x="118" y="148"/>
                  </a:lnTo>
                  <a:lnTo>
                    <a:pt x="156" y="154"/>
                  </a:lnTo>
                  <a:lnTo>
                    <a:pt x="176" y="156"/>
                  </a:lnTo>
                  <a:lnTo>
                    <a:pt x="196" y="156"/>
                  </a:lnTo>
                  <a:lnTo>
                    <a:pt x="196" y="156"/>
                  </a:lnTo>
                  <a:lnTo>
                    <a:pt x="216" y="156"/>
                  </a:lnTo>
                  <a:lnTo>
                    <a:pt x="234" y="154"/>
                  </a:lnTo>
                  <a:lnTo>
                    <a:pt x="272" y="148"/>
                  </a:lnTo>
                  <a:lnTo>
                    <a:pt x="304" y="136"/>
                  </a:lnTo>
                  <a:lnTo>
                    <a:pt x="320" y="130"/>
                  </a:lnTo>
                  <a:lnTo>
                    <a:pt x="334" y="122"/>
                  </a:lnTo>
                  <a:lnTo>
                    <a:pt x="346" y="114"/>
                  </a:lnTo>
                  <a:lnTo>
                    <a:pt x="358" y="106"/>
                  </a:lnTo>
                  <a:lnTo>
                    <a:pt x="368" y="96"/>
                  </a:lnTo>
                  <a:lnTo>
                    <a:pt x="376" y="86"/>
                  </a:lnTo>
                  <a:lnTo>
                    <a:pt x="382" y="74"/>
                  </a:lnTo>
                  <a:lnTo>
                    <a:pt x="388" y="64"/>
                  </a:lnTo>
                  <a:lnTo>
                    <a:pt x="390" y="52"/>
                  </a:lnTo>
                  <a:lnTo>
                    <a:pt x="392" y="40"/>
                  </a:lnTo>
                  <a:lnTo>
                    <a:pt x="392" y="40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68" y="40"/>
                  </a:lnTo>
                  <a:lnTo>
                    <a:pt x="346" y="54"/>
                  </a:lnTo>
                  <a:lnTo>
                    <a:pt x="346" y="54"/>
                  </a:lnTo>
                  <a:lnTo>
                    <a:pt x="320" y="66"/>
                  </a:lnTo>
                  <a:lnTo>
                    <a:pt x="306" y="72"/>
                  </a:lnTo>
                  <a:lnTo>
                    <a:pt x="292" y="74"/>
                  </a:lnTo>
                  <a:lnTo>
                    <a:pt x="29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2773363" y="2778125"/>
              <a:ext cx="3175" cy="635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2 h 4"/>
                <a:gd name="T8" fmla="*/ 2 w 2"/>
                <a:gd name="T9" fmla="*/ 0 h 4"/>
                <a:gd name="T10" fmla="*/ 2 w 2"/>
                <a:gd name="T11" fmla="*/ 0 h 4"/>
                <a:gd name="T12" fmla="*/ 0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3392488" y="2784475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553200" y="3862388"/>
            <a:ext cx="854075" cy="593725"/>
            <a:chOff x="6553200" y="3862388"/>
            <a:chExt cx="854075" cy="593725"/>
          </a:xfrm>
          <a:solidFill>
            <a:schemeClr val="bg1">
              <a:lumMod val="50000"/>
            </a:schemeClr>
          </a:solidFill>
        </p:grpSpPr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6673850" y="4052888"/>
              <a:ext cx="406400" cy="273050"/>
            </a:xfrm>
            <a:custGeom>
              <a:avLst/>
              <a:gdLst>
                <a:gd name="T0" fmla="*/ 114 w 256"/>
                <a:gd name="T1" fmla="*/ 100 h 172"/>
                <a:gd name="T2" fmla="*/ 104 w 256"/>
                <a:gd name="T3" fmla="*/ 86 h 172"/>
                <a:gd name="T4" fmla="*/ 110 w 256"/>
                <a:gd name="T5" fmla="*/ 70 h 172"/>
                <a:gd name="T6" fmla="*/ 124 w 256"/>
                <a:gd name="T7" fmla="*/ 52 h 172"/>
                <a:gd name="T8" fmla="*/ 104 w 256"/>
                <a:gd name="T9" fmla="*/ 54 h 172"/>
                <a:gd name="T10" fmla="*/ 72 w 256"/>
                <a:gd name="T11" fmla="*/ 66 h 172"/>
                <a:gd name="T12" fmla="*/ 50 w 256"/>
                <a:gd name="T13" fmla="*/ 86 h 172"/>
                <a:gd name="T14" fmla="*/ 34 w 256"/>
                <a:gd name="T15" fmla="*/ 108 h 172"/>
                <a:gd name="T16" fmla="*/ 8 w 256"/>
                <a:gd name="T17" fmla="*/ 120 h 172"/>
                <a:gd name="T18" fmla="*/ 0 w 256"/>
                <a:gd name="T19" fmla="*/ 110 h 172"/>
                <a:gd name="T20" fmla="*/ 242 w 256"/>
                <a:gd name="T21" fmla="*/ 172 h 172"/>
                <a:gd name="T22" fmla="*/ 234 w 256"/>
                <a:gd name="T23" fmla="*/ 104 h 172"/>
                <a:gd name="T24" fmla="*/ 220 w 256"/>
                <a:gd name="T25" fmla="*/ 120 h 172"/>
                <a:gd name="T26" fmla="*/ 218 w 256"/>
                <a:gd name="T27" fmla="*/ 96 h 172"/>
                <a:gd name="T28" fmla="*/ 214 w 256"/>
                <a:gd name="T29" fmla="*/ 72 h 172"/>
                <a:gd name="T30" fmla="*/ 214 w 256"/>
                <a:gd name="T31" fmla="*/ 54 h 172"/>
                <a:gd name="T32" fmla="*/ 220 w 256"/>
                <a:gd name="T33" fmla="*/ 48 h 172"/>
                <a:gd name="T34" fmla="*/ 226 w 256"/>
                <a:gd name="T35" fmla="*/ 48 h 172"/>
                <a:gd name="T36" fmla="*/ 228 w 256"/>
                <a:gd name="T37" fmla="*/ 50 h 172"/>
                <a:gd name="T38" fmla="*/ 244 w 256"/>
                <a:gd name="T39" fmla="*/ 62 h 172"/>
                <a:gd name="T40" fmla="*/ 254 w 256"/>
                <a:gd name="T41" fmla="*/ 66 h 172"/>
                <a:gd name="T42" fmla="*/ 254 w 256"/>
                <a:gd name="T43" fmla="*/ 56 h 172"/>
                <a:gd name="T44" fmla="*/ 238 w 256"/>
                <a:gd name="T45" fmla="*/ 20 h 172"/>
                <a:gd name="T46" fmla="*/ 226 w 256"/>
                <a:gd name="T47" fmla="*/ 6 h 172"/>
                <a:gd name="T48" fmla="*/ 218 w 256"/>
                <a:gd name="T49" fmla="*/ 0 h 172"/>
                <a:gd name="T50" fmla="*/ 214 w 256"/>
                <a:gd name="T51" fmla="*/ 14 h 172"/>
                <a:gd name="T52" fmla="*/ 212 w 256"/>
                <a:gd name="T53" fmla="*/ 22 h 172"/>
                <a:gd name="T54" fmla="*/ 202 w 256"/>
                <a:gd name="T55" fmla="*/ 34 h 172"/>
                <a:gd name="T56" fmla="*/ 188 w 256"/>
                <a:gd name="T57" fmla="*/ 42 h 172"/>
                <a:gd name="T58" fmla="*/ 182 w 256"/>
                <a:gd name="T59" fmla="*/ 42 h 172"/>
                <a:gd name="T60" fmla="*/ 152 w 256"/>
                <a:gd name="T61" fmla="*/ 50 h 172"/>
                <a:gd name="T62" fmla="*/ 128 w 256"/>
                <a:gd name="T63" fmla="*/ 60 h 172"/>
                <a:gd name="T64" fmla="*/ 118 w 256"/>
                <a:gd name="T65" fmla="*/ 76 h 172"/>
                <a:gd name="T66" fmla="*/ 114 w 256"/>
                <a:gd name="T67" fmla="*/ 94 h 172"/>
                <a:gd name="T68" fmla="*/ 114 w 256"/>
                <a:gd name="T69" fmla="*/ 10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172">
                  <a:moveTo>
                    <a:pt x="114" y="100"/>
                  </a:moveTo>
                  <a:lnTo>
                    <a:pt x="114" y="100"/>
                  </a:lnTo>
                  <a:lnTo>
                    <a:pt x="106" y="94"/>
                  </a:lnTo>
                  <a:lnTo>
                    <a:pt x="104" y="86"/>
                  </a:lnTo>
                  <a:lnTo>
                    <a:pt x="106" y="78"/>
                  </a:lnTo>
                  <a:lnTo>
                    <a:pt x="110" y="70"/>
                  </a:lnTo>
                  <a:lnTo>
                    <a:pt x="118" y="58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04" y="54"/>
                  </a:lnTo>
                  <a:lnTo>
                    <a:pt x="88" y="60"/>
                  </a:lnTo>
                  <a:lnTo>
                    <a:pt x="72" y="66"/>
                  </a:lnTo>
                  <a:lnTo>
                    <a:pt x="60" y="76"/>
                  </a:lnTo>
                  <a:lnTo>
                    <a:pt x="50" y="86"/>
                  </a:lnTo>
                  <a:lnTo>
                    <a:pt x="40" y="98"/>
                  </a:lnTo>
                  <a:lnTo>
                    <a:pt x="34" y="108"/>
                  </a:lnTo>
                  <a:lnTo>
                    <a:pt x="28" y="120"/>
                  </a:lnTo>
                  <a:lnTo>
                    <a:pt x="8" y="120"/>
                  </a:lnTo>
                  <a:lnTo>
                    <a:pt x="8" y="110"/>
                  </a:lnTo>
                  <a:lnTo>
                    <a:pt x="0" y="110"/>
                  </a:lnTo>
                  <a:lnTo>
                    <a:pt x="0" y="172"/>
                  </a:lnTo>
                  <a:lnTo>
                    <a:pt x="242" y="172"/>
                  </a:lnTo>
                  <a:lnTo>
                    <a:pt x="242" y="104"/>
                  </a:lnTo>
                  <a:lnTo>
                    <a:pt x="234" y="104"/>
                  </a:lnTo>
                  <a:lnTo>
                    <a:pt x="234" y="120"/>
                  </a:lnTo>
                  <a:lnTo>
                    <a:pt x="220" y="120"/>
                  </a:lnTo>
                  <a:lnTo>
                    <a:pt x="220" y="120"/>
                  </a:lnTo>
                  <a:lnTo>
                    <a:pt x="218" y="96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4" y="62"/>
                  </a:lnTo>
                  <a:lnTo>
                    <a:pt x="214" y="54"/>
                  </a:lnTo>
                  <a:lnTo>
                    <a:pt x="216" y="50"/>
                  </a:lnTo>
                  <a:lnTo>
                    <a:pt x="220" y="48"/>
                  </a:lnTo>
                  <a:lnTo>
                    <a:pt x="222" y="48"/>
                  </a:lnTo>
                  <a:lnTo>
                    <a:pt x="226" y="48"/>
                  </a:lnTo>
                  <a:lnTo>
                    <a:pt x="228" y="50"/>
                  </a:lnTo>
                  <a:lnTo>
                    <a:pt x="228" y="50"/>
                  </a:lnTo>
                  <a:lnTo>
                    <a:pt x="244" y="62"/>
                  </a:lnTo>
                  <a:lnTo>
                    <a:pt x="244" y="62"/>
                  </a:lnTo>
                  <a:lnTo>
                    <a:pt x="250" y="66"/>
                  </a:lnTo>
                  <a:lnTo>
                    <a:pt x="254" y="66"/>
                  </a:lnTo>
                  <a:lnTo>
                    <a:pt x="256" y="62"/>
                  </a:lnTo>
                  <a:lnTo>
                    <a:pt x="254" y="56"/>
                  </a:lnTo>
                  <a:lnTo>
                    <a:pt x="248" y="38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26" y="6"/>
                  </a:lnTo>
                  <a:lnTo>
                    <a:pt x="220" y="0"/>
                  </a:lnTo>
                  <a:lnTo>
                    <a:pt x="218" y="0"/>
                  </a:lnTo>
                  <a:lnTo>
                    <a:pt x="216" y="2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2" y="22"/>
                  </a:lnTo>
                  <a:lnTo>
                    <a:pt x="208" y="28"/>
                  </a:lnTo>
                  <a:lnTo>
                    <a:pt x="202" y="34"/>
                  </a:lnTo>
                  <a:lnTo>
                    <a:pt x="198" y="38"/>
                  </a:lnTo>
                  <a:lnTo>
                    <a:pt x="188" y="42"/>
                  </a:lnTo>
                  <a:lnTo>
                    <a:pt x="182" y="42"/>
                  </a:lnTo>
                  <a:lnTo>
                    <a:pt x="182" y="42"/>
                  </a:lnTo>
                  <a:lnTo>
                    <a:pt x="152" y="50"/>
                  </a:lnTo>
                  <a:lnTo>
                    <a:pt x="152" y="50"/>
                  </a:lnTo>
                  <a:lnTo>
                    <a:pt x="138" y="54"/>
                  </a:lnTo>
                  <a:lnTo>
                    <a:pt x="128" y="60"/>
                  </a:lnTo>
                  <a:lnTo>
                    <a:pt x="122" y="68"/>
                  </a:lnTo>
                  <a:lnTo>
                    <a:pt x="118" y="76"/>
                  </a:lnTo>
                  <a:lnTo>
                    <a:pt x="114" y="86"/>
                  </a:lnTo>
                  <a:lnTo>
                    <a:pt x="114" y="94"/>
                  </a:lnTo>
                  <a:lnTo>
                    <a:pt x="114" y="100"/>
                  </a:lnTo>
                  <a:lnTo>
                    <a:pt x="11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819900" y="4024313"/>
              <a:ext cx="28575" cy="79375"/>
            </a:xfrm>
            <a:custGeom>
              <a:avLst/>
              <a:gdLst>
                <a:gd name="T0" fmla="*/ 6 w 18"/>
                <a:gd name="T1" fmla="*/ 22 h 50"/>
                <a:gd name="T2" fmla="*/ 6 w 18"/>
                <a:gd name="T3" fmla="*/ 22 h 50"/>
                <a:gd name="T4" fmla="*/ 2 w 18"/>
                <a:gd name="T5" fmla="*/ 28 h 50"/>
                <a:gd name="T6" fmla="*/ 0 w 18"/>
                <a:gd name="T7" fmla="*/ 36 h 50"/>
                <a:gd name="T8" fmla="*/ 0 w 18"/>
                <a:gd name="T9" fmla="*/ 36 h 50"/>
                <a:gd name="T10" fmla="*/ 4 w 18"/>
                <a:gd name="T11" fmla="*/ 44 h 50"/>
                <a:gd name="T12" fmla="*/ 10 w 18"/>
                <a:gd name="T13" fmla="*/ 50 h 50"/>
                <a:gd name="T14" fmla="*/ 10 w 18"/>
                <a:gd name="T15" fmla="*/ 50 h 50"/>
                <a:gd name="T16" fmla="*/ 8 w 18"/>
                <a:gd name="T17" fmla="*/ 42 h 50"/>
                <a:gd name="T18" fmla="*/ 8 w 18"/>
                <a:gd name="T19" fmla="*/ 36 h 50"/>
                <a:gd name="T20" fmla="*/ 8 w 18"/>
                <a:gd name="T21" fmla="*/ 36 h 50"/>
                <a:gd name="T22" fmla="*/ 10 w 18"/>
                <a:gd name="T23" fmla="*/ 32 h 50"/>
                <a:gd name="T24" fmla="*/ 12 w 18"/>
                <a:gd name="T25" fmla="*/ 28 h 50"/>
                <a:gd name="T26" fmla="*/ 12 w 18"/>
                <a:gd name="T27" fmla="*/ 28 h 50"/>
                <a:gd name="T28" fmla="*/ 16 w 18"/>
                <a:gd name="T29" fmla="*/ 20 h 50"/>
                <a:gd name="T30" fmla="*/ 18 w 18"/>
                <a:gd name="T31" fmla="*/ 12 h 50"/>
                <a:gd name="T32" fmla="*/ 18 w 18"/>
                <a:gd name="T33" fmla="*/ 12 h 50"/>
                <a:gd name="T34" fmla="*/ 18 w 18"/>
                <a:gd name="T35" fmla="*/ 8 h 50"/>
                <a:gd name="T36" fmla="*/ 16 w 18"/>
                <a:gd name="T37" fmla="*/ 4 h 50"/>
                <a:gd name="T38" fmla="*/ 10 w 18"/>
                <a:gd name="T39" fmla="*/ 0 h 50"/>
                <a:gd name="T40" fmla="*/ 10 w 18"/>
                <a:gd name="T41" fmla="*/ 0 h 50"/>
                <a:gd name="T42" fmla="*/ 12 w 18"/>
                <a:gd name="T43" fmla="*/ 6 h 50"/>
                <a:gd name="T44" fmla="*/ 12 w 18"/>
                <a:gd name="T45" fmla="*/ 12 h 50"/>
                <a:gd name="T46" fmla="*/ 12 w 18"/>
                <a:gd name="T47" fmla="*/ 12 h 50"/>
                <a:gd name="T48" fmla="*/ 10 w 18"/>
                <a:gd name="T49" fmla="*/ 16 h 50"/>
                <a:gd name="T50" fmla="*/ 6 w 18"/>
                <a:gd name="T51" fmla="*/ 22 h 50"/>
                <a:gd name="T52" fmla="*/ 6 w 18"/>
                <a:gd name="T53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50">
                  <a:moveTo>
                    <a:pt x="6" y="22"/>
                  </a:moveTo>
                  <a:lnTo>
                    <a:pt x="6" y="22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44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4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0" y="3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6861175" y="4052888"/>
              <a:ext cx="25400" cy="57150"/>
            </a:xfrm>
            <a:custGeom>
              <a:avLst/>
              <a:gdLst>
                <a:gd name="T0" fmla="*/ 8 w 16"/>
                <a:gd name="T1" fmla="*/ 36 h 36"/>
                <a:gd name="T2" fmla="*/ 8 w 16"/>
                <a:gd name="T3" fmla="*/ 36 h 36"/>
                <a:gd name="T4" fmla="*/ 6 w 16"/>
                <a:gd name="T5" fmla="*/ 32 h 36"/>
                <a:gd name="T6" fmla="*/ 6 w 16"/>
                <a:gd name="T7" fmla="*/ 28 h 36"/>
                <a:gd name="T8" fmla="*/ 6 w 16"/>
                <a:gd name="T9" fmla="*/ 28 h 36"/>
                <a:gd name="T10" fmla="*/ 10 w 16"/>
                <a:gd name="T11" fmla="*/ 22 h 36"/>
                <a:gd name="T12" fmla="*/ 10 w 16"/>
                <a:gd name="T13" fmla="*/ 22 h 36"/>
                <a:gd name="T14" fmla="*/ 14 w 16"/>
                <a:gd name="T15" fmla="*/ 16 h 36"/>
                <a:gd name="T16" fmla="*/ 16 w 16"/>
                <a:gd name="T17" fmla="*/ 10 h 36"/>
                <a:gd name="T18" fmla="*/ 16 w 16"/>
                <a:gd name="T19" fmla="*/ 10 h 36"/>
                <a:gd name="T20" fmla="*/ 12 w 16"/>
                <a:gd name="T21" fmla="*/ 4 h 36"/>
                <a:gd name="T22" fmla="*/ 8 w 16"/>
                <a:gd name="T23" fmla="*/ 0 h 36"/>
                <a:gd name="T24" fmla="*/ 8 w 16"/>
                <a:gd name="T25" fmla="*/ 0 h 36"/>
                <a:gd name="T26" fmla="*/ 8 w 16"/>
                <a:gd name="T27" fmla="*/ 6 h 36"/>
                <a:gd name="T28" fmla="*/ 8 w 16"/>
                <a:gd name="T29" fmla="*/ 8 h 36"/>
                <a:gd name="T30" fmla="*/ 8 w 16"/>
                <a:gd name="T31" fmla="*/ 8 h 36"/>
                <a:gd name="T32" fmla="*/ 4 w 16"/>
                <a:gd name="T33" fmla="*/ 16 h 36"/>
                <a:gd name="T34" fmla="*/ 4 w 16"/>
                <a:gd name="T35" fmla="*/ 16 h 36"/>
                <a:gd name="T36" fmla="*/ 0 w 16"/>
                <a:gd name="T37" fmla="*/ 20 h 36"/>
                <a:gd name="T38" fmla="*/ 0 w 16"/>
                <a:gd name="T39" fmla="*/ 28 h 36"/>
                <a:gd name="T40" fmla="*/ 0 w 16"/>
                <a:gd name="T41" fmla="*/ 28 h 36"/>
                <a:gd name="T42" fmla="*/ 2 w 16"/>
                <a:gd name="T43" fmla="*/ 34 h 36"/>
                <a:gd name="T44" fmla="*/ 8 w 16"/>
                <a:gd name="T45" fmla="*/ 36 h 36"/>
                <a:gd name="T46" fmla="*/ 8 w 16"/>
                <a:gd name="T4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36">
                  <a:moveTo>
                    <a:pt x="8" y="36"/>
                  </a:moveTo>
                  <a:lnTo>
                    <a:pt x="8" y="36"/>
                  </a:lnTo>
                  <a:lnTo>
                    <a:pt x="6" y="32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8" y="36"/>
                  </a:lnTo>
                  <a:lnTo>
                    <a:pt x="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7207250" y="4103688"/>
              <a:ext cx="117475" cy="117475"/>
            </a:xfrm>
            <a:custGeom>
              <a:avLst/>
              <a:gdLst>
                <a:gd name="T0" fmla="*/ 36 w 74"/>
                <a:gd name="T1" fmla="*/ 0 h 74"/>
                <a:gd name="T2" fmla="*/ 36 w 74"/>
                <a:gd name="T3" fmla="*/ 0 h 74"/>
                <a:gd name="T4" fmla="*/ 28 w 74"/>
                <a:gd name="T5" fmla="*/ 0 h 74"/>
                <a:gd name="T6" fmla="*/ 20 w 74"/>
                <a:gd name="T7" fmla="*/ 2 h 74"/>
                <a:gd name="T8" fmla="*/ 4 w 74"/>
                <a:gd name="T9" fmla="*/ 2 h 74"/>
                <a:gd name="T10" fmla="*/ 4 w 74"/>
                <a:gd name="T11" fmla="*/ 18 h 74"/>
                <a:gd name="T12" fmla="*/ 4 w 74"/>
                <a:gd name="T13" fmla="*/ 18 h 74"/>
                <a:gd name="T14" fmla="*/ 2 w 74"/>
                <a:gd name="T15" fmla="*/ 26 h 74"/>
                <a:gd name="T16" fmla="*/ 0 w 74"/>
                <a:gd name="T17" fmla="*/ 36 h 74"/>
                <a:gd name="T18" fmla="*/ 0 w 74"/>
                <a:gd name="T19" fmla="*/ 36 h 74"/>
                <a:gd name="T20" fmla="*/ 0 w 74"/>
                <a:gd name="T21" fmla="*/ 44 h 74"/>
                <a:gd name="T22" fmla="*/ 2 w 74"/>
                <a:gd name="T23" fmla="*/ 50 h 74"/>
                <a:gd name="T24" fmla="*/ 6 w 74"/>
                <a:gd name="T25" fmla="*/ 58 h 74"/>
                <a:gd name="T26" fmla="*/ 10 w 74"/>
                <a:gd name="T27" fmla="*/ 62 h 74"/>
                <a:gd name="T28" fmla="*/ 16 w 74"/>
                <a:gd name="T29" fmla="*/ 68 h 74"/>
                <a:gd name="T30" fmla="*/ 22 w 74"/>
                <a:gd name="T31" fmla="*/ 70 h 74"/>
                <a:gd name="T32" fmla="*/ 30 w 74"/>
                <a:gd name="T33" fmla="*/ 72 h 74"/>
                <a:gd name="T34" fmla="*/ 36 w 74"/>
                <a:gd name="T35" fmla="*/ 74 h 74"/>
                <a:gd name="T36" fmla="*/ 36 w 74"/>
                <a:gd name="T37" fmla="*/ 74 h 74"/>
                <a:gd name="T38" fmla="*/ 44 w 74"/>
                <a:gd name="T39" fmla="*/ 72 h 74"/>
                <a:gd name="T40" fmla="*/ 52 w 74"/>
                <a:gd name="T41" fmla="*/ 70 h 74"/>
                <a:gd name="T42" fmla="*/ 58 w 74"/>
                <a:gd name="T43" fmla="*/ 68 h 74"/>
                <a:gd name="T44" fmla="*/ 62 w 74"/>
                <a:gd name="T45" fmla="*/ 62 h 74"/>
                <a:gd name="T46" fmla="*/ 68 w 74"/>
                <a:gd name="T47" fmla="*/ 58 h 74"/>
                <a:gd name="T48" fmla="*/ 70 w 74"/>
                <a:gd name="T49" fmla="*/ 50 h 74"/>
                <a:gd name="T50" fmla="*/ 74 w 74"/>
                <a:gd name="T51" fmla="*/ 44 h 74"/>
                <a:gd name="T52" fmla="*/ 74 w 74"/>
                <a:gd name="T53" fmla="*/ 36 h 74"/>
                <a:gd name="T54" fmla="*/ 74 w 74"/>
                <a:gd name="T55" fmla="*/ 36 h 74"/>
                <a:gd name="T56" fmla="*/ 74 w 74"/>
                <a:gd name="T57" fmla="*/ 28 h 74"/>
                <a:gd name="T58" fmla="*/ 70 w 74"/>
                <a:gd name="T59" fmla="*/ 22 h 74"/>
                <a:gd name="T60" fmla="*/ 68 w 74"/>
                <a:gd name="T61" fmla="*/ 16 h 74"/>
                <a:gd name="T62" fmla="*/ 62 w 74"/>
                <a:gd name="T63" fmla="*/ 10 h 74"/>
                <a:gd name="T64" fmla="*/ 58 w 74"/>
                <a:gd name="T65" fmla="*/ 6 h 74"/>
                <a:gd name="T66" fmla="*/ 52 w 74"/>
                <a:gd name="T67" fmla="*/ 2 h 74"/>
                <a:gd name="T68" fmla="*/ 44 w 74"/>
                <a:gd name="T69" fmla="*/ 0 h 74"/>
                <a:gd name="T70" fmla="*/ 36 w 74"/>
                <a:gd name="T71" fmla="*/ 0 h 74"/>
                <a:gd name="T72" fmla="*/ 36 w 74"/>
                <a:gd name="T7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74">
                  <a:moveTo>
                    <a:pt x="36" y="0"/>
                  </a:moveTo>
                  <a:lnTo>
                    <a:pt x="36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2" y="50"/>
                  </a:lnTo>
                  <a:lnTo>
                    <a:pt x="6" y="58"/>
                  </a:lnTo>
                  <a:lnTo>
                    <a:pt x="10" y="62"/>
                  </a:lnTo>
                  <a:lnTo>
                    <a:pt x="16" y="68"/>
                  </a:lnTo>
                  <a:lnTo>
                    <a:pt x="22" y="70"/>
                  </a:lnTo>
                  <a:lnTo>
                    <a:pt x="30" y="7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4" y="72"/>
                  </a:lnTo>
                  <a:lnTo>
                    <a:pt x="52" y="70"/>
                  </a:lnTo>
                  <a:lnTo>
                    <a:pt x="58" y="68"/>
                  </a:lnTo>
                  <a:lnTo>
                    <a:pt x="62" y="62"/>
                  </a:lnTo>
                  <a:lnTo>
                    <a:pt x="68" y="58"/>
                  </a:lnTo>
                  <a:lnTo>
                    <a:pt x="70" y="50"/>
                  </a:lnTo>
                  <a:lnTo>
                    <a:pt x="74" y="44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28"/>
                  </a:lnTo>
                  <a:lnTo>
                    <a:pt x="70" y="22"/>
                  </a:lnTo>
                  <a:lnTo>
                    <a:pt x="68" y="16"/>
                  </a:lnTo>
                  <a:lnTo>
                    <a:pt x="62" y="10"/>
                  </a:lnTo>
                  <a:lnTo>
                    <a:pt x="58" y="6"/>
                  </a:lnTo>
                  <a:lnTo>
                    <a:pt x="52" y="2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6553200" y="3862388"/>
              <a:ext cx="854075" cy="593725"/>
            </a:xfrm>
            <a:custGeom>
              <a:avLst/>
              <a:gdLst>
                <a:gd name="T0" fmla="*/ 0 w 538"/>
                <a:gd name="T1" fmla="*/ 374 h 374"/>
                <a:gd name="T2" fmla="*/ 538 w 538"/>
                <a:gd name="T3" fmla="*/ 0 h 374"/>
                <a:gd name="T4" fmla="*/ 120 w 538"/>
                <a:gd name="T5" fmla="*/ 36 h 374"/>
                <a:gd name="T6" fmla="*/ 36 w 538"/>
                <a:gd name="T7" fmla="*/ 36 h 374"/>
                <a:gd name="T8" fmla="*/ 360 w 538"/>
                <a:gd name="T9" fmla="*/ 338 h 374"/>
                <a:gd name="T10" fmla="*/ 36 w 538"/>
                <a:gd name="T11" fmla="*/ 188 h 374"/>
                <a:gd name="T12" fmla="*/ 134 w 538"/>
                <a:gd name="T13" fmla="*/ 36 h 374"/>
                <a:gd name="T14" fmla="*/ 360 w 538"/>
                <a:gd name="T15" fmla="*/ 338 h 374"/>
                <a:gd name="T16" fmla="*/ 412 w 538"/>
                <a:gd name="T17" fmla="*/ 304 h 374"/>
                <a:gd name="T18" fmla="*/ 438 w 538"/>
                <a:gd name="T19" fmla="*/ 274 h 374"/>
                <a:gd name="T20" fmla="*/ 486 w 538"/>
                <a:gd name="T21" fmla="*/ 304 h 374"/>
                <a:gd name="T22" fmla="*/ 458 w 538"/>
                <a:gd name="T23" fmla="*/ 274 h 374"/>
                <a:gd name="T24" fmla="*/ 486 w 538"/>
                <a:gd name="T25" fmla="*/ 304 h 374"/>
                <a:gd name="T26" fmla="*/ 448 w 538"/>
                <a:gd name="T27" fmla="*/ 238 h 374"/>
                <a:gd name="T28" fmla="*/ 428 w 538"/>
                <a:gd name="T29" fmla="*/ 234 h 374"/>
                <a:gd name="T30" fmla="*/ 412 w 538"/>
                <a:gd name="T31" fmla="*/ 224 h 374"/>
                <a:gd name="T32" fmla="*/ 402 w 538"/>
                <a:gd name="T33" fmla="*/ 208 h 374"/>
                <a:gd name="T34" fmla="*/ 398 w 538"/>
                <a:gd name="T35" fmla="*/ 188 h 374"/>
                <a:gd name="T36" fmla="*/ 398 w 538"/>
                <a:gd name="T37" fmla="*/ 176 h 374"/>
                <a:gd name="T38" fmla="*/ 406 w 538"/>
                <a:gd name="T39" fmla="*/ 158 h 374"/>
                <a:gd name="T40" fmla="*/ 420 w 538"/>
                <a:gd name="T41" fmla="*/ 144 h 374"/>
                <a:gd name="T42" fmla="*/ 438 w 538"/>
                <a:gd name="T43" fmla="*/ 138 h 374"/>
                <a:gd name="T44" fmla="*/ 448 w 538"/>
                <a:gd name="T45" fmla="*/ 136 h 374"/>
                <a:gd name="T46" fmla="*/ 468 w 538"/>
                <a:gd name="T47" fmla="*/ 140 h 374"/>
                <a:gd name="T48" fmla="*/ 484 w 538"/>
                <a:gd name="T49" fmla="*/ 152 h 374"/>
                <a:gd name="T50" fmla="*/ 496 w 538"/>
                <a:gd name="T51" fmla="*/ 168 h 374"/>
                <a:gd name="T52" fmla="*/ 500 w 538"/>
                <a:gd name="T53" fmla="*/ 188 h 374"/>
                <a:gd name="T54" fmla="*/ 498 w 538"/>
                <a:gd name="T55" fmla="*/ 198 h 374"/>
                <a:gd name="T56" fmla="*/ 490 w 538"/>
                <a:gd name="T57" fmla="*/ 216 h 374"/>
                <a:gd name="T58" fmla="*/ 476 w 538"/>
                <a:gd name="T59" fmla="*/ 230 h 374"/>
                <a:gd name="T60" fmla="*/ 458 w 538"/>
                <a:gd name="T61" fmla="*/ 238 h 374"/>
                <a:gd name="T62" fmla="*/ 448 w 538"/>
                <a:gd name="T63" fmla="*/ 238 h 374"/>
                <a:gd name="T64" fmla="*/ 386 w 538"/>
                <a:gd name="T65" fmla="*/ 88 h 374"/>
                <a:gd name="T66" fmla="*/ 506 w 538"/>
                <a:gd name="T67" fmla="*/ 3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8" h="374">
                  <a:moveTo>
                    <a:pt x="0" y="0"/>
                  </a:moveTo>
                  <a:lnTo>
                    <a:pt x="0" y="374"/>
                  </a:lnTo>
                  <a:lnTo>
                    <a:pt x="538" y="374"/>
                  </a:lnTo>
                  <a:lnTo>
                    <a:pt x="538" y="0"/>
                  </a:lnTo>
                  <a:lnTo>
                    <a:pt x="0" y="0"/>
                  </a:lnTo>
                  <a:close/>
                  <a:moveTo>
                    <a:pt x="120" y="36"/>
                  </a:moveTo>
                  <a:lnTo>
                    <a:pt x="36" y="176"/>
                  </a:lnTo>
                  <a:lnTo>
                    <a:pt x="36" y="36"/>
                  </a:lnTo>
                  <a:lnTo>
                    <a:pt x="120" y="36"/>
                  </a:lnTo>
                  <a:close/>
                  <a:moveTo>
                    <a:pt x="360" y="338"/>
                  </a:moveTo>
                  <a:lnTo>
                    <a:pt x="36" y="338"/>
                  </a:lnTo>
                  <a:lnTo>
                    <a:pt x="36" y="188"/>
                  </a:lnTo>
                  <a:lnTo>
                    <a:pt x="40" y="190"/>
                  </a:lnTo>
                  <a:lnTo>
                    <a:pt x="134" y="36"/>
                  </a:lnTo>
                  <a:lnTo>
                    <a:pt x="360" y="36"/>
                  </a:lnTo>
                  <a:lnTo>
                    <a:pt x="360" y="338"/>
                  </a:lnTo>
                  <a:close/>
                  <a:moveTo>
                    <a:pt x="438" y="304"/>
                  </a:moveTo>
                  <a:lnTo>
                    <a:pt x="412" y="304"/>
                  </a:lnTo>
                  <a:lnTo>
                    <a:pt x="412" y="274"/>
                  </a:lnTo>
                  <a:lnTo>
                    <a:pt x="438" y="274"/>
                  </a:lnTo>
                  <a:lnTo>
                    <a:pt x="438" y="304"/>
                  </a:lnTo>
                  <a:close/>
                  <a:moveTo>
                    <a:pt x="486" y="304"/>
                  </a:moveTo>
                  <a:lnTo>
                    <a:pt x="458" y="304"/>
                  </a:lnTo>
                  <a:lnTo>
                    <a:pt x="458" y="274"/>
                  </a:lnTo>
                  <a:lnTo>
                    <a:pt x="486" y="274"/>
                  </a:lnTo>
                  <a:lnTo>
                    <a:pt x="486" y="304"/>
                  </a:lnTo>
                  <a:close/>
                  <a:moveTo>
                    <a:pt x="448" y="238"/>
                  </a:moveTo>
                  <a:lnTo>
                    <a:pt x="448" y="238"/>
                  </a:lnTo>
                  <a:lnTo>
                    <a:pt x="438" y="238"/>
                  </a:lnTo>
                  <a:lnTo>
                    <a:pt x="428" y="234"/>
                  </a:lnTo>
                  <a:lnTo>
                    <a:pt x="420" y="230"/>
                  </a:lnTo>
                  <a:lnTo>
                    <a:pt x="412" y="224"/>
                  </a:lnTo>
                  <a:lnTo>
                    <a:pt x="406" y="216"/>
                  </a:lnTo>
                  <a:lnTo>
                    <a:pt x="402" y="208"/>
                  </a:lnTo>
                  <a:lnTo>
                    <a:pt x="398" y="198"/>
                  </a:lnTo>
                  <a:lnTo>
                    <a:pt x="398" y="188"/>
                  </a:lnTo>
                  <a:lnTo>
                    <a:pt x="398" y="188"/>
                  </a:lnTo>
                  <a:lnTo>
                    <a:pt x="398" y="176"/>
                  </a:lnTo>
                  <a:lnTo>
                    <a:pt x="402" y="168"/>
                  </a:lnTo>
                  <a:lnTo>
                    <a:pt x="406" y="158"/>
                  </a:lnTo>
                  <a:lnTo>
                    <a:pt x="412" y="152"/>
                  </a:lnTo>
                  <a:lnTo>
                    <a:pt x="420" y="144"/>
                  </a:lnTo>
                  <a:lnTo>
                    <a:pt x="428" y="140"/>
                  </a:lnTo>
                  <a:lnTo>
                    <a:pt x="438" y="138"/>
                  </a:lnTo>
                  <a:lnTo>
                    <a:pt x="448" y="136"/>
                  </a:lnTo>
                  <a:lnTo>
                    <a:pt x="448" y="136"/>
                  </a:lnTo>
                  <a:lnTo>
                    <a:pt x="458" y="138"/>
                  </a:lnTo>
                  <a:lnTo>
                    <a:pt x="468" y="140"/>
                  </a:lnTo>
                  <a:lnTo>
                    <a:pt x="476" y="144"/>
                  </a:lnTo>
                  <a:lnTo>
                    <a:pt x="484" y="152"/>
                  </a:lnTo>
                  <a:lnTo>
                    <a:pt x="490" y="158"/>
                  </a:lnTo>
                  <a:lnTo>
                    <a:pt x="496" y="168"/>
                  </a:lnTo>
                  <a:lnTo>
                    <a:pt x="498" y="176"/>
                  </a:lnTo>
                  <a:lnTo>
                    <a:pt x="500" y="188"/>
                  </a:lnTo>
                  <a:lnTo>
                    <a:pt x="500" y="188"/>
                  </a:lnTo>
                  <a:lnTo>
                    <a:pt x="498" y="198"/>
                  </a:lnTo>
                  <a:lnTo>
                    <a:pt x="496" y="208"/>
                  </a:lnTo>
                  <a:lnTo>
                    <a:pt x="490" y="216"/>
                  </a:lnTo>
                  <a:lnTo>
                    <a:pt x="484" y="224"/>
                  </a:lnTo>
                  <a:lnTo>
                    <a:pt x="476" y="230"/>
                  </a:lnTo>
                  <a:lnTo>
                    <a:pt x="468" y="234"/>
                  </a:lnTo>
                  <a:lnTo>
                    <a:pt x="458" y="238"/>
                  </a:lnTo>
                  <a:lnTo>
                    <a:pt x="448" y="238"/>
                  </a:lnTo>
                  <a:lnTo>
                    <a:pt x="448" y="238"/>
                  </a:lnTo>
                  <a:close/>
                  <a:moveTo>
                    <a:pt x="506" y="88"/>
                  </a:moveTo>
                  <a:lnTo>
                    <a:pt x="386" y="88"/>
                  </a:lnTo>
                  <a:lnTo>
                    <a:pt x="386" y="34"/>
                  </a:lnTo>
                  <a:lnTo>
                    <a:pt x="506" y="34"/>
                  </a:lnTo>
                  <a:lnTo>
                    <a:pt x="506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Freeform 73"/>
          <p:cNvSpPr>
            <a:spLocks noEditPoints="1"/>
          </p:cNvSpPr>
          <p:nvPr/>
        </p:nvSpPr>
        <p:spPr bwMode="auto">
          <a:xfrm>
            <a:off x="7948613" y="3798888"/>
            <a:ext cx="809625" cy="676275"/>
          </a:xfrm>
          <a:custGeom>
            <a:avLst/>
            <a:gdLst>
              <a:gd name="T0" fmla="*/ 466 w 510"/>
              <a:gd name="T1" fmla="*/ 132 h 426"/>
              <a:gd name="T2" fmla="*/ 466 w 510"/>
              <a:gd name="T3" fmla="*/ 114 h 426"/>
              <a:gd name="T4" fmla="*/ 470 w 510"/>
              <a:gd name="T5" fmla="*/ 96 h 426"/>
              <a:gd name="T6" fmla="*/ 450 w 510"/>
              <a:gd name="T7" fmla="*/ 114 h 426"/>
              <a:gd name="T8" fmla="*/ 454 w 510"/>
              <a:gd name="T9" fmla="*/ 140 h 426"/>
              <a:gd name="T10" fmla="*/ 492 w 510"/>
              <a:gd name="T11" fmla="*/ 184 h 426"/>
              <a:gd name="T12" fmla="*/ 446 w 510"/>
              <a:gd name="T13" fmla="*/ 160 h 426"/>
              <a:gd name="T14" fmla="*/ 394 w 510"/>
              <a:gd name="T15" fmla="*/ 104 h 426"/>
              <a:gd name="T16" fmla="*/ 330 w 510"/>
              <a:gd name="T17" fmla="*/ 62 h 426"/>
              <a:gd name="T18" fmla="*/ 222 w 510"/>
              <a:gd name="T19" fmla="*/ 26 h 426"/>
              <a:gd name="T20" fmla="*/ 94 w 510"/>
              <a:gd name="T21" fmla="*/ 0 h 426"/>
              <a:gd name="T22" fmla="*/ 62 w 510"/>
              <a:gd name="T23" fmla="*/ 42 h 426"/>
              <a:gd name="T24" fmla="*/ 24 w 510"/>
              <a:gd name="T25" fmla="*/ 80 h 426"/>
              <a:gd name="T26" fmla="*/ 0 w 510"/>
              <a:gd name="T27" fmla="*/ 162 h 426"/>
              <a:gd name="T28" fmla="*/ 12 w 510"/>
              <a:gd name="T29" fmla="*/ 208 h 426"/>
              <a:gd name="T30" fmla="*/ 74 w 510"/>
              <a:gd name="T31" fmla="*/ 316 h 426"/>
              <a:gd name="T32" fmla="*/ 52 w 510"/>
              <a:gd name="T33" fmla="*/ 344 h 426"/>
              <a:gd name="T34" fmla="*/ 54 w 510"/>
              <a:gd name="T35" fmla="*/ 408 h 426"/>
              <a:gd name="T36" fmla="*/ 82 w 510"/>
              <a:gd name="T37" fmla="*/ 426 h 426"/>
              <a:gd name="T38" fmla="*/ 102 w 510"/>
              <a:gd name="T39" fmla="*/ 418 h 426"/>
              <a:gd name="T40" fmla="*/ 112 w 510"/>
              <a:gd name="T41" fmla="*/ 344 h 426"/>
              <a:gd name="T42" fmla="*/ 102 w 510"/>
              <a:gd name="T43" fmla="*/ 322 h 426"/>
              <a:gd name="T44" fmla="*/ 112 w 510"/>
              <a:gd name="T45" fmla="*/ 316 h 426"/>
              <a:gd name="T46" fmla="*/ 110 w 510"/>
              <a:gd name="T47" fmla="*/ 328 h 426"/>
              <a:gd name="T48" fmla="*/ 116 w 510"/>
              <a:gd name="T49" fmla="*/ 416 h 426"/>
              <a:gd name="T50" fmla="*/ 102 w 510"/>
              <a:gd name="T51" fmla="*/ 420 h 426"/>
              <a:gd name="T52" fmla="*/ 128 w 510"/>
              <a:gd name="T53" fmla="*/ 426 h 426"/>
              <a:gd name="T54" fmla="*/ 150 w 510"/>
              <a:gd name="T55" fmla="*/ 402 h 426"/>
              <a:gd name="T56" fmla="*/ 150 w 510"/>
              <a:gd name="T57" fmla="*/ 334 h 426"/>
              <a:gd name="T58" fmla="*/ 132 w 510"/>
              <a:gd name="T59" fmla="*/ 218 h 426"/>
              <a:gd name="T60" fmla="*/ 394 w 510"/>
              <a:gd name="T61" fmla="*/ 198 h 426"/>
              <a:gd name="T62" fmla="*/ 440 w 510"/>
              <a:gd name="T63" fmla="*/ 174 h 426"/>
              <a:gd name="T64" fmla="*/ 500 w 510"/>
              <a:gd name="T65" fmla="*/ 200 h 426"/>
              <a:gd name="T66" fmla="*/ 508 w 510"/>
              <a:gd name="T67" fmla="*/ 196 h 426"/>
              <a:gd name="T68" fmla="*/ 492 w 510"/>
              <a:gd name="T69" fmla="*/ 164 h 426"/>
              <a:gd name="T70" fmla="*/ 70 w 510"/>
              <a:gd name="T71" fmla="*/ 414 h 426"/>
              <a:gd name="T72" fmla="*/ 62 w 510"/>
              <a:gd name="T73" fmla="*/ 344 h 426"/>
              <a:gd name="T74" fmla="*/ 70 w 510"/>
              <a:gd name="T75" fmla="*/ 328 h 426"/>
              <a:gd name="T76" fmla="*/ 100 w 510"/>
              <a:gd name="T77" fmla="*/ 396 h 426"/>
              <a:gd name="T78" fmla="*/ 92 w 510"/>
              <a:gd name="T79" fmla="*/ 414 h 426"/>
              <a:gd name="T80" fmla="*/ 92 w 510"/>
              <a:gd name="T81" fmla="*/ 328 h 426"/>
              <a:gd name="T82" fmla="*/ 100 w 510"/>
              <a:gd name="T83" fmla="*/ 344 h 426"/>
              <a:gd name="T84" fmla="*/ 140 w 510"/>
              <a:gd name="T85" fmla="*/ 404 h 426"/>
              <a:gd name="T86" fmla="*/ 126 w 510"/>
              <a:gd name="T87" fmla="*/ 326 h 426"/>
              <a:gd name="T88" fmla="*/ 140 w 510"/>
              <a:gd name="T89" fmla="*/ 338 h 426"/>
              <a:gd name="T90" fmla="*/ 98 w 510"/>
              <a:gd name="T91" fmla="*/ 82 h 426"/>
              <a:gd name="T92" fmla="*/ 108 w 510"/>
              <a:gd name="T93" fmla="*/ 66 h 426"/>
              <a:gd name="T94" fmla="*/ 222 w 510"/>
              <a:gd name="T95" fmla="*/ 76 h 426"/>
              <a:gd name="T96" fmla="*/ 228 w 510"/>
              <a:gd name="T97" fmla="*/ 92 h 426"/>
              <a:gd name="T98" fmla="*/ 152 w 510"/>
              <a:gd name="T99" fmla="*/ 96 h 426"/>
              <a:gd name="T100" fmla="*/ 98 w 510"/>
              <a:gd name="T101" fmla="*/ 82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10" h="426">
                <a:moveTo>
                  <a:pt x="492" y="164"/>
                </a:moveTo>
                <a:lnTo>
                  <a:pt x="492" y="164"/>
                </a:lnTo>
                <a:lnTo>
                  <a:pt x="474" y="146"/>
                </a:lnTo>
                <a:lnTo>
                  <a:pt x="466" y="132"/>
                </a:lnTo>
                <a:lnTo>
                  <a:pt x="464" y="122"/>
                </a:lnTo>
                <a:lnTo>
                  <a:pt x="464" y="118"/>
                </a:lnTo>
                <a:lnTo>
                  <a:pt x="464" y="118"/>
                </a:lnTo>
                <a:lnTo>
                  <a:pt x="466" y="114"/>
                </a:lnTo>
                <a:lnTo>
                  <a:pt x="468" y="110"/>
                </a:lnTo>
                <a:lnTo>
                  <a:pt x="472" y="110"/>
                </a:lnTo>
                <a:lnTo>
                  <a:pt x="470" y="96"/>
                </a:lnTo>
                <a:lnTo>
                  <a:pt x="470" y="96"/>
                </a:lnTo>
                <a:lnTo>
                  <a:pt x="466" y="98"/>
                </a:lnTo>
                <a:lnTo>
                  <a:pt x="460" y="100"/>
                </a:lnTo>
                <a:lnTo>
                  <a:pt x="454" y="106"/>
                </a:lnTo>
                <a:lnTo>
                  <a:pt x="450" y="114"/>
                </a:lnTo>
                <a:lnTo>
                  <a:pt x="450" y="114"/>
                </a:lnTo>
                <a:lnTo>
                  <a:pt x="450" y="118"/>
                </a:lnTo>
                <a:lnTo>
                  <a:pt x="450" y="126"/>
                </a:lnTo>
                <a:lnTo>
                  <a:pt x="454" y="140"/>
                </a:lnTo>
                <a:lnTo>
                  <a:pt x="466" y="156"/>
                </a:lnTo>
                <a:lnTo>
                  <a:pt x="482" y="174"/>
                </a:lnTo>
                <a:lnTo>
                  <a:pt x="482" y="174"/>
                </a:lnTo>
                <a:lnTo>
                  <a:pt x="492" y="184"/>
                </a:lnTo>
                <a:lnTo>
                  <a:pt x="492" y="184"/>
                </a:lnTo>
                <a:lnTo>
                  <a:pt x="470" y="174"/>
                </a:lnTo>
                <a:lnTo>
                  <a:pt x="446" y="162"/>
                </a:lnTo>
                <a:lnTo>
                  <a:pt x="446" y="160"/>
                </a:lnTo>
                <a:lnTo>
                  <a:pt x="404" y="122"/>
                </a:lnTo>
                <a:lnTo>
                  <a:pt x="404" y="122"/>
                </a:lnTo>
                <a:lnTo>
                  <a:pt x="400" y="114"/>
                </a:lnTo>
                <a:lnTo>
                  <a:pt x="394" y="104"/>
                </a:lnTo>
                <a:lnTo>
                  <a:pt x="388" y="96"/>
                </a:lnTo>
                <a:lnTo>
                  <a:pt x="378" y="88"/>
                </a:lnTo>
                <a:lnTo>
                  <a:pt x="378" y="88"/>
                </a:lnTo>
                <a:lnTo>
                  <a:pt x="330" y="62"/>
                </a:lnTo>
                <a:lnTo>
                  <a:pt x="306" y="52"/>
                </a:lnTo>
                <a:lnTo>
                  <a:pt x="280" y="40"/>
                </a:lnTo>
                <a:lnTo>
                  <a:pt x="252" y="32"/>
                </a:lnTo>
                <a:lnTo>
                  <a:pt x="222" y="26"/>
                </a:lnTo>
                <a:lnTo>
                  <a:pt x="188" y="22"/>
                </a:lnTo>
                <a:lnTo>
                  <a:pt x="148" y="22"/>
                </a:lnTo>
                <a:lnTo>
                  <a:pt x="148" y="0"/>
                </a:lnTo>
                <a:lnTo>
                  <a:pt x="94" y="0"/>
                </a:lnTo>
                <a:lnTo>
                  <a:pt x="94" y="30"/>
                </a:lnTo>
                <a:lnTo>
                  <a:pt x="94" y="30"/>
                </a:lnTo>
                <a:lnTo>
                  <a:pt x="78" y="36"/>
                </a:lnTo>
                <a:lnTo>
                  <a:pt x="62" y="42"/>
                </a:lnTo>
                <a:lnTo>
                  <a:pt x="48" y="52"/>
                </a:lnTo>
                <a:lnTo>
                  <a:pt x="34" y="62"/>
                </a:lnTo>
                <a:lnTo>
                  <a:pt x="34" y="62"/>
                </a:lnTo>
                <a:lnTo>
                  <a:pt x="24" y="80"/>
                </a:lnTo>
                <a:lnTo>
                  <a:pt x="16" y="100"/>
                </a:lnTo>
                <a:lnTo>
                  <a:pt x="8" y="124"/>
                </a:lnTo>
                <a:lnTo>
                  <a:pt x="2" y="148"/>
                </a:lnTo>
                <a:lnTo>
                  <a:pt x="0" y="162"/>
                </a:lnTo>
                <a:lnTo>
                  <a:pt x="0" y="174"/>
                </a:lnTo>
                <a:lnTo>
                  <a:pt x="2" y="186"/>
                </a:lnTo>
                <a:lnTo>
                  <a:pt x="6" y="198"/>
                </a:lnTo>
                <a:lnTo>
                  <a:pt x="12" y="208"/>
                </a:lnTo>
                <a:lnTo>
                  <a:pt x="20" y="218"/>
                </a:lnTo>
                <a:lnTo>
                  <a:pt x="74" y="218"/>
                </a:lnTo>
                <a:lnTo>
                  <a:pt x="74" y="316"/>
                </a:lnTo>
                <a:lnTo>
                  <a:pt x="74" y="316"/>
                </a:lnTo>
                <a:lnTo>
                  <a:pt x="64" y="320"/>
                </a:lnTo>
                <a:lnTo>
                  <a:pt x="58" y="326"/>
                </a:lnTo>
                <a:lnTo>
                  <a:pt x="52" y="334"/>
                </a:lnTo>
                <a:lnTo>
                  <a:pt x="52" y="344"/>
                </a:lnTo>
                <a:lnTo>
                  <a:pt x="52" y="396"/>
                </a:lnTo>
                <a:lnTo>
                  <a:pt x="52" y="396"/>
                </a:lnTo>
                <a:lnTo>
                  <a:pt x="52" y="402"/>
                </a:lnTo>
                <a:lnTo>
                  <a:pt x="54" y="408"/>
                </a:lnTo>
                <a:lnTo>
                  <a:pt x="60" y="418"/>
                </a:lnTo>
                <a:lnTo>
                  <a:pt x="70" y="424"/>
                </a:lnTo>
                <a:lnTo>
                  <a:pt x="74" y="426"/>
                </a:lnTo>
                <a:lnTo>
                  <a:pt x="82" y="426"/>
                </a:lnTo>
                <a:lnTo>
                  <a:pt x="82" y="426"/>
                </a:lnTo>
                <a:lnTo>
                  <a:pt x="88" y="426"/>
                </a:lnTo>
                <a:lnTo>
                  <a:pt x="92" y="424"/>
                </a:lnTo>
                <a:lnTo>
                  <a:pt x="102" y="418"/>
                </a:lnTo>
                <a:lnTo>
                  <a:pt x="108" y="408"/>
                </a:lnTo>
                <a:lnTo>
                  <a:pt x="110" y="402"/>
                </a:lnTo>
                <a:lnTo>
                  <a:pt x="112" y="396"/>
                </a:lnTo>
                <a:lnTo>
                  <a:pt x="112" y="344"/>
                </a:lnTo>
                <a:lnTo>
                  <a:pt x="112" y="344"/>
                </a:lnTo>
                <a:lnTo>
                  <a:pt x="110" y="336"/>
                </a:lnTo>
                <a:lnTo>
                  <a:pt x="106" y="328"/>
                </a:lnTo>
                <a:lnTo>
                  <a:pt x="102" y="322"/>
                </a:lnTo>
                <a:lnTo>
                  <a:pt x="94" y="318"/>
                </a:lnTo>
                <a:lnTo>
                  <a:pt x="94" y="218"/>
                </a:lnTo>
                <a:lnTo>
                  <a:pt x="112" y="218"/>
                </a:lnTo>
                <a:lnTo>
                  <a:pt x="112" y="316"/>
                </a:lnTo>
                <a:lnTo>
                  <a:pt x="112" y="316"/>
                </a:lnTo>
                <a:lnTo>
                  <a:pt x="102" y="320"/>
                </a:lnTo>
                <a:lnTo>
                  <a:pt x="102" y="320"/>
                </a:lnTo>
                <a:lnTo>
                  <a:pt x="110" y="328"/>
                </a:lnTo>
                <a:lnTo>
                  <a:pt x="110" y="328"/>
                </a:lnTo>
                <a:lnTo>
                  <a:pt x="116" y="326"/>
                </a:lnTo>
                <a:lnTo>
                  <a:pt x="116" y="416"/>
                </a:lnTo>
                <a:lnTo>
                  <a:pt x="116" y="416"/>
                </a:lnTo>
                <a:lnTo>
                  <a:pt x="110" y="412"/>
                </a:lnTo>
                <a:lnTo>
                  <a:pt x="110" y="412"/>
                </a:lnTo>
                <a:lnTo>
                  <a:pt x="102" y="420"/>
                </a:lnTo>
                <a:lnTo>
                  <a:pt x="102" y="420"/>
                </a:lnTo>
                <a:lnTo>
                  <a:pt x="112" y="426"/>
                </a:lnTo>
                <a:lnTo>
                  <a:pt x="122" y="426"/>
                </a:lnTo>
                <a:lnTo>
                  <a:pt x="122" y="426"/>
                </a:lnTo>
                <a:lnTo>
                  <a:pt x="128" y="426"/>
                </a:lnTo>
                <a:lnTo>
                  <a:pt x="132" y="424"/>
                </a:lnTo>
                <a:lnTo>
                  <a:pt x="142" y="418"/>
                </a:lnTo>
                <a:lnTo>
                  <a:pt x="148" y="408"/>
                </a:lnTo>
                <a:lnTo>
                  <a:pt x="150" y="402"/>
                </a:lnTo>
                <a:lnTo>
                  <a:pt x="152" y="396"/>
                </a:lnTo>
                <a:lnTo>
                  <a:pt x="152" y="344"/>
                </a:lnTo>
                <a:lnTo>
                  <a:pt x="152" y="344"/>
                </a:lnTo>
                <a:lnTo>
                  <a:pt x="150" y="334"/>
                </a:lnTo>
                <a:lnTo>
                  <a:pt x="146" y="326"/>
                </a:lnTo>
                <a:lnTo>
                  <a:pt x="140" y="320"/>
                </a:lnTo>
                <a:lnTo>
                  <a:pt x="132" y="316"/>
                </a:lnTo>
                <a:lnTo>
                  <a:pt x="132" y="218"/>
                </a:lnTo>
                <a:lnTo>
                  <a:pt x="378" y="218"/>
                </a:lnTo>
                <a:lnTo>
                  <a:pt x="378" y="218"/>
                </a:lnTo>
                <a:lnTo>
                  <a:pt x="386" y="210"/>
                </a:lnTo>
                <a:lnTo>
                  <a:pt x="394" y="198"/>
                </a:lnTo>
                <a:lnTo>
                  <a:pt x="400" y="186"/>
                </a:lnTo>
                <a:lnTo>
                  <a:pt x="434" y="186"/>
                </a:lnTo>
                <a:lnTo>
                  <a:pt x="440" y="174"/>
                </a:lnTo>
                <a:lnTo>
                  <a:pt x="440" y="174"/>
                </a:lnTo>
                <a:lnTo>
                  <a:pt x="464" y="186"/>
                </a:lnTo>
                <a:lnTo>
                  <a:pt x="480" y="194"/>
                </a:lnTo>
                <a:lnTo>
                  <a:pt x="492" y="198"/>
                </a:lnTo>
                <a:lnTo>
                  <a:pt x="500" y="200"/>
                </a:lnTo>
                <a:lnTo>
                  <a:pt x="500" y="200"/>
                </a:lnTo>
                <a:lnTo>
                  <a:pt x="506" y="198"/>
                </a:lnTo>
                <a:lnTo>
                  <a:pt x="508" y="196"/>
                </a:lnTo>
                <a:lnTo>
                  <a:pt x="508" y="196"/>
                </a:lnTo>
                <a:lnTo>
                  <a:pt x="510" y="190"/>
                </a:lnTo>
                <a:lnTo>
                  <a:pt x="508" y="182"/>
                </a:lnTo>
                <a:lnTo>
                  <a:pt x="500" y="174"/>
                </a:lnTo>
                <a:lnTo>
                  <a:pt x="492" y="164"/>
                </a:lnTo>
                <a:lnTo>
                  <a:pt x="492" y="164"/>
                </a:lnTo>
                <a:close/>
                <a:moveTo>
                  <a:pt x="76" y="416"/>
                </a:moveTo>
                <a:lnTo>
                  <a:pt x="76" y="416"/>
                </a:lnTo>
                <a:lnTo>
                  <a:pt x="70" y="414"/>
                </a:lnTo>
                <a:lnTo>
                  <a:pt x="66" y="408"/>
                </a:lnTo>
                <a:lnTo>
                  <a:pt x="62" y="404"/>
                </a:lnTo>
                <a:lnTo>
                  <a:pt x="62" y="396"/>
                </a:lnTo>
                <a:lnTo>
                  <a:pt x="62" y="344"/>
                </a:lnTo>
                <a:lnTo>
                  <a:pt x="62" y="344"/>
                </a:lnTo>
                <a:lnTo>
                  <a:pt x="62" y="338"/>
                </a:lnTo>
                <a:lnTo>
                  <a:pt x="66" y="332"/>
                </a:lnTo>
                <a:lnTo>
                  <a:pt x="70" y="328"/>
                </a:lnTo>
                <a:lnTo>
                  <a:pt x="76" y="326"/>
                </a:lnTo>
                <a:lnTo>
                  <a:pt x="76" y="416"/>
                </a:lnTo>
                <a:close/>
                <a:moveTo>
                  <a:pt x="100" y="344"/>
                </a:moveTo>
                <a:lnTo>
                  <a:pt x="100" y="396"/>
                </a:lnTo>
                <a:lnTo>
                  <a:pt x="100" y="396"/>
                </a:lnTo>
                <a:lnTo>
                  <a:pt x="100" y="404"/>
                </a:lnTo>
                <a:lnTo>
                  <a:pt x="96" y="408"/>
                </a:lnTo>
                <a:lnTo>
                  <a:pt x="92" y="414"/>
                </a:lnTo>
                <a:lnTo>
                  <a:pt x="86" y="416"/>
                </a:lnTo>
                <a:lnTo>
                  <a:pt x="86" y="326"/>
                </a:lnTo>
                <a:lnTo>
                  <a:pt x="86" y="326"/>
                </a:lnTo>
                <a:lnTo>
                  <a:pt x="92" y="328"/>
                </a:lnTo>
                <a:lnTo>
                  <a:pt x="96" y="332"/>
                </a:lnTo>
                <a:lnTo>
                  <a:pt x="100" y="338"/>
                </a:lnTo>
                <a:lnTo>
                  <a:pt x="100" y="344"/>
                </a:lnTo>
                <a:lnTo>
                  <a:pt x="100" y="344"/>
                </a:lnTo>
                <a:close/>
                <a:moveTo>
                  <a:pt x="142" y="344"/>
                </a:moveTo>
                <a:lnTo>
                  <a:pt x="142" y="396"/>
                </a:lnTo>
                <a:lnTo>
                  <a:pt x="142" y="396"/>
                </a:lnTo>
                <a:lnTo>
                  <a:pt x="140" y="404"/>
                </a:lnTo>
                <a:lnTo>
                  <a:pt x="136" y="408"/>
                </a:lnTo>
                <a:lnTo>
                  <a:pt x="132" y="414"/>
                </a:lnTo>
                <a:lnTo>
                  <a:pt x="126" y="416"/>
                </a:lnTo>
                <a:lnTo>
                  <a:pt x="126" y="326"/>
                </a:lnTo>
                <a:lnTo>
                  <a:pt x="126" y="326"/>
                </a:lnTo>
                <a:lnTo>
                  <a:pt x="132" y="328"/>
                </a:lnTo>
                <a:lnTo>
                  <a:pt x="136" y="332"/>
                </a:lnTo>
                <a:lnTo>
                  <a:pt x="140" y="338"/>
                </a:lnTo>
                <a:lnTo>
                  <a:pt x="142" y="344"/>
                </a:lnTo>
                <a:lnTo>
                  <a:pt x="142" y="344"/>
                </a:lnTo>
                <a:close/>
                <a:moveTo>
                  <a:pt x="98" y="82"/>
                </a:moveTo>
                <a:lnTo>
                  <a:pt x="98" y="82"/>
                </a:lnTo>
                <a:lnTo>
                  <a:pt x="94" y="76"/>
                </a:lnTo>
                <a:lnTo>
                  <a:pt x="96" y="70"/>
                </a:lnTo>
                <a:lnTo>
                  <a:pt x="100" y="68"/>
                </a:lnTo>
                <a:lnTo>
                  <a:pt x="108" y="66"/>
                </a:lnTo>
                <a:lnTo>
                  <a:pt x="132" y="64"/>
                </a:lnTo>
                <a:lnTo>
                  <a:pt x="162" y="68"/>
                </a:lnTo>
                <a:lnTo>
                  <a:pt x="194" y="72"/>
                </a:lnTo>
                <a:lnTo>
                  <a:pt x="222" y="76"/>
                </a:lnTo>
                <a:lnTo>
                  <a:pt x="250" y="82"/>
                </a:lnTo>
                <a:lnTo>
                  <a:pt x="250" y="82"/>
                </a:lnTo>
                <a:lnTo>
                  <a:pt x="238" y="88"/>
                </a:lnTo>
                <a:lnTo>
                  <a:pt x="228" y="92"/>
                </a:lnTo>
                <a:lnTo>
                  <a:pt x="216" y="96"/>
                </a:lnTo>
                <a:lnTo>
                  <a:pt x="202" y="98"/>
                </a:lnTo>
                <a:lnTo>
                  <a:pt x="178" y="98"/>
                </a:lnTo>
                <a:lnTo>
                  <a:pt x="152" y="96"/>
                </a:lnTo>
                <a:lnTo>
                  <a:pt x="132" y="92"/>
                </a:lnTo>
                <a:lnTo>
                  <a:pt x="114" y="88"/>
                </a:lnTo>
                <a:lnTo>
                  <a:pt x="98" y="82"/>
                </a:lnTo>
                <a:lnTo>
                  <a:pt x="98" y="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 noEditPoints="1"/>
          </p:cNvSpPr>
          <p:nvPr/>
        </p:nvSpPr>
        <p:spPr bwMode="auto">
          <a:xfrm>
            <a:off x="10174288" y="3700463"/>
            <a:ext cx="684213" cy="787400"/>
          </a:xfrm>
          <a:custGeom>
            <a:avLst/>
            <a:gdLst>
              <a:gd name="T0" fmla="*/ 395 w 431"/>
              <a:gd name="T1" fmla="*/ 176 h 496"/>
              <a:gd name="T2" fmla="*/ 391 w 431"/>
              <a:gd name="T3" fmla="*/ 162 h 496"/>
              <a:gd name="T4" fmla="*/ 377 w 431"/>
              <a:gd name="T5" fmla="*/ 144 h 496"/>
              <a:gd name="T6" fmla="*/ 355 w 431"/>
              <a:gd name="T7" fmla="*/ 138 h 496"/>
              <a:gd name="T8" fmla="*/ 305 w 431"/>
              <a:gd name="T9" fmla="*/ 90 h 496"/>
              <a:gd name="T10" fmla="*/ 317 w 431"/>
              <a:gd name="T11" fmla="*/ 52 h 496"/>
              <a:gd name="T12" fmla="*/ 319 w 431"/>
              <a:gd name="T13" fmla="*/ 36 h 496"/>
              <a:gd name="T14" fmla="*/ 313 w 431"/>
              <a:gd name="T15" fmla="*/ 24 h 496"/>
              <a:gd name="T16" fmla="*/ 285 w 431"/>
              <a:gd name="T17" fmla="*/ 8 h 496"/>
              <a:gd name="T18" fmla="*/ 204 w 431"/>
              <a:gd name="T19" fmla="*/ 0 h 496"/>
              <a:gd name="T20" fmla="*/ 118 w 431"/>
              <a:gd name="T21" fmla="*/ 8 h 496"/>
              <a:gd name="T22" fmla="*/ 90 w 431"/>
              <a:gd name="T23" fmla="*/ 20 h 496"/>
              <a:gd name="T24" fmla="*/ 78 w 431"/>
              <a:gd name="T25" fmla="*/ 34 h 496"/>
              <a:gd name="T26" fmla="*/ 80 w 431"/>
              <a:gd name="T27" fmla="*/ 64 h 496"/>
              <a:gd name="T28" fmla="*/ 90 w 431"/>
              <a:gd name="T29" fmla="*/ 90 h 496"/>
              <a:gd name="T30" fmla="*/ 38 w 431"/>
              <a:gd name="T31" fmla="*/ 138 h 496"/>
              <a:gd name="T32" fmla="*/ 18 w 431"/>
              <a:gd name="T33" fmla="*/ 144 h 496"/>
              <a:gd name="T34" fmla="*/ 4 w 431"/>
              <a:gd name="T35" fmla="*/ 162 h 496"/>
              <a:gd name="T36" fmla="*/ 0 w 431"/>
              <a:gd name="T37" fmla="*/ 420 h 496"/>
              <a:gd name="T38" fmla="*/ 4 w 431"/>
              <a:gd name="T39" fmla="*/ 436 h 496"/>
              <a:gd name="T40" fmla="*/ 18 w 431"/>
              <a:gd name="T41" fmla="*/ 452 h 496"/>
              <a:gd name="T42" fmla="*/ 38 w 431"/>
              <a:gd name="T43" fmla="*/ 458 h 496"/>
              <a:gd name="T44" fmla="*/ 98 w 431"/>
              <a:gd name="T45" fmla="*/ 496 h 496"/>
              <a:gd name="T46" fmla="*/ 293 w 431"/>
              <a:gd name="T47" fmla="*/ 496 h 496"/>
              <a:gd name="T48" fmla="*/ 355 w 431"/>
              <a:gd name="T49" fmla="*/ 458 h 496"/>
              <a:gd name="T50" fmla="*/ 371 w 431"/>
              <a:gd name="T51" fmla="*/ 456 h 496"/>
              <a:gd name="T52" fmla="*/ 387 w 431"/>
              <a:gd name="T53" fmla="*/ 442 h 496"/>
              <a:gd name="T54" fmla="*/ 395 w 431"/>
              <a:gd name="T55" fmla="*/ 420 h 496"/>
              <a:gd name="T56" fmla="*/ 431 w 431"/>
              <a:gd name="T57" fmla="*/ 194 h 496"/>
              <a:gd name="T58" fmla="*/ 220 w 431"/>
              <a:gd name="T59" fmla="*/ 138 h 496"/>
              <a:gd name="T60" fmla="*/ 229 w 431"/>
              <a:gd name="T61" fmla="*/ 138 h 496"/>
              <a:gd name="T62" fmla="*/ 200 w 431"/>
              <a:gd name="T63" fmla="*/ 104 h 496"/>
              <a:gd name="T64" fmla="*/ 206 w 431"/>
              <a:gd name="T65" fmla="*/ 110 h 496"/>
              <a:gd name="T66" fmla="*/ 200 w 431"/>
              <a:gd name="T67" fmla="*/ 116 h 496"/>
              <a:gd name="T68" fmla="*/ 194 w 431"/>
              <a:gd name="T69" fmla="*/ 110 h 496"/>
              <a:gd name="T70" fmla="*/ 200 w 431"/>
              <a:gd name="T71" fmla="*/ 104 h 496"/>
              <a:gd name="T72" fmla="*/ 106 w 431"/>
              <a:gd name="T73" fmla="*/ 90 h 496"/>
              <a:gd name="T74" fmla="*/ 106 w 431"/>
              <a:gd name="T75" fmla="*/ 94 h 496"/>
              <a:gd name="T76" fmla="*/ 102 w 431"/>
              <a:gd name="T77" fmla="*/ 94 h 496"/>
              <a:gd name="T78" fmla="*/ 102 w 431"/>
              <a:gd name="T79" fmla="*/ 90 h 496"/>
              <a:gd name="T80" fmla="*/ 136 w 431"/>
              <a:gd name="T81" fmla="*/ 136 h 496"/>
              <a:gd name="T82" fmla="*/ 136 w 431"/>
              <a:gd name="T83" fmla="*/ 138 h 496"/>
              <a:gd name="T84" fmla="*/ 62 w 431"/>
              <a:gd name="T85" fmla="*/ 366 h 496"/>
              <a:gd name="T86" fmla="*/ 331 w 431"/>
              <a:gd name="T87" fmla="*/ 366 h 496"/>
              <a:gd name="T88" fmla="*/ 62 w 431"/>
              <a:gd name="T89" fmla="*/ 2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1" h="496">
                <a:moveTo>
                  <a:pt x="431" y="194"/>
                </a:moveTo>
                <a:lnTo>
                  <a:pt x="395" y="194"/>
                </a:lnTo>
                <a:lnTo>
                  <a:pt x="395" y="176"/>
                </a:lnTo>
                <a:lnTo>
                  <a:pt x="395" y="176"/>
                </a:lnTo>
                <a:lnTo>
                  <a:pt x="393" y="168"/>
                </a:lnTo>
                <a:lnTo>
                  <a:pt x="391" y="162"/>
                </a:lnTo>
                <a:lnTo>
                  <a:pt x="387" y="154"/>
                </a:lnTo>
                <a:lnTo>
                  <a:pt x="383" y="150"/>
                </a:lnTo>
                <a:lnTo>
                  <a:pt x="377" y="144"/>
                </a:lnTo>
                <a:lnTo>
                  <a:pt x="371" y="140"/>
                </a:lnTo>
                <a:lnTo>
                  <a:pt x="363" y="138"/>
                </a:lnTo>
                <a:lnTo>
                  <a:pt x="355" y="138"/>
                </a:lnTo>
                <a:lnTo>
                  <a:pt x="305" y="138"/>
                </a:lnTo>
                <a:lnTo>
                  <a:pt x="305" y="90"/>
                </a:lnTo>
                <a:lnTo>
                  <a:pt x="305" y="90"/>
                </a:lnTo>
                <a:lnTo>
                  <a:pt x="307" y="80"/>
                </a:lnTo>
                <a:lnTo>
                  <a:pt x="313" y="66"/>
                </a:lnTo>
                <a:lnTo>
                  <a:pt x="317" y="52"/>
                </a:lnTo>
                <a:lnTo>
                  <a:pt x="319" y="44"/>
                </a:lnTo>
                <a:lnTo>
                  <a:pt x="319" y="36"/>
                </a:lnTo>
                <a:lnTo>
                  <a:pt x="319" y="36"/>
                </a:lnTo>
                <a:lnTo>
                  <a:pt x="315" y="30"/>
                </a:lnTo>
                <a:lnTo>
                  <a:pt x="313" y="24"/>
                </a:lnTo>
                <a:lnTo>
                  <a:pt x="313" y="24"/>
                </a:lnTo>
                <a:lnTo>
                  <a:pt x="303" y="16"/>
                </a:lnTo>
                <a:lnTo>
                  <a:pt x="303" y="16"/>
                </a:lnTo>
                <a:lnTo>
                  <a:pt x="285" y="8"/>
                </a:lnTo>
                <a:lnTo>
                  <a:pt x="261" y="4"/>
                </a:lnTo>
                <a:lnTo>
                  <a:pt x="233" y="0"/>
                </a:lnTo>
                <a:lnTo>
                  <a:pt x="204" y="0"/>
                </a:lnTo>
                <a:lnTo>
                  <a:pt x="172" y="0"/>
                </a:lnTo>
                <a:lnTo>
                  <a:pt x="142" y="4"/>
                </a:lnTo>
                <a:lnTo>
                  <a:pt x="118" y="8"/>
                </a:lnTo>
                <a:lnTo>
                  <a:pt x="98" y="16"/>
                </a:lnTo>
                <a:lnTo>
                  <a:pt x="98" y="16"/>
                </a:lnTo>
                <a:lnTo>
                  <a:pt x="90" y="20"/>
                </a:lnTo>
                <a:lnTo>
                  <a:pt x="84" y="24"/>
                </a:lnTo>
                <a:lnTo>
                  <a:pt x="80" y="28"/>
                </a:lnTo>
                <a:lnTo>
                  <a:pt x="78" y="34"/>
                </a:lnTo>
                <a:lnTo>
                  <a:pt x="76" y="44"/>
                </a:lnTo>
                <a:lnTo>
                  <a:pt x="78" y="54"/>
                </a:lnTo>
                <a:lnTo>
                  <a:pt x="80" y="64"/>
                </a:lnTo>
                <a:lnTo>
                  <a:pt x="84" y="74"/>
                </a:lnTo>
                <a:lnTo>
                  <a:pt x="88" y="84"/>
                </a:lnTo>
                <a:lnTo>
                  <a:pt x="90" y="90"/>
                </a:lnTo>
                <a:lnTo>
                  <a:pt x="90" y="138"/>
                </a:lnTo>
                <a:lnTo>
                  <a:pt x="38" y="138"/>
                </a:lnTo>
                <a:lnTo>
                  <a:pt x="38" y="138"/>
                </a:lnTo>
                <a:lnTo>
                  <a:pt x="32" y="138"/>
                </a:lnTo>
                <a:lnTo>
                  <a:pt x="24" y="140"/>
                </a:lnTo>
                <a:lnTo>
                  <a:pt x="18" y="144"/>
                </a:lnTo>
                <a:lnTo>
                  <a:pt x="12" y="150"/>
                </a:lnTo>
                <a:lnTo>
                  <a:pt x="6" y="154"/>
                </a:lnTo>
                <a:lnTo>
                  <a:pt x="4" y="162"/>
                </a:lnTo>
                <a:lnTo>
                  <a:pt x="2" y="168"/>
                </a:lnTo>
                <a:lnTo>
                  <a:pt x="0" y="176"/>
                </a:lnTo>
                <a:lnTo>
                  <a:pt x="0" y="420"/>
                </a:lnTo>
                <a:lnTo>
                  <a:pt x="0" y="420"/>
                </a:lnTo>
                <a:lnTo>
                  <a:pt x="2" y="428"/>
                </a:lnTo>
                <a:lnTo>
                  <a:pt x="4" y="436"/>
                </a:lnTo>
                <a:lnTo>
                  <a:pt x="6" y="442"/>
                </a:lnTo>
                <a:lnTo>
                  <a:pt x="12" y="448"/>
                </a:lnTo>
                <a:lnTo>
                  <a:pt x="18" y="452"/>
                </a:lnTo>
                <a:lnTo>
                  <a:pt x="24" y="456"/>
                </a:lnTo>
                <a:lnTo>
                  <a:pt x="32" y="458"/>
                </a:lnTo>
                <a:lnTo>
                  <a:pt x="38" y="458"/>
                </a:lnTo>
                <a:lnTo>
                  <a:pt x="54" y="458"/>
                </a:lnTo>
                <a:lnTo>
                  <a:pt x="54" y="496"/>
                </a:lnTo>
                <a:lnTo>
                  <a:pt x="98" y="496"/>
                </a:lnTo>
                <a:lnTo>
                  <a:pt x="98" y="458"/>
                </a:lnTo>
                <a:lnTo>
                  <a:pt x="293" y="458"/>
                </a:lnTo>
                <a:lnTo>
                  <a:pt x="293" y="496"/>
                </a:lnTo>
                <a:lnTo>
                  <a:pt x="337" y="496"/>
                </a:lnTo>
                <a:lnTo>
                  <a:pt x="337" y="458"/>
                </a:lnTo>
                <a:lnTo>
                  <a:pt x="355" y="458"/>
                </a:lnTo>
                <a:lnTo>
                  <a:pt x="355" y="458"/>
                </a:lnTo>
                <a:lnTo>
                  <a:pt x="363" y="458"/>
                </a:lnTo>
                <a:lnTo>
                  <a:pt x="371" y="456"/>
                </a:lnTo>
                <a:lnTo>
                  <a:pt x="377" y="452"/>
                </a:lnTo>
                <a:lnTo>
                  <a:pt x="383" y="448"/>
                </a:lnTo>
                <a:lnTo>
                  <a:pt x="387" y="442"/>
                </a:lnTo>
                <a:lnTo>
                  <a:pt x="391" y="436"/>
                </a:lnTo>
                <a:lnTo>
                  <a:pt x="393" y="428"/>
                </a:lnTo>
                <a:lnTo>
                  <a:pt x="395" y="420"/>
                </a:lnTo>
                <a:lnTo>
                  <a:pt x="395" y="212"/>
                </a:lnTo>
                <a:lnTo>
                  <a:pt x="431" y="212"/>
                </a:lnTo>
                <a:lnTo>
                  <a:pt x="431" y="194"/>
                </a:lnTo>
                <a:close/>
                <a:moveTo>
                  <a:pt x="229" y="138"/>
                </a:moveTo>
                <a:lnTo>
                  <a:pt x="220" y="138"/>
                </a:lnTo>
                <a:lnTo>
                  <a:pt x="220" y="138"/>
                </a:lnTo>
                <a:lnTo>
                  <a:pt x="226" y="136"/>
                </a:lnTo>
                <a:lnTo>
                  <a:pt x="226" y="136"/>
                </a:lnTo>
                <a:lnTo>
                  <a:pt x="229" y="138"/>
                </a:lnTo>
                <a:lnTo>
                  <a:pt x="229" y="138"/>
                </a:lnTo>
                <a:close/>
                <a:moveTo>
                  <a:pt x="200" y="104"/>
                </a:moveTo>
                <a:lnTo>
                  <a:pt x="200" y="104"/>
                </a:lnTo>
                <a:lnTo>
                  <a:pt x="204" y="106"/>
                </a:lnTo>
                <a:lnTo>
                  <a:pt x="206" y="110"/>
                </a:lnTo>
                <a:lnTo>
                  <a:pt x="206" y="110"/>
                </a:lnTo>
                <a:lnTo>
                  <a:pt x="204" y="114"/>
                </a:lnTo>
                <a:lnTo>
                  <a:pt x="200" y="116"/>
                </a:lnTo>
                <a:lnTo>
                  <a:pt x="200" y="116"/>
                </a:lnTo>
                <a:lnTo>
                  <a:pt x="196" y="114"/>
                </a:lnTo>
                <a:lnTo>
                  <a:pt x="194" y="110"/>
                </a:lnTo>
                <a:lnTo>
                  <a:pt x="194" y="110"/>
                </a:lnTo>
                <a:lnTo>
                  <a:pt x="196" y="106"/>
                </a:lnTo>
                <a:lnTo>
                  <a:pt x="200" y="104"/>
                </a:lnTo>
                <a:lnTo>
                  <a:pt x="200" y="104"/>
                </a:lnTo>
                <a:close/>
                <a:moveTo>
                  <a:pt x="104" y="90"/>
                </a:moveTo>
                <a:lnTo>
                  <a:pt x="104" y="90"/>
                </a:lnTo>
                <a:lnTo>
                  <a:pt x="106" y="90"/>
                </a:lnTo>
                <a:lnTo>
                  <a:pt x="106" y="92"/>
                </a:lnTo>
                <a:lnTo>
                  <a:pt x="106" y="92"/>
                </a:lnTo>
                <a:lnTo>
                  <a:pt x="106" y="94"/>
                </a:lnTo>
                <a:lnTo>
                  <a:pt x="104" y="96"/>
                </a:lnTo>
                <a:lnTo>
                  <a:pt x="104" y="96"/>
                </a:lnTo>
                <a:lnTo>
                  <a:pt x="102" y="94"/>
                </a:lnTo>
                <a:lnTo>
                  <a:pt x="100" y="92"/>
                </a:lnTo>
                <a:lnTo>
                  <a:pt x="100" y="92"/>
                </a:lnTo>
                <a:lnTo>
                  <a:pt x="102" y="90"/>
                </a:lnTo>
                <a:lnTo>
                  <a:pt x="104" y="90"/>
                </a:lnTo>
                <a:lnTo>
                  <a:pt x="104" y="90"/>
                </a:lnTo>
                <a:close/>
                <a:moveTo>
                  <a:pt x="136" y="136"/>
                </a:moveTo>
                <a:lnTo>
                  <a:pt x="148" y="136"/>
                </a:lnTo>
                <a:lnTo>
                  <a:pt x="148" y="138"/>
                </a:lnTo>
                <a:lnTo>
                  <a:pt x="136" y="138"/>
                </a:lnTo>
                <a:lnTo>
                  <a:pt x="136" y="136"/>
                </a:lnTo>
                <a:close/>
                <a:moveTo>
                  <a:pt x="331" y="366"/>
                </a:moveTo>
                <a:lnTo>
                  <a:pt x="62" y="366"/>
                </a:lnTo>
                <a:lnTo>
                  <a:pt x="62" y="340"/>
                </a:lnTo>
                <a:lnTo>
                  <a:pt x="331" y="340"/>
                </a:lnTo>
                <a:lnTo>
                  <a:pt x="331" y="366"/>
                </a:lnTo>
                <a:close/>
                <a:moveTo>
                  <a:pt x="331" y="250"/>
                </a:moveTo>
                <a:lnTo>
                  <a:pt x="62" y="250"/>
                </a:lnTo>
                <a:lnTo>
                  <a:pt x="62" y="224"/>
                </a:lnTo>
                <a:lnTo>
                  <a:pt x="331" y="224"/>
                </a:lnTo>
                <a:lnTo>
                  <a:pt x="331" y="25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 noEditPoints="1"/>
          </p:cNvSpPr>
          <p:nvPr/>
        </p:nvSpPr>
        <p:spPr bwMode="auto">
          <a:xfrm>
            <a:off x="7802563" y="2425700"/>
            <a:ext cx="904875" cy="688975"/>
          </a:xfrm>
          <a:custGeom>
            <a:avLst/>
            <a:gdLst>
              <a:gd name="T0" fmla="*/ 570 w 570"/>
              <a:gd name="T1" fmla="*/ 180 h 434"/>
              <a:gd name="T2" fmla="*/ 556 w 570"/>
              <a:gd name="T3" fmla="*/ 158 h 434"/>
              <a:gd name="T4" fmla="*/ 542 w 570"/>
              <a:gd name="T5" fmla="*/ 146 h 434"/>
              <a:gd name="T6" fmla="*/ 518 w 570"/>
              <a:gd name="T7" fmla="*/ 140 h 434"/>
              <a:gd name="T8" fmla="*/ 498 w 570"/>
              <a:gd name="T9" fmla="*/ 144 h 434"/>
              <a:gd name="T10" fmla="*/ 492 w 570"/>
              <a:gd name="T11" fmla="*/ 114 h 434"/>
              <a:gd name="T12" fmla="*/ 476 w 570"/>
              <a:gd name="T13" fmla="*/ 74 h 434"/>
              <a:gd name="T14" fmla="*/ 450 w 570"/>
              <a:gd name="T15" fmla="*/ 42 h 434"/>
              <a:gd name="T16" fmla="*/ 416 w 570"/>
              <a:gd name="T17" fmla="*/ 18 h 434"/>
              <a:gd name="T18" fmla="*/ 378 w 570"/>
              <a:gd name="T19" fmla="*/ 4 h 434"/>
              <a:gd name="T20" fmla="*/ 350 w 570"/>
              <a:gd name="T21" fmla="*/ 0 h 434"/>
              <a:gd name="T22" fmla="*/ 306 w 570"/>
              <a:gd name="T23" fmla="*/ 8 h 434"/>
              <a:gd name="T24" fmla="*/ 268 w 570"/>
              <a:gd name="T25" fmla="*/ 26 h 434"/>
              <a:gd name="T26" fmla="*/ 246 w 570"/>
              <a:gd name="T27" fmla="*/ 46 h 434"/>
              <a:gd name="T28" fmla="*/ 208 w 570"/>
              <a:gd name="T29" fmla="*/ 40 h 434"/>
              <a:gd name="T30" fmla="*/ 168 w 570"/>
              <a:gd name="T31" fmla="*/ 46 h 434"/>
              <a:gd name="T32" fmla="*/ 132 w 570"/>
              <a:gd name="T33" fmla="*/ 66 h 434"/>
              <a:gd name="T34" fmla="*/ 102 w 570"/>
              <a:gd name="T35" fmla="*/ 94 h 434"/>
              <a:gd name="T36" fmla="*/ 82 w 570"/>
              <a:gd name="T37" fmla="*/ 132 h 434"/>
              <a:gd name="T38" fmla="*/ 72 w 570"/>
              <a:gd name="T39" fmla="*/ 176 h 434"/>
              <a:gd name="T40" fmla="*/ 66 w 570"/>
              <a:gd name="T41" fmla="*/ 190 h 434"/>
              <a:gd name="T42" fmla="*/ 54 w 570"/>
              <a:gd name="T43" fmla="*/ 182 h 434"/>
              <a:gd name="T44" fmla="*/ 36 w 570"/>
              <a:gd name="T45" fmla="*/ 180 h 434"/>
              <a:gd name="T46" fmla="*/ 18 w 570"/>
              <a:gd name="T47" fmla="*/ 188 h 434"/>
              <a:gd name="T48" fmla="*/ 6 w 570"/>
              <a:gd name="T49" fmla="*/ 200 h 434"/>
              <a:gd name="T50" fmla="*/ 0 w 570"/>
              <a:gd name="T51" fmla="*/ 218 h 434"/>
              <a:gd name="T52" fmla="*/ 4 w 570"/>
              <a:gd name="T53" fmla="*/ 236 h 434"/>
              <a:gd name="T54" fmla="*/ 70 w 570"/>
              <a:gd name="T55" fmla="*/ 402 h 434"/>
              <a:gd name="T56" fmla="*/ 322 w 570"/>
              <a:gd name="T57" fmla="*/ 434 h 434"/>
              <a:gd name="T58" fmla="*/ 474 w 570"/>
              <a:gd name="T59" fmla="*/ 388 h 434"/>
              <a:gd name="T60" fmla="*/ 560 w 570"/>
              <a:gd name="T61" fmla="*/ 224 h 434"/>
              <a:gd name="T62" fmla="*/ 568 w 570"/>
              <a:gd name="T63" fmla="*/ 208 h 434"/>
              <a:gd name="T64" fmla="*/ 570 w 570"/>
              <a:gd name="T65" fmla="*/ 190 h 434"/>
              <a:gd name="T66" fmla="*/ 474 w 570"/>
              <a:gd name="T67" fmla="*/ 362 h 434"/>
              <a:gd name="T68" fmla="*/ 346 w 570"/>
              <a:gd name="T69" fmla="*/ 394 h 434"/>
              <a:gd name="T70" fmla="*/ 346 w 570"/>
              <a:gd name="T71" fmla="*/ 170 h 434"/>
              <a:gd name="T72" fmla="*/ 326 w 570"/>
              <a:gd name="T73" fmla="*/ 112 h 434"/>
              <a:gd name="T74" fmla="*/ 288 w 570"/>
              <a:gd name="T75" fmla="*/ 66 h 434"/>
              <a:gd name="T76" fmla="*/ 288 w 570"/>
              <a:gd name="T77" fmla="*/ 44 h 434"/>
              <a:gd name="T78" fmla="*/ 350 w 570"/>
              <a:gd name="T79" fmla="*/ 26 h 434"/>
              <a:gd name="T80" fmla="*/ 374 w 570"/>
              <a:gd name="T81" fmla="*/ 28 h 434"/>
              <a:gd name="T82" fmla="*/ 410 w 570"/>
              <a:gd name="T83" fmla="*/ 42 h 434"/>
              <a:gd name="T84" fmla="*/ 438 w 570"/>
              <a:gd name="T85" fmla="*/ 66 h 434"/>
              <a:gd name="T86" fmla="*/ 464 w 570"/>
              <a:gd name="T87" fmla="*/ 110 h 434"/>
              <a:gd name="T88" fmla="*/ 474 w 570"/>
              <a:gd name="T89" fmla="*/ 150 h 434"/>
              <a:gd name="T90" fmla="*/ 502 w 570"/>
              <a:gd name="T91" fmla="*/ 172 h 434"/>
              <a:gd name="T92" fmla="*/ 518 w 570"/>
              <a:gd name="T93" fmla="*/ 164 h 434"/>
              <a:gd name="T94" fmla="*/ 532 w 570"/>
              <a:gd name="T95" fmla="*/ 170 h 434"/>
              <a:gd name="T96" fmla="*/ 544 w 570"/>
              <a:gd name="T97" fmla="*/ 184 h 434"/>
              <a:gd name="T98" fmla="*/ 544 w 570"/>
              <a:gd name="T99" fmla="*/ 20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70" h="434">
                <a:moveTo>
                  <a:pt x="570" y="190"/>
                </a:moveTo>
                <a:lnTo>
                  <a:pt x="570" y="190"/>
                </a:lnTo>
                <a:lnTo>
                  <a:pt x="570" y="180"/>
                </a:lnTo>
                <a:lnTo>
                  <a:pt x="566" y="172"/>
                </a:lnTo>
                <a:lnTo>
                  <a:pt x="562" y="164"/>
                </a:lnTo>
                <a:lnTo>
                  <a:pt x="556" y="158"/>
                </a:lnTo>
                <a:lnTo>
                  <a:pt x="548" y="152"/>
                </a:lnTo>
                <a:lnTo>
                  <a:pt x="548" y="152"/>
                </a:lnTo>
                <a:lnTo>
                  <a:pt x="542" y="146"/>
                </a:lnTo>
                <a:lnTo>
                  <a:pt x="534" y="142"/>
                </a:lnTo>
                <a:lnTo>
                  <a:pt x="526" y="140"/>
                </a:lnTo>
                <a:lnTo>
                  <a:pt x="518" y="140"/>
                </a:lnTo>
                <a:lnTo>
                  <a:pt x="518" y="140"/>
                </a:lnTo>
                <a:lnTo>
                  <a:pt x="508" y="140"/>
                </a:lnTo>
                <a:lnTo>
                  <a:pt x="498" y="144"/>
                </a:lnTo>
                <a:lnTo>
                  <a:pt x="498" y="144"/>
                </a:lnTo>
                <a:lnTo>
                  <a:pt x="496" y="130"/>
                </a:lnTo>
                <a:lnTo>
                  <a:pt x="492" y="114"/>
                </a:lnTo>
                <a:lnTo>
                  <a:pt x="488" y="100"/>
                </a:lnTo>
                <a:lnTo>
                  <a:pt x="482" y="88"/>
                </a:lnTo>
                <a:lnTo>
                  <a:pt x="476" y="74"/>
                </a:lnTo>
                <a:lnTo>
                  <a:pt x="468" y="64"/>
                </a:lnTo>
                <a:lnTo>
                  <a:pt x="458" y="52"/>
                </a:lnTo>
                <a:lnTo>
                  <a:pt x="450" y="42"/>
                </a:lnTo>
                <a:lnTo>
                  <a:pt x="438" y="32"/>
                </a:lnTo>
                <a:lnTo>
                  <a:pt x="428" y="24"/>
                </a:lnTo>
                <a:lnTo>
                  <a:pt x="416" y="18"/>
                </a:lnTo>
                <a:lnTo>
                  <a:pt x="404" y="12"/>
                </a:lnTo>
                <a:lnTo>
                  <a:pt x="390" y="6"/>
                </a:lnTo>
                <a:lnTo>
                  <a:pt x="378" y="4"/>
                </a:lnTo>
                <a:lnTo>
                  <a:pt x="364" y="2"/>
                </a:lnTo>
                <a:lnTo>
                  <a:pt x="350" y="0"/>
                </a:lnTo>
                <a:lnTo>
                  <a:pt x="350" y="0"/>
                </a:lnTo>
                <a:lnTo>
                  <a:pt x="334" y="2"/>
                </a:lnTo>
                <a:lnTo>
                  <a:pt x="320" y="4"/>
                </a:lnTo>
                <a:lnTo>
                  <a:pt x="306" y="8"/>
                </a:lnTo>
                <a:lnTo>
                  <a:pt x="292" y="12"/>
                </a:lnTo>
                <a:lnTo>
                  <a:pt x="280" y="18"/>
                </a:lnTo>
                <a:lnTo>
                  <a:pt x="268" y="26"/>
                </a:lnTo>
                <a:lnTo>
                  <a:pt x="256" y="36"/>
                </a:lnTo>
                <a:lnTo>
                  <a:pt x="246" y="46"/>
                </a:lnTo>
                <a:lnTo>
                  <a:pt x="246" y="46"/>
                </a:lnTo>
                <a:lnTo>
                  <a:pt x="228" y="42"/>
                </a:lnTo>
                <a:lnTo>
                  <a:pt x="208" y="40"/>
                </a:lnTo>
                <a:lnTo>
                  <a:pt x="208" y="40"/>
                </a:lnTo>
                <a:lnTo>
                  <a:pt x="194" y="40"/>
                </a:lnTo>
                <a:lnTo>
                  <a:pt x="180" y="42"/>
                </a:lnTo>
                <a:lnTo>
                  <a:pt x="168" y="46"/>
                </a:lnTo>
                <a:lnTo>
                  <a:pt x="154" y="52"/>
                </a:lnTo>
                <a:lnTo>
                  <a:pt x="142" y="58"/>
                </a:lnTo>
                <a:lnTo>
                  <a:pt x="132" y="66"/>
                </a:lnTo>
                <a:lnTo>
                  <a:pt x="120" y="74"/>
                </a:lnTo>
                <a:lnTo>
                  <a:pt x="110" y="84"/>
                </a:lnTo>
                <a:lnTo>
                  <a:pt x="102" y="94"/>
                </a:lnTo>
                <a:lnTo>
                  <a:pt x="94" y="106"/>
                </a:lnTo>
                <a:lnTo>
                  <a:pt x="88" y="120"/>
                </a:lnTo>
                <a:lnTo>
                  <a:pt x="82" y="132"/>
                </a:lnTo>
                <a:lnTo>
                  <a:pt x="76" y="146"/>
                </a:lnTo>
                <a:lnTo>
                  <a:pt x="74" y="162"/>
                </a:lnTo>
                <a:lnTo>
                  <a:pt x="72" y="176"/>
                </a:lnTo>
                <a:lnTo>
                  <a:pt x="70" y="192"/>
                </a:lnTo>
                <a:lnTo>
                  <a:pt x="70" y="196"/>
                </a:lnTo>
                <a:lnTo>
                  <a:pt x="66" y="190"/>
                </a:lnTo>
                <a:lnTo>
                  <a:pt x="66" y="190"/>
                </a:lnTo>
                <a:lnTo>
                  <a:pt x="60" y="186"/>
                </a:lnTo>
                <a:lnTo>
                  <a:pt x="54" y="182"/>
                </a:lnTo>
                <a:lnTo>
                  <a:pt x="48" y="180"/>
                </a:lnTo>
                <a:lnTo>
                  <a:pt x="42" y="180"/>
                </a:lnTo>
                <a:lnTo>
                  <a:pt x="36" y="180"/>
                </a:lnTo>
                <a:lnTo>
                  <a:pt x="30" y="180"/>
                </a:lnTo>
                <a:lnTo>
                  <a:pt x="24" y="184"/>
                </a:lnTo>
                <a:lnTo>
                  <a:pt x="18" y="188"/>
                </a:lnTo>
                <a:lnTo>
                  <a:pt x="10" y="194"/>
                </a:lnTo>
                <a:lnTo>
                  <a:pt x="10" y="194"/>
                </a:lnTo>
                <a:lnTo>
                  <a:pt x="6" y="200"/>
                </a:lnTo>
                <a:lnTo>
                  <a:pt x="2" y="204"/>
                </a:lnTo>
                <a:lnTo>
                  <a:pt x="0" y="210"/>
                </a:lnTo>
                <a:lnTo>
                  <a:pt x="0" y="218"/>
                </a:lnTo>
                <a:lnTo>
                  <a:pt x="0" y="224"/>
                </a:lnTo>
                <a:lnTo>
                  <a:pt x="2" y="230"/>
                </a:lnTo>
                <a:lnTo>
                  <a:pt x="4" y="236"/>
                </a:lnTo>
                <a:lnTo>
                  <a:pt x="8" y="242"/>
                </a:lnTo>
                <a:lnTo>
                  <a:pt x="70" y="310"/>
                </a:lnTo>
                <a:lnTo>
                  <a:pt x="70" y="402"/>
                </a:lnTo>
                <a:lnTo>
                  <a:pt x="96" y="402"/>
                </a:lnTo>
                <a:lnTo>
                  <a:pt x="96" y="434"/>
                </a:lnTo>
                <a:lnTo>
                  <a:pt x="322" y="434"/>
                </a:lnTo>
                <a:lnTo>
                  <a:pt x="322" y="420"/>
                </a:lnTo>
                <a:lnTo>
                  <a:pt x="474" y="420"/>
                </a:lnTo>
                <a:lnTo>
                  <a:pt x="474" y="388"/>
                </a:lnTo>
                <a:lnTo>
                  <a:pt x="500" y="388"/>
                </a:lnTo>
                <a:lnTo>
                  <a:pt x="500" y="290"/>
                </a:lnTo>
                <a:lnTo>
                  <a:pt x="560" y="224"/>
                </a:lnTo>
                <a:lnTo>
                  <a:pt x="560" y="224"/>
                </a:lnTo>
                <a:lnTo>
                  <a:pt x="564" y="216"/>
                </a:lnTo>
                <a:lnTo>
                  <a:pt x="568" y="208"/>
                </a:lnTo>
                <a:lnTo>
                  <a:pt x="570" y="198"/>
                </a:lnTo>
                <a:lnTo>
                  <a:pt x="570" y="190"/>
                </a:lnTo>
                <a:lnTo>
                  <a:pt x="570" y="190"/>
                </a:lnTo>
                <a:close/>
                <a:moveTo>
                  <a:pt x="540" y="206"/>
                </a:moveTo>
                <a:lnTo>
                  <a:pt x="474" y="280"/>
                </a:lnTo>
                <a:lnTo>
                  <a:pt x="474" y="362"/>
                </a:lnTo>
                <a:lnTo>
                  <a:pt x="450" y="362"/>
                </a:lnTo>
                <a:lnTo>
                  <a:pt x="450" y="394"/>
                </a:lnTo>
                <a:lnTo>
                  <a:pt x="346" y="394"/>
                </a:lnTo>
                <a:lnTo>
                  <a:pt x="346" y="192"/>
                </a:lnTo>
                <a:lnTo>
                  <a:pt x="346" y="192"/>
                </a:lnTo>
                <a:lnTo>
                  <a:pt x="346" y="170"/>
                </a:lnTo>
                <a:lnTo>
                  <a:pt x="340" y="150"/>
                </a:lnTo>
                <a:lnTo>
                  <a:pt x="334" y="130"/>
                </a:lnTo>
                <a:lnTo>
                  <a:pt x="326" y="112"/>
                </a:lnTo>
                <a:lnTo>
                  <a:pt x="314" y="94"/>
                </a:lnTo>
                <a:lnTo>
                  <a:pt x="302" y="80"/>
                </a:lnTo>
                <a:lnTo>
                  <a:pt x="288" y="66"/>
                </a:lnTo>
                <a:lnTo>
                  <a:pt x="270" y="56"/>
                </a:lnTo>
                <a:lnTo>
                  <a:pt x="270" y="56"/>
                </a:lnTo>
                <a:lnTo>
                  <a:pt x="288" y="44"/>
                </a:lnTo>
                <a:lnTo>
                  <a:pt x="308" y="34"/>
                </a:lnTo>
                <a:lnTo>
                  <a:pt x="328" y="28"/>
                </a:lnTo>
                <a:lnTo>
                  <a:pt x="350" y="26"/>
                </a:lnTo>
                <a:lnTo>
                  <a:pt x="350" y="26"/>
                </a:lnTo>
                <a:lnTo>
                  <a:pt x="362" y="26"/>
                </a:lnTo>
                <a:lnTo>
                  <a:pt x="374" y="28"/>
                </a:lnTo>
                <a:lnTo>
                  <a:pt x="386" y="32"/>
                </a:lnTo>
                <a:lnTo>
                  <a:pt x="398" y="36"/>
                </a:lnTo>
                <a:lnTo>
                  <a:pt x="410" y="42"/>
                </a:lnTo>
                <a:lnTo>
                  <a:pt x="420" y="50"/>
                </a:lnTo>
                <a:lnTo>
                  <a:pt x="430" y="58"/>
                </a:lnTo>
                <a:lnTo>
                  <a:pt x="438" y="66"/>
                </a:lnTo>
                <a:lnTo>
                  <a:pt x="454" y="88"/>
                </a:lnTo>
                <a:lnTo>
                  <a:pt x="460" y="98"/>
                </a:lnTo>
                <a:lnTo>
                  <a:pt x="464" y="110"/>
                </a:lnTo>
                <a:lnTo>
                  <a:pt x="470" y="124"/>
                </a:lnTo>
                <a:lnTo>
                  <a:pt x="472" y="136"/>
                </a:lnTo>
                <a:lnTo>
                  <a:pt x="474" y="150"/>
                </a:lnTo>
                <a:lnTo>
                  <a:pt x="474" y="164"/>
                </a:lnTo>
                <a:lnTo>
                  <a:pt x="474" y="202"/>
                </a:lnTo>
                <a:lnTo>
                  <a:pt x="502" y="172"/>
                </a:lnTo>
                <a:lnTo>
                  <a:pt x="502" y="172"/>
                </a:lnTo>
                <a:lnTo>
                  <a:pt x="510" y="166"/>
                </a:lnTo>
                <a:lnTo>
                  <a:pt x="518" y="164"/>
                </a:lnTo>
                <a:lnTo>
                  <a:pt x="518" y="164"/>
                </a:lnTo>
                <a:lnTo>
                  <a:pt x="526" y="166"/>
                </a:lnTo>
                <a:lnTo>
                  <a:pt x="532" y="170"/>
                </a:lnTo>
                <a:lnTo>
                  <a:pt x="538" y="176"/>
                </a:lnTo>
                <a:lnTo>
                  <a:pt x="538" y="176"/>
                </a:lnTo>
                <a:lnTo>
                  <a:pt x="544" y="184"/>
                </a:lnTo>
                <a:lnTo>
                  <a:pt x="546" y="192"/>
                </a:lnTo>
                <a:lnTo>
                  <a:pt x="546" y="192"/>
                </a:lnTo>
                <a:lnTo>
                  <a:pt x="544" y="200"/>
                </a:lnTo>
                <a:lnTo>
                  <a:pt x="540" y="206"/>
                </a:lnTo>
                <a:lnTo>
                  <a:pt x="540" y="20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 noEditPoints="1"/>
          </p:cNvSpPr>
          <p:nvPr/>
        </p:nvSpPr>
        <p:spPr bwMode="auto">
          <a:xfrm>
            <a:off x="2770188" y="3760788"/>
            <a:ext cx="635000" cy="711200"/>
          </a:xfrm>
          <a:custGeom>
            <a:avLst/>
            <a:gdLst>
              <a:gd name="T0" fmla="*/ 0 w 400"/>
              <a:gd name="T1" fmla="*/ 48 h 448"/>
              <a:gd name="T2" fmla="*/ 2 w 400"/>
              <a:gd name="T3" fmla="*/ 56 h 448"/>
              <a:gd name="T4" fmla="*/ 8 w 400"/>
              <a:gd name="T5" fmla="*/ 72 h 448"/>
              <a:gd name="T6" fmla="*/ 20 w 400"/>
              <a:gd name="T7" fmla="*/ 84 h 448"/>
              <a:gd name="T8" fmla="*/ 36 w 400"/>
              <a:gd name="T9" fmla="*/ 92 h 448"/>
              <a:gd name="T10" fmla="*/ 146 w 400"/>
              <a:gd name="T11" fmla="*/ 92 h 448"/>
              <a:gd name="T12" fmla="*/ 52 w 400"/>
              <a:gd name="T13" fmla="*/ 126 h 448"/>
              <a:gd name="T14" fmla="*/ 72 w 400"/>
              <a:gd name="T15" fmla="*/ 428 h 448"/>
              <a:gd name="T16" fmla="*/ 112 w 400"/>
              <a:gd name="T17" fmla="*/ 448 h 448"/>
              <a:gd name="T18" fmla="*/ 290 w 400"/>
              <a:gd name="T19" fmla="*/ 428 h 448"/>
              <a:gd name="T20" fmla="*/ 330 w 400"/>
              <a:gd name="T21" fmla="*/ 448 h 448"/>
              <a:gd name="T22" fmla="*/ 374 w 400"/>
              <a:gd name="T23" fmla="*/ 428 h 448"/>
              <a:gd name="T24" fmla="*/ 254 w 400"/>
              <a:gd name="T25" fmla="*/ 126 h 448"/>
              <a:gd name="T26" fmla="*/ 354 w 400"/>
              <a:gd name="T27" fmla="*/ 92 h 448"/>
              <a:gd name="T28" fmla="*/ 364 w 400"/>
              <a:gd name="T29" fmla="*/ 92 h 448"/>
              <a:gd name="T30" fmla="*/ 380 w 400"/>
              <a:gd name="T31" fmla="*/ 84 h 448"/>
              <a:gd name="T32" fmla="*/ 392 w 400"/>
              <a:gd name="T33" fmla="*/ 72 h 448"/>
              <a:gd name="T34" fmla="*/ 398 w 400"/>
              <a:gd name="T35" fmla="*/ 56 h 448"/>
              <a:gd name="T36" fmla="*/ 400 w 400"/>
              <a:gd name="T37" fmla="*/ 0 h 448"/>
              <a:gd name="T38" fmla="*/ 326 w 400"/>
              <a:gd name="T39" fmla="*/ 364 h 448"/>
              <a:gd name="T40" fmla="*/ 124 w 400"/>
              <a:gd name="T41" fmla="*/ 300 h 448"/>
              <a:gd name="T42" fmla="*/ 198 w 400"/>
              <a:gd name="T43" fmla="*/ 364 h 448"/>
              <a:gd name="T44" fmla="*/ 74 w 400"/>
              <a:gd name="T45" fmla="*/ 364 h 448"/>
              <a:gd name="T46" fmla="*/ 76 w 400"/>
              <a:gd name="T47" fmla="*/ 338 h 448"/>
              <a:gd name="T48" fmla="*/ 84 w 400"/>
              <a:gd name="T49" fmla="*/ 314 h 448"/>
              <a:gd name="T50" fmla="*/ 110 w 400"/>
              <a:gd name="T51" fmla="*/ 274 h 448"/>
              <a:gd name="T52" fmla="*/ 150 w 400"/>
              <a:gd name="T53" fmla="*/ 248 h 448"/>
              <a:gd name="T54" fmla="*/ 174 w 400"/>
              <a:gd name="T55" fmla="*/ 240 h 448"/>
              <a:gd name="T56" fmla="*/ 200 w 400"/>
              <a:gd name="T57" fmla="*/ 238 h 448"/>
              <a:gd name="T58" fmla="*/ 212 w 400"/>
              <a:gd name="T59" fmla="*/ 238 h 448"/>
              <a:gd name="T60" fmla="*/ 238 w 400"/>
              <a:gd name="T61" fmla="*/ 244 h 448"/>
              <a:gd name="T62" fmla="*/ 270 w 400"/>
              <a:gd name="T63" fmla="*/ 260 h 448"/>
              <a:gd name="T64" fmla="*/ 304 w 400"/>
              <a:gd name="T65" fmla="*/ 294 h 448"/>
              <a:gd name="T66" fmla="*/ 320 w 400"/>
              <a:gd name="T67" fmla="*/ 326 h 448"/>
              <a:gd name="T68" fmla="*/ 326 w 400"/>
              <a:gd name="T69" fmla="*/ 352 h 448"/>
              <a:gd name="T70" fmla="*/ 326 w 400"/>
              <a:gd name="T71" fmla="*/ 36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448">
                <a:moveTo>
                  <a:pt x="0" y="0"/>
                </a:moveTo>
                <a:lnTo>
                  <a:pt x="0" y="48"/>
                </a:lnTo>
                <a:lnTo>
                  <a:pt x="0" y="48"/>
                </a:lnTo>
                <a:lnTo>
                  <a:pt x="2" y="56"/>
                </a:lnTo>
                <a:lnTo>
                  <a:pt x="4" y="66"/>
                </a:lnTo>
                <a:lnTo>
                  <a:pt x="8" y="72"/>
                </a:lnTo>
                <a:lnTo>
                  <a:pt x="14" y="80"/>
                </a:lnTo>
                <a:lnTo>
                  <a:pt x="20" y="84"/>
                </a:lnTo>
                <a:lnTo>
                  <a:pt x="28" y="88"/>
                </a:lnTo>
                <a:lnTo>
                  <a:pt x="36" y="92"/>
                </a:lnTo>
                <a:lnTo>
                  <a:pt x="46" y="92"/>
                </a:lnTo>
                <a:lnTo>
                  <a:pt x="146" y="92"/>
                </a:lnTo>
                <a:lnTo>
                  <a:pt x="146" y="126"/>
                </a:lnTo>
                <a:lnTo>
                  <a:pt x="52" y="126"/>
                </a:lnTo>
                <a:lnTo>
                  <a:pt x="34" y="428"/>
                </a:lnTo>
                <a:lnTo>
                  <a:pt x="72" y="428"/>
                </a:lnTo>
                <a:lnTo>
                  <a:pt x="72" y="448"/>
                </a:lnTo>
                <a:lnTo>
                  <a:pt x="112" y="448"/>
                </a:lnTo>
                <a:lnTo>
                  <a:pt x="112" y="428"/>
                </a:lnTo>
                <a:lnTo>
                  <a:pt x="290" y="428"/>
                </a:lnTo>
                <a:lnTo>
                  <a:pt x="290" y="448"/>
                </a:lnTo>
                <a:lnTo>
                  <a:pt x="330" y="448"/>
                </a:lnTo>
                <a:lnTo>
                  <a:pt x="330" y="428"/>
                </a:lnTo>
                <a:lnTo>
                  <a:pt x="374" y="428"/>
                </a:lnTo>
                <a:lnTo>
                  <a:pt x="354" y="126"/>
                </a:lnTo>
                <a:lnTo>
                  <a:pt x="254" y="126"/>
                </a:lnTo>
                <a:lnTo>
                  <a:pt x="254" y="92"/>
                </a:lnTo>
                <a:lnTo>
                  <a:pt x="354" y="92"/>
                </a:lnTo>
                <a:lnTo>
                  <a:pt x="354" y="92"/>
                </a:lnTo>
                <a:lnTo>
                  <a:pt x="364" y="92"/>
                </a:lnTo>
                <a:lnTo>
                  <a:pt x="372" y="88"/>
                </a:lnTo>
                <a:lnTo>
                  <a:pt x="380" y="84"/>
                </a:lnTo>
                <a:lnTo>
                  <a:pt x="386" y="80"/>
                </a:lnTo>
                <a:lnTo>
                  <a:pt x="392" y="72"/>
                </a:lnTo>
                <a:lnTo>
                  <a:pt x="396" y="66"/>
                </a:lnTo>
                <a:lnTo>
                  <a:pt x="398" y="56"/>
                </a:lnTo>
                <a:lnTo>
                  <a:pt x="400" y="48"/>
                </a:lnTo>
                <a:lnTo>
                  <a:pt x="400" y="0"/>
                </a:lnTo>
                <a:lnTo>
                  <a:pt x="0" y="0"/>
                </a:lnTo>
                <a:close/>
                <a:moveTo>
                  <a:pt x="326" y="364"/>
                </a:moveTo>
                <a:lnTo>
                  <a:pt x="216" y="364"/>
                </a:lnTo>
                <a:lnTo>
                  <a:pt x="124" y="300"/>
                </a:lnTo>
                <a:lnTo>
                  <a:pt x="118" y="310"/>
                </a:lnTo>
                <a:lnTo>
                  <a:pt x="198" y="364"/>
                </a:lnTo>
                <a:lnTo>
                  <a:pt x="74" y="364"/>
                </a:lnTo>
                <a:lnTo>
                  <a:pt x="74" y="364"/>
                </a:lnTo>
                <a:lnTo>
                  <a:pt x="74" y="352"/>
                </a:lnTo>
                <a:lnTo>
                  <a:pt x="76" y="338"/>
                </a:lnTo>
                <a:lnTo>
                  <a:pt x="80" y="326"/>
                </a:lnTo>
                <a:lnTo>
                  <a:pt x="84" y="314"/>
                </a:lnTo>
                <a:lnTo>
                  <a:pt x="96" y="294"/>
                </a:lnTo>
                <a:lnTo>
                  <a:pt x="110" y="274"/>
                </a:lnTo>
                <a:lnTo>
                  <a:pt x="130" y="260"/>
                </a:lnTo>
                <a:lnTo>
                  <a:pt x="150" y="248"/>
                </a:lnTo>
                <a:lnTo>
                  <a:pt x="162" y="244"/>
                </a:lnTo>
                <a:lnTo>
                  <a:pt x="174" y="240"/>
                </a:lnTo>
                <a:lnTo>
                  <a:pt x="188" y="238"/>
                </a:lnTo>
                <a:lnTo>
                  <a:pt x="200" y="238"/>
                </a:lnTo>
                <a:lnTo>
                  <a:pt x="200" y="238"/>
                </a:lnTo>
                <a:lnTo>
                  <a:pt x="212" y="238"/>
                </a:lnTo>
                <a:lnTo>
                  <a:pt x="226" y="240"/>
                </a:lnTo>
                <a:lnTo>
                  <a:pt x="238" y="244"/>
                </a:lnTo>
                <a:lnTo>
                  <a:pt x="250" y="248"/>
                </a:lnTo>
                <a:lnTo>
                  <a:pt x="270" y="260"/>
                </a:lnTo>
                <a:lnTo>
                  <a:pt x="290" y="274"/>
                </a:lnTo>
                <a:lnTo>
                  <a:pt x="304" y="294"/>
                </a:lnTo>
                <a:lnTo>
                  <a:pt x="316" y="314"/>
                </a:lnTo>
                <a:lnTo>
                  <a:pt x="320" y="326"/>
                </a:lnTo>
                <a:lnTo>
                  <a:pt x="324" y="338"/>
                </a:lnTo>
                <a:lnTo>
                  <a:pt x="326" y="352"/>
                </a:lnTo>
                <a:lnTo>
                  <a:pt x="326" y="364"/>
                </a:lnTo>
                <a:lnTo>
                  <a:pt x="326" y="3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3897313" y="3836988"/>
            <a:ext cx="738188" cy="631825"/>
            <a:chOff x="3897313" y="3836988"/>
            <a:chExt cx="738188" cy="631825"/>
          </a:xfrm>
          <a:solidFill>
            <a:schemeClr val="bg1">
              <a:lumMod val="50000"/>
            </a:schemeClr>
          </a:solidFill>
        </p:grpSpPr>
        <p:sp>
          <p:nvSpPr>
            <p:cNvPr id="77" name="Freeform 77"/>
            <p:cNvSpPr>
              <a:spLocks noEditPoints="1"/>
            </p:cNvSpPr>
            <p:nvPr/>
          </p:nvSpPr>
          <p:spPr bwMode="auto">
            <a:xfrm>
              <a:off x="3897313" y="3836988"/>
              <a:ext cx="738188" cy="631825"/>
            </a:xfrm>
            <a:custGeom>
              <a:avLst/>
              <a:gdLst>
                <a:gd name="T0" fmla="*/ 0 w 465"/>
                <a:gd name="T1" fmla="*/ 384 h 398"/>
                <a:gd name="T2" fmla="*/ 44 w 465"/>
                <a:gd name="T3" fmla="*/ 398 h 398"/>
                <a:gd name="T4" fmla="*/ 86 w 465"/>
                <a:gd name="T5" fmla="*/ 384 h 398"/>
                <a:gd name="T6" fmla="*/ 378 w 465"/>
                <a:gd name="T7" fmla="*/ 398 h 398"/>
                <a:gd name="T8" fmla="*/ 422 w 465"/>
                <a:gd name="T9" fmla="*/ 384 h 398"/>
                <a:gd name="T10" fmla="*/ 465 w 465"/>
                <a:gd name="T11" fmla="*/ 0 h 398"/>
                <a:gd name="T12" fmla="*/ 338 w 465"/>
                <a:gd name="T13" fmla="*/ 34 h 398"/>
                <a:gd name="T14" fmla="*/ 348 w 465"/>
                <a:gd name="T15" fmla="*/ 36 h 398"/>
                <a:gd name="T16" fmla="*/ 362 w 465"/>
                <a:gd name="T17" fmla="*/ 50 h 398"/>
                <a:gd name="T18" fmla="*/ 364 w 465"/>
                <a:gd name="T19" fmla="*/ 62 h 398"/>
                <a:gd name="T20" fmla="*/ 356 w 465"/>
                <a:gd name="T21" fmla="*/ 82 h 398"/>
                <a:gd name="T22" fmla="*/ 338 w 465"/>
                <a:gd name="T23" fmla="*/ 90 h 398"/>
                <a:gd name="T24" fmla="*/ 326 w 465"/>
                <a:gd name="T25" fmla="*/ 88 h 398"/>
                <a:gd name="T26" fmla="*/ 312 w 465"/>
                <a:gd name="T27" fmla="*/ 72 h 398"/>
                <a:gd name="T28" fmla="*/ 310 w 465"/>
                <a:gd name="T29" fmla="*/ 62 h 398"/>
                <a:gd name="T30" fmla="*/ 318 w 465"/>
                <a:gd name="T31" fmla="*/ 42 h 398"/>
                <a:gd name="T32" fmla="*/ 338 w 465"/>
                <a:gd name="T33" fmla="*/ 34 h 398"/>
                <a:gd name="T34" fmla="*/ 264 w 465"/>
                <a:gd name="T35" fmla="*/ 34 h 398"/>
                <a:gd name="T36" fmla="*/ 276 w 465"/>
                <a:gd name="T37" fmla="*/ 36 h 398"/>
                <a:gd name="T38" fmla="*/ 290 w 465"/>
                <a:gd name="T39" fmla="*/ 50 h 398"/>
                <a:gd name="T40" fmla="*/ 292 w 465"/>
                <a:gd name="T41" fmla="*/ 62 h 398"/>
                <a:gd name="T42" fmla="*/ 284 w 465"/>
                <a:gd name="T43" fmla="*/ 82 h 398"/>
                <a:gd name="T44" fmla="*/ 264 w 465"/>
                <a:gd name="T45" fmla="*/ 90 h 398"/>
                <a:gd name="T46" fmla="*/ 254 w 465"/>
                <a:gd name="T47" fmla="*/ 88 h 398"/>
                <a:gd name="T48" fmla="*/ 240 w 465"/>
                <a:gd name="T49" fmla="*/ 72 h 398"/>
                <a:gd name="T50" fmla="*/ 236 w 465"/>
                <a:gd name="T51" fmla="*/ 62 h 398"/>
                <a:gd name="T52" fmla="*/ 246 w 465"/>
                <a:gd name="T53" fmla="*/ 42 h 398"/>
                <a:gd name="T54" fmla="*/ 264 w 465"/>
                <a:gd name="T55" fmla="*/ 34 h 398"/>
                <a:gd name="T56" fmla="*/ 186 w 465"/>
                <a:gd name="T57" fmla="*/ 36 h 398"/>
                <a:gd name="T58" fmla="*/ 208 w 465"/>
                <a:gd name="T59" fmla="*/ 90 h 398"/>
                <a:gd name="T60" fmla="*/ 186 w 465"/>
                <a:gd name="T61" fmla="*/ 36 h 398"/>
                <a:gd name="T62" fmla="*/ 166 w 465"/>
                <a:gd name="T63" fmla="*/ 36 h 398"/>
                <a:gd name="T64" fmla="*/ 146 w 465"/>
                <a:gd name="T65" fmla="*/ 90 h 398"/>
                <a:gd name="T66" fmla="*/ 30 w 465"/>
                <a:gd name="T67" fmla="*/ 36 h 398"/>
                <a:gd name="T68" fmla="*/ 118 w 465"/>
                <a:gd name="T69" fmla="*/ 86 h 398"/>
                <a:gd name="T70" fmla="*/ 30 w 465"/>
                <a:gd name="T71" fmla="*/ 36 h 398"/>
                <a:gd name="T72" fmla="*/ 28 w 465"/>
                <a:gd name="T73" fmla="*/ 368 h 398"/>
                <a:gd name="T74" fmla="*/ 430 w 465"/>
                <a:gd name="T75" fmla="*/ 112 h 398"/>
                <a:gd name="T76" fmla="*/ 414 w 465"/>
                <a:gd name="T77" fmla="*/ 90 h 398"/>
                <a:gd name="T78" fmla="*/ 402 w 465"/>
                <a:gd name="T79" fmla="*/ 88 h 398"/>
                <a:gd name="T80" fmla="*/ 388 w 465"/>
                <a:gd name="T81" fmla="*/ 72 h 398"/>
                <a:gd name="T82" fmla="*/ 386 w 465"/>
                <a:gd name="T83" fmla="*/ 62 h 398"/>
                <a:gd name="T84" fmla="*/ 394 w 465"/>
                <a:gd name="T85" fmla="*/ 42 h 398"/>
                <a:gd name="T86" fmla="*/ 414 w 465"/>
                <a:gd name="T87" fmla="*/ 34 h 398"/>
                <a:gd name="T88" fmla="*/ 424 w 465"/>
                <a:gd name="T89" fmla="*/ 36 h 398"/>
                <a:gd name="T90" fmla="*/ 440 w 465"/>
                <a:gd name="T91" fmla="*/ 50 h 398"/>
                <a:gd name="T92" fmla="*/ 442 w 465"/>
                <a:gd name="T93" fmla="*/ 62 h 398"/>
                <a:gd name="T94" fmla="*/ 434 w 465"/>
                <a:gd name="T95" fmla="*/ 82 h 398"/>
                <a:gd name="T96" fmla="*/ 414 w 465"/>
                <a:gd name="T97" fmla="*/ 9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5" h="398">
                  <a:moveTo>
                    <a:pt x="0" y="0"/>
                  </a:moveTo>
                  <a:lnTo>
                    <a:pt x="0" y="384"/>
                  </a:lnTo>
                  <a:lnTo>
                    <a:pt x="44" y="384"/>
                  </a:lnTo>
                  <a:lnTo>
                    <a:pt x="44" y="398"/>
                  </a:lnTo>
                  <a:lnTo>
                    <a:pt x="86" y="398"/>
                  </a:lnTo>
                  <a:lnTo>
                    <a:pt x="86" y="384"/>
                  </a:lnTo>
                  <a:lnTo>
                    <a:pt x="378" y="384"/>
                  </a:lnTo>
                  <a:lnTo>
                    <a:pt x="378" y="398"/>
                  </a:lnTo>
                  <a:lnTo>
                    <a:pt x="422" y="398"/>
                  </a:lnTo>
                  <a:lnTo>
                    <a:pt x="422" y="384"/>
                  </a:lnTo>
                  <a:lnTo>
                    <a:pt x="465" y="384"/>
                  </a:lnTo>
                  <a:lnTo>
                    <a:pt x="465" y="0"/>
                  </a:lnTo>
                  <a:lnTo>
                    <a:pt x="0" y="0"/>
                  </a:lnTo>
                  <a:close/>
                  <a:moveTo>
                    <a:pt x="338" y="34"/>
                  </a:moveTo>
                  <a:lnTo>
                    <a:pt x="338" y="34"/>
                  </a:lnTo>
                  <a:lnTo>
                    <a:pt x="348" y="36"/>
                  </a:lnTo>
                  <a:lnTo>
                    <a:pt x="356" y="42"/>
                  </a:lnTo>
                  <a:lnTo>
                    <a:pt x="362" y="50"/>
                  </a:lnTo>
                  <a:lnTo>
                    <a:pt x="364" y="62"/>
                  </a:lnTo>
                  <a:lnTo>
                    <a:pt x="364" y="62"/>
                  </a:lnTo>
                  <a:lnTo>
                    <a:pt x="362" y="72"/>
                  </a:lnTo>
                  <a:lnTo>
                    <a:pt x="356" y="82"/>
                  </a:lnTo>
                  <a:lnTo>
                    <a:pt x="348" y="88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26" y="88"/>
                  </a:lnTo>
                  <a:lnTo>
                    <a:pt x="318" y="82"/>
                  </a:lnTo>
                  <a:lnTo>
                    <a:pt x="312" y="72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2" y="50"/>
                  </a:lnTo>
                  <a:lnTo>
                    <a:pt x="318" y="42"/>
                  </a:lnTo>
                  <a:lnTo>
                    <a:pt x="326" y="36"/>
                  </a:lnTo>
                  <a:lnTo>
                    <a:pt x="338" y="34"/>
                  </a:lnTo>
                  <a:lnTo>
                    <a:pt x="338" y="34"/>
                  </a:lnTo>
                  <a:close/>
                  <a:moveTo>
                    <a:pt x="264" y="34"/>
                  </a:moveTo>
                  <a:lnTo>
                    <a:pt x="264" y="34"/>
                  </a:lnTo>
                  <a:lnTo>
                    <a:pt x="276" y="36"/>
                  </a:lnTo>
                  <a:lnTo>
                    <a:pt x="284" y="42"/>
                  </a:lnTo>
                  <a:lnTo>
                    <a:pt x="290" y="50"/>
                  </a:lnTo>
                  <a:lnTo>
                    <a:pt x="292" y="62"/>
                  </a:lnTo>
                  <a:lnTo>
                    <a:pt x="292" y="62"/>
                  </a:lnTo>
                  <a:lnTo>
                    <a:pt x="290" y="72"/>
                  </a:lnTo>
                  <a:lnTo>
                    <a:pt x="284" y="82"/>
                  </a:lnTo>
                  <a:lnTo>
                    <a:pt x="276" y="88"/>
                  </a:lnTo>
                  <a:lnTo>
                    <a:pt x="264" y="90"/>
                  </a:lnTo>
                  <a:lnTo>
                    <a:pt x="264" y="90"/>
                  </a:lnTo>
                  <a:lnTo>
                    <a:pt x="254" y="88"/>
                  </a:lnTo>
                  <a:lnTo>
                    <a:pt x="246" y="82"/>
                  </a:lnTo>
                  <a:lnTo>
                    <a:pt x="240" y="72"/>
                  </a:lnTo>
                  <a:lnTo>
                    <a:pt x="236" y="62"/>
                  </a:lnTo>
                  <a:lnTo>
                    <a:pt x="236" y="62"/>
                  </a:lnTo>
                  <a:lnTo>
                    <a:pt x="240" y="50"/>
                  </a:lnTo>
                  <a:lnTo>
                    <a:pt x="246" y="42"/>
                  </a:lnTo>
                  <a:lnTo>
                    <a:pt x="254" y="36"/>
                  </a:lnTo>
                  <a:lnTo>
                    <a:pt x="264" y="34"/>
                  </a:lnTo>
                  <a:lnTo>
                    <a:pt x="264" y="34"/>
                  </a:lnTo>
                  <a:close/>
                  <a:moveTo>
                    <a:pt x="186" y="36"/>
                  </a:moveTo>
                  <a:lnTo>
                    <a:pt x="208" y="36"/>
                  </a:lnTo>
                  <a:lnTo>
                    <a:pt x="208" y="90"/>
                  </a:lnTo>
                  <a:lnTo>
                    <a:pt x="186" y="90"/>
                  </a:lnTo>
                  <a:lnTo>
                    <a:pt x="186" y="36"/>
                  </a:lnTo>
                  <a:close/>
                  <a:moveTo>
                    <a:pt x="146" y="36"/>
                  </a:moveTo>
                  <a:lnTo>
                    <a:pt x="166" y="36"/>
                  </a:lnTo>
                  <a:lnTo>
                    <a:pt x="166" y="90"/>
                  </a:lnTo>
                  <a:lnTo>
                    <a:pt x="146" y="90"/>
                  </a:lnTo>
                  <a:lnTo>
                    <a:pt x="146" y="36"/>
                  </a:lnTo>
                  <a:close/>
                  <a:moveTo>
                    <a:pt x="30" y="36"/>
                  </a:moveTo>
                  <a:lnTo>
                    <a:pt x="118" y="36"/>
                  </a:lnTo>
                  <a:lnTo>
                    <a:pt x="118" y="86"/>
                  </a:lnTo>
                  <a:lnTo>
                    <a:pt x="30" y="86"/>
                  </a:lnTo>
                  <a:lnTo>
                    <a:pt x="30" y="36"/>
                  </a:lnTo>
                  <a:close/>
                  <a:moveTo>
                    <a:pt x="430" y="368"/>
                  </a:moveTo>
                  <a:lnTo>
                    <a:pt x="28" y="368"/>
                  </a:lnTo>
                  <a:lnTo>
                    <a:pt x="28" y="112"/>
                  </a:lnTo>
                  <a:lnTo>
                    <a:pt x="430" y="112"/>
                  </a:lnTo>
                  <a:lnTo>
                    <a:pt x="430" y="368"/>
                  </a:lnTo>
                  <a:close/>
                  <a:moveTo>
                    <a:pt x="414" y="90"/>
                  </a:moveTo>
                  <a:lnTo>
                    <a:pt x="414" y="90"/>
                  </a:lnTo>
                  <a:lnTo>
                    <a:pt x="402" y="88"/>
                  </a:lnTo>
                  <a:lnTo>
                    <a:pt x="394" y="82"/>
                  </a:lnTo>
                  <a:lnTo>
                    <a:pt x="388" y="72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88" y="50"/>
                  </a:lnTo>
                  <a:lnTo>
                    <a:pt x="394" y="42"/>
                  </a:lnTo>
                  <a:lnTo>
                    <a:pt x="402" y="36"/>
                  </a:lnTo>
                  <a:lnTo>
                    <a:pt x="414" y="34"/>
                  </a:lnTo>
                  <a:lnTo>
                    <a:pt x="414" y="34"/>
                  </a:lnTo>
                  <a:lnTo>
                    <a:pt x="424" y="36"/>
                  </a:lnTo>
                  <a:lnTo>
                    <a:pt x="434" y="42"/>
                  </a:lnTo>
                  <a:lnTo>
                    <a:pt x="440" y="50"/>
                  </a:lnTo>
                  <a:lnTo>
                    <a:pt x="442" y="62"/>
                  </a:lnTo>
                  <a:lnTo>
                    <a:pt x="442" y="62"/>
                  </a:lnTo>
                  <a:lnTo>
                    <a:pt x="440" y="72"/>
                  </a:lnTo>
                  <a:lnTo>
                    <a:pt x="434" y="82"/>
                  </a:lnTo>
                  <a:lnTo>
                    <a:pt x="424" y="88"/>
                  </a:lnTo>
                  <a:lnTo>
                    <a:pt x="414" y="90"/>
                  </a:lnTo>
                  <a:lnTo>
                    <a:pt x="41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4056063" y="4110038"/>
              <a:ext cx="441325" cy="298450"/>
            </a:xfrm>
            <a:custGeom>
              <a:avLst/>
              <a:gdLst>
                <a:gd name="T0" fmla="*/ 254 w 278"/>
                <a:gd name="T1" fmla="*/ 112 h 188"/>
                <a:gd name="T2" fmla="*/ 240 w 278"/>
                <a:gd name="T3" fmla="*/ 132 h 188"/>
                <a:gd name="T4" fmla="*/ 238 w 278"/>
                <a:gd name="T5" fmla="*/ 106 h 188"/>
                <a:gd name="T6" fmla="*/ 234 w 278"/>
                <a:gd name="T7" fmla="*/ 80 h 188"/>
                <a:gd name="T8" fmla="*/ 234 w 278"/>
                <a:gd name="T9" fmla="*/ 58 h 188"/>
                <a:gd name="T10" fmla="*/ 238 w 278"/>
                <a:gd name="T11" fmla="*/ 52 h 188"/>
                <a:gd name="T12" fmla="*/ 246 w 278"/>
                <a:gd name="T13" fmla="*/ 52 h 188"/>
                <a:gd name="T14" fmla="*/ 248 w 278"/>
                <a:gd name="T15" fmla="*/ 54 h 188"/>
                <a:gd name="T16" fmla="*/ 266 w 278"/>
                <a:gd name="T17" fmla="*/ 66 h 188"/>
                <a:gd name="T18" fmla="*/ 276 w 278"/>
                <a:gd name="T19" fmla="*/ 72 h 188"/>
                <a:gd name="T20" fmla="*/ 278 w 278"/>
                <a:gd name="T21" fmla="*/ 60 h 188"/>
                <a:gd name="T22" fmla="*/ 266 w 278"/>
                <a:gd name="T23" fmla="*/ 32 h 188"/>
                <a:gd name="T24" fmla="*/ 258 w 278"/>
                <a:gd name="T25" fmla="*/ 22 h 188"/>
                <a:gd name="T26" fmla="*/ 240 w 278"/>
                <a:gd name="T27" fmla="*/ 0 h 188"/>
                <a:gd name="T28" fmla="*/ 234 w 278"/>
                <a:gd name="T29" fmla="*/ 2 h 188"/>
                <a:gd name="T30" fmla="*/ 232 w 278"/>
                <a:gd name="T31" fmla="*/ 16 h 188"/>
                <a:gd name="T32" fmla="*/ 226 w 278"/>
                <a:gd name="T33" fmla="*/ 32 h 188"/>
                <a:gd name="T34" fmla="*/ 214 w 278"/>
                <a:gd name="T35" fmla="*/ 40 h 188"/>
                <a:gd name="T36" fmla="*/ 200 w 278"/>
                <a:gd name="T37" fmla="*/ 46 h 188"/>
                <a:gd name="T38" fmla="*/ 166 w 278"/>
                <a:gd name="T39" fmla="*/ 54 h 188"/>
                <a:gd name="T40" fmla="*/ 152 w 278"/>
                <a:gd name="T41" fmla="*/ 58 h 188"/>
                <a:gd name="T42" fmla="*/ 134 w 278"/>
                <a:gd name="T43" fmla="*/ 74 h 188"/>
                <a:gd name="T44" fmla="*/ 126 w 278"/>
                <a:gd name="T45" fmla="*/ 94 h 188"/>
                <a:gd name="T46" fmla="*/ 124 w 278"/>
                <a:gd name="T47" fmla="*/ 110 h 188"/>
                <a:gd name="T48" fmla="*/ 120 w 278"/>
                <a:gd name="T49" fmla="*/ 106 h 188"/>
                <a:gd name="T50" fmla="*/ 114 w 278"/>
                <a:gd name="T51" fmla="*/ 94 h 188"/>
                <a:gd name="T52" fmla="*/ 120 w 278"/>
                <a:gd name="T53" fmla="*/ 76 h 188"/>
                <a:gd name="T54" fmla="*/ 136 w 278"/>
                <a:gd name="T55" fmla="*/ 58 h 188"/>
                <a:gd name="T56" fmla="*/ 114 w 278"/>
                <a:gd name="T57" fmla="*/ 60 h 188"/>
                <a:gd name="T58" fmla="*/ 80 w 278"/>
                <a:gd name="T59" fmla="*/ 72 h 188"/>
                <a:gd name="T60" fmla="*/ 54 w 278"/>
                <a:gd name="T61" fmla="*/ 94 h 188"/>
                <a:gd name="T62" fmla="*/ 36 w 278"/>
                <a:gd name="T63" fmla="*/ 118 h 188"/>
                <a:gd name="T64" fmla="*/ 10 w 278"/>
                <a:gd name="T65" fmla="*/ 132 h 188"/>
                <a:gd name="T66" fmla="*/ 0 w 278"/>
                <a:gd name="T67" fmla="*/ 120 h 188"/>
                <a:gd name="T68" fmla="*/ 264 w 278"/>
                <a:gd name="T6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8" h="188">
                  <a:moveTo>
                    <a:pt x="264" y="112"/>
                  </a:moveTo>
                  <a:lnTo>
                    <a:pt x="254" y="112"/>
                  </a:lnTo>
                  <a:lnTo>
                    <a:pt x="254" y="132"/>
                  </a:lnTo>
                  <a:lnTo>
                    <a:pt x="240" y="132"/>
                  </a:lnTo>
                  <a:lnTo>
                    <a:pt x="240" y="132"/>
                  </a:lnTo>
                  <a:lnTo>
                    <a:pt x="238" y="106"/>
                  </a:lnTo>
                  <a:lnTo>
                    <a:pt x="234" y="80"/>
                  </a:lnTo>
                  <a:lnTo>
                    <a:pt x="234" y="80"/>
                  </a:lnTo>
                  <a:lnTo>
                    <a:pt x="232" y="66"/>
                  </a:lnTo>
                  <a:lnTo>
                    <a:pt x="234" y="58"/>
                  </a:lnTo>
                  <a:lnTo>
                    <a:pt x="236" y="54"/>
                  </a:lnTo>
                  <a:lnTo>
                    <a:pt x="238" y="52"/>
                  </a:lnTo>
                  <a:lnTo>
                    <a:pt x="242" y="52"/>
                  </a:lnTo>
                  <a:lnTo>
                    <a:pt x="246" y="52"/>
                  </a:lnTo>
                  <a:lnTo>
                    <a:pt x="248" y="54"/>
                  </a:lnTo>
                  <a:lnTo>
                    <a:pt x="248" y="54"/>
                  </a:lnTo>
                  <a:lnTo>
                    <a:pt x="266" y="66"/>
                  </a:lnTo>
                  <a:lnTo>
                    <a:pt x="266" y="66"/>
                  </a:lnTo>
                  <a:lnTo>
                    <a:pt x="272" y="72"/>
                  </a:lnTo>
                  <a:lnTo>
                    <a:pt x="276" y="72"/>
                  </a:lnTo>
                  <a:lnTo>
                    <a:pt x="278" y="68"/>
                  </a:lnTo>
                  <a:lnTo>
                    <a:pt x="278" y="60"/>
                  </a:lnTo>
                  <a:lnTo>
                    <a:pt x="270" y="42"/>
                  </a:lnTo>
                  <a:lnTo>
                    <a:pt x="266" y="32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6" y="6"/>
                  </a:lnTo>
                  <a:lnTo>
                    <a:pt x="240" y="0"/>
                  </a:lnTo>
                  <a:lnTo>
                    <a:pt x="236" y="0"/>
                  </a:lnTo>
                  <a:lnTo>
                    <a:pt x="234" y="2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0" y="24"/>
                  </a:lnTo>
                  <a:lnTo>
                    <a:pt x="226" y="32"/>
                  </a:lnTo>
                  <a:lnTo>
                    <a:pt x="220" y="36"/>
                  </a:lnTo>
                  <a:lnTo>
                    <a:pt x="214" y="40"/>
                  </a:lnTo>
                  <a:lnTo>
                    <a:pt x="204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52" y="58"/>
                  </a:lnTo>
                  <a:lnTo>
                    <a:pt x="140" y="66"/>
                  </a:lnTo>
                  <a:lnTo>
                    <a:pt x="134" y="74"/>
                  </a:lnTo>
                  <a:lnTo>
                    <a:pt x="128" y="84"/>
                  </a:lnTo>
                  <a:lnTo>
                    <a:pt x="126" y="94"/>
                  </a:lnTo>
                  <a:lnTo>
                    <a:pt x="124" y="102"/>
                  </a:lnTo>
                  <a:lnTo>
                    <a:pt x="124" y="110"/>
                  </a:lnTo>
                  <a:lnTo>
                    <a:pt x="124" y="110"/>
                  </a:lnTo>
                  <a:lnTo>
                    <a:pt x="120" y="106"/>
                  </a:lnTo>
                  <a:lnTo>
                    <a:pt x="116" y="102"/>
                  </a:lnTo>
                  <a:lnTo>
                    <a:pt x="114" y="94"/>
                  </a:lnTo>
                  <a:lnTo>
                    <a:pt x="116" y="86"/>
                  </a:lnTo>
                  <a:lnTo>
                    <a:pt x="120" y="76"/>
                  </a:lnTo>
                  <a:lnTo>
                    <a:pt x="130" y="64"/>
                  </a:lnTo>
                  <a:lnTo>
                    <a:pt x="136" y="58"/>
                  </a:lnTo>
                  <a:lnTo>
                    <a:pt x="136" y="58"/>
                  </a:lnTo>
                  <a:lnTo>
                    <a:pt x="114" y="60"/>
                  </a:lnTo>
                  <a:lnTo>
                    <a:pt x="96" y="64"/>
                  </a:lnTo>
                  <a:lnTo>
                    <a:pt x="80" y="72"/>
                  </a:lnTo>
                  <a:lnTo>
                    <a:pt x="66" y="82"/>
                  </a:lnTo>
                  <a:lnTo>
                    <a:pt x="54" y="94"/>
                  </a:lnTo>
                  <a:lnTo>
                    <a:pt x="44" y="106"/>
                  </a:lnTo>
                  <a:lnTo>
                    <a:pt x="36" y="118"/>
                  </a:lnTo>
                  <a:lnTo>
                    <a:pt x="30" y="132"/>
                  </a:lnTo>
                  <a:lnTo>
                    <a:pt x="10" y="132"/>
                  </a:lnTo>
                  <a:lnTo>
                    <a:pt x="10" y="120"/>
                  </a:lnTo>
                  <a:lnTo>
                    <a:pt x="0" y="120"/>
                  </a:lnTo>
                  <a:lnTo>
                    <a:pt x="0" y="188"/>
                  </a:lnTo>
                  <a:lnTo>
                    <a:pt x="264" y="188"/>
                  </a:lnTo>
                  <a:lnTo>
                    <a:pt x="26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4214813" y="4078288"/>
              <a:ext cx="31750" cy="85725"/>
            </a:xfrm>
            <a:custGeom>
              <a:avLst/>
              <a:gdLst>
                <a:gd name="T0" fmla="*/ 10 w 20"/>
                <a:gd name="T1" fmla="*/ 54 h 54"/>
                <a:gd name="T2" fmla="*/ 10 w 20"/>
                <a:gd name="T3" fmla="*/ 54 h 54"/>
                <a:gd name="T4" fmla="*/ 8 w 20"/>
                <a:gd name="T5" fmla="*/ 46 h 54"/>
                <a:gd name="T6" fmla="*/ 8 w 20"/>
                <a:gd name="T7" fmla="*/ 40 h 54"/>
                <a:gd name="T8" fmla="*/ 8 w 20"/>
                <a:gd name="T9" fmla="*/ 40 h 54"/>
                <a:gd name="T10" fmla="*/ 10 w 20"/>
                <a:gd name="T11" fmla="*/ 36 h 54"/>
                <a:gd name="T12" fmla="*/ 14 w 20"/>
                <a:gd name="T13" fmla="*/ 30 h 54"/>
                <a:gd name="T14" fmla="*/ 14 w 20"/>
                <a:gd name="T15" fmla="*/ 30 h 54"/>
                <a:gd name="T16" fmla="*/ 18 w 20"/>
                <a:gd name="T17" fmla="*/ 22 h 54"/>
                <a:gd name="T18" fmla="*/ 20 w 20"/>
                <a:gd name="T19" fmla="*/ 18 h 54"/>
                <a:gd name="T20" fmla="*/ 20 w 20"/>
                <a:gd name="T21" fmla="*/ 14 h 54"/>
                <a:gd name="T22" fmla="*/ 20 w 20"/>
                <a:gd name="T23" fmla="*/ 14 h 54"/>
                <a:gd name="T24" fmla="*/ 20 w 20"/>
                <a:gd name="T25" fmla="*/ 8 h 54"/>
                <a:gd name="T26" fmla="*/ 18 w 20"/>
                <a:gd name="T27" fmla="*/ 4 h 54"/>
                <a:gd name="T28" fmla="*/ 14 w 20"/>
                <a:gd name="T29" fmla="*/ 2 h 54"/>
                <a:gd name="T30" fmla="*/ 10 w 20"/>
                <a:gd name="T31" fmla="*/ 0 h 54"/>
                <a:gd name="T32" fmla="*/ 10 w 20"/>
                <a:gd name="T33" fmla="*/ 0 h 54"/>
                <a:gd name="T34" fmla="*/ 12 w 20"/>
                <a:gd name="T35" fmla="*/ 8 h 54"/>
                <a:gd name="T36" fmla="*/ 12 w 20"/>
                <a:gd name="T37" fmla="*/ 14 h 54"/>
                <a:gd name="T38" fmla="*/ 12 w 20"/>
                <a:gd name="T39" fmla="*/ 14 h 54"/>
                <a:gd name="T40" fmla="*/ 10 w 20"/>
                <a:gd name="T41" fmla="*/ 18 h 54"/>
                <a:gd name="T42" fmla="*/ 6 w 20"/>
                <a:gd name="T43" fmla="*/ 24 h 54"/>
                <a:gd name="T44" fmla="*/ 6 w 20"/>
                <a:gd name="T45" fmla="*/ 24 h 54"/>
                <a:gd name="T46" fmla="*/ 2 w 20"/>
                <a:gd name="T47" fmla="*/ 32 h 54"/>
                <a:gd name="T48" fmla="*/ 0 w 20"/>
                <a:gd name="T49" fmla="*/ 36 h 54"/>
                <a:gd name="T50" fmla="*/ 0 w 20"/>
                <a:gd name="T51" fmla="*/ 40 h 54"/>
                <a:gd name="T52" fmla="*/ 0 w 20"/>
                <a:gd name="T53" fmla="*/ 40 h 54"/>
                <a:gd name="T54" fmla="*/ 2 w 20"/>
                <a:gd name="T55" fmla="*/ 44 h 54"/>
                <a:gd name="T56" fmla="*/ 4 w 20"/>
                <a:gd name="T57" fmla="*/ 48 h 54"/>
                <a:gd name="T58" fmla="*/ 10 w 20"/>
                <a:gd name="T59" fmla="*/ 54 h 54"/>
                <a:gd name="T60" fmla="*/ 10 w 20"/>
                <a:gd name="T6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" h="54">
                  <a:moveTo>
                    <a:pt x="10" y="54"/>
                  </a:moveTo>
                  <a:lnTo>
                    <a:pt x="10" y="54"/>
                  </a:lnTo>
                  <a:lnTo>
                    <a:pt x="8" y="46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2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4"/>
                  </a:lnTo>
                  <a:lnTo>
                    <a:pt x="1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4259263" y="4110038"/>
              <a:ext cx="25400" cy="63500"/>
            </a:xfrm>
            <a:custGeom>
              <a:avLst/>
              <a:gdLst>
                <a:gd name="T0" fmla="*/ 8 w 16"/>
                <a:gd name="T1" fmla="*/ 40 h 40"/>
                <a:gd name="T2" fmla="*/ 8 w 16"/>
                <a:gd name="T3" fmla="*/ 40 h 40"/>
                <a:gd name="T4" fmla="*/ 8 w 16"/>
                <a:gd name="T5" fmla="*/ 34 h 40"/>
                <a:gd name="T6" fmla="*/ 8 w 16"/>
                <a:gd name="T7" fmla="*/ 30 h 40"/>
                <a:gd name="T8" fmla="*/ 8 w 16"/>
                <a:gd name="T9" fmla="*/ 30 h 40"/>
                <a:gd name="T10" fmla="*/ 12 w 16"/>
                <a:gd name="T11" fmla="*/ 24 h 40"/>
                <a:gd name="T12" fmla="*/ 12 w 16"/>
                <a:gd name="T13" fmla="*/ 24 h 40"/>
                <a:gd name="T14" fmla="*/ 16 w 16"/>
                <a:gd name="T15" fmla="*/ 18 h 40"/>
                <a:gd name="T16" fmla="*/ 16 w 16"/>
                <a:gd name="T17" fmla="*/ 10 h 40"/>
                <a:gd name="T18" fmla="*/ 16 w 16"/>
                <a:gd name="T19" fmla="*/ 10 h 40"/>
                <a:gd name="T20" fmla="*/ 16 w 16"/>
                <a:gd name="T21" fmla="*/ 6 h 40"/>
                <a:gd name="T22" fmla="*/ 14 w 16"/>
                <a:gd name="T23" fmla="*/ 4 h 40"/>
                <a:gd name="T24" fmla="*/ 8 w 16"/>
                <a:gd name="T25" fmla="*/ 0 h 40"/>
                <a:gd name="T26" fmla="*/ 8 w 16"/>
                <a:gd name="T27" fmla="*/ 0 h 40"/>
                <a:gd name="T28" fmla="*/ 10 w 16"/>
                <a:gd name="T29" fmla="*/ 6 h 40"/>
                <a:gd name="T30" fmla="*/ 10 w 16"/>
                <a:gd name="T31" fmla="*/ 10 h 40"/>
                <a:gd name="T32" fmla="*/ 10 w 16"/>
                <a:gd name="T33" fmla="*/ 10 h 40"/>
                <a:gd name="T34" fmla="*/ 4 w 16"/>
                <a:gd name="T35" fmla="*/ 16 h 40"/>
                <a:gd name="T36" fmla="*/ 4 w 16"/>
                <a:gd name="T37" fmla="*/ 16 h 40"/>
                <a:gd name="T38" fmla="*/ 0 w 16"/>
                <a:gd name="T39" fmla="*/ 22 h 40"/>
                <a:gd name="T40" fmla="*/ 0 w 16"/>
                <a:gd name="T41" fmla="*/ 30 h 40"/>
                <a:gd name="T42" fmla="*/ 0 w 16"/>
                <a:gd name="T43" fmla="*/ 30 h 40"/>
                <a:gd name="T44" fmla="*/ 4 w 16"/>
                <a:gd name="T45" fmla="*/ 36 h 40"/>
                <a:gd name="T46" fmla="*/ 8 w 16"/>
                <a:gd name="T47" fmla="*/ 40 h 40"/>
                <a:gd name="T48" fmla="*/ 8 w 16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40">
                  <a:moveTo>
                    <a:pt x="8" y="40"/>
                  </a:moveTo>
                  <a:lnTo>
                    <a:pt x="8" y="40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104438" y="2244725"/>
            <a:ext cx="658813" cy="835025"/>
            <a:chOff x="10104438" y="2244725"/>
            <a:chExt cx="658813" cy="835025"/>
          </a:xfrm>
          <a:solidFill>
            <a:schemeClr val="bg1">
              <a:lumMod val="50000"/>
            </a:schemeClr>
          </a:solidFill>
        </p:grpSpPr>
        <p:sp>
          <p:nvSpPr>
            <p:cNvPr id="81" name="Rectangle 81"/>
            <p:cNvSpPr>
              <a:spLocks noChangeArrowheads="1"/>
            </p:cNvSpPr>
            <p:nvPr/>
          </p:nvSpPr>
          <p:spPr bwMode="auto">
            <a:xfrm>
              <a:off x="10193338" y="3041650"/>
              <a:ext cx="468313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10104438" y="2244725"/>
              <a:ext cx="658813" cy="758825"/>
            </a:xfrm>
            <a:custGeom>
              <a:avLst/>
              <a:gdLst>
                <a:gd name="T0" fmla="*/ 373 w 415"/>
                <a:gd name="T1" fmla="*/ 222 h 478"/>
                <a:gd name="T2" fmla="*/ 391 w 415"/>
                <a:gd name="T3" fmla="*/ 222 h 478"/>
                <a:gd name="T4" fmla="*/ 373 w 415"/>
                <a:gd name="T5" fmla="*/ 178 h 478"/>
                <a:gd name="T6" fmla="*/ 347 w 415"/>
                <a:gd name="T7" fmla="*/ 68 h 478"/>
                <a:gd name="T8" fmla="*/ 351 w 415"/>
                <a:gd name="T9" fmla="*/ 62 h 478"/>
                <a:gd name="T10" fmla="*/ 371 w 415"/>
                <a:gd name="T11" fmla="*/ 38 h 478"/>
                <a:gd name="T12" fmla="*/ 373 w 415"/>
                <a:gd name="T13" fmla="*/ 20 h 478"/>
                <a:gd name="T14" fmla="*/ 363 w 415"/>
                <a:gd name="T15" fmla="*/ 6 h 478"/>
                <a:gd name="T16" fmla="*/ 353 w 415"/>
                <a:gd name="T17" fmla="*/ 2 h 478"/>
                <a:gd name="T18" fmla="*/ 331 w 415"/>
                <a:gd name="T19" fmla="*/ 4 h 478"/>
                <a:gd name="T20" fmla="*/ 323 w 415"/>
                <a:gd name="T21" fmla="*/ 10 h 478"/>
                <a:gd name="T22" fmla="*/ 311 w 415"/>
                <a:gd name="T23" fmla="*/ 38 h 478"/>
                <a:gd name="T24" fmla="*/ 224 w 415"/>
                <a:gd name="T25" fmla="*/ 118 h 478"/>
                <a:gd name="T26" fmla="*/ 194 w 415"/>
                <a:gd name="T27" fmla="*/ 154 h 478"/>
                <a:gd name="T28" fmla="*/ 180 w 415"/>
                <a:gd name="T29" fmla="*/ 118 h 478"/>
                <a:gd name="T30" fmla="*/ 154 w 415"/>
                <a:gd name="T31" fmla="*/ 142 h 478"/>
                <a:gd name="T32" fmla="*/ 158 w 415"/>
                <a:gd name="T33" fmla="*/ 126 h 478"/>
                <a:gd name="T34" fmla="*/ 108 w 415"/>
                <a:gd name="T35" fmla="*/ 122 h 478"/>
                <a:gd name="T36" fmla="*/ 116 w 415"/>
                <a:gd name="T37" fmla="*/ 144 h 478"/>
                <a:gd name="T38" fmla="*/ 100 w 415"/>
                <a:gd name="T39" fmla="*/ 136 h 478"/>
                <a:gd name="T40" fmla="*/ 64 w 415"/>
                <a:gd name="T41" fmla="*/ 172 h 478"/>
                <a:gd name="T42" fmla="*/ 100 w 415"/>
                <a:gd name="T43" fmla="*/ 178 h 478"/>
                <a:gd name="T44" fmla="*/ 34 w 415"/>
                <a:gd name="T45" fmla="*/ 212 h 478"/>
                <a:gd name="T46" fmla="*/ 8 w 415"/>
                <a:gd name="T47" fmla="*/ 220 h 478"/>
                <a:gd name="T48" fmla="*/ 36 w 415"/>
                <a:gd name="T49" fmla="*/ 248 h 478"/>
                <a:gd name="T50" fmla="*/ 353 w 415"/>
                <a:gd name="T51" fmla="*/ 478 h 478"/>
                <a:gd name="T52" fmla="*/ 367 w 415"/>
                <a:gd name="T53" fmla="*/ 254 h 478"/>
                <a:gd name="T54" fmla="*/ 407 w 415"/>
                <a:gd name="T55" fmla="*/ 220 h 478"/>
                <a:gd name="T56" fmla="*/ 373 w 415"/>
                <a:gd name="T57" fmla="*/ 212 h 478"/>
                <a:gd name="T58" fmla="*/ 34 w 415"/>
                <a:gd name="T59" fmla="*/ 222 h 478"/>
                <a:gd name="T60" fmla="*/ 36 w 415"/>
                <a:gd name="T61" fmla="*/ 234 h 478"/>
                <a:gd name="T62" fmla="*/ 22 w 415"/>
                <a:gd name="T63" fmla="*/ 222 h 478"/>
                <a:gd name="T64" fmla="*/ 301 w 415"/>
                <a:gd name="T65" fmla="*/ 76 h 478"/>
                <a:gd name="T66" fmla="*/ 287 w 415"/>
                <a:gd name="T67" fmla="*/ 86 h 478"/>
                <a:gd name="T68" fmla="*/ 262 w 415"/>
                <a:gd name="T69" fmla="*/ 110 h 478"/>
                <a:gd name="T70" fmla="*/ 230 w 415"/>
                <a:gd name="T71" fmla="*/ 150 h 478"/>
                <a:gd name="T72" fmla="*/ 210 w 415"/>
                <a:gd name="T73" fmla="*/ 178 h 478"/>
                <a:gd name="T74" fmla="*/ 226 w 415"/>
                <a:gd name="T75" fmla="*/ 150 h 478"/>
                <a:gd name="T76" fmla="*/ 260 w 415"/>
                <a:gd name="T77" fmla="*/ 108 h 478"/>
                <a:gd name="T78" fmla="*/ 285 w 415"/>
                <a:gd name="T79" fmla="*/ 84 h 478"/>
                <a:gd name="T80" fmla="*/ 299 w 415"/>
                <a:gd name="T81" fmla="*/ 7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5" h="478">
                  <a:moveTo>
                    <a:pt x="373" y="212"/>
                  </a:moveTo>
                  <a:lnTo>
                    <a:pt x="373" y="222"/>
                  </a:lnTo>
                  <a:lnTo>
                    <a:pt x="391" y="222"/>
                  </a:lnTo>
                  <a:lnTo>
                    <a:pt x="391" y="222"/>
                  </a:lnTo>
                  <a:lnTo>
                    <a:pt x="369" y="240"/>
                  </a:lnTo>
                  <a:lnTo>
                    <a:pt x="373" y="178"/>
                  </a:lnTo>
                  <a:lnTo>
                    <a:pt x="321" y="178"/>
                  </a:lnTo>
                  <a:lnTo>
                    <a:pt x="347" y="68"/>
                  </a:lnTo>
                  <a:lnTo>
                    <a:pt x="347" y="68"/>
                  </a:lnTo>
                  <a:lnTo>
                    <a:pt x="351" y="62"/>
                  </a:lnTo>
                  <a:lnTo>
                    <a:pt x="371" y="38"/>
                  </a:lnTo>
                  <a:lnTo>
                    <a:pt x="371" y="38"/>
                  </a:lnTo>
                  <a:lnTo>
                    <a:pt x="373" y="30"/>
                  </a:lnTo>
                  <a:lnTo>
                    <a:pt x="373" y="20"/>
                  </a:lnTo>
                  <a:lnTo>
                    <a:pt x="369" y="12"/>
                  </a:lnTo>
                  <a:lnTo>
                    <a:pt x="363" y="6"/>
                  </a:lnTo>
                  <a:lnTo>
                    <a:pt x="363" y="6"/>
                  </a:lnTo>
                  <a:lnTo>
                    <a:pt x="353" y="2"/>
                  </a:lnTo>
                  <a:lnTo>
                    <a:pt x="341" y="0"/>
                  </a:lnTo>
                  <a:lnTo>
                    <a:pt x="331" y="4"/>
                  </a:lnTo>
                  <a:lnTo>
                    <a:pt x="327" y="6"/>
                  </a:lnTo>
                  <a:lnTo>
                    <a:pt x="323" y="10"/>
                  </a:lnTo>
                  <a:lnTo>
                    <a:pt x="311" y="38"/>
                  </a:lnTo>
                  <a:lnTo>
                    <a:pt x="311" y="38"/>
                  </a:lnTo>
                  <a:lnTo>
                    <a:pt x="307" y="48"/>
                  </a:lnTo>
                  <a:lnTo>
                    <a:pt x="224" y="118"/>
                  </a:lnTo>
                  <a:lnTo>
                    <a:pt x="194" y="168"/>
                  </a:lnTo>
                  <a:lnTo>
                    <a:pt x="194" y="154"/>
                  </a:lnTo>
                  <a:lnTo>
                    <a:pt x="204" y="146"/>
                  </a:lnTo>
                  <a:lnTo>
                    <a:pt x="180" y="118"/>
                  </a:lnTo>
                  <a:lnTo>
                    <a:pt x="152" y="142"/>
                  </a:lnTo>
                  <a:lnTo>
                    <a:pt x="154" y="142"/>
                  </a:lnTo>
                  <a:lnTo>
                    <a:pt x="138" y="142"/>
                  </a:lnTo>
                  <a:lnTo>
                    <a:pt x="158" y="126"/>
                  </a:lnTo>
                  <a:lnTo>
                    <a:pt x="136" y="98"/>
                  </a:lnTo>
                  <a:lnTo>
                    <a:pt x="108" y="122"/>
                  </a:lnTo>
                  <a:lnTo>
                    <a:pt x="128" y="144"/>
                  </a:lnTo>
                  <a:lnTo>
                    <a:pt x="116" y="144"/>
                  </a:lnTo>
                  <a:lnTo>
                    <a:pt x="100" y="144"/>
                  </a:lnTo>
                  <a:lnTo>
                    <a:pt x="100" y="136"/>
                  </a:lnTo>
                  <a:lnTo>
                    <a:pt x="64" y="136"/>
                  </a:lnTo>
                  <a:lnTo>
                    <a:pt x="64" y="172"/>
                  </a:lnTo>
                  <a:lnTo>
                    <a:pt x="100" y="172"/>
                  </a:lnTo>
                  <a:lnTo>
                    <a:pt x="100" y="178"/>
                  </a:lnTo>
                  <a:lnTo>
                    <a:pt x="30" y="178"/>
                  </a:lnTo>
                  <a:lnTo>
                    <a:pt x="34" y="212"/>
                  </a:lnTo>
                  <a:lnTo>
                    <a:pt x="0" y="212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36" y="248"/>
                  </a:lnTo>
                  <a:lnTo>
                    <a:pt x="54" y="478"/>
                  </a:lnTo>
                  <a:lnTo>
                    <a:pt x="353" y="478"/>
                  </a:lnTo>
                  <a:lnTo>
                    <a:pt x="367" y="254"/>
                  </a:lnTo>
                  <a:lnTo>
                    <a:pt x="367" y="254"/>
                  </a:lnTo>
                  <a:lnTo>
                    <a:pt x="397" y="230"/>
                  </a:lnTo>
                  <a:lnTo>
                    <a:pt x="407" y="220"/>
                  </a:lnTo>
                  <a:lnTo>
                    <a:pt x="415" y="212"/>
                  </a:lnTo>
                  <a:lnTo>
                    <a:pt x="373" y="212"/>
                  </a:lnTo>
                  <a:close/>
                  <a:moveTo>
                    <a:pt x="22" y="222"/>
                  </a:moveTo>
                  <a:lnTo>
                    <a:pt x="34" y="222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22" y="222"/>
                  </a:lnTo>
                  <a:lnTo>
                    <a:pt x="22" y="222"/>
                  </a:lnTo>
                  <a:close/>
                  <a:moveTo>
                    <a:pt x="299" y="74"/>
                  </a:moveTo>
                  <a:lnTo>
                    <a:pt x="301" y="76"/>
                  </a:lnTo>
                  <a:lnTo>
                    <a:pt x="301" y="76"/>
                  </a:lnTo>
                  <a:lnTo>
                    <a:pt x="287" y="86"/>
                  </a:lnTo>
                  <a:lnTo>
                    <a:pt x="275" y="96"/>
                  </a:lnTo>
                  <a:lnTo>
                    <a:pt x="262" y="110"/>
                  </a:lnTo>
                  <a:lnTo>
                    <a:pt x="250" y="122"/>
                  </a:lnTo>
                  <a:lnTo>
                    <a:pt x="230" y="150"/>
                  </a:lnTo>
                  <a:lnTo>
                    <a:pt x="214" y="178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26" y="150"/>
                  </a:lnTo>
                  <a:lnTo>
                    <a:pt x="248" y="120"/>
                  </a:lnTo>
                  <a:lnTo>
                    <a:pt x="260" y="108"/>
                  </a:lnTo>
                  <a:lnTo>
                    <a:pt x="272" y="94"/>
                  </a:lnTo>
                  <a:lnTo>
                    <a:pt x="285" y="84"/>
                  </a:lnTo>
                  <a:lnTo>
                    <a:pt x="299" y="74"/>
                  </a:lnTo>
                  <a:lnTo>
                    <a:pt x="299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030663" y="2365375"/>
            <a:ext cx="582613" cy="714375"/>
            <a:chOff x="4030663" y="2365375"/>
            <a:chExt cx="582613" cy="714375"/>
          </a:xfrm>
          <a:solidFill>
            <a:schemeClr val="bg1">
              <a:lumMod val="50000"/>
            </a:schemeClr>
          </a:solidFill>
        </p:grpSpPr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4332288" y="2663825"/>
              <a:ext cx="101600" cy="101600"/>
            </a:xfrm>
            <a:custGeom>
              <a:avLst/>
              <a:gdLst>
                <a:gd name="T0" fmla="*/ 56 w 64"/>
                <a:gd name="T1" fmla="*/ 0 h 64"/>
                <a:gd name="T2" fmla="*/ 0 w 64"/>
                <a:gd name="T3" fmla="*/ 58 h 64"/>
                <a:gd name="T4" fmla="*/ 6 w 64"/>
                <a:gd name="T5" fmla="*/ 64 h 64"/>
                <a:gd name="T6" fmla="*/ 64 w 64"/>
                <a:gd name="T7" fmla="*/ 8 h 64"/>
                <a:gd name="T8" fmla="*/ 56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6" y="0"/>
                  </a:moveTo>
                  <a:lnTo>
                    <a:pt x="0" y="58"/>
                  </a:lnTo>
                  <a:lnTo>
                    <a:pt x="6" y="64"/>
                  </a:lnTo>
                  <a:lnTo>
                    <a:pt x="64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4351338" y="2686050"/>
              <a:ext cx="101600" cy="101600"/>
            </a:xfrm>
            <a:custGeom>
              <a:avLst/>
              <a:gdLst>
                <a:gd name="T0" fmla="*/ 0 w 64"/>
                <a:gd name="T1" fmla="*/ 56 h 64"/>
                <a:gd name="T2" fmla="*/ 8 w 64"/>
                <a:gd name="T3" fmla="*/ 64 h 64"/>
                <a:gd name="T4" fmla="*/ 64 w 64"/>
                <a:gd name="T5" fmla="*/ 6 h 64"/>
                <a:gd name="T6" fmla="*/ 58 w 64"/>
                <a:gd name="T7" fmla="*/ 0 h 64"/>
                <a:gd name="T8" fmla="*/ 0 w 64"/>
                <a:gd name="T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56"/>
                  </a:moveTo>
                  <a:lnTo>
                    <a:pt x="8" y="64"/>
                  </a:lnTo>
                  <a:lnTo>
                    <a:pt x="64" y="6"/>
                  </a:lnTo>
                  <a:lnTo>
                    <a:pt x="58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4310063" y="2644775"/>
              <a:ext cx="101600" cy="98425"/>
            </a:xfrm>
            <a:custGeom>
              <a:avLst/>
              <a:gdLst>
                <a:gd name="T0" fmla="*/ 58 w 64"/>
                <a:gd name="T1" fmla="*/ 0 h 62"/>
                <a:gd name="T2" fmla="*/ 0 w 64"/>
                <a:gd name="T3" fmla="*/ 56 h 62"/>
                <a:gd name="T4" fmla="*/ 8 w 64"/>
                <a:gd name="T5" fmla="*/ 62 h 62"/>
                <a:gd name="T6" fmla="*/ 64 w 64"/>
                <a:gd name="T7" fmla="*/ 6 h 62"/>
                <a:gd name="T8" fmla="*/ 58 w 6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58" y="0"/>
                  </a:moveTo>
                  <a:lnTo>
                    <a:pt x="0" y="56"/>
                  </a:lnTo>
                  <a:lnTo>
                    <a:pt x="8" y="62"/>
                  </a:lnTo>
                  <a:lnTo>
                    <a:pt x="64" y="6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4030663" y="2365375"/>
              <a:ext cx="582613" cy="714375"/>
            </a:xfrm>
            <a:custGeom>
              <a:avLst/>
              <a:gdLst>
                <a:gd name="T0" fmla="*/ 367 w 367"/>
                <a:gd name="T1" fmla="*/ 16 h 450"/>
                <a:gd name="T2" fmla="*/ 362 w 367"/>
                <a:gd name="T3" fmla="*/ 2 h 450"/>
                <a:gd name="T4" fmla="*/ 44 w 367"/>
                <a:gd name="T5" fmla="*/ 0 h 450"/>
                <a:gd name="T6" fmla="*/ 10 w 367"/>
                <a:gd name="T7" fmla="*/ 16 h 450"/>
                <a:gd name="T8" fmla="*/ 0 w 367"/>
                <a:gd name="T9" fmla="*/ 40 h 450"/>
                <a:gd name="T10" fmla="*/ 0 w 367"/>
                <a:gd name="T11" fmla="*/ 434 h 450"/>
                <a:gd name="T12" fmla="*/ 8 w 367"/>
                <a:gd name="T13" fmla="*/ 448 h 450"/>
                <a:gd name="T14" fmla="*/ 304 w 367"/>
                <a:gd name="T15" fmla="*/ 450 h 450"/>
                <a:gd name="T16" fmla="*/ 320 w 367"/>
                <a:gd name="T17" fmla="*/ 440 h 450"/>
                <a:gd name="T18" fmla="*/ 352 w 367"/>
                <a:gd name="T19" fmla="*/ 434 h 450"/>
                <a:gd name="T20" fmla="*/ 366 w 367"/>
                <a:gd name="T21" fmla="*/ 428 h 450"/>
                <a:gd name="T22" fmla="*/ 367 w 367"/>
                <a:gd name="T23" fmla="*/ 416 h 450"/>
                <a:gd name="T24" fmla="*/ 254 w 367"/>
                <a:gd name="T25" fmla="*/ 250 h 450"/>
                <a:gd name="T26" fmla="*/ 226 w 367"/>
                <a:gd name="T27" fmla="*/ 270 h 450"/>
                <a:gd name="T28" fmla="*/ 198 w 367"/>
                <a:gd name="T29" fmla="*/ 278 h 450"/>
                <a:gd name="T30" fmla="*/ 178 w 367"/>
                <a:gd name="T31" fmla="*/ 278 h 450"/>
                <a:gd name="T32" fmla="*/ 252 w 367"/>
                <a:gd name="T33" fmla="*/ 344 h 450"/>
                <a:gd name="T34" fmla="*/ 170 w 367"/>
                <a:gd name="T35" fmla="*/ 308 h 450"/>
                <a:gd name="T36" fmla="*/ 158 w 367"/>
                <a:gd name="T37" fmla="*/ 310 h 450"/>
                <a:gd name="T38" fmla="*/ 132 w 367"/>
                <a:gd name="T39" fmla="*/ 284 h 450"/>
                <a:gd name="T40" fmla="*/ 116 w 367"/>
                <a:gd name="T41" fmla="*/ 256 h 450"/>
                <a:gd name="T42" fmla="*/ 98 w 367"/>
                <a:gd name="T43" fmla="*/ 268 h 450"/>
                <a:gd name="T44" fmla="*/ 34 w 367"/>
                <a:gd name="T45" fmla="*/ 212 h 450"/>
                <a:gd name="T46" fmla="*/ 150 w 367"/>
                <a:gd name="T47" fmla="*/ 210 h 450"/>
                <a:gd name="T48" fmla="*/ 146 w 367"/>
                <a:gd name="T49" fmla="*/ 226 h 450"/>
                <a:gd name="T50" fmla="*/ 168 w 367"/>
                <a:gd name="T51" fmla="*/ 260 h 450"/>
                <a:gd name="T52" fmla="*/ 164 w 367"/>
                <a:gd name="T53" fmla="*/ 244 h 450"/>
                <a:gd name="T54" fmla="*/ 172 w 367"/>
                <a:gd name="T55" fmla="*/ 216 h 450"/>
                <a:gd name="T56" fmla="*/ 192 w 367"/>
                <a:gd name="T57" fmla="*/ 188 h 450"/>
                <a:gd name="T58" fmla="*/ 212 w 367"/>
                <a:gd name="T59" fmla="*/ 172 h 450"/>
                <a:gd name="T60" fmla="*/ 246 w 367"/>
                <a:gd name="T61" fmla="*/ 160 h 450"/>
                <a:gd name="T62" fmla="*/ 272 w 367"/>
                <a:gd name="T63" fmla="*/ 170 h 450"/>
                <a:gd name="T64" fmla="*/ 280 w 367"/>
                <a:gd name="T65" fmla="*/ 186 h 450"/>
                <a:gd name="T66" fmla="*/ 276 w 367"/>
                <a:gd name="T67" fmla="*/ 218 h 450"/>
                <a:gd name="T68" fmla="*/ 254 w 367"/>
                <a:gd name="T69" fmla="*/ 250 h 450"/>
                <a:gd name="T70" fmla="*/ 338 w 367"/>
                <a:gd name="T71" fmla="*/ 408 h 450"/>
                <a:gd name="T72" fmla="*/ 328 w 367"/>
                <a:gd name="T73" fmla="*/ 418 h 450"/>
                <a:gd name="T74" fmla="*/ 320 w 367"/>
                <a:gd name="T75" fmla="*/ 64 h 450"/>
                <a:gd name="T76" fmla="*/ 316 w 367"/>
                <a:gd name="T77" fmla="*/ 54 h 450"/>
                <a:gd name="T78" fmla="*/ 30 w 367"/>
                <a:gd name="T79" fmla="*/ 48 h 450"/>
                <a:gd name="T80" fmla="*/ 34 w 367"/>
                <a:gd name="T81" fmla="*/ 42 h 450"/>
                <a:gd name="T82" fmla="*/ 320 w 367"/>
                <a:gd name="T83" fmla="*/ 32 h 450"/>
                <a:gd name="T84" fmla="*/ 330 w 367"/>
                <a:gd name="T85" fmla="*/ 34 h 450"/>
                <a:gd name="T86" fmla="*/ 338 w 367"/>
                <a:gd name="T87" fmla="*/ 4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7" h="450">
                  <a:moveTo>
                    <a:pt x="367" y="416"/>
                  </a:moveTo>
                  <a:lnTo>
                    <a:pt x="367" y="16"/>
                  </a:lnTo>
                  <a:lnTo>
                    <a:pt x="367" y="16"/>
                  </a:lnTo>
                  <a:lnTo>
                    <a:pt x="367" y="10"/>
                  </a:lnTo>
                  <a:lnTo>
                    <a:pt x="366" y="8"/>
                  </a:lnTo>
                  <a:lnTo>
                    <a:pt x="362" y="2"/>
                  </a:lnTo>
                  <a:lnTo>
                    <a:pt x="35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0" y="2"/>
                  </a:lnTo>
                  <a:lnTo>
                    <a:pt x="18" y="8"/>
                  </a:lnTo>
                  <a:lnTo>
                    <a:pt x="10" y="16"/>
                  </a:lnTo>
                  <a:lnTo>
                    <a:pt x="4" y="24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434"/>
                  </a:lnTo>
                  <a:lnTo>
                    <a:pt x="0" y="434"/>
                  </a:lnTo>
                  <a:lnTo>
                    <a:pt x="0" y="440"/>
                  </a:lnTo>
                  <a:lnTo>
                    <a:pt x="4" y="446"/>
                  </a:lnTo>
                  <a:lnTo>
                    <a:pt x="8" y="448"/>
                  </a:lnTo>
                  <a:lnTo>
                    <a:pt x="16" y="450"/>
                  </a:lnTo>
                  <a:lnTo>
                    <a:pt x="304" y="450"/>
                  </a:lnTo>
                  <a:lnTo>
                    <a:pt x="304" y="450"/>
                  </a:lnTo>
                  <a:lnTo>
                    <a:pt x="310" y="448"/>
                  </a:lnTo>
                  <a:lnTo>
                    <a:pt x="316" y="446"/>
                  </a:lnTo>
                  <a:lnTo>
                    <a:pt x="320" y="440"/>
                  </a:lnTo>
                  <a:lnTo>
                    <a:pt x="320" y="434"/>
                  </a:lnTo>
                  <a:lnTo>
                    <a:pt x="352" y="434"/>
                  </a:lnTo>
                  <a:lnTo>
                    <a:pt x="352" y="434"/>
                  </a:lnTo>
                  <a:lnTo>
                    <a:pt x="358" y="434"/>
                  </a:lnTo>
                  <a:lnTo>
                    <a:pt x="362" y="432"/>
                  </a:lnTo>
                  <a:lnTo>
                    <a:pt x="366" y="428"/>
                  </a:lnTo>
                  <a:lnTo>
                    <a:pt x="367" y="426"/>
                  </a:lnTo>
                  <a:lnTo>
                    <a:pt x="367" y="420"/>
                  </a:lnTo>
                  <a:lnTo>
                    <a:pt x="367" y="416"/>
                  </a:lnTo>
                  <a:lnTo>
                    <a:pt x="367" y="416"/>
                  </a:lnTo>
                  <a:close/>
                  <a:moveTo>
                    <a:pt x="254" y="250"/>
                  </a:moveTo>
                  <a:lnTo>
                    <a:pt x="254" y="250"/>
                  </a:lnTo>
                  <a:lnTo>
                    <a:pt x="244" y="258"/>
                  </a:lnTo>
                  <a:lnTo>
                    <a:pt x="236" y="266"/>
                  </a:lnTo>
                  <a:lnTo>
                    <a:pt x="226" y="270"/>
                  </a:lnTo>
                  <a:lnTo>
                    <a:pt x="216" y="274"/>
                  </a:lnTo>
                  <a:lnTo>
                    <a:pt x="206" y="276"/>
                  </a:lnTo>
                  <a:lnTo>
                    <a:pt x="198" y="278"/>
                  </a:lnTo>
                  <a:lnTo>
                    <a:pt x="190" y="276"/>
                  </a:lnTo>
                  <a:lnTo>
                    <a:pt x="182" y="274"/>
                  </a:lnTo>
                  <a:lnTo>
                    <a:pt x="178" y="278"/>
                  </a:lnTo>
                  <a:lnTo>
                    <a:pt x="190" y="290"/>
                  </a:lnTo>
                  <a:lnTo>
                    <a:pt x="192" y="286"/>
                  </a:lnTo>
                  <a:lnTo>
                    <a:pt x="252" y="344"/>
                  </a:lnTo>
                  <a:lnTo>
                    <a:pt x="224" y="370"/>
                  </a:lnTo>
                  <a:lnTo>
                    <a:pt x="166" y="312"/>
                  </a:lnTo>
                  <a:lnTo>
                    <a:pt x="170" y="308"/>
                  </a:lnTo>
                  <a:lnTo>
                    <a:pt x="158" y="298"/>
                  </a:lnTo>
                  <a:lnTo>
                    <a:pt x="152" y="304"/>
                  </a:lnTo>
                  <a:lnTo>
                    <a:pt x="158" y="310"/>
                  </a:lnTo>
                  <a:lnTo>
                    <a:pt x="96" y="372"/>
                  </a:lnTo>
                  <a:lnTo>
                    <a:pt x="70" y="346"/>
                  </a:lnTo>
                  <a:lnTo>
                    <a:pt x="132" y="284"/>
                  </a:lnTo>
                  <a:lnTo>
                    <a:pt x="138" y="290"/>
                  </a:lnTo>
                  <a:lnTo>
                    <a:pt x="144" y="284"/>
                  </a:lnTo>
                  <a:lnTo>
                    <a:pt x="116" y="256"/>
                  </a:lnTo>
                  <a:lnTo>
                    <a:pt x="116" y="256"/>
                  </a:lnTo>
                  <a:lnTo>
                    <a:pt x="106" y="264"/>
                  </a:lnTo>
                  <a:lnTo>
                    <a:pt x="98" y="268"/>
                  </a:lnTo>
                  <a:lnTo>
                    <a:pt x="92" y="270"/>
                  </a:lnTo>
                  <a:lnTo>
                    <a:pt x="90" y="270"/>
                  </a:lnTo>
                  <a:lnTo>
                    <a:pt x="34" y="212"/>
                  </a:lnTo>
                  <a:lnTo>
                    <a:pt x="92" y="154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2"/>
                  </a:lnTo>
                  <a:lnTo>
                    <a:pt x="150" y="218"/>
                  </a:lnTo>
                  <a:lnTo>
                    <a:pt x="146" y="226"/>
                  </a:lnTo>
                  <a:lnTo>
                    <a:pt x="136" y="236"/>
                  </a:lnTo>
                  <a:lnTo>
                    <a:pt x="164" y="264"/>
                  </a:lnTo>
                  <a:lnTo>
                    <a:pt x="168" y="260"/>
                  </a:lnTo>
                  <a:lnTo>
                    <a:pt x="168" y="260"/>
                  </a:lnTo>
                  <a:lnTo>
                    <a:pt x="164" y="252"/>
                  </a:lnTo>
                  <a:lnTo>
                    <a:pt x="164" y="244"/>
                  </a:lnTo>
                  <a:lnTo>
                    <a:pt x="164" y="236"/>
                  </a:lnTo>
                  <a:lnTo>
                    <a:pt x="168" y="226"/>
                  </a:lnTo>
                  <a:lnTo>
                    <a:pt x="172" y="216"/>
                  </a:lnTo>
                  <a:lnTo>
                    <a:pt x="176" y="206"/>
                  </a:lnTo>
                  <a:lnTo>
                    <a:pt x="184" y="198"/>
                  </a:lnTo>
                  <a:lnTo>
                    <a:pt x="192" y="188"/>
                  </a:lnTo>
                  <a:lnTo>
                    <a:pt x="192" y="188"/>
                  </a:lnTo>
                  <a:lnTo>
                    <a:pt x="202" y="178"/>
                  </a:lnTo>
                  <a:lnTo>
                    <a:pt x="212" y="172"/>
                  </a:lnTo>
                  <a:lnTo>
                    <a:pt x="224" y="166"/>
                  </a:lnTo>
                  <a:lnTo>
                    <a:pt x="236" y="162"/>
                  </a:lnTo>
                  <a:lnTo>
                    <a:pt x="246" y="160"/>
                  </a:lnTo>
                  <a:lnTo>
                    <a:pt x="256" y="162"/>
                  </a:lnTo>
                  <a:lnTo>
                    <a:pt x="264" y="164"/>
                  </a:lnTo>
                  <a:lnTo>
                    <a:pt x="272" y="170"/>
                  </a:lnTo>
                  <a:lnTo>
                    <a:pt x="272" y="170"/>
                  </a:lnTo>
                  <a:lnTo>
                    <a:pt x="278" y="178"/>
                  </a:lnTo>
                  <a:lnTo>
                    <a:pt x="280" y="186"/>
                  </a:lnTo>
                  <a:lnTo>
                    <a:pt x="280" y="196"/>
                  </a:lnTo>
                  <a:lnTo>
                    <a:pt x="280" y="206"/>
                  </a:lnTo>
                  <a:lnTo>
                    <a:pt x="276" y="218"/>
                  </a:lnTo>
                  <a:lnTo>
                    <a:pt x="270" y="228"/>
                  </a:lnTo>
                  <a:lnTo>
                    <a:pt x="264" y="240"/>
                  </a:lnTo>
                  <a:lnTo>
                    <a:pt x="254" y="250"/>
                  </a:lnTo>
                  <a:lnTo>
                    <a:pt x="254" y="250"/>
                  </a:lnTo>
                  <a:close/>
                  <a:moveTo>
                    <a:pt x="338" y="48"/>
                  </a:moveTo>
                  <a:lnTo>
                    <a:pt x="338" y="408"/>
                  </a:lnTo>
                  <a:lnTo>
                    <a:pt x="338" y="408"/>
                  </a:lnTo>
                  <a:lnTo>
                    <a:pt x="334" y="414"/>
                  </a:lnTo>
                  <a:lnTo>
                    <a:pt x="328" y="418"/>
                  </a:lnTo>
                  <a:lnTo>
                    <a:pt x="320" y="420"/>
                  </a:lnTo>
                  <a:lnTo>
                    <a:pt x="320" y="294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58"/>
                  </a:lnTo>
                  <a:lnTo>
                    <a:pt x="316" y="54"/>
                  </a:lnTo>
                  <a:lnTo>
                    <a:pt x="310" y="50"/>
                  </a:lnTo>
                  <a:lnTo>
                    <a:pt x="304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8" y="36"/>
                  </a:lnTo>
                  <a:lnTo>
                    <a:pt x="48" y="32"/>
                  </a:lnTo>
                  <a:lnTo>
                    <a:pt x="320" y="32"/>
                  </a:lnTo>
                  <a:lnTo>
                    <a:pt x="320" y="32"/>
                  </a:lnTo>
                  <a:lnTo>
                    <a:pt x="326" y="32"/>
                  </a:lnTo>
                  <a:lnTo>
                    <a:pt x="330" y="34"/>
                  </a:lnTo>
                  <a:lnTo>
                    <a:pt x="336" y="40"/>
                  </a:lnTo>
                  <a:lnTo>
                    <a:pt x="336" y="44"/>
                  </a:lnTo>
                  <a:lnTo>
                    <a:pt x="338" y="48"/>
                  </a:lnTo>
                  <a:lnTo>
                    <a:pt x="33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299075" y="2273300"/>
            <a:ext cx="688975" cy="806450"/>
            <a:chOff x="5299075" y="2273300"/>
            <a:chExt cx="688975" cy="806450"/>
          </a:xfrm>
          <a:solidFill>
            <a:schemeClr val="bg1">
              <a:lumMod val="50000"/>
            </a:schemeClr>
          </a:solidFill>
        </p:grpSpPr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5727700" y="2609850"/>
              <a:ext cx="117475" cy="117475"/>
            </a:xfrm>
            <a:custGeom>
              <a:avLst/>
              <a:gdLst>
                <a:gd name="T0" fmla="*/ 0 w 74"/>
                <a:gd name="T1" fmla="*/ 66 h 74"/>
                <a:gd name="T2" fmla="*/ 8 w 74"/>
                <a:gd name="T3" fmla="*/ 74 h 74"/>
                <a:gd name="T4" fmla="*/ 74 w 74"/>
                <a:gd name="T5" fmla="*/ 8 h 74"/>
                <a:gd name="T6" fmla="*/ 68 w 74"/>
                <a:gd name="T7" fmla="*/ 0 h 74"/>
                <a:gd name="T8" fmla="*/ 0 w 74"/>
                <a:gd name="T9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0" y="66"/>
                  </a:moveTo>
                  <a:lnTo>
                    <a:pt x="8" y="74"/>
                  </a:lnTo>
                  <a:lnTo>
                    <a:pt x="74" y="8"/>
                  </a:lnTo>
                  <a:lnTo>
                    <a:pt x="68" y="0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5680075" y="2562225"/>
              <a:ext cx="117475" cy="117475"/>
            </a:xfrm>
            <a:custGeom>
              <a:avLst/>
              <a:gdLst>
                <a:gd name="T0" fmla="*/ 66 w 74"/>
                <a:gd name="T1" fmla="*/ 0 h 74"/>
                <a:gd name="T2" fmla="*/ 0 w 74"/>
                <a:gd name="T3" fmla="*/ 66 h 74"/>
                <a:gd name="T4" fmla="*/ 8 w 74"/>
                <a:gd name="T5" fmla="*/ 74 h 74"/>
                <a:gd name="T6" fmla="*/ 74 w 74"/>
                <a:gd name="T7" fmla="*/ 8 h 74"/>
                <a:gd name="T8" fmla="*/ 66 w 74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66" y="0"/>
                  </a:moveTo>
                  <a:lnTo>
                    <a:pt x="0" y="66"/>
                  </a:lnTo>
                  <a:lnTo>
                    <a:pt x="8" y="74"/>
                  </a:lnTo>
                  <a:lnTo>
                    <a:pt x="74" y="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5705475" y="2584450"/>
              <a:ext cx="117475" cy="117475"/>
            </a:xfrm>
            <a:custGeom>
              <a:avLst/>
              <a:gdLst>
                <a:gd name="T0" fmla="*/ 66 w 74"/>
                <a:gd name="T1" fmla="*/ 0 h 74"/>
                <a:gd name="T2" fmla="*/ 0 w 74"/>
                <a:gd name="T3" fmla="*/ 68 h 74"/>
                <a:gd name="T4" fmla="*/ 8 w 74"/>
                <a:gd name="T5" fmla="*/ 74 h 74"/>
                <a:gd name="T6" fmla="*/ 74 w 74"/>
                <a:gd name="T7" fmla="*/ 8 h 74"/>
                <a:gd name="T8" fmla="*/ 66 w 74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66" y="0"/>
                  </a:moveTo>
                  <a:lnTo>
                    <a:pt x="0" y="68"/>
                  </a:lnTo>
                  <a:lnTo>
                    <a:pt x="8" y="74"/>
                  </a:lnTo>
                  <a:lnTo>
                    <a:pt x="74" y="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5299075" y="2273300"/>
              <a:ext cx="688975" cy="806450"/>
            </a:xfrm>
            <a:custGeom>
              <a:avLst/>
              <a:gdLst>
                <a:gd name="T0" fmla="*/ 356 w 434"/>
                <a:gd name="T1" fmla="*/ 146 h 508"/>
                <a:gd name="T2" fmla="*/ 354 w 434"/>
                <a:gd name="T3" fmla="*/ 116 h 508"/>
                <a:gd name="T4" fmla="*/ 340 w 434"/>
                <a:gd name="T5" fmla="*/ 76 h 508"/>
                <a:gd name="T6" fmla="*/ 314 w 434"/>
                <a:gd name="T7" fmla="*/ 42 h 508"/>
                <a:gd name="T8" fmla="*/ 280 w 434"/>
                <a:gd name="T9" fmla="*/ 18 h 508"/>
                <a:gd name="T10" fmla="*/ 242 w 434"/>
                <a:gd name="T11" fmla="*/ 2 h 508"/>
                <a:gd name="T12" fmla="*/ 212 w 434"/>
                <a:gd name="T13" fmla="*/ 0 h 508"/>
                <a:gd name="T14" fmla="*/ 168 w 434"/>
                <a:gd name="T15" fmla="*/ 6 h 508"/>
                <a:gd name="T16" fmla="*/ 132 w 434"/>
                <a:gd name="T17" fmla="*/ 24 h 508"/>
                <a:gd name="T18" fmla="*/ 100 w 434"/>
                <a:gd name="T19" fmla="*/ 52 h 508"/>
                <a:gd name="T20" fmla="*/ 78 w 434"/>
                <a:gd name="T21" fmla="*/ 88 h 508"/>
                <a:gd name="T22" fmla="*/ 68 w 434"/>
                <a:gd name="T23" fmla="*/ 128 h 508"/>
                <a:gd name="T24" fmla="*/ 52 w 434"/>
                <a:gd name="T25" fmla="*/ 152 h 508"/>
                <a:gd name="T26" fmla="*/ 20 w 434"/>
                <a:gd name="T27" fmla="*/ 186 h 508"/>
                <a:gd name="T28" fmla="*/ 2 w 434"/>
                <a:gd name="T29" fmla="*/ 232 h 508"/>
                <a:gd name="T30" fmla="*/ 2 w 434"/>
                <a:gd name="T31" fmla="*/ 268 h 508"/>
                <a:gd name="T32" fmla="*/ 22 w 434"/>
                <a:gd name="T33" fmla="*/ 316 h 508"/>
                <a:gd name="T34" fmla="*/ 58 w 434"/>
                <a:gd name="T35" fmla="*/ 350 h 508"/>
                <a:gd name="T36" fmla="*/ 364 w 434"/>
                <a:gd name="T37" fmla="*/ 508 h 508"/>
                <a:gd name="T38" fmla="*/ 378 w 434"/>
                <a:gd name="T39" fmla="*/ 362 h 508"/>
                <a:gd name="T40" fmla="*/ 414 w 434"/>
                <a:gd name="T41" fmla="*/ 328 h 508"/>
                <a:gd name="T42" fmla="*/ 434 w 434"/>
                <a:gd name="T43" fmla="*/ 282 h 508"/>
                <a:gd name="T44" fmla="*/ 432 w 434"/>
                <a:gd name="T45" fmla="*/ 246 h 508"/>
                <a:gd name="T46" fmla="*/ 412 w 434"/>
                <a:gd name="T47" fmla="*/ 198 h 508"/>
                <a:gd name="T48" fmla="*/ 372 w 434"/>
                <a:gd name="T49" fmla="*/ 166 h 508"/>
                <a:gd name="T50" fmla="*/ 330 w 434"/>
                <a:gd name="T51" fmla="*/ 268 h 508"/>
                <a:gd name="T52" fmla="*/ 308 w 434"/>
                <a:gd name="T53" fmla="*/ 286 h 508"/>
                <a:gd name="T54" fmla="*/ 276 w 434"/>
                <a:gd name="T55" fmla="*/ 300 h 508"/>
                <a:gd name="T56" fmla="*/ 246 w 434"/>
                <a:gd name="T57" fmla="*/ 296 h 508"/>
                <a:gd name="T58" fmla="*/ 260 w 434"/>
                <a:gd name="T59" fmla="*/ 310 h 508"/>
                <a:gd name="T60" fmla="*/ 228 w 434"/>
                <a:gd name="T61" fmla="*/ 342 h 508"/>
                <a:gd name="T62" fmla="*/ 212 w 434"/>
                <a:gd name="T63" fmla="*/ 330 h 508"/>
                <a:gd name="T64" fmla="*/ 112 w 434"/>
                <a:gd name="T65" fmla="*/ 384 h 508"/>
                <a:gd name="T66" fmla="*/ 202 w 434"/>
                <a:gd name="T67" fmla="*/ 308 h 508"/>
                <a:gd name="T68" fmla="*/ 158 w 434"/>
                <a:gd name="T69" fmla="*/ 286 h 508"/>
                <a:gd name="T70" fmla="*/ 140 w 434"/>
                <a:gd name="T71" fmla="*/ 292 h 508"/>
                <a:gd name="T72" fmla="*/ 208 w 434"/>
                <a:gd name="T73" fmla="*/ 222 h 508"/>
                <a:gd name="T74" fmla="*/ 208 w 434"/>
                <a:gd name="T75" fmla="*/ 230 h 508"/>
                <a:gd name="T76" fmla="*/ 226 w 434"/>
                <a:gd name="T77" fmla="*/ 284 h 508"/>
                <a:gd name="T78" fmla="*/ 226 w 434"/>
                <a:gd name="T79" fmla="*/ 272 h 508"/>
                <a:gd name="T80" fmla="*/ 230 w 434"/>
                <a:gd name="T81" fmla="*/ 240 h 508"/>
                <a:gd name="T82" fmla="*/ 248 w 434"/>
                <a:gd name="T83" fmla="*/ 206 h 508"/>
                <a:gd name="T84" fmla="*/ 270 w 434"/>
                <a:gd name="T85" fmla="*/ 186 h 508"/>
                <a:gd name="T86" fmla="*/ 308 w 434"/>
                <a:gd name="T87" fmla="*/ 166 h 508"/>
                <a:gd name="T88" fmla="*/ 342 w 434"/>
                <a:gd name="T89" fmla="*/ 168 h 508"/>
                <a:gd name="T90" fmla="*/ 358 w 434"/>
                <a:gd name="T91" fmla="*/ 184 h 508"/>
                <a:gd name="T92" fmla="*/ 360 w 434"/>
                <a:gd name="T93" fmla="*/ 218 h 508"/>
                <a:gd name="T94" fmla="*/ 342 w 434"/>
                <a:gd name="T95" fmla="*/ 25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4" h="508">
                  <a:moveTo>
                    <a:pt x="356" y="158"/>
                  </a:moveTo>
                  <a:lnTo>
                    <a:pt x="356" y="158"/>
                  </a:lnTo>
                  <a:lnTo>
                    <a:pt x="356" y="146"/>
                  </a:lnTo>
                  <a:lnTo>
                    <a:pt x="356" y="146"/>
                  </a:lnTo>
                  <a:lnTo>
                    <a:pt x="356" y="130"/>
                  </a:lnTo>
                  <a:lnTo>
                    <a:pt x="354" y="116"/>
                  </a:lnTo>
                  <a:lnTo>
                    <a:pt x="350" y="102"/>
                  </a:lnTo>
                  <a:lnTo>
                    <a:pt x="346" y="88"/>
                  </a:lnTo>
                  <a:lnTo>
                    <a:pt x="340" y="76"/>
                  </a:lnTo>
                  <a:lnTo>
                    <a:pt x="332" y="64"/>
                  </a:lnTo>
                  <a:lnTo>
                    <a:pt x="324" y="52"/>
                  </a:lnTo>
                  <a:lnTo>
                    <a:pt x="314" y="42"/>
                  </a:lnTo>
                  <a:lnTo>
                    <a:pt x="304" y="34"/>
                  </a:lnTo>
                  <a:lnTo>
                    <a:pt x="292" y="24"/>
                  </a:lnTo>
                  <a:lnTo>
                    <a:pt x="280" y="18"/>
                  </a:lnTo>
                  <a:lnTo>
                    <a:pt x="268" y="12"/>
                  </a:lnTo>
                  <a:lnTo>
                    <a:pt x="254" y="6"/>
                  </a:lnTo>
                  <a:lnTo>
                    <a:pt x="242" y="2"/>
                  </a:lnTo>
                  <a:lnTo>
                    <a:pt x="226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98" y="0"/>
                  </a:lnTo>
                  <a:lnTo>
                    <a:pt x="182" y="2"/>
                  </a:lnTo>
                  <a:lnTo>
                    <a:pt x="168" y="6"/>
                  </a:lnTo>
                  <a:lnTo>
                    <a:pt x="156" y="12"/>
                  </a:lnTo>
                  <a:lnTo>
                    <a:pt x="142" y="18"/>
                  </a:lnTo>
                  <a:lnTo>
                    <a:pt x="132" y="24"/>
                  </a:lnTo>
                  <a:lnTo>
                    <a:pt x="120" y="32"/>
                  </a:lnTo>
                  <a:lnTo>
                    <a:pt x="110" y="42"/>
                  </a:lnTo>
                  <a:lnTo>
                    <a:pt x="100" y="52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78" y="88"/>
                  </a:lnTo>
                  <a:lnTo>
                    <a:pt x="74" y="100"/>
                  </a:lnTo>
                  <a:lnTo>
                    <a:pt x="70" y="114"/>
                  </a:lnTo>
                  <a:lnTo>
                    <a:pt x="68" y="128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52" y="152"/>
                  </a:lnTo>
                  <a:lnTo>
                    <a:pt x="40" y="162"/>
                  </a:lnTo>
                  <a:lnTo>
                    <a:pt x="28" y="174"/>
                  </a:lnTo>
                  <a:lnTo>
                    <a:pt x="20" y="186"/>
                  </a:lnTo>
                  <a:lnTo>
                    <a:pt x="12" y="200"/>
                  </a:lnTo>
                  <a:lnTo>
                    <a:pt x="6" y="216"/>
                  </a:lnTo>
                  <a:lnTo>
                    <a:pt x="2" y="232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2" y="268"/>
                  </a:lnTo>
                  <a:lnTo>
                    <a:pt x="6" y="284"/>
                  </a:lnTo>
                  <a:lnTo>
                    <a:pt x="12" y="300"/>
                  </a:lnTo>
                  <a:lnTo>
                    <a:pt x="22" y="316"/>
                  </a:lnTo>
                  <a:lnTo>
                    <a:pt x="32" y="330"/>
                  </a:lnTo>
                  <a:lnTo>
                    <a:pt x="44" y="340"/>
                  </a:lnTo>
                  <a:lnTo>
                    <a:pt x="58" y="350"/>
                  </a:lnTo>
                  <a:lnTo>
                    <a:pt x="74" y="358"/>
                  </a:lnTo>
                  <a:lnTo>
                    <a:pt x="74" y="508"/>
                  </a:lnTo>
                  <a:lnTo>
                    <a:pt x="364" y="508"/>
                  </a:lnTo>
                  <a:lnTo>
                    <a:pt x="364" y="368"/>
                  </a:lnTo>
                  <a:lnTo>
                    <a:pt x="364" y="368"/>
                  </a:lnTo>
                  <a:lnTo>
                    <a:pt x="378" y="362"/>
                  </a:lnTo>
                  <a:lnTo>
                    <a:pt x="392" y="352"/>
                  </a:lnTo>
                  <a:lnTo>
                    <a:pt x="404" y="342"/>
                  </a:lnTo>
                  <a:lnTo>
                    <a:pt x="414" y="328"/>
                  </a:lnTo>
                  <a:lnTo>
                    <a:pt x="424" y="314"/>
                  </a:lnTo>
                  <a:lnTo>
                    <a:pt x="430" y="300"/>
                  </a:lnTo>
                  <a:lnTo>
                    <a:pt x="434" y="282"/>
                  </a:lnTo>
                  <a:lnTo>
                    <a:pt x="434" y="266"/>
                  </a:lnTo>
                  <a:lnTo>
                    <a:pt x="434" y="266"/>
                  </a:lnTo>
                  <a:lnTo>
                    <a:pt x="432" y="246"/>
                  </a:lnTo>
                  <a:lnTo>
                    <a:pt x="428" y="230"/>
                  </a:lnTo>
                  <a:lnTo>
                    <a:pt x="422" y="214"/>
                  </a:lnTo>
                  <a:lnTo>
                    <a:pt x="412" y="198"/>
                  </a:lnTo>
                  <a:lnTo>
                    <a:pt x="400" y="186"/>
                  </a:lnTo>
                  <a:lnTo>
                    <a:pt x="388" y="174"/>
                  </a:lnTo>
                  <a:lnTo>
                    <a:pt x="372" y="166"/>
                  </a:lnTo>
                  <a:lnTo>
                    <a:pt x="356" y="158"/>
                  </a:lnTo>
                  <a:lnTo>
                    <a:pt x="356" y="158"/>
                  </a:lnTo>
                  <a:close/>
                  <a:moveTo>
                    <a:pt x="330" y="268"/>
                  </a:moveTo>
                  <a:lnTo>
                    <a:pt x="330" y="268"/>
                  </a:lnTo>
                  <a:lnTo>
                    <a:pt x="320" y="278"/>
                  </a:lnTo>
                  <a:lnTo>
                    <a:pt x="308" y="286"/>
                  </a:lnTo>
                  <a:lnTo>
                    <a:pt x="298" y="292"/>
                  </a:lnTo>
                  <a:lnTo>
                    <a:pt x="286" y="298"/>
                  </a:lnTo>
                  <a:lnTo>
                    <a:pt x="276" y="300"/>
                  </a:lnTo>
                  <a:lnTo>
                    <a:pt x="264" y="300"/>
                  </a:lnTo>
                  <a:lnTo>
                    <a:pt x="254" y="300"/>
                  </a:lnTo>
                  <a:lnTo>
                    <a:pt x="246" y="296"/>
                  </a:lnTo>
                  <a:lnTo>
                    <a:pt x="242" y="302"/>
                  </a:lnTo>
                  <a:lnTo>
                    <a:pt x="254" y="314"/>
                  </a:lnTo>
                  <a:lnTo>
                    <a:pt x="260" y="310"/>
                  </a:lnTo>
                  <a:lnTo>
                    <a:pt x="330" y="380"/>
                  </a:lnTo>
                  <a:lnTo>
                    <a:pt x="298" y="412"/>
                  </a:lnTo>
                  <a:lnTo>
                    <a:pt x="228" y="342"/>
                  </a:lnTo>
                  <a:lnTo>
                    <a:pt x="232" y="338"/>
                  </a:lnTo>
                  <a:lnTo>
                    <a:pt x="218" y="324"/>
                  </a:lnTo>
                  <a:lnTo>
                    <a:pt x="212" y="330"/>
                  </a:lnTo>
                  <a:lnTo>
                    <a:pt x="220" y="338"/>
                  </a:lnTo>
                  <a:lnTo>
                    <a:pt x="142" y="414"/>
                  </a:lnTo>
                  <a:lnTo>
                    <a:pt x="112" y="384"/>
                  </a:lnTo>
                  <a:lnTo>
                    <a:pt x="188" y="308"/>
                  </a:lnTo>
                  <a:lnTo>
                    <a:pt x="196" y="314"/>
                  </a:lnTo>
                  <a:lnTo>
                    <a:pt x="202" y="308"/>
                  </a:lnTo>
                  <a:lnTo>
                    <a:pt x="170" y="276"/>
                  </a:lnTo>
                  <a:lnTo>
                    <a:pt x="170" y="276"/>
                  </a:lnTo>
                  <a:lnTo>
                    <a:pt x="158" y="286"/>
                  </a:lnTo>
                  <a:lnTo>
                    <a:pt x="148" y="290"/>
                  </a:lnTo>
                  <a:lnTo>
                    <a:pt x="142" y="292"/>
                  </a:lnTo>
                  <a:lnTo>
                    <a:pt x="140" y="292"/>
                  </a:lnTo>
                  <a:lnTo>
                    <a:pt x="74" y="224"/>
                  </a:lnTo>
                  <a:lnTo>
                    <a:pt x="142" y="156"/>
                  </a:lnTo>
                  <a:lnTo>
                    <a:pt x="208" y="222"/>
                  </a:lnTo>
                  <a:lnTo>
                    <a:pt x="208" y="222"/>
                  </a:lnTo>
                  <a:lnTo>
                    <a:pt x="210" y="224"/>
                  </a:lnTo>
                  <a:lnTo>
                    <a:pt x="208" y="230"/>
                  </a:lnTo>
                  <a:lnTo>
                    <a:pt x="204" y="240"/>
                  </a:lnTo>
                  <a:lnTo>
                    <a:pt x="194" y="252"/>
                  </a:lnTo>
                  <a:lnTo>
                    <a:pt x="226" y="284"/>
                  </a:lnTo>
                  <a:lnTo>
                    <a:pt x="230" y="280"/>
                  </a:lnTo>
                  <a:lnTo>
                    <a:pt x="230" y="280"/>
                  </a:lnTo>
                  <a:lnTo>
                    <a:pt x="226" y="272"/>
                  </a:lnTo>
                  <a:lnTo>
                    <a:pt x="226" y="262"/>
                  </a:lnTo>
                  <a:lnTo>
                    <a:pt x="226" y="252"/>
                  </a:lnTo>
                  <a:lnTo>
                    <a:pt x="230" y="240"/>
                  </a:lnTo>
                  <a:lnTo>
                    <a:pt x="234" y="228"/>
                  </a:lnTo>
                  <a:lnTo>
                    <a:pt x="240" y="218"/>
                  </a:lnTo>
                  <a:lnTo>
                    <a:pt x="248" y="206"/>
                  </a:lnTo>
                  <a:lnTo>
                    <a:pt x="258" y="196"/>
                  </a:lnTo>
                  <a:lnTo>
                    <a:pt x="258" y="196"/>
                  </a:lnTo>
                  <a:lnTo>
                    <a:pt x="270" y="186"/>
                  </a:lnTo>
                  <a:lnTo>
                    <a:pt x="282" y="176"/>
                  </a:lnTo>
                  <a:lnTo>
                    <a:pt x="296" y="170"/>
                  </a:lnTo>
                  <a:lnTo>
                    <a:pt x="308" y="166"/>
                  </a:lnTo>
                  <a:lnTo>
                    <a:pt x="322" y="164"/>
                  </a:lnTo>
                  <a:lnTo>
                    <a:pt x="332" y="166"/>
                  </a:lnTo>
                  <a:lnTo>
                    <a:pt x="342" y="168"/>
                  </a:lnTo>
                  <a:lnTo>
                    <a:pt x="352" y="176"/>
                  </a:lnTo>
                  <a:lnTo>
                    <a:pt x="352" y="176"/>
                  </a:lnTo>
                  <a:lnTo>
                    <a:pt x="358" y="184"/>
                  </a:lnTo>
                  <a:lnTo>
                    <a:pt x="362" y="194"/>
                  </a:lnTo>
                  <a:lnTo>
                    <a:pt x="362" y="206"/>
                  </a:lnTo>
                  <a:lnTo>
                    <a:pt x="360" y="218"/>
                  </a:lnTo>
                  <a:lnTo>
                    <a:pt x="356" y="230"/>
                  </a:lnTo>
                  <a:lnTo>
                    <a:pt x="350" y="244"/>
                  </a:lnTo>
                  <a:lnTo>
                    <a:pt x="342" y="256"/>
                  </a:lnTo>
                  <a:lnTo>
                    <a:pt x="330" y="268"/>
                  </a:lnTo>
                  <a:lnTo>
                    <a:pt x="330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11188700" y="2305050"/>
            <a:ext cx="730250" cy="796925"/>
          </a:xfrm>
          <a:custGeom>
            <a:avLst/>
            <a:gdLst>
              <a:gd name="T0" fmla="*/ 380 w 460"/>
              <a:gd name="T1" fmla="*/ 184 h 502"/>
              <a:gd name="T2" fmla="*/ 304 w 460"/>
              <a:gd name="T3" fmla="*/ 182 h 502"/>
              <a:gd name="T4" fmla="*/ 302 w 460"/>
              <a:gd name="T5" fmla="*/ 170 h 502"/>
              <a:gd name="T6" fmla="*/ 298 w 460"/>
              <a:gd name="T7" fmla="*/ 160 h 502"/>
              <a:gd name="T8" fmla="*/ 340 w 460"/>
              <a:gd name="T9" fmla="*/ 156 h 502"/>
              <a:gd name="T10" fmla="*/ 338 w 460"/>
              <a:gd name="T11" fmla="*/ 154 h 502"/>
              <a:gd name="T12" fmla="*/ 342 w 460"/>
              <a:gd name="T13" fmla="*/ 118 h 502"/>
              <a:gd name="T14" fmla="*/ 340 w 460"/>
              <a:gd name="T15" fmla="*/ 82 h 502"/>
              <a:gd name="T16" fmla="*/ 332 w 460"/>
              <a:gd name="T17" fmla="*/ 58 h 502"/>
              <a:gd name="T18" fmla="*/ 318 w 460"/>
              <a:gd name="T19" fmla="*/ 36 h 502"/>
              <a:gd name="T20" fmla="*/ 296 w 460"/>
              <a:gd name="T21" fmla="*/ 16 h 502"/>
              <a:gd name="T22" fmla="*/ 282 w 460"/>
              <a:gd name="T23" fmla="*/ 8 h 502"/>
              <a:gd name="T24" fmla="*/ 238 w 460"/>
              <a:gd name="T25" fmla="*/ 0 h 502"/>
              <a:gd name="T26" fmla="*/ 196 w 460"/>
              <a:gd name="T27" fmla="*/ 6 h 502"/>
              <a:gd name="T28" fmla="*/ 162 w 460"/>
              <a:gd name="T29" fmla="*/ 30 h 502"/>
              <a:gd name="T30" fmla="*/ 136 w 460"/>
              <a:gd name="T31" fmla="*/ 66 h 502"/>
              <a:gd name="T32" fmla="*/ 134 w 460"/>
              <a:gd name="T33" fmla="*/ 66 h 502"/>
              <a:gd name="T34" fmla="*/ 144 w 460"/>
              <a:gd name="T35" fmla="*/ 82 h 502"/>
              <a:gd name="T36" fmla="*/ 174 w 460"/>
              <a:gd name="T37" fmla="*/ 118 h 502"/>
              <a:gd name="T38" fmla="*/ 158 w 460"/>
              <a:gd name="T39" fmla="*/ 130 h 502"/>
              <a:gd name="T40" fmla="*/ 138 w 460"/>
              <a:gd name="T41" fmla="*/ 162 h 502"/>
              <a:gd name="T42" fmla="*/ 48 w 460"/>
              <a:gd name="T43" fmla="*/ 182 h 502"/>
              <a:gd name="T44" fmla="*/ 54 w 460"/>
              <a:gd name="T45" fmla="*/ 224 h 502"/>
              <a:gd name="T46" fmla="*/ 76 w 460"/>
              <a:gd name="T47" fmla="*/ 464 h 502"/>
              <a:gd name="T48" fmla="*/ 368 w 460"/>
              <a:gd name="T49" fmla="*/ 502 h 502"/>
              <a:gd name="T50" fmla="*/ 364 w 460"/>
              <a:gd name="T51" fmla="*/ 464 h 502"/>
              <a:gd name="T52" fmla="*/ 430 w 460"/>
              <a:gd name="T53" fmla="*/ 340 h 502"/>
              <a:gd name="T54" fmla="*/ 384 w 460"/>
              <a:gd name="T55" fmla="*/ 184 h 502"/>
              <a:gd name="T56" fmla="*/ 138 w 460"/>
              <a:gd name="T57" fmla="*/ 66 h 502"/>
              <a:gd name="T58" fmla="*/ 192 w 460"/>
              <a:gd name="T59" fmla="*/ 74 h 502"/>
              <a:gd name="T60" fmla="*/ 250 w 460"/>
              <a:gd name="T61" fmla="*/ 94 h 502"/>
              <a:gd name="T62" fmla="*/ 296 w 460"/>
              <a:gd name="T63" fmla="*/ 118 h 502"/>
              <a:gd name="T64" fmla="*/ 324 w 460"/>
              <a:gd name="T65" fmla="*/ 140 h 502"/>
              <a:gd name="T66" fmla="*/ 336 w 460"/>
              <a:gd name="T67" fmla="*/ 152 h 502"/>
              <a:gd name="T68" fmla="*/ 296 w 460"/>
              <a:gd name="T69" fmla="*/ 156 h 502"/>
              <a:gd name="T70" fmla="*/ 290 w 460"/>
              <a:gd name="T71" fmla="*/ 144 h 502"/>
              <a:gd name="T72" fmla="*/ 274 w 460"/>
              <a:gd name="T73" fmla="*/ 126 h 502"/>
              <a:gd name="T74" fmla="*/ 254 w 460"/>
              <a:gd name="T75" fmla="*/ 114 h 502"/>
              <a:gd name="T76" fmla="*/ 230 w 460"/>
              <a:gd name="T77" fmla="*/ 106 h 502"/>
              <a:gd name="T78" fmla="*/ 218 w 460"/>
              <a:gd name="T79" fmla="*/ 106 h 502"/>
              <a:gd name="T80" fmla="*/ 198 w 460"/>
              <a:gd name="T81" fmla="*/ 108 h 502"/>
              <a:gd name="T82" fmla="*/ 178 w 460"/>
              <a:gd name="T83" fmla="*/ 116 h 502"/>
              <a:gd name="T84" fmla="*/ 162 w 460"/>
              <a:gd name="T85" fmla="*/ 100 h 502"/>
              <a:gd name="T86" fmla="*/ 142 w 460"/>
              <a:gd name="T87" fmla="*/ 72 h 502"/>
              <a:gd name="T88" fmla="*/ 138 w 460"/>
              <a:gd name="T89" fmla="*/ 6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0" h="502">
                <a:moveTo>
                  <a:pt x="384" y="184"/>
                </a:moveTo>
                <a:lnTo>
                  <a:pt x="380" y="184"/>
                </a:lnTo>
                <a:lnTo>
                  <a:pt x="380" y="182"/>
                </a:lnTo>
                <a:lnTo>
                  <a:pt x="304" y="182"/>
                </a:lnTo>
                <a:lnTo>
                  <a:pt x="304" y="182"/>
                </a:lnTo>
                <a:lnTo>
                  <a:pt x="302" y="170"/>
                </a:lnTo>
                <a:lnTo>
                  <a:pt x="298" y="160"/>
                </a:lnTo>
                <a:lnTo>
                  <a:pt x="298" y="160"/>
                </a:lnTo>
                <a:lnTo>
                  <a:pt x="318" y="158"/>
                </a:lnTo>
                <a:lnTo>
                  <a:pt x="340" y="156"/>
                </a:lnTo>
                <a:lnTo>
                  <a:pt x="338" y="154"/>
                </a:lnTo>
                <a:lnTo>
                  <a:pt x="338" y="154"/>
                </a:lnTo>
                <a:lnTo>
                  <a:pt x="342" y="136"/>
                </a:lnTo>
                <a:lnTo>
                  <a:pt x="342" y="118"/>
                </a:lnTo>
                <a:lnTo>
                  <a:pt x="342" y="94"/>
                </a:lnTo>
                <a:lnTo>
                  <a:pt x="340" y="82"/>
                </a:lnTo>
                <a:lnTo>
                  <a:pt x="336" y="70"/>
                </a:lnTo>
                <a:lnTo>
                  <a:pt x="332" y="58"/>
                </a:lnTo>
                <a:lnTo>
                  <a:pt x="326" y="46"/>
                </a:lnTo>
                <a:lnTo>
                  <a:pt x="318" y="36"/>
                </a:lnTo>
                <a:lnTo>
                  <a:pt x="308" y="26"/>
                </a:lnTo>
                <a:lnTo>
                  <a:pt x="296" y="16"/>
                </a:lnTo>
                <a:lnTo>
                  <a:pt x="282" y="8"/>
                </a:lnTo>
                <a:lnTo>
                  <a:pt x="282" y="8"/>
                </a:lnTo>
                <a:lnTo>
                  <a:pt x="260" y="2"/>
                </a:lnTo>
                <a:lnTo>
                  <a:pt x="238" y="0"/>
                </a:lnTo>
                <a:lnTo>
                  <a:pt x="218" y="0"/>
                </a:lnTo>
                <a:lnTo>
                  <a:pt x="196" y="6"/>
                </a:lnTo>
                <a:lnTo>
                  <a:pt x="178" y="16"/>
                </a:lnTo>
                <a:lnTo>
                  <a:pt x="162" y="30"/>
                </a:lnTo>
                <a:lnTo>
                  <a:pt x="146" y="46"/>
                </a:lnTo>
                <a:lnTo>
                  <a:pt x="136" y="66"/>
                </a:lnTo>
                <a:lnTo>
                  <a:pt x="134" y="66"/>
                </a:lnTo>
                <a:lnTo>
                  <a:pt x="134" y="66"/>
                </a:lnTo>
                <a:lnTo>
                  <a:pt x="136" y="72"/>
                </a:lnTo>
                <a:lnTo>
                  <a:pt x="144" y="82"/>
                </a:lnTo>
                <a:lnTo>
                  <a:pt x="156" y="100"/>
                </a:lnTo>
                <a:lnTo>
                  <a:pt x="174" y="118"/>
                </a:lnTo>
                <a:lnTo>
                  <a:pt x="174" y="118"/>
                </a:lnTo>
                <a:lnTo>
                  <a:pt x="158" y="130"/>
                </a:lnTo>
                <a:lnTo>
                  <a:pt x="146" y="144"/>
                </a:lnTo>
                <a:lnTo>
                  <a:pt x="138" y="162"/>
                </a:lnTo>
                <a:lnTo>
                  <a:pt x="132" y="182"/>
                </a:lnTo>
                <a:lnTo>
                  <a:pt x="48" y="182"/>
                </a:lnTo>
                <a:lnTo>
                  <a:pt x="0" y="182"/>
                </a:lnTo>
                <a:lnTo>
                  <a:pt x="54" y="224"/>
                </a:lnTo>
                <a:lnTo>
                  <a:pt x="82" y="464"/>
                </a:lnTo>
                <a:lnTo>
                  <a:pt x="76" y="464"/>
                </a:lnTo>
                <a:lnTo>
                  <a:pt x="76" y="502"/>
                </a:lnTo>
                <a:lnTo>
                  <a:pt x="368" y="502"/>
                </a:lnTo>
                <a:lnTo>
                  <a:pt x="368" y="464"/>
                </a:lnTo>
                <a:lnTo>
                  <a:pt x="364" y="464"/>
                </a:lnTo>
                <a:lnTo>
                  <a:pt x="376" y="240"/>
                </a:lnTo>
                <a:lnTo>
                  <a:pt x="430" y="340"/>
                </a:lnTo>
                <a:lnTo>
                  <a:pt x="460" y="324"/>
                </a:lnTo>
                <a:lnTo>
                  <a:pt x="384" y="184"/>
                </a:lnTo>
                <a:close/>
                <a:moveTo>
                  <a:pt x="138" y="66"/>
                </a:moveTo>
                <a:lnTo>
                  <a:pt x="138" y="66"/>
                </a:lnTo>
                <a:lnTo>
                  <a:pt x="168" y="70"/>
                </a:lnTo>
                <a:lnTo>
                  <a:pt x="192" y="74"/>
                </a:lnTo>
                <a:lnTo>
                  <a:pt x="220" y="82"/>
                </a:lnTo>
                <a:lnTo>
                  <a:pt x="250" y="94"/>
                </a:lnTo>
                <a:lnTo>
                  <a:pt x="280" y="108"/>
                </a:lnTo>
                <a:lnTo>
                  <a:pt x="296" y="118"/>
                </a:lnTo>
                <a:lnTo>
                  <a:pt x="310" y="128"/>
                </a:lnTo>
                <a:lnTo>
                  <a:pt x="324" y="140"/>
                </a:lnTo>
                <a:lnTo>
                  <a:pt x="336" y="152"/>
                </a:lnTo>
                <a:lnTo>
                  <a:pt x="336" y="152"/>
                </a:lnTo>
                <a:lnTo>
                  <a:pt x="316" y="154"/>
                </a:lnTo>
                <a:lnTo>
                  <a:pt x="296" y="156"/>
                </a:lnTo>
                <a:lnTo>
                  <a:pt x="296" y="156"/>
                </a:lnTo>
                <a:lnTo>
                  <a:pt x="290" y="144"/>
                </a:lnTo>
                <a:lnTo>
                  <a:pt x="284" y="136"/>
                </a:lnTo>
                <a:lnTo>
                  <a:pt x="274" y="126"/>
                </a:lnTo>
                <a:lnTo>
                  <a:pt x="264" y="120"/>
                </a:lnTo>
                <a:lnTo>
                  <a:pt x="254" y="114"/>
                </a:lnTo>
                <a:lnTo>
                  <a:pt x="244" y="110"/>
                </a:lnTo>
                <a:lnTo>
                  <a:pt x="230" y="106"/>
                </a:lnTo>
                <a:lnTo>
                  <a:pt x="218" y="106"/>
                </a:lnTo>
                <a:lnTo>
                  <a:pt x="218" y="106"/>
                </a:lnTo>
                <a:lnTo>
                  <a:pt x="208" y="106"/>
                </a:lnTo>
                <a:lnTo>
                  <a:pt x="198" y="108"/>
                </a:lnTo>
                <a:lnTo>
                  <a:pt x="188" y="112"/>
                </a:lnTo>
                <a:lnTo>
                  <a:pt x="178" y="116"/>
                </a:lnTo>
                <a:lnTo>
                  <a:pt x="178" y="116"/>
                </a:lnTo>
                <a:lnTo>
                  <a:pt x="162" y="100"/>
                </a:lnTo>
                <a:lnTo>
                  <a:pt x="150" y="84"/>
                </a:lnTo>
                <a:lnTo>
                  <a:pt x="142" y="72"/>
                </a:lnTo>
                <a:lnTo>
                  <a:pt x="138" y="66"/>
                </a:lnTo>
                <a:lnTo>
                  <a:pt x="138" y="6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9285288" y="3617913"/>
            <a:ext cx="292100" cy="857250"/>
            <a:chOff x="9285288" y="3617913"/>
            <a:chExt cx="292100" cy="857250"/>
          </a:xfrm>
          <a:solidFill>
            <a:schemeClr val="bg1">
              <a:lumMod val="50000"/>
            </a:schemeClr>
          </a:solidFill>
        </p:grpSpPr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9285288" y="3795713"/>
              <a:ext cx="292100" cy="584200"/>
            </a:xfrm>
            <a:custGeom>
              <a:avLst/>
              <a:gdLst>
                <a:gd name="T0" fmla="*/ 0 w 184"/>
                <a:gd name="T1" fmla="*/ 368 h 368"/>
                <a:gd name="T2" fmla="*/ 184 w 184"/>
                <a:gd name="T3" fmla="*/ 368 h 368"/>
                <a:gd name="T4" fmla="*/ 184 w 184"/>
                <a:gd name="T5" fmla="*/ 0 h 368"/>
                <a:gd name="T6" fmla="*/ 0 w 184"/>
                <a:gd name="T7" fmla="*/ 0 h 368"/>
                <a:gd name="T8" fmla="*/ 0 w 184"/>
                <a:gd name="T9" fmla="*/ 368 h 368"/>
                <a:gd name="T10" fmla="*/ 18 w 184"/>
                <a:gd name="T11" fmla="*/ 30 h 368"/>
                <a:gd name="T12" fmla="*/ 38 w 184"/>
                <a:gd name="T13" fmla="*/ 30 h 368"/>
                <a:gd name="T14" fmla="*/ 38 w 184"/>
                <a:gd name="T15" fmla="*/ 144 h 368"/>
                <a:gd name="T16" fmla="*/ 18 w 184"/>
                <a:gd name="T17" fmla="*/ 144 h 368"/>
                <a:gd name="T18" fmla="*/ 18 w 184"/>
                <a:gd name="T19" fmla="*/ 3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368">
                  <a:moveTo>
                    <a:pt x="0" y="368"/>
                  </a:moveTo>
                  <a:lnTo>
                    <a:pt x="184" y="368"/>
                  </a:lnTo>
                  <a:lnTo>
                    <a:pt x="184" y="0"/>
                  </a:lnTo>
                  <a:lnTo>
                    <a:pt x="0" y="0"/>
                  </a:lnTo>
                  <a:lnTo>
                    <a:pt x="0" y="368"/>
                  </a:lnTo>
                  <a:close/>
                  <a:moveTo>
                    <a:pt x="18" y="30"/>
                  </a:moveTo>
                  <a:lnTo>
                    <a:pt x="38" y="30"/>
                  </a:lnTo>
                  <a:lnTo>
                    <a:pt x="38" y="144"/>
                  </a:lnTo>
                  <a:lnTo>
                    <a:pt x="18" y="144"/>
                  </a:ln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9285288" y="3617913"/>
              <a:ext cx="292100" cy="152400"/>
            </a:xfrm>
            <a:custGeom>
              <a:avLst/>
              <a:gdLst>
                <a:gd name="T0" fmla="*/ 0 w 184"/>
                <a:gd name="T1" fmla="*/ 0 h 96"/>
                <a:gd name="T2" fmla="*/ 0 w 184"/>
                <a:gd name="T3" fmla="*/ 96 h 96"/>
                <a:gd name="T4" fmla="*/ 184 w 184"/>
                <a:gd name="T5" fmla="*/ 96 h 96"/>
                <a:gd name="T6" fmla="*/ 184 w 184"/>
                <a:gd name="T7" fmla="*/ 0 h 96"/>
                <a:gd name="T8" fmla="*/ 0 w 184"/>
                <a:gd name="T9" fmla="*/ 0 h 96"/>
                <a:gd name="T10" fmla="*/ 30 w 184"/>
                <a:gd name="T11" fmla="*/ 76 h 96"/>
                <a:gd name="T12" fmla="*/ 18 w 184"/>
                <a:gd name="T13" fmla="*/ 76 h 96"/>
                <a:gd name="T14" fmla="*/ 18 w 184"/>
                <a:gd name="T15" fmla="*/ 24 h 96"/>
                <a:gd name="T16" fmla="*/ 30 w 184"/>
                <a:gd name="T17" fmla="*/ 24 h 96"/>
                <a:gd name="T18" fmla="*/ 30 w 184"/>
                <a:gd name="T19" fmla="*/ 7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96">
                  <a:moveTo>
                    <a:pt x="0" y="0"/>
                  </a:moveTo>
                  <a:lnTo>
                    <a:pt x="0" y="96"/>
                  </a:lnTo>
                  <a:lnTo>
                    <a:pt x="184" y="96"/>
                  </a:lnTo>
                  <a:lnTo>
                    <a:pt x="184" y="0"/>
                  </a:lnTo>
                  <a:lnTo>
                    <a:pt x="0" y="0"/>
                  </a:lnTo>
                  <a:close/>
                  <a:moveTo>
                    <a:pt x="30" y="76"/>
                  </a:moveTo>
                  <a:lnTo>
                    <a:pt x="18" y="76"/>
                  </a:lnTo>
                  <a:lnTo>
                    <a:pt x="18" y="24"/>
                  </a:lnTo>
                  <a:lnTo>
                    <a:pt x="30" y="24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9285288" y="4395788"/>
              <a:ext cx="2921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9304338" y="4440238"/>
              <a:ext cx="38100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9510713" y="4440238"/>
              <a:ext cx="38100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546850" y="2238375"/>
            <a:ext cx="755650" cy="850900"/>
            <a:chOff x="6546850" y="2238375"/>
            <a:chExt cx="755650" cy="850900"/>
          </a:xfrm>
          <a:solidFill>
            <a:schemeClr val="bg1">
              <a:lumMod val="50000"/>
            </a:schemeClr>
          </a:solidFill>
        </p:grpSpPr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6546850" y="2555875"/>
              <a:ext cx="755650" cy="450850"/>
            </a:xfrm>
            <a:custGeom>
              <a:avLst/>
              <a:gdLst>
                <a:gd name="T0" fmla="*/ 280 w 476"/>
                <a:gd name="T1" fmla="*/ 50 h 284"/>
                <a:gd name="T2" fmla="*/ 280 w 476"/>
                <a:gd name="T3" fmla="*/ 50 h 284"/>
                <a:gd name="T4" fmla="*/ 280 w 476"/>
                <a:gd name="T5" fmla="*/ 44 h 284"/>
                <a:gd name="T6" fmla="*/ 280 w 476"/>
                <a:gd name="T7" fmla="*/ 44 h 284"/>
                <a:gd name="T8" fmla="*/ 280 w 476"/>
                <a:gd name="T9" fmla="*/ 36 h 284"/>
                <a:gd name="T10" fmla="*/ 278 w 476"/>
                <a:gd name="T11" fmla="*/ 28 h 284"/>
                <a:gd name="T12" fmla="*/ 274 w 476"/>
                <a:gd name="T13" fmla="*/ 20 h 284"/>
                <a:gd name="T14" fmla="*/ 270 w 476"/>
                <a:gd name="T15" fmla="*/ 14 h 284"/>
                <a:gd name="T16" fmla="*/ 264 w 476"/>
                <a:gd name="T17" fmla="*/ 8 h 284"/>
                <a:gd name="T18" fmla="*/ 258 w 476"/>
                <a:gd name="T19" fmla="*/ 4 h 284"/>
                <a:gd name="T20" fmla="*/ 250 w 476"/>
                <a:gd name="T21" fmla="*/ 2 h 284"/>
                <a:gd name="T22" fmla="*/ 242 w 476"/>
                <a:gd name="T23" fmla="*/ 0 h 284"/>
                <a:gd name="T24" fmla="*/ 242 w 476"/>
                <a:gd name="T25" fmla="*/ 0 h 284"/>
                <a:gd name="T26" fmla="*/ 236 w 476"/>
                <a:gd name="T27" fmla="*/ 2 h 284"/>
                <a:gd name="T28" fmla="*/ 228 w 476"/>
                <a:gd name="T29" fmla="*/ 4 h 284"/>
                <a:gd name="T30" fmla="*/ 222 w 476"/>
                <a:gd name="T31" fmla="*/ 8 h 284"/>
                <a:gd name="T32" fmla="*/ 216 w 476"/>
                <a:gd name="T33" fmla="*/ 14 h 284"/>
                <a:gd name="T34" fmla="*/ 212 w 476"/>
                <a:gd name="T35" fmla="*/ 20 h 284"/>
                <a:gd name="T36" fmla="*/ 208 w 476"/>
                <a:gd name="T37" fmla="*/ 28 h 284"/>
                <a:gd name="T38" fmla="*/ 206 w 476"/>
                <a:gd name="T39" fmla="*/ 36 h 284"/>
                <a:gd name="T40" fmla="*/ 206 w 476"/>
                <a:gd name="T41" fmla="*/ 44 h 284"/>
                <a:gd name="T42" fmla="*/ 206 w 476"/>
                <a:gd name="T43" fmla="*/ 44 h 284"/>
                <a:gd name="T44" fmla="*/ 206 w 476"/>
                <a:gd name="T45" fmla="*/ 50 h 284"/>
                <a:gd name="T46" fmla="*/ 206 w 476"/>
                <a:gd name="T47" fmla="*/ 50 h 284"/>
                <a:gd name="T48" fmla="*/ 184 w 476"/>
                <a:gd name="T49" fmla="*/ 54 h 284"/>
                <a:gd name="T50" fmla="*/ 164 w 476"/>
                <a:gd name="T51" fmla="*/ 58 h 284"/>
                <a:gd name="T52" fmla="*/ 144 w 476"/>
                <a:gd name="T53" fmla="*/ 66 h 284"/>
                <a:gd name="T54" fmla="*/ 124 w 476"/>
                <a:gd name="T55" fmla="*/ 76 h 284"/>
                <a:gd name="T56" fmla="*/ 106 w 476"/>
                <a:gd name="T57" fmla="*/ 86 h 284"/>
                <a:gd name="T58" fmla="*/ 90 w 476"/>
                <a:gd name="T59" fmla="*/ 100 h 284"/>
                <a:gd name="T60" fmla="*/ 74 w 476"/>
                <a:gd name="T61" fmla="*/ 112 h 284"/>
                <a:gd name="T62" fmla="*/ 60 w 476"/>
                <a:gd name="T63" fmla="*/ 128 h 284"/>
                <a:gd name="T64" fmla="*/ 46 w 476"/>
                <a:gd name="T65" fmla="*/ 144 h 284"/>
                <a:gd name="T66" fmla="*/ 36 w 476"/>
                <a:gd name="T67" fmla="*/ 162 h 284"/>
                <a:gd name="T68" fmla="*/ 26 w 476"/>
                <a:gd name="T69" fmla="*/ 180 h 284"/>
                <a:gd name="T70" fmla="*/ 16 w 476"/>
                <a:gd name="T71" fmla="*/ 200 h 284"/>
                <a:gd name="T72" fmla="*/ 10 w 476"/>
                <a:gd name="T73" fmla="*/ 220 h 284"/>
                <a:gd name="T74" fmla="*/ 6 w 476"/>
                <a:gd name="T75" fmla="*/ 240 h 284"/>
                <a:gd name="T76" fmla="*/ 2 w 476"/>
                <a:gd name="T77" fmla="*/ 262 h 284"/>
                <a:gd name="T78" fmla="*/ 0 w 476"/>
                <a:gd name="T79" fmla="*/ 284 h 284"/>
                <a:gd name="T80" fmla="*/ 476 w 476"/>
                <a:gd name="T81" fmla="*/ 284 h 284"/>
                <a:gd name="T82" fmla="*/ 476 w 476"/>
                <a:gd name="T83" fmla="*/ 284 h 284"/>
                <a:gd name="T84" fmla="*/ 476 w 476"/>
                <a:gd name="T85" fmla="*/ 262 h 284"/>
                <a:gd name="T86" fmla="*/ 472 w 476"/>
                <a:gd name="T87" fmla="*/ 242 h 284"/>
                <a:gd name="T88" fmla="*/ 468 w 476"/>
                <a:gd name="T89" fmla="*/ 222 h 284"/>
                <a:gd name="T90" fmla="*/ 462 w 476"/>
                <a:gd name="T91" fmla="*/ 202 h 284"/>
                <a:gd name="T92" fmla="*/ 454 w 476"/>
                <a:gd name="T93" fmla="*/ 182 h 284"/>
                <a:gd name="T94" fmla="*/ 444 w 476"/>
                <a:gd name="T95" fmla="*/ 164 h 284"/>
                <a:gd name="T96" fmla="*/ 432 w 476"/>
                <a:gd name="T97" fmla="*/ 148 h 284"/>
                <a:gd name="T98" fmla="*/ 420 w 476"/>
                <a:gd name="T99" fmla="*/ 130 h 284"/>
                <a:gd name="T100" fmla="*/ 406 w 476"/>
                <a:gd name="T101" fmla="*/ 116 h 284"/>
                <a:gd name="T102" fmla="*/ 392 w 476"/>
                <a:gd name="T103" fmla="*/ 102 h 284"/>
                <a:gd name="T104" fmla="*/ 376 w 476"/>
                <a:gd name="T105" fmla="*/ 90 h 284"/>
                <a:gd name="T106" fmla="*/ 358 w 476"/>
                <a:gd name="T107" fmla="*/ 78 h 284"/>
                <a:gd name="T108" fmla="*/ 340 w 476"/>
                <a:gd name="T109" fmla="*/ 70 h 284"/>
                <a:gd name="T110" fmla="*/ 320 w 476"/>
                <a:gd name="T111" fmla="*/ 62 h 284"/>
                <a:gd name="T112" fmla="*/ 300 w 476"/>
                <a:gd name="T113" fmla="*/ 54 h 284"/>
                <a:gd name="T114" fmla="*/ 280 w 476"/>
                <a:gd name="T115" fmla="*/ 50 h 284"/>
                <a:gd name="T116" fmla="*/ 280 w 476"/>
                <a:gd name="T117" fmla="*/ 5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6" h="284">
                  <a:moveTo>
                    <a:pt x="280" y="50"/>
                  </a:moveTo>
                  <a:lnTo>
                    <a:pt x="280" y="50"/>
                  </a:lnTo>
                  <a:lnTo>
                    <a:pt x="280" y="44"/>
                  </a:lnTo>
                  <a:lnTo>
                    <a:pt x="280" y="44"/>
                  </a:lnTo>
                  <a:lnTo>
                    <a:pt x="280" y="36"/>
                  </a:lnTo>
                  <a:lnTo>
                    <a:pt x="278" y="28"/>
                  </a:lnTo>
                  <a:lnTo>
                    <a:pt x="274" y="20"/>
                  </a:lnTo>
                  <a:lnTo>
                    <a:pt x="270" y="14"/>
                  </a:lnTo>
                  <a:lnTo>
                    <a:pt x="264" y="8"/>
                  </a:lnTo>
                  <a:lnTo>
                    <a:pt x="258" y="4"/>
                  </a:lnTo>
                  <a:lnTo>
                    <a:pt x="250" y="2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36" y="2"/>
                  </a:lnTo>
                  <a:lnTo>
                    <a:pt x="228" y="4"/>
                  </a:lnTo>
                  <a:lnTo>
                    <a:pt x="222" y="8"/>
                  </a:lnTo>
                  <a:lnTo>
                    <a:pt x="216" y="14"/>
                  </a:lnTo>
                  <a:lnTo>
                    <a:pt x="212" y="20"/>
                  </a:lnTo>
                  <a:lnTo>
                    <a:pt x="208" y="28"/>
                  </a:lnTo>
                  <a:lnTo>
                    <a:pt x="206" y="36"/>
                  </a:lnTo>
                  <a:lnTo>
                    <a:pt x="206" y="44"/>
                  </a:lnTo>
                  <a:lnTo>
                    <a:pt x="206" y="44"/>
                  </a:lnTo>
                  <a:lnTo>
                    <a:pt x="206" y="50"/>
                  </a:lnTo>
                  <a:lnTo>
                    <a:pt x="206" y="50"/>
                  </a:lnTo>
                  <a:lnTo>
                    <a:pt x="184" y="54"/>
                  </a:lnTo>
                  <a:lnTo>
                    <a:pt x="164" y="58"/>
                  </a:lnTo>
                  <a:lnTo>
                    <a:pt x="144" y="66"/>
                  </a:lnTo>
                  <a:lnTo>
                    <a:pt x="124" y="76"/>
                  </a:lnTo>
                  <a:lnTo>
                    <a:pt x="106" y="86"/>
                  </a:lnTo>
                  <a:lnTo>
                    <a:pt x="90" y="100"/>
                  </a:lnTo>
                  <a:lnTo>
                    <a:pt x="74" y="112"/>
                  </a:lnTo>
                  <a:lnTo>
                    <a:pt x="60" y="128"/>
                  </a:lnTo>
                  <a:lnTo>
                    <a:pt x="46" y="144"/>
                  </a:lnTo>
                  <a:lnTo>
                    <a:pt x="36" y="162"/>
                  </a:lnTo>
                  <a:lnTo>
                    <a:pt x="26" y="180"/>
                  </a:lnTo>
                  <a:lnTo>
                    <a:pt x="16" y="200"/>
                  </a:lnTo>
                  <a:lnTo>
                    <a:pt x="10" y="220"/>
                  </a:lnTo>
                  <a:lnTo>
                    <a:pt x="6" y="240"/>
                  </a:lnTo>
                  <a:lnTo>
                    <a:pt x="2" y="262"/>
                  </a:lnTo>
                  <a:lnTo>
                    <a:pt x="0" y="284"/>
                  </a:lnTo>
                  <a:lnTo>
                    <a:pt x="476" y="284"/>
                  </a:lnTo>
                  <a:lnTo>
                    <a:pt x="476" y="284"/>
                  </a:lnTo>
                  <a:lnTo>
                    <a:pt x="476" y="262"/>
                  </a:lnTo>
                  <a:lnTo>
                    <a:pt x="472" y="242"/>
                  </a:lnTo>
                  <a:lnTo>
                    <a:pt x="468" y="222"/>
                  </a:lnTo>
                  <a:lnTo>
                    <a:pt x="462" y="202"/>
                  </a:lnTo>
                  <a:lnTo>
                    <a:pt x="454" y="182"/>
                  </a:lnTo>
                  <a:lnTo>
                    <a:pt x="444" y="164"/>
                  </a:lnTo>
                  <a:lnTo>
                    <a:pt x="432" y="148"/>
                  </a:lnTo>
                  <a:lnTo>
                    <a:pt x="420" y="130"/>
                  </a:lnTo>
                  <a:lnTo>
                    <a:pt x="406" y="116"/>
                  </a:lnTo>
                  <a:lnTo>
                    <a:pt x="392" y="102"/>
                  </a:lnTo>
                  <a:lnTo>
                    <a:pt x="376" y="90"/>
                  </a:lnTo>
                  <a:lnTo>
                    <a:pt x="358" y="78"/>
                  </a:lnTo>
                  <a:lnTo>
                    <a:pt x="340" y="70"/>
                  </a:lnTo>
                  <a:lnTo>
                    <a:pt x="320" y="62"/>
                  </a:lnTo>
                  <a:lnTo>
                    <a:pt x="300" y="54"/>
                  </a:lnTo>
                  <a:lnTo>
                    <a:pt x="280" y="50"/>
                  </a:lnTo>
                  <a:lnTo>
                    <a:pt x="28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6546850" y="3044825"/>
              <a:ext cx="7556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6737350" y="2305050"/>
              <a:ext cx="98425" cy="250825"/>
            </a:xfrm>
            <a:custGeom>
              <a:avLst/>
              <a:gdLst>
                <a:gd name="T0" fmla="*/ 6 w 62"/>
                <a:gd name="T1" fmla="*/ 150 h 158"/>
                <a:gd name="T2" fmla="*/ 6 w 62"/>
                <a:gd name="T3" fmla="*/ 150 h 158"/>
                <a:gd name="T4" fmla="*/ 12 w 62"/>
                <a:gd name="T5" fmla="*/ 154 h 158"/>
                <a:gd name="T6" fmla="*/ 18 w 62"/>
                <a:gd name="T7" fmla="*/ 158 h 158"/>
                <a:gd name="T8" fmla="*/ 18 w 62"/>
                <a:gd name="T9" fmla="*/ 158 h 158"/>
                <a:gd name="T10" fmla="*/ 24 w 62"/>
                <a:gd name="T11" fmla="*/ 158 h 158"/>
                <a:gd name="T12" fmla="*/ 32 w 62"/>
                <a:gd name="T13" fmla="*/ 158 h 158"/>
                <a:gd name="T14" fmla="*/ 32 w 62"/>
                <a:gd name="T15" fmla="*/ 158 h 158"/>
                <a:gd name="T16" fmla="*/ 20 w 62"/>
                <a:gd name="T17" fmla="*/ 154 h 158"/>
                <a:gd name="T18" fmla="*/ 16 w 62"/>
                <a:gd name="T19" fmla="*/ 150 h 158"/>
                <a:gd name="T20" fmla="*/ 12 w 62"/>
                <a:gd name="T21" fmla="*/ 146 h 158"/>
                <a:gd name="T22" fmla="*/ 12 w 62"/>
                <a:gd name="T23" fmla="*/ 146 h 158"/>
                <a:gd name="T24" fmla="*/ 12 w 62"/>
                <a:gd name="T25" fmla="*/ 140 h 158"/>
                <a:gd name="T26" fmla="*/ 10 w 62"/>
                <a:gd name="T27" fmla="*/ 136 h 158"/>
                <a:gd name="T28" fmla="*/ 12 w 62"/>
                <a:gd name="T29" fmla="*/ 124 h 158"/>
                <a:gd name="T30" fmla="*/ 12 w 62"/>
                <a:gd name="T31" fmla="*/ 124 h 158"/>
                <a:gd name="T32" fmla="*/ 18 w 62"/>
                <a:gd name="T33" fmla="*/ 114 h 158"/>
                <a:gd name="T34" fmla="*/ 24 w 62"/>
                <a:gd name="T35" fmla="*/ 104 h 158"/>
                <a:gd name="T36" fmla="*/ 24 w 62"/>
                <a:gd name="T37" fmla="*/ 104 h 158"/>
                <a:gd name="T38" fmla="*/ 38 w 62"/>
                <a:gd name="T39" fmla="*/ 84 h 158"/>
                <a:gd name="T40" fmla="*/ 38 w 62"/>
                <a:gd name="T41" fmla="*/ 84 h 158"/>
                <a:gd name="T42" fmla="*/ 52 w 62"/>
                <a:gd name="T43" fmla="*/ 62 h 158"/>
                <a:gd name="T44" fmla="*/ 52 w 62"/>
                <a:gd name="T45" fmla="*/ 62 h 158"/>
                <a:gd name="T46" fmla="*/ 58 w 62"/>
                <a:gd name="T47" fmla="*/ 50 h 158"/>
                <a:gd name="T48" fmla="*/ 62 w 62"/>
                <a:gd name="T49" fmla="*/ 38 h 158"/>
                <a:gd name="T50" fmla="*/ 62 w 62"/>
                <a:gd name="T51" fmla="*/ 38 h 158"/>
                <a:gd name="T52" fmla="*/ 62 w 62"/>
                <a:gd name="T53" fmla="*/ 30 h 158"/>
                <a:gd name="T54" fmla="*/ 62 w 62"/>
                <a:gd name="T55" fmla="*/ 22 h 158"/>
                <a:gd name="T56" fmla="*/ 62 w 62"/>
                <a:gd name="T57" fmla="*/ 22 h 158"/>
                <a:gd name="T58" fmla="*/ 60 w 62"/>
                <a:gd name="T59" fmla="*/ 16 h 158"/>
                <a:gd name="T60" fmla="*/ 56 w 62"/>
                <a:gd name="T61" fmla="*/ 10 h 158"/>
                <a:gd name="T62" fmla="*/ 56 w 62"/>
                <a:gd name="T63" fmla="*/ 10 h 158"/>
                <a:gd name="T64" fmla="*/ 50 w 62"/>
                <a:gd name="T65" fmla="*/ 4 h 158"/>
                <a:gd name="T66" fmla="*/ 44 w 62"/>
                <a:gd name="T67" fmla="*/ 2 h 158"/>
                <a:gd name="T68" fmla="*/ 44 w 62"/>
                <a:gd name="T69" fmla="*/ 2 h 158"/>
                <a:gd name="T70" fmla="*/ 38 w 62"/>
                <a:gd name="T71" fmla="*/ 0 h 158"/>
                <a:gd name="T72" fmla="*/ 32 w 62"/>
                <a:gd name="T73" fmla="*/ 0 h 158"/>
                <a:gd name="T74" fmla="*/ 32 w 62"/>
                <a:gd name="T75" fmla="*/ 0 h 158"/>
                <a:gd name="T76" fmla="*/ 42 w 62"/>
                <a:gd name="T77" fmla="*/ 6 h 158"/>
                <a:gd name="T78" fmla="*/ 46 w 62"/>
                <a:gd name="T79" fmla="*/ 10 h 158"/>
                <a:gd name="T80" fmla="*/ 50 w 62"/>
                <a:gd name="T81" fmla="*/ 14 h 158"/>
                <a:gd name="T82" fmla="*/ 50 w 62"/>
                <a:gd name="T83" fmla="*/ 14 h 158"/>
                <a:gd name="T84" fmla="*/ 52 w 62"/>
                <a:gd name="T85" fmla="*/ 18 h 158"/>
                <a:gd name="T86" fmla="*/ 52 w 62"/>
                <a:gd name="T87" fmla="*/ 24 h 158"/>
                <a:gd name="T88" fmla="*/ 50 w 62"/>
                <a:gd name="T89" fmla="*/ 34 h 158"/>
                <a:gd name="T90" fmla="*/ 50 w 62"/>
                <a:gd name="T91" fmla="*/ 34 h 158"/>
                <a:gd name="T92" fmla="*/ 44 w 62"/>
                <a:gd name="T93" fmla="*/ 44 h 158"/>
                <a:gd name="T94" fmla="*/ 38 w 62"/>
                <a:gd name="T95" fmla="*/ 54 h 158"/>
                <a:gd name="T96" fmla="*/ 38 w 62"/>
                <a:gd name="T97" fmla="*/ 54 h 158"/>
                <a:gd name="T98" fmla="*/ 24 w 62"/>
                <a:gd name="T99" fmla="*/ 74 h 158"/>
                <a:gd name="T100" fmla="*/ 24 w 62"/>
                <a:gd name="T101" fmla="*/ 74 h 158"/>
                <a:gd name="T102" fmla="*/ 10 w 62"/>
                <a:gd name="T103" fmla="*/ 96 h 158"/>
                <a:gd name="T104" fmla="*/ 10 w 62"/>
                <a:gd name="T105" fmla="*/ 96 h 158"/>
                <a:gd name="T106" fmla="*/ 4 w 62"/>
                <a:gd name="T107" fmla="*/ 108 h 158"/>
                <a:gd name="T108" fmla="*/ 0 w 62"/>
                <a:gd name="T109" fmla="*/ 122 h 158"/>
                <a:gd name="T110" fmla="*/ 0 w 62"/>
                <a:gd name="T111" fmla="*/ 122 h 158"/>
                <a:gd name="T112" fmla="*/ 0 w 62"/>
                <a:gd name="T113" fmla="*/ 128 h 158"/>
                <a:gd name="T114" fmla="*/ 0 w 62"/>
                <a:gd name="T115" fmla="*/ 136 h 158"/>
                <a:gd name="T116" fmla="*/ 0 w 62"/>
                <a:gd name="T117" fmla="*/ 136 h 158"/>
                <a:gd name="T118" fmla="*/ 2 w 62"/>
                <a:gd name="T119" fmla="*/ 144 h 158"/>
                <a:gd name="T120" fmla="*/ 6 w 62"/>
                <a:gd name="T121" fmla="*/ 150 h 158"/>
                <a:gd name="T122" fmla="*/ 6 w 62"/>
                <a:gd name="T123" fmla="*/ 15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158">
                  <a:moveTo>
                    <a:pt x="6" y="150"/>
                  </a:moveTo>
                  <a:lnTo>
                    <a:pt x="6" y="150"/>
                  </a:lnTo>
                  <a:lnTo>
                    <a:pt x="12" y="154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24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20" y="154"/>
                  </a:lnTo>
                  <a:lnTo>
                    <a:pt x="16" y="150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0"/>
                  </a:lnTo>
                  <a:lnTo>
                    <a:pt x="10" y="136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8" y="11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8" y="50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1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0" y="4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2" y="18"/>
                  </a:lnTo>
                  <a:lnTo>
                    <a:pt x="52" y="2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4" y="4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4" y="108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" y="144"/>
                  </a:lnTo>
                  <a:lnTo>
                    <a:pt x="6" y="150"/>
                  </a:lnTo>
                  <a:lnTo>
                    <a:pt x="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6877050" y="2238375"/>
              <a:ext cx="98425" cy="254000"/>
            </a:xfrm>
            <a:custGeom>
              <a:avLst/>
              <a:gdLst>
                <a:gd name="T0" fmla="*/ 6 w 62"/>
                <a:gd name="T1" fmla="*/ 150 h 160"/>
                <a:gd name="T2" fmla="*/ 6 w 62"/>
                <a:gd name="T3" fmla="*/ 150 h 160"/>
                <a:gd name="T4" fmla="*/ 12 w 62"/>
                <a:gd name="T5" fmla="*/ 154 h 160"/>
                <a:gd name="T6" fmla="*/ 18 w 62"/>
                <a:gd name="T7" fmla="*/ 158 h 160"/>
                <a:gd name="T8" fmla="*/ 18 w 62"/>
                <a:gd name="T9" fmla="*/ 158 h 160"/>
                <a:gd name="T10" fmla="*/ 24 w 62"/>
                <a:gd name="T11" fmla="*/ 160 h 160"/>
                <a:gd name="T12" fmla="*/ 30 w 62"/>
                <a:gd name="T13" fmla="*/ 160 h 160"/>
                <a:gd name="T14" fmla="*/ 30 w 62"/>
                <a:gd name="T15" fmla="*/ 160 h 160"/>
                <a:gd name="T16" fmla="*/ 20 w 62"/>
                <a:gd name="T17" fmla="*/ 154 h 160"/>
                <a:gd name="T18" fmla="*/ 16 w 62"/>
                <a:gd name="T19" fmla="*/ 150 h 160"/>
                <a:gd name="T20" fmla="*/ 12 w 62"/>
                <a:gd name="T21" fmla="*/ 146 h 160"/>
                <a:gd name="T22" fmla="*/ 12 w 62"/>
                <a:gd name="T23" fmla="*/ 146 h 160"/>
                <a:gd name="T24" fmla="*/ 10 w 62"/>
                <a:gd name="T25" fmla="*/ 140 h 160"/>
                <a:gd name="T26" fmla="*/ 10 w 62"/>
                <a:gd name="T27" fmla="*/ 136 h 160"/>
                <a:gd name="T28" fmla="*/ 12 w 62"/>
                <a:gd name="T29" fmla="*/ 126 h 160"/>
                <a:gd name="T30" fmla="*/ 12 w 62"/>
                <a:gd name="T31" fmla="*/ 126 h 160"/>
                <a:gd name="T32" fmla="*/ 18 w 62"/>
                <a:gd name="T33" fmla="*/ 114 h 160"/>
                <a:gd name="T34" fmla="*/ 24 w 62"/>
                <a:gd name="T35" fmla="*/ 104 h 160"/>
                <a:gd name="T36" fmla="*/ 24 w 62"/>
                <a:gd name="T37" fmla="*/ 104 h 160"/>
                <a:gd name="T38" fmla="*/ 38 w 62"/>
                <a:gd name="T39" fmla="*/ 84 h 160"/>
                <a:gd name="T40" fmla="*/ 38 w 62"/>
                <a:gd name="T41" fmla="*/ 84 h 160"/>
                <a:gd name="T42" fmla="*/ 52 w 62"/>
                <a:gd name="T43" fmla="*/ 64 h 160"/>
                <a:gd name="T44" fmla="*/ 52 w 62"/>
                <a:gd name="T45" fmla="*/ 64 h 160"/>
                <a:gd name="T46" fmla="*/ 58 w 62"/>
                <a:gd name="T47" fmla="*/ 52 h 160"/>
                <a:gd name="T48" fmla="*/ 62 w 62"/>
                <a:gd name="T49" fmla="*/ 38 h 160"/>
                <a:gd name="T50" fmla="*/ 62 w 62"/>
                <a:gd name="T51" fmla="*/ 38 h 160"/>
                <a:gd name="T52" fmla="*/ 62 w 62"/>
                <a:gd name="T53" fmla="*/ 30 h 160"/>
                <a:gd name="T54" fmla="*/ 62 w 62"/>
                <a:gd name="T55" fmla="*/ 24 h 160"/>
                <a:gd name="T56" fmla="*/ 62 w 62"/>
                <a:gd name="T57" fmla="*/ 24 h 160"/>
                <a:gd name="T58" fmla="*/ 60 w 62"/>
                <a:gd name="T59" fmla="*/ 16 h 160"/>
                <a:gd name="T60" fmla="*/ 56 w 62"/>
                <a:gd name="T61" fmla="*/ 10 h 160"/>
                <a:gd name="T62" fmla="*/ 56 w 62"/>
                <a:gd name="T63" fmla="*/ 10 h 160"/>
                <a:gd name="T64" fmla="*/ 50 w 62"/>
                <a:gd name="T65" fmla="*/ 4 h 160"/>
                <a:gd name="T66" fmla="*/ 44 w 62"/>
                <a:gd name="T67" fmla="*/ 2 h 160"/>
                <a:gd name="T68" fmla="*/ 44 w 62"/>
                <a:gd name="T69" fmla="*/ 2 h 160"/>
                <a:gd name="T70" fmla="*/ 38 w 62"/>
                <a:gd name="T71" fmla="*/ 0 h 160"/>
                <a:gd name="T72" fmla="*/ 30 w 62"/>
                <a:gd name="T73" fmla="*/ 0 h 160"/>
                <a:gd name="T74" fmla="*/ 30 w 62"/>
                <a:gd name="T75" fmla="*/ 0 h 160"/>
                <a:gd name="T76" fmla="*/ 42 w 62"/>
                <a:gd name="T77" fmla="*/ 6 h 160"/>
                <a:gd name="T78" fmla="*/ 46 w 62"/>
                <a:gd name="T79" fmla="*/ 10 h 160"/>
                <a:gd name="T80" fmla="*/ 50 w 62"/>
                <a:gd name="T81" fmla="*/ 14 h 160"/>
                <a:gd name="T82" fmla="*/ 50 w 62"/>
                <a:gd name="T83" fmla="*/ 14 h 160"/>
                <a:gd name="T84" fmla="*/ 50 w 62"/>
                <a:gd name="T85" fmla="*/ 20 h 160"/>
                <a:gd name="T86" fmla="*/ 52 w 62"/>
                <a:gd name="T87" fmla="*/ 24 h 160"/>
                <a:gd name="T88" fmla="*/ 48 w 62"/>
                <a:gd name="T89" fmla="*/ 34 h 160"/>
                <a:gd name="T90" fmla="*/ 48 w 62"/>
                <a:gd name="T91" fmla="*/ 34 h 160"/>
                <a:gd name="T92" fmla="*/ 44 w 62"/>
                <a:gd name="T93" fmla="*/ 44 h 160"/>
                <a:gd name="T94" fmla="*/ 38 w 62"/>
                <a:gd name="T95" fmla="*/ 56 h 160"/>
                <a:gd name="T96" fmla="*/ 38 w 62"/>
                <a:gd name="T97" fmla="*/ 56 h 160"/>
                <a:gd name="T98" fmla="*/ 24 w 62"/>
                <a:gd name="T99" fmla="*/ 74 h 160"/>
                <a:gd name="T100" fmla="*/ 24 w 62"/>
                <a:gd name="T101" fmla="*/ 74 h 160"/>
                <a:gd name="T102" fmla="*/ 10 w 62"/>
                <a:gd name="T103" fmla="*/ 96 h 160"/>
                <a:gd name="T104" fmla="*/ 10 w 62"/>
                <a:gd name="T105" fmla="*/ 96 h 160"/>
                <a:gd name="T106" fmla="*/ 4 w 62"/>
                <a:gd name="T107" fmla="*/ 108 h 160"/>
                <a:gd name="T108" fmla="*/ 0 w 62"/>
                <a:gd name="T109" fmla="*/ 122 h 160"/>
                <a:gd name="T110" fmla="*/ 0 w 62"/>
                <a:gd name="T111" fmla="*/ 122 h 160"/>
                <a:gd name="T112" fmla="*/ 0 w 62"/>
                <a:gd name="T113" fmla="*/ 130 h 160"/>
                <a:gd name="T114" fmla="*/ 0 w 62"/>
                <a:gd name="T115" fmla="*/ 136 h 160"/>
                <a:gd name="T116" fmla="*/ 0 w 62"/>
                <a:gd name="T117" fmla="*/ 136 h 160"/>
                <a:gd name="T118" fmla="*/ 2 w 62"/>
                <a:gd name="T119" fmla="*/ 144 h 160"/>
                <a:gd name="T120" fmla="*/ 6 w 62"/>
                <a:gd name="T121" fmla="*/ 150 h 160"/>
                <a:gd name="T122" fmla="*/ 6 w 62"/>
                <a:gd name="T123" fmla="*/ 15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160">
                  <a:moveTo>
                    <a:pt x="6" y="150"/>
                  </a:moveTo>
                  <a:lnTo>
                    <a:pt x="6" y="150"/>
                  </a:lnTo>
                  <a:lnTo>
                    <a:pt x="12" y="154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24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0" y="154"/>
                  </a:lnTo>
                  <a:lnTo>
                    <a:pt x="16" y="150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0" y="140"/>
                  </a:lnTo>
                  <a:lnTo>
                    <a:pt x="10" y="13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8" y="11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8" y="52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0" y="1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0" y="4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20"/>
                  </a:lnTo>
                  <a:lnTo>
                    <a:pt x="52" y="2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44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4" y="108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" y="144"/>
                  </a:lnTo>
                  <a:lnTo>
                    <a:pt x="6" y="150"/>
                  </a:lnTo>
                  <a:lnTo>
                    <a:pt x="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7019925" y="2305050"/>
              <a:ext cx="98425" cy="250825"/>
            </a:xfrm>
            <a:custGeom>
              <a:avLst/>
              <a:gdLst>
                <a:gd name="T0" fmla="*/ 6 w 62"/>
                <a:gd name="T1" fmla="*/ 150 h 158"/>
                <a:gd name="T2" fmla="*/ 6 w 62"/>
                <a:gd name="T3" fmla="*/ 150 h 158"/>
                <a:gd name="T4" fmla="*/ 12 w 62"/>
                <a:gd name="T5" fmla="*/ 154 h 158"/>
                <a:gd name="T6" fmla="*/ 18 w 62"/>
                <a:gd name="T7" fmla="*/ 158 h 158"/>
                <a:gd name="T8" fmla="*/ 18 w 62"/>
                <a:gd name="T9" fmla="*/ 158 h 158"/>
                <a:gd name="T10" fmla="*/ 24 w 62"/>
                <a:gd name="T11" fmla="*/ 158 h 158"/>
                <a:gd name="T12" fmla="*/ 30 w 62"/>
                <a:gd name="T13" fmla="*/ 158 h 158"/>
                <a:gd name="T14" fmla="*/ 30 w 62"/>
                <a:gd name="T15" fmla="*/ 158 h 158"/>
                <a:gd name="T16" fmla="*/ 20 w 62"/>
                <a:gd name="T17" fmla="*/ 154 h 158"/>
                <a:gd name="T18" fmla="*/ 16 w 62"/>
                <a:gd name="T19" fmla="*/ 150 h 158"/>
                <a:gd name="T20" fmla="*/ 12 w 62"/>
                <a:gd name="T21" fmla="*/ 146 h 158"/>
                <a:gd name="T22" fmla="*/ 12 w 62"/>
                <a:gd name="T23" fmla="*/ 146 h 158"/>
                <a:gd name="T24" fmla="*/ 10 w 62"/>
                <a:gd name="T25" fmla="*/ 140 h 158"/>
                <a:gd name="T26" fmla="*/ 10 w 62"/>
                <a:gd name="T27" fmla="*/ 136 h 158"/>
                <a:gd name="T28" fmla="*/ 12 w 62"/>
                <a:gd name="T29" fmla="*/ 124 h 158"/>
                <a:gd name="T30" fmla="*/ 12 w 62"/>
                <a:gd name="T31" fmla="*/ 124 h 158"/>
                <a:gd name="T32" fmla="*/ 18 w 62"/>
                <a:gd name="T33" fmla="*/ 114 h 158"/>
                <a:gd name="T34" fmla="*/ 24 w 62"/>
                <a:gd name="T35" fmla="*/ 104 h 158"/>
                <a:gd name="T36" fmla="*/ 24 w 62"/>
                <a:gd name="T37" fmla="*/ 104 h 158"/>
                <a:gd name="T38" fmla="*/ 38 w 62"/>
                <a:gd name="T39" fmla="*/ 84 h 158"/>
                <a:gd name="T40" fmla="*/ 38 w 62"/>
                <a:gd name="T41" fmla="*/ 84 h 158"/>
                <a:gd name="T42" fmla="*/ 52 w 62"/>
                <a:gd name="T43" fmla="*/ 62 h 158"/>
                <a:gd name="T44" fmla="*/ 52 w 62"/>
                <a:gd name="T45" fmla="*/ 62 h 158"/>
                <a:gd name="T46" fmla="*/ 58 w 62"/>
                <a:gd name="T47" fmla="*/ 50 h 158"/>
                <a:gd name="T48" fmla="*/ 62 w 62"/>
                <a:gd name="T49" fmla="*/ 38 h 158"/>
                <a:gd name="T50" fmla="*/ 62 w 62"/>
                <a:gd name="T51" fmla="*/ 38 h 158"/>
                <a:gd name="T52" fmla="*/ 62 w 62"/>
                <a:gd name="T53" fmla="*/ 30 h 158"/>
                <a:gd name="T54" fmla="*/ 62 w 62"/>
                <a:gd name="T55" fmla="*/ 22 h 158"/>
                <a:gd name="T56" fmla="*/ 62 w 62"/>
                <a:gd name="T57" fmla="*/ 22 h 158"/>
                <a:gd name="T58" fmla="*/ 60 w 62"/>
                <a:gd name="T59" fmla="*/ 16 h 158"/>
                <a:gd name="T60" fmla="*/ 56 w 62"/>
                <a:gd name="T61" fmla="*/ 10 h 158"/>
                <a:gd name="T62" fmla="*/ 56 w 62"/>
                <a:gd name="T63" fmla="*/ 10 h 158"/>
                <a:gd name="T64" fmla="*/ 50 w 62"/>
                <a:gd name="T65" fmla="*/ 4 h 158"/>
                <a:gd name="T66" fmla="*/ 44 w 62"/>
                <a:gd name="T67" fmla="*/ 2 h 158"/>
                <a:gd name="T68" fmla="*/ 44 w 62"/>
                <a:gd name="T69" fmla="*/ 2 h 158"/>
                <a:gd name="T70" fmla="*/ 38 w 62"/>
                <a:gd name="T71" fmla="*/ 0 h 158"/>
                <a:gd name="T72" fmla="*/ 30 w 62"/>
                <a:gd name="T73" fmla="*/ 0 h 158"/>
                <a:gd name="T74" fmla="*/ 30 w 62"/>
                <a:gd name="T75" fmla="*/ 0 h 158"/>
                <a:gd name="T76" fmla="*/ 42 w 62"/>
                <a:gd name="T77" fmla="*/ 6 h 158"/>
                <a:gd name="T78" fmla="*/ 46 w 62"/>
                <a:gd name="T79" fmla="*/ 10 h 158"/>
                <a:gd name="T80" fmla="*/ 50 w 62"/>
                <a:gd name="T81" fmla="*/ 14 h 158"/>
                <a:gd name="T82" fmla="*/ 50 w 62"/>
                <a:gd name="T83" fmla="*/ 14 h 158"/>
                <a:gd name="T84" fmla="*/ 50 w 62"/>
                <a:gd name="T85" fmla="*/ 18 h 158"/>
                <a:gd name="T86" fmla="*/ 52 w 62"/>
                <a:gd name="T87" fmla="*/ 24 h 158"/>
                <a:gd name="T88" fmla="*/ 48 w 62"/>
                <a:gd name="T89" fmla="*/ 34 h 158"/>
                <a:gd name="T90" fmla="*/ 48 w 62"/>
                <a:gd name="T91" fmla="*/ 34 h 158"/>
                <a:gd name="T92" fmla="*/ 44 w 62"/>
                <a:gd name="T93" fmla="*/ 44 h 158"/>
                <a:gd name="T94" fmla="*/ 38 w 62"/>
                <a:gd name="T95" fmla="*/ 54 h 158"/>
                <a:gd name="T96" fmla="*/ 38 w 62"/>
                <a:gd name="T97" fmla="*/ 54 h 158"/>
                <a:gd name="T98" fmla="*/ 24 w 62"/>
                <a:gd name="T99" fmla="*/ 74 h 158"/>
                <a:gd name="T100" fmla="*/ 24 w 62"/>
                <a:gd name="T101" fmla="*/ 74 h 158"/>
                <a:gd name="T102" fmla="*/ 10 w 62"/>
                <a:gd name="T103" fmla="*/ 96 h 158"/>
                <a:gd name="T104" fmla="*/ 10 w 62"/>
                <a:gd name="T105" fmla="*/ 96 h 158"/>
                <a:gd name="T106" fmla="*/ 4 w 62"/>
                <a:gd name="T107" fmla="*/ 108 h 158"/>
                <a:gd name="T108" fmla="*/ 0 w 62"/>
                <a:gd name="T109" fmla="*/ 122 h 158"/>
                <a:gd name="T110" fmla="*/ 0 w 62"/>
                <a:gd name="T111" fmla="*/ 122 h 158"/>
                <a:gd name="T112" fmla="*/ 0 w 62"/>
                <a:gd name="T113" fmla="*/ 128 h 158"/>
                <a:gd name="T114" fmla="*/ 0 w 62"/>
                <a:gd name="T115" fmla="*/ 136 h 158"/>
                <a:gd name="T116" fmla="*/ 0 w 62"/>
                <a:gd name="T117" fmla="*/ 136 h 158"/>
                <a:gd name="T118" fmla="*/ 2 w 62"/>
                <a:gd name="T119" fmla="*/ 144 h 158"/>
                <a:gd name="T120" fmla="*/ 6 w 62"/>
                <a:gd name="T121" fmla="*/ 150 h 158"/>
                <a:gd name="T122" fmla="*/ 6 w 62"/>
                <a:gd name="T123" fmla="*/ 15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158">
                  <a:moveTo>
                    <a:pt x="6" y="150"/>
                  </a:moveTo>
                  <a:lnTo>
                    <a:pt x="6" y="150"/>
                  </a:lnTo>
                  <a:lnTo>
                    <a:pt x="12" y="154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24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20" y="154"/>
                  </a:lnTo>
                  <a:lnTo>
                    <a:pt x="16" y="150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0" y="140"/>
                  </a:lnTo>
                  <a:lnTo>
                    <a:pt x="10" y="136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8" y="11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8" y="50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1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0" y="4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52" y="2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4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4" y="108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" y="144"/>
                  </a:lnTo>
                  <a:lnTo>
                    <a:pt x="6" y="150"/>
                  </a:lnTo>
                  <a:lnTo>
                    <a:pt x="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102"/>
          <p:cNvSpPr>
            <a:spLocks/>
          </p:cNvSpPr>
          <p:nvPr/>
        </p:nvSpPr>
        <p:spPr bwMode="auto">
          <a:xfrm>
            <a:off x="11214100" y="3783013"/>
            <a:ext cx="803275" cy="663575"/>
          </a:xfrm>
          <a:custGeom>
            <a:avLst/>
            <a:gdLst>
              <a:gd name="T0" fmla="*/ 492 w 506"/>
              <a:gd name="T1" fmla="*/ 188 h 418"/>
              <a:gd name="T2" fmla="*/ 488 w 506"/>
              <a:gd name="T3" fmla="*/ 150 h 418"/>
              <a:gd name="T4" fmla="*/ 476 w 506"/>
              <a:gd name="T5" fmla="*/ 128 h 418"/>
              <a:gd name="T6" fmla="*/ 456 w 506"/>
              <a:gd name="T7" fmla="*/ 116 h 418"/>
              <a:gd name="T8" fmla="*/ 300 w 506"/>
              <a:gd name="T9" fmla="*/ 116 h 418"/>
              <a:gd name="T10" fmla="*/ 276 w 506"/>
              <a:gd name="T11" fmla="*/ 124 h 418"/>
              <a:gd name="T12" fmla="*/ 260 w 506"/>
              <a:gd name="T13" fmla="*/ 142 h 418"/>
              <a:gd name="T14" fmla="*/ 250 w 506"/>
              <a:gd name="T15" fmla="*/ 246 h 418"/>
              <a:gd name="T16" fmla="*/ 240 w 506"/>
              <a:gd name="T17" fmla="*/ 120 h 418"/>
              <a:gd name="T18" fmla="*/ 252 w 506"/>
              <a:gd name="T19" fmla="*/ 62 h 418"/>
              <a:gd name="T20" fmla="*/ 128 w 506"/>
              <a:gd name="T21" fmla="*/ 0 h 418"/>
              <a:gd name="T22" fmla="*/ 140 w 506"/>
              <a:gd name="T23" fmla="*/ 108 h 418"/>
              <a:gd name="T24" fmla="*/ 152 w 506"/>
              <a:gd name="T25" fmla="*/ 120 h 418"/>
              <a:gd name="T26" fmla="*/ 152 w 506"/>
              <a:gd name="T27" fmla="*/ 250 h 418"/>
              <a:gd name="T28" fmla="*/ 150 w 506"/>
              <a:gd name="T29" fmla="*/ 278 h 418"/>
              <a:gd name="T30" fmla="*/ 136 w 506"/>
              <a:gd name="T31" fmla="*/ 304 h 418"/>
              <a:gd name="T32" fmla="*/ 110 w 506"/>
              <a:gd name="T33" fmla="*/ 294 h 418"/>
              <a:gd name="T34" fmla="*/ 78 w 506"/>
              <a:gd name="T35" fmla="*/ 298 h 418"/>
              <a:gd name="T36" fmla="*/ 62 w 506"/>
              <a:gd name="T37" fmla="*/ 308 h 418"/>
              <a:gd name="T38" fmla="*/ 50 w 506"/>
              <a:gd name="T39" fmla="*/ 326 h 418"/>
              <a:gd name="T40" fmla="*/ 52 w 506"/>
              <a:gd name="T41" fmla="*/ 346 h 418"/>
              <a:gd name="T42" fmla="*/ 0 w 506"/>
              <a:gd name="T43" fmla="*/ 348 h 418"/>
              <a:gd name="T44" fmla="*/ 56 w 506"/>
              <a:gd name="T45" fmla="*/ 352 h 418"/>
              <a:gd name="T46" fmla="*/ 0 w 506"/>
              <a:gd name="T47" fmla="*/ 356 h 418"/>
              <a:gd name="T48" fmla="*/ 14 w 506"/>
              <a:gd name="T49" fmla="*/ 388 h 418"/>
              <a:gd name="T50" fmla="*/ 42 w 506"/>
              <a:gd name="T51" fmla="*/ 410 h 418"/>
              <a:gd name="T52" fmla="*/ 86 w 506"/>
              <a:gd name="T53" fmla="*/ 408 h 418"/>
              <a:gd name="T54" fmla="*/ 122 w 506"/>
              <a:gd name="T55" fmla="*/ 374 h 418"/>
              <a:gd name="T56" fmla="*/ 64 w 506"/>
              <a:gd name="T57" fmla="*/ 356 h 418"/>
              <a:gd name="T58" fmla="*/ 128 w 506"/>
              <a:gd name="T59" fmla="*/ 352 h 418"/>
              <a:gd name="T60" fmla="*/ 68 w 506"/>
              <a:gd name="T61" fmla="*/ 348 h 418"/>
              <a:gd name="T62" fmla="*/ 70 w 506"/>
              <a:gd name="T63" fmla="*/ 344 h 418"/>
              <a:gd name="T64" fmla="*/ 76 w 506"/>
              <a:gd name="T65" fmla="*/ 338 h 418"/>
              <a:gd name="T66" fmla="*/ 92 w 506"/>
              <a:gd name="T67" fmla="*/ 330 h 418"/>
              <a:gd name="T68" fmla="*/ 114 w 506"/>
              <a:gd name="T69" fmla="*/ 320 h 418"/>
              <a:gd name="T70" fmla="*/ 98 w 506"/>
              <a:gd name="T71" fmla="*/ 338 h 418"/>
              <a:gd name="T72" fmla="*/ 240 w 506"/>
              <a:gd name="T73" fmla="*/ 358 h 418"/>
              <a:gd name="T74" fmla="*/ 246 w 506"/>
              <a:gd name="T75" fmla="*/ 382 h 418"/>
              <a:gd name="T76" fmla="*/ 266 w 506"/>
              <a:gd name="T77" fmla="*/ 398 h 418"/>
              <a:gd name="T78" fmla="*/ 282 w 506"/>
              <a:gd name="T79" fmla="*/ 418 h 418"/>
              <a:gd name="T80" fmla="*/ 412 w 506"/>
              <a:gd name="T81" fmla="*/ 400 h 418"/>
              <a:gd name="T82" fmla="*/ 454 w 506"/>
              <a:gd name="T83" fmla="*/ 400 h 418"/>
              <a:gd name="T84" fmla="*/ 472 w 506"/>
              <a:gd name="T85" fmla="*/ 400 h 418"/>
              <a:gd name="T86" fmla="*/ 494 w 506"/>
              <a:gd name="T87" fmla="*/ 388 h 418"/>
              <a:gd name="T88" fmla="*/ 506 w 506"/>
              <a:gd name="T89" fmla="*/ 366 h 418"/>
              <a:gd name="T90" fmla="*/ 408 w 506"/>
              <a:gd name="T91" fmla="*/ 326 h 418"/>
              <a:gd name="T92" fmla="*/ 498 w 506"/>
              <a:gd name="T93" fmla="*/ 264 h 418"/>
              <a:gd name="T94" fmla="*/ 496 w 506"/>
              <a:gd name="T95" fmla="*/ 24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06" h="418">
                <a:moveTo>
                  <a:pt x="408" y="210"/>
                </a:moveTo>
                <a:lnTo>
                  <a:pt x="408" y="188"/>
                </a:lnTo>
                <a:lnTo>
                  <a:pt x="492" y="188"/>
                </a:lnTo>
                <a:lnTo>
                  <a:pt x="488" y="158"/>
                </a:lnTo>
                <a:lnTo>
                  <a:pt x="488" y="158"/>
                </a:lnTo>
                <a:lnTo>
                  <a:pt x="488" y="150"/>
                </a:lnTo>
                <a:lnTo>
                  <a:pt x="486" y="142"/>
                </a:lnTo>
                <a:lnTo>
                  <a:pt x="482" y="134"/>
                </a:lnTo>
                <a:lnTo>
                  <a:pt x="476" y="128"/>
                </a:lnTo>
                <a:lnTo>
                  <a:pt x="470" y="124"/>
                </a:lnTo>
                <a:lnTo>
                  <a:pt x="464" y="120"/>
                </a:lnTo>
                <a:lnTo>
                  <a:pt x="456" y="116"/>
                </a:lnTo>
                <a:lnTo>
                  <a:pt x="446" y="116"/>
                </a:lnTo>
                <a:lnTo>
                  <a:pt x="300" y="116"/>
                </a:lnTo>
                <a:lnTo>
                  <a:pt x="300" y="116"/>
                </a:lnTo>
                <a:lnTo>
                  <a:pt x="290" y="116"/>
                </a:lnTo>
                <a:lnTo>
                  <a:pt x="282" y="120"/>
                </a:lnTo>
                <a:lnTo>
                  <a:pt x="276" y="124"/>
                </a:lnTo>
                <a:lnTo>
                  <a:pt x="270" y="128"/>
                </a:lnTo>
                <a:lnTo>
                  <a:pt x="264" y="134"/>
                </a:lnTo>
                <a:lnTo>
                  <a:pt x="260" y="142"/>
                </a:lnTo>
                <a:lnTo>
                  <a:pt x="258" y="150"/>
                </a:lnTo>
                <a:lnTo>
                  <a:pt x="256" y="158"/>
                </a:lnTo>
                <a:lnTo>
                  <a:pt x="250" y="246"/>
                </a:lnTo>
                <a:lnTo>
                  <a:pt x="240" y="246"/>
                </a:lnTo>
                <a:lnTo>
                  <a:pt x="240" y="120"/>
                </a:lnTo>
                <a:lnTo>
                  <a:pt x="240" y="120"/>
                </a:lnTo>
                <a:lnTo>
                  <a:pt x="238" y="108"/>
                </a:lnTo>
                <a:lnTo>
                  <a:pt x="252" y="108"/>
                </a:lnTo>
                <a:lnTo>
                  <a:pt x="252" y="62"/>
                </a:lnTo>
                <a:lnTo>
                  <a:pt x="300" y="62"/>
                </a:lnTo>
                <a:lnTo>
                  <a:pt x="300" y="0"/>
                </a:lnTo>
                <a:lnTo>
                  <a:pt x="128" y="0"/>
                </a:lnTo>
                <a:lnTo>
                  <a:pt x="128" y="62"/>
                </a:lnTo>
                <a:lnTo>
                  <a:pt x="140" y="62"/>
                </a:lnTo>
                <a:lnTo>
                  <a:pt x="140" y="108"/>
                </a:lnTo>
                <a:lnTo>
                  <a:pt x="154" y="108"/>
                </a:lnTo>
                <a:lnTo>
                  <a:pt x="154" y="108"/>
                </a:lnTo>
                <a:lnTo>
                  <a:pt x="152" y="120"/>
                </a:lnTo>
                <a:lnTo>
                  <a:pt x="152" y="250"/>
                </a:lnTo>
                <a:lnTo>
                  <a:pt x="152" y="250"/>
                </a:lnTo>
                <a:lnTo>
                  <a:pt x="152" y="250"/>
                </a:lnTo>
                <a:lnTo>
                  <a:pt x="152" y="250"/>
                </a:lnTo>
                <a:lnTo>
                  <a:pt x="152" y="266"/>
                </a:lnTo>
                <a:lnTo>
                  <a:pt x="150" y="278"/>
                </a:lnTo>
                <a:lnTo>
                  <a:pt x="146" y="290"/>
                </a:lnTo>
                <a:lnTo>
                  <a:pt x="136" y="304"/>
                </a:lnTo>
                <a:lnTo>
                  <a:pt x="136" y="304"/>
                </a:lnTo>
                <a:lnTo>
                  <a:pt x="124" y="296"/>
                </a:lnTo>
                <a:lnTo>
                  <a:pt x="110" y="294"/>
                </a:lnTo>
                <a:lnTo>
                  <a:pt x="110" y="294"/>
                </a:lnTo>
                <a:lnTo>
                  <a:pt x="94" y="294"/>
                </a:lnTo>
                <a:lnTo>
                  <a:pt x="78" y="298"/>
                </a:lnTo>
                <a:lnTo>
                  <a:pt x="78" y="298"/>
                </a:lnTo>
                <a:lnTo>
                  <a:pt x="70" y="302"/>
                </a:lnTo>
                <a:lnTo>
                  <a:pt x="62" y="308"/>
                </a:lnTo>
                <a:lnTo>
                  <a:pt x="62" y="308"/>
                </a:lnTo>
                <a:lnTo>
                  <a:pt x="56" y="316"/>
                </a:lnTo>
                <a:lnTo>
                  <a:pt x="50" y="326"/>
                </a:lnTo>
                <a:lnTo>
                  <a:pt x="50" y="326"/>
                </a:lnTo>
                <a:lnTo>
                  <a:pt x="50" y="336"/>
                </a:lnTo>
                <a:lnTo>
                  <a:pt x="52" y="346"/>
                </a:lnTo>
                <a:lnTo>
                  <a:pt x="52" y="346"/>
                </a:lnTo>
                <a:lnTo>
                  <a:pt x="54" y="348"/>
                </a:lnTo>
                <a:lnTo>
                  <a:pt x="0" y="348"/>
                </a:lnTo>
                <a:lnTo>
                  <a:pt x="0" y="348"/>
                </a:lnTo>
                <a:lnTo>
                  <a:pt x="0" y="352"/>
                </a:lnTo>
                <a:lnTo>
                  <a:pt x="56" y="352"/>
                </a:lnTo>
                <a:lnTo>
                  <a:pt x="56" y="352"/>
                </a:lnTo>
                <a:lnTo>
                  <a:pt x="60" y="356"/>
                </a:lnTo>
                <a:lnTo>
                  <a:pt x="0" y="356"/>
                </a:lnTo>
                <a:lnTo>
                  <a:pt x="0" y="356"/>
                </a:lnTo>
                <a:lnTo>
                  <a:pt x="2" y="364"/>
                </a:lnTo>
                <a:lnTo>
                  <a:pt x="6" y="374"/>
                </a:lnTo>
                <a:lnTo>
                  <a:pt x="14" y="388"/>
                </a:lnTo>
                <a:lnTo>
                  <a:pt x="28" y="400"/>
                </a:lnTo>
                <a:lnTo>
                  <a:pt x="42" y="408"/>
                </a:lnTo>
                <a:lnTo>
                  <a:pt x="42" y="410"/>
                </a:lnTo>
                <a:lnTo>
                  <a:pt x="86" y="410"/>
                </a:lnTo>
                <a:lnTo>
                  <a:pt x="86" y="408"/>
                </a:lnTo>
                <a:lnTo>
                  <a:pt x="86" y="408"/>
                </a:lnTo>
                <a:lnTo>
                  <a:pt x="100" y="400"/>
                </a:lnTo>
                <a:lnTo>
                  <a:pt x="114" y="388"/>
                </a:lnTo>
                <a:lnTo>
                  <a:pt x="122" y="374"/>
                </a:lnTo>
                <a:lnTo>
                  <a:pt x="126" y="364"/>
                </a:lnTo>
                <a:lnTo>
                  <a:pt x="126" y="356"/>
                </a:lnTo>
                <a:lnTo>
                  <a:pt x="64" y="356"/>
                </a:lnTo>
                <a:lnTo>
                  <a:pt x="64" y="356"/>
                </a:lnTo>
                <a:lnTo>
                  <a:pt x="66" y="352"/>
                </a:lnTo>
                <a:lnTo>
                  <a:pt x="128" y="352"/>
                </a:lnTo>
                <a:lnTo>
                  <a:pt x="128" y="352"/>
                </a:lnTo>
                <a:lnTo>
                  <a:pt x="128" y="348"/>
                </a:lnTo>
                <a:lnTo>
                  <a:pt x="68" y="348"/>
                </a:lnTo>
                <a:lnTo>
                  <a:pt x="68" y="348"/>
                </a:lnTo>
                <a:lnTo>
                  <a:pt x="70" y="344"/>
                </a:lnTo>
                <a:lnTo>
                  <a:pt x="70" y="344"/>
                </a:lnTo>
                <a:lnTo>
                  <a:pt x="72" y="340"/>
                </a:lnTo>
                <a:lnTo>
                  <a:pt x="76" y="338"/>
                </a:lnTo>
                <a:lnTo>
                  <a:pt x="76" y="338"/>
                </a:lnTo>
                <a:lnTo>
                  <a:pt x="82" y="334"/>
                </a:lnTo>
                <a:lnTo>
                  <a:pt x="82" y="334"/>
                </a:lnTo>
                <a:lnTo>
                  <a:pt x="92" y="330"/>
                </a:lnTo>
                <a:lnTo>
                  <a:pt x="92" y="330"/>
                </a:lnTo>
                <a:lnTo>
                  <a:pt x="114" y="320"/>
                </a:lnTo>
                <a:lnTo>
                  <a:pt x="114" y="320"/>
                </a:lnTo>
                <a:lnTo>
                  <a:pt x="124" y="316"/>
                </a:lnTo>
                <a:lnTo>
                  <a:pt x="124" y="316"/>
                </a:lnTo>
                <a:lnTo>
                  <a:pt x="98" y="338"/>
                </a:lnTo>
                <a:lnTo>
                  <a:pt x="242" y="338"/>
                </a:lnTo>
                <a:lnTo>
                  <a:pt x="240" y="358"/>
                </a:lnTo>
                <a:lnTo>
                  <a:pt x="240" y="358"/>
                </a:lnTo>
                <a:lnTo>
                  <a:pt x="240" y="366"/>
                </a:lnTo>
                <a:lnTo>
                  <a:pt x="242" y="374"/>
                </a:lnTo>
                <a:lnTo>
                  <a:pt x="246" y="382"/>
                </a:lnTo>
                <a:lnTo>
                  <a:pt x="252" y="388"/>
                </a:lnTo>
                <a:lnTo>
                  <a:pt x="258" y="394"/>
                </a:lnTo>
                <a:lnTo>
                  <a:pt x="266" y="398"/>
                </a:lnTo>
                <a:lnTo>
                  <a:pt x="272" y="400"/>
                </a:lnTo>
                <a:lnTo>
                  <a:pt x="282" y="400"/>
                </a:lnTo>
                <a:lnTo>
                  <a:pt x="282" y="418"/>
                </a:lnTo>
                <a:lnTo>
                  <a:pt x="324" y="418"/>
                </a:lnTo>
                <a:lnTo>
                  <a:pt x="324" y="400"/>
                </a:lnTo>
                <a:lnTo>
                  <a:pt x="412" y="400"/>
                </a:lnTo>
                <a:lnTo>
                  <a:pt x="412" y="418"/>
                </a:lnTo>
                <a:lnTo>
                  <a:pt x="454" y="418"/>
                </a:lnTo>
                <a:lnTo>
                  <a:pt x="454" y="400"/>
                </a:lnTo>
                <a:lnTo>
                  <a:pt x="464" y="400"/>
                </a:lnTo>
                <a:lnTo>
                  <a:pt x="464" y="400"/>
                </a:lnTo>
                <a:lnTo>
                  <a:pt x="472" y="400"/>
                </a:lnTo>
                <a:lnTo>
                  <a:pt x="480" y="398"/>
                </a:lnTo>
                <a:lnTo>
                  <a:pt x="488" y="394"/>
                </a:lnTo>
                <a:lnTo>
                  <a:pt x="494" y="388"/>
                </a:lnTo>
                <a:lnTo>
                  <a:pt x="500" y="382"/>
                </a:lnTo>
                <a:lnTo>
                  <a:pt x="504" y="374"/>
                </a:lnTo>
                <a:lnTo>
                  <a:pt x="506" y="366"/>
                </a:lnTo>
                <a:lnTo>
                  <a:pt x="506" y="358"/>
                </a:lnTo>
                <a:lnTo>
                  <a:pt x="504" y="326"/>
                </a:lnTo>
                <a:lnTo>
                  <a:pt x="408" y="326"/>
                </a:lnTo>
                <a:lnTo>
                  <a:pt x="408" y="306"/>
                </a:lnTo>
                <a:lnTo>
                  <a:pt x="502" y="306"/>
                </a:lnTo>
                <a:lnTo>
                  <a:pt x="498" y="264"/>
                </a:lnTo>
                <a:lnTo>
                  <a:pt x="408" y="264"/>
                </a:lnTo>
                <a:lnTo>
                  <a:pt x="408" y="244"/>
                </a:lnTo>
                <a:lnTo>
                  <a:pt x="496" y="244"/>
                </a:lnTo>
                <a:lnTo>
                  <a:pt x="494" y="210"/>
                </a:lnTo>
                <a:lnTo>
                  <a:pt x="408" y="2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9167813" y="2498725"/>
            <a:ext cx="374650" cy="619125"/>
          </a:xfrm>
          <a:custGeom>
            <a:avLst/>
            <a:gdLst>
              <a:gd name="T0" fmla="*/ 214 w 236"/>
              <a:gd name="T1" fmla="*/ 40 h 390"/>
              <a:gd name="T2" fmla="*/ 214 w 236"/>
              <a:gd name="T3" fmla="*/ 26 h 390"/>
              <a:gd name="T4" fmla="*/ 214 w 236"/>
              <a:gd name="T5" fmla="*/ 16 h 390"/>
              <a:gd name="T6" fmla="*/ 206 w 236"/>
              <a:gd name="T7" fmla="*/ 2 h 390"/>
              <a:gd name="T8" fmla="*/ 198 w 236"/>
              <a:gd name="T9" fmla="*/ 0 h 390"/>
              <a:gd name="T10" fmla="*/ 32 w 236"/>
              <a:gd name="T11" fmla="*/ 0 h 390"/>
              <a:gd name="T12" fmla="*/ 24 w 236"/>
              <a:gd name="T13" fmla="*/ 2 h 390"/>
              <a:gd name="T14" fmla="*/ 22 w 236"/>
              <a:gd name="T15" fmla="*/ 8 h 390"/>
              <a:gd name="T16" fmla="*/ 22 w 236"/>
              <a:gd name="T17" fmla="*/ 26 h 390"/>
              <a:gd name="T18" fmla="*/ 22 w 236"/>
              <a:gd name="T19" fmla="*/ 40 h 390"/>
              <a:gd name="T20" fmla="*/ 22 w 236"/>
              <a:gd name="T21" fmla="*/ 40 h 390"/>
              <a:gd name="T22" fmla="*/ 6 w 236"/>
              <a:gd name="T23" fmla="*/ 48 h 390"/>
              <a:gd name="T24" fmla="*/ 0 w 236"/>
              <a:gd name="T25" fmla="*/ 66 h 390"/>
              <a:gd name="T26" fmla="*/ 0 w 236"/>
              <a:gd name="T27" fmla="*/ 364 h 390"/>
              <a:gd name="T28" fmla="*/ 8 w 236"/>
              <a:gd name="T29" fmla="*/ 382 h 390"/>
              <a:gd name="T30" fmla="*/ 26 w 236"/>
              <a:gd name="T31" fmla="*/ 390 h 390"/>
              <a:gd name="T32" fmla="*/ 210 w 236"/>
              <a:gd name="T33" fmla="*/ 390 h 390"/>
              <a:gd name="T34" fmla="*/ 228 w 236"/>
              <a:gd name="T35" fmla="*/ 382 h 390"/>
              <a:gd name="T36" fmla="*/ 236 w 236"/>
              <a:gd name="T37" fmla="*/ 364 h 390"/>
              <a:gd name="T38" fmla="*/ 236 w 236"/>
              <a:gd name="T39" fmla="*/ 66 h 390"/>
              <a:gd name="T40" fmla="*/ 230 w 236"/>
              <a:gd name="T41" fmla="*/ 48 h 390"/>
              <a:gd name="T42" fmla="*/ 214 w 236"/>
              <a:gd name="T43" fmla="*/ 40 h 390"/>
              <a:gd name="T44" fmla="*/ 62 w 236"/>
              <a:gd name="T45" fmla="*/ 340 h 390"/>
              <a:gd name="T46" fmla="*/ 62 w 236"/>
              <a:gd name="T47" fmla="*/ 346 h 390"/>
              <a:gd name="T48" fmla="*/ 52 w 236"/>
              <a:gd name="T49" fmla="*/ 354 h 390"/>
              <a:gd name="T50" fmla="*/ 46 w 236"/>
              <a:gd name="T51" fmla="*/ 356 h 390"/>
              <a:gd name="T52" fmla="*/ 34 w 236"/>
              <a:gd name="T53" fmla="*/ 352 h 390"/>
              <a:gd name="T54" fmla="*/ 30 w 236"/>
              <a:gd name="T55" fmla="*/ 340 h 390"/>
              <a:gd name="T56" fmla="*/ 30 w 236"/>
              <a:gd name="T57" fmla="*/ 94 h 390"/>
              <a:gd name="T58" fmla="*/ 34 w 236"/>
              <a:gd name="T59" fmla="*/ 82 h 390"/>
              <a:gd name="T60" fmla="*/ 46 w 236"/>
              <a:gd name="T61" fmla="*/ 76 h 390"/>
              <a:gd name="T62" fmla="*/ 52 w 236"/>
              <a:gd name="T63" fmla="*/ 78 h 390"/>
              <a:gd name="T64" fmla="*/ 62 w 236"/>
              <a:gd name="T65" fmla="*/ 86 h 390"/>
              <a:gd name="T66" fmla="*/ 62 w 236"/>
              <a:gd name="T67" fmla="*/ 34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390">
                <a:moveTo>
                  <a:pt x="214" y="40"/>
                </a:moveTo>
                <a:lnTo>
                  <a:pt x="214" y="40"/>
                </a:lnTo>
                <a:lnTo>
                  <a:pt x="214" y="40"/>
                </a:lnTo>
                <a:lnTo>
                  <a:pt x="214" y="26"/>
                </a:lnTo>
                <a:lnTo>
                  <a:pt x="214" y="26"/>
                </a:lnTo>
                <a:lnTo>
                  <a:pt x="214" y="16"/>
                </a:lnTo>
                <a:lnTo>
                  <a:pt x="212" y="8"/>
                </a:lnTo>
                <a:lnTo>
                  <a:pt x="206" y="2"/>
                </a:lnTo>
                <a:lnTo>
                  <a:pt x="202" y="0"/>
                </a:lnTo>
                <a:lnTo>
                  <a:pt x="198" y="0"/>
                </a:lnTo>
                <a:lnTo>
                  <a:pt x="32" y="0"/>
                </a:lnTo>
                <a:lnTo>
                  <a:pt x="32" y="0"/>
                </a:lnTo>
                <a:lnTo>
                  <a:pt x="28" y="0"/>
                </a:lnTo>
                <a:lnTo>
                  <a:pt x="24" y="2"/>
                </a:lnTo>
                <a:lnTo>
                  <a:pt x="22" y="4"/>
                </a:lnTo>
                <a:lnTo>
                  <a:pt x="22" y="8"/>
                </a:lnTo>
                <a:lnTo>
                  <a:pt x="22" y="16"/>
                </a:lnTo>
                <a:lnTo>
                  <a:pt x="22" y="26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14" y="42"/>
                </a:lnTo>
                <a:lnTo>
                  <a:pt x="6" y="48"/>
                </a:lnTo>
                <a:lnTo>
                  <a:pt x="2" y="56"/>
                </a:lnTo>
                <a:lnTo>
                  <a:pt x="0" y="66"/>
                </a:lnTo>
                <a:lnTo>
                  <a:pt x="0" y="364"/>
                </a:lnTo>
                <a:lnTo>
                  <a:pt x="0" y="364"/>
                </a:lnTo>
                <a:lnTo>
                  <a:pt x="2" y="374"/>
                </a:lnTo>
                <a:lnTo>
                  <a:pt x="8" y="382"/>
                </a:lnTo>
                <a:lnTo>
                  <a:pt x="16" y="388"/>
                </a:lnTo>
                <a:lnTo>
                  <a:pt x="26" y="390"/>
                </a:lnTo>
                <a:lnTo>
                  <a:pt x="210" y="390"/>
                </a:lnTo>
                <a:lnTo>
                  <a:pt x="210" y="390"/>
                </a:lnTo>
                <a:lnTo>
                  <a:pt x="220" y="388"/>
                </a:lnTo>
                <a:lnTo>
                  <a:pt x="228" y="382"/>
                </a:lnTo>
                <a:lnTo>
                  <a:pt x="234" y="374"/>
                </a:lnTo>
                <a:lnTo>
                  <a:pt x="236" y="364"/>
                </a:lnTo>
                <a:lnTo>
                  <a:pt x="236" y="66"/>
                </a:lnTo>
                <a:lnTo>
                  <a:pt x="236" y="66"/>
                </a:lnTo>
                <a:lnTo>
                  <a:pt x="236" y="56"/>
                </a:lnTo>
                <a:lnTo>
                  <a:pt x="230" y="48"/>
                </a:lnTo>
                <a:lnTo>
                  <a:pt x="224" y="42"/>
                </a:lnTo>
                <a:lnTo>
                  <a:pt x="214" y="40"/>
                </a:lnTo>
                <a:lnTo>
                  <a:pt x="214" y="40"/>
                </a:lnTo>
                <a:close/>
                <a:moveTo>
                  <a:pt x="62" y="340"/>
                </a:moveTo>
                <a:lnTo>
                  <a:pt x="62" y="340"/>
                </a:lnTo>
                <a:lnTo>
                  <a:pt x="62" y="346"/>
                </a:lnTo>
                <a:lnTo>
                  <a:pt x="58" y="352"/>
                </a:lnTo>
                <a:lnTo>
                  <a:pt x="52" y="354"/>
                </a:lnTo>
                <a:lnTo>
                  <a:pt x="46" y="356"/>
                </a:lnTo>
                <a:lnTo>
                  <a:pt x="46" y="356"/>
                </a:lnTo>
                <a:lnTo>
                  <a:pt x="40" y="354"/>
                </a:lnTo>
                <a:lnTo>
                  <a:pt x="34" y="352"/>
                </a:lnTo>
                <a:lnTo>
                  <a:pt x="30" y="346"/>
                </a:lnTo>
                <a:lnTo>
                  <a:pt x="30" y="340"/>
                </a:lnTo>
                <a:lnTo>
                  <a:pt x="30" y="94"/>
                </a:lnTo>
                <a:lnTo>
                  <a:pt x="30" y="94"/>
                </a:lnTo>
                <a:lnTo>
                  <a:pt x="30" y="86"/>
                </a:lnTo>
                <a:lnTo>
                  <a:pt x="34" y="82"/>
                </a:lnTo>
                <a:lnTo>
                  <a:pt x="40" y="78"/>
                </a:lnTo>
                <a:lnTo>
                  <a:pt x="46" y="76"/>
                </a:lnTo>
                <a:lnTo>
                  <a:pt x="46" y="76"/>
                </a:lnTo>
                <a:lnTo>
                  <a:pt x="52" y="78"/>
                </a:lnTo>
                <a:lnTo>
                  <a:pt x="58" y="82"/>
                </a:lnTo>
                <a:lnTo>
                  <a:pt x="62" y="86"/>
                </a:lnTo>
                <a:lnTo>
                  <a:pt x="62" y="94"/>
                </a:lnTo>
                <a:lnTo>
                  <a:pt x="62" y="3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9142413" y="5275263"/>
            <a:ext cx="577850" cy="581025"/>
            <a:chOff x="9142413" y="5275263"/>
            <a:chExt cx="577850" cy="581025"/>
          </a:xfrm>
          <a:solidFill>
            <a:schemeClr val="bg1">
              <a:lumMod val="50000"/>
            </a:schemeClr>
          </a:solidFill>
        </p:grpSpPr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9142413" y="5275263"/>
              <a:ext cx="577850" cy="581025"/>
            </a:xfrm>
            <a:custGeom>
              <a:avLst/>
              <a:gdLst>
                <a:gd name="T0" fmla="*/ 258 w 364"/>
                <a:gd name="T1" fmla="*/ 184 h 366"/>
                <a:gd name="T2" fmla="*/ 208 w 364"/>
                <a:gd name="T3" fmla="*/ 78 h 366"/>
                <a:gd name="T4" fmla="*/ 210 w 364"/>
                <a:gd name="T5" fmla="*/ 70 h 366"/>
                <a:gd name="T6" fmla="*/ 208 w 364"/>
                <a:gd name="T7" fmla="*/ 52 h 366"/>
                <a:gd name="T8" fmla="*/ 200 w 364"/>
                <a:gd name="T9" fmla="*/ 18 h 366"/>
                <a:gd name="T10" fmla="*/ 190 w 364"/>
                <a:gd name="T11" fmla="*/ 0 h 366"/>
                <a:gd name="T12" fmla="*/ 18 w 364"/>
                <a:gd name="T13" fmla="*/ 2 h 366"/>
                <a:gd name="T14" fmla="*/ 10 w 364"/>
                <a:gd name="T15" fmla="*/ 18 h 366"/>
                <a:gd name="T16" fmla="*/ 0 w 364"/>
                <a:gd name="T17" fmla="*/ 52 h 366"/>
                <a:gd name="T18" fmla="*/ 0 w 364"/>
                <a:gd name="T19" fmla="*/ 70 h 366"/>
                <a:gd name="T20" fmla="*/ 6 w 364"/>
                <a:gd name="T21" fmla="*/ 114 h 366"/>
                <a:gd name="T22" fmla="*/ 26 w 364"/>
                <a:gd name="T23" fmla="*/ 152 h 366"/>
                <a:gd name="T24" fmla="*/ 54 w 364"/>
                <a:gd name="T25" fmla="*/ 178 h 366"/>
                <a:gd name="T26" fmla="*/ 90 w 364"/>
                <a:gd name="T27" fmla="*/ 192 h 366"/>
                <a:gd name="T28" fmla="*/ 90 w 364"/>
                <a:gd name="T29" fmla="*/ 344 h 366"/>
                <a:gd name="T30" fmla="*/ 52 w 364"/>
                <a:gd name="T31" fmla="*/ 348 h 366"/>
                <a:gd name="T32" fmla="*/ 38 w 364"/>
                <a:gd name="T33" fmla="*/ 354 h 366"/>
                <a:gd name="T34" fmla="*/ 36 w 364"/>
                <a:gd name="T35" fmla="*/ 356 h 366"/>
                <a:gd name="T36" fmla="*/ 42 w 364"/>
                <a:gd name="T37" fmla="*/ 360 h 366"/>
                <a:gd name="T38" fmla="*/ 78 w 364"/>
                <a:gd name="T39" fmla="*/ 366 h 366"/>
                <a:gd name="T40" fmla="*/ 104 w 364"/>
                <a:gd name="T41" fmla="*/ 366 h 366"/>
                <a:gd name="T42" fmla="*/ 154 w 364"/>
                <a:gd name="T43" fmla="*/ 364 h 366"/>
                <a:gd name="T44" fmla="*/ 172 w 364"/>
                <a:gd name="T45" fmla="*/ 358 h 366"/>
                <a:gd name="T46" fmla="*/ 174 w 364"/>
                <a:gd name="T47" fmla="*/ 356 h 366"/>
                <a:gd name="T48" fmla="*/ 170 w 364"/>
                <a:gd name="T49" fmla="*/ 352 h 366"/>
                <a:gd name="T50" fmla="*/ 142 w 364"/>
                <a:gd name="T51" fmla="*/ 346 h 366"/>
                <a:gd name="T52" fmla="*/ 120 w 364"/>
                <a:gd name="T53" fmla="*/ 192 h 366"/>
                <a:gd name="T54" fmla="*/ 138 w 364"/>
                <a:gd name="T55" fmla="*/ 186 h 366"/>
                <a:gd name="T56" fmla="*/ 168 w 364"/>
                <a:gd name="T57" fmla="*/ 168 h 366"/>
                <a:gd name="T58" fmla="*/ 212 w 364"/>
                <a:gd name="T59" fmla="*/ 184 h 366"/>
                <a:gd name="T60" fmla="*/ 212 w 364"/>
                <a:gd name="T61" fmla="*/ 334 h 366"/>
                <a:gd name="T62" fmla="*/ 180 w 364"/>
                <a:gd name="T63" fmla="*/ 342 h 366"/>
                <a:gd name="T64" fmla="*/ 178 w 364"/>
                <a:gd name="T65" fmla="*/ 356 h 366"/>
                <a:gd name="T66" fmla="*/ 290 w 364"/>
                <a:gd name="T67" fmla="*/ 344 h 366"/>
                <a:gd name="T68" fmla="*/ 288 w 364"/>
                <a:gd name="T69" fmla="*/ 342 h 366"/>
                <a:gd name="T70" fmla="*/ 258 w 364"/>
                <a:gd name="T71" fmla="*/ 334 h 366"/>
                <a:gd name="T72" fmla="*/ 104 w 364"/>
                <a:gd name="T73" fmla="*/ 182 h 366"/>
                <a:gd name="T74" fmla="*/ 86 w 364"/>
                <a:gd name="T75" fmla="*/ 178 h 366"/>
                <a:gd name="T76" fmla="*/ 52 w 364"/>
                <a:gd name="T77" fmla="*/ 162 h 366"/>
                <a:gd name="T78" fmla="*/ 28 w 364"/>
                <a:gd name="T79" fmla="*/ 132 h 366"/>
                <a:gd name="T80" fmla="*/ 14 w 364"/>
                <a:gd name="T81" fmla="*/ 92 h 366"/>
                <a:gd name="T82" fmla="*/ 12 w 364"/>
                <a:gd name="T83" fmla="*/ 70 h 366"/>
                <a:gd name="T84" fmla="*/ 16 w 364"/>
                <a:gd name="T85" fmla="*/ 40 h 366"/>
                <a:gd name="T86" fmla="*/ 26 w 364"/>
                <a:gd name="T87" fmla="*/ 12 h 366"/>
                <a:gd name="T88" fmla="*/ 182 w 364"/>
                <a:gd name="T89" fmla="*/ 12 h 366"/>
                <a:gd name="T90" fmla="*/ 194 w 364"/>
                <a:gd name="T91" fmla="*/ 40 h 366"/>
                <a:gd name="T92" fmla="*/ 196 w 364"/>
                <a:gd name="T93" fmla="*/ 70 h 366"/>
                <a:gd name="T94" fmla="*/ 194 w 364"/>
                <a:gd name="T95" fmla="*/ 92 h 366"/>
                <a:gd name="T96" fmla="*/ 180 w 364"/>
                <a:gd name="T97" fmla="*/ 132 h 366"/>
                <a:gd name="T98" fmla="*/ 156 w 364"/>
                <a:gd name="T99" fmla="*/ 162 h 366"/>
                <a:gd name="T100" fmla="*/ 122 w 364"/>
                <a:gd name="T101" fmla="*/ 178 h 366"/>
                <a:gd name="T102" fmla="*/ 104 w 364"/>
                <a:gd name="T103" fmla="*/ 182 h 366"/>
                <a:gd name="T104" fmla="*/ 220 w 364"/>
                <a:gd name="T105" fmla="*/ 182 h 366"/>
                <a:gd name="T106" fmla="*/ 186 w 364"/>
                <a:gd name="T107" fmla="*/ 148 h 366"/>
                <a:gd name="T108" fmla="*/ 194 w 364"/>
                <a:gd name="T109" fmla="*/ 134 h 366"/>
                <a:gd name="T110" fmla="*/ 206 w 364"/>
                <a:gd name="T111" fmla="*/ 102 h 366"/>
                <a:gd name="T112" fmla="*/ 344 w 364"/>
                <a:gd name="T113" fmla="*/ 86 h 366"/>
                <a:gd name="T114" fmla="*/ 248 w 364"/>
                <a:gd name="T115" fmla="*/ 18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" h="366">
                  <a:moveTo>
                    <a:pt x="258" y="334"/>
                  </a:moveTo>
                  <a:lnTo>
                    <a:pt x="258" y="184"/>
                  </a:lnTo>
                  <a:lnTo>
                    <a:pt x="364" y="78"/>
                  </a:lnTo>
                  <a:lnTo>
                    <a:pt x="208" y="78"/>
                  </a:lnTo>
                  <a:lnTo>
                    <a:pt x="208" y="78"/>
                  </a:lnTo>
                  <a:lnTo>
                    <a:pt x="210" y="70"/>
                  </a:lnTo>
                  <a:lnTo>
                    <a:pt x="210" y="70"/>
                  </a:lnTo>
                  <a:lnTo>
                    <a:pt x="208" y="52"/>
                  </a:lnTo>
                  <a:lnTo>
                    <a:pt x="204" y="36"/>
                  </a:lnTo>
                  <a:lnTo>
                    <a:pt x="200" y="18"/>
                  </a:lnTo>
                  <a:lnTo>
                    <a:pt x="192" y="2"/>
                  </a:lnTo>
                  <a:lnTo>
                    <a:pt x="190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0" y="18"/>
                  </a:lnTo>
                  <a:lnTo>
                    <a:pt x="4" y="36"/>
                  </a:lnTo>
                  <a:lnTo>
                    <a:pt x="0" y="5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94"/>
                  </a:lnTo>
                  <a:lnTo>
                    <a:pt x="6" y="114"/>
                  </a:lnTo>
                  <a:lnTo>
                    <a:pt x="14" y="134"/>
                  </a:lnTo>
                  <a:lnTo>
                    <a:pt x="26" y="152"/>
                  </a:lnTo>
                  <a:lnTo>
                    <a:pt x="38" y="166"/>
                  </a:lnTo>
                  <a:lnTo>
                    <a:pt x="54" y="178"/>
                  </a:lnTo>
                  <a:lnTo>
                    <a:pt x="70" y="186"/>
                  </a:lnTo>
                  <a:lnTo>
                    <a:pt x="90" y="192"/>
                  </a:lnTo>
                  <a:lnTo>
                    <a:pt x="90" y="344"/>
                  </a:lnTo>
                  <a:lnTo>
                    <a:pt x="90" y="344"/>
                  </a:lnTo>
                  <a:lnTo>
                    <a:pt x="68" y="346"/>
                  </a:lnTo>
                  <a:lnTo>
                    <a:pt x="52" y="348"/>
                  </a:lnTo>
                  <a:lnTo>
                    <a:pt x="40" y="352"/>
                  </a:lnTo>
                  <a:lnTo>
                    <a:pt x="38" y="354"/>
                  </a:lnTo>
                  <a:lnTo>
                    <a:pt x="36" y="356"/>
                  </a:lnTo>
                  <a:lnTo>
                    <a:pt x="36" y="356"/>
                  </a:lnTo>
                  <a:lnTo>
                    <a:pt x="38" y="358"/>
                  </a:lnTo>
                  <a:lnTo>
                    <a:pt x="42" y="360"/>
                  </a:lnTo>
                  <a:lnTo>
                    <a:pt x="56" y="364"/>
                  </a:lnTo>
                  <a:lnTo>
                    <a:pt x="78" y="366"/>
                  </a:lnTo>
                  <a:lnTo>
                    <a:pt x="104" y="366"/>
                  </a:lnTo>
                  <a:lnTo>
                    <a:pt x="104" y="366"/>
                  </a:lnTo>
                  <a:lnTo>
                    <a:pt x="132" y="366"/>
                  </a:lnTo>
                  <a:lnTo>
                    <a:pt x="154" y="364"/>
                  </a:lnTo>
                  <a:lnTo>
                    <a:pt x="168" y="360"/>
                  </a:lnTo>
                  <a:lnTo>
                    <a:pt x="172" y="358"/>
                  </a:lnTo>
                  <a:lnTo>
                    <a:pt x="174" y="356"/>
                  </a:lnTo>
                  <a:lnTo>
                    <a:pt x="174" y="356"/>
                  </a:lnTo>
                  <a:lnTo>
                    <a:pt x="172" y="354"/>
                  </a:lnTo>
                  <a:lnTo>
                    <a:pt x="170" y="352"/>
                  </a:lnTo>
                  <a:lnTo>
                    <a:pt x="158" y="348"/>
                  </a:lnTo>
                  <a:lnTo>
                    <a:pt x="142" y="346"/>
                  </a:lnTo>
                  <a:lnTo>
                    <a:pt x="120" y="344"/>
                  </a:lnTo>
                  <a:lnTo>
                    <a:pt x="120" y="192"/>
                  </a:lnTo>
                  <a:lnTo>
                    <a:pt x="120" y="192"/>
                  </a:lnTo>
                  <a:lnTo>
                    <a:pt x="138" y="186"/>
                  </a:lnTo>
                  <a:lnTo>
                    <a:pt x="154" y="178"/>
                  </a:lnTo>
                  <a:lnTo>
                    <a:pt x="168" y="168"/>
                  </a:lnTo>
                  <a:lnTo>
                    <a:pt x="182" y="154"/>
                  </a:lnTo>
                  <a:lnTo>
                    <a:pt x="212" y="184"/>
                  </a:lnTo>
                  <a:lnTo>
                    <a:pt x="212" y="334"/>
                  </a:lnTo>
                  <a:lnTo>
                    <a:pt x="212" y="334"/>
                  </a:lnTo>
                  <a:lnTo>
                    <a:pt x="186" y="340"/>
                  </a:lnTo>
                  <a:lnTo>
                    <a:pt x="180" y="342"/>
                  </a:lnTo>
                  <a:lnTo>
                    <a:pt x="178" y="344"/>
                  </a:lnTo>
                  <a:lnTo>
                    <a:pt x="178" y="356"/>
                  </a:lnTo>
                  <a:lnTo>
                    <a:pt x="290" y="356"/>
                  </a:lnTo>
                  <a:lnTo>
                    <a:pt x="290" y="344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82" y="340"/>
                  </a:lnTo>
                  <a:lnTo>
                    <a:pt x="258" y="334"/>
                  </a:lnTo>
                  <a:lnTo>
                    <a:pt x="258" y="334"/>
                  </a:lnTo>
                  <a:close/>
                  <a:moveTo>
                    <a:pt x="104" y="182"/>
                  </a:moveTo>
                  <a:lnTo>
                    <a:pt x="104" y="182"/>
                  </a:lnTo>
                  <a:lnTo>
                    <a:pt x="86" y="178"/>
                  </a:lnTo>
                  <a:lnTo>
                    <a:pt x="68" y="172"/>
                  </a:lnTo>
                  <a:lnTo>
                    <a:pt x="52" y="162"/>
                  </a:lnTo>
                  <a:lnTo>
                    <a:pt x="40" y="148"/>
                  </a:lnTo>
                  <a:lnTo>
                    <a:pt x="28" y="132"/>
                  </a:lnTo>
                  <a:lnTo>
                    <a:pt x="20" y="114"/>
                  </a:lnTo>
                  <a:lnTo>
                    <a:pt x="14" y="92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56"/>
                  </a:lnTo>
                  <a:lnTo>
                    <a:pt x="16" y="40"/>
                  </a:lnTo>
                  <a:lnTo>
                    <a:pt x="20" y="26"/>
                  </a:lnTo>
                  <a:lnTo>
                    <a:pt x="26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88" y="26"/>
                  </a:lnTo>
                  <a:lnTo>
                    <a:pt x="194" y="40"/>
                  </a:lnTo>
                  <a:lnTo>
                    <a:pt x="196" y="56"/>
                  </a:lnTo>
                  <a:lnTo>
                    <a:pt x="196" y="70"/>
                  </a:lnTo>
                  <a:lnTo>
                    <a:pt x="196" y="70"/>
                  </a:lnTo>
                  <a:lnTo>
                    <a:pt x="194" y="92"/>
                  </a:lnTo>
                  <a:lnTo>
                    <a:pt x="190" y="114"/>
                  </a:lnTo>
                  <a:lnTo>
                    <a:pt x="180" y="132"/>
                  </a:lnTo>
                  <a:lnTo>
                    <a:pt x="170" y="148"/>
                  </a:lnTo>
                  <a:lnTo>
                    <a:pt x="156" y="162"/>
                  </a:lnTo>
                  <a:lnTo>
                    <a:pt x="140" y="172"/>
                  </a:lnTo>
                  <a:lnTo>
                    <a:pt x="122" y="178"/>
                  </a:lnTo>
                  <a:lnTo>
                    <a:pt x="104" y="182"/>
                  </a:lnTo>
                  <a:lnTo>
                    <a:pt x="104" y="182"/>
                  </a:lnTo>
                  <a:close/>
                  <a:moveTo>
                    <a:pt x="248" y="182"/>
                  </a:moveTo>
                  <a:lnTo>
                    <a:pt x="220" y="182"/>
                  </a:lnTo>
                  <a:lnTo>
                    <a:pt x="220" y="180"/>
                  </a:lnTo>
                  <a:lnTo>
                    <a:pt x="186" y="148"/>
                  </a:lnTo>
                  <a:lnTo>
                    <a:pt x="186" y="148"/>
                  </a:lnTo>
                  <a:lnTo>
                    <a:pt x="194" y="134"/>
                  </a:lnTo>
                  <a:lnTo>
                    <a:pt x="200" y="118"/>
                  </a:lnTo>
                  <a:lnTo>
                    <a:pt x="206" y="102"/>
                  </a:lnTo>
                  <a:lnTo>
                    <a:pt x="208" y="86"/>
                  </a:lnTo>
                  <a:lnTo>
                    <a:pt x="344" y="86"/>
                  </a:lnTo>
                  <a:lnTo>
                    <a:pt x="248" y="180"/>
                  </a:lnTo>
                  <a:lnTo>
                    <a:pt x="248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9183688" y="5392738"/>
              <a:ext cx="250825" cy="155575"/>
            </a:xfrm>
            <a:custGeom>
              <a:avLst/>
              <a:gdLst>
                <a:gd name="T0" fmla="*/ 156 w 158"/>
                <a:gd name="T1" fmla="*/ 0 h 98"/>
                <a:gd name="T2" fmla="*/ 2 w 158"/>
                <a:gd name="T3" fmla="*/ 0 h 98"/>
                <a:gd name="T4" fmla="*/ 2 w 158"/>
                <a:gd name="T5" fmla="*/ 0 h 98"/>
                <a:gd name="T6" fmla="*/ 0 w 158"/>
                <a:gd name="T7" fmla="*/ 8 h 98"/>
                <a:gd name="T8" fmla="*/ 0 w 158"/>
                <a:gd name="T9" fmla="*/ 20 h 98"/>
                <a:gd name="T10" fmla="*/ 4 w 158"/>
                <a:gd name="T11" fmla="*/ 36 h 98"/>
                <a:gd name="T12" fmla="*/ 10 w 158"/>
                <a:gd name="T13" fmla="*/ 54 h 98"/>
                <a:gd name="T14" fmla="*/ 20 w 158"/>
                <a:gd name="T15" fmla="*/ 70 h 98"/>
                <a:gd name="T16" fmla="*/ 28 w 158"/>
                <a:gd name="T17" fmla="*/ 78 h 98"/>
                <a:gd name="T18" fmla="*/ 36 w 158"/>
                <a:gd name="T19" fmla="*/ 84 h 98"/>
                <a:gd name="T20" fmla="*/ 46 w 158"/>
                <a:gd name="T21" fmla="*/ 90 h 98"/>
                <a:gd name="T22" fmla="*/ 56 w 158"/>
                <a:gd name="T23" fmla="*/ 94 h 98"/>
                <a:gd name="T24" fmla="*/ 70 w 158"/>
                <a:gd name="T25" fmla="*/ 98 h 98"/>
                <a:gd name="T26" fmla="*/ 84 w 158"/>
                <a:gd name="T27" fmla="*/ 98 h 98"/>
                <a:gd name="T28" fmla="*/ 84 w 158"/>
                <a:gd name="T29" fmla="*/ 98 h 98"/>
                <a:gd name="T30" fmla="*/ 96 w 158"/>
                <a:gd name="T31" fmla="*/ 98 h 98"/>
                <a:gd name="T32" fmla="*/ 108 w 158"/>
                <a:gd name="T33" fmla="*/ 94 h 98"/>
                <a:gd name="T34" fmla="*/ 118 w 158"/>
                <a:gd name="T35" fmla="*/ 90 h 98"/>
                <a:gd name="T36" fmla="*/ 126 w 158"/>
                <a:gd name="T37" fmla="*/ 84 h 98"/>
                <a:gd name="T38" fmla="*/ 134 w 158"/>
                <a:gd name="T39" fmla="*/ 78 h 98"/>
                <a:gd name="T40" fmla="*/ 140 w 158"/>
                <a:gd name="T41" fmla="*/ 70 h 98"/>
                <a:gd name="T42" fmla="*/ 150 w 158"/>
                <a:gd name="T43" fmla="*/ 54 h 98"/>
                <a:gd name="T44" fmla="*/ 154 w 158"/>
                <a:gd name="T45" fmla="*/ 36 h 98"/>
                <a:gd name="T46" fmla="*/ 158 w 158"/>
                <a:gd name="T47" fmla="*/ 20 h 98"/>
                <a:gd name="T48" fmla="*/ 158 w 158"/>
                <a:gd name="T49" fmla="*/ 8 h 98"/>
                <a:gd name="T50" fmla="*/ 156 w 158"/>
                <a:gd name="T51" fmla="*/ 0 h 98"/>
                <a:gd name="T52" fmla="*/ 156 w 158"/>
                <a:gd name="T5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" h="98">
                  <a:moveTo>
                    <a:pt x="156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20"/>
                  </a:lnTo>
                  <a:lnTo>
                    <a:pt x="4" y="36"/>
                  </a:lnTo>
                  <a:lnTo>
                    <a:pt x="10" y="54"/>
                  </a:lnTo>
                  <a:lnTo>
                    <a:pt x="20" y="70"/>
                  </a:lnTo>
                  <a:lnTo>
                    <a:pt x="28" y="78"/>
                  </a:lnTo>
                  <a:lnTo>
                    <a:pt x="36" y="84"/>
                  </a:lnTo>
                  <a:lnTo>
                    <a:pt x="46" y="90"/>
                  </a:lnTo>
                  <a:lnTo>
                    <a:pt x="56" y="94"/>
                  </a:lnTo>
                  <a:lnTo>
                    <a:pt x="70" y="98"/>
                  </a:lnTo>
                  <a:lnTo>
                    <a:pt x="84" y="98"/>
                  </a:lnTo>
                  <a:lnTo>
                    <a:pt x="84" y="98"/>
                  </a:lnTo>
                  <a:lnTo>
                    <a:pt x="96" y="98"/>
                  </a:lnTo>
                  <a:lnTo>
                    <a:pt x="108" y="94"/>
                  </a:lnTo>
                  <a:lnTo>
                    <a:pt x="118" y="90"/>
                  </a:lnTo>
                  <a:lnTo>
                    <a:pt x="126" y="84"/>
                  </a:lnTo>
                  <a:lnTo>
                    <a:pt x="134" y="78"/>
                  </a:lnTo>
                  <a:lnTo>
                    <a:pt x="140" y="70"/>
                  </a:lnTo>
                  <a:lnTo>
                    <a:pt x="150" y="54"/>
                  </a:lnTo>
                  <a:lnTo>
                    <a:pt x="154" y="36"/>
                  </a:lnTo>
                  <a:lnTo>
                    <a:pt x="158" y="20"/>
                  </a:lnTo>
                  <a:lnTo>
                    <a:pt x="158" y="8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78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60363" y="207963"/>
            <a:ext cx="1384300" cy="1365250"/>
          </a:xfrm>
          <a:custGeom>
            <a:avLst/>
            <a:gdLst>
              <a:gd name="T0" fmla="*/ 649 w 872"/>
              <a:gd name="T1" fmla="*/ 712 h 860"/>
              <a:gd name="T2" fmla="*/ 694 w 872"/>
              <a:gd name="T3" fmla="*/ 647 h 860"/>
              <a:gd name="T4" fmla="*/ 738 w 872"/>
              <a:gd name="T5" fmla="*/ 532 h 860"/>
              <a:gd name="T6" fmla="*/ 791 w 872"/>
              <a:gd name="T7" fmla="*/ 558 h 860"/>
              <a:gd name="T8" fmla="*/ 842 w 872"/>
              <a:gd name="T9" fmla="*/ 546 h 860"/>
              <a:gd name="T10" fmla="*/ 872 w 872"/>
              <a:gd name="T11" fmla="*/ 491 h 860"/>
              <a:gd name="T12" fmla="*/ 862 w 872"/>
              <a:gd name="T13" fmla="*/ 440 h 860"/>
              <a:gd name="T14" fmla="*/ 812 w 872"/>
              <a:gd name="T15" fmla="*/ 414 h 860"/>
              <a:gd name="T16" fmla="*/ 801 w 872"/>
              <a:gd name="T17" fmla="*/ 404 h 860"/>
              <a:gd name="T18" fmla="*/ 793 w 872"/>
              <a:gd name="T19" fmla="*/ 353 h 860"/>
              <a:gd name="T20" fmla="*/ 743 w 872"/>
              <a:gd name="T21" fmla="*/ 327 h 860"/>
              <a:gd name="T22" fmla="*/ 700 w 872"/>
              <a:gd name="T23" fmla="*/ 345 h 860"/>
              <a:gd name="T24" fmla="*/ 682 w 872"/>
              <a:gd name="T25" fmla="*/ 388 h 860"/>
              <a:gd name="T26" fmla="*/ 659 w 872"/>
              <a:gd name="T27" fmla="*/ 487 h 860"/>
              <a:gd name="T28" fmla="*/ 594 w 872"/>
              <a:gd name="T29" fmla="*/ 463 h 860"/>
              <a:gd name="T30" fmla="*/ 473 w 872"/>
              <a:gd name="T31" fmla="*/ 471 h 860"/>
              <a:gd name="T32" fmla="*/ 420 w 872"/>
              <a:gd name="T33" fmla="*/ 511 h 860"/>
              <a:gd name="T34" fmla="*/ 383 w 872"/>
              <a:gd name="T35" fmla="*/ 593 h 860"/>
              <a:gd name="T36" fmla="*/ 373 w 872"/>
              <a:gd name="T37" fmla="*/ 591 h 860"/>
              <a:gd name="T38" fmla="*/ 390 w 872"/>
              <a:gd name="T39" fmla="*/ 499 h 860"/>
              <a:gd name="T40" fmla="*/ 434 w 872"/>
              <a:gd name="T41" fmla="*/ 446 h 860"/>
              <a:gd name="T42" fmla="*/ 536 w 872"/>
              <a:gd name="T43" fmla="*/ 418 h 860"/>
              <a:gd name="T44" fmla="*/ 629 w 872"/>
              <a:gd name="T45" fmla="*/ 432 h 860"/>
              <a:gd name="T46" fmla="*/ 588 w 872"/>
              <a:gd name="T47" fmla="*/ 359 h 860"/>
              <a:gd name="T48" fmla="*/ 495 w 872"/>
              <a:gd name="T49" fmla="*/ 286 h 860"/>
              <a:gd name="T50" fmla="*/ 387 w 872"/>
              <a:gd name="T51" fmla="*/ 270 h 860"/>
              <a:gd name="T52" fmla="*/ 286 w 872"/>
              <a:gd name="T53" fmla="*/ 294 h 860"/>
              <a:gd name="T54" fmla="*/ 203 w 872"/>
              <a:gd name="T55" fmla="*/ 345 h 860"/>
              <a:gd name="T56" fmla="*/ 156 w 872"/>
              <a:gd name="T57" fmla="*/ 408 h 860"/>
              <a:gd name="T58" fmla="*/ 154 w 872"/>
              <a:gd name="T59" fmla="*/ 457 h 860"/>
              <a:gd name="T60" fmla="*/ 124 w 872"/>
              <a:gd name="T61" fmla="*/ 475 h 860"/>
              <a:gd name="T62" fmla="*/ 97 w 872"/>
              <a:gd name="T63" fmla="*/ 426 h 860"/>
              <a:gd name="T64" fmla="*/ 59 w 872"/>
              <a:gd name="T65" fmla="*/ 404 h 860"/>
              <a:gd name="T66" fmla="*/ 18 w 872"/>
              <a:gd name="T67" fmla="*/ 438 h 860"/>
              <a:gd name="T68" fmla="*/ 14 w 872"/>
              <a:gd name="T69" fmla="*/ 522 h 860"/>
              <a:gd name="T70" fmla="*/ 59 w 872"/>
              <a:gd name="T71" fmla="*/ 639 h 860"/>
              <a:gd name="T72" fmla="*/ 140 w 872"/>
              <a:gd name="T73" fmla="*/ 702 h 860"/>
              <a:gd name="T74" fmla="*/ 231 w 872"/>
              <a:gd name="T75" fmla="*/ 718 h 860"/>
              <a:gd name="T76" fmla="*/ 191 w 872"/>
              <a:gd name="T77" fmla="*/ 826 h 860"/>
              <a:gd name="T78" fmla="*/ 601 w 872"/>
              <a:gd name="T79" fmla="*/ 806 h 860"/>
              <a:gd name="T80" fmla="*/ 830 w 872"/>
              <a:gd name="T81" fmla="*/ 767 h 860"/>
              <a:gd name="T82" fmla="*/ 0 w 872"/>
              <a:gd name="T83" fmla="*/ 737 h 860"/>
              <a:gd name="T84" fmla="*/ 41 w 872"/>
              <a:gd name="T85" fmla="*/ 767 h 860"/>
              <a:gd name="T86" fmla="*/ 272 w 872"/>
              <a:gd name="T87" fmla="*/ 806 h 860"/>
              <a:gd name="T88" fmla="*/ 434 w 872"/>
              <a:gd name="T89" fmla="*/ 195 h 860"/>
              <a:gd name="T90" fmla="*/ 473 w 872"/>
              <a:gd name="T91" fmla="*/ 154 h 860"/>
              <a:gd name="T92" fmla="*/ 463 w 872"/>
              <a:gd name="T93" fmla="*/ 110 h 860"/>
              <a:gd name="T94" fmla="*/ 428 w 872"/>
              <a:gd name="T95" fmla="*/ 65 h 860"/>
              <a:gd name="T96" fmla="*/ 434 w 872"/>
              <a:gd name="T97" fmla="*/ 0 h 860"/>
              <a:gd name="T98" fmla="*/ 387 w 872"/>
              <a:gd name="T99" fmla="*/ 43 h 860"/>
              <a:gd name="T100" fmla="*/ 414 w 872"/>
              <a:gd name="T101" fmla="*/ 112 h 860"/>
              <a:gd name="T102" fmla="*/ 434 w 872"/>
              <a:gd name="T103" fmla="*/ 195 h 860"/>
              <a:gd name="T104" fmla="*/ 373 w 872"/>
              <a:gd name="T105" fmla="*/ 227 h 860"/>
              <a:gd name="T106" fmla="*/ 390 w 872"/>
              <a:gd name="T107" fmla="*/ 189 h 860"/>
              <a:gd name="T108" fmla="*/ 369 w 872"/>
              <a:gd name="T109" fmla="*/ 160 h 860"/>
              <a:gd name="T110" fmla="*/ 359 w 872"/>
              <a:gd name="T111" fmla="*/ 114 h 860"/>
              <a:gd name="T112" fmla="*/ 335 w 872"/>
              <a:gd name="T113" fmla="*/ 124 h 860"/>
              <a:gd name="T114" fmla="*/ 349 w 872"/>
              <a:gd name="T115" fmla="*/ 179 h 860"/>
              <a:gd name="T116" fmla="*/ 363 w 872"/>
              <a:gd name="T117" fmla="*/ 231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72" h="860">
                <a:moveTo>
                  <a:pt x="231" y="718"/>
                </a:moveTo>
                <a:lnTo>
                  <a:pt x="625" y="718"/>
                </a:lnTo>
                <a:lnTo>
                  <a:pt x="625" y="718"/>
                </a:lnTo>
                <a:lnTo>
                  <a:pt x="639" y="716"/>
                </a:lnTo>
                <a:lnTo>
                  <a:pt x="649" y="712"/>
                </a:lnTo>
                <a:lnTo>
                  <a:pt x="659" y="706"/>
                </a:lnTo>
                <a:lnTo>
                  <a:pt x="669" y="696"/>
                </a:lnTo>
                <a:lnTo>
                  <a:pt x="678" y="686"/>
                </a:lnTo>
                <a:lnTo>
                  <a:pt x="684" y="674"/>
                </a:lnTo>
                <a:lnTo>
                  <a:pt x="694" y="647"/>
                </a:lnTo>
                <a:lnTo>
                  <a:pt x="702" y="619"/>
                </a:lnTo>
                <a:lnTo>
                  <a:pt x="706" y="593"/>
                </a:lnTo>
                <a:lnTo>
                  <a:pt x="710" y="560"/>
                </a:lnTo>
                <a:lnTo>
                  <a:pt x="738" y="532"/>
                </a:lnTo>
                <a:lnTo>
                  <a:pt x="738" y="532"/>
                </a:lnTo>
                <a:lnTo>
                  <a:pt x="747" y="540"/>
                </a:lnTo>
                <a:lnTo>
                  <a:pt x="757" y="548"/>
                </a:lnTo>
                <a:lnTo>
                  <a:pt x="769" y="552"/>
                </a:lnTo>
                <a:lnTo>
                  <a:pt x="779" y="556"/>
                </a:lnTo>
                <a:lnTo>
                  <a:pt x="791" y="558"/>
                </a:lnTo>
                <a:lnTo>
                  <a:pt x="801" y="560"/>
                </a:lnTo>
                <a:lnTo>
                  <a:pt x="814" y="558"/>
                </a:lnTo>
                <a:lnTo>
                  <a:pt x="824" y="556"/>
                </a:lnTo>
                <a:lnTo>
                  <a:pt x="834" y="552"/>
                </a:lnTo>
                <a:lnTo>
                  <a:pt x="842" y="546"/>
                </a:lnTo>
                <a:lnTo>
                  <a:pt x="852" y="538"/>
                </a:lnTo>
                <a:lnTo>
                  <a:pt x="858" y="528"/>
                </a:lnTo>
                <a:lnTo>
                  <a:pt x="864" y="518"/>
                </a:lnTo>
                <a:lnTo>
                  <a:pt x="870" y="505"/>
                </a:lnTo>
                <a:lnTo>
                  <a:pt x="872" y="491"/>
                </a:lnTo>
                <a:lnTo>
                  <a:pt x="872" y="475"/>
                </a:lnTo>
                <a:lnTo>
                  <a:pt x="872" y="475"/>
                </a:lnTo>
                <a:lnTo>
                  <a:pt x="872" y="463"/>
                </a:lnTo>
                <a:lnTo>
                  <a:pt x="868" y="451"/>
                </a:lnTo>
                <a:lnTo>
                  <a:pt x="862" y="440"/>
                </a:lnTo>
                <a:lnTo>
                  <a:pt x="856" y="432"/>
                </a:lnTo>
                <a:lnTo>
                  <a:pt x="846" y="424"/>
                </a:lnTo>
                <a:lnTo>
                  <a:pt x="836" y="420"/>
                </a:lnTo>
                <a:lnTo>
                  <a:pt x="826" y="416"/>
                </a:lnTo>
                <a:lnTo>
                  <a:pt x="812" y="414"/>
                </a:lnTo>
                <a:lnTo>
                  <a:pt x="812" y="414"/>
                </a:lnTo>
                <a:lnTo>
                  <a:pt x="803" y="416"/>
                </a:lnTo>
                <a:lnTo>
                  <a:pt x="795" y="418"/>
                </a:lnTo>
                <a:lnTo>
                  <a:pt x="795" y="418"/>
                </a:lnTo>
                <a:lnTo>
                  <a:pt x="801" y="404"/>
                </a:lnTo>
                <a:lnTo>
                  <a:pt x="803" y="388"/>
                </a:lnTo>
                <a:lnTo>
                  <a:pt x="803" y="388"/>
                </a:lnTo>
                <a:lnTo>
                  <a:pt x="801" y="375"/>
                </a:lnTo>
                <a:lnTo>
                  <a:pt x="799" y="363"/>
                </a:lnTo>
                <a:lnTo>
                  <a:pt x="793" y="353"/>
                </a:lnTo>
                <a:lnTo>
                  <a:pt x="785" y="345"/>
                </a:lnTo>
                <a:lnTo>
                  <a:pt x="777" y="337"/>
                </a:lnTo>
                <a:lnTo>
                  <a:pt x="767" y="331"/>
                </a:lnTo>
                <a:lnTo>
                  <a:pt x="755" y="329"/>
                </a:lnTo>
                <a:lnTo>
                  <a:pt x="743" y="327"/>
                </a:lnTo>
                <a:lnTo>
                  <a:pt x="743" y="327"/>
                </a:lnTo>
                <a:lnTo>
                  <a:pt x="730" y="329"/>
                </a:lnTo>
                <a:lnTo>
                  <a:pt x="718" y="331"/>
                </a:lnTo>
                <a:lnTo>
                  <a:pt x="708" y="337"/>
                </a:lnTo>
                <a:lnTo>
                  <a:pt x="700" y="345"/>
                </a:lnTo>
                <a:lnTo>
                  <a:pt x="692" y="353"/>
                </a:lnTo>
                <a:lnTo>
                  <a:pt x="686" y="363"/>
                </a:lnTo>
                <a:lnTo>
                  <a:pt x="684" y="375"/>
                </a:lnTo>
                <a:lnTo>
                  <a:pt x="682" y="388"/>
                </a:lnTo>
                <a:lnTo>
                  <a:pt x="682" y="388"/>
                </a:lnTo>
                <a:lnTo>
                  <a:pt x="684" y="402"/>
                </a:lnTo>
                <a:lnTo>
                  <a:pt x="690" y="416"/>
                </a:lnTo>
                <a:lnTo>
                  <a:pt x="698" y="428"/>
                </a:lnTo>
                <a:lnTo>
                  <a:pt x="708" y="438"/>
                </a:lnTo>
                <a:lnTo>
                  <a:pt x="659" y="487"/>
                </a:lnTo>
                <a:lnTo>
                  <a:pt x="653" y="481"/>
                </a:lnTo>
                <a:lnTo>
                  <a:pt x="653" y="481"/>
                </a:lnTo>
                <a:lnTo>
                  <a:pt x="643" y="477"/>
                </a:lnTo>
                <a:lnTo>
                  <a:pt x="613" y="469"/>
                </a:lnTo>
                <a:lnTo>
                  <a:pt x="594" y="463"/>
                </a:lnTo>
                <a:lnTo>
                  <a:pt x="572" y="461"/>
                </a:lnTo>
                <a:lnTo>
                  <a:pt x="548" y="459"/>
                </a:lnTo>
                <a:lnTo>
                  <a:pt x="523" y="459"/>
                </a:lnTo>
                <a:lnTo>
                  <a:pt x="499" y="463"/>
                </a:lnTo>
                <a:lnTo>
                  <a:pt x="473" y="471"/>
                </a:lnTo>
                <a:lnTo>
                  <a:pt x="463" y="475"/>
                </a:lnTo>
                <a:lnTo>
                  <a:pt x="450" y="483"/>
                </a:lnTo>
                <a:lnTo>
                  <a:pt x="440" y="491"/>
                </a:lnTo>
                <a:lnTo>
                  <a:pt x="430" y="499"/>
                </a:lnTo>
                <a:lnTo>
                  <a:pt x="420" y="511"/>
                </a:lnTo>
                <a:lnTo>
                  <a:pt x="410" y="524"/>
                </a:lnTo>
                <a:lnTo>
                  <a:pt x="402" y="538"/>
                </a:lnTo>
                <a:lnTo>
                  <a:pt x="396" y="554"/>
                </a:lnTo>
                <a:lnTo>
                  <a:pt x="390" y="572"/>
                </a:lnTo>
                <a:lnTo>
                  <a:pt x="383" y="593"/>
                </a:lnTo>
                <a:lnTo>
                  <a:pt x="381" y="613"/>
                </a:lnTo>
                <a:lnTo>
                  <a:pt x="377" y="637"/>
                </a:lnTo>
                <a:lnTo>
                  <a:pt x="377" y="637"/>
                </a:lnTo>
                <a:lnTo>
                  <a:pt x="375" y="613"/>
                </a:lnTo>
                <a:lnTo>
                  <a:pt x="373" y="591"/>
                </a:lnTo>
                <a:lnTo>
                  <a:pt x="373" y="568"/>
                </a:lnTo>
                <a:lnTo>
                  <a:pt x="375" y="548"/>
                </a:lnTo>
                <a:lnTo>
                  <a:pt x="377" y="532"/>
                </a:lnTo>
                <a:lnTo>
                  <a:pt x="383" y="515"/>
                </a:lnTo>
                <a:lnTo>
                  <a:pt x="390" y="499"/>
                </a:lnTo>
                <a:lnTo>
                  <a:pt x="396" y="487"/>
                </a:lnTo>
                <a:lnTo>
                  <a:pt x="404" y="475"/>
                </a:lnTo>
                <a:lnTo>
                  <a:pt x="414" y="465"/>
                </a:lnTo>
                <a:lnTo>
                  <a:pt x="424" y="455"/>
                </a:lnTo>
                <a:lnTo>
                  <a:pt x="434" y="446"/>
                </a:lnTo>
                <a:lnTo>
                  <a:pt x="446" y="440"/>
                </a:lnTo>
                <a:lnTo>
                  <a:pt x="459" y="434"/>
                </a:lnTo>
                <a:lnTo>
                  <a:pt x="485" y="424"/>
                </a:lnTo>
                <a:lnTo>
                  <a:pt x="509" y="420"/>
                </a:lnTo>
                <a:lnTo>
                  <a:pt x="536" y="418"/>
                </a:lnTo>
                <a:lnTo>
                  <a:pt x="560" y="418"/>
                </a:lnTo>
                <a:lnTo>
                  <a:pt x="582" y="420"/>
                </a:lnTo>
                <a:lnTo>
                  <a:pt x="603" y="422"/>
                </a:lnTo>
                <a:lnTo>
                  <a:pt x="617" y="426"/>
                </a:lnTo>
                <a:lnTo>
                  <a:pt x="629" y="432"/>
                </a:lnTo>
                <a:lnTo>
                  <a:pt x="633" y="436"/>
                </a:lnTo>
                <a:lnTo>
                  <a:pt x="633" y="436"/>
                </a:lnTo>
                <a:lnTo>
                  <a:pt x="621" y="408"/>
                </a:lnTo>
                <a:lnTo>
                  <a:pt x="605" y="382"/>
                </a:lnTo>
                <a:lnTo>
                  <a:pt x="588" y="359"/>
                </a:lnTo>
                <a:lnTo>
                  <a:pt x="572" y="339"/>
                </a:lnTo>
                <a:lnTo>
                  <a:pt x="554" y="323"/>
                </a:lnTo>
                <a:lnTo>
                  <a:pt x="534" y="309"/>
                </a:lnTo>
                <a:lnTo>
                  <a:pt x="515" y="296"/>
                </a:lnTo>
                <a:lnTo>
                  <a:pt x="495" y="286"/>
                </a:lnTo>
                <a:lnTo>
                  <a:pt x="473" y="278"/>
                </a:lnTo>
                <a:lnTo>
                  <a:pt x="452" y="274"/>
                </a:lnTo>
                <a:lnTo>
                  <a:pt x="430" y="270"/>
                </a:lnTo>
                <a:lnTo>
                  <a:pt x="410" y="268"/>
                </a:lnTo>
                <a:lnTo>
                  <a:pt x="387" y="270"/>
                </a:lnTo>
                <a:lnTo>
                  <a:pt x="367" y="272"/>
                </a:lnTo>
                <a:lnTo>
                  <a:pt x="345" y="274"/>
                </a:lnTo>
                <a:lnTo>
                  <a:pt x="325" y="280"/>
                </a:lnTo>
                <a:lnTo>
                  <a:pt x="304" y="286"/>
                </a:lnTo>
                <a:lnTo>
                  <a:pt x="286" y="294"/>
                </a:lnTo>
                <a:lnTo>
                  <a:pt x="268" y="302"/>
                </a:lnTo>
                <a:lnTo>
                  <a:pt x="250" y="311"/>
                </a:lnTo>
                <a:lnTo>
                  <a:pt x="233" y="323"/>
                </a:lnTo>
                <a:lnTo>
                  <a:pt x="217" y="333"/>
                </a:lnTo>
                <a:lnTo>
                  <a:pt x="203" y="345"/>
                </a:lnTo>
                <a:lnTo>
                  <a:pt x="191" y="357"/>
                </a:lnTo>
                <a:lnTo>
                  <a:pt x="179" y="369"/>
                </a:lnTo>
                <a:lnTo>
                  <a:pt x="170" y="382"/>
                </a:lnTo>
                <a:lnTo>
                  <a:pt x="162" y="394"/>
                </a:lnTo>
                <a:lnTo>
                  <a:pt x="156" y="408"/>
                </a:lnTo>
                <a:lnTo>
                  <a:pt x="152" y="420"/>
                </a:lnTo>
                <a:lnTo>
                  <a:pt x="150" y="432"/>
                </a:lnTo>
                <a:lnTo>
                  <a:pt x="152" y="444"/>
                </a:lnTo>
                <a:lnTo>
                  <a:pt x="154" y="457"/>
                </a:lnTo>
                <a:lnTo>
                  <a:pt x="154" y="457"/>
                </a:lnTo>
                <a:lnTo>
                  <a:pt x="146" y="469"/>
                </a:lnTo>
                <a:lnTo>
                  <a:pt x="140" y="477"/>
                </a:lnTo>
                <a:lnTo>
                  <a:pt x="134" y="479"/>
                </a:lnTo>
                <a:lnTo>
                  <a:pt x="128" y="479"/>
                </a:lnTo>
                <a:lnTo>
                  <a:pt x="124" y="475"/>
                </a:lnTo>
                <a:lnTo>
                  <a:pt x="120" y="469"/>
                </a:lnTo>
                <a:lnTo>
                  <a:pt x="112" y="457"/>
                </a:lnTo>
                <a:lnTo>
                  <a:pt x="112" y="457"/>
                </a:lnTo>
                <a:lnTo>
                  <a:pt x="105" y="438"/>
                </a:lnTo>
                <a:lnTo>
                  <a:pt x="97" y="426"/>
                </a:lnTo>
                <a:lnTo>
                  <a:pt x="89" y="416"/>
                </a:lnTo>
                <a:lnTo>
                  <a:pt x="81" y="410"/>
                </a:lnTo>
                <a:lnTo>
                  <a:pt x="75" y="406"/>
                </a:lnTo>
                <a:lnTo>
                  <a:pt x="67" y="404"/>
                </a:lnTo>
                <a:lnTo>
                  <a:pt x="59" y="404"/>
                </a:lnTo>
                <a:lnTo>
                  <a:pt x="53" y="406"/>
                </a:lnTo>
                <a:lnTo>
                  <a:pt x="45" y="410"/>
                </a:lnTo>
                <a:lnTo>
                  <a:pt x="39" y="414"/>
                </a:lnTo>
                <a:lnTo>
                  <a:pt x="26" y="426"/>
                </a:lnTo>
                <a:lnTo>
                  <a:pt x="18" y="438"/>
                </a:lnTo>
                <a:lnTo>
                  <a:pt x="14" y="449"/>
                </a:lnTo>
                <a:lnTo>
                  <a:pt x="14" y="449"/>
                </a:lnTo>
                <a:lnTo>
                  <a:pt x="10" y="467"/>
                </a:lnTo>
                <a:lnTo>
                  <a:pt x="12" y="501"/>
                </a:lnTo>
                <a:lnTo>
                  <a:pt x="14" y="522"/>
                </a:lnTo>
                <a:lnTo>
                  <a:pt x="18" y="546"/>
                </a:lnTo>
                <a:lnTo>
                  <a:pt x="24" y="568"/>
                </a:lnTo>
                <a:lnTo>
                  <a:pt x="34" y="593"/>
                </a:lnTo>
                <a:lnTo>
                  <a:pt x="45" y="617"/>
                </a:lnTo>
                <a:lnTo>
                  <a:pt x="59" y="639"/>
                </a:lnTo>
                <a:lnTo>
                  <a:pt x="77" y="662"/>
                </a:lnTo>
                <a:lnTo>
                  <a:pt x="99" y="680"/>
                </a:lnTo>
                <a:lnTo>
                  <a:pt x="112" y="688"/>
                </a:lnTo>
                <a:lnTo>
                  <a:pt x="126" y="696"/>
                </a:lnTo>
                <a:lnTo>
                  <a:pt x="140" y="702"/>
                </a:lnTo>
                <a:lnTo>
                  <a:pt x="156" y="708"/>
                </a:lnTo>
                <a:lnTo>
                  <a:pt x="172" y="712"/>
                </a:lnTo>
                <a:lnTo>
                  <a:pt x="191" y="716"/>
                </a:lnTo>
                <a:lnTo>
                  <a:pt x="209" y="718"/>
                </a:lnTo>
                <a:lnTo>
                  <a:pt x="231" y="718"/>
                </a:lnTo>
                <a:lnTo>
                  <a:pt x="231" y="718"/>
                </a:lnTo>
                <a:close/>
                <a:moveTo>
                  <a:pt x="191" y="860"/>
                </a:moveTo>
                <a:lnTo>
                  <a:pt x="680" y="860"/>
                </a:lnTo>
                <a:lnTo>
                  <a:pt x="680" y="826"/>
                </a:lnTo>
                <a:lnTo>
                  <a:pt x="191" y="826"/>
                </a:lnTo>
                <a:lnTo>
                  <a:pt x="191" y="860"/>
                </a:lnTo>
                <a:close/>
                <a:moveTo>
                  <a:pt x="436" y="812"/>
                </a:moveTo>
                <a:lnTo>
                  <a:pt x="436" y="812"/>
                </a:lnTo>
                <a:lnTo>
                  <a:pt x="521" y="810"/>
                </a:lnTo>
                <a:lnTo>
                  <a:pt x="601" y="806"/>
                </a:lnTo>
                <a:lnTo>
                  <a:pt x="672" y="797"/>
                </a:lnTo>
                <a:lnTo>
                  <a:pt x="736" y="789"/>
                </a:lnTo>
                <a:lnTo>
                  <a:pt x="789" y="779"/>
                </a:lnTo>
                <a:lnTo>
                  <a:pt x="812" y="773"/>
                </a:lnTo>
                <a:lnTo>
                  <a:pt x="830" y="767"/>
                </a:lnTo>
                <a:lnTo>
                  <a:pt x="846" y="759"/>
                </a:lnTo>
                <a:lnTo>
                  <a:pt x="858" y="753"/>
                </a:lnTo>
                <a:lnTo>
                  <a:pt x="866" y="745"/>
                </a:lnTo>
                <a:lnTo>
                  <a:pt x="872" y="737"/>
                </a:lnTo>
                <a:lnTo>
                  <a:pt x="0" y="737"/>
                </a:lnTo>
                <a:lnTo>
                  <a:pt x="0" y="737"/>
                </a:lnTo>
                <a:lnTo>
                  <a:pt x="4" y="745"/>
                </a:lnTo>
                <a:lnTo>
                  <a:pt x="12" y="753"/>
                </a:lnTo>
                <a:lnTo>
                  <a:pt x="24" y="759"/>
                </a:lnTo>
                <a:lnTo>
                  <a:pt x="41" y="767"/>
                </a:lnTo>
                <a:lnTo>
                  <a:pt x="61" y="773"/>
                </a:lnTo>
                <a:lnTo>
                  <a:pt x="83" y="779"/>
                </a:lnTo>
                <a:lnTo>
                  <a:pt x="136" y="789"/>
                </a:lnTo>
                <a:lnTo>
                  <a:pt x="199" y="797"/>
                </a:lnTo>
                <a:lnTo>
                  <a:pt x="272" y="806"/>
                </a:lnTo>
                <a:lnTo>
                  <a:pt x="351" y="810"/>
                </a:lnTo>
                <a:lnTo>
                  <a:pt x="436" y="812"/>
                </a:lnTo>
                <a:lnTo>
                  <a:pt x="436" y="812"/>
                </a:lnTo>
                <a:close/>
                <a:moveTo>
                  <a:pt x="434" y="195"/>
                </a:moveTo>
                <a:lnTo>
                  <a:pt x="434" y="195"/>
                </a:lnTo>
                <a:lnTo>
                  <a:pt x="442" y="193"/>
                </a:lnTo>
                <a:lnTo>
                  <a:pt x="450" y="185"/>
                </a:lnTo>
                <a:lnTo>
                  <a:pt x="461" y="177"/>
                </a:lnTo>
                <a:lnTo>
                  <a:pt x="469" y="162"/>
                </a:lnTo>
                <a:lnTo>
                  <a:pt x="473" y="154"/>
                </a:lnTo>
                <a:lnTo>
                  <a:pt x="475" y="146"/>
                </a:lnTo>
                <a:lnTo>
                  <a:pt x="475" y="138"/>
                </a:lnTo>
                <a:lnTo>
                  <a:pt x="473" y="130"/>
                </a:lnTo>
                <a:lnTo>
                  <a:pt x="469" y="120"/>
                </a:lnTo>
                <a:lnTo>
                  <a:pt x="463" y="110"/>
                </a:lnTo>
                <a:lnTo>
                  <a:pt x="454" y="100"/>
                </a:lnTo>
                <a:lnTo>
                  <a:pt x="442" y="87"/>
                </a:lnTo>
                <a:lnTo>
                  <a:pt x="442" y="87"/>
                </a:lnTo>
                <a:lnTo>
                  <a:pt x="432" y="73"/>
                </a:lnTo>
                <a:lnTo>
                  <a:pt x="428" y="65"/>
                </a:lnTo>
                <a:lnTo>
                  <a:pt x="426" y="55"/>
                </a:lnTo>
                <a:lnTo>
                  <a:pt x="424" y="45"/>
                </a:lnTo>
                <a:lnTo>
                  <a:pt x="424" y="31"/>
                </a:lnTo>
                <a:lnTo>
                  <a:pt x="428" y="16"/>
                </a:lnTo>
                <a:lnTo>
                  <a:pt x="434" y="0"/>
                </a:lnTo>
                <a:lnTo>
                  <a:pt x="434" y="0"/>
                </a:lnTo>
                <a:lnTo>
                  <a:pt x="414" y="10"/>
                </a:lnTo>
                <a:lnTo>
                  <a:pt x="402" y="20"/>
                </a:lnTo>
                <a:lnTo>
                  <a:pt x="392" y="31"/>
                </a:lnTo>
                <a:lnTo>
                  <a:pt x="387" y="43"/>
                </a:lnTo>
                <a:lnTo>
                  <a:pt x="385" y="53"/>
                </a:lnTo>
                <a:lnTo>
                  <a:pt x="387" y="65"/>
                </a:lnTo>
                <a:lnTo>
                  <a:pt x="394" y="75"/>
                </a:lnTo>
                <a:lnTo>
                  <a:pt x="400" y="87"/>
                </a:lnTo>
                <a:lnTo>
                  <a:pt x="414" y="112"/>
                </a:lnTo>
                <a:lnTo>
                  <a:pt x="428" y="138"/>
                </a:lnTo>
                <a:lnTo>
                  <a:pt x="434" y="152"/>
                </a:lnTo>
                <a:lnTo>
                  <a:pt x="438" y="166"/>
                </a:lnTo>
                <a:lnTo>
                  <a:pt x="438" y="181"/>
                </a:lnTo>
                <a:lnTo>
                  <a:pt x="434" y="195"/>
                </a:lnTo>
                <a:lnTo>
                  <a:pt x="434" y="195"/>
                </a:lnTo>
                <a:close/>
                <a:moveTo>
                  <a:pt x="363" y="231"/>
                </a:moveTo>
                <a:lnTo>
                  <a:pt x="363" y="231"/>
                </a:lnTo>
                <a:lnTo>
                  <a:pt x="367" y="231"/>
                </a:lnTo>
                <a:lnTo>
                  <a:pt x="373" y="227"/>
                </a:lnTo>
                <a:lnTo>
                  <a:pt x="381" y="219"/>
                </a:lnTo>
                <a:lnTo>
                  <a:pt x="387" y="211"/>
                </a:lnTo>
                <a:lnTo>
                  <a:pt x="390" y="201"/>
                </a:lnTo>
                <a:lnTo>
                  <a:pt x="390" y="195"/>
                </a:lnTo>
                <a:lnTo>
                  <a:pt x="390" y="189"/>
                </a:lnTo>
                <a:lnTo>
                  <a:pt x="387" y="183"/>
                </a:lnTo>
                <a:lnTo>
                  <a:pt x="383" y="175"/>
                </a:lnTo>
                <a:lnTo>
                  <a:pt x="377" y="169"/>
                </a:lnTo>
                <a:lnTo>
                  <a:pt x="369" y="160"/>
                </a:lnTo>
                <a:lnTo>
                  <a:pt x="369" y="160"/>
                </a:lnTo>
                <a:lnTo>
                  <a:pt x="363" y="152"/>
                </a:lnTo>
                <a:lnTo>
                  <a:pt x="357" y="140"/>
                </a:lnTo>
                <a:lnTo>
                  <a:pt x="355" y="132"/>
                </a:lnTo>
                <a:lnTo>
                  <a:pt x="357" y="124"/>
                </a:lnTo>
                <a:lnTo>
                  <a:pt x="359" y="114"/>
                </a:lnTo>
                <a:lnTo>
                  <a:pt x="363" y="104"/>
                </a:lnTo>
                <a:lnTo>
                  <a:pt x="363" y="104"/>
                </a:lnTo>
                <a:lnTo>
                  <a:pt x="351" y="110"/>
                </a:lnTo>
                <a:lnTo>
                  <a:pt x="341" y="116"/>
                </a:lnTo>
                <a:lnTo>
                  <a:pt x="335" y="124"/>
                </a:lnTo>
                <a:lnTo>
                  <a:pt x="331" y="130"/>
                </a:lnTo>
                <a:lnTo>
                  <a:pt x="331" y="138"/>
                </a:lnTo>
                <a:lnTo>
                  <a:pt x="333" y="146"/>
                </a:lnTo>
                <a:lnTo>
                  <a:pt x="339" y="160"/>
                </a:lnTo>
                <a:lnTo>
                  <a:pt x="349" y="179"/>
                </a:lnTo>
                <a:lnTo>
                  <a:pt x="359" y="195"/>
                </a:lnTo>
                <a:lnTo>
                  <a:pt x="363" y="205"/>
                </a:lnTo>
                <a:lnTo>
                  <a:pt x="365" y="213"/>
                </a:lnTo>
                <a:lnTo>
                  <a:pt x="365" y="223"/>
                </a:lnTo>
                <a:lnTo>
                  <a:pt x="363" y="231"/>
                </a:lnTo>
                <a:lnTo>
                  <a:pt x="363" y="23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079626" y="223838"/>
            <a:ext cx="1395413" cy="1352550"/>
          </a:xfrm>
          <a:custGeom>
            <a:avLst/>
            <a:gdLst>
              <a:gd name="T0" fmla="*/ 47 w 879"/>
              <a:gd name="T1" fmla="*/ 759 h 852"/>
              <a:gd name="T2" fmla="*/ 357 w 879"/>
              <a:gd name="T3" fmla="*/ 802 h 852"/>
              <a:gd name="T4" fmla="*/ 743 w 879"/>
              <a:gd name="T5" fmla="*/ 781 h 852"/>
              <a:gd name="T6" fmla="*/ 873 w 879"/>
              <a:gd name="T7" fmla="*/ 737 h 852"/>
              <a:gd name="T8" fmla="*/ 197 w 879"/>
              <a:gd name="T9" fmla="*/ 818 h 852"/>
              <a:gd name="T10" fmla="*/ 646 w 879"/>
              <a:gd name="T11" fmla="*/ 676 h 852"/>
              <a:gd name="T12" fmla="*/ 753 w 879"/>
              <a:gd name="T13" fmla="*/ 583 h 852"/>
              <a:gd name="T14" fmla="*/ 810 w 879"/>
              <a:gd name="T15" fmla="*/ 619 h 852"/>
              <a:gd name="T16" fmla="*/ 863 w 879"/>
              <a:gd name="T17" fmla="*/ 591 h 852"/>
              <a:gd name="T18" fmla="*/ 869 w 879"/>
              <a:gd name="T19" fmla="*/ 532 h 852"/>
              <a:gd name="T20" fmla="*/ 816 w 879"/>
              <a:gd name="T21" fmla="*/ 491 h 852"/>
              <a:gd name="T22" fmla="*/ 816 w 879"/>
              <a:gd name="T23" fmla="*/ 443 h 852"/>
              <a:gd name="T24" fmla="*/ 757 w 879"/>
              <a:gd name="T25" fmla="*/ 404 h 852"/>
              <a:gd name="T26" fmla="*/ 704 w 879"/>
              <a:gd name="T27" fmla="*/ 432 h 852"/>
              <a:gd name="T28" fmla="*/ 698 w 879"/>
              <a:gd name="T29" fmla="*/ 491 h 852"/>
              <a:gd name="T30" fmla="*/ 643 w 879"/>
              <a:gd name="T31" fmla="*/ 512 h 852"/>
              <a:gd name="T32" fmla="*/ 514 w 879"/>
              <a:gd name="T33" fmla="*/ 455 h 852"/>
              <a:gd name="T34" fmla="*/ 441 w 879"/>
              <a:gd name="T35" fmla="*/ 323 h 852"/>
              <a:gd name="T36" fmla="*/ 337 w 879"/>
              <a:gd name="T37" fmla="*/ 179 h 852"/>
              <a:gd name="T38" fmla="*/ 321 w 879"/>
              <a:gd name="T39" fmla="*/ 270 h 852"/>
              <a:gd name="T40" fmla="*/ 270 w 879"/>
              <a:gd name="T41" fmla="*/ 443 h 852"/>
              <a:gd name="T42" fmla="*/ 161 w 879"/>
              <a:gd name="T43" fmla="*/ 562 h 852"/>
              <a:gd name="T44" fmla="*/ 0 w 879"/>
              <a:gd name="T45" fmla="*/ 648 h 852"/>
              <a:gd name="T46" fmla="*/ 370 w 879"/>
              <a:gd name="T47" fmla="*/ 329 h 852"/>
              <a:gd name="T48" fmla="*/ 410 w 879"/>
              <a:gd name="T49" fmla="*/ 414 h 852"/>
              <a:gd name="T50" fmla="*/ 552 w 879"/>
              <a:gd name="T51" fmla="*/ 528 h 852"/>
              <a:gd name="T52" fmla="*/ 654 w 879"/>
              <a:gd name="T53" fmla="*/ 560 h 852"/>
              <a:gd name="T54" fmla="*/ 487 w 879"/>
              <a:gd name="T55" fmla="*/ 538 h 852"/>
              <a:gd name="T56" fmla="*/ 404 w 879"/>
              <a:gd name="T57" fmla="*/ 465 h 852"/>
              <a:gd name="T58" fmla="*/ 368 w 879"/>
              <a:gd name="T59" fmla="*/ 363 h 852"/>
              <a:gd name="T60" fmla="*/ 19 w 879"/>
              <a:gd name="T61" fmla="*/ 581 h 852"/>
              <a:gd name="T62" fmla="*/ 128 w 879"/>
              <a:gd name="T63" fmla="*/ 546 h 852"/>
              <a:gd name="T64" fmla="*/ 215 w 879"/>
              <a:gd name="T65" fmla="*/ 459 h 852"/>
              <a:gd name="T66" fmla="*/ 282 w 879"/>
              <a:gd name="T67" fmla="*/ 317 h 852"/>
              <a:gd name="T68" fmla="*/ 290 w 879"/>
              <a:gd name="T69" fmla="*/ 207 h 852"/>
              <a:gd name="T70" fmla="*/ 264 w 879"/>
              <a:gd name="T71" fmla="*/ 185 h 852"/>
              <a:gd name="T72" fmla="*/ 138 w 879"/>
              <a:gd name="T73" fmla="*/ 266 h 852"/>
              <a:gd name="T74" fmla="*/ 21 w 879"/>
              <a:gd name="T75" fmla="*/ 457 h 852"/>
              <a:gd name="T76" fmla="*/ 8 w 879"/>
              <a:gd name="T77" fmla="*/ 572 h 852"/>
              <a:gd name="T78" fmla="*/ 142 w 879"/>
              <a:gd name="T79" fmla="*/ 353 h 852"/>
              <a:gd name="T80" fmla="*/ 187 w 879"/>
              <a:gd name="T81" fmla="*/ 341 h 852"/>
              <a:gd name="T82" fmla="*/ 187 w 879"/>
              <a:gd name="T83" fmla="*/ 384 h 852"/>
              <a:gd name="T84" fmla="*/ 148 w 879"/>
              <a:gd name="T85" fmla="*/ 436 h 852"/>
              <a:gd name="T86" fmla="*/ 100 w 879"/>
              <a:gd name="T87" fmla="*/ 445 h 852"/>
              <a:gd name="T88" fmla="*/ 108 w 879"/>
              <a:gd name="T89" fmla="*/ 394 h 852"/>
              <a:gd name="T90" fmla="*/ 534 w 879"/>
              <a:gd name="T91" fmla="*/ 221 h 852"/>
              <a:gd name="T92" fmla="*/ 568 w 879"/>
              <a:gd name="T93" fmla="*/ 144 h 852"/>
              <a:gd name="T94" fmla="*/ 536 w 879"/>
              <a:gd name="T95" fmla="*/ 102 h 852"/>
              <a:gd name="T96" fmla="*/ 538 w 879"/>
              <a:gd name="T97" fmla="*/ 152 h 852"/>
              <a:gd name="T98" fmla="*/ 512 w 879"/>
              <a:gd name="T99" fmla="*/ 189 h 852"/>
              <a:gd name="T100" fmla="*/ 532 w 879"/>
              <a:gd name="T101" fmla="*/ 232 h 852"/>
              <a:gd name="T102" fmla="*/ 463 w 879"/>
              <a:gd name="T103" fmla="*/ 165 h 852"/>
              <a:gd name="T104" fmla="*/ 512 w 879"/>
              <a:gd name="T105" fmla="*/ 63 h 852"/>
              <a:gd name="T106" fmla="*/ 465 w 879"/>
              <a:gd name="T107" fmla="*/ 0 h 852"/>
              <a:gd name="T108" fmla="*/ 471 w 879"/>
              <a:gd name="T109" fmla="*/ 65 h 852"/>
              <a:gd name="T110" fmla="*/ 430 w 879"/>
              <a:gd name="T111" fmla="*/ 118 h 852"/>
              <a:gd name="T112" fmla="*/ 439 w 879"/>
              <a:gd name="T113" fmla="*/ 175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9" h="852">
                <a:moveTo>
                  <a:pt x="6" y="731"/>
                </a:moveTo>
                <a:lnTo>
                  <a:pt x="6" y="731"/>
                </a:lnTo>
                <a:lnTo>
                  <a:pt x="11" y="737"/>
                </a:lnTo>
                <a:lnTo>
                  <a:pt x="19" y="745"/>
                </a:lnTo>
                <a:lnTo>
                  <a:pt x="31" y="753"/>
                </a:lnTo>
                <a:lnTo>
                  <a:pt x="47" y="759"/>
                </a:lnTo>
                <a:lnTo>
                  <a:pt x="67" y="765"/>
                </a:lnTo>
                <a:lnTo>
                  <a:pt x="90" y="771"/>
                </a:lnTo>
                <a:lnTo>
                  <a:pt x="142" y="781"/>
                </a:lnTo>
                <a:lnTo>
                  <a:pt x="205" y="792"/>
                </a:lnTo>
                <a:lnTo>
                  <a:pt x="278" y="798"/>
                </a:lnTo>
                <a:lnTo>
                  <a:pt x="357" y="802"/>
                </a:lnTo>
                <a:lnTo>
                  <a:pt x="443" y="804"/>
                </a:lnTo>
                <a:lnTo>
                  <a:pt x="443" y="804"/>
                </a:lnTo>
                <a:lnTo>
                  <a:pt x="528" y="802"/>
                </a:lnTo>
                <a:lnTo>
                  <a:pt x="607" y="798"/>
                </a:lnTo>
                <a:lnTo>
                  <a:pt x="678" y="792"/>
                </a:lnTo>
                <a:lnTo>
                  <a:pt x="743" y="781"/>
                </a:lnTo>
                <a:lnTo>
                  <a:pt x="796" y="771"/>
                </a:lnTo>
                <a:lnTo>
                  <a:pt x="818" y="765"/>
                </a:lnTo>
                <a:lnTo>
                  <a:pt x="836" y="759"/>
                </a:lnTo>
                <a:lnTo>
                  <a:pt x="852" y="753"/>
                </a:lnTo>
                <a:lnTo>
                  <a:pt x="865" y="745"/>
                </a:lnTo>
                <a:lnTo>
                  <a:pt x="873" y="737"/>
                </a:lnTo>
                <a:lnTo>
                  <a:pt x="879" y="731"/>
                </a:lnTo>
                <a:lnTo>
                  <a:pt x="6" y="731"/>
                </a:lnTo>
                <a:close/>
                <a:moveTo>
                  <a:pt x="197" y="852"/>
                </a:moveTo>
                <a:lnTo>
                  <a:pt x="686" y="852"/>
                </a:lnTo>
                <a:lnTo>
                  <a:pt x="686" y="818"/>
                </a:lnTo>
                <a:lnTo>
                  <a:pt x="197" y="818"/>
                </a:lnTo>
                <a:lnTo>
                  <a:pt x="197" y="852"/>
                </a:lnTo>
                <a:close/>
                <a:moveTo>
                  <a:pt x="579" y="712"/>
                </a:moveTo>
                <a:lnTo>
                  <a:pt x="579" y="712"/>
                </a:lnTo>
                <a:lnTo>
                  <a:pt x="601" y="702"/>
                </a:lnTo>
                <a:lnTo>
                  <a:pt x="623" y="690"/>
                </a:lnTo>
                <a:lnTo>
                  <a:pt x="646" y="676"/>
                </a:lnTo>
                <a:lnTo>
                  <a:pt x="668" y="660"/>
                </a:lnTo>
                <a:lnTo>
                  <a:pt x="688" y="643"/>
                </a:lnTo>
                <a:lnTo>
                  <a:pt x="710" y="625"/>
                </a:lnTo>
                <a:lnTo>
                  <a:pt x="733" y="605"/>
                </a:lnTo>
                <a:lnTo>
                  <a:pt x="753" y="583"/>
                </a:lnTo>
                <a:lnTo>
                  <a:pt x="753" y="583"/>
                </a:lnTo>
                <a:lnTo>
                  <a:pt x="763" y="597"/>
                </a:lnTo>
                <a:lnTo>
                  <a:pt x="775" y="609"/>
                </a:lnTo>
                <a:lnTo>
                  <a:pt x="783" y="613"/>
                </a:lnTo>
                <a:lnTo>
                  <a:pt x="792" y="615"/>
                </a:lnTo>
                <a:lnTo>
                  <a:pt x="800" y="617"/>
                </a:lnTo>
                <a:lnTo>
                  <a:pt x="810" y="619"/>
                </a:lnTo>
                <a:lnTo>
                  <a:pt x="810" y="619"/>
                </a:lnTo>
                <a:lnTo>
                  <a:pt x="822" y="617"/>
                </a:lnTo>
                <a:lnTo>
                  <a:pt x="834" y="613"/>
                </a:lnTo>
                <a:lnTo>
                  <a:pt x="844" y="607"/>
                </a:lnTo>
                <a:lnTo>
                  <a:pt x="854" y="599"/>
                </a:lnTo>
                <a:lnTo>
                  <a:pt x="863" y="591"/>
                </a:lnTo>
                <a:lnTo>
                  <a:pt x="869" y="581"/>
                </a:lnTo>
                <a:lnTo>
                  <a:pt x="873" y="568"/>
                </a:lnTo>
                <a:lnTo>
                  <a:pt x="873" y="554"/>
                </a:lnTo>
                <a:lnTo>
                  <a:pt x="873" y="554"/>
                </a:lnTo>
                <a:lnTo>
                  <a:pt x="873" y="542"/>
                </a:lnTo>
                <a:lnTo>
                  <a:pt x="869" y="532"/>
                </a:lnTo>
                <a:lnTo>
                  <a:pt x="863" y="522"/>
                </a:lnTo>
                <a:lnTo>
                  <a:pt x="857" y="512"/>
                </a:lnTo>
                <a:lnTo>
                  <a:pt x="848" y="503"/>
                </a:lnTo>
                <a:lnTo>
                  <a:pt x="838" y="499"/>
                </a:lnTo>
                <a:lnTo>
                  <a:pt x="828" y="493"/>
                </a:lnTo>
                <a:lnTo>
                  <a:pt x="816" y="491"/>
                </a:lnTo>
                <a:lnTo>
                  <a:pt x="816" y="491"/>
                </a:lnTo>
                <a:lnTo>
                  <a:pt x="820" y="479"/>
                </a:lnTo>
                <a:lnTo>
                  <a:pt x="820" y="467"/>
                </a:lnTo>
                <a:lnTo>
                  <a:pt x="820" y="467"/>
                </a:lnTo>
                <a:lnTo>
                  <a:pt x="820" y="455"/>
                </a:lnTo>
                <a:lnTo>
                  <a:pt x="816" y="443"/>
                </a:lnTo>
                <a:lnTo>
                  <a:pt x="810" y="432"/>
                </a:lnTo>
                <a:lnTo>
                  <a:pt x="802" y="422"/>
                </a:lnTo>
                <a:lnTo>
                  <a:pt x="792" y="414"/>
                </a:lnTo>
                <a:lnTo>
                  <a:pt x="781" y="408"/>
                </a:lnTo>
                <a:lnTo>
                  <a:pt x="769" y="404"/>
                </a:lnTo>
                <a:lnTo>
                  <a:pt x="757" y="404"/>
                </a:lnTo>
                <a:lnTo>
                  <a:pt x="757" y="404"/>
                </a:lnTo>
                <a:lnTo>
                  <a:pt x="745" y="404"/>
                </a:lnTo>
                <a:lnTo>
                  <a:pt x="733" y="408"/>
                </a:lnTo>
                <a:lnTo>
                  <a:pt x="721" y="414"/>
                </a:lnTo>
                <a:lnTo>
                  <a:pt x="712" y="422"/>
                </a:lnTo>
                <a:lnTo>
                  <a:pt x="704" y="432"/>
                </a:lnTo>
                <a:lnTo>
                  <a:pt x="698" y="443"/>
                </a:lnTo>
                <a:lnTo>
                  <a:pt x="694" y="455"/>
                </a:lnTo>
                <a:lnTo>
                  <a:pt x="694" y="467"/>
                </a:lnTo>
                <a:lnTo>
                  <a:pt x="694" y="467"/>
                </a:lnTo>
                <a:lnTo>
                  <a:pt x="694" y="479"/>
                </a:lnTo>
                <a:lnTo>
                  <a:pt x="698" y="491"/>
                </a:lnTo>
                <a:lnTo>
                  <a:pt x="704" y="501"/>
                </a:lnTo>
                <a:lnTo>
                  <a:pt x="710" y="510"/>
                </a:lnTo>
                <a:lnTo>
                  <a:pt x="710" y="510"/>
                </a:lnTo>
                <a:lnTo>
                  <a:pt x="690" y="514"/>
                </a:lnTo>
                <a:lnTo>
                  <a:pt x="668" y="514"/>
                </a:lnTo>
                <a:lnTo>
                  <a:pt x="643" y="512"/>
                </a:lnTo>
                <a:lnTo>
                  <a:pt x="619" y="508"/>
                </a:lnTo>
                <a:lnTo>
                  <a:pt x="595" y="499"/>
                </a:lnTo>
                <a:lnTo>
                  <a:pt x="568" y="487"/>
                </a:lnTo>
                <a:lnTo>
                  <a:pt x="540" y="473"/>
                </a:lnTo>
                <a:lnTo>
                  <a:pt x="514" y="455"/>
                </a:lnTo>
                <a:lnTo>
                  <a:pt x="514" y="455"/>
                </a:lnTo>
                <a:lnTo>
                  <a:pt x="501" y="443"/>
                </a:lnTo>
                <a:lnTo>
                  <a:pt x="491" y="426"/>
                </a:lnTo>
                <a:lnTo>
                  <a:pt x="481" y="412"/>
                </a:lnTo>
                <a:lnTo>
                  <a:pt x="473" y="396"/>
                </a:lnTo>
                <a:lnTo>
                  <a:pt x="457" y="361"/>
                </a:lnTo>
                <a:lnTo>
                  <a:pt x="441" y="323"/>
                </a:lnTo>
                <a:lnTo>
                  <a:pt x="420" y="284"/>
                </a:lnTo>
                <a:lnTo>
                  <a:pt x="408" y="264"/>
                </a:lnTo>
                <a:lnTo>
                  <a:pt x="394" y="244"/>
                </a:lnTo>
                <a:lnTo>
                  <a:pt x="378" y="221"/>
                </a:lnTo>
                <a:lnTo>
                  <a:pt x="359" y="201"/>
                </a:lnTo>
                <a:lnTo>
                  <a:pt x="337" y="179"/>
                </a:lnTo>
                <a:lnTo>
                  <a:pt x="313" y="159"/>
                </a:lnTo>
                <a:lnTo>
                  <a:pt x="313" y="159"/>
                </a:lnTo>
                <a:lnTo>
                  <a:pt x="315" y="173"/>
                </a:lnTo>
                <a:lnTo>
                  <a:pt x="321" y="211"/>
                </a:lnTo>
                <a:lnTo>
                  <a:pt x="321" y="240"/>
                </a:lnTo>
                <a:lnTo>
                  <a:pt x="321" y="270"/>
                </a:lnTo>
                <a:lnTo>
                  <a:pt x="317" y="305"/>
                </a:lnTo>
                <a:lnTo>
                  <a:pt x="311" y="343"/>
                </a:lnTo>
                <a:lnTo>
                  <a:pt x="299" y="382"/>
                </a:lnTo>
                <a:lnTo>
                  <a:pt x="290" y="402"/>
                </a:lnTo>
                <a:lnTo>
                  <a:pt x="280" y="422"/>
                </a:lnTo>
                <a:lnTo>
                  <a:pt x="270" y="443"/>
                </a:lnTo>
                <a:lnTo>
                  <a:pt x="256" y="463"/>
                </a:lnTo>
                <a:lnTo>
                  <a:pt x="242" y="483"/>
                </a:lnTo>
                <a:lnTo>
                  <a:pt x="224" y="503"/>
                </a:lnTo>
                <a:lnTo>
                  <a:pt x="205" y="524"/>
                </a:lnTo>
                <a:lnTo>
                  <a:pt x="183" y="542"/>
                </a:lnTo>
                <a:lnTo>
                  <a:pt x="161" y="562"/>
                </a:lnTo>
                <a:lnTo>
                  <a:pt x="134" y="581"/>
                </a:lnTo>
                <a:lnTo>
                  <a:pt x="104" y="599"/>
                </a:lnTo>
                <a:lnTo>
                  <a:pt x="73" y="615"/>
                </a:lnTo>
                <a:lnTo>
                  <a:pt x="39" y="631"/>
                </a:lnTo>
                <a:lnTo>
                  <a:pt x="0" y="648"/>
                </a:lnTo>
                <a:lnTo>
                  <a:pt x="0" y="648"/>
                </a:lnTo>
                <a:lnTo>
                  <a:pt x="13" y="654"/>
                </a:lnTo>
                <a:lnTo>
                  <a:pt x="39" y="670"/>
                </a:lnTo>
                <a:lnTo>
                  <a:pt x="79" y="690"/>
                </a:lnTo>
                <a:lnTo>
                  <a:pt x="134" y="712"/>
                </a:lnTo>
                <a:lnTo>
                  <a:pt x="579" y="712"/>
                </a:lnTo>
                <a:close/>
                <a:moveTo>
                  <a:pt x="370" y="329"/>
                </a:moveTo>
                <a:lnTo>
                  <a:pt x="370" y="329"/>
                </a:lnTo>
                <a:lnTo>
                  <a:pt x="372" y="337"/>
                </a:lnTo>
                <a:lnTo>
                  <a:pt x="380" y="361"/>
                </a:lnTo>
                <a:lnTo>
                  <a:pt x="388" y="378"/>
                </a:lnTo>
                <a:lnTo>
                  <a:pt x="398" y="396"/>
                </a:lnTo>
                <a:lnTo>
                  <a:pt x="410" y="414"/>
                </a:lnTo>
                <a:lnTo>
                  <a:pt x="424" y="434"/>
                </a:lnTo>
                <a:lnTo>
                  <a:pt x="443" y="455"/>
                </a:lnTo>
                <a:lnTo>
                  <a:pt x="465" y="475"/>
                </a:lnTo>
                <a:lnTo>
                  <a:pt x="489" y="493"/>
                </a:lnTo>
                <a:lnTo>
                  <a:pt x="518" y="512"/>
                </a:lnTo>
                <a:lnTo>
                  <a:pt x="552" y="528"/>
                </a:lnTo>
                <a:lnTo>
                  <a:pt x="591" y="540"/>
                </a:lnTo>
                <a:lnTo>
                  <a:pt x="633" y="550"/>
                </a:lnTo>
                <a:lnTo>
                  <a:pt x="682" y="554"/>
                </a:lnTo>
                <a:lnTo>
                  <a:pt x="682" y="554"/>
                </a:lnTo>
                <a:lnTo>
                  <a:pt x="672" y="558"/>
                </a:lnTo>
                <a:lnTo>
                  <a:pt x="654" y="560"/>
                </a:lnTo>
                <a:lnTo>
                  <a:pt x="629" y="562"/>
                </a:lnTo>
                <a:lnTo>
                  <a:pt x="597" y="562"/>
                </a:lnTo>
                <a:lnTo>
                  <a:pt x="562" y="558"/>
                </a:lnTo>
                <a:lnTo>
                  <a:pt x="524" y="550"/>
                </a:lnTo>
                <a:lnTo>
                  <a:pt x="506" y="546"/>
                </a:lnTo>
                <a:lnTo>
                  <a:pt x="487" y="538"/>
                </a:lnTo>
                <a:lnTo>
                  <a:pt x="469" y="530"/>
                </a:lnTo>
                <a:lnTo>
                  <a:pt x="453" y="520"/>
                </a:lnTo>
                <a:lnTo>
                  <a:pt x="453" y="520"/>
                </a:lnTo>
                <a:lnTo>
                  <a:pt x="433" y="501"/>
                </a:lnTo>
                <a:lnTo>
                  <a:pt x="418" y="483"/>
                </a:lnTo>
                <a:lnTo>
                  <a:pt x="404" y="465"/>
                </a:lnTo>
                <a:lnTo>
                  <a:pt x="394" y="449"/>
                </a:lnTo>
                <a:lnTo>
                  <a:pt x="386" y="432"/>
                </a:lnTo>
                <a:lnTo>
                  <a:pt x="378" y="416"/>
                </a:lnTo>
                <a:lnTo>
                  <a:pt x="374" y="402"/>
                </a:lnTo>
                <a:lnTo>
                  <a:pt x="370" y="388"/>
                </a:lnTo>
                <a:lnTo>
                  <a:pt x="368" y="363"/>
                </a:lnTo>
                <a:lnTo>
                  <a:pt x="368" y="345"/>
                </a:lnTo>
                <a:lnTo>
                  <a:pt x="370" y="329"/>
                </a:lnTo>
                <a:lnTo>
                  <a:pt x="370" y="329"/>
                </a:lnTo>
                <a:close/>
                <a:moveTo>
                  <a:pt x="13" y="579"/>
                </a:moveTo>
                <a:lnTo>
                  <a:pt x="13" y="579"/>
                </a:lnTo>
                <a:lnTo>
                  <a:pt x="19" y="581"/>
                </a:lnTo>
                <a:lnTo>
                  <a:pt x="27" y="583"/>
                </a:lnTo>
                <a:lnTo>
                  <a:pt x="37" y="583"/>
                </a:lnTo>
                <a:lnTo>
                  <a:pt x="47" y="581"/>
                </a:lnTo>
                <a:lnTo>
                  <a:pt x="71" y="574"/>
                </a:lnTo>
                <a:lnTo>
                  <a:pt x="98" y="562"/>
                </a:lnTo>
                <a:lnTo>
                  <a:pt x="128" y="546"/>
                </a:lnTo>
                <a:lnTo>
                  <a:pt x="157" y="524"/>
                </a:lnTo>
                <a:lnTo>
                  <a:pt x="173" y="510"/>
                </a:lnTo>
                <a:lnTo>
                  <a:pt x="187" y="493"/>
                </a:lnTo>
                <a:lnTo>
                  <a:pt x="201" y="477"/>
                </a:lnTo>
                <a:lnTo>
                  <a:pt x="215" y="459"/>
                </a:lnTo>
                <a:lnTo>
                  <a:pt x="215" y="459"/>
                </a:lnTo>
                <a:lnTo>
                  <a:pt x="232" y="434"/>
                </a:lnTo>
                <a:lnTo>
                  <a:pt x="246" y="408"/>
                </a:lnTo>
                <a:lnTo>
                  <a:pt x="258" y="386"/>
                </a:lnTo>
                <a:lnTo>
                  <a:pt x="268" y="361"/>
                </a:lnTo>
                <a:lnTo>
                  <a:pt x="276" y="339"/>
                </a:lnTo>
                <a:lnTo>
                  <a:pt x="282" y="317"/>
                </a:lnTo>
                <a:lnTo>
                  <a:pt x="286" y="296"/>
                </a:lnTo>
                <a:lnTo>
                  <a:pt x="290" y="278"/>
                </a:lnTo>
                <a:lnTo>
                  <a:pt x="295" y="246"/>
                </a:lnTo>
                <a:lnTo>
                  <a:pt x="295" y="230"/>
                </a:lnTo>
                <a:lnTo>
                  <a:pt x="293" y="217"/>
                </a:lnTo>
                <a:lnTo>
                  <a:pt x="290" y="207"/>
                </a:lnTo>
                <a:lnTo>
                  <a:pt x="286" y="199"/>
                </a:lnTo>
                <a:lnTo>
                  <a:pt x="282" y="191"/>
                </a:lnTo>
                <a:lnTo>
                  <a:pt x="278" y="187"/>
                </a:lnTo>
                <a:lnTo>
                  <a:pt x="278" y="187"/>
                </a:lnTo>
                <a:lnTo>
                  <a:pt x="272" y="185"/>
                </a:lnTo>
                <a:lnTo>
                  <a:pt x="264" y="185"/>
                </a:lnTo>
                <a:lnTo>
                  <a:pt x="256" y="185"/>
                </a:lnTo>
                <a:lnTo>
                  <a:pt x="246" y="187"/>
                </a:lnTo>
                <a:lnTo>
                  <a:pt x="224" y="197"/>
                </a:lnTo>
                <a:lnTo>
                  <a:pt x="197" y="213"/>
                </a:lnTo>
                <a:lnTo>
                  <a:pt x="169" y="238"/>
                </a:lnTo>
                <a:lnTo>
                  <a:pt x="138" y="266"/>
                </a:lnTo>
                <a:lnTo>
                  <a:pt x="110" y="301"/>
                </a:lnTo>
                <a:lnTo>
                  <a:pt x="82" y="343"/>
                </a:lnTo>
                <a:lnTo>
                  <a:pt x="82" y="343"/>
                </a:lnTo>
                <a:lnTo>
                  <a:pt x="57" y="382"/>
                </a:lnTo>
                <a:lnTo>
                  <a:pt x="37" y="420"/>
                </a:lnTo>
                <a:lnTo>
                  <a:pt x="21" y="457"/>
                </a:lnTo>
                <a:lnTo>
                  <a:pt x="11" y="491"/>
                </a:lnTo>
                <a:lnTo>
                  <a:pt x="2" y="522"/>
                </a:lnTo>
                <a:lnTo>
                  <a:pt x="2" y="548"/>
                </a:lnTo>
                <a:lnTo>
                  <a:pt x="2" y="558"/>
                </a:lnTo>
                <a:lnTo>
                  <a:pt x="4" y="566"/>
                </a:lnTo>
                <a:lnTo>
                  <a:pt x="8" y="572"/>
                </a:lnTo>
                <a:lnTo>
                  <a:pt x="13" y="579"/>
                </a:lnTo>
                <a:lnTo>
                  <a:pt x="13" y="579"/>
                </a:lnTo>
                <a:close/>
                <a:moveTo>
                  <a:pt x="122" y="372"/>
                </a:moveTo>
                <a:lnTo>
                  <a:pt x="122" y="372"/>
                </a:lnTo>
                <a:lnTo>
                  <a:pt x="132" y="361"/>
                </a:lnTo>
                <a:lnTo>
                  <a:pt x="142" y="353"/>
                </a:lnTo>
                <a:lnTo>
                  <a:pt x="151" y="347"/>
                </a:lnTo>
                <a:lnTo>
                  <a:pt x="161" y="343"/>
                </a:lnTo>
                <a:lnTo>
                  <a:pt x="169" y="341"/>
                </a:lnTo>
                <a:lnTo>
                  <a:pt x="177" y="339"/>
                </a:lnTo>
                <a:lnTo>
                  <a:pt x="183" y="339"/>
                </a:lnTo>
                <a:lnTo>
                  <a:pt x="187" y="341"/>
                </a:lnTo>
                <a:lnTo>
                  <a:pt x="187" y="341"/>
                </a:lnTo>
                <a:lnTo>
                  <a:pt x="191" y="345"/>
                </a:lnTo>
                <a:lnTo>
                  <a:pt x="193" y="351"/>
                </a:lnTo>
                <a:lnTo>
                  <a:pt x="193" y="361"/>
                </a:lnTo>
                <a:lnTo>
                  <a:pt x="191" y="372"/>
                </a:lnTo>
                <a:lnTo>
                  <a:pt x="187" y="384"/>
                </a:lnTo>
                <a:lnTo>
                  <a:pt x="183" y="396"/>
                </a:lnTo>
                <a:lnTo>
                  <a:pt x="177" y="408"/>
                </a:lnTo>
                <a:lnTo>
                  <a:pt x="169" y="420"/>
                </a:lnTo>
                <a:lnTo>
                  <a:pt x="169" y="420"/>
                </a:lnTo>
                <a:lnTo>
                  <a:pt x="159" y="430"/>
                </a:lnTo>
                <a:lnTo>
                  <a:pt x="148" y="436"/>
                </a:lnTo>
                <a:lnTo>
                  <a:pt x="138" y="443"/>
                </a:lnTo>
                <a:lnTo>
                  <a:pt x="128" y="445"/>
                </a:lnTo>
                <a:lnTo>
                  <a:pt x="118" y="447"/>
                </a:lnTo>
                <a:lnTo>
                  <a:pt x="110" y="447"/>
                </a:lnTo>
                <a:lnTo>
                  <a:pt x="100" y="445"/>
                </a:lnTo>
                <a:lnTo>
                  <a:pt x="100" y="445"/>
                </a:lnTo>
                <a:lnTo>
                  <a:pt x="98" y="441"/>
                </a:lnTo>
                <a:lnTo>
                  <a:pt x="96" y="434"/>
                </a:lnTo>
                <a:lnTo>
                  <a:pt x="96" y="426"/>
                </a:lnTo>
                <a:lnTo>
                  <a:pt x="98" y="416"/>
                </a:lnTo>
                <a:lnTo>
                  <a:pt x="102" y="406"/>
                </a:lnTo>
                <a:lnTo>
                  <a:pt x="108" y="394"/>
                </a:lnTo>
                <a:lnTo>
                  <a:pt x="114" y="382"/>
                </a:lnTo>
                <a:lnTo>
                  <a:pt x="122" y="372"/>
                </a:lnTo>
                <a:lnTo>
                  <a:pt x="122" y="372"/>
                </a:lnTo>
                <a:close/>
                <a:moveTo>
                  <a:pt x="536" y="232"/>
                </a:moveTo>
                <a:lnTo>
                  <a:pt x="536" y="232"/>
                </a:lnTo>
                <a:lnTo>
                  <a:pt x="534" y="221"/>
                </a:lnTo>
                <a:lnTo>
                  <a:pt x="534" y="213"/>
                </a:lnTo>
                <a:lnTo>
                  <a:pt x="536" y="203"/>
                </a:lnTo>
                <a:lnTo>
                  <a:pt x="540" y="195"/>
                </a:lnTo>
                <a:lnTo>
                  <a:pt x="550" y="177"/>
                </a:lnTo>
                <a:lnTo>
                  <a:pt x="560" y="161"/>
                </a:lnTo>
                <a:lnTo>
                  <a:pt x="568" y="144"/>
                </a:lnTo>
                <a:lnTo>
                  <a:pt x="568" y="138"/>
                </a:lnTo>
                <a:lnTo>
                  <a:pt x="568" y="130"/>
                </a:lnTo>
                <a:lnTo>
                  <a:pt x="564" y="122"/>
                </a:lnTo>
                <a:lnTo>
                  <a:pt x="558" y="116"/>
                </a:lnTo>
                <a:lnTo>
                  <a:pt x="550" y="110"/>
                </a:lnTo>
                <a:lnTo>
                  <a:pt x="536" y="102"/>
                </a:lnTo>
                <a:lnTo>
                  <a:pt x="536" y="102"/>
                </a:lnTo>
                <a:lnTo>
                  <a:pt x="542" y="114"/>
                </a:lnTo>
                <a:lnTo>
                  <a:pt x="544" y="122"/>
                </a:lnTo>
                <a:lnTo>
                  <a:pt x="544" y="132"/>
                </a:lnTo>
                <a:lnTo>
                  <a:pt x="542" y="138"/>
                </a:lnTo>
                <a:lnTo>
                  <a:pt x="538" y="152"/>
                </a:lnTo>
                <a:lnTo>
                  <a:pt x="530" y="161"/>
                </a:lnTo>
                <a:lnTo>
                  <a:pt x="530" y="161"/>
                </a:lnTo>
                <a:lnTo>
                  <a:pt x="524" y="169"/>
                </a:lnTo>
                <a:lnTo>
                  <a:pt x="518" y="175"/>
                </a:lnTo>
                <a:lnTo>
                  <a:pt x="514" y="183"/>
                </a:lnTo>
                <a:lnTo>
                  <a:pt x="512" y="189"/>
                </a:lnTo>
                <a:lnTo>
                  <a:pt x="510" y="195"/>
                </a:lnTo>
                <a:lnTo>
                  <a:pt x="510" y="201"/>
                </a:lnTo>
                <a:lnTo>
                  <a:pt x="514" y="211"/>
                </a:lnTo>
                <a:lnTo>
                  <a:pt x="520" y="219"/>
                </a:lnTo>
                <a:lnTo>
                  <a:pt x="526" y="225"/>
                </a:lnTo>
                <a:lnTo>
                  <a:pt x="532" y="232"/>
                </a:lnTo>
                <a:lnTo>
                  <a:pt x="536" y="232"/>
                </a:lnTo>
                <a:lnTo>
                  <a:pt x="536" y="232"/>
                </a:lnTo>
                <a:close/>
                <a:moveTo>
                  <a:pt x="465" y="193"/>
                </a:moveTo>
                <a:lnTo>
                  <a:pt x="465" y="193"/>
                </a:lnTo>
                <a:lnTo>
                  <a:pt x="461" y="179"/>
                </a:lnTo>
                <a:lnTo>
                  <a:pt x="463" y="165"/>
                </a:lnTo>
                <a:lnTo>
                  <a:pt x="465" y="152"/>
                </a:lnTo>
                <a:lnTo>
                  <a:pt x="471" y="138"/>
                </a:lnTo>
                <a:lnTo>
                  <a:pt x="485" y="112"/>
                </a:lnTo>
                <a:lnTo>
                  <a:pt x="501" y="88"/>
                </a:lnTo>
                <a:lnTo>
                  <a:pt x="508" y="75"/>
                </a:lnTo>
                <a:lnTo>
                  <a:pt x="512" y="63"/>
                </a:lnTo>
                <a:lnTo>
                  <a:pt x="514" y="53"/>
                </a:lnTo>
                <a:lnTo>
                  <a:pt x="512" y="41"/>
                </a:lnTo>
                <a:lnTo>
                  <a:pt x="508" y="31"/>
                </a:lnTo>
                <a:lnTo>
                  <a:pt x="499" y="21"/>
                </a:lnTo>
                <a:lnTo>
                  <a:pt x="485" y="10"/>
                </a:lnTo>
                <a:lnTo>
                  <a:pt x="465" y="0"/>
                </a:lnTo>
                <a:lnTo>
                  <a:pt x="465" y="0"/>
                </a:lnTo>
                <a:lnTo>
                  <a:pt x="473" y="16"/>
                </a:lnTo>
                <a:lnTo>
                  <a:pt x="475" y="31"/>
                </a:lnTo>
                <a:lnTo>
                  <a:pt x="477" y="43"/>
                </a:lnTo>
                <a:lnTo>
                  <a:pt x="475" y="55"/>
                </a:lnTo>
                <a:lnTo>
                  <a:pt x="471" y="65"/>
                </a:lnTo>
                <a:lnTo>
                  <a:pt x="467" y="73"/>
                </a:lnTo>
                <a:lnTo>
                  <a:pt x="457" y="88"/>
                </a:lnTo>
                <a:lnTo>
                  <a:pt x="457" y="88"/>
                </a:lnTo>
                <a:lnTo>
                  <a:pt x="445" y="98"/>
                </a:lnTo>
                <a:lnTo>
                  <a:pt x="437" y="110"/>
                </a:lnTo>
                <a:lnTo>
                  <a:pt x="430" y="118"/>
                </a:lnTo>
                <a:lnTo>
                  <a:pt x="426" y="128"/>
                </a:lnTo>
                <a:lnTo>
                  <a:pt x="424" y="138"/>
                </a:lnTo>
                <a:lnTo>
                  <a:pt x="426" y="146"/>
                </a:lnTo>
                <a:lnTo>
                  <a:pt x="426" y="154"/>
                </a:lnTo>
                <a:lnTo>
                  <a:pt x="430" y="163"/>
                </a:lnTo>
                <a:lnTo>
                  <a:pt x="439" y="175"/>
                </a:lnTo>
                <a:lnTo>
                  <a:pt x="449" y="185"/>
                </a:lnTo>
                <a:lnTo>
                  <a:pt x="459" y="191"/>
                </a:lnTo>
                <a:lnTo>
                  <a:pt x="465" y="193"/>
                </a:lnTo>
                <a:lnTo>
                  <a:pt x="465" y="19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3816351" y="207963"/>
            <a:ext cx="1384300" cy="1365250"/>
          </a:xfrm>
          <a:custGeom>
            <a:avLst/>
            <a:gdLst>
              <a:gd name="T0" fmla="*/ 736 w 872"/>
              <a:gd name="T1" fmla="*/ 692 h 860"/>
              <a:gd name="T2" fmla="*/ 671 w 872"/>
              <a:gd name="T3" fmla="*/ 623 h 860"/>
              <a:gd name="T4" fmla="*/ 621 w 872"/>
              <a:gd name="T5" fmla="*/ 660 h 860"/>
              <a:gd name="T6" fmla="*/ 554 w 872"/>
              <a:gd name="T7" fmla="*/ 716 h 860"/>
              <a:gd name="T8" fmla="*/ 363 w 872"/>
              <a:gd name="T9" fmla="*/ 696 h 860"/>
              <a:gd name="T10" fmla="*/ 369 w 872"/>
              <a:gd name="T11" fmla="*/ 550 h 860"/>
              <a:gd name="T12" fmla="*/ 312 w 872"/>
              <a:gd name="T13" fmla="*/ 434 h 860"/>
              <a:gd name="T14" fmla="*/ 304 w 872"/>
              <a:gd name="T15" fmla="*/ 457 h 860"/>
              <a:gd name="T16" fmla="*/ 337 w 872"/>
              <a:gd name="T17" fmla="*/ 586 h 860"/>
              <a:gd name="T18" fmla="*/ 316 w 872"/>
              <a:gd name="T19" fmla="*/ 678 h 860"/>
              <a:gd name="T20" fmla="*/ 166 w 872"/>
              <a:gd name="T21" fmla="*/ 718 h 860"/>
              <a:gd name="T22" fmla="*/ 91 w 872"/>
              <a:gd name="T23" fmla="*/ 692 h 860"/>
              <a:gd name="T24" fmla="*/ 2 w 872"/>
              <a:gd name="T25" fmla="*/ 601 h 860"/>
              <a:gd name="T26" fmla="*/ 42 w 872"/>
              <a:gd name="T27" fmla="*/ 513 h 860"/>
              <a:gd name="T28" fmla="*/ 150 w 872"/>
              <a:gd name="T29" fmla="*/ 390 h 860"/>
              <a:gd name="T30" fmla="*/ 268 w 872"/>
              <a:gd name="T31" fmla="*/ 333 h 860"/>
              <a:gd name="T32" fmla="*/ 351 w 872"/>
              <a:gd name="T33" fmla="*/ 327 h 860"/>
              <a:gd name="T34" fmla="*/ 438 w 872"/>
              <a:gd name="T35" fmla="*/ 349 h 860"/>
              <a:gd name="T36" fmla="*/ 527 w 872"/>
              <a:gd name="T37" fmla="*/ 428 h 860"/>
              <a:gd name="T38" fmla="*/ 637 w 872"/>
              <a:gd name="T39" fmla="*/ 552 h 860"/>
              <a:gd name="T40" fmla="*/ 706 w 872"/>
              <a:gd name="T41" fmla="*/ 572 h 860"/>
              <a:gd name="T42" fmla="*/ 801 w 872"/>
              <a:gd name="T43" fmla="*/ 509 h 860"/>
              <a:gd name="T44" fmla="*/ 856 w 872"/>
              <a:gd name="T45" fmla="*/ 491 h 860"/>
              <a:gd name="T46" fmla="*/ 811 w 872"/>
              <a:gd name="T47" fmla="*/ 605 h 860"/>
              <a:gd name="T48" fmla="*/ 820 w 872"/>
              <a:gd name="T49" fmla="*/ 718 h 860"/>
              <a:gd name="T50" fmla="*/ 178 w 872"/>
              <a:gd name="T51" fmla="*/ 481 h 860"/>
              <a:gd name="T52" fmla="*/ 156 w 872"/>
              <a:gd name="T53" fmla="*/ 509 h 860"/>
              <a:gd name="T54" fmla="*/ 160 w 872"/>
              <a:gd name="T55" fmla="*/ 538 h 860"/>
              <a:gd name="T56" fmla="*/ 193 w 872"/>
              <a:gd name="T57" fmla="*/ 554 h 860"/>
              <a:gd name="T58" fmla="*/ 221 w 872"/>
              <a:gd name="T59" fmla="*/ 544 h 860"/>
              <a:gd name="T60" fmla="*/ 231 w 872"/>
              <a:gd name="T61" fmla="*/ 515 h 860"/>
              <a:gd name="T62" fmla="*/ 215 w 872"/>
              <a:gd name="T63" fmla="*/ 485 h 860"/>
              <a:gd name="T64" fmla="*/ 564 w 872"/>
              <a:gd name="T65" fmla="*/ 430 h 860"/>
              <a:gd name="T66" fmla="*/ 633 w 872"/>
              <a:gd name="T67" fmla="*/ 453 h 860"/>
              <a:gd name="T68" fmla="*/ 669 w 872"/>
              <a:gd name="T69" fmla="*/ 491 h 860"/>
              <a:gd name="T70" fmla="*/ 564 w 872"/>
              <a:gd name="T71" fmla="*/ 430 h 860"/>
              <a:gd name="T72" fmla="*/ 320 w 872"/>
              <a:gd name="T73" fmla="*/ 270 h 860"/>
              <a:gd name="T74" fmla="*/ 416 w 872"/>
              <a:gd name="T75" fmla="*/ 248 h 860"/>
              <a:gd name="T76" fmla="*/ 456 w 872"/>
              <a:gd name="T77" fmla="*/ 276 h 860"/>
              <a:gd name="T78" fmla="*/ 521 w 872"/>
              <a:gd name="T79" fmla="*/ 384 h 860"/>
              <a:gd name="T80" fmla="*/ 442 w 872"/>
              <a:gd name="T81" fmla="*/ 327 h 860"/>
              <a:gd name="T82" fmla="*/ 327 w 872"/>
              <a:gd name="T83" fmla="*/ 300 h 860"/>
              <a:gd name="T84" fmla="*/ 436 w 872"/>
              <a:gd name="T85" fmla="*/ 195 h 860"/>
              <a:gd name="T86" fmla="*/ 416 w 872"/>
              <a:gd name="T87" fmla="*/ 112 h 860"/>
              <a:gd name="T88" fmla="*/ 387 w 872"/>
              <a:gd name="T89" fmla="*/ 43 h 860"/>
              <a:gd name="T90" fmla="*/ 436 w 872"/>
              <a:gd name="T91" fmla="*/ 0 h 860"/>
              <a:gd name="T92" fmla="*/ 430 w 872"/>
              <a:gd name="T93" fmla="*/ 65 h 860"/>
              <a:gd name="T94" fmla="*/ 464 w 872"/>
              <a:gd name="T95" fmla="*/ 110 h 860"/>
              <a:gd name="T96" fmla="*/ 475 w 872"/>
              <a:gd name="T97" fmla="*/ 154 h 860"/>
              <a:gd name="T98" fmla="*/ 436 w 872"/>
              <a:gd name="T99" fmla="*/ 195 h 860"/>
              <a:gd name="T100" fmla="*/ 367 w 872"/>
              <a:gd name="T101" fmla="*/ 213 h 860"/>
              <a:gd name="T102" fmla="*/ 333 w 872"/>
              <a:gd name="T103" fmla="*/ 146 h 860"/>
              <a:gd name="T104" fmla="*/ 351 w 872"/>
              <a:gd name="T105" fmla="*/ 110 h 860"/>
              <a:gd name="T106" fmla="*/ 357 w 872"/>
              <a:gd name="T107" fmla="*/ 132 h 860"/>
              <a:gd name="T108" fmla="*/ 377 w 872"/>
              <a:gd name="T109" fmla="*/ 169 h 860"/>
              <a:gd name="T110" fmla="*/ 391 w 872"/>
              <a:gd name="T111" fmla="*/ 201 h 860"/>
              <a:gd name="T112" fmla="*/ 365 w 872"/>
              <a:gd name="T113" fmla="*/ 231 h 860"/>
              <a:gd name="T114" fmla="*/ 272 w 872"/>
              <a:gd name="T115" fmla="*/ 806 h 860"/>
              <a:gd name="T116" fmla="*/ 42 w 872"/>
              <a:gd name="T117" fmla="*/ 767 h 860"/>
              <a:gd name="T118" fmla="*/ 872 w 872"/>
              <a:gd name="T119" fmla="*/ 737 h 860"/>
              <a:gd name="T120" fmla="*/ 832 w 872"/>
              <a:gd name="T121" fmla="*/ 767 h 860"/>
              <a:gd name="T122" fmla="*/ 600 w 872"/>
              <a:gd name="T123" fmla="*/ 806 h 860"/>
              <a:gd name="T124" fmla="*/ 191 w 872"/>
              <a:gd name="T125" fmla="*/ 860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72" h="860">
                <a:moveTo>
                  <a:pt x="820" y="718"/>
                </a:moveTo>
                <a:lnTo>
                  <a:pt x="820" y="718"/>
                </a:lnTo>
                <a:lnTo>
                  <a:pt x="759" y="718"/>
                </a:lnTo>
                <a:lnTo>
                  <a:pt x="759" y="718"/>
                </a:lnTo>
                <a:lnTo>
                  <a:pt x="736" y="692"/>
                </a:lnTo>
                <a:lnTo>
                  <a:pt x="714" y="664"/>
                </a:lnTo>
                <a:lnTo>
                  <a:pt x="692" y="633"/>
                </a:lnTo>
                <a:lnTo>
                  <a:pt x="692" y="633"/>
                </a:lnTo>
                <a:lnTo>
                  <a:pt x="682" y="627"/>
                </a:lnTo>
                <a:lnTo>
                  <a:pt x="671" y="623"/>
                </a:lnTo>
                <a:lnTo>
                  <a:pt x="663" y="625"/>
                </a:lnTo>
                <a:lnTo>
                  <a:pt x="653" y="627"/>
                </a:lnTo>
                <a:lnTo>
                  <a:pt x="645" y="633"/>
                </a:lnTo>
                <a:lnTo>
                  <a:pt x="637" y="639"/>
                </a:lnTo>
                <a:lnTo>
                  <a:pt x="621" y="660"/>
                </a:lnTo>
                <a:lnTo>
                  <a:pt x="604" y="680"/>
                </a:lnTo>
                <a:lnTo>
                  <a:pt x="586" y="698"/>
                </a:lnTo>
                <a:lnTo>
                  <a:pt x="576" y="706"/>
                </a:lnTo>
                <a:lnTo>
                  <a:pt x="566" y="712"/>
                </a:lnTo>
                <a:lnTo>
                  <a:pt x="554" y="716"/>
                </a:lnTo>
                <a:lnTo>
                  <a:pt x="542" y="718"/>
                </a:lnTo>
                <a:lnTo>
                  <a:pt x="542" y="718"/>
                </a:lnTo>
                <a:lnTo>
                  <a:pt x="357" y="718"/>
                </a:lnTo>
                <a:lnTo>
                  <a:pt x="357" y="718"/>
                </a:lnTo>
                <a:lnTo>
                  <a:pt x="363" y="696"/>
                </a:lnTo>
                <a:lnTo>
                  <a:pt x="369" y="662"/>
                </a:lnTo>
                <a:lnTo>
                  <a:pt x="373" y="621"/>
                </a:lnTo>
                <a:lnTo>
                  <a:pt x="373" y="599"/>
                </a:lnTo>
                <a:lnTo>
                  <a:pt x="371" y="574"/>
                </a:lnTo>
                <a:lnTo>
                  <a:pt x="369" y="550"/>
                </a:lnTo>
                <a:lnTo>
                  <a:pt x="363" y="526"/>
                </a:lnTo>
                <a:lnTo>
                  <a:pt x="355" y="501"/>
                </a:lnTo>
                <a:lnTo>
                  <a:pt x="345" y="479"/>
                </a:lnTo>
                <a:lnTo>
                  <a:pt x="331" y="457"/>
                </a:lnTo>
                <a:lnTo>
                  <a:pt x="312" y="434"/>
                </a:lnTo>
                <a:lnTo>
                  <a:pt x="292" y="414"/>
                </a:lnTo>
                <a:lnTo>
                  <a:pt x="266" y="398"/>
                </a:lnTo>
                <a:lnTo>
                  <a:pt x="266" y="398"/>
                </a:lnTo>
                <a:lnTo>
                  <a:pt x="288" y="428"/>
                </a:lnTo>
                <a:lnTo>
                  <a:pt x="304" y="457"/>
                </a:lnTo>
                <a:lnTo>
                  <a:pt x="316" y="485"/>
                </a:lnTo>
                <a:lnTo>
                  <a:pt x="327" y="513"/>
                </a:lnTo>
                <a:lnTo>
                  <a:pt x="333" y="538"/>
                </a:lnTo>
                <a:lnTo>
                  <a:pt x="337" y="562"/>
                </a:lnTo>
                <a:lnTo>
                  <a:pt x="337" y="586"/>
                </a:lnTo>
                <a:lnTo>
                  <a:pt x="335" y="607"/>
                </a:lnTo>
                <a:lnTo>
                  <a:pt x="333" y="627"/>
                </a:lnTo>
                <a:lnTo>
                  <a:pt x="327" y="645"/>
                </a:lnTo>
                <a:lnTo>
                  <a:pt x="322" y="664"/>
                </a:lnTo>
                <a:lnTo>
                  <a:pt x="316" y="678"/>
                </a:lnTo>
                <a:lnTo>
                  <a:pt x="302" y="702"/>
                </a:lnTo>
                <a:lnTo>
                  <a:pt x="292" y="718"/>
                </a:lnTo>
                <a:lnTo>
                  <a:pt x="292" y="718"/>
                </a:lnTo>
                <a:lnTo>
                  <a:pt x="166" y="718"/>
                </a:lnTo>
                <a:lnTo>
                  <a:pt x="166" y="718"/>
                </a:lnTo>
                <a:lnTo>
                  <a:pt x="150" y="716"/>
                </a:lnTo>
                <a:lnTo>
                  <a:pt x="134" y="714"/>
                </a:lnTo>
                <a:lnTo>
                  <a:pt x="120" y="708"/>
                </a:lnTo>
                <a:lnTo>
                  <a:pt x="105" y="700"/>
                </a:lnTo>
                <a:lnTo>
                  <a:pt x="91" y="692"/>
                </a:lnTo>
                <a:lnTo>
                  <a:pt x="77" y="682"/>
                </a:lnTo>
                <a:lnTo>
                  <a:pt x="53" y="660"/>
                </a:lnTo>
                <a:lnTo>
                  <a:pt x="30" y="637"/>
                </a:lnTo>
                <a:lnTo>
                  <a:pt x="14" y="619"/>
                </a:lnTo>
                <a:lnTo>
                  <a:pt x="2" y="601"/>
                </a:lnTo>
                <a:lnTo>
                  <a:pt x="2" y="601"/>
                </a:lnTo>
                <a:lnTo>
                  <a:pt x="6" y="589"/>
                </a:lnTo>
                <a:lnTo>
                  <a:pt x="20" y="558"/>
                </a:lnTo>
                <a:lnTo>
                  <a:pt x="30" y="538"/>
                </a:lnTo>
                <a:lnTo>
                  <a:pt x="42" y="513"/>
                </a:lnTo>
                <a:lnTo>
                  <a:pt x="59" y="489"/>
                </a:lnTo>
                <a:lnTo>
                  <a:pt x="77" y="463"/>
                </a:lnTo>
                <a:lnTo>
                  <a:pt x="99" y="438"/>
                </a:lnTo>
                <a:lnTo>
                  <a:pt x="122" y="414"/>
                </a:lnTo>
                <a:lnTo>
                  <a:pt x="150" y="390"/>
                </a:lnTo>
                <a:lnTo>
                  <a:pt x="178" y="369"/>
                </a:lnTo>
                <a:lnTo>
                  <a:pt x="213" y="353"/>
                </a:lnTo>
                <a:lnTo>
                  <a:pt x="229" y="345"/>
                </a:lnTo>
                <a:lnTo>
                  <a:pt x="247" y="339"/>
                </a:lnTo>
                <a:lnTo>
                  <a:pt x="268" y="333"/>
                </a:lnTo>
                <a:lnTo>
                  <a:pt x="288" y="331"/>
                </a:lnTo>
                <a:lnTo>
                  <a:pt x="308" y="329"/>
                </a:lnTo>
                <a:lnTo>
                  <a:pt x="331" y="327"/>
                </a:lnTo>
                <a:lnTo>
                  <a:pt x="331" y="327"/>
                </a:lnTo>
                <a:lnTo>
                  <a:pt x="351" y="327"/>
                </a:lnTo>
                <a:lnTo>
                  <a:pt x="371" y="331"/>
                </a:lnTo>
                <a:lnTo>
                  <a:pt x="389" y="333"/>
                </a:lnTo>
                <a:lnTo>
                  <a:pt x="406" y="337"/>
                </a:lnTo>
                <a:lnTo>
                  <a:pt x="422" y="343"/>
                </a:lnTo>
                <a:lnTo>
                  <a:pt x="438" y="349"/>
                </a:lnTo>
                <a:lnTo>
                  <a:pt x="450" y="357"/>
                </a:lnTo>
                <a:lnTo>
                  <a:pt x="464" y="365"/>
                </a:lnTo>
                <a:lnTo>
                  <a:pt x="487" y="386"/>
                </a:lnTo>
                <a:lnTo>
                  <a:pt x="509" y="406"/>
                </a:lnTo>
                <a:lnTo>
                  <a:pt x="527" y="428"/>
                </a:lnTo>
                <a:lnTo>
                  <a:pt x="546" y="451"/>
                </a:lnTo>
                <a:lnTo>
                  <a:pt x="578" y="497"/>
                </a:lnTo>
                <a:lnTo>
                  <a:pt x="596" y="518"/>
                </a:lnTo>
                <a:lnTo>
                  <a:pt x="617" y="536"/>
                </a:lnTo>
                <a:lnTo>
                  <a:pt x="637" y="552"/>
                </a:lnTo>
                <a:lnTo>
                  <a:pt x="649" y="558"/>
                </a:lnTo>
                <a:lnTo>
                  <a:pt x="661" y="562"/>
                </a:lnTo>
                <a:lnTo>
                  <a:pt x="675" y="568"/>
                </a:lnTo>
                <a:lnTo>
                  <a:pt x="690" y="570"/>
                </a:lnTo>
                <a:lnTo>
                  <a:pt x="706" y="572"/>
                </a:lnTo>
                <a:lnTo>
                  <a:pt x="722" y="572"/>
                </a:lnTo>
                <a:lnTo>
                  <a:pt x="722" y="572"/>
                </a:lnTo>
                <a:lnTo>
                  <a:pt x="749" y="548"/>
                </a:lnTo>
                <a:lnTo>
                  <a:pt x="777" y="526"/>
                </a:lnTo>
                <a:lnTo>
                  <a:pt x="801" y="509"/>
                </a:lnTo>
                <a:lnTo>
                  <a:pt x="824" y="495"/>
                </a:lnTo>
                <a:lnTo>
                  <a:pt x="858" y="477"/>
                </a:lnTo>
                <a:lnTo>
                  <a:pt x="872" y="471"/>
                </a:lnTo>
                <a:lnTo>
                  <a:pt x="872" y="471"/>
                </a:lnTo>
                <a:lnTo>
                  <a:pt x="856" y="491"/>
                </a:lnTo>
                <a:lnTo>
                  <a:pt x="842" y="515"/>
                </a:lnTo>
                <a:lnTo>
                  <a:pt x="828" y="546"/>
                </a:lnTo>
                <a:lnTo>
                  <a:pt x="822" y="564"/>
                </a:lnTo>
                <a:lnTo>
                  <a:pt x="815" y="584"/>
                </a:lnTo>
                <a:lnTo>
                  <a:pt x="811" y="605"/>
                </a:lnTo>
                <a:lnTo>
                  <a:pt x="807" y="627"/>
                </a:lnTo>
                <a:lnTo>
                  <a:pt x="807" y="647"/>
                </a:lnTo>
                <a:lnTo>
                  <a:pt x="809" y="672"/>
                </a:lnTo>
                <a:lnTo>
                  <a:pt x="813" y="694"/>
                </a:lnTo>
                <a:lnTo>
                  <a:pt x="820" y="718"/>
                </a:lnTo>
                <a:lnTo>
                  <a:pt x="820" y="718"/>
                </a:lnTo>
                <a:close/>
                <a:moveTo>
                  <a:pt x="193" y="477"/>
                </a:moveTo>
                <a:lnTo>
                  <a:pt x="193" y="477"/>
                </a:lnTo>
                <a:lnTo>
                  <a:pt x="185" y="479"/>
                </a:lnTo>
                <a:lnTo>
                  <a:pt x="178" y="481"/>
                </a:lnTo>
                <a:lnTo>
                  <a:pt x="172" y="485"/>
                </a:lnTo>
                <a:lnTo>
                  <a:pt x="166" y="489"/>
                </a:lnTo>
                <a:lnTo>
                  <a:pt x="160" y="495"/>
                </a:lnTo>
                <a:lnTo>
                  <a:pt x="158" y="501"/>
                </a:lnTo>
                <a:lnTo>
                  <a:pt x="156" y="509"/>
                </a:lnTo>
                <a:lnTo>
                  <a:pt x="154" y="515"/>
                </a:lnTo>
                <a:lnTo>
                  <a:pt x="154" y="515"/>
                </a:lnTo>
                <a:lnTo>
                  <a:pt x="156" y="524"/>
                </a:lnTo>
                <a:lnTo>
                  <a:pt x="158" y="532"/>
                </a:lnTo>
                <a:lnTo>
                  <a:pt x="160" y="538"/>
                </a:lnTo>
                <a:lnTo>
                  <a:pt x="166" y="544"/>
                </a:lnTo>
                <a:lnTo>
                  <a:pt x="172" y="548"/>
                </a:lnTo>
                <a:lnTo>
                  <a:pt x="178" y="552"/>
                </a:lnTo>
                <a:lnTo>
                  <a:pt x="185" y="554"/>
                </a:lnTo>
                <a:lnTo>
                  <a:pt x="193" y="554"/>
                </a:lnTo>
                <a:lnTo>
                  <a:pt x="193" y="554"/>
                </a:lnTo>
                <a:lnTo>
                  <a:pt x="201" y="554"/>
                </a:lnTo>
                <a:lnTo>
                  <a:pt x="209" y="552"/>
                </a:lnTo>
                <a:lnTo>
                  <a:pt x="215" y="548"/>
                </a:lnTo>
                <a:lnTo>
                  <a:pt x="221" y="544"/>
                </a:lnTo>
                <a:lnTo>
                  <a:pt x="225" y="538"/>
                </a:lnTo>
                <a:lnTo>
                  <a:pt x="229" y="532"/>
                </a:lnTo>
                <a:lnTo>
                  <a:pt x="231" y="524"/>
                </a:lnTo>
                <a:lnTo>
                  <a:pt x="231" y="515"/>
                </a:lnTo>
                <a:lnTo>
                  <a:pt x="231" y="515"/>
                </a:lnTo>
                <a:lnTo>
                  <a:pt x="231" y="509"/>
                </a:lnTo>
                <a:lnTo>
                  <a:pt x="229" y="501"/>
                </a:lnTo>
                <a:lnTo>
                  <a:pt x="225" y="495"/>
                </a:lnTo>
                <a:lnTo>
                  <a:pt x="221" y="489"/>
                </a:lnTo>
                <a:lnTo>
                  <a:pt x="215" y="485"/>
                </a:lnTo>
                <a:lnTo>
                  <a:pt x="209" y="481"/>
                </a:lnTo>
                <a:lnTo>
                  <a:pt x="201" y="479"/>
                </a:lnTo>
                <a:lnTo>
                  <a:pt x="193" y="477"/>
                </a:lnTo>
                <a:lnTo>
                  <a:pt x="193" y="477"/>
                </a:lnTo>
                <a:close/>
                <a:moveTo>
                  <a:pt x="564" y="430"/>
                </a:moveTo>
                <a:lnTo>
                  <a:pt x="564" y="430"/>
                </a:lnTo>
                <a:lnTo>
                  <a:pt x="574" y="432"/>
                </a:lnTo>
                <a:lnTo>
                  <a:pt x="600" y="438"/>
                </a:lnTo>
                <a:lnTo>
                  <a:pt x="617" y="444"/>
                </a:lnTo>
                <a:lnTo>
                  <a:pt x="633" y="453"/>
                </a:lnTo>
                <a:lnTo>
                  <a:pt x="649" y="461"/>
                </a:lnTo>
                <a:lnTo>
                  <a:pt x="663" y="471"/>
                </a:lnTo>
                <a:lnTo>
                  <a:pt x="663" y="471"/>
                </a:lnTo>
                <a:lnTo>
                  <a:pt x="667" y="481"/>
                </a:lnTo>
                <a:lnTo>
                  <a:pt x="669" y="491"/>
                </a:lnTo>
                <a:lnTo>
                  <a:pt x="669" y="501"/>
                </a:lnTo>
                <a:lnTo>
                  <a:pt x="667" y="511"/>
                </a:lnTo>
                <a:lnTo>
                  <a:pt x="661" y="528"/>
                </a:lnTo>
                <a:lnTo>
                  <a:pt x="659" y="534"/>
                </a:lnTo>
                <a:lnTo>
                  <a:pt x="564" y="430"/>
                </a:lnTo>
                <a:close/>
                <a:moveTo>
                  <a:pt x="274" y="304"/>
                </a:moveTo>
                <a:lnTo>
                  <a:pt x="274" y="304"/>
                </a:lnTo>
                <a:lnTo>
                  <a:pt x="286" y="292"/>
                </a:lnTo>
                <a:lnTo>
                  <a:pt x="300" y="282"/>
                </a:lnTo>
                <a:lnTo>
                  <a:pt x="320" y="270"/>
                </a:lnTo>
                <a:lnTo>
                  <a:pt x="347" y="260"/>
                </a:lnTo>
                <a:lnTo>
                  <a:pt x="361" y="256"/>
                </a:lnTo>
                <a:lnTo>
                  <a:pt x="379" y="252"/>
                </a:lnTo>
                <a:lnTo>
                  <a:pt x="398" y="250"/>
                </a:lnTo>
                <a:lnTo>
                  <a:pt x="416" y="248"/>
                </a:lnTo>
                <a:lnTo>
                  <a:pt x="438" y="248"/>
                </a:lnTo>
                <a:lnTo>
                  <a:pt x="460" y="250"/>
                </a:lnTo>
                <a:lnTo>
                  <a:pt x="460" y="250"/>
                </a:lnTo>
                <a:lnTo>
                  <a:pt x="456" y="266"/>
                </a:lnTo>
                <a:lnTo>
                  <a:pt x="456" y="276"/>
                </a:lnTo>
                <a:lnTo>
                  <a:pt x="458" y="288"/>
                </a:lnTo>
                <a:lnTo>
                  <a:pt x="464" y="306"/>
                </a:lnTo>
                <a:lnTo>
                  <a:pt x="477" y="327"/>
                </a:lnTo>
                <a:lnTo>
                  <a:pt x="495" y="353"/>
                </a:lnTo>
                <a:lnTo>
                  <a:pt x="521" y="384"/>
                </a:lnTo>
                <a:lnTo>
                  <a:pt x="521" y="384"/>
                </a:lnTo>
                <a:lnTo>
                  <a:pt x="503" y="365"/>
                </a:lnTo>
                <a:lnTo>
                  <a:pt x="483" y="349"/>
                </a:lnTo>
                <a:lnTo>
                  <a:pt x="462" y="337"/>
                </a:lnTo>
                <a:lnTo>
                  <a:pt x="442" y="327"/>
                </a:lnTo>
                <a:lnTo>
                  <a:pt x="420" y="319"/>
                </a:lnTo>
                <a:lnTo>
                  <a:pt x="400" y="313"/>
                </a:lnTo>
                <a:lnTo>
                  <a:pt x="379" y="306"/>
                </a:lnTo>
                <a:lnTo>
                  <a:pt x="361" y="304"/>
                </a:lnTo>
                <a:lnTo>
                  <a:pt x="327" y="300"/>
                </a:lnTo>
                <a:lnTo>
                  <a:pt x="298" y="300"/>
                </a:lnTo>
                <a:lnTo>
                  <a:pt x="274" y="304"/>
                </a:lnTo>
                <a:lnTo>
                  <a:pt x="274" y="304"/>
                </a:lnTo>
                <a:close/>
                <a:moveTo>
                  <a:pt x="436" y="195"/>
                </a:moveTo>
                <a:lnTo>
                  <a:pt x="436" y="195"/>
                </a:lnTo>
                <a:lnTo>
                  <a:pt x="438" y="181"/>
                </a:lnTo>
                <a:lnTo>
                  <a:pt x="438" y="166"/>
                </a:lnTo>
                <a:lnTo>
                  <a:pt x="436" y="152"/>
                </a:lnTo>
                <a:lnTo>
                  <a:pt x="430" y="138"/>
                </a:lnTo>
                <a:lnTo>
                  <a:pt x="416" y="112"/>
                </a:lnTo>
                <a:lnTo>
                  <a:pt x="400" y="87"/>
                </a:lnTo>
                <a:lnTo>
                  <a:pt x="393" y="75"/>
                </a:lnTo>
                <a:lnTo>
                  <a:pt x="389" y="65"/>
                </a:lnTo>
                <a:lnTo>
                  <a:pt x="387" y="53"/>
                </a:lnTo>
                <a:lnTo>
                  <a:pt x="387" y="43"/>
                </a:lnTo>
                <a:lnTo>
                  <a:pt x="393" y="31"/>
                </a:lnTo>
                <a:lnTo>
                  <a:pt x="402" y="20"/>
                </a:lnTo>
                <a:lnTo>
                  <a:pt x="416" y="10"/>
                </a:lnTo>
                <a:lnTo>
                  <a:pt x="436" y="0"/>
                </a:lnTo>
                <a:lnTo>
                  <a:pt x="436" y="0"/>
                </a:lnTo>
                <a:lnTo>
                  <a:pt x="428" y="16"/>
                </a:lnTo>
                <a:lnTo>
                  <a:pt x="426" y="31"/>
                </a:lnTo>
                <a:lnTo>
                  <a:pt x="424" y="45"/>
                </a:lnTo>
                <a:lnTo>
                  <a:pt x="426" y="55"/>
                </a:lnTo>
                <a:lnTo>
                  <a:pt x="430" y="65"/>
                </a:lnTo>
                <a:lnTo>
                  <a:pt x="434" y="73"/>
                </a:lnTo>
                <a:lnTo>
                  <a:pt x="444" y="87"/>
                </a:lnTo>
                <a:lnTo>
                  <a:pt x="444" y="87"/>
                </a:lnTo>
                <a:lnTo>
                  <a:pt x="456" y="100"/>
                </a:lnTo>
                <a:lnTo>
                  <a:pt x="464" y="110"/>
                </a:lnTo>
                <a:lnTo>
                  <a:pt x="471" y="120"/>
                </a:lnTo>
                <a:lnTo>
                  <a:pt x="475" y="130"/>
                </a:lnTo>
                <a:lnTo>
                  <a:pt x="477" y="138"/>
                </a:lnTo>
                <a:lnTo>
                  <a:pt x="475" y="146"/>
                </a:lnTo>
                <a:lnTo>
                  <a:pt x="475" y="154"/>
                </a:lnTo>
                <a:lnTo>
                  <a:pt x="471" y="162"/>
                </a:lnTo>
                <a:lnTo>
                  <a:pt x="462" y="177"/>
                </a:lnTo>
                <a:lnTo>
                  <a:pt x="452" y="185"/>
                </a:lnTo>
                <a:lnTo>
                  <a:pt x="442" y="193"/>
                </a:lnTo>
                <a:lnTo>
                  <a:pt x="436" y="195"/>
                </a:lnTo>
                <a:lnTo>
                  <a:pt x="436" y="195"/>
                </a:lnTo>
                <a:close/>
                <a:moveTo>
                  <a:pt x="365" y="231"/>
                </a:moveTo>
                <a:lnTo>
                  <a:pt x="365" y="231"/>
                </a:lnTo>
                <a:lnTo>
                  <a:pt x="367" y="223"/>
                </a:lnTo>
                <a:lnTo>
                  <a:pt x="367" y="213"/>
                </a:lnTo>
                <a:lnTo>
                  <a:pt x="365" y="205"/>
                </a:lnTo>
                <a:lnTo>
                  <a:pt x="361" y="195"/>
                </a:lnTo>
                <a:lnTo>
                  <a:pt x="351" y="179"/>
                </a:lnTo>
                <a:lnTo>
                  <a:pt x="341" y="160"/>
                </a:lnTo>
                <a:lnTo>
                  <a:pt x="333" y="146"/>
                </a:lnTo>
                <a:lnTo>
                  <a:pt x="333" y="138"/>
                </a:lnTo>
                <a:lnTo>
                  <a:pt x="333" y="130"/>
                </a:lnTo>
                <a:lnTo>
                  <a:pt x="337" y="124"/>
                </a:lnTo>
                <a:lnTo>
                  <a:pt x="343" y="116"/>
                </a:lnTo>
                <a:lnTo>
                  <a:pt x="351" y="110"/>
                </a:lnTo>
                <a:lnTo>
                  <a:pt x="365" y="104"/>
                </a:lnTo>
                <a:lnTo>
                  <a:pt x="365" y="104"/>
                </a:lnTo>
                <a:lnTo>
                  <a:pt x="359" y="114"/>
                </a:lnTo>
                <a:lnTo>
                  <a:pt x="357" y="124"/>
                </a:lnTo>
                <a:lnTo>
                  <a:pt x="357" y="132"/>
                </a:lnTo>
                <a:lnTo>
                  <a:pt x="359" y="140"/>
                </a:lnTo>
                <a:lnTo>
                  <a:pt x="363" y="152"/>
                </a:lnTo>
                <a:lnTo>
                  <a:pt x="369" y="160"/>
                </a:lnTo>
                <a:lnTo>
                  <a:pt x="369" y="160"/>
                </a:lnTo>
                <a:lnTo>
                  <a:pt x="377" y="169"/>
                </a:lnTo>
                <a:lnTo>
                  <a:pt x="383" y="175"/>
                </a:lnTo>
                <a:lnTo>
                  <a:pt x="387" y="183"/>
                </a:lnTo>
                <a:lnTo>
                  <a:pt x="389" y="189"/>
                </a:lnTo>
                <a:lnTo>
                  <a:pt x="391" y="195"/>
                </a:lnTo>
                <a:lnTo>
                  <a:pt x="391" y="201"/>
                </a:lnTo>
                <a:lnTo>
                  <a:pt x="387" y="211"/>
                </a:lnTo>
                <a:lnTo>
                  <a:pt x="381" y="219"/>
                </a:lnTo>
                <a:lnTo>
                  <a:pt x="375" y="227"/>
                </a:lnTo>
                <a:lnTo>
                  <a:pt x="369" y="231"/>
                </a:lnTo>
                <a:lnTo>
                  <a:pt x="365" y="231"/>
                </a:lnTo>
                <a:lnTo>
                  <a:pt x="365" y="231"/>
                </a:lnTo>
                <a:close/>
                <a:moveTo>
                  <a:pt x="436" y="812"/>
                </a:moveTo>
                <a:lnTo>
                  <a:pt x="436" y="812"/>
                </a:lnTo>
                <a:lnTo>
                  <a:pt x="353" y="810"/>
                </a:lnTo>
                <a:lnTo>
                  <a:pt x="272" y="806"/>
                </a:lnTo>
                <a:lnTo>
                  <a:pt x="201" y="797"/>
                </a:lnTo>
                <a:lnTo>
                  <a:pt x="138" y="789"/>
                </a:lnTo>
                <a:lnTo>
                  <a:pt x="83" y="779"/>
                </a:lnTo>
                <a:lnTo>
                  <a:pt x="61" y="773"/>
                </a:lnTo>
                <a:lnTo>
                  <a:pt x="42" y="767"/>
                </a:lnTo>
                <a:lnTo>
                  <a:pt x="26" y="759"/>
                </a:lnTo>
                <a:lnTo>
                  <a:pt x="14" y="753"/>
                </a:lnTo>
                <a:lnTo>
                  <a:pt x="6" y="745"/>
                </a:lnTo>
                <a:lnTo>
                  <a:pt x="0" y="737"/>
                </a:lnTo>
                <a:lnTo>
                  <a:pt x="872" y="737"/>
                </a:lnTo>
                <a:lnTo>
                  <a:pt x="872" y="737"/>
                </a:lnTo>
                <a:lnTo>
                  <a:pt x="868" y="745"/>
                </a:lnTo>
                <a:lnTo>
                  <a:pt x="860" y="753"/>
                </a:lnTo>
                <a:lnTo>
                  <a:pt x="848" y="759"/>
                </a:lnTo>
                <a:lnTo>
                  <a:pt x="832" y="767"/>
                </a:lnTo>
                <a:lnTo>
                  <a:pt x="811" y="773"/>
                </a:lnTo>
                <a:lnTo>
                  <a:pt x="789" y="779"/>
                </a:lnTo>
                <a:lnTo>
                  <a:pt x="736" y="789"/>
                </a:lnTo>
                <a:lnTo>
                  <a:pt x="673" y="797"/>
                </a:lnTo>
                <a:lnTo>
                  <a:pt x="600" y="806"/>
                </a:lnTo>
                <a:lnTo>
                  <a:pt x="521" y="810"/>
                </a:lnTo>
                <a:lnTo>
                  <a:pt x="436" y="812"/>
                </a:lnTo>
                <a:lnTo>
                  <a:pt x="436" y="812"/>
                </a:lnTo>
                <a:close/>
                <a:moveTo>
                  <a:pt x="682" y="860"/>
                </a:moveTo>
                <a:lnTo>
                  <a:pt x="191" y="860"/>
                </a:lnTo>
                <a:lnTo>
                  <a:pt x="191" y="826"/>
                </a:lnTo>
                <a:lnTo>
                  <a:pt x="682" y="826"/>
                </a:lnTo>
                <a:lnTo>
                  <a:pt x="682" y="86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5487988" y="311150"/>
            <a:ext cx="1387475" cy="1292225"/>
          </a:xfrm>
          <a:custGeom>
            <a:avLst/>
            <a:gdLst>
              <a:gd name="T0" fmla="*/ 203 w 874"/>
              <a:gd name="T1" fmla="*/ 751 h 814"/>
              <a:gd name="T2" fmla="*/ 813 w 874"/>
              <a:gd name="T3" fmla="*/ 726 h 814"/>
              <a:gd name="T4" fmla="*/ 193 w 874"/>
              <a:gd name="T5" fmla="*/ 779 h 814"/>
              <a:gd name="T6" fmla="*/ 217 w 874"/>
              <a:gd name="T7" fmla="*/ 528 h 814"/>
              <a:gd name="T8" fmla="*/ 95 w 874"/>
              <a:gd name="T9" fmla="*/ 611 h 814"/>
              <a:gd name="T10" fmla="*/ 158 w 874"/>
              <a:gd name="T11" fmla="*/ 590 h 814"/>
              <a:gd name="T12" fmla="*/ 312 w 874"/>
              <a:gd name="T13" fmla="*/ 574 h 814"/>
              <a:gd name="T14" fmla="*/ 211 w 874"/>
              <a:gd name="T15" fmla="*/ 641 h 814"/>
              <a:gd name="T16" fmla="*/ 288 w 874"/>
              <a:gd name="T17" fmla="*/ 645 h 814"/>
              <a:gd name="T18" fmla="*/ 215 w 874"/>
              <a:gd name="T19" fmla="*/ 605 h 814"/>
              <a:gd name="T20" fmla="*/ 276 w 874"/>
              <a:gd name="T21" fmla="*/ 493 h 814"/>
              <a:gd name="T22" fmla="*/ 345 w 874"/>
              <a:gd name="T23" fmla="*/ 471 h 814"/>
              <a:gd name="T24" fmla="*/ 442 w 874"/>
              <a:gd name="T25" fmla="*/ 467 h 814"/>
              <a:gd name="T26" fmla="*/ 375 w 874"/>
              <a:gd name="T27" fmla="*/ 617 h 814"/>
              <a:gd name="T28" fmla="*/ 448 w 874"/>
              <a:gd name="T29" fmla="*/ 562 h 814"/>
              <a:gd name="T30" fmla="*/ 617 w 874"/>
              <a:gd name="T31" fmla="*/ 479 h 814"/>
              <a:gd name="T32" fmla="*/ 771 w 874"/>
              <a:gd name="T33" fmla="*/ 548 h 814"/>
              <a:gd name="T34" fmla="*/ 862 w 874"/>
              <a:gd name="T35" fmla="*/ 645 h 814"/>
              <a:gd name="T36" fmla="*/ 740 w 874"/>
              <a:gd name="T37" fmla="*/ 471 h 814"/>
              <a:gd name="T38" fmla="*/ 598 w 874"/>
              <a:gd name="T39" fmla="*/ 369 h 814"/>
              <a:gd name="T40" fmla="*/ 436 w 874"/>
              <a:gd name="T41" fmla="*/ 270 h 814"/>
              <a:gd name="T42" fmla="*/ 251 w 874"/>
              <a:gd name="T43" fmla="*/ 310 h 814"/>
              <a:gd name="T44" fmla="*/ 148 w 874"/>
              <a:gd name="T45" fmla="*/ 471 h 814"/>
              <a:gd name="T46" fmla="*/ 40 w 874"/>
              <a:gd name="T47" fmla="*/ 670 h 814"/>
              <a:gd name="T48" fmla="*/ 140 w 874"/>
              <a:gd name="T49" fmla="*/ 519 h 814"/>
              <a:gd name="T50" fmla="*/ 481 w 874"/>
              <a:gd name="T51" fmla="*/ 461 h 814"/>
              <a:gd name="T52" fmla="*/ 369 w 874"/>
              <a:gd name="T53" fmla="*/ 418 h 814"/>
              <a:gd name="T54" fmla="*/ 270 w 874"/>
              <a:gd name="T55" fmla="*/ 450 h 814"/>
              <a:gd name="T56" fmla="*/ 416 w 874"/>
              <a:gd name="T57" fmla="*/ 377 h 814"/>
              <a:gd name="T58" fmla="*/ 487 w 874"/>
              <a:gd name="T59" fmla="*/ 473 h 814"/>
              <a:gd name="T60" fmla="*/ 537 w 874"/>
              <a:gd name="T61" fmla="*/ 363 h 814"/>
              <a:gd name="T62" fmla="*/ 511 w 874"/>
              <a:gd name="T63" fmla="*/ 386 h 814"/>
              <a:gd name="T64" fmla="*/ 296 w 874"/>
              <a:gd name="T65" fmla="*/ 371 h 814"/>
              <a:gd name="T66" fmla="*/ 207 w 874"/>
              <a:gd name="T67" fmla="*/ 424 h 814"/>
              <a:gd name="T68" fmla="*/ 326 w 874"/>
              <a:gd name="T69" fmla="*/ 317 h 814"/>
              <a:gd name="T70" fmla="*/ 560 w 874"/>
              <a:gd name="T71" fmla="*/ 649 h 814"/>
              <a:gd name="T72" fmla="*/ 649 w 874"/>
              <a:gd name="T73" fmla="*/ 627 h 814"/>
              <a:gd name="T74" fmla="*/ 694 w 874"/>
              <a:gd name="T75" fmla="*/ 621 h 814"/>
              <a:gd name="T76" fmla="*/ 552 w 874"/>
              <a:gd name="T77" fmla="*/ 611 h 814"/>
              <a:gd name="T78" fmla="*/ 785 w 874"/>
              <a:gd name="T79" fmla="*/ 637 h 814"/>
              <a:gd name="T80" fmla="*/ 679 w 874"/>
              <a:gd name="T81" fmla="*/ 524 h 814"/>
              <a:gd name="T82" fmla="*/ 537 w 874"/>
              <a:gd name="T83" fmla="*/ 532 h 814"/>
              <a:gd name="T84" fmla="*/ 444 w 874"/>
              <a:gd name="T85" fmla="*/ 653 h 814"/>
              <a:gd name="T86" fmla="*/ 590 w 874"/>
              <a:gd name="T87" fmla="*/ 550 h 814"/>
              <a:gd name="T88" fmla="*/ 740 w 874"/>
              <a:gd name="T89" fmla="*/ 621 h 814"/>
              <a:gd name="T90" fmla="*/ 702 w 874"/>
              <a:gd name="T91" fmla="*/ 290 h 814"/>
              <a:gd name="T92" fmla="*/ 744 w 874"/>
              <a:gd name="T93" fmla="*/ 140 h 814"/>
              <a:gd name="T94" fmla="*/ 696 w 874"/>
              <a:gd name="T95" fmla="*/ 205 h 814"/>
              <a:gd name="T96" fmla="*/ 647 w 874"/>
              <a:gd name="T97" fmla="*/ 325 h 814"/>
              <a:gd name="T98" fmla="*/ 740 w 874"/>
              <a:gd name="T99" fmla="*/ 341 h 814"/>
              <a:gd name="T100" fmla="*/ 765 w 874"/>
              <a:gd name="T101" fmla="*/ 418 h 814"/>
              <a:gd name="T102" fmla="*/ 809 w 874"/>
              <a:gd name="T103" fmla="*/ 290 h 814"/>
              <a:gd name="T104" fmla="*/ 775 w 874"/>
              <a:gd name="T105" fmla="*/ 292 h 814"/>
              <a:gd name="T106" fmla="*/ 193 w 874"/>
              <a:gd name="T107" fmla="*/ 233 h 814"/>
              <a:gd name="T108" fmla="*/ 162 w 874"/>
              <a:gd name="T109" fmla="*/ 162 h 814"/>
              <a:gd name="T110" fmla="*/ 132 w 874"/>
              <a:gd name="T111" fmla="*/ 144 h 814"/>
              <a:gd name="T112" fmla="*/ 168 w 874"/>
              <a:gd name="T113" fmla="*/ 258 h 814"/>
              <a:gd name="T114" fmla="*/ 272 w 874"/>
              <a:gd name="T115" fmla="*/ 152 h 814"/>
              <a:gd name="T116" fmla="*/ 215 w 874"/>
              <a:gd name="T117" fmla="*/ 49 h 814"/>
              <a:gd name="T118" fmla="*/ 176 w 874"/>
              <a:gd name="T119" fmla="*/ 71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74" h="814">
                <a:moveTo>
                  <a:pt x="2" y="690"/>
                </a:moveTo>
                <a:lnTo>
                  <a:pt x="2" y="690"/>
                </a:lnTo>
                <a:lnTo>
                  <a:pt x="8" y="698"/>
                </a:lnTo>
                <a:lnTo>
                  <a:pt x="16" y="706"/>
                </a:lnTo>
                <a:lnTo>
                  <a:pt x="28" y="712"/>
                </a:lnTo>
                <a:lnTo>
                  <a:pt x="44" y="720"/>
                </a:lnTo>
                <a:lnTo>
                  <a:pt x="63" y="726"/>
                </a:lnTo>
                <a:lnTo>
                  <a:pt x="85" y="732"/>
                </a:lnTo>
                <a:lnTo>
                  <a:pt x="140" y="743"/>
                </a:lnTo>
                <a:lnTo>
                  <a:pt x="203" y="751"/>
                </a:lnTo>
                <a:lnTo>
                  <a:pt x="274" y="759"/>
                </a:lnTo>
                <a:lnTo>
                  <a:pt x="353" y="763"/>
                </a:lnTo>
                <a:lnTo>
                  <a:pt x="438" y="765"/>
                </a:lnTo>
                <a:lnTo>
                  <a:pt x="438" y="765"/>
                </a:lnTo>
                <a:lnTo>
                  <a:pt x="523" y="763"/>
                </a:lnTo>
                <a:lnTo>
                  <a:pt x="602" y="759"/>
                </a:lnTo>
                <a:lnTo>
                  <a:pt x="675" y="751"/>
                </a:lnTo>
                <a:lnTo>
                  <a:pt x="738" y="743"/>
                </a:lnTo>
                <a:lnTo>
                  <a:pt x="791" y="732"/>
                </a:lnTo>
                <a:lnTo>
                  <a:pt x="813" y="726"/>
                </a:lnTo>
                <a:lnTo>
                  <a:pt x="834" y="720"/>
                </a:lnTo>
                <a:lnTo>
                  <a:pt x="850" y="712"/>
                </a:lnTo>
                <a:lnTo>
                  <a:pt x="862" y="706"/>
                </a:lnTo>
                <a:lnTo>
                  <a:pt x="870" y="698"/>
                </a:lnTo>
                <a:lnTo>
                  <a:pt x="874" y="690"/>
                </a:lnTo>
                <a:lnTo>
                  <a:pt x="2" y="690"/>
                </a:lnTo>
                <a:close/>
                <a:moveTo>
                  <a:pt x="193" y="814"/>
                </a:moveTo>
                <a:lnTo>
                  <a:pt x="684" y="814"/>
                </a:lnTo>
                <a:lnTo>
                  <a:pt x="684" y="779"/>
                </a:lnTo>
                <a:lnTo>
                  <a:pt x="193" y="779"/>
                </a:lnTo>
                <a:lnTo>
                  <a:pt x="193" y="814"/>
                </a:lnTo>
                <a:close/>
                <a:moveTo>
                  <a:pt x="328" y="546"/>
                </a:moveTo>
                <a:lnTo>
                  <a:pt x="328" y="546"/>
                </a:lnTo>
                <a:lnTo>
                  <a:pt x="310" y="536"/>
                </a:lnTo>
                <a:lnTo>
                  <a:pt x="290" y="530"/>
                </a:lnTo>
                <a:lnTo>
                  <a:pt x="270" y="526"/>
                </a:lnTo>
                <a:lnTo>
                  <a:pt x="247" y="526"/>
                </a:lnTo>
                <a:lnTo>
                  <a:pt x="247" y="526"/>
                </a:lnTo>
                <a:lnTo>
                  <a:pt x="231" y="526"/>
                </a:lnTo>
                <a:lnTo>
                  <a:pt x="217" y="528"/>
                </a:lnTo>
                <a:lnTo>
                  <a:pt x="201" y="532"/>
                </a:lnTo>
                <a:lnTo>
                  <a:pt x="186" y="536"/>
                </a:lnTo>
                <a:lnTo>
                  <a:pt x="172" y="542"/>
                </a:lnTo>
                <a:lnTo>
                  <a:pt x="158" y="548"/>
                </a:lnTo>
                <a:lnTo>
                  <a:pt x="146" y="556"/>
                </a:lnTo>
                <a:lnTo>
                  <a:pt x="134" y="566"/>
                </a:lnTo>
                <a:lnTo>
                  <a:pt x="124" y="576"/>
                </a:lnTo>
                <a:lnTo>
                  <a:pt x="113" y="586"/>
                </a:lnTo>
                <a:lnTo>
                  <a:pt x="103" y="599"/>
                </a:lnTo>
                <a:lnTo>
                  <a:pt x="95" y="611"/>
                </a:lnTo>
                <a:lnTo>
                  <a:pt x="89" y="625"/>
                </a:lnTo>
                <a:lnTo>
                  <a:pt x="83" y="639"/>
                </a:lnTo>
                <a:lnTo>
                  <a:pt x="79" y="653"/>
                </a:lnTo>
                <a:lnTo>
                  <a:pt x="75" y="670"/>
                </a:lnTo>
                <a:lnTo>
                  <a:pt x="109" y="670"/>
                </a:lnTo>
                <a:lnTo>
                  <a:pt x="109" y="670"/>
                </a:lnTo>
                <a:lnTo>
                  <a:pt x="117" y="645"/>
                </a:lnTo>
                <a:lnTo>
                  <a:pt x="128" y="625"/>
                </a:lnTo>
                <a:lnTo>
                  <a:pt x="142" y="607"/>
                </a:lnTo>
                <a:lnTo>
                  <a:pt x="158" y="590"/>
                </a:lnTo>
                <a:lnTo>
                  <a:pt x="178" y="578"/>
                </a:lnTo>
                <a:lnTo>
                  <a:pt x="201" y="568"/>
                </a:lnTo>
                <a:lnTo>
                  <a:pt x="223" y="562"/>
                </a:lnTo>
                <a:lnTo>
                  <a:pt x="247" y="560"/>
                </a:lnTo>
                <a:lnTo>
                  <a:pt x="247" y="560"/>
                </a:lnTo>
                <a:lnTo>
                  <a:pt x="264" y="560"/>
                </a:lnTo>
                <a:lnTo>
                  <a:pt x="282" y="564"/>
                </a:lnTo>
                <a:lnTo>
                  <a:pt x="296" y="568"/>
                </a:lnTo>
                <a:lnTo>
                  <a:pt x="312" y="574"/>
                </a:lnTo>
                <a:lnTo>
                  <a:pt x="312" y="574"/>
                </a:lnTo>
                <a:lnTo>
                  <a:pt x="320" y="560"/>
                </a:lnTo>
                <a:lnTo>
                  <a:pt x="328" y="546"/>
                </a:lnTo>
                <a:lnTo>
                  <a:pt x="328" y="546"/>
                </a:lnTo>
                <a:close/>
                <a:moveTo>
                  <a:pt x="150" y="670"/>
                </a:moveTo>
                <a:lnTo>
                  <a:pt x="186" y="670"/>
                </a:lnTo>
                <a:lnTo>
                  <a:pt x="186" y="670"/>
                </a:lnTo>
                <a:lnTo>
                  <a:pt x="191" y="661"/>
                </a:lnTo>
                <a:lnTo>
                  <a:pt x="197" y="653"/>
                </a:lnTo>
                <a:lnTo>
                  <a:pt x="205" y="647"/>
                </a:lnTo>
                <a:lnTo>
                  <a:pt x="211" y="641"/>
                </a:lnTo>
                <a:lnTo>
                  <a:pt x="219" y="637"/>
                </a:lnTo>
                <a:lnTo>
                  <a:pt x="229" y="635"/>
                </a:lnTo>
                <a:lnTo>
                  <a:pt x="237" y="633"/>
                </a:lnTo>
                <a:lnTo>
                  <a:pt x="247" y="631"/>
                </a:lnTo>
                <a:lnTo>
                  <a:pt x="247" y="631"/>
                </a:lnTo>
                <a:lnTo>
                  <a:pt x="260" y="633"/>
                </a:lnTo>
                <a:lnTo>
                  <a:pt x="270" y="635"/>
                </a:lnTo>
                <a:lnTo>
                  <a:pt x="280" y="639"/>
                </a:lnTo>
                <a:lnTo>
                  <a:pt x="288" y="645"/>
                </a:lnTo>
                <a:lnTo>
                  <a:pt x="288" y="645"/>
                </a:lnTo>
                <a:lnTo>
                  <a:pt x="292" y="629"/>
                </a:lnTo>
                <a:lnTo>
                  <a:pt x="296" y="611"/>
                </a:lnTo>
                <a:lnTo>
                  <a:pt x="296" y="611"/>
                </a:lnTo>
                <a:lnTo>
                  <a:pt x="286" y="607"/>
                </a:lnTo>
                <a:lnTo>
                  <a:pt x="274" y="603"/>
                </a:lnTo>
                <a:lnTo>
                  <a:pt x="262" y="599"/>
                </a:lnTo>
                <a:lnTo>
                  <a:pt x="247" y="599"/>
                </a:lnTo>
                <a:lnTo>
                  <a:pt x="247" y="599"/>
                </a:lnTo>
                <a:lnTo>
                  <a:pt x="231" y="601"/>
                </a:lnTo>
                <a:lnTo>
                  <a:pt x="215" y="605"/>
                </a:lnTo>
                <a:lnTo>
                  <a:pt x="201" y="611"/>
                </a:lnTo>
                <a:lnTo>
                  <a:pt x="186" y="619"/>
                </a:lnTo>
                <a:lnTo>
                  <a:pt x="174" y="629"/>
                </a:lnTo>
                <a:lnTo>
                  <a:pt x="164" y="641"/>
                </a:lnTo>
                <a:lnTo>
                  <a:pt x="156" y="653"/>
                </a:lnTo>
                <a:lnTo>
                  <a:pt x="150" y="670"/>
                </a:lnTo>
                <a:lnTo>
                  <a:pt x="150" y="670"/>
                </a:lnTo>
                <a:close/>
                <a:moveTo>
                  <a:pt x="247" y="491"/>
                </a:moveTo>
                <a:lnTo>
                  <a:pt x="247" y="491"/>
                </a:lnTo>
                <a:lnTo>
                  <a:pt x="276" y="493"/>
                </a:lnTo>
                <a:lnTo>
                  <a:pt x="302" y="497"/>
                </a:lnTo>
                <a:lnTo>
                  <a:pt x="326" y="507"/>
                </a:lnTo>
                <a:lnTo>
                  <a:pt x="351" y="517"/>
                </a:lnTo>
                <a:lnTo>
                  <a:pt x="351" y="517"/>
                </a:lnTo>
                <a:lnTo>
                  <a:pt x="365" y="503"/>
                </a:lnTo>
                <a:lnTo>
                  <a:pt x="381" y="489"/>
                </a:lnTo>
                <a:lnTo>
                  <a:pt x="381" y="489"/>
                </a:lnTo>
                <a:lnTo>
                  <a:pt x="363" y="479"/>
                </a:lnTo>
                <a:lnTo>
                  <a:pt x="345" y="471"/>
                </a:lnTo>
                <a:lnTo>
                  <a:pt x="345" y="471"/>
                </a:lnTo>
                <a:lnTo>
                  <a:pt x="355" y="461"/>
                </a:lnTo>
                <a:lnTo>
                  <a:pt x="367" y="455"/>
                </a:lnTo>
                <a:lnTo>
                  <a:pt x="381" y="448"/>
                </a:lnTo>
                <a:lnTo>
                  <a:pt x="395" y="448"/>
                </a:lnTo>
                <a:lnTo>
                  <a:pt x="395" y="448"/>
                </a:lnTo>
                <a:lnTo>
                  <a:pt x="406" y="448"/>
                </a:lnTo>
                <a:lnTo>
                  <a:pt x="416" y="450"/>
                </a:lnTo>
                <a:lnTo>
                  <a:pt x="426" y="455"/>
                </a:lnTo>
                <a:lnTo>
                  <a:pt x="434" y="461"/>
                </a:lnTo>
                <a:lnTo>
                  <a:pt x="442" y="467"/>
                </a:lnTo>
                <a:lnTo>
                  <a:pt x="450" y="475"/>
                </a:lnTo>
                <a:lnTo>
                  <a:pt x="454" y="483"/>
                </a:lnTo>
                <a:lnTo>
                  <a:pt x="458" y="493"/>
                </a:lnTo>
                <a:lnTo>
                  <a:pt x="458" y="493"/>
                </a:lnTo>
                <a:lnTo>
                  <a:pt x="440" y="509"/>
                </a:lnTo>
                <a:lnTo>
                  <a:pt x="424" y="528"/>
                </a:lnTo>
                <a:lnTo>
                  <a:pt x="408" y="548"/>
                </a:lnTo>
                <a:lnTo>
                  <a:pt x="395" y="570"/>
                </a:lnTo>
                <a:lnTo>
                  <a:pt x="385" y="593"/>
                </a:lnTo>
                <a:lnTo>
                  <a:pt x="375" y="617"/>
                </a:lnTo>
                <a:lnTo>
                  <a:pt x="369" y="643"/>
                </a:lnTo>
                <a:lnTo>
                  <a:pt x="367" y="670"/>
                </a:lnTo>
                <a:lnTo>
                  <a:pt x="408" y="670"/>
                </a:lnTo>
                <a:lnTo>
                  <a:pt x="408" y="670"/>
                </a:lnTo>
                <a:lnTo>
                  <a:pt x="410" y="649"/>
                </a:lnTo>
                <a:lnTo>
                  <a:pt x="414" y="629"/>
                </a:lnTo>
                <a:lnTo>
                  <a:pt x="420" y="611"/>
                </a:lnTo>
                <a:lnTo>
                  <a:pt x="428" y="595"/>
                </a:lnTo>
                <a:lnTo>
                  <a:pt x="438" y="576"/>
                </a:lnTo>
                <a:lnTo>
                  <a:pt x="448" y="562"/>
                </a:lnTo>
                <a:lnTo>
                  <a:pt x="460" y="548"/>
                </a:lnTo>
                <a:lnTo>
                  <a:pt x="475" y="534"/>
                </a:lnTo>
                <a:lnTo>
                  <a:pt x="489" y="521"/>
                </a:lnTo>
                <a:lnTo>
                  <a:pt x="505" y="511"/>
                </a:lnTo>
                <a:lnTo>
                  <a:pt x="521" y="501"/>
                </a:lnTo>
                <a:lnTo>
                  <a:pt x="539" y="493"/>
                </a:lnTo>
                <a:lnTo>
                  <a:pt x="558" y="487"/>
                </a:lnTo>
                <a:lnTo>
                  <a:pt x="576" y="483"/>
                </a:lnTo>
                <a:lnTo>
                  <a:pt x="596" y="479"/>
                </a:lnTo>
                <a:lnTo>
                  <a:pt x="617" y="479"/>
                </a:lnTo>
                <a:lnTo>
                  <a:pt x="617" y="479"/>
                </a:lnTo>
                <a:lnTo>
                  <a:pt x="637" y="479"/>
                </a:lnTo>
                <a:lnTo>
                  <a:pt x="655" y="483"/>
                </a:lnTo>
                <a:lnTo>
                  <a:pt x="675" y="487"/>
                </a:lnTo>
                <a:lnTo>
                  <a:pt x="694" y="493"/>
                </a:lnTo>
                <a:lnTo>
                  <a:pt x="712" y="501"/>
                </a:lnTo>
                <a:lnTo>
                  <a:pt x="728" y="511"/>
                </a:lnTo>
                <a:lnTo>
                  <a:pt x="742" y="521"/>
                </a:lnTo>
                <a:lnTo>
                  <a:pt x="759" y="534"/>
                </a:lnTo>
                <a:lnTo>
                  <a:pt x="771" y="548"/>
                </a:lnTo>
                <a:lnTo>
                  <a:pt x="783" y="562"/>
                </a:lnTo>
                <a:lnTo>
                  <a:pt x="795" y="576"/>
                </a:lnTo>
                <a:lnTo>
                  <a:pt x="803" y="595"/>
                </a:lnTo>
                <a:lnTo>
                  <a:pt x="811" y="611"/>
                </a:lnTo>
                <a:lnTo>
                  <a:pt x="817" y="629"/>
                </a:lnTo>
                <a:lnTo>
                  <a:pt x="821" y="649"/>
                </a:lnTo>
                <a:lnTo>
                  <a:pt x="826" y="670"/>
                </a:lnTo>
                <a:lnTo>
                  <a:pt x="866" y="670"/>
                </a:lnTo>
                <a:lnTo>
                  <a:pt x="866" y="670"/>
                </a:lnTo>
                <a:lnTo>
                  <a:pt x="862" y="645"/>
                </a:lnTo>
                <a:lnTo>
                  <a:pt x="858" y="623"/>
                </a:lnTo>
                <a:lnTo>
                  <a:pt x="852" y="603"/>
                </a:lnTo>
                <a:lnTo>
                  <a:pt x="842" y="582"/>
                </a:lnTo>
                <a:lnTo>
                  <a:pt x="832" y="562"/>
                </a:lnTo>
                <a:lnTo>
                  <a:pt x="821" y="544"/>
                </a:lnTo>
                <a:lnTo>
                  <a:pt x="807" y="526"/>
                </a:lnTo>
                <a:lnTo>
                  <a:pt x="793" y="511"/>
                </a:lnTo>
                <a:lnTo>
                  <a:pt x="777" y="495"/>
                </a:lnTo>
                <a:lnTo>
                  <a:pt x="759" y="483"/>
                </a:lnTo>
                <a:lnTo>
                  <a:pt x="740" y="471"/>
                </a:lnTo>
                <a:lnTo>
                  <a:pt x="720" y="461"/>
                </a:lnTo>
                <a:lnTo>
                  <a:pt x="700" y="453"/>
                </a:lnTo>
                <a:lnTo>
                  <a:pt x="677" y="446"/>
                </a:lnTo>
                <a:lnTo>
                  <a:pt x="655" y="440"/>
                </a:lnTo>
                <a:lnTo>
                  <a:pt x="633" y="438"/>
                </a:lnTo>
                <a:lnTo>
                  <a:pt x="633" y="438"/>
                </a:lnTo>
                <a:lnTo>
                  <a:pt x="627" y="420"/>
                </a:lnTo>
                <a:lnTo>
                  <a:pt x="619" y="402"/>
                </a:lnTo>
                <a:lnTo>
                  <a:pt x="608" y="386"/>
                </a:lnTo>
                <a:lnTo>
                  <a:pt x="598" y="369"/>
                </a:lnTo>
                <a:lnTo>
                  <a:pt x="586" y="353"/>
                </a:lnTo>
                <a:lnTo>
                  <a:pt x="572" y="339"/>
                </a:lnTo>
                <a:lnTo>
                  <a:pt x="558" y="327"/>
                </a:lnTo>
                <a:lnTo>
                  <a:pt x="544" y="315"/>
                </a:lnTo>
                <a:lnTo>
                  <a:pt x="527" y="304"/>
                </a:lnTo>
                <a:lnTo>
                  <a:pt x="511" y="294"/>
                </a:lnTo>
                <a:lnTo>
                  <a:pt x="493" y="286"/>
                </a:lnTo>
                <a:lnTo>
                  <a:pt x="475" y="278"/>
                </a:lnTo>
                <a:lnTo>
                  <a:pt x="456" y="274"/>
                </a:lnTo>
                <a:lnTo>
                  <a:pt x="436" y="270"/>
                </a:lnTo>
                <a:lnTo>
                  <a:pt x="416" y="266"/>
                </a:lnTo>
                <a:lnTo>
                  <a:pt x="395" y="266"/>
                </a:lnTo>
                <a:lnTo>
                  <a:pt x="395" y="266"/>
                </a:lnTo>
                <a:lnTo>
                  <a:pt x="373" y="266"/>
                </a:lnTo>
                <a:lnTo>
                  <a:pt x="351" y="270"/>
                </a:lnTo>
                <a:lnTo>
                  <a:pt x="328" y="274"/>
                </a:lnTo>
                <a:lnTo>
                  <a:pt x="308" y="282"/>
                </a:lnTo>
                <a:lnTo>
                  <a:pt x="288" y="290"/>
                </a:lnTo>
                <a:lnTo>
                  <a:pt x="270" y="300"/>
                </a:lnTo>
                <a:lnTo>
                  <a:pt x="251" y="310"/>
                </a:lnTo>
                <a:lnTo>
                  <a:pt x="233" y="325"/>
                </a:lnTo>
                <a:lnTo>
                  <a:pt x="219" y="339"/>
                </a:lnTo>
                <a:lnTo>
                  <a:pt x="205" y="355"/>
                </a:lnTo>
                <a:lnTo>
                  <a:pt x="191" y="371"/>
                </a:lnTo>
                <a:lnTo>
                  <a:pt x="178" y="390"/>
                </a:lnTo>
                <a:lnTo>
                  <a:pt x="168" y="408"/>
                </a:lnTo>
                <a:lnTo>
                  <a:pt x="160" y="428"/>
                </a:lnTo>
                <a:lnTo>
                  <a:pt x="154" y="448"/>
                </a:lnTo>
                <a:lnTo>
                  <a:pt x="148" y="471"/>
                </a:lnTo>
                <a:lnTo>
                  <a:pt x="148" y="471"/>
                </a:lnTo>
                <a:lnTo>
                  <a:pt x="120" y="485"/>
                </a:lnTo>
                <a:lnTo>
                  <a:pt x="93" y="503"/>
                </a:lnTo>
                <a:lnTo>
                  <a:pt x="69" y="524"/>
                </a:lnTo>
                <a:lnTo>
                  <a:pt x="49" y="548"/>
                </a:lnTo>
                <a:lnTo>
                  <a:pt x="30" y="576"/>
                </a:lnTo>
                <a:lnTo>
                  <a:pt x="16" y="605"/>
                </a:lnTo>
                <a:lnTo>
                  <a:pt x="6" y="635"/>
                </a:lnTo>
                <a:lnTo>
                  <a:pt x="0" y="670"/>
                </a:lnTo>
                <a:lnTo>
                  <a:pt x="40" y="670"/>
                </a:lnTo>
                <a:lnTo>
                  <a:pt x="40" y="670"/>
                </a:lnTo>
                <a:lnTo>
                  <a:pt x="44" y="649"/>
                </a:lnTo>
                <a:lnTo>
                  <a:pt x="49" y="633"/>
                </a:lnTo>
                <a:lnTo>
                  <a:pt x="57" y="615"/>
                </a:lnTo>
                <a:lnTo>
                  <a:pt x="65" y="599"/>
                </a:lnTo>
                <a:lnTo>
                  <a:pt x="75" y="582"/>
                </a:lnTo>
                <a:lnTo>
                  <a:pt x="85" y="568"/>
                </a:lnTo>
                <a:lnTo>
                  <a:pt x="97" y="554"/>
                </a:lnTo>
                <a:lnTo>
                  <a:pt x="109" y="542"/>
                </a:lnTo>
                <a:lnTo>
                  <a:pt x="124" y="530"/>
                </a:lnTo>
                <a:lnTo>
                  <a:pt x="140" y="519"/>
                </a:lnTo>
                <a:lnTo>
                  <a:pt x="156" y="511"/>
                </a:lnTo>
                <a:lnTo>
                  <a:pt x="172" y="505"/>
                </a:lnTo>
                <a:lnTo>
                  <a:pt x="191" y="499"/>
                </a:lnTo>
                <a:lnTo>
                  <a:pt x="209" y="495"/>
                </a:lnTo>
                <a:lnTo>
                  <a:pt x="227" y="491"/>
                </a:lnTo>
                <a:lnTo>
                  <a:pt x="247" y="491"/>
                </a:lnTo>
                <a:lnTo>
                  <a:pt x="247" y="491"/>
                </a:lnTo>
                <a:close/>
                <a:moveTo>
                  <a:pt x="487" y="473"/>
                </a:moveTo>
                <a:lnTo>
                  <a:pt x="487" y="473"/>
                </a:lnTo>
                <a:lnTo>
                  <a:pt x="481" y="461"/>
                </a:lnTo>
                <a:lnTo>
                  <a:pt x="473" y="448"/>
                </a:lnTo>
                <a:lnTo>
                  <a:pt x="462" y="440"/>
                </a:lnTo>
                <a:lnTo>
                  <a:pt x="450" y="430"/>
                </a:lnTo>
                <a:lnTo>
                  <a:pt x="438" y="424"/>
                </a:lnTo>
                <a:lnTo>
                  <a:pt x="424" y="418"/>
                </a:lnTo>
                <a:lnTo>
                  <a:pt x="410" y="416"/>
                </a:lnTo>
                <a:lnTo>
                  <a:pt x="395" y="414"/>
                </a:lnTo>
                <a:lnTo>
                  <a:pt x="395" y="414"/>
                </a:lnTo>
                <a:lnTo>
                  <a:pt x="381" y="414"/>
                </a:lnTo>
                <a:lnTo>
                  <a:pt x="369" y="418"/>
                </a:lnTo>
                <a:lnTo>
                  <a:pt x="357" y="422"/>
                </a:lnTo>
                <a:lnTo>
                  <a:pt x="347" y="426"/>
                </a:lnTo>
                <a:lnTo>
                  <a:pt x="337" y="432"/>
                </a:lnTo>
                <a:lnTo>
                  <a:pt x="326" y="440"/>
                </a:lnTo>
                <a:lnTo>
                  <a:pt x="318" y="448"/>
                </a:lnTo>
                <a:lnTo>
                  <a:pt x="310" y="459"/>
                </a:lnTo>
                <a:lnTo>
                  <a:pt x="310" y="459"/>
                </a:lnTo>
                <a:lnTo>
                  <a:pt x="290" y="455"/>
                </a:lnTo>
                <a:lnTo>
                  <a:pt x="270" y="450"/>
                </a:lnTo>
                <a:lnTo>
                  <a:pt x="270" y="450"/>
                </a:lnTo>
                <a:lnTo>
                  <a:pt x="280" y="434"/>
                </a:lnTo>
                <a:lnTo>
                  <a:pt x="292" y="420"/>
                </a:lnTo>
                <a:lnTo>
                  <a:pt x="306" y="408"/>
                </a:lnTo>
                <a:lnTo>
                  <a:pt x="320" y="396"/>
                </a:lnTo>
                <a:lnTo>
                  <a:pt x="339" y="388"/>
                </a:lnTo>
                <a:lnTo>
                  <a:pt x="355" y="381"/>
                </a:lnTo>
                <a:lnTo>
                  <a:pt x="375" y="377"/>
                </a:lnTo>
                <a:lnTo>
                  <a:pt x="395" y="375"/>
                </a:lnTo>
                <a:lnTo>
                  <a:pt x="395" y="375"/>
                </a:lnTo>
                <a:lnTo>
                  <a:pt x="416" y="377"/>
                </a:lnTo>
                <a:lnTo>
                  <a:pt x="436" y="381"/>
                </a:lnTo>
                <a:lnTo>
                  <a:pt x="454" y="388"/>
                </a:lnTo>
                <a:lnTo>
                  <a:pt x="471" y="398"/>
                </a:lnTo>
                <a:lnTo>
                  <a:pt x="487" y="410"/>
                </a:lnTo>
                <a:lnTo>
                  <a:pt x="501" y="424"/>
                </a:lnTo>
                <a:lnTo>
                  <a:pt x="513" y="438"/>
                </a:lnTo>
                <a:lnTo>
                  <a:pt x="523" y="457"/>
                </a:lnTo>
                <a:lnTo>
                  <a:pt x="523" y="457"/>
                </a:lnTo>
                <a:lnTo>
                  <a:pt x="505" y="465"/>
                </a:lnTo>
                <a:lnTo>
                  <a:pt x="487" y="473"/>
                </a:lnTo>
                <a:lnTo>
                  <a:pt x="487" y="473"/>
                </a:lnTo>
                <a:close/>
                <a:moveTo>
                  <a:pt x="395" y="306"/>
                </a:moveTo>
                <a:lnTo>
                  <a:pt x="395" y="306"/>
                </a:lnTo>
                <a:lnTo>
                  <a:pt x="412" y="306"/>
                </a:lnTo>
                <a:lnTo>
                  <a:pt x="428" y="308"/>
                </a:lnTo>
                <a:lnTo>
                  <a:pt x="444" y="313"/>
                </a:lnTo>
                <a:lnTo>
                  <a:pt x="458" y="317"/>
                </a:lnTo>
                <a:lnTo>
                  <a:pt x="487" y="329"/>
                </a:lnTo>
                <a:lnTo>
                  <a:pt x="513" y="343"/>
                </a:lnTo>
                <a:lnTo>
                  <a:pt x="537" y="363"/>
                </a:lnTo>
                <a:lnTo>
                  <a:pt x="560" y="386"/>
                </a:lnTo>
                <a:lnTo>
                  <a:pt x="576" y="412"/>
                </a:lnTo>
                <a:lnTo>
                  <a:pt x="590" y="438"/>
                </a:lnTo>
                <a:lnTo>
                  <a:pt x="590" y="438"/>
                </a:lnTo>
                <a:lnTo>
                  <a:pt x="572" y="442"/>
                </a:lnTo>
                <a:lnTo>
                  <a:pt x="556" y="444"/>
                </a:lnTo>
                <a:lnTo>
                  <a:pt x="556" y="444"/>
                </a:lnTo>
                <a:lnTo>
                  <a:pt x="544" y="422"/>
                </a:lnTo>
                <a:lnTo>
                  <a:pt x="529" y="404"/>
                </a:lnTo>
                <a:lnTo>
                  <a:pt x="511" y="386"/>
                </a:lnTo>
                <a:lnTo>
                  <a:pt x="493" y="369"/>
                </a:lnTo>
                <a:lnTo>
                  <a:pt x="471" y="357"/>
                </a:lnTo>
                <a:lnTo>
                  <a:pt x="446" y="349"/>
                </a:lnTo>
                <a:lnTo>
                  <a:pt x="422" y="343"/>
                </a:lnTo>
                <a:lnTo>
                  <a:pt x="395" y="341"/>
                </a:lnTo>
                <a:lnTo>
                  <a:pt x="395" y="341"/>
                </a:lnTo>
                <a:lnTo>
                  <a:pt x="367" y="343"/>
                </a:lnTo>
                <a:lnTo>
                  <a:pt x="343" y="349"/>
                </a:lnTo>
                <a:lnTo>
                  <a:pt x="318" y="359"/>
                </a:lnTo>
                <a:lnTo>
                  <a:pt x="296" y="371"/>
                </a:lnTo>
                <a:lnTo>
                  <a:pt x="276" y="388"/>
                </a:lnTo>
                <a:lnTo>
                  <a:pt x="257" y="406"/>
                </a:lnTo>
                <a:lnTo>
                  <a:pt x="243" y="428"/>
                </a:lnTo>
                <a:lnTo>
                  <a:pt x="231" y="450"/>
                </a:lnTo>
                <a:lnTo>
                  <a:pt x="231" y="450"/>
                </a:lnTo>
                <a:lnTo>
                  <a:pt x="213" y="453"/>
                </a:lnTo>
                <a:lnTo>
                  <a:pt x="195" y="457"/>
                </a:lnTo>
                <a:lnTo>
                  <a:pt x="195" y="457"/>
                </a:lnTo>
                <a:lnTo>
                  <a:pt x="199" y="440"/>
                </a:lnTo>
                <a:lnTo>
                  <a:pt x="207" y="424"/>
                </a:lnTo>
                <a:lnTo>
                  <a:pt x="215" y="410"/>
                </a:lnTo>
                <a:lnTo>
                  <a:pt x="223" y="396"/>
                </a:lnTo>
                <a:lnTo>
                  <a:pt x="233" y="384"/>
                </a:lnTo>
                <a:lnTo>
                  <a:pt x="243" y="371"/>
                </a:lnTo>
                <a:lnTo>
                  <a:pt x="255" y="359"/>
                </a:lnTo>
                <a:lnTo>
                  <a:pt x="270" y="349"/>
                </a:lnTo>
                <a:lnTo>
                  <a:pt x="282" y="339"/>
                </a:lnTo>
                <a:lnTo>
                  <a:pt x="296" y="331"/>
                </a:lnTo>
                <a:lnTo>
                  <a:pt x="312" y="323"/>
                </a:lnTo>
                <a:lnTo>
                  <a:pt x="326" y="317"/>
                </a:lnTo>
                <a:lnTo>
                  <a:pt x="343" y="313"/>
                </a:lnTo>
                <a:lnTo>
                  <a:pt x="361" y="308"/>
                </a:lnTo>
                <a:lnTo>
                  <a:pt x="377" y="306"/>
                </a:lnTo>
                <a:lnTo>
                  <a:pt x="395" y="306"/>
                </a:lnTo>
                <a:lnTo>
                  <a:pt x="395" y="306"/>
                </a:lnTo>
                <a:close/>
                <a:moveTo>
                  <a:pt x="515" y="670"/>
                </a:moveTo>
                <a:lnTo>
                  <a:pt x="550" y="670"/>
                </a:lnTo>
                <a:lnTo>
                  <a:pt x="550" y="670"/>
                </a:lnTo>
                <a:lnTo>
                  <a:pt x="554" y="657"/>
                </a:lnTo>
                <a:lnTo>
                  <a:pt x="560" y="649"/>
                </a:lnTo>
                <a:lnTo>
                  <a:pt x="566" y="641"/>
                </a:lnTo>
                <a:lnTo>
                  <a:pt x="574" y="633"/>
                </a:lnTo>
                <a:lnTo>
                  <a:pt x="584" y="627"/>
                </a:lnTo>
                <a:lnTo>
                  <a:pt x="594" y="623"/>
                </a:lnTo>
                <a:lnTo>
                  <a:pt x="604" y="621"/>
                </a:lnTo>
                <a:lnTo>
                  <a:pt x="617" y="619"/>
                </a:lnTo>
                <a:lnTo>
                  <a:pt x="617" y="619"/>
                </a:lnTo>
                <a:lnTo>
                  <a:pt x="627" y="621"/>
                </a:lnTo>
                <a:lnTo>
                  <a:pt x="639" y="623"/>
                </a:lnTo>
                <a:lnTo>
                  <a:pt x="649" y="627"/>
                </a:lnTo>
                <a:lnTo>
                  <a:pt x="657" y="633"/>
                </a:lnTo>
                <a:lnTo>
                  <a:pt x="665" y="641"/>
                </a:lnTo>
                <a:lnTo>
                  <a:pt x="673" y="649"/>
                </a:lnTo>
                <a:lnTo>
                  <a:pt x="677" y="657"/>
                </a:lnTo>
                <a:lnTo>
                  <a:pt x="681" y="670"/>
                </a:lnTo>
                <a:lnTo>
                  <a:pt x="716" y="670"/>
                </a:lnTo>
                <a:lnTo>
                  <a:pt x="716" y="670"/>
                </a:lnTo>
                <a:lnTo>
                  <a:pt x="712" y="651"/>
                </a:lnTo>
                <a:lnTo>
                  <a:pt x="704" y="635"/>
                </a:lnTo>
                <a:lnTo>
                  <a:pt x="694" y="621"/>
                </a:lnTo>
                <a:lnTo>
                  <a:pt x="681" y="611"/>
                </a:lnTo>
                <a:lnTo>
                  <a:pt x="667" y="601"/>
                </a:lnTo>
                <a:lnTo>
                  <a:pt x="651" y="593"/>
                </a:lnTo>
                <a:lnTo>
                  <a:pt x="635" y="588"/>
                </a:lnTo>
                <a:lnTo>
                  <a:pt x="617" y="586"/>
                </a:lnTo>
                <a:lnTo>
                  <a:pt x="617" y="586"/>
                </a:lnTo>
                <a:lnTo>
                  <a:pt x="598" y="588"/>
                </a:lnTo>
                <a:lnTo>
                  <a:pt x="580" y="593"/>
                </a:lnTo>
                <a:lnTo>
                  <a:pt x="566" y="601"/>
                </a:lnTo>
                <a:lnTo>
                  <a:pt x="552" y="611"/>
                </a:lnTo>
                <a:lnTo>
                  <a:pt x="537" y="621"/>
                </a:lnTo>
                <a:lnTo>
                  <a:pt x="527" y="635"/>
                </a:lnTo>
                <a:lnTo>
                  <a:pt x="521" y="651"/>
                </a:lnTo>
                <a:lnTo>
                  <a:pt x="515" y="670"/>
                </a:lnTo>
                <a:lnTo>
                  <a:pt x="515" y="670"/>
                </a:lnTo>
                <a:close/>
                <a:moveTo>
                  <a:pt x="757" y="670"/>
                </a:moveTo>
                <a:lnTo>
                  <a:pt x="791" y="670"/>
                </a:lnTo>
                <a:lnTo>
                  <a:pt x="791" y="670"/>
                </a:lnTo>
                <a:lnTo>
                  <a:pt x="789" y="653"/>
                </a:lnTo>
                <a:lnTo>
                  <a:pt x="785" y="637"/>
                </a:lnTo>
                <a:lnTo>
                  <a:pt x="779" y="621"/>
                </a:lnTo>
                <a:lnTo>
                  <a:pt x="773" y="607"/>
                </a:lnTo>
                <a:lnTo>
                  <a:pt x="765" y="593"/>
                </a:lnTo>
                <a:lnTo>
                  <a:pt x="755" y="580"/>
                </a:lnTo>
                <a:lnTo>
                  <a:pt x="744" y="568"/>
                </a:lnTo>
                <a:lnTo>
                  <a:pt x="734" y="558"/>
                </a:lnTo>
                <a:lnTo>
                  <a:pt x="722" y="548"/>
                </a:lnTo>
                <a:lnTo>
                  <a:pt x="708" y="538"/>
                </a:lnTo>
                <a:lnTo>
                  <a:pt x="696" y="532"/>
                </a:lnTo>
                <a:lnTo>
                  <a:pt x="679" y="524"/>
                </a:lnTo>
                <a:lnTo>
                  <a:pt x="665" y="519"/>
                </a:lnTo>
                <a:lnTo>
                  <a:pt x="649" y="515"/>
                </a:lnTo>
                <a:lnTo>
                  <a:pt x="633" y="513"/>
                </a:lnTo>
                <a:lnTo>
                  <a:pt x="617" y="513"/>
                </a:lnTo>
                <a:lnTo>
                  <a:pt x="617" y="513"/>
                </a:lnTo>
                <a:lnTo>
                  <a:pt x="598" y="513"/>
                </a:lnTo>
                <a:lnTo>
                  <a:pt x="582" y="515"/>
                </a:lnTo>
                <a:lnTo>
                  <a:pt x="568" y="519"/>
                </a:lnTo>
                <a:lnTo>
                  <a:pt x="552" y="524"/>
                </a:lnTo>
                <a:lnTo>
                  <a:pt x="537" y="532"/>
                </a:lnTo>
                <a:lnTo>
                  <a:pt x="523" y="538"/>
                </a:lnTo>
                <a:lnTo>
                  <a:pt x="511" y="548"/>
                </a:lnTo>
                <a:lnTo>
                  <a:pt x="499" y="558"/>
                </a:lnTo>
                <a:lnTo>
                  <a:pt x="487" y="568"/>
                </a:lnTo>
                <a:lnTo>
                  <a:pt x="477" y="580"/>
                </a:lnTo>
                <a:lnTo>
                  <a:pt x="468" y="593"/>
                </a:lnTo>
                <a:lnTo>
                  <a:pt x="460" y="607"/>
                </a:lnTo>
                <a:lnTo>
                  <a:pt x="454" y="621"/>
                </a:lnTo>
                <a:lnTo>
                  <a:pt x="448" y="637"/>
                </a:lnTo>
                <a:lnTo>
                  <a:pt x="444" y="653"/>
                </a:lnTo>
                <a:lnTo>
                  <a:pt x="442" y="670"/>
                </a:lnTo>
                <a:lnTo>
                  <a:pt x="477" y="670"/>
                </a:lnTo>
                <a:lnTo>
                  <a:pt x="477" y="670"/>
                </a:lnTo>
                <a:lnTo>
                  <a:pt x="483" y="643"/>
                </a:lnTo>
                <a:lnTo>
                  <a:pt x="493" y="621"/>
                </a:lnTo>
                <a:lnTo>
                  <a:pt x="505" y="601"/>
                </a:lnTo>
                <a:lnTo>
                  <a:pt x="523" y="582"/>
                </a:lnTo>
                <a:lnTo>
                  <a:pt x="544" y="568"/>
                </a:lnTo>
                <a:lnTo>
                  <a:pt x="566" y="556"/>
                </a:lnTo>
                <a:lnTo>
                  <a:pt x="590" y="550"/>
                </a:lnTo>
                <a:lnTo>
                  <a:pt x="602" y="548"/>
                </a:lnTo>
                <a:lnTo>
                  <a:pt x="617" y="548"/>
                </a:lnTo>
                <a:lnTo>
                  <a:pt x="617" y="548"/>
                </a:lnTo>
                <a:lnTo>
                  <a:pt x="629" y="548"/>
                </a:lnTo>
                <a:lnTo>
                  <a:pt x="643" y="550"/>
                </a:lnTo>
                <a:lnTo>
                  <a:pt x="667" y="556"/>
                </a:lnTo>
                <a:lnTo>
                  <a:pt x="690" y="568"/>
                </a:lnTo>
                <a:lnTo>
                  <a:pt x="710" y="582"/>
                </a:lnTo>
                <a:lnTo>
                  <a:pt x="726" y="601"/>
                </a:lnTo>
                <a:lnTo>
                  <a:pt x="740" y="621"/>
                </a:lnTo>
                <a:lnTo>
                  <a:pt x="750" y="643"/>
                </a:lnTo>
                <a:lnTo>
                  <a:pt x="757" y="670"/>
                </a:lnTo>
                <a:lnTo>
                  <a:pt x="757" y="670"/>
                </a:lnTo>
                <a:close/>
                <a:moveTo>
                  <a:pt x="692" y="365"/>
                </a:moveTo>
                <a:lnTo>
                  <a:pt x="692" y="365"/>
                </a:lnTo>
                <a:lnTo>
                  <a:pt x="690" y="355"/>
                </a:lnTo>
                <a:lnTo>
                  <a:pt x="690" y="347"/>
                </a:lnTo>
                <a:lnTo>
                  <a:pt x="690" y="327"/>
                </a:lnTo>
                <a:lnTo>
                  <a:pt x="694" y="308"/>
                </a:lnTo>
                <a:lnTo>
                  <a:pt x="702" y="290"/>
                </a:lnTo>
                <a:lnTo>
                  <a:pt x="710" y="274"/>
                </a:lnTo>
                <a:lnTo>
                  <a:pt x="720" y="256"/>
                </a:lnTo>
                <a:lnTo>
                  <a:pt x="740" y="223"/>
                </a:lnTo>
                <a:lnTo>
                  <a:pt x="748" y="207"/>
                </a:lnTo>
                <a:lnTo>
                  <a:pt x="755" y="191"/>
                </a:lnTo>
                <a:lnTo>
                  <a:pt x="759" y="177"/>
                </a:lnTo>
                <a:lnTo>
                  <a:pt x="757" y="162"/>
                </a:lnTo>
                <a:lnTo>
                  <a:pt x="755" y="154"/>
                </a:lnTo>
                <a:lnTo>
                  <a:pt x="750" y="148"/>
                </a:lnTo>
                <a:lnTo>
                  <a:pt x="744" y="140"/>
                </a:lnTo>
                <a:lnTo>
                  <a:pt x="738" y="134"/>
                </a:lnTo>
                <a:lnTo>
                  <a:pt x="720" y="120"/>
                </a:lnTo>
                <a:lnTo>
                  <a:pt x="694" y="106"/>
                </a:lnTo>
                <a:lnTo>
                  <a:pt x="694" y="106"/>
                </a:lnTo>
                <a:lnTo>
                  <a:pt x="702" y="128"/>
                </a:lnTo>
                <a:lnTo>
                  <a:pt x="708" y="146"/>
                </a:lnTo>
                <a:lnTo>
                  <a:pt x="708" y="164"/>
                </a:lnTo>
                <a:lnTo>
                  <a:pt x="706" y="179"/>
                </a:lnTo>
                <a:lnTo>
                  <a:pt x="702" y="193"/>
                </a:lnTo>
                <a:lnTo>
                  <a:pt x="696" y="205"/>
                </a:lnTo>
                <a:lnTo>
                  <a:pt x="681" y="223"/>
                </a:lnTo>
                <a:lnTo>
                  <a:pt x="681" y="223"/>
                </a:lnTo>
                <a:lnTo>
                  <a:pt x="665" y="237"/>
                </a:lnTo>
                <a:lnTo>
                  <a:pt x="655" y="252"/>
                </a:lnTo>
                <a:lnTo>
                  <a:pt x="647" y="266"/>
                </a:lnTo>
                <a:lnTo>
                  <a:pt x="641" y="278"/>
                </a:lnTo>
                <a:lnTo>
                  <a:pt x="639" y="290"/>
                </a:lnTo>
                <a:lnTo>
                  <a:pt x="639" y="302"/>
                </a:lnTo>
                <a:lnTo>
                  <a:pt x="643" y="315"/>
                </a:lnTo>
                <a:lnTo>
                  <a:pt x="647" y="325"/>
                </a:lnTo>
                <a:lnTo>
                  <a:pt x="651" y="333"/>
                </a:lnTo>
                <a:lnTo>
                  <a:pt x="657" y="341"/>
                </a:lnTo>
                <a:lnTo>
                  <a:pt x="671" y="355"/>
                </a:lnTo>
                <a:lnTo>
                  <a:pt x="684" y="363"/>
                </a:lnTo>
                <a:lnTo>
                  <a:pt x="692" y="365"/>
                </a:lnTo>
                <a:lnTo>
                  <a:pt x="692" y="365"/>
                </a:lnTo>
                <a:close/>
                <a:moveTo>
                  <a:pt x="759" y="321"/>
                </a:moveTo>
                <a:lnTo>
                  <a:pt x="759" y="321"/>
                </a:lnTo>
                <a:lnTo>
                  <a:pt x="746" y="331"/>
                </a:lnTo>
                <a:lnTo>
                  <a:pt x="740" y="341"/>
                </a:lnTo>
                <a:lnTo>
                  <a:pt x="734" y="349"/>
                </a:lnTo>
                <a:lnTo>
                  <a:pt x="730" y="359"/>
                </a:lnTo>
                <a:lnTo>
                  <a:pt x="730" y="367"/>
                </a:lnTo>
                <a:lnTo>
                  <a:pt x="730" y="375"/>
                </a:lnTo>
                <a:lnTo>
                  <a:pt x="732" y="381"/>
                </a:lnTo>
                <a:lnTo>
                  <a:pt x="734" y="390"/>
                </a:lnTo>
                <a:lnTo>
                  <a:pt x="742" y="400"/>
                </a:lnTo>
                <a:lnTo>
                  <a:pt x="750" y="410"/>
                </a:lnTo>
                <a:lnTo>
                  <a:pt x="759" y="416"/>
                </a:lnTo>
                <a:lnTo>
                  <a:pt x="765" y="418"/>
                </a:lnTo>
                <a:lnTo>
                  <a:pt x="765" y="418"/>
                </a:lnTo>
                <a:lnTo>
                  <a:pt x="763" y="404"/>
                </a:lnTo>
                <a:lnTo>
                  <a:pt x="763" y="392"/>
                </a:lnTo>
                <a:lnTo>
                  <a:pt x="767" y="379"/>
                </a:lnTo>
                <a:lnTo>
                  <a:pt x="771" y="367"/>
                </a:lnTo>
                <a:lnTo>
                  <a:pt x="783" y="343"/>
                </a:lnTo>
                <a:lnTo>
                  <a:pt x="797" y="321"/>
                </a:lnTo>
                <a:lnTo>
                  <a:pt x="803" y="310"/>
                </a:lnTo>
                <a:lnTo>
                  <a:pt x="807" y="300"/>
                </a:lnTo>
                <a:lnTo>
                  <a:pt x="809" y="290"/>
                </a:lnTo>
                <a:lnTo>
                  <a:pt x="807" y="280"/>
                </a:lnTo>
                <a:lnTo>
                  <a:pt x="803" y="270"/>
                </a:lnTo>
                <a:lnTo>
                  <a:pt x="795" y="262"/>
                </a:lnTo>
                <a:lnTo>
                  <a:pt x="783" y="252"/>
                </a:lnTo>
                <a:lnTo>
                  <a:pt x="765" y="244"/>
                </a:lnTo>
                <a:lnTo>
                  <a:pt x="765" y="244"/>
                </a:lnTo>
                <a:lnTo>
                  <a:pt x="771" y="258"/>
                </a:lnTo>
                <a:lnTo>
                  <a:pt x="775" y="270"/>
                </a:lnTo>
                <a:lnTo>
                  <a:pt x="775" y="282"/>
                </a:lnTo>
                <a:lnTo>
                  <a:pt x="775" y="292"/>
                </a:lnTo>
                <a:lnTo>
                  <a:pt x="771" y="300"/>
                </a:lnTo>
                <a:lnTo>
                  <a:pt x="767" y="308"/>
                </a:lnTo>
                <a:lnTo>
                  <a:pt x="759" y="321"/>
                </a:lnTo>
                <a:lnTo>
                  <a:pt x="759" y="321"/>
                </a:lnTo>
                <a:close/>
                <a:moveTo>
                  <a:pt x="168" y="258"/>
                </a:moveTo>
                <a:lnTo>
                  <a:pt x="168" y="258"/>
                </a:lnTo>
                <a:lnTo>
                  <a:pt x="172" y="256"/>
                </a:lnTo>
                <a:lnTo>
                  <a:pt x="180" y="252"/>
                </a:lnTo>
                <a:lnTo>
                  <a:pt x="186" y="244"/>
                </a:lnTo>
                <a:lnTo>
                  <a:pt x="193" y="233"/>
                </a:lnTo>
                <a:lnTo>
                  <a:pt x="197" y="223"/>
                </a:lnTo>
                <a:lnTo>
                  <a:pt x="197" y="215"/>
                </a:lnTo>
                <a:lnTo>
                  <a:pt x="197" y="209"/>
                </a:lnTo>
                <a:lnTo>
                  <a:pt x="193" y="201"/>
                </a:lnTo>
                <a:lnTo>
                  <a:pt x="189" y="195"/>
                </a:lnTo>
                <a:lnTo>
                  <a:pt x="182" y="187"/>
                </a:lnTo>
                <a:lnTo>
                  <a:pt x="174" y="179"/>
                </a:lnTo>
                <a:lnTo>
                  <a:pt x="174" y="179"/>
                </a:lnTo>
                <a:lnTo>
                  <a:pt x="166" y="168"/>
                </a:lnTo>
                <a:lnTo>
                  <a:pt x="162" y="162"/>
                </a:lnTo>
                <a:lnTo>
                  <a:pt x="160" y="154"/>
                </a:lnTo>
                <a:lnTo>
                  <a:pt x="160" y="146"/>
                </a:lnTo>
                <a:lnTo>
                  <a:pt x="160" y="136"/>
                </a:lnTo>
                <a:lnTo>
                  <a:pt x="162" y="126"/>
                </a:lnTo>
                <a:lnTo>
                  <a:pt x="168" y="114"/>
                </a:lnTo>
                <a:lnTo>
                  <a:pt x="168" y="114"/>
                </a:lnTo>
                <a:lnTo>
                  <a:pt x="152" y="122"/>
                </a:lnTo>
                <a:lnTo>
                  <a:pt x="142" y="128"/>
                </a:lnTo>
                <a:lnTo>
                  <a:pt x="136" y="136"/>
                </a:lnTo>
                <a:lnTo>
                  <a:pt x="132" y="144"/>
                </a:lnTo>
                <a:lnTo>
                  <a:pt x="132" y="152"/>
                </a:lnTo>
                <a:lnTo>
                  <a:pt x="134" y="160"/>
                </a:lnTo>
                <a:lnTo>
                  <a:pt x="136" y="170"/>
                </a:lnTo>
                <a:lnTo>
                  <a:pt x="142" y="179"/>
                </a:lnTo>
                <a:lnTo>
                  <a:pt x="152" y="197"/>
                </a:lnTo>
                <a:lnTo>
                  <a:pt x="164" y="215"/>
                </a:lnTo>
                <a:lnTo>
                  <a:pt x="166" y="225"/>
                </a:lnTo>
                <a:lnTo>
                  <a:pt x="170" y="235"/>
                </a:lnTo>
                <a:lnTo>
                  <a:pt x="170" y="248"/>
                </a:lnTo>
                <a:lnTo>
                  <a:pt x="168" y="258"/>
                </a:lnTo>
                <a:lnTo>
                  <a:pt x="168" y="258"/>
                </a:lnTo>
                <a:close/>
                <a:moveTo>
                  <a:pt x="227" y="215"/>
                </a:moveTo>
                <a:lnTo>
                  <a:pt x="227" y="215"/>
                </a:lnTo>
                <a:lnTo>
                  <a:pt x="235" y="213"/>
                </a:lnTo>
                <a:lnTo>
                  <a:pt x="245" y="205"/>
                </a:lnTo>
                <a:lnTo>
                  <a:pt x="255" y="195"/>
                </a:lnTo>
                <a:lnTo>
                  <a:pt x="266" y="181"/>
                </a:lnTo>
                <a:lnTo>
                  <a:pt x="270" y="173"/>
                </a:lnTo>
                <a:lnTo>
                  <a:pt x="272" y="162"/>
                </a:lnTo>
                <a:lnTo>
                  <a:pt x="272" y="152"/>
                </a:lnTo>
                <a:lnTo>
                  <a:pt x="270" y="142"/>
                </a:lnTo>
                <a:lnTo>
                  <a:pt x="266" y="132"/>
                </a:lnTo>
                <a:lnTo>
                  <a:pt x="260" y="122"/>
                </a:lnTo>
                <a:lnTo>
                  <a:pt x="249" y="110"/>
                </a:lnTo>
                <a:lnTo>
                  <a:pt x="237" y="97"/>
                </a:lnTo>
                <a:lnTo>
                  <a:pt x="237" y="97"/>
                </a:lnTo>
                <a:lnTo>
                  <a:pt x="225" y="81"/>
                </a:lnTo>
                <a:lnTo>
                  <a:pt x="221" y="73"/>
                </a:lnTo>
                <a:lnTo>
                  <a:pt x="217" y="61"/>
                </a:lnTo>
                <a:lnTo>
                  <a:pt x="215" y="49"/>
                </a:lnTo>
                <a:lnTo>
                  <a:pt x="215" y="35"/>
                </a:lnTo>
                <a:lnTo>
                  <a:pt x="219" y="18"/>
                </a:lnTo>
                <a:lnTo>
                  <a:pt x="227" y="0"/>
                </a:lnTo>
                <a:lnTo>
                  <a:pt x="227" y="0"/>
                </a:lnTo>
                <a:lnTo>
                  <a:pt x="205" y="12"/>
                </a:lnTo>
                <a:lnTo>
                  <a:pt x="191" y="22"/>
                </a:lnTo>
                <a:lnTo>
                  <a:pt x="180" y="35"/>
                </a:lnTo>
                <a:lnTo>
                  <a:pt x="174" y="47"/>
                </a:lnTo>
                <a:lnTo>
                  <a:pt x="174" y="59"/>
                </a:lnTo>
                <a:lnTo>
                  <a:pt x="176" y="71"/>
                </a:lnTo>
                <a:lnTo>
                  <a:pt x="180" y="85"/>
                </a:lnTo>
                <a:lnTo>
                  <a:pt x="189" y="97"/>
                </a:lnTo>
                <a:lnTo>
                  <a:pt x="205" y="124"/>
                </a:lnTo>
                <a:lnTo>
                  <a:pt x="221" y="154"/>
                </a:lnTo>
                <a:lnTo>
                  <a:pt x="227" y="168"/>
                </a:lnTo>
                <a:lnTo>
                  <a:pt x="231" y="183"/>
                </a:lnTo>
                <a:lnTo>
                  <a:pt x="231" y="199"/>
                </a:lnTo>
                <a:lnTo>
                  <a:pt x="227" y="215"/>
                </a:lnTo>
                <a:lnTo>
                  <a:pt x="227" y="21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7165976" y="417513"/>
            <a:ext cx="1390650" cy="1165225"/>
          </a:xfrm>
          <a:custGeom>
            <a:avLst/>
            <a:gdLst>
              <a:gd name="T0" fmla="*/ 706 w 876"/>
              <a:gd name="T1" fmla="*/ 528 h 734"/>
              <a:gd name="T2" fmla="*/ 720 w 876"/>
              <a:gd name="T3" fmla="*/ 495 h 734"/>
              <a:gd name="T4" fmla="*/ 688 w 876"/>
              <a:gd name="T5" fmla="*/ 509 h 734"/>
              <a:gd name="T6" fmla="*/ 539 w 876"/>
              <a:gd name="T7" fmla="*/ 390 h 734"/>
              <a:gd name="T8" fmla="*/ 554 w 876"/>
              <a:gd name="T9" fmla="*/ 369 h 734"/>
              <a:gd name="T10" fmla="*/ 527 w 876"/>
              <a:gd name="T11" fmla="*/ 369 h 734"/>
              <a:gd name="T12" fmla="*/ 623 w 876"/>
              <a:gd name="T13" fmla="*/ 495 h 734"/>
              <a:gd name="T14" fmla="*/ 661 w 876"/>
              <a:gd name="T15" fmla="*/ 471 h 734"/>
              <a:gd name="T16" fmla="*/ 615 w 876"/>
              <a:gd name="T17" fmla="*/ 452 h 734"/>
              <a:gd name="T18" fmla="*/ 389 w 876"/>
              <a:gd name="T19" fmla="*/ 501 h 734"/>
              <a:gd name="T20" fmla="*/ 377 w 876"/>
              <a:gd name="T21" fmla="*/ 475 h 734"/>
              <a:gd name="T22" fmla="*/ 363 w 876"/>
              <a:gd name="T23" fmla="*/ 495 h 734"/>
              <a:gd name="T24" fmla="*/ 46 w 876"/>
              <a:gd name="T25" fmla="*/ 594 h 734"/>
              <a:gd name="T26" fmla="*/ 30 w 876"/>
              <a:gd name="T27" fmla="*/ 507 h 734"/>
              <a:gd name="T28" fmla="*/ 124 w 876"/>
              <a:gd name="T29" fmla="*/ 424 h 734"/>
              <a:gd name="T30" fmla="*/ 201 w 876"/>
              <a:gd name="T31" fmla="*/ 353 h 734"/>
              <a:gd name="T32" fmla="*/ 326 w 876"/>
              <a:gd name="T33" fmla="*/ 298 h 734"/>
              <a:gd name="T34" fmla="*/ 436 w 876"/>
              <a:gd name="T35" fmla="*/ 333 h 734"/>
              <a:gd name="T36" fmla="*/ 517 w 876"/>
              <a:gd name="T37" fmla="*/ 319 h 734"/>
              <a:gd name="T38" fmla="*/ 619 w 876"/>
              <a:gd name="T39" fmla="*/ 377 h 734"/>
              <a:gd name="T40" fmla="*/ 694 w 876"/>
              <a:gd name="T41" fmla="*/ 406 h 734"/>
              <a:gd name="T42" fmla="*/ 744 w 876"/>
              <a:gd name="T43" fmla="*/ 475 h 734"/>
              <a:gd name="T44" fmla="*/ 842 w 876"/>
              <a:gd name="T45" fmla="*/ 540 h 734"/>
              <a:gd name="T46" fmla="*/ 872 w 876"/>
              <a:gd name="T47" fmla="*/ 580 h 734"/>
              <a:gd name="T48" fmla="*/ 844 w 876"/>
              <a:gd name="T49" fmla="*/ 444 h 734"/>
              <a:gd name="T50" fmla="*/ 759 w 876"/>
              <a:gd name="T51" fmla="*/ 392 h 734"/>
              <a:gd name="T52" fmla="*/ 653 w 876"/>
              <a:gd name="T53" fmla="*/ 323 h 734"/>
              <a:gd name="T54" fmla="*/ 594 w 876"/>
              <a:gd name="T55" fmla="*/ 268 h 734"/>
              <a:gd name="T56" fmla="*/ 483 w 876"/>
              <a:gd name="T57" fmla="*/ 252 h 734"/>
              <a:gd name="T58" fmla="*/ 389 w 876"/>
              <a:gd name="T59" fmla="*/ 235 h 734"/>
              <a:gd name="T60" fmla="*/ 260 w 876"/>
              <a:gd name="T61" fmla="*/ 233 h 734"/>
              <a:gd name="T62" fmla="*/ 130 w 876"/>
              <a:gd name="T63" fmla="*/ 345 h 734"/>
              <a:gd name="T64" fmla="*/ 57 w 876"/>
              <a:gd name="T65" fmla="*/ 365 h 734"/>
              <a:gd name="T66" fmla="*/ 2 w 876"/>
              <a:gd name="T67" fmla="*/ 471 h 734"/>
              <a:gd name="T68" fmla="*/ 28 w 876"/>
              <a:gd name="T69" fmla="*/ 572 h 734"/>
              <a:gd name="T70" fmla="*/ 600 w 876"/>
              <a:gd name="T71" fmla="*/ 680 h 734"/>
              <a:gd name="T72" fmla="*/ 858 w 876"/>
              <a:gd name="T73" fmla="*/ 627 h 734"/>
              <a:gd name="T74" fmla="*/ 26 w 876"/>
              <a:gd name="T75" fmla="*/ 635 h 734"/>
              <a:gd name="T76" fmla="*/ 351 w 876"/>
              <a:gd name="T77" fmla="*/ 684 h 734"/>
              <a:gd name="T78" fmla="*/ 191 w 876"/>
              <a:gd name="T79" fmla="*/ 734 h 734"/>
              <a:gd name="T80" fmla="*/ 122 w 876"/>
              <a:gd name="T81" fmla="*/ 499 h 734"/>
              <a:gd name="T82" fmla="*/ 150 w 876"/>
              <a:gd name="T83" fmla="*/ 509 h 734"/>
              <a:gd name="T84" fmla="*/ 138 w 876"/>
              <a:gd name="T85" fmla="*/ 483 h 734"/>
              <a:gd name="T86" fmla="*/ 251 w 876"/>
              <a:gd name="T87" fmla="*/ 430 h 734"/>
              <a:gd name="T88" fmla="*/ 296 w 876"/>
              <a:gd name="T89" fmla="*/ 440 h 734"/>
              <a:gd name="T90" fmla="*/ 320 w 876"/>
              <a:gd name="T91" fmla="*/ 402 h 734"/>
              <a:gd name="T92" fmla="*/ 288 w 876"/>
              <a:gd name="T93" fmla="*/ 361 h 734"/>
              <a:gd name="T94" fmla="*/ 245 w 876"/>
              <a:gd name="T95" fmla="*/ 379 h 734"/>
              <a:gd name="T96" fmla="*/ 375 w 876"/>
              <a:gd name="T97" fmla="*/ 369 h 734"/>
              <a:gd name="T98" fmla="*/ 341 w 876"/>
              <a:gd name="T99" fmla="*/ 369 h 734"/>
              <a:gd name="T100" fmla="*/ 359 w 876"/>
              <a:gd name="T101" fmla="*/ 398 h 734"/>
              <a:gd name="T102" fmla="*/ 499 w 876"/>
              <a:gd name="T103" fmla="*/ 223 h 734"/>
              <a:gd name="T104" fmla="*/ 471 w 876"/>
              <a:gd name="T105" fmla="*/ 122 h 734"/>
              <a:gd name="T106" fmla="*/ 397 w 876"/>
              <a:gd name="T107" fmla="*/ 120 h 734"/>
              <a:gd name="T108" fmla="*/ 432 w 876"/>
              <a:gd name="T109" fmla="*/ 207 h 734"/>
              <a:gd name="T110" fmla="*/ 499 w 876"/>
              <a:gd name="T111" fmla="*/ 223 h 734"/>
              <a:gd name="T112" fmla="*/ 686 w 876"/>
              <a:gd name="T113" fmla="*/ 14 h 734"/>
              <a:gd name="T114" fmla="*/ 594 w 876"/>
              <a:gd name="T115" fmla="*/ 41 h 734"/>
              <a:gd name="T116" fmla="*/ 531 w 876"/>
              <a:gd name="T117" fmla="*/ 172 h 734"/>
              <a:gd name="T118" fmla="*/ 617 w 876"/>
              <a:gd name="T119" fmla="*/ 18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76" h="734">
                <a:moveTo>
                  <a:pt x="688" y="509"/>
                </a:moveTo>
                <a:lnTo>
                  <a:pt x="688" y="509"/>
                </a:lnTo>
                <a:lnTo>
                  <a:pt x="690" y="515"/>
                </a:lnTo>
                <a:lnTo>
                  <a:pt x="694" y="521"/>
                </a:lnTo>
                <a:lnTo>
                  <a:pt x="698" y="526"/>
                </a:lnTo>
                <a:lnTo>
                  <a:pt x="706" y="528"/>
                </a:lnTo>
                <a:lnTo>
                  <a:pt x="706" y="528"/>
                </a:lnTo>
                <a:lnTo>
                  <a:pt x="714" y="526"/>
                </a:lnTo>
                <a:lnTo>
                  <a:pt x="720" y="521"/>
                </a:lnTo>
                <a:lnTo>
                  <a:pt x="724" y="515"/>
                </a:lnTo>
                <a:lnTo>
                  <a:pt x="724" y="509"/>
                </a:lnTo>
                <a:lnTo>
                  <a:pt x="724" y="509"/>
                </a:lnTo>
                <a:lnTo>
                  <a:pt x="724" y="501"/>
                </a:lnTo>
                <a:lnTo>
                  <a:pt x="720" y="495"/>
                </a:lnTo>
                <a:lnTo>
                  <a:pt x="714" y="491"/>
                </a:lnTo>
                <a:lnTo>
                  <a:pt x="706" y="489"/>
                </a:lnTo>
                <a:lnTo>
                  <a:pt x="706" y="489"/>
                </a:lnTo>
                <a:lnTo>
                  <a:pt x="698" y="491"/>
                </a:lnTo>
                <a:lnTo>
                  <a:pt x="694" y="495"/>
                </a:lnTo>
                <a:lnTo>
                  <a:pt x="690" y="501"/>
                </a:lnTo>
                <a:lnTo>
                  <a:pt x="688" y="509"/>
                </a:lnTo>
                <a:lnTo>
                  <a:pt x="688" y="509"/>
                </a:lnTo>
                <a:close/>
                <a:moveTo>
                  <a:pt x="525" y="375"/>
                </a:moveTo>
                <a:lnTo>
                  <a:pt x="525" y="375"/>
                </a:lnTo>
                <a:lnTo>
                  <a:pt x="527" y="379"/>
                </a:lnTo>
                <a:lnTo>
                  <a:pt x="529" y="386"/>
                </a:lnTo>
                <a:lnTo>
                  <a:pt x="535" y="388"/>
                </a:lnTo>
                <a:lnTo>
                  <a:pt x="539" y="390"/>
                </a:lnTo>
                <a:lnTo>
                  <a:pt x="539" y="390"/>
                </a:lnTo>
                <a:lnTo>
                  <a:pt x="546" y="388"/>
                </a:lnTo>
                <a:lnTo>
                  <a:pt x="552" y="386"/>
                </a:lnTo>
                <a:lnTo>
                  <a:pt x="554" y="379"/>
                </a:lnTo>
                <a:lnTo>
                  <a:pt x="556" y="375"/>
                </a:lnTo>
                <a:lnTo>
                  <a:pt x="556" y="375"/>
                </a:lnTo>
                <a:lnTo>
                  <a:pt x="554" y="369"/>
                </a:lnTo>
                <a:lnTo>
                  <a:pt x="552" y="363"/>
                </a:lnTo>
                <a:lnTo>
                  <a:pt x="546" y="361"/>
                </a:lnTo>
                <a:lnTo>
                  <a:pt x="539" y="359"/>
                </a:lnTo>
                <a:lnTo>
                  <a:pt x="539" y="359"/>
                </a:lnTo>
                <a:lnTo>
                  <a:pt x="535" y="361"/>
                </a:lnTo>
                <a:lnTo>
                  <a:pt x="529" y="363"/>
                </a:lnTo>
                <a:lnTo>
                  <a:pt x="527" y="369"/>
                </a:lnTo>
                <a:lnTo>
                  <a:pt x="525" y="375"/>
                </a:lnTo>
                <a:lnTo>
                  <a:pt x="525" y="375"/>
                </a:lnTo>
                <a:close/>
                <a:moveTo>
                  <a:pt x="606" y="471"/>
                </a:moveTo>
                <a:lnTo>
                  <a:pt x="606" y="471"/>
                </a:lnTo>
                <a:lnTo>
                  <a:pt x="608" y="481"/>
                </a:lnTo>
                <a:lnTo>
                  <a:pt x="615" y="489"/>
                </a:lnTo>
                <a:lnTo>
                  <a:pt x="623" y="495"/>
                </a:lnTo>
                <a:lnTo>
                  <a:pt x="633" y="497"/>
                </a:lnTo>
                <a:lnTo>
                  <a:pt x="633" y="497"/>
                </a:lnTo>
                <a:lnTo>
                  <a:pt x="645" y="495"/>
                </a:lnTo>
                <a:lnTo>
                  <a:pt x="653" y="489"/>
                </a:lnTo>
                <a:lnTo>
                  <a:pt x="659" y="481"/>
                </a:lnTo>
                <a:lnTo>
                  <a:pt x="661" y="471"/>
                </a:lnTo>
                <a:lnTo>
                  <a:pt x="661" y="471"/>
                </a:lnTo>
                <a:lnTo>
                  <a:pt x="659" y="461"/>
                </a:lnTo>
                <a:lnTo>
                  <a:pt x="653" y="452"/>
                </a:lnTo>
                <a:lnTo>
                  <a:pt x="645" y="446"/>
                </a:lnTo>
                <a:lnTo>
                  <a:pt x="633" y="444"/>
                </a:lnTo>
                <a:lnTo>
                  <a:pt x="633" y="444"/>
                </a:lnTo>
                <a:lnTo>
                  <a:pt x="623" y="446"/>
                </a:lnTo>
                <a:lnTo>
                  <a:pt x="615" y="452"/>
                </a:lnTo>
                <a:lnTo>
                  <a:pt x="608" y="461"/>
                </a:lnTo>
                <a:lnTo>
                  <a:pt x="606" y="471"/>
                </a:lnTo>
                <a:lnTo>
                  <a:pt x="606" y="471"/>
                </a:lnTo>
                <a:close/>
                <a:moveTo>
                  <a:pt x="377" y="505"/>
                </a:moveTo>
                <a:lnTo>
                  <a:pt x="377" y="505"/>
                </a:lnTo>
                <a:lnTo>
                  <a:pt x="383" y="505"/>
                </a:lnTo>
                <a:lnTo>
                  <a:pt x="389" y="501"/>
                </a:lnTo>
                <a:lnTo>
                  <a:pt x="391" y="495"/>
                </a:lnTo>
                <a:lnTo>
                  <a:pt x="393" y="489"/>
                </a:lnTo>
                <a:lnTo>
                  <a:pt x="393" y="489"/>
                </a:lnTo>
                <a:lnTo>
                  <a:pt x="391" y="483"/>
                </a:lnTo>
                <a:lnTo>
                  <a:pt x="389" y="479"/>
                </a:lnTo>
                <a:lnTo>
                  <a:pt x="383" y="475"/>
                </a:lnTo>
                <a:lnTo>
                  <a:pt x="377" y="475"/>
                </a:lnTo>
                <a:lnTo>
                  <a:pt x="377" y="475"/>
                </a:lnTo>
                <a:lnTo>
                  <a:pt x="371" y="475"/>
                </a:lnTo>
                <a:lnTo>
                  <a:pt x="367" y="479"/>
                </a:lnTo>
                <a:lnTo>
                  <a:pt x="363" y="483"/>
                </a:lnTo>
                <a:lnTo>
                  <a:pt x="361" y="489"/>
                </a:lnTo>
                <a:lnTo>
                  <a:pt x="361" y="489"/>
                </a:lnTo>
                <a:lnTo>
                  <a:pt x="363" y="495"/>
                </a:lnTo>
                <a:lnTo>
                  <a:pt x="367" y="501"/>
                </a:lnTo>
                <a:lnTo>
                  <a:pt x="371" y="505"/>
                </a:lnTo>
                <a:lnTo>
                  <a:pt x="377" y="505"/>
                </a:lnTo>
                <a:lnTo>
                  <a:pt x="377" y="505"/>
                </a:lnTo>
                <a:close/>
                <a:moveTo>
                  <a:pt x="46" y="594"/>
                </a:moveTo>
                <a:lnTo>
                  <a:pt x="46" y="594"/>
                </a:lnTo>
                <a:lnTo>
                  <a:pt x="46" y="594"/>
                </a:lnTo>
                <a:lnTo>
                  <a:pt x="38" y="580"/>
                </a:lnTo>
                <a:lnTo>
                  <a:pt x="32" y="564"/>
                </a:lnTo>
                <a:lnTo>
                  <a:pt x="28" y="548"/>
                </a:lnTo>
                <a:lnTo>
                  <a:pt x="26" y="530"/>
                </a:lnTo>
                <a:lnTo>
                  <a:pt x="26" y="530"/>
                </a:lnTo>
                <a:lnTo>
                  <a:pt x="28" y="517"/>
                </a:lnTo>
                <a:lnTo>
                  <a:pt x="30" y="507"/>
                </a:lnTo>
                <a:lnTo>
                  <a:pt x="32" y="497"/>
                </a:lnTo>
                <a:lnTo>
                  <a:pt x="36" y="485"/>
                </a:lnTo>
                <a:lnTo>
                  <a:pt x="49" y="467"/>
                </a:lnTo>
                <a:lnTo>
                  <a:pt x="63" y="452"/>
                </a:lnTo>
                <a:lnTo>
                  <a:pt x="81" y="438"/>
                </a:lnTo>
                <a:lnTo>
                  <a:pt x="101" y="430"/>
                </a:lnTo>
                <a:lnTo>
                  <a:pt x="124" y="424"/>
                </a:lnTo>
                <a:lnTo>
                  <a:pt x="148" y="422"/>
                </a:lnTo>
                <a:lnTo>
                  <a:pt x="148" y="422"/>
                </a:lnTo>
                <a:lnTo>
                  <a:pt x="152" y="422"/>
                </a:lnTo>
                <a:lnTo>
                  <a:pt x="152" y="422"/>
                </a:lnTo>
                <a:lnTo>
                  <a:pt x="164" y="398"/>
                </a:lnTo>
                <a:lnTo>
                  <a:pt x="180" y="373"/>
                </a:lnTo>
                <a:lnTo>
                  <a:pt x="201" y="353"/>
                </a:lnTo>
                <a:lnTo>
                  <a:pt x="221" y="335"/>
                </a:lnTo>
                <a:lnTo>
                  <a:pt x="245" y="321"/>
                </a:lnTo>
                <a:lnTo>
                  <a:pt x="270" y="308"/>
                </a:lnTo>
                <a:lnTo>
                  <a:pt x="298" y="300"/>
                </a:lnTo>
                <a:lnTo>
                  <a:pt x="312" y="298"/>
                </a:lnTo>
                <a:lnTo>
                  <a:pt x="326" y="298"/>
                </a:lnTo>
                <a:lnTo>
                  <a:pt x="326" y="298"/>
                </a:lnTo>
                <a:lnTo>
                  <a:pt x="343" y="298"/>
                </a:lnTo>
                <a:lnTo>
                  <a:pt x="361" y="302"/>
                </a:lnTo>
                <a:lnTo>
                  <a:pt x="377" y="304"/>
                </a:lnTo>
                <a:lnTo>
                  <a:pt x="391" y="310"/>
                </a:lnTo>
                <a:lnTo>
                  <a:pt x="408" y="317"/>
                </a:lnTo>
                <a:lnTo>
                  <a:pt x="422" y="323"/>
                </a:lnTo>
                <a:lnTo>
                  <a:pt x="436" y="333"/>
                </a:lnTo>
                <a:lnTo>
                  <a:pt x="448" y="341"/>
                </a:lnTo>
                <a:lnTo>
                  <a:pt x="448" y="341"/>
                </a:lnTo>
                <a:lnTo>
                  <a:pt x="464" y="333"/>
                </a:lnTo>
                <a:lnTo>
                  <a:pt x="481" y="325"/>
                </a:lnTo>
                <a:lnTo>
                  <a:pt x="499" y="321"/>
                </a:lnTo>
                <a:lnTo>
                  <a:pt x="517" y="319"/>
                </a:lnTo>
                <a:lnTo>
                  <a:pt x="517" y="319"/>
                </a:lnTo>
                <a:lnTo>
                  <a:pt x="535" y="321"/>
                </a:lnTo>
                <a:lnTo>
                  <a:pt x="554" y="325"/>
                </a:lnTo>
                <a:lnTo>
                  <a:pt x="570" y="331"/>
                </a:lnTo>
                <a:lnTo>
                  <a:pt x="584" y="339"/>
                </a:lnTo>
                <a:lnTo>
                  <a:pt x="598" y="351"/>
                </a:lnTo>
                <a:lnTo>
                  <a:pt x="610" y="363"/>
                </a:lnTo>
                <a:lnTo>
                  <a:pt x="619" y="377"/>
                </a:lnTo>
                <a:lnTo>
                  <a:pt x="627" y="394"/>
                </a:lnTo>
                <a:lnTo>
                  <a:pt x="627" y="394"/>
                </a:lnTo>
                <a:lnTo>
                  <a:pt x="641" y="392"/>
                </a:lnTo>
                <a:lnTo>
                  <a:pt x="641" y="392"/>
                </a:lnTo>
                <a:lnTo>
                  <a:pt x="659" y="394"/>
                </a:lnTo>
                <a:lnTo>
                  <a:pt x="677" y="398"/>
                </a:lnTo>
                <a:lnTo>
                  <a:pt x="694" y="406"/>
                </a:lnTo>
                <a:lnTo>
                  <a:pt x="708" y="416"/>
                </a:lnTo>
                <a:lnTo>
                  <a:pt x="720" y="428"/>
                </a:lnTo>
                <a:lnTo>
                  <a:pt x="730" y="442"/>
                </a:lnTo>
                <a:lnTo>
                  <a:pt x="738" y="457"/>
                </a:lnTo>
                <a:lnTo>
                  <a:pt x="744" y="475"/>
                </a:lnTo>
                <a:lnTo>
                  <a:pt x="744" y="475"/>
                </a:lnTo>
                <a:lnTo>
                  <a:pt x="744" y="475"/>
                </a:lnTo>
                <a:lnTo>
                  <a:pt x="744" y="475"/>
                </a:lnTo>
                <a:lnTo>
                  <a:pt x="767" y="477"/>
                </a:lnTo>
                <a:lnTo>
                  <a:pt x="785" y="483"/>
                </a:lnTo>
                <a:lnTo>
                  <a:pt x="803" y="493"/>
                </a:lnTo>
                <a:lnTo>
                  <a:pt x="819" y="505"/>
                </a:lnTo>
                <a:lnTo>
                  <a:pt x="832" y="521"/>
                </a:lnTo>
                <a:lnTo>
                  <a:pt x="842" y="540"/>
                </a:lnTo>
                <a:lnTo>
                  <a:pt x="848" y="560"/>
                </a:lnTo>
                <a:lnTo>
                  <a:pt x="850" y="580"/>
                </a:lnTo>
                <a:lnTo>
                  <a:pt x="850" y="580"/>
                </a:lnTo>
                <a:lnTo>
                  <a:pt x="850" y="594"/>
                </a:lnTo>
                <a:lnTo>
                  <a:pt x="868" y="594"/>
                </a:lnTo>
                <a:lnTo>
                  <a:pt x="868" y="594"/>
                </a:lnTo>
                <a:lnTo>
                  <a:pt x="872" y="580"/>
                </a:lnTo>
                <a:lnTo>
                  <a:pt x="874" y="560"/>
                </a:lnTo>
                <a:lnTo>
                  <a:pt x="876" y="523"/>
                </a:lnTo>
                <a:lnTo>
                  <a:pt x="876" y="523"/>
                </a:lnTo>
                <a:lnTo>
                  <a:pt x="874" y="501"/>
                </a:lnTo>
                <a:lnTo>
                  <a:pt x="868" y="479"/>
                </a:lnTo>
                <a:lnTo>
                  <a:pt x="856" y="461"/>
                </a:lnTo>
                <a:lnTo>
                  <a:pt x="844" y="444"/>
                </a:lnTo>
                <a:lnTo>
                  <a:pt x="826" y="430"/>
                </a:lnTo>
                <a:lnTo>
                  <a:pt x="807" y="420"/>
                </a:lnTo>
                <a:lnTo>
                  <a:pt x="787" y="414"/>
                </a:lnTo>
                <a:lnTo>
                  <a:pt x="763" y="410"/>
                </a:lnTo>
                <a:lnTo>
                  <a:pt x="763" y="410"/>
                </a:lnTo>
                <a:lnTo>
                  <a:pt x="763" y="410"/>
                </a:lnTo>
                <a:lnTo>
                  <a:pt x="759" y="392"/>
                </a:lnTo>
                <a:lnTo>
                  <a:pt x="748" y="375"/>
                </a:lnTo>
                <a:lnTo>
                  <a:pt x="738" y="361"/>
                </a:lnTo>
                <a:lnTo>
                  <a:pt x="724" y="347"/>
                </a:lnTo>
                <a:lnTo>
                  <a:pt x="708" y="337"/>
                </a:lnTo>
                <a:lnTo>
                  <a:pt x="692" y="329"/>
                </a:lnTo>
                <a:lnTo>
                  <a:pt x="673" y="325"/>
                </a:lnTo>
                <a:lnTo>
                  <a:pt x="653" y="323"/>
                </a:lnTo>
                <a:lnTo>
                  <a:pt x="653" y="323"/>
                </a:lnTo>
                <a:lnTo>
                  <a:pt x="639" y="325"/>
                </a:lnTo>
                <a:lnTo>
                  <a:pt x="639" y="325"/>
                </a:lnTo>
                <a:lnTo>
                  <a:pt x="631" y="306"/>
                </a:lnTo>
                <a:lnTo>
                  <a:pt x="621" y="292"/>
                </a:lnTo>
                <a:lnTo>
                  <a:pt x="608" y="280"/>
                </a:lnTo>
                <a:lnTo>
                  <a:pt x="594" y="268"/>
                </a:lnTo>
                <a:lnTo>
                  <a:pt x="578" y="258"/>
                </a:lnTo>
                <a:lnTo>
                  <a:pt x="560" y="252"/>
                </a:lnTo>
                <a:lnTo>
                  <a:pt x="542" y="248"/>
                </a:lnTo>
                <a:lnTo>
                  <a:pt x="523" y="246"/>
                </a:lnTo>
                <a:lnTo>
                  <a:pt x="523" y="246"/>
                </a:lnTo>
                <a:lnTo>
                  <a:pt x="503" y="248"/>
                </a:lnTo>
                <a:lnTo>
                  <a:pt x="483" y="252"/>
                </a:lnTo>
                <a:lnTo>
                  <a:pt x="466" y="260"/>
                </a:lnTo>
                <a:lnTo>
                  <a:pt x="450" y="270"/>
                </a:lnTo>
                <a:lnTo>
                  <a:pt x="450" y="270"/>
                </a:lnTo>
                <a:lnTo>
                  <a:pt x="436" y="260"/>
                </a:lnTo>
                <a:lnTo>
                  <a:pt x="422" y="250"/>
                </a:lnTo>
                <a:lnTo>
                  <a:pt x="406" y="243"/>
                </a:lnTo>
                <a:lnTo>
                  <a:pt x="389" y="235"/>
                </a:lnTo>
                <a:lnTo>
                  <a:pt x="373" y="231"/>
                </a:lnTo>
                <a:lnTo>
                  <a:pt x="355" y="227"/>
                </a:lnTo>
                <a:lnTo>
                  <a:pt x="337" y="225"/>
                </a:lnTo>
                <a:lnTo>
                  <a:pt x="318" y="223"/>
                </a:lnTo>
                <a:lnTo>
                  <a:pt x="318" y="223"/>
                </a:lnTo>
                <a:lnTo>
                  <a:pt x="288" y="225"/>
                </a:lnTo>
                <a:lnTo>
                  <a:pt x="260" y="233"/>
                </a:lnTo>
                <a:lnTo>
                  <a:pt x="231" y="243"/>
                </a:lnTo>
                <a:lnTo>
                  <a:pt x="207" y="258"/>
                </a:lnTo>
                <a:lnTo>
                  <a:pt x="182" y="276"/>
                </a:lnTo>
                <a:lnTo>
                  <a:pt x="162" y="296"/>
                </a:lnTo>
                <a:lnTo>
                  <a:pt x="144" y="319"/>
                </a:lnTo>
                <a:lnTo>
                  <a:pt x="130" y="345"/>
                </a:lnTo>
                <a:lnTo>
                  <a:pt x="130" y="345"/>
                </a:lnTo>
                <a:lnTo>
                  <a:pt x="128" y="345"/>
                </a:lnTo>
                <a:lnTo>
                  <a:pt x="128" y="345"/>
                </a:lnTo>
                <a:lnTo>
                  <a:pt x="113" y="345"/>
                </a:lnTo>
                <a:lnTo>
                  <a:pt x="101" y="347"/>
                </a:lnTo>
                <a:lnTo>
                  <a:pt x="89" y="351"/>
                </a:lnTo>
                <a:lnTo>
                  <a:pt x="79" y="355"/>
                </a:lnTo>
                <a:lnTo>
                  <a:pt x="57" y="365"/>
                </a:lnTo>
                <a:lnTo>
                  <a:pt x="38" y="381"/>
                </a:lnTo>
                <a:lnTo>
                  <a:pt x="22" y="400"/>
                </a:lnTo>
                <a:lnTo>
                  <a:pt x="12" y="422"/>
                </a:lnTo>
                <a:lnTo>
                  <a:pt x="8" y="432"/>
                </a:lnTo>
                <a:lnTo>
                  <a:pt x="4" y="444"/>
                </a:lnTo>
                <a:lnTo>
                  <a:pt x="2" y="457"/>
                </a:lnTo>
                <a:lnTo>
                  <a:pt x="2" y="471"/>
                </a:lnTo>
                <a:lnTo>
                  <a:pt x="2" y="471"/>
                </a:lnTo>
                <a:lnTo>
                  <a:pt x="2" y="485"/>
                </a:lnTo>
                <a:lnTo>
                  <a:pt x="4" y="503"/>
                </a:lnTo>
                <a:lnTo>
                  <a:pt x="8" y="519"/>
                </a:lnTo>
                <a:lnTo>
                  <a:pt x="14" y="538"/>
                </a:lnTo>
                <a:lnTo>
                  <a:pt x="20" y="556"/>
                </a:lnTo>
                <a:lnTo>
                  <a:pt x="28" y="572"/>
                </a:lnTo>
                <a:lnTo>
                  <a:pt x="36" y="584"/>
                </a:lnTo>
                <a:lnTo>
                  <a:pt x="46" y="594"/>
                </a:lnTo>
                <a:lnTo>
                  <a:pt x="46" y="594"/>
                </a:lnTo>
                <a:close/>
                <a:moveTo>
                  <a:pt x="436" y="686"/>
                </a:moveTo>
                <a:lnTo>
                  <a:pt x="436" y="686"/>
                </a:lnTo>
                <a:lnTo>
                  <a:pt x="521" y="684"/>
                </a:lnTo>
                <a:lnTo>
                  <a:pt x="600" y="680"/>
                </a:lnTo>
                <a:lnTo>
                  <a:pt x="671" y="674"/>
                </a:lnTo>
                <a:lnTo>
                  <a:pt x="736" y="665"/>
                </a:lnTo>
                <a:lnTo>
                  <a:pt x="789" y="653"/>
                </a:lnTo>
                <a:lnTo>
                  <a:pt x="811" y="647"/>
                </a:lnTo>
                <a:lnTo>
                  <a:pt x="830" y="641"/>
                </a:lnTo>
                <a:lnTo>
                  <a:pt x="846" y="635"/>
                </a:lnTo>
                <a:lnTo>
                  <a:pt x="858" y="627"/>
                </a:lnTo>
                <a:lnTo>
                  <a:pt x="868" y="621"/>
                </a:lnTo>
                <a:lnTo>
                  <a:pt x="872" y="613"/>
                </a:lnTo>
                <a:lnTo>
                  <a:pt x="0" y="613"/>
                </a:lnTo>
                <a:lnTo>
                  <a:pt x="0" y="613"/>
                </a:lnTo>
                <a:lnTo>
                  <a:pt x="4" y="621"/>
                </a:lnTo>
                <a:lnTo>
                  <a:pt x="14" y="627"/>
                </a:lnTo>
                <a:lnTo>
                  <a:pt x="26" y="635"/>
                </a:lnTo>
                <a:lnTo>
                  <a:pt x="40" y="641"/>
                </a:lnTo>
                <a:lnTo>
                  <a:pt x="61" y="647"/>
                </a:lnTo>
                <a:lnTo>
                  <a:pt x="83" y="653"/>
                </a:lnTo>
                <a:lnTo>
                  <a:pt x="136" y="665"/>
                </a:lnTo>
                <a:lnTo>
                  <a:pt x="199" y="674"/>
                </a:lnTo>
                <a:lnTo>
                  <a:pt x="272" y="680"/>
                </a:lnTo>
                <a:lnTo>
                  <a:pt x="351" y="684"/>
                </a:lnTo>
                <a:lnTo>
                  <a:pt x="436" y="686"/>
                </a:lnTo>
                <a:lnTo>
                  <a:pt x="436" y="686"/>
                </a:lnTo>
                <a:close/>
                <a:moveTo>
                  <a:pt x="191" y="734"/>
                </a:moveTo>
                <a:lnTo>
                  <a:pt x="681" y="734"/>
                </a:lnTo>
                <a:lnTo>
                  <a:pt x="681" y="700"/>
                </a:lnTo>
                <a:lnTo>
                  <a:pt x="191" y="700"/>
                </a:lnTo>
                <a:lnTo>
                  <a:pt x="191" y="734"/>
                </a:lnTo>
                <a:close/>
                <a:moveTo>
                  <a:pt x="138" y="483"/>
                </a:moveTo>
                <a:lnTo>
                  <a:pt x="138" y="483"/>
                </a:lnTo>
                <a:lnTo>
                  <a:pt x="132" y="483"/>
                </a:lnTo>
                <a:lnTo>
                  <a:pt x="126" y="487"/>
                </a:lnTo>
                <a:lnTo>
                  <a:pt x="124" y="493"/>
                </a:lnTo>
                <a:lnTo>
                  <a:pt x="122" y="499"/>
                </a:lnTo>
                <a:lnTo>
                  <a:pt x="122" y="499"/>
                </a:lnTo>
                <a:lnTo>
                  <a:pt x="124" y="505"/>
                </a:lnTo>
                <a:lnTo>
                  <a:pt x="126" y="509"/>
                </a:lnTo>
                <a:lnTo>
                  <a:pt x="132" y="513"/>
                </a:lnTo>
                <a:lnTo>
                  <a:pt x="138" y="515"/>
                </a:lnTo>
                <a:lnTo>
                  <a:pt x="138" y="515"/>
                </a:lnTo>
                <a:lnTo>
                  <a:pt x="144" y="513"/>
                </a:lnTo>
                <a:lnTo>
                  <a:pt x="150" y="509"/>
                </a:lnTo>
                <a:lnTo>
                  <a:pt x="154" y="505"/>
                </a:lnTo>
                <a:lnTo>
                  <a:pt x="154" y="499"/>
                </a:lnTo>
                <a:lnTo>
                  <a:pt x="154" y="499"/>
                </a:lnTo>
                <a:lnTo>
                  <a:pt x="154" y="493"/>
                </a:lnTo>
                <a:lnTo>
                  <a:pt x="150" y="487"/>
                </a:lnTo>
                <a:lnTo>
                  <a:pt x="144" y="483"/>
                </a:lnTo>
                <a:lnTo>
                  <a:pt x="138" y="483"/>
                </a:lnTo>
                <a:lnTo>
                  <a:pt x="138" y="483"/>
                </a:lnTo>
                <a:close/>
                <a:moveTo>
                  <a:pt x="239" y="402"/>
                </a:moveTo>
                <a:lnTo>
                  <a:pt x="239" y="402"/>
                </a:lnTo>
                <a:lnTo>
                  <a:pt x="239" y="410"/>
                </a:lnTo>
                <a:lnTo>
                  <a:pt x="243" y="418"/>
                </a:lnTo>
                <a:lnTo>
                  <a:pt x="245" y="424"/>
                </a:lnTo>
                <a:lnTo>
                  <a:pt x="251" y="430"/>
                </a:lnTo>
                <a:lnTo>
                  <a:pt x="257" y="436"/>
                </a:lnTo>
                <a:lnTo>
                  <a:pt x="264" y="440"/>
                </a:lnTo>
                <a:lnTo>
                  <a:pt x="272" y="442"/>
                </a:lnTo>
                <a:lnTo>
                  <a:pt x="280" y="442"/>
                </a:lnTo>
                <a:lnTo>
                  <a:pt x="280" y="442"/>
                </a:lnTo>
                <a:lnTo>
                  <a:pt x="288" y="442"/>
                </a:lnTo>
                <a:lnTo>
                  <a:pt x="296" y="440"/>
                </a:lnTo>
                <a:lnTo>
                  <a:pt x="302" y="436"/>
                </a:lnTo>
                <a:lnTo>
                  <a:pt x="308" y="430"/>
                </a:lnTo>
                <a:lnTo>
                  <a:pt x="314" y="424"/>
                </a:lnTo>
                <a:lnTo>
                  <a:pt x="318" y="418"/>
                </a:lnTo>
                <a:lnTo>
                  <a:pt x="320" y="410"/>
                </a:lnTo>
                <a:lnTo>
                  <a:pt x="320" y="402"/>
                </a:lnTo>
                <a:lnTo>
                  <a:pt x="320" y="402"/>
                </a:lnTo>
                <a:lnTo>
                  <a:pt x="320" y="394"/>
                </a:lnTo>
                <a:lnTo>
                  <a:pt x="318" y="386"/>
                </a:lnTo>
                <a:lnTo>
                  <a:pt x="314" y="379"/>
                </a:lnTo>
                <a:lnTo>
                  <a:pt x="308" y="373"/>
                </a:lnTo>
                <a:lnTo>
                  <a:pt x="302" y="367"/>
                </a:lnTo>
                <a:lnTo>
                  <a:pt x="296" y="363"/>
                </a:lnTo>
                <a:lnTo>
                  <a:pt x="288" y="361"/>
                </a:lnTo>
                <a:lnTo>
                  <a:pt x="280" y="361"/>
                </a:lnTo>
                <a:lnTo>
                  <a:pt x="280" y="361"/>
                </a:lnTo>
                <a:lnTo>
                  <a:pt x="272" y="361"/>
                </a:lnTo>
                <a:lnTo>
                  <a:pt x="264" y="363"/>
                </a:lnTo>
                <a:lnTo>
                  <a:pt x="257" y="367"/>
                </a:lnTo>
                <a:lnTo>
                  <a:pt x="251" y="373"/>
                </a:lnTo>
                <a:lnTo>
                  <a:pt x="245" y="379"/>
                </a:lnTo>
                <a:lnTo>
                  <a:pt x="243" y="386"/>
                </a:lnTo>
                <a:lnTo>
                  <a:pt x="239" y="394"/>
                </a:lnTo>
                <a:lnTo>
                  <a:pt x="239" y="402"/>
                </a:lnTo>
                <a:lnTo>
                  <a:pt x="239" y="402"/>
                </a:lnTo>
                <a:close/>
                <a:moveTo>
                  <a:pt x="377" y="377"/>
                </a:moveTo>
                <a:lnTo>
                  <a:pt x="377" y="377"/>
                </a:lnTo>
                <a:lnTo>
                  <a:pt x="375" y="369"/>
                </a:lnTo>
                <a:lnTo>
                  <a:pt x="371" y="363"/>
                </a:lnTo>
                <a:lnTo>
                  <a:pt x="365" y="359"/>
                </a:lnTo>
                <a:lnTo>
                  <a:pt x="359" y="357"/>
                </a:lnTo>
                <a:lnTo>
                  <a:pt x="359" y="357"/>
                </a:lnTo>
                <a:lnTo>
                  <a:pt x="351" y="359"/>
                </a:lnTo>
                <a:lnTo>
                  <a:pt x="345" y="363"/>
                </a:lnTo>
                <a:lnTo>
                  <a:pt x="341" y="369"/>
                </a:lnTo>
                <a:lnTo>
                  <a:pt x="339" y="377"/>
                </a:lnTo>
                <a:lnTo>
                  <a:pt x="339" y="377"/>
                </a:lnTo>
                <a:lnTo>
                  <a:pt x="341" y="386"/>
                </a:lnTo>
                <a:lnTo>
                  <a:pt x="345" y="392"/>
                </a:lnTo>
                <a:lnTo>
                  <a:pt x="351" y="396"/>
                </a:lnTo>
                <a:lnTo>
                  <a:pt x="359" y="398"/>
                </a:lnTo>
                <a:lnTo>
                  <a:pt x="359" y="398"/>
                </a:lnTo>
                <a:lnTo>
                  <a:pt x="365" y="396"/>
                </a:lnTo>
                <a:lnTo>
                  <a:pt x="371" y="392"/>
                </a:lnTo>
                <a:lnTo>
                  <a:pt x="375" y="386"/>
                </a:lnTo>
                <a:lnTo>
                  <a:pt x="377" y="377"/>
                </a:lnTo>
                <a:lnTo>
                  <a:pt x="377" y="377"/>
                </a:lnTo>
                <a:close/>
                <a:moveTo>
                  <a:pt x="499" y="223"/>
                </a:moveTo>
                <a:lnTo>
                  <a:pt x="499" y="223"/>
                </a:lnTo>
                <a:lnTo>
                  <a:pt x="503" y="203"/>
                </a:lnTo>
                <a:lnTo>
                  <a:pt x="503" y="185"/>
                </a:lnTo>
                <a:lnTo>
                  <a:pt x="501" y="168"/>
                </a:lnTo>
                <a:lnTo>
                  <a:pt x="495" y="154"/>
                </a:lnTo>
                <a:lnTo>
                  <a:pt x="489" y="142"/>
                </a:lnTo>
                <a:lnTo>
                  <a:pt x="481" y="132"/>
                </a:lnTo>
                <a:lnTo>
                  <a:pt x="471" y="122"/>
                </a:lnTo>
                <a:lnTo>
                  <a:pt x="460" y="114"/>
                </a:lnTo>
                <a:lnTo>
                  <a:pt x="438" y="99"/>
                </a:lnTo>
                <a:lnTo>
                  <a:pt x="418" y="91"/>
                </a:lnTo>
                <a:lnTo>
                  <a:pt x="399" y="85"/>
                </a:lnTo>
                <a:lnTo>
                  <a:pt x="399" y="85"/>
                </a:lnTo>
                <a:lnTo>
                  <a:pt x="397" y="95"/>
                </a:lnTo>
                <a:lnTo>
                  <a:pt x="397" y="120"/>
                </a:lnTo>
                <a:lnTo>
                  <a:pt x="399" y="134"/>
                </a:lnTo>
                <a:lnTo>
                  <a:pt x="402" y="150"/>
                </a:lnTo>
                <a:lnTo>
                  <a:pt x="406" y="166"/>
                </a:lnTo>
                <a:lnTo>
                  <a:pt x="412" y="183"/>
                </a:lnTo>
                <a:lnTo>
                  <a:pt x="412" y="183"/>
                </a:lnTo>
                <a:lnTo>
                  <a:pt x="422" y="197"/>
                </a:lnTo>
                <a:lnTo>
                  <a:pt x="432" y="207"/>
                </a:lnTo>
                <a:lnTo>
                  <a:pt x="444" y="213"/>
                </a:lnTo>
                <a:lnTo>
                  <a:pt x="458" y="219"/>
                </a:lnTo>
                <a:lnTo>
                  <a:pt x="471" y="221"/>
                </a:lnTo>
                <a:lnTo>
                  <a:pt x="483" y="223"/>
                </a:lnTo>
                <a:lnTo>
                  <a:pt x="493" y="223"/>
                </a:lnTo>
                <a:lnTo>
                  <a:pt x="499" y="223"/>
                </a:lnTo>
                <a:lnTo>
                  <a:pt x="499" y="223"/>
                </a:lnTo>
                <a:close/>
                <a:moveTo>
                  <a:pt x="665" y="144"/>
                </a:moveTo>
                <a:lnTo>
                  <a:pt x="665" y="144"/>
                </a:lnTo>
                <a:lnTo>
                  <a:pt x="673" y="120"/>
                </a:lnTo>
                <a:lnTo>
                  <a:pt x="679" y="95"/>
                </a:lnTo>
                <a:lnTo>
                  <a:pt x="684" y="73"/>
                </a:lnTo>
                <a:lnTo>
                  <a:pt x="686" y="51"/>
                </a:lnTo>
                <a:lnTo>
                  <a:pt x="686" y="14"/>
                </a:lnTo>
                <a:lnTo>
                  <a:pt x="686" y="0"/>
                </a:lnTo>
                <a:lnTo>
                  <a:pt x="686" y="0"/>
                </a:lnTo>
                <a:lnTo>
                  <a:pt x="677" y="2"/>
                </a:lnTo>
                <a:lnTo>
                  <a:pt x="655" y="8"/>
                </a:lnTo>
                <a:lnTo>
                  <a:pt x="627" y="22"/>
                </a:lnTo>
                <a:lnTo>
                  <a:pt x="610" y="30"/>
                </a:lnTo>
                <a:lnTo>
                  <a:pt x="594" y="41"/>
                </a:lnTo>
                <a:lnTo>
                  <a:pt x="580" y="53"/>
                </a:lnTo>
                <a:lnTo>
                  <a:pt x="566" y="67"/>
                </a:lnTo>
                <a:lnTo>
                  <a:pt x="552" y="83"/>
                </a:lnTo>
                <a:lnTo>
                  <a:pt x="542" y="101"/>
                </a:lnTo>
                <a:lnTo>
                  <a:pt x="535" y="124"/>
                </a:lnTo>
                <a:lnTo>
                  <a:pt x="531" y="146"/>
                </a:lnTo>
                <a:lnTo>
                  <a:pt x="531" y="172"/>
                </a:lnTo>
                <a:lnTo>
                  <a:pt x="535" y="201"/>
                </a:lnTo>
                <a:lnTo>
                  <a:pt x="535" y="201"/>
                </a:lnTo>
                <a:lnTo>
                  <a:pt x="546" y="203"/>
                </a:lnTo>
                <a:lnTo>
                  <a:pt x="560" y="203"/>
                </a:lnTo>
                <a:lnTo>
                  <a:pt x="578" y="201"/>
                </a:lnTo>
                <a:lnTo>
                  <a:pt x="596" y="197"/>
                </a:lnTo>
                <a:lnTo>
                  <a:pt x="617" y="189"/>
                </a:lnTo>
                <a:lnTo>
                  <a:pt x="635" y="179"/>
                </a:lnTo>
                <a:lnTo>
                  <a:pt x="643" y="170"/>
                </a:lnTo>
                <a:lnTo>
                  <a:pt x="651" y="162"/>
                </a:lnTo>
                <a:lnTo>
                  <a:pt x="659" y="154"/>
                </a:lnTo>
                <a:lnTo>
                  <a:pt x="665" y="144"/>
                </a:lnTo>
                <a:lnTo>
                  <a:pt x="665" y="14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8913813" y="207963"/>
            <a:ext cx="1385888" cy="1365250"/>
          </a:xfrm>
          <a:custGeom>
            <a:avLst/>
            <a:gdLst>
              <a:gd name="T0" fmla="*/ 721 w 873"/>
              <a:gd name="T1" fmla="*/ 292 h 860"/>
              <a:gd name="T2" fmla="*/ 601 w 873"/>
              <a:gd name="T3" fmla="*/ 404 h 860"/>
              <a:gd name="T4" fmla="*/ 536 w 873"/>
              <a:gd name="T5" fmla="*/ 394 h 860"/>
              <a:gd name="T6" fmla="*/ 678 w 873"/>
              <a:gd name="T7" fmla="*/ 225 h 860"/>
              <a:gd name="T8" fmla="*/ 792 w 873"/>
              <a:gd name="T9" fmla="*/ 124 h 860"/>
              <a:gd name="T10" fmla="*/ 822 w 873"/>
              <a:gd name="T11" fmla="*/ 114 h 860"/>
              <a:gd name="T12" fmla="*/ 851 w 873"/>
              <a:gd name="T13" fmla="*/ 122 h 860"/>
              <a:gd name="T14" fmla="*/ 873 w 873"/>
              <a:gd name="T15" fmla="*/ 156 h 860"/>
              <a:gd name="T16" fmla="*/ 871 w 873"/>
              <a:gd name="T17" fmla="*/ 185 h 860"/>
              <a:gd name="T18" fmla="*/ 846 w 873"/>
              <a:gd name="T19" fmla="*/ 211 h 860"/>
              <a:gd name="T20" fmla="*/ 451 w 873"/>
              <a:gd name="T21" fmla="*/ 347 h 860"/>
              <a:gd name="T22" fmla="*/ 457 w 873"/>
              <a:gd name="T23" fmla="*/ 309 h 860"/>
              <a:gd name="T24" fmla="*/ 426 w 873"/>
              <a:gd name="T25" fmla="*/ 223 h 860"/>
              <a:gd name="T26" fmla="*/ 368 w 873"/>
              <a:gd name="T27" fmla="*/ 116 h 860"/>
              <a:gd name="T28" fmla="*/ 366 w 873"/>
              <a:gd name="T29" fmla="*/ 75 h 860"/>
              <a:gd name="T30" fmla="*/ 390 w 873"/>
              <a:gd name="T31" fmla="*/ 37 h 860"/>
              <a:gd name="T32" fmla="*/ 449 w 873"/>
              <a:gd name="T33" fmla="*/ 0 h 860"/>
              <a:gd name="T34" fmla="*/ 431 w 873"/>
              <a:gd name="T35" fmla="*/ 55 h 860"/>
              <a:gd name="T36" fmla="*/ 447 w 873"/>
              <a:gd name="T37" fmla="*/ 132 h 860"/>
              <a:gd name="T38" fmla="*/ 485 w 873"/>
              <a:gd name="T39" fmla="*/ 177 h 860"/>
              <a:gd name="T40" fmla="*/ 522 w 873"/>
              <a:gd name="T41" fmla="*/ 248 h 860"/>
              <a:gd name="T42" fmla="*/ 506 w 873"/>
              <a:gd name="T43" fmla="*/ 304 h 860"/>
              <a:gd name="T44" fmla="*/ 463 w 873"/>
              <a:gd name="T45" fmla="*/ 343 h 860"/>
              <a:gd name="T46" fmla="*/ 353 w 873"/>
              <a:gd name="T47" fmla="*/ 416 h 860"/>
              <a:gd name="T48" fmla="*/ 353 w 873"/>
              <a:gd name="T49" fmla="*/ 365 h 860"/>
              <a:gd name="T50" fmla="*/ 311 w 873"/>
              <a:gd name="T51" fmla="*/ 288 h 860"/>
              <a:gd name="T52" fmla="*/ 297 w 873"/>
              <a:gd name="T53" fmla="*/ 233 h 860"/>
              <a:gd name="T54" fmla="*/ 353 w 873"/>
              <a:gd name="T55" fmla="*/ 183 h 860"/>
              <a:gd name="T56" fmla="*/ 341 w 873"/>
              <a:gd name="T57" fmla="*/ 235 h 860"/>
              <a:gd name="T58" fmla="*/ 364 w 873"/>
              <a:gd name="T59" fmla="*/ 288 h 860"/>
              <a:gd name="T60" fmla="*/ 396 w 873"/>
              <a:gd name="T61" fmla="*/ 327 h 860"/>
              <a:gd name="T62" fmla="*/ 400 w 873"/>
              <a:gd name="T63" fmla="*/ 369 h 860"/>
              <a:gd name="T64" fmla="*/ 374 w 873"/>
              <a:gd name="T65" fmla="*/ 406 h 860"/>
              <a:gd name="T66" fmla="*/ 824 w 873"/>
              <a:gd name="T67" fmla="*/ 509 h 860"/>
              <a:gd name="T68" fmla="*/ 0 w 873"/>
              <a:gd name="T69" fmla="*/ 509 h 860"/>
              <a:gd name="T70" fmla="*/ 15 w 873"/>
              <a:gd name="T71" fmla="*/ 473 h 860"/>
              <a:gd name="T72" fmla="*/ 53 w 873"/>
              <a:gd name="T73" fmla="*/ 457 h 860"/>
              <a:gd name="T74" fmla="*/ 792 w 873"/>
              <a:gd name="T75" fmla="*/ 461 h 860"/>
              <a:gd name="T76" fmla="*/ 820 w 873"/>
              <a:gd name="T77" fmla="*/ 489 h 860"/>
              <a:gd name="T78" fmla="*/ 755 w 873"/>
              <a:gd name="T79" fmla="*/ 597 h 860"/>
              <a:gd name="T80" fmla="*/ 755 w 873"/>
              <a:gd name="T81" fmla="*/ 621 h 860"/>
              <a:gd name="T82" fmla="*/ 715 w 873"/>
              <a:gd name="T83" fmla="*/ 696 h 860"/>
              <a:gd name="T84" fmla="*/ 631 w 873"/>
              <a:gd name="T85" fmla="*/ 753 h 860"/>
              <a:gd name="T86" fmla="*/ 518 w 873"/>
              <a:gd name="T87" fmla="*/ 789 h 860"/>
              <a:gd name="T88" fmla="*/ 416 w 873"/>
              <a:gd name="T89" fmla="*/ 800 h 860"/>
              <a:gd name="T90" fmla="*/ 284 w 873"/>
              <a:gd name="T91" fmla="*/ 783 h 860"/>
              <a:gd name="T92" fmla="*/ 177 w 873"/>
              <a:gd name="T93" fmla="*/ 741 h 860"/>
              <a:gd name="T94" fmla="*/ 104 w 873"/>
              <a:gd name="T95" fmla="*/ 678 h 860"/>
              <a:gd name="T96" fmla="*/ 78 w 873"/>
              <a:gd name="T97" fmla="*/ 603 h 860"/>
              <a:gd name="T98" fmla="*/ 597 w 873"/>
              <a:gd name="T99" fmla="*/ 860 h 860"/>
              <a:gd name="T100" fmla="*/ 597 w 873"/>
              <a:gd name="T101" fmla="*/ 860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3" h="860">
                <a:moveTo>
                  <a:pt x="828" y="217"/>
                </a:moveTo>
                <a:lnTo>
                  <a:pt x="828" y="217"/>
                </a:lnTo>
                <a:lnTo>
                  <a:pt x="769" y="256"/>
                </a:lnTo>
                <a:lnTo>
                  <a:pt x="721" y="292"/>
                </a:lnTo>
                <a:lnTo>
                  <a:pt x="680" y="327"/>
                </a:lnTo>
                <a:lnTo>
                  <a:pt x="646" y="357"/>
                </a:lnTo>
                <a:lnTo>
                  <a:pt x="619" y="384"/>
                </a:lnTo>
                <a:lnTo>
                  <a:pt x="601" y="404"/>
                </a:lnTo>
                <a:lnTo>
                  <a:pt x="587" y="422"/>
                </a:lnTo>
                <a:lnTo>
                  <a:pt x="516" y="422"/>
                </a:lnTo>
                <a:lnTo>
                  <a:pt x="516" y="422"/>
                </a:lnTo>
                <a:lnTo>
                  <a:pt x="536" y="394"/>
                </a:lnTo>
                <a:lnTo>
                  <a:pt x="560" y="361"/>
                </a:lnTo>
                <a:lnTo>
                  <a:pt x="593" y="321"/>
                </a:lnTo>
                <a:lnTo>
                  <a:pt x="631" y="276"/>
                </a:lnTo>
                <a:lnTo>
                  <a:pt x="678" y="225"/>
                </a:lnTo>
                <a:lnTo>
                  <a:pt x="733" y="175"/>
                </a:lnTo>
                <a:lnTo>
                  <a:pt x="761" y="148"/>
                </a:lnTo>
                <a:lnTo>
                  <a:pt x="792" y="124"/>
                </a:lnTo>
                <a:lnTo>
                  <a:pt x="792" y="124"/>
                </a:lnTo>
                <a:lnTo>
                  <a:pt x="798" y="120"/>
                </a:lnTo>
                <a:lnTo>
                  <a:pt x="806" y="116"/>
                </a:lnTo>
                <a:lnTo>
                  <a:pt x="812" y="114"/>
                </a:lnTo>
                <a:lnTo>
                  <a:pt x="822" y="114"/>
                </a:lnTo>
                <a:lnTo>
                  <a:pt x="822" y="114"/>
                </a:lnTo>
                <a:lnTo>
                  <a:pt x="832" y="114"/>
                </a:lnTo>
                <a:lnTo>
                  <a:pt x="842" y="118"/>
                </a:lnTo>
                <a:lnTo>
                  <a:pt x="851" y="122"/>
                </a:lnTo>
                <a:lnTo>
                  <a:pt x="859" y="130"/>
                </a:lnTo>
                <a:lnTo>
                  <a:pt x="865" y="136"/>
                </a:lnTo>
                <a:lnTo>
                  <a:pt x="869" y="146"/>
                </a:lnTo>
                <a:lnTo>
                  <a:pt x="873" y="156"/>
                </a:lnTo>
                <a:lnTo>
                  <a:pt x="873" y="166"/>
                </a:lnTo>
                <a:lnTo>
                  <a:pt x="873" y="166"/>
                </a:lnTo>
                <a:lnTo>
                  <a:pt x="873" y="175"/>
                </a:lnTo>
                <a:lnTo>
                  <a:pt x="871" y="185"/>
                </a:lnTo>
                <a:lnTo>
                  <a:pt x="867" y="193"/>
                </a:lnTo>
                <a:lnTo>
                  <a:pt x="861" y="201"/>
                </a:lnTo>
                <a:lnTo>
                  <a:pt x="855" y="207"/>
                </a:lnTo>
                <a:lnTo>
                  <a:pt x="846" y="211"/>
                </a:lnTo>
                <a:lnTo>
                  <a:pt x="838" y="215"/>
                </a:lnTo>
                <a:lnTo>
                  <a:pt x="828" y="217"/>
                </a:lnTo>
                <a:lnTo>
                  <a:pt x="828" y="217"/>
                </a:lnTo>
                <a:close/>
                <a:moveTo>
                  <a:pt x="451" y="347"/>
                </a:moveTo>
                <a:lnTo>
                  <a:pt x="451" y="347"/>
                </a:lnTo>
                <a:lnTo>
                  <a:pt x="455" y="335"/>
                </a:lnTo>
                <a:lnTo>
                  <a:pt x="457" y="321"/>
                </a:lnTo>
                <a:lnTo>
                  <a:pt x="457" y="309"/>
                </a:lnTo>
                <a:lnTo>
                  <a:pt x="455" y="296"/>
                </a:lnTo>
                <a:lnTo>
                  <a:pt x="449" y="272"/>
                </a:lnTo>
                <a:lnTo>
                  <a:pt x="439" y="248"/>
                </a:lnTo>
                <a:lnTo>
                  <a:pt x="426" y="223"/>
                </a:lnTo>
                <a:lnTo>
                  <a:pt x="414" y="201"/>
                </a:lnTo>
                <a:lnTo>
                  <a:pt x="386" y="156"/>
                </a:lnTo>
                <a:lnTo>
                  <a:pt x="376" y="136"/>
                </a:lnTo>
                <a:lnTo>
                  <a:pt x="368" y="116"/>
                </a:lnTo>
                <a:lnTo>
                  <a:pt x="366" y="106"/>
                </a:lnTo>
                <a:lnTo>
                  <a:pt x="364" y="95"/>
                </a:lnTo>
                <a:lnTo>
                  <a:pt x="364" y="85"/>
                </a:lnTo>
                <a:lnTo>
                  <a:pt x="366" y="75"/>
                </a:lnTo>
                <a:lnTo>
                  <a:pt x="368" y="65"/>
                </a:lnTo>
                <a:lnTo>
                  <a:pt x="374" y="55"/>
                </a:lnTo>
                <a:lnTo>
                  <a:pt x="380" y="47"/>
                </a:lnTo>
                <a:lnTo>
                  <a:pt x="390" y="37"/>
                </a:lnTo>
                <a:lnTo>
                  <a:pt x="400" y="29"/>
                </a:lnTo>
                <a:lnTo>
                  <a:pt x="414" y="18"/>
                </a:lnTo>
                <a:lnTo>
                  <a:pt x="431" y="10"/>
                </a:lnTo>
                <a:lnTo>
                  <a:pt x="449" y="0"/>
                </a:lnTo>
                <a:lnTo>
                  <a:pt x="449" y="0"/>
                </a:lnTo>
                <a:lnTo>
                  <a:pt x="443" y="14"/>
                </a:lnTo>
                <a:lnTo>
                  <a:pt x="437" y="29"/>
                </a:lnTo>
                <a:lnTo>
                  <a:pt x="431" y="55"/>
                </a:lnTo>
                <a:lnTo>
                  <a:pt x="431" y="77"/>
                </a:lnTo>
                <a:lnTo>
                  <a:pt x="433" y="100"/>
                </a:lnTo>
                <a:lnTo>
                  <a:pt x="439" y="116"/>
                </a:lnTo>
                <a:lnTo>
                  <a:pt x="447" y="132"/>
                </a:lnTo>
                <a:lnTo>
                  <a:pt x="457" y="146"/>
                </a:lnTo>
                <a:lnTo>
                  <a:pt x="465" y="156"/>
                </a:lnTo>
                <a:lnTo>
                  <a:pt x="465" y="156"/>
                </a:lnTo>
                <a:lnTo>
                  <a:pt x="485" y="177"/>
                </a:lnTo>
                <a:lnTo>
                  <a:pt x="502" y="195"/>
                </a:lnTo>
                <a:lnTo>
                  <a:pt x="512" y="213"/>
                </a:lnTo>
                <a:lnTo>
                  <a:pt x="520" y="231"/>
                </a:lnTo>
                <a:lnTo>
                  <a:pt x="522" y="248"/>
                </a:lnTo>
                <a:lnTo>
                  <a:pt x="522" y="264"/>
                </a:lnTo>
                <a:lnTo>
                  <a:pt x="518" y="278"/>
                </a:lnTo>
                <a:lnTo>
                  <a:pt x="512" y="290"/>
                </a:lnTo>
                <a:lnTo>
                  <a:pt x="506" y="304"/>
                </a:lnTo>
                <a:lnTo>
                  <a:pt x="498" y="315"/>
                </a:lnTo>
                <a:lnTo>
                  <a:pt x="487" y="325"/>
                </a:lnTo>
                <a:lnTo>
                  <a:pt x="479" y="333"/>
                </a:lnTo>
                <a:lnTo>
                  <a:pt x="463" y="343"/>
                </a:lnTo>
                <a:lnTo>
                  <a:pt x="455" y="347"/>
                </a:lnTo>
                <a:lnTo>
                  <a:pt x="451" y="347"/>
                </a:lnTo>
                <a:lnTo>
                  <a:pt x="451" y="347"/>
                </a:lnTo>
                <a:close/>
                <a:moveTo>
                  <a:pt x="353" y="416"/>
                </a:moveTo>
                <a:lnTo>
                  <a:pt x="353" y="416"/>
                </a:lnTo>
                <a:lnTo>
                  <a:pt x="358" y="398"/>
                </a:lnTo>
                <a:lnTo>
                  <a:pt x="358" y="382"/>
                </a:lnTo>
                <a:lnTo>
                  <a:pt x="353" y="365"/>
                </a:lnTo>
                <a:lnTo>
                  <a:pt x="347" y="349"/>
                </a:lnTo>
                <a:lnTo>
                  <a:pt x="339" y="333"/>
                </a:lnTo>
                <a:lnTo>
                  <a:pt x="329" y="319"/>
                </a:lnTo>
                <a:lnTo>
                  <a:pt x="311" y="288"/>
                </a:lnTo>
                <a:lnTo>
                  <a:pt x="303" y="274"/>
                </a:lnTo>
                <a:lnTo>
                  <a:pt x="299" y="260"/>
                </a:lnTo>
                <a:lnTo>
                  <a:pt x="297" y="246"/>
                </a:lnTo>
                <a:lnTo>
                  <a:pt x="297" y="233"/>
                </a:lnTo>
                <a:lnTo>
                  <a:pt x="303" y="221"/>
                </a:lnTo>
                <a:lnTo>
                  <a:pt x="313" y="207"/>
                </a:lnTo>
                <a:lnTo>
                  <a:pt x="329" y="195"/>
                </a:lnTo>
                <a:lnTo>
                  <a:pt x="353" y="183"/>
                </a:lnTo>
                <a:lnTo>
                  <a:pt x="353" y="183"/>
                </a:lnTo>
                <a:lnTo>
                  <a:pt x="345" y="203"/>
                </a:lnTo>
                <a:lnTo>
                  <a:pt x="341" y="219"/>
                </a:lnTo>
                <a:lnTo>
                  <a:pt x="341" y="235"/>
                </a:lnTo>
                <a:lnTo>
                  <a:pt x="343" y="250"/>
                </a:lnTo>
                <a:lnTo>
                  <a:pt x="347" y="262"/>
                </a:lnTo>
                <a:lnTo>
                  <a:pt x="351" y="272"/>
                </a:lnTo>
                <a:lnTo>
                  <a:pt x="364" y="288"/>
                </a:lnTo>
                <a:lnTo>
                  <a:pt x="364" y="288"/>
                </a:lnTo>
                <a:lnTo>
                  <a:pt x="378" y="300"/>
                </a:lnTo>
                <a:lnTo>
                  <a:pt x="388" y="315"/>
                </a:lnTo>
                <a:lnTo>
                  <a:pt x="396" y="327"/>
                </a:lnTo>
                <a:lnTo>
                  <a:pt x="400" y="337"/>
                </a:lnTo>
                <a:lnTo>
                  <a:pt x="402" y="349"/>
                </a:lnTo>
                <a:lnTo>
                  <a:pt x="402" y="359"/>
                </a:lnTo>
                <a:lnTo>
                  <a:pt x="400" y="369"/>
                </a:lnTo>
                <a:lnTo>
                  <a:pt x="396" y="378"/>
                </a:lnTo>
                <a:lnTo>
                  <a:pt x="390" y="386"/>
                </a:lnTo>
                <a:lnTo>
                  <a:pt x="386" y="394"/>
                </a:lnTo>
                <a:lnTo>
                  <a:pt x="374" y="406"/>
                </a:lnTo>
                <a:lnTo>
                  <a:pt x="362" y="414"/>
                </a:lnTo>
                <a:lnTo>
                  <a:pt x="353" y="416"/>
                </a:lnTo>
                <a:lnTo>
                  <a:pt x="353" y="416"/>
                </a:lnTo>
                <a:close/>
                <a:moveTo>
                  <a:pt x="824" y="509"/>
                </a:moveTo>
                <a:lnTo>
                  <a:pt x="824" y="562"/>
                </a:lnTo>
                <a:lnTo>
                  <a:pt x="0" y="562"/>
                </a:lnTo>
                <a:lnTo>
                  <a:pt x="0" y="509"/>
                </a:lnTo>
                <a:lnTo>
                  <a:pt x="0" y="509"/>
                </a:lnTo>
                <a:lnTo>
                  <a:pt x="0" y="499"/>
                </a:lnTo>
                <a:lnTo>
                  <a:pt x="5" y="489"/>
                </a:lnTo>
                <a:lnTo>
                  <a:pt x="9" y="481"/>
                </a:lnTo>
                <a:lnTo>
                  <a:pt x="15" y="473"/>
                </a:lnTo>
                <a:lnTo>
                  <a:pt x="23" y="467"/>
                </a:lnTo>
                <a:lnTo>
                  <a:pt x="33" y="461"/>
                </a:lnTo>
                <a:lnTo>
                  <a:pt x="43" y="459"/>
                </a:lnTo>
                <a:lnTo>
                  <a:pt x="53" y="457"/>
                </a:lnTo>
                <a:lnTo>
                  <a:pt x="771" y="457"/>
                </a:lnTo>
                <a:lnTo>
                  <a:pt x="771" y="457"/>
                </a:lnTo>
                <a:lnTo>
                  <a:pt x="782" y="459"/>
                </a:lnTo>
                <a:lnTo>
                  <a:pt x="792" y="461"/>
                </a:lnTo>
                <a:lnTo>
                  <a:pt x="800" y="467"/>
                </a:lnTo>
                <a:lnTo>
                  <a:pt x="808" y="473"/>
                </a:lnTo>
                <a:lnTo>
                  <a:pt x="814" y="481"/>
                </a:lnTo>
                <a:lnTo>
                  <a:pt x="820" y="489"/>
                </a:lnTo>
                <a:lnTo>
                  <a:pt x="822" y="499"/>
                </a:lnTo>
                <a:lnTo>
                  <a:pt x="824" y="509"/>
                </a:lnTo>
                <a:lnTo>
                  <a:pt x="824" y="509"/>
                </a:lnTo>
                <a:close/>
                <a:moveTo>
                  <a:pt x="755" y="597"/>
                </a:moveTo>
                <a:lnTo>
                  <a:pt x="755" y="597"/>
                </a:lnTo>
                <a:lnTo>
                  <a:pt x="755" y="603"/>
                </a:lnTo>
                <a:lnTo>
                  <a:pt x="755" y="603"/>
                </a:lnTo>
                <a:lnTo>
                  <a:pt x="755" y="621"/>
                </a:lnTo>
                <a:lnTo>
                  <a:pt x="749" y="641"/>
                </a:lnTo>
                <a:lnTo>
                  <a:pt x="741" y="660"/>
                </a:lnTo>
                <a:lnTo>
                  <a:pt x="729" y="678"/>
                </a:lnTo>
                <a:lnTo>
                  <a:pt x="715" y="696"/>
                </a:lnTo>
                <a:lnTo>
                  <a:pt x="698" y="712"/>
                </a:lnTo>
                <a:lnTo>
                  <a:pt x="678" y="726"/>
                </a:lnTo>
                <a:lnTo>
                  <a:pt x="656" y="741"/>
                </a:lnTo>
                <a:lnTo>
                  <a:pt x="631" y="753"/>
                </a:lnTo>
                <a:lnTo>
                  <a:pt x="607" y="765"/>
                </a:lnTo>
                <a:lnTo>
                  <a:pt x="579" y="775"/>
                </a:lnTo>
                <a:lnTo>
                  <a:pt x="548" y="783"/>
                </a:lnTo>
                <a:lnTo>
                  <a:pt x="518" y="789"/>
                </a:lnTo>
                <a:lnTo>
                  <a:pt x="485" y="795"/>
                </a:lnTo>
                <a:lnTo>
                  <a:pt x="451" y="797"/>
                </a:lnTo>
                <a:lnTo>
                  <a:pt x="416" y="800"/>
                </a:lnTo>
                <a:lnTo>
                  <a:pt x="416" y="800"/>
                </a:lnTo>
                <a:lnTo>
                  <a:pt x="382" y="797"/>
                </a:lnTo>
                <a:lnTo>
                  <a:pt x="347" y="795"/>
                </a:lnTo>
                <a:lnTo>
                  <a:pt x="315" y="789"/>
                </a:lnTo>
                <a:lnTo>
                  <a:pt x="284" y="783"/>
                </a:lnTo>
                <a:lnTo>
                  <a:pt x="254" y="775"/>
                </a:lnTo>
                <a:lnTo>
                  <a:pt x="226" y="765"/>
                </a:lnTo>
                <a:lnTo>
                  <a:pt x="201" y="753"/>
                </a:lnTo>
                <a:lnTo>
                  <a:pt x="177" y="741"/>
                </a:lnTo>
                <a:lnTo>
                  <a:pt x="155" y="726"/>
                </a:lnTo>
                <a:lnTo>
                  <a:pt x="134" y="712"/>
                </a:lnTo>
                <a:lnTo>
                  <a:pt x="118" y="696"/>
                </a:lnTo>
                <a:lnTo>
                  <a:pt x="104" y="678"/>
                </a:lnTo>
                <a:lnTo>
                  <a:pt x="92" y="660"/>
                </a:lnTo>
                <a:lnTo>
                  <a:pt x="84" y="641"/>
                </a:lnTo>
                <a:lnTo>
                  <a:pt x="80" y="621"/>
                </a:lnTo>
                <a:lnTo>
                  <a:pt x="78" y="603"/>
                </a:lnTo>
                <a:lnTo>
                  <a:pt x="78" y="603"/>
                </a:lnTo>
                <a:lnTo>
                  <a:pt x="78" y="597"/>
                </a:lnTo>
                <a:lnTo>
                  <a:pt x="755" y="597"/>
                </a:lnTo>
                <a:close/>
                <a:moveTo>
                  <a:pt x="597" y="860"/>
                </a:moveTo>
                <a:lnTo>
                  <a:pt x="228" y="860"/>
                </a:lnTo>
                <a:lnTo>
                  <a:pt x="228" y="826"/>
                </a:lnTo>
                <a:lnTo>
                  <a:pt x="597" y="826"/>
                </a:lnTo>
                <a:lnTo>
                  <a:pt x="597" y="86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10602913" y="195263"/>
            <a:ext cx="1393825" cy="1371600"/>
          </a:xfrm>
          <a:custGeom>
            <a:avLst/>
            <a:gdLst>
              <a:gd name="T0" fmla="*/ 369 w 878"/>
              <a:gd name="T1" fmla="*/ 217 h 864"/>
              <a:gd name="T2" fmla="*/ 158 w 878"/>
              <a:gd name="T3" fmla="*/ 325 h 864"/>
              <a:gd name="T4" fmla="*/ 113 w 878"/>
              <a:gd name="T5" fmla="*/ 365 h 864"/>
              <a:gd name="T6" fmla="*/ 770 w 878"/>
              <a:gd name="T7" fmla="*/ 410 h 864"/>
              <a:gd name="T8" fmla="*/ 764 w 878"/>
              <a:gd name="T9" fmla="*/ 365 h 864"/>
              <a:gd name="T10" fmla="*/ 730 w 878"/>
              <a:gd name="T11" fmla="*/ 327 h 864"/>
              <a:gd name="T12" fmla="*/ 831 w 878"/>
              <a:gd name="T13" fmla="*/ 428 h 864"/>
              <a:gd name="T14" fmla="*/ 30 w 878"/>
              <a:gd name="T15" fmla="*/ 430 h 864"/>
              <a:gd name="T16" fmla="*/ 4 w 878"/>
              <a:gd name="T17" fmla="*/ 465 h 864"/>
              <a:gd name="T18" fmla="*/ 4 w 878"/>
              <a:gd name="T19" fmla="*/ 513 h 864"/>
              <a:gd name="T20" fmla="*/ 20 w 878"/>
              <a:gd name="T21" fmla="*/ 526 h 864"/>
              <a:gd name="T22" fmla="*/ 79 w 878"/>
              <a:gd name="T23" fmla="*/ 491 h 864"/>
              <a:gd name="T24" fmla="*/ 105 w 878"/>
              <a:gd name="T25" fmla="*/ 479 h 864"/>
              <a:gd name="T26" fmla="*/ 111 w 878"/>
              <a:gd name="T27" fmla="*/ 812 h 864"/>
              <a:gd name="T28" fmla="*/ 158 w 878"/>
              <a:gd name="T29" fmla="*/ 858 h 864"/>
              <a:gd name="T30" fmla="*/ 683 w 878"/>
              <a:gd name="T31" fmla="*/ 864 h 864"/>
              <a:gd name="T32" fmla="*/ 746 w 878"/>
              <a:gd name="T33" fmla="*/ 840 h 864"/>
              <a:gd name="T34" fmla="*/ 770 w 878"/>
              <a:gd name="T35" fmla="*/ 777 h 864"/>
              <a:gd name="T36" fmla="*/ 781 w 878"/>
              <a:gd name="T37" fmla="*/ 481 h 864"/>
              <a:gd name="T38" fmla="*/ 841 w 878"/>
              <a:gd name="T39" fmla="*/ 519 h 864"/>
              <a:gd name="T40" fmla="*/ 870 w 878"/>
              <a:gd name="T41" fmla="*/ 519 h 864"/>
              <a:gd name="T42" fmla="*/ 878 w 878"/>
              <a:gd name="T43" fmla="*/ 493 h 864"/>
              <a:gd name="T44" fmla="*/ 860 w 878"/>
              <a:gd name="T45" fmla="*/ 438 h 864"/>
              <a:gd name="T46" fmla="*/ 831 w 878"/>
              <a:gd name="T47" fmla="*/ 428 h 864"/>
              <a:gd name="T48" fmla="*/ 261 w 878"/>
              <a:gd name="T49" fmla="*/ 777 h 864"/>
              <a:gd name="T50" fmla="*/ 243 w 878"/>
              <a:gd name="T51" fmla="*/ 805 h 864"/>
              <a:gd name="T52" fmla="*/ 219 w 878"/>
              <a:gd name="T53" fmla="*/ 814 h 864"/>
              <a:gd name="T54" fmla="*/ 188 w 878"/>
              <a:gd name="T55" fmla="*/ 799 h 864"/>
              <a:gd name="T56" fmla="*/ 176 w 878"/>
              <a:gd name="T57" fmla="*/ 769 h 864"/>
              <a:gd name="T58" fmla="*/ 178 w 878"/>
              <a:gd name="T59" fmla="*/ 548 h 864"/>
              <a:gd name="T60" fmla="*/ 202 w 878"/>
              <a:gd name="T61" fmla="*/ 523 h 864"/>
              <a:gd name="T62" fmla="*/ 229 w 878"/>
              <a:gd name="T63" fmla="*/ 521 h 864"/>
              <a:gd name="T64" fmla="*/ 255 w 878"/>
              <a:gd name="T65" fmla="*/ 540 h 864"/>
              <a:gd name="T66" fmla="*/ 263 w 878"/>
              <a:gd name="T67" fmla="*/ 769 h 864"/>
              <a:gd name="T68" fmla="*/ 600 w 878"/>
              <a:gd name="T69" fmla="*/ 197 h 864"/>
              <a:gd name="T70" fmla="*/ 592 w 878"/>
              <a:gd name="T71" fmla="*/ 227 h 864"/>
              <a:gd name="T72" fmla="*/ 618 w 878"/>
              <a:gd name="T73" fmla="*/ 260 h 864"/>
              <a:gd name="T74" fmla="*/ 620 w 878"/>
              <a:gd name="T75" fmla="*/ 241 h 864"/>
              <a:gd name="T76" fmla="*/ 651 w 878"/>
              <a:gd name="T77" fmla="*/ 183 h 864"/>
              <a:gd name="T78" fmla="*/ 659 w 878"/>
              <a:gd name="T79" fmla="*/ 146 h 864"/>
              <a:gd name="T80" fmla="*/ 622 w 878"/>
              <a:gd name="T81" fmla="*/ 116 h 864"/>
              <a:gd name="T82" fmla="*/ 630 w 878"/>
              <a:gd name="T83" fmla="*/ 148 h 864"/>
              <a:gd name="T84" fmla="*/ 616 w 878"/>
              <a:gd name="T85" fmla="*/ 183 h 864"/>
              <a:gd name="T86" fmla="*/ 557 w 878"/>
              <a:gd name="T87" fmla="*/ 203 h 864"/>
              <a:gd name="T88" fmla="*/ 586 w 878"/>
              <a:gd name="T89" fmla="*/ 126 h 864"/>
              <a:gd name="T90" fmla="*/ 616 w 878"/>
              <a:gd name="T91" fmla="*/ 59 h 864"/>
              <a:gd name="T92" fmla="*/ 584 w 878"/>
              <a:gd name="T93" fmla="*/ 12 h 864"/>
              <a:gd name="T94" fmla="*/ 574 w 878"/>
              <a:gd name="T95" fmla="*/ 34 h 864"/>
              <a:gd name="T96" fmla="*/ 564 w 878"/>
              <a:gd name="T97" fmla="*/ 83 h 864"/>
              <a:gd name="T98" fmla="*/ 529 w 878"/>
              <a:gd name="T99" fmla="*/ 124 h 864"/>
              <a:gd name="T100" fmla="*/ 517 w 878"/>
              <a:gd name="T101" fmla="*/ 166 h 864"/>
              <a:gd name="T102" fmla="*/ 543 w 878"/>
              <a:gd name="T103" fmla="*/ 209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8" h="864">
                <a:moveTo>
                  <a:pt x="701" y="323"/>
                </a:moveTo>
                <a:lnTo>
                  <a:pt x="470" y="323"/>
                </a:lnTo>
                <a:lnTo>
                  <a:pt x="491" y="217"/>
                </a:lnTo>
                <a:lnTo>
                  <a:pt x="369" y="217"/>
                </a:lnTo>
                <a:lnTo>
                  <a:pt x="387" y="323"/>
                </a:lnTo>
                <a:lnTo>
                  <a:pt x="176" y="323"/>
                </a:lnTo>
                <a:lnTo>
                  <a:pt x="176" y="323"/>
                </a:lnTo>
                <a:lnTo>
                  <a:pt x="158" y="325"/>
                </a:lnTo>
                <a:lnTo>
                  <a:pt x="142" y="331"/>
                </a:lnTo>
                <a:lnTo>
                  <a:pt x="129" y="339"/>
                </a:lnTo>
                <a:lnTo>
                  <a:pt x="121" y="351"/>
                </a:lnTo>
                <a:lnTo>
                  <a:pt x="113" y="365"/>
                </a:lnTo>
                <a:lnTo>
                  <a:pt x="109" y="379"/>
                </a:lnTo>
                <a:lnTo>
                  <a:pt x="105" y="396"/>
                </a:lnTo>
                <a:lnTo>
                  <a:pt x="105" y="410"/>
                </a:lnTo>
                <a:lnTo>
                  <a:pt x="770" y="410"/>
                </a:lnTo>
                <a:lnTo>
                  <a:pt x="770" y="410"/>
                </a:lnTo>
                <a:lnTo>
                  <a:pt x="770" y="396"/>
                </a:lnTo>
                <a:lnTo>
                  <a:pt x="768" y="379"/>
                </a:lnTo>
                <a:lnTo>
                  <a:pt x="764" y="365"/>
                </a:lnTo>
                <a:lnTo>
                  <a:pt x="758" y="351"/>
                </a:lnTo>
                <a:lnTo>
                  <a:pt x="750" y="339"/>
                </a:lnTo>
                <a:lnTo>
                  <a:pt x="738" y="331"/>
                </a:lnTo>
                <a:lnTo>
                  <a:pt x="730" y="327"/>
                </a:lnTo>
                <a:lnTo>
                  <a:pt x="722" y="325"/>
                </a:lnTo>
                <a:lnTo>
                  <a:pt x="701" y="323"/>
                </a:lnTo>
                <a:lnTo>
                  <a:pt x="701" y="323"/>
                </a:lnTo>
                <a:close/>
                <a:moveTo>
                  <a:pt x="831" y="428"/>
                </a:moveTo>
                <a:lnTo>
                  <a:pt x="46" y="428"/>
                </a:lnTo>
                <a:lnTo>
                  <a:pt x="46" y="428"/>
                </a:lnTo>
                <a:lnTo>
                  <a:pt x="38" y="428"/>
                </a:lnTo>
                <a:lnTo>
                  <a:pt x="30" y="430"/>
                </a:lnTo>
                <a:lnTo>
                  <a:pt x="24" y="434"/>
                </a:lnTo>
                <a:lnTo>
                  <a:pt x="18" y="438"/>
                </a:lnTo>
                <a:lnTo>
                  <a:pt x="10" y="450"/>
                </a:lnTo>
                <a:lnTo>
                  <a:pt x="4" y="465"/>
                </a:lnTo>
                <a:lnTo>
                  <a:pt x="2" y="479"/>
                </a:lnTo>
                <a:lnTo>
                  <a:pt x="0" y="493"/>
                </a:lnTo>
                <a:lnTo>
                  <a:pt x="2" y="505"/>
                </a:lnTo>
                <a:lnTo>
                  <a:pt x="4" y="513"/>
                </a:lnTo>
                <a:lnTo>
                  <a:pt x="4" y="513"/>
                </a:lnTo>
                <a:lnTo>
                  <a:pt x="10" y="519"/>
                </a:lnTo>
                <a:lnTo>
                  <a:pt x="14" y="523"/>
                </a:lnTo>
                <a:lnTo>
                  <a:pt x="20" y="526"/>
                </a:lnTo>
                <a:lnTo>
                  <a:pt x="26" y="523"/>
                </a:lnTo>
                <a:lnTo>
                  <a:pt x="38" y="519"/>
                </a:lnTo>
                <a:lnTo>
                  <a:pt x="50" y="511"/>
                </a:lnTo>
                <a:lnTo>
                  <a:pt x="79" y="491"/>
                </a:lnTo>
                <a:lnTo>
                  <a:pt x="93" y="483"/>
                </a:lnTo>
                <a:lnTo>
                  <a:pt x="99" y="481"/>
                </a:lnTo>
                <a:lnTo>
                  <a:pt x="105" y="479"/>
                </a:lnTo>
                <a:lnTo>
                  <a:pt x="105" y="479"/>
                </a:lnTo>
                <a:lnTo>
                  <a:pt x="105" y="777"/>
                </a:lnTo>
                <a:lnTo>
                  <a:pt x="105" y="777"/>
                </a:lnTo>
                <a:lnTo>
                  <a:pt x="107" y="795"/>
                </a:lnTo>
                <a:lnTo>
                  <a:pt x="111" y="812"/>
                </a:lnTo>
                <a:lnTo>
                  <a:pt x="119" y="826"/>
                </a:lnTo>
                <a:lnTo>
                  <a:pt x="131" y="840"/>
                </a:lnTo>
                <a:lnTo>
                  <a:pt x="144" y="850"/>
                </a:lnTo>
                <a:lnTo>
                  <a:pt x="158" y="858"/>
                </a:lnTo>
                <a:lnTo>
                  <a:pt x="176" y="864"/>
                </a:lnTo>
                <a:lnTo>
                  <a:pt x="192" y="864"/>
                </a:lnTo>
                <a:lnTo>
                  <a:pt x="683" y="864"/>
                </a:lnTo>
                <a:lnTo>
                  <a:pt x="683" y="864"/>
                </a:lnTo>
                <a:lnTo>
                  <a:pt x="701" y="864"/>
                </a:lnTo>
                <a:lnTo>
                  <a:pt x="718" y="858"/>
                </a:lnTo>
                <a:lnTo>
                  <a:pt x="732" y="850"/>
                </a:lnTo>
                <a:lnTo>
                  <a:pt x="746" y="840"/>
                </a:lnTo>
                <a:lnTo>
                  <a:pt x="756" y="826"/>
                </a:lnTo>
                <a:lnTo>
                  <a:pt x="764" y="812"/>
                </a:lnTo>
                <a:lnTo>
                  <a:pt x="768" y="795"/>
                </a:lnTo>
                <a:lnTo>
                  <a:pt x="770" y="777"/>
                </a:lnTo>
                <a:lnTo>
                  <a:pt x="770" y="479"/>
                </a:lnTo>
                <a:lnTo>
                  <a:pt x="775" y="479"/>
                </a:lnTo>
                <a:lnTo>
                  <a:pt x="775" y="479"/>
                </a:lnTo>
                <a:lnTo>
                  <a:pt x="781" y="481"/>
                </a:lnTo>
                <a:lnTo>
                  <a:pt x="787" y="483"/>
                </a:lnTo>
                <a:lnTo>
                  <a:pt x="799" y="491"/>
                </a:lnTo>
                <a:lnTo>
                  <a:pt x="827" y="511"/>
                </a:lnTo>
                <a:lnTo>
                  <a:pt x="841" y="519"/>
                </a:lnTo>
                <a:lnTo>
                  <a:pt x="854" y="523"/>
                </a:lnTo>
                <a:lnTo>
                  <a:pt x="860" y="526"/>
                </a:lnTo>
                <a:lnTo>
                  <a:pt x="864" y="523"/>
                </a:lnTo>
                <a:lnTo>
                  <a:pt x="870" y="519"/>
                </a:lnTo>
                <a:lnTo>
                  <a:pt x="874" y="513"/>
                </a:lnTo>
                <a:lnTo>
                  <a:pt x="874" y="513"/>
                </a:lnTo>
                <a:lnTo>
                  <a:pt x="876" y="505"/>
                </a:lnTo>
                <a:lnTo>
                  <a:pt x="878" y="493"/>
                </a:lnTo>
                <a:lnTo>
                  <a:pt x="878" y="479"/>
                </a:lnTo>
                <a:lnTo>
                  <a:pt x="874" y="465"/>
                </a:lnTo>
                <a:lnTo>
                  <a:pt x="870" y="450"/>
                </a:lnTo>
                <a:lnTo>
                  <a:pt x="860" y="438"/>
                </a:lnTo>
                <a:lnTo>
                  <a:pt x="856" y="434"/>
                </a:lnTo>
                <a:lnTo>
                  <a:pt x="848" y="430"/>
                </a:lnTo>
                <a:lnTo>
                  <a:pt x="841" y="428"/>
                </a:lnTo>
                <a:lnTo>
                  <a:pt x="831" y="428"/>
                </a:lnTo>
                <a:lnTo>
                  <a:pt x="831" y="428"/>
                </a:lnTo>
                <a:close/>
                <a:moveTo>
                  <a:pt x="263" y="769"/>
                </a:moveTo>
                <a:lnTo>
                  <a:pt x="263" y="769"/>
                </a:lnTo>
                <a:lnTo>
                  <a:pt x="261" y="777"/>
                </a:lnTo>
                <a:lnTo>
                  <a:pt x="259" y="785"/>
                </a:lnTo>
                <a:lnTo>
                  <a:pt x="255" y="793"/>
                </a:lnTo>
                <a:lnTo>
                  <a:pt x="251" y="799"/>
                </a:lnTo>
                <a:lnTo>
                  <a:pt x="243" y="805"/>
                </a:lnTo>
                <a:lnTo>
                  <a:pt x="237" y="810"/>
                </a:lnTo>
                <a:lnTo>
                  <a:pt x="229" y="812"/>
                </a:lnTo>
                <a:lnTo>
                  <a:pt x="219" y="814"/>
                </a:lnTo>
                <a:lnTo>
                  <a:pt x="219" y="814"/>
                </a:lnTo>
                <a:lnTo>
                  <a:pt x="211" y="812"/>
                </a:lnTo>
                <a:lnTo>
                  <a:pt x="202" y="810"/>
                </a:lnTo>
                <a:lnTo>
                  <a:pt x="194" y="805"/>
                </a:lnTo>
                <a:lnTo>
                  <a:pt x="188" y="799"/>
                </a:lnTo>
                <a:lnTo>
                  <a:pt x="182" y="793"/>
                </a:lnTo>
                <a:lnTo>
                  <a:pt x="178" y="785"/>
                </a:lnTo>
                <a:lnTo>
                  <a:pt x="176" y="777"/>
                </a:lnTo>
                <a:lnTo>
                  <a:pt x="176" y="769"/>
                </a:lnTo>
                <a:lnTo>
                  <a:pt x="176" y="564"/>
                </a:lnTo>
                <a:lnTo>
                  <a:pt x="176" y="564"/>
                </a:lnTo>
                <a:lnTo>
                  <a:pt x="176" y="556"/>
                </a:lnTo>
                <a:lnTo>
                  <a:pt x="178" y="548"/>
                </a:lnTo>
                <a:lnTo>
                  <a:pt x="182" y="540"/>
                </a:lnTo>
                <a:lnTo>
                  <a:pt x="188" y="534"/>
                </a:lnTo>
                <a:lnTo>
                  <a:pt x="194" y="528"/>
                </a:lnTo>
                <a:lnTo>
                  <a:pt x="202" y="523"/>
                </a:lnTo>
                <a:lnTo>
                  <a:pt x="211" y="521"/>
                </a:lnTo>
                <a:lnTo>
                  <a:pt x="219" y="521"/>
                </a:lnTo>
                <a:lnTo>
                  <a:pt x="219" y="521"/>
                </a:lnTo>
                <a:lnTo>
                  <a:pt x="229" y="521"/>
                </a:lnTo>
                <a:lnTo>
                  <a:pt x="237" y="523"/>
                </a:lnTo>
                <a:lnTo>
                  <a:pt x="243" y="528"/>
                </a:lnTo>
                <a:lnTo>
                  <a:pt x="251" y="534"/>
                </a:lnTo>
                <a:lnTo>
                  <a:pt x="255" y="540"/>
                </a:lnTo>
                <a:lnTo>
                  <a:pt x="259" y="548"/>
                </a:lnTo>
                <a:lnTo>
                  <a:pt x="261" y="556"/>
                </a:lnTo>
                <a:lnTo>
                  <a:pt x="263" y="564"/>
                </a:lnTo>
                <a:lnTo>
                  <a:pt x="263" y="769"/>
                </a:lnTo>
                <a:close/>
                <a:moveTo>
                  <a:pt x="616" y="183"/>
                </a:moveTo>
                <a:lnTo>
                  <a:pt x="616" y="183"/>
                </a:lnTo>
                <a:lnTo>
                  <a:pt x="608" y="191"/>
                </a:lnTo>
                <a:lnTo>
                  <a:pt x="600" y="197"/>
                </a:lnTo>
                <a:lnTo>
                  <a:pt x="596" y="205"/>
                </a:lnTo>
                <a:lnTo>
                  <a:pt x="594" y="213"/>
                </a:lnTo>
                <a:lnTo>
                  <a:pt x="592" y="219"/>
                </a:lnTo>
                <a:lnTo>
                  <a:pt x="592" y="227"/>
                </a:lnTo>
                <a:lnTo>
                  <a:pt x="596" y="237"/>
                </a:lnTo>
                <a:lnTo>
                  <a:pt x="602" y="248"/>
                </a:lnTo>
                <a:lnTo>
                  <a:pt x="610" y="256"/>
                </a:lnTo>
                <a:lnTo>
                  <a:pt x="618" y="260"/>
                </a:lnTo>
                <a:lnTo>
                  <a:pt x="622" y="262"/>
                </a:lnTo>
                <a:lnTo>
                  <a:pt x="622" y="262"/>
                </a:lnTo>
                <a:lnTo>
                  <a:pt x="620" y="252"/>
                </a:lnTo>
                <a:lnTo>
                  <a:pt x="620" y="241"/>
                </a:lnTo>
                <a:lnTo>
                  <a:pt x="622" y="229"/>
                </a:lnTo>
                <a:lnTo>
                  <a:pt x="626" y="219"/>
                </a:lnTo>
                <a:lnTo>
                  <a:pt x="639" y="201"/>
                </a:lnTo>
                <a:lnTo>
                  <a:pt x="651" y="183"/>
                </a:lnTo>
                <a:lnTo>
                  <a:pt x="655" y="172"/>
                </a:lnTo>
                <a:lnTo>
                  <a:pt x="659" y="164"/>
                </a:lnTo>
                <a:lnTo>
                  <a:pt x="659" y="156"/>
                </a:lnTo>
                <a:lnTo>
                  <a:pt x="659" y="146"/>
                </a:lnTo>
                <a:lnTo>
                  <a:pt x="655" y="138"/>
                </a:lnTo>
                <a:lnTo>
                  <a:pt x="649" y="132"/>
                </a:lnTo>
                <a:lnTo>
                  <a:pt x="639" y="124"/>
                </a:lnTo>
                <a:lnTo>
                  <a:pt x="622" y="116"/>
                </a:lnTo>
                <a:lnTo>
                  <a:pt x="622" y="116"/>
                </a:lnTo>
                <a:lnTo>
                  <a:pt x="628" y="128"/>
                </a:lnTo>
                <a:lnTo>
                  <a:pt x="630" y="138"/>
                </a:lnTo>
                <a:lnTo>
                  <a:pt x="630" y="148"/>
                </a:lnTo>
                <a:lnTo>
                  <a:pt x="630" y="156"/>
                </a:lnTo>
                <a:lnTo>
                  <a:pt x="626" y="164"/>
                </a:lnTo>
                <a:lnTo>
                  <a:pt x="624" y="170"/>
                </a:lnTo>
                <a:lnTo>
                  <a:pt x="616" y="183"/>
                </a:lnTo>
                <a:lnTo>
                  <a:pt x="616" y="183"/>
                </a:lnTo>
                <a:close/>
                <a:moveTo>
                  <a:pt x="562" y="219"/>
                </a:moveTo>
                <a:lnTo>
                  <a:pt x="562" y="219"/>
                </a:lnTo>
                <a:lnTo>
                  <a:pt x="557" y="203"/>
                </a:lnTo>
                <a:lnTo>
                  <a:pt x="559" y="187"/>
                </a:lnTo>
                <a:lnTo>
                  <a:pt x="564" y="170"/>
                </a:lnTo>
                <a:lnTo>
                  <a:pt x="570" y="156"/>
                </a:lnTo>
                <a:lnTo>
                  <a:pt x="586" y="126"/>
                </a:lnTo>
                <a:lnTo>
                  <a:pt x="602" y="99"/>
                </a:lnTo>
                <a:lnTo>
                  <a:pt x="610" y="85"/>
                </a:lnTo>
                <a:lnTo>
                  <a:pt x="614" y="73"/>
                </a:lnTo>
                <a:lnTo>
                  <a:pt x="616" y="59"/>
                </a:lnTo>
                <a:lnTo>
                  <a:pt x="616" y="47"/>
                </a:lnTo>
                <a:lnTo>
                  <a:pt x="610" y="34"/>
                </a:lnTo>
                <a:lnTo>
                  <a:pt x="600" y="22"/>
                </a:lnTo>
                <a:lnTo>
                  <a:pt x="584" y="12"/>
                </a:lnTo>
                <a:lnTo>
                  <a:pt x="562" y="0"/>
                </a:lnTo>
                <a:lnTo>
                  <a:pt x="562" y="0"/>
                </a:lnTo>
                <a:lnTo>
                  <a:pt x="570" y="18"/>
                </a:lnTo>
                <a:lnTo>
                  <a:pt x="574" y="34"/>
                </a:lnTo>
                <a:lnTo>
                  <a:pt x="574" y="49"/>
                </a:lnTo>
                <a:lnTo>
                  <a:pt x="574" y="63"/>
                </a:lnTo>
                <a:lnTo>
                  <a:pt x="570" y="73"/>
                </a:lnTo>
                <a:lnTo>
                  <a:pt x="564" y="83"/>
                </a:lnTo>
                <a:lnTo>
                  <a:pt x="553" y="99"/>
                </a:lnTo>
                <a:lnTo>
                  <a:pt x="553" y="99"/>
                </a:lnTo>
                <a:lnTo>
                  <a:pt x="539" y="112"/>
                </a:lnTo>
                <a:lnTo>
                  <a:pt x="529" y="124"/>
                </a:lnTo>
                <a:lnTo>
                  <a:pt x="523" y="134"/>
                </a:lnTo>
                <a:lnTo>
                  <a:pt x="519" y="146"/>
                </a:lnTo>
                <a:lnTo>
                  <a:pt x="517" y="156"/>
                </a:lnTo>
                <a:lnTo>
                  <a:pt x="517" y="166"/>
                </a:lnTo>
                <a:lnTo>
                  <a:pt x="519" y="174"/>
                </a:lnTo>
                <a:lnTo>
                  <a:pt x="523" y="183"/>
                </a:lnTo>
                <a:lnTo>
                  <a:pt x="533" y="199"/>
                </a:lnTo>
                <a:lnTo>
                  <a:pt x="543" y="209"/>
                </a:lnTo>
                <a:lnTo>
                  <a:pt x="553" y="217"/>
                </a:lnTo>
                <a:lnTo>
                  <a:pt x="562" y="219"/>
                </a:lnTo>
                <a:lnTo>
                  <a:pt x="562" y="219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411163" y="2066925"/>
            <a:ext cx="1404938" cy="1139825"/>
          </a:xfrm>
          <a:custGeom>
            <a:avLst/>
            <a:gdLst>
              <a:gd name="T0" fmla="*/ 739 w 885"/>
              <a:gd name="T1" fmla="*/ 420 h 718"/>
              <a:gd name="T2" fmla="*/ 122 w 885"/>
              <a:gd name="T3" fmla="*/ 59 h 718"/>
              <a:gd name="T4" fmla="*/ 134 w 885"/>
              <a:gd name="T5" fmla="*/ 14 h 718"/>
              <a:gd name="T6" fmla="*/ 171 w 885"/>
              <a:gd name="T7" fmla="*/ 0 h 718"/>
              <a:gd name="T8" fmla="*/ 879 w 885"/>
              <a:gd name="T9" fmla="*/ 464 h 718"/>
              <a:gd name="T10" fmla="*/ 881 w 885"/>
              <a:gd name="T11" fmla="*/ 487 h 718"/>
              <a:gd name="T12" fmla="*/ 745 w 885"/>
              <a:gd name="T13" fmla="*/ 331 h 718"/>
              <a:gd name="T14" fmla="*/ 757 w 885"/>
              <a:gd name="T15" fmla="*/ 306 h 718"/>
              <a:gd name="T16" fmla="*/ 755 w 885"/>
              <a:gd name="T17" fmla="*/ 280 h 718"/>
              <a:gd name="T18" fmla="*/ 727 w 885"/>
              <a:gd name="T19" fmla="*/ 249 h 718"/>
              <a:gd name="T20" fmla="*/ 601 w 885"/>
              <a:gd name="T21" fmla="*/ 201 h 718"/>
              <a:gd name="T22" fmla="*/ 558 w 885"/>
              <a:gd name="T23" fmla="*/ 150 h 718"/>
              <a:gd name="T24" fmla="*/ 674 w 885"/>
              <a:gd name="T25" fmla="*/ 178 h 718"/>
              <a:gd name="T26" fmla="*/ 757 w 885"/>
              <a:gd name="T27" fmla="*/ 227 h 718"/>
              <a:gd name="T28" fmla="*/ 804 w 885"/>
              <a:gd name="T29" fmla="*/ 304 h 718"/>
              <a:gd name="T30" fmla="*/ 808 w 885"/>
              <a:gd name="T31" fmla="*/ 377 h 718"/>
              <a:gd name="T32" fmla="*/ 739 w 885"/>
              <a:gd name="T33" fmla="*/ 477 h 718"/>
              <a:gd name="T34" fmla="*/ 5 w 885"/>
              <a:gd name="T35" fmla="*/ 136 h 718"/>
              <a:gd name="T36" fmla="*/ 9 w 885"/>
              <a:gd name="T37" fmla="*/ 85 h 718"/>
              <a:gd name="T38" fmla="*/ 35 w 885"/>
              <a:gd name="T39" fmla="*/ 65 h 718"/>
              <a:gd name="T40" fmla="*/ 792 w 885"/>
              <a:gd name="T41" fmla="*/ 469 h 718"/>
              <a:gd name="T42" fmla="*/ 796 w 885"/>
              <a:gd name="T43" fmla="*/ 487 h 718"/>
              <a:gd name="T44" fmla="*/ 780 w 885"/>
              <a:gd name="T45" fmla="*/ 495 h 718"/>
              <a:gd name="T46" fmla="*/ 86 w 885"/>
              <a:gd name="T47" fmla="*/ 245 h 718"/>
              <a:gd name="T48" fmla="*/ 53 w 885"/>
              <a:gd name="T49" fmla="*/ 280 h 718"/>
              <a:gd name="T50" fmla="*/ 51 w 885"/>
              <a:gd name="T51" fmla="*/ 308 h 718"/>
              <a:gd name="T52" fmla="*/ 92 w 885"/>
              <a:gd name="T53" fmla="*/ 353 h 718"/>
              <a:gd name="T54" fmla="*/ 179 w 885"/>
              <a:gd name="T55" fmla="*/ 387 h 718"/>
              <a:gd name="T56" fmla="*/ 333 w 885"/>
              <a:gd name="T57" fmla="*/ 412 h 718"/>
              <a:gd name="T58" fmla="*/ 493 w 885"/>
              <a:gd name="T59" fmla="*/ 410 h 718"/>
              <a:gd name="T60" fmla="*/ 656 w 885"/>
              <a:gd name="T61" fmla="*/ 566 h 718"/>
              <a:gd name="T62" fmla="*/ 489 w 885"/>
              <a:gd name="T63" fmla="*/ 623 h 718"/>
              <a:gd name="T64" fmla="*/ 370 w 885"/>
              <a:gd name="T65" fmla="*/ 629 h 718"/>
              <a:gd name="T66" fmla="*/ 230 w 885"/>
              <a:gd name="T67" fmla="*/ 598 h 718"/>
              <a:gd name="T68" fmla="*/ 106 w 885"/>
              <a:gd name="T69" fmla="*/ 535 h 718"/>
              <a:gd name="T70" fmla="*/ 23 w 885"/>
              <a:gd name="T71" fmla="*/ 440 h 718"/>
              <a:gd name="T72" fmla="*/ 0 w 885"/>
              <a:gd name="T73" fmla="*/ 353 h 718"/>
              <a:gd name="T74" fmla="*/ 13 w 885"/>
              <a:gd name="T75" fmla="*/ 290 h 718"/>
              <a:gd name="T76" fmla="*/ 57 w 885"/>
              <a:gd name="T77" fmla="*/ 225 h 718"/>
              <a:gd name="T78" fmla="*/ 640 w 885"/>
              <a:gd name="T79" fmla="*/ 661 h 718"/>
              <a:gd name="T80" fmla="*/ 554 w 885"/>
              <a:gd name="T81" fmla="*/ 694 h 718"/>
              <a:gd name="T82" fmla="*/ 435 w 885"/>
              <a:gd name="T83" fmla="*/ 716 h 718"/>
              <a:gd name="T84" fmla="*/ 349 w 885"/>
              <a:gd name="T85" fmla="*/ 714 h 718"/>
              <a:gd name="T86" fmla="*/ 236 w 885"/>
              <a:gd name="T87" fmla="*/ 690 h 718"/>
              <a:gd name="T88" fmla="*/ 183 w 885"/>
              <a:gd name="T89" fmla="*/ 615 h 718"/>
              <a:gd name="T90" fmla="*/ 293 w 885"/>
              <a:gd name="T91" fmla="*/ 651 h 718"/>
              <a:gd name="T92" fmla="*/ 406 w 885"/>
              <a:gd name="T93" fmla="*/ 665 h 718"/>
              <a:gd name="T94" fmla="*/ 493 w 885"/>
              <a:gd name="T95" fmla="*/ 655 h 718"/>
              <a:gd name="T96" fmla="*/ 611 w 885"/>
              <a:gd name="T97" fmla="*/ 621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5" h="718">
                <a:moveTo>
                  <a:pt x="865" y="489"/>
                </a:moveTo>
                <a:lnTo>
                  <a:pt x="865" y="489"/>
                </a:lnTo>
                <a:lnTo>
                  <a:pt x="826" y="469"/>
                </a:lnTo>
                <a:lnTo>
                  <a:pt x="739" y="420"/>
                </a:lnTo>
                <a:lnTo>
                  <a:pt x="485" y="276"/>
                </a:lnTo>
                <a:lnTo>
                  <a:pt x="124" y="69"/>
                </a:lnTo>
                <a:lnTo>
                  <a:pt x="124" y="69"/>
                </a:lnTo>
                <a:lnTo>
                  <a:pt x="122" y="59"/>
                </a:lnTo>
                <a:lnTo>
                  <a:pt x="122" y="46"/>
                </a:lnTo>
                <a:lnTo>
                  <a:pt x="124" y="32"/>
                </a:lnTo>
                <a:lnTo>
                  <a:pt x="130" y="18"/>
                </a:lnTo>
                <a:lnTo>
                  <a:pt x="134" y="14"/>
                </a:lnTo>
                <a:lnTo>
                  <a:pt x="140" y="8"/>
                </a:lnTo>
                <a:lnTo>
                  <a:pt x="149" y="4"/>
                </a:lnTo>
                <a:lnTo>
                  <a:pt x="159" y="2"/>
                </a:lnTo>
                <a:lnTo>
                  <a:pt x="171" y="0"/>
                </a:lnTo>
                <a:lnTo>
                  <a:pt x="183" y="0"/>
                </a:lnTo>
                <a:lnTo>
                  <a:pt x="183" y="0"/>
                </a:lnTo>
                <a:lnTo>
                  <a:pt x="879" y="464"/>
                </a:lnTo>
                <a:lnTo>
                  <a:pt x="879" y="464"/>
                </a:lnTo>
                <a:lnTo>
                  <a:pt x="881" y="469"/>
                </a:lnTo>
                <a:lnTo>
                  <a:pt x="885" y="479"/>
                </a:lnTo>
                <a:lnTo>
                  <a:pt x="883" y="483"/>
                </a:lnTo>
                <a:lnTo>
                  <a:pt x="881" y="487"/>
                </a:lnTo>
                <a:lnTo>
                  <a:pt x="875" y="489"/>
                </a:lnTo>
                <a:lnTo>
                  <a:pt x="865" y="489"/>
                </a:lnTo>
                <a:lnTo>
                  <a:pt x="865" y="489"/>
                </a:lnTo>
                <a:close/>
                <a:moveTo>
                  <a:pt x="745" y="331"/>
                </a:moveTo>
                <a:lnTo>
                  <a:pt x="745" y="331"/>
                </a:lnTo>
                <a:lnTo>
                  <a:pt x="751" y="322"/>
                </a:lnTo>
                <a:lnTo>
                  <a:pt x="755" y="314"/>
                </a:lnTo>
                <a:lnTo>
                  <a:pt x="757" y="306"/>
                </a:lnTo>
                <a:lnTo>
                  <a:pt x="759" y="298"/>
                </a:lnTo>
                <a:lnTo>
                  <a:pt x="759" y="298"/>
                </a:lnTo>
                <a:lnTo>
                  <a:pt x="757" y="288"/>
                </a:lnTo>
                <a:lnTo>
                  <a:pt x="755" y="280"/>
                </a:lnTo>
                <a:lnTo>
                  <a:pt x="751" y="272"/>
                </a:lnTo>
                <a:lnTo>
                  <a:pt x="745" y="264"/>
                </a:lnTo>
                <a:lnTo>
                  <a:pt x="737" y="255"/>
                </a:lnTo>
                <a:lnTo>
                  <a:pt x="727" y="249"/>
                </a:lnTo>
                <a:lnTo>
                  <a:pt x="702" y="235"/>
                </a:lnTo>
                <a:lnTo>
                  <a:pt x="674" y="221"/>
                </a:lnTo>
                <a:lnTo>
                  <a:pt x="640" y="211"/>
                </a:lnTo>
                <a:lnTo>
                  <a:pt x="601" y="201"/>
                </a:lnTo>
                <a:lnTo>
                  <a:pt x="558" y="193"/>
                </a:lnTo>
                <a:lnTo>
                  <a:pt x="493" y="144"/>
                </a:lnTo>
                <a:lnTo>
                  <a:pt x="493" y="144"/>
                </a:lnTo>
                <a:lnTo>
                  <a:pt x="558" y="150"/>
                </a:lnTo>
                <a:lnTo>
                  <a:pt x="589" y="156"/>
                </a:lnTo>
                <a:lnTo>
                  <a:pt x="619" y="162"/>
                </a:lnTo>
                <a:lnTo>
                  <a:pt x="648" y="168"/>
                </a:lnTo>
                <a:lnTo>
                  <a:pt x="674" y="178"/>
                </a:lnTo>
                <a:lnTo>
                  <a:pt x="696" y="189"/>
                </a:lnTo>
                <a:lnTo>
                  <a:pt x="719" y="199"/>
                </a:lnTo>
                <a:lnTo>
                  <a:pt x="739" y="213"/>
                </a:lnTo>
                <a:lnTo>
                  <a:pt x="757" y="227"/>
                </a:lnTo>
                <a:lnTo>
                  <a:pt x="773" y="243"/>
                </a:lnTo>
                <a:lnTo>
                  <a:pt x="786" y="262"/>
                </a:lnTo>
                <a:lnTo>
                  <a:pt x="796" y="282"/>
                </a:lnTo>
                <a:lnTo>
                  <a:pt x="804" y="304"/>
                </a:lnTo>
                <a:lnTo>
                  <a:pt x="808" y="329"/>
                </a:lnTo>
                <a:lnTo>
                  <a:pt x="810" y="353"/>
                </a:lnTo>
                <a:lnTo>
                  <a:pt x="810" y="353"/>
                </a:lnTo>
                <a:lnTo>
                  <a:pt x="808" y="377"/>
                </a:lnTo>
                <a:lnTo>
                  <a:pt x="745" y="331"/>
                </a:lnTo>
                <a:close/>
                <a:moveTo>
                  <a:pt x="780" y="495"/>
                </a:moveTo>
                <a:lnTo>
                  <a:pt x="780" y="495"/>
                </a:lnTo>
                <a:lnTo>
                  <a:pt x="739" y="477"/>
                </a:lnTo>
                <a:lnTo>
                  <a:pt x="648" y="436"/>
                </a:lnTo>
                <a:lnTo>
                  <a:pt x="384" y="312"/>
                </a:lnTo>
                <a:lnTo>
                  <a:pt x="5" y="136"/>
                </a:lnTo>
                <a:lnTo>
                  <a:pt x="5" y="136"/>
                </a:lnTo>
                <a:lnTo>
                  <a:pt x="2" y="124"/>
                </a:lnTo>
                <a:lnTo>
                  <a:pt x="2" y="111"/>
                </a:lnTo>
                <a:lnTo>
                  <a:pt x="2" y="99"/>
                </a:lnTo>
                <a:lnTo>
                  <a:pt x="9" y="85"/>
                </a:lnTo>
                <a:lnTo>
                  <a:pt x="13" y="79"/>
                </a:lnTo>
                <a:lnTo>
                  <a:pt x="19" y="73"/>
                </a:lnTo>
                <a:lnTo>
                  <a:pt x="25" y="69"/>
                </a:lnTo>
                <a:lnTo>
                  <a:pt x="35" y="65"/>
                </a:lnTo>
                <a:lnTo>
                  <a:pt x="47" y="63"/>
                </a:lnTo>
                <a:lnTo>
                  <a:pt x="59" y="61"/>
                </a:lnTo>
                <a:lnTo>
                  <a:pt x="59" y="61"/>
                </a:lnTo>
                <a:lnTo>
                  <a:pt x="792" y="469"/>
                </a:lnTo>
                <a:lnTo>
                  <a:pt x="792" y="469"/>
                </a:lnTo>
                <a:lnTo>
                  <a:pt x="794" y="473"/>
                </a:lnTo>
                <a:lnTo>
                  <a:pt x="798" y="483"/>
                </a:lnTo>
                <a:lnTo>
                  <a:pt x="796" y="487"/>
                </a:lnTo>
                <a:lnTo>
                  <a:pt x="794" y="491"/>
                </a:lnTo>
                <a:lnTo>
                  <a:pt x="788" y="495"/>
                </a:lnTo>
                <a:lnTo>
                  <a:pt x="780" y="495"/>
                </a:lnTo>
                <a:lnTo>
                  <a:pt x="780" y="495"/>
                </a:lnTo>
                <a:close/>
                <a:moveTo>
                  <a:pt x="73" y="211"/>
                </a:moveTo>
                <a:lnTo>
                  <a:pt x="114" y="231"/>
                </a:lnTo>
                <a:lnTo>
                  <a:pt x="114" y="231"/>
                </a:lnTo>
                <a:lnTo>
                  <a:pt x="86" y="245"/>
                </a:lnTo>
                <a:lnTo>
                  <a:pt x="76" y="253"/>
                </a:lnTo>
                <a:lnTo>
                  <a:pt x="65" y="262"/>
                </a:lnTo>
                <a:lnTo>
                  <a:pt x="59" y="270"/>
                </a:lnTo>
                <a:lnTo>
                  <a:pt x="53" y="280"/>
                </a:lnTo>
                <a:lnTo>
                  <a:pt x="51" y="288"/>
                </a:lnTo>
                <a:lnTo>
                  <a:pt x="49" y="298"/>
                </a:lnTo>
                <a:lnTo>
                  <a:pt x="49" y="298"/>
                </a:lnTo>
                <a:lnTo>
                  <a:pt x="51" y="308"/>
                </a:lnTo>
                <a:lnTo>
                  <a:pt x="57" y="320"/>
                </a:lnTo>
                <a:lnTo>
                  <a:pt x="65" y="333"/>
                </a:lnTo>
                <a:lnTo>
                  <a:pt x="78" y="343"/>
                </a:lnTo>
                <a:lnTo>
                  <a:pt x="92" y="353"/>
                </a:lnTo>
                <a:lnTo>
                  <a:pt x="110" y="363"/>
                </a:lnTo>
                <a:lnTo>
                  <a:pt x="130" y="371"/>
                </a:lnTo>
                <a:lnTo>
                  <a:pt x="153" y="379"/>
                </a:lnTo>
                <a:lnTo>
                  <a:pt x="179" y="387"/>
                </a:lnTo>
                <a:lnTo>
                  <a:pt x="205" y="393"/>
                </a:lnTo>
                <a:lnTo>
                  <a:pt x="236" y="400"/>
                </a:lnTo>
                <a:lnTo>
                  <a:pt x="266" y="404"/>
                </a:lnTo>
                <a:lnTo>
                  <a:pt x="333" y="412"/>
                </a:lnTo>
                <a:lnTo>
                  <a:pt x="404" y="414"/>
                </a:lnTo>
                <a:lnTo>
                  <a:pt x="404" y="414"/>
                </a:lnTo>
                <a:lnTo>
                  <a:pt x="449" y="412"/>
                </a:lnTo>
                <a:lnTo>
                  <a:pt x="493" y="410"/>
                </a:lnTo>
                <a:lnTo>
                  <a:pt x="725" y="519"/>
                </a:lnTo>
                <a:lnTo>
                  <a:pt x="725" y="519"/>
                </a:lnTo>
                <a:lnTo>
                  <a:pt x="690" y="544"/>
                </a:lnTo>
                <a:lnTo>
                  <a:pt x="656" y="566"/>
                </a:lnTo>
                <a:lnTo>
                  <a:pt x="615" y="584"/>
                </a:lnTo>
                <a:lnTo>
                  <a:pt x="575" y="600"/>
                </a:lnTo>
                <a:lnTo>
                  <a:pt x="532" y="613"/>
                </a:lnTo>
                <a:lnTo>
                  <a:pt x="489" y="623"/>
                </a:lnTo>
                <a:lnTo>
                  <a:pt x="447" y="627"/>
                </a:lnTo>
                <a:lnTo>
                  <a:pt x="406" y="629"/>
                </a:lnTo>
                <a:lnTo>
                  <a:pt x="406" y="629"/>
                </a:lnTo>
                <a:lnTo>
                  <a:pt x="370" y="629"/>
                </a:lnTo>
                <a:lnTo>
                  <a:pt x="335" y="625"/>
                </a:lnTo>
                <a:lnTo>
                  <a:pt x="299" y="619"/>
                </a:lnTo>
                <a:lnTo>
                  <a:pt x="264" y="611"/>
                </a:lnTo>
                <a:lnTo>
                  <a:pt x="230" y="598"/>
                </a:lnTo>
                <a:lnTo>
                  <a:pt x="195" y="586"/>
                </a:lnTo>
                <a:lnTo>
                  <a:pt x="163" y="570"/>
                </a:lnTo>
                <a:lnTo>
                  <a:pt x="132" y="554"/>
                </a:lnTo>
                <a:lnTo>
                  <a:pt x="106" y="535"/>
                </a:lnTo>
                <a:lnTo>
                  <a:pt x="80" y="513"/>
                </a:lnTo>
                <a:lnTo>
                  <a:pt x="57" y="491"/>
                </a:lnTo>
                <a:lnTo>
                  <a:pt x="39" y="466"/>
                </a:lnTo>
                <a:lnTo>
                  <a:pt x="23" y="440"/>
                </a:lnTo>
                <a:lnTo>
                  <a:pt x="11" y="414"/>
                </a:lnTo>
                <a:lnTo>
                  <a:pt x="5" y="383"/>
                </a:lnTo>
                <a:lnTo>
                  <a:pt x="2" y="369"/>
                </a:lnTo>
                <a:lnTo>
                  <a:pt x="0" y="353"/>
                </a:lnTo>
                <a:lnTo>
                  <a:pt x="0" y="353"/>
                </a:lnTo>
                <a:lnTo>
                  <a:pt x="2" y="331"/>
                </a:lnTo>
                <a:lnTo>
                  <a:pt x="7" y="308"/>
                </a:lnTo>
                <a:lnTo>
                  <a:pt x="13" y="290"/>
                </a:lnTo>
                <a:lnTo>
                  <a:pt x="21" y="272"/>
                </a:lnTo>
                <a:lnTo>
                  <a:pt x="31" y="253"/>
                </a:lnTo>
                <a:lnTo>
                  <a:pt x="43" y="239"/>
                </a:lnTo>
                <a:lnTo>
                  <a:pt x="57" y="225"/>
                </a:lnTo>
                <a:lnTo>
                  <a:pt x="73" y="211"/>
                </a:lnTo>
                <a:lnTo>
                  <a:pt x="73" y="211"/>
                </a:lnTo>
                <a:close/>
                <a:moveTo>
                  <a:pt x="640" y="609"/>
                </a:moveTo>
                <a:lnTo>
                  <a:pt x="640" y="661"/>
                </a:lnTo>
                <a:lnTo>
                  <a:pt x="640" y="661"/>
                </a:lnTo>
                <a:lnTo>
                  <a:pt x="611" y="673"/>
                </a:lnTo>
                <a:lnTo>
                  <a:pt x="583" y="684"/>
                </a:lnTo>
                <a:lnTo>
                  <a:pt x="554" y="694"/>
                </a:lnTo>
                <a:lnTo>
                  <a:pt x="524" y="702"/>
                </a:lnTo>
                <a:lnTo>
                  <a:pt x="493" y="708"/>
                </a:lnTo>
                <a:lnTo>
                  <a:pt x="465" y="714"/>
                </a:lnTo>
                <a:lnTo>
                  <a:pt x="435" y="716"/>
                </a:lnTo>
                <a:lnTo>
                  <a:pt x="406" y="718"/>
                </a:lnTo>
                <a:lnTo>
                  <a:pt x="406" y="718"/>
                </a:lnTo>
                <a:lnTo>
                  <a:pt x="378" y="716"/>
                </a:lnTo>
                <a:lnTo>
                  <a:pt x="349" y="714"/>
                </a:lnTo>
                <a:lnTo>
                  <a:pt x="321" y="710"/>
                </a:lnTo>
                <a:lnTo>
                  <a:pt x="293" y="704"/>
                </a:lnTo>
                <a:lnTo>
                  <a:pt x="264" y="698"/>
                </a:lnTo>
                <a:lnTo>
                  <a:pt x="236" y="690"/>
                </a:lnTo>
                <a:lnTo>
                  <a:pt x="209" y="680"/>
                </a:lnTo>
                <a:lnTo>
                  <a:pt x="183" y="667"/>
                </a:lnTo>
                <a:lnTo>
                  <a:pt x="183" y="615"/>
                </a:lnTo>
                <a:lnTo>
                  <a:pt x="183" y="615"/>
                </a:lnTo>
                <a:lnTo>
                  <a:pt x="209" y="627"/>
                </a:lnTo>
                <a:lnTo>
                  <a:pt x="236" y="637"/>
                </a:lnTo>
                <a:lnTo>
                  <a:pt x="264" y="645"/>
                </a:lnTo>
                <a:lnTo>
                  <a:pt x="293" y="651"/>
                </a:lnTo>
                <a:lnTo>
                  <a:pt x="321" y="657"/>
                </a:lnTo>
                <a:lnTo>
                  <a:pt x="349" y="661"/>
                </a:lnTo>
                <a:lnTo>
                  <a:pt x="378" y="663"/>
                </a:lnTo>
                <a:lnTo>
                  <a:pt x="406" y="665"/>
                </a:lnTo>
                <a:lnTo>
                  <a:pt x="406" y="665"/>
                </a:lnTo>
                <a:lnTo>
                  <a:pt x="435" y="663"/>
                </a:lnTo>
                <a:lnTo>
                  <a:pt x="465" y="661"/>
                </a:lnTo>
                <a:lnTo>
                  <a:pt x="493" y="655"/>
                </a:lnTo>
                <a:lnTo>
                  <a:pt x="524" y="649"/>
                </a:lnTo>
                <a:lnTo>
                  <a:pt x="554" y="641"/>
                </a:lnTo>
                <a:lnTo>
                  <a:pt x="583" y="631"/>
                </a:lnTo>
                <a:lnTo>
                  <a:pt x="611" y="621"/>
                </a:lnTo>
                <a:lnTo>
                  <a:pt x="640" y="609"/>
                </a:lnTo>
                <a:lnTo>
                  <a:pt x="640" y="609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2076451" y="2057400"/>
            <a:ext cx="1395413" cy="1155700"/>
          </a:xfrm>
          <a:custGeom>
            <a:avLst/>
            <a:gdLst>
              <a:gd name="T0" fmla="*/ 704 w 879"/>
              <a:gd name="T1" fmla="*/ 533 h 728"/>
              <a:gd name="T2" fmla="*/ 556 w 879"/>
              <a:gd name="T3" fmla="*/ 681 h 728"/>
              <a:gd name="T4" fmla="*/ 349 w 879"/>
              <a:gd name="T5" fmla="*/ 728 h 728"/>
              <a:gd name="T6" fmla="*/ 173 w 879"/>
              <a:gd name="T7" fmla="*/ 673 h 728"/>
              <a:gd name="T8" fmla="*/ 33 w 879"/>
              <a:gd name="T9" fmla="*/ 521 h 728"/>
              <a:gd name="T10" fmla="*/ 4 w 879"/>
              <a:gd name="T11" fmla="*/ 318 h 728"/>
              <a:gd name="T12" fmla="*/ 79 w 879"/>
              <a:gd name="T13" fmla="*/ 156 h 728"/>
              <a:gd name="T14" fmla="*/ 250 w 879"/>
              <a:gd name="T15" fmla="*/ 40 h 728"/>
              <a:gd name="T16" fmla="*/ 467 w 879"/>
              <a:gd name="T17" fmla="*/ 32 h 728"/>
              <a:gd name="T18" fmla="*/ 562 w 879"/>
              <a:gd name="T19" fmla="*/ 8 h 728"/>
              <a:gd name="T20" fmla="*/ 694 w 879"/>
              <a:gd name="T21" fmla="*/ 8 h 728"/>
              <a:gd name="T22" fmla="*/ 818 w 879"/>
              <a:gd name="T23" fmla="*/ 81 h 728"/>
              <a:gd name="T24" fmla="*/ 877 w 879"/>
              <a:gd name="T25" fmla="*/ 205 h 728"/>
              <a:gd name="T26" fmla="*/ 861 w 879"/>
              <a:gd name="T27" fmla="*/ 324 h 728"/>
              <a:gd name="T28" fmla="*/ 757 w 879"/>
              <a:gd name="T29" fmla="*/ 440 h 728"/>
              <a:gd name="T30" fmla="*/ 641 w 879"/>
              <a:gd name="T31" fmla="*/ 65 h 728"/>
              <a:gd name="T32" fmla="*/ 544 w 879"/>
              <a:gd name="T33" fmla="*/ 85 h 728"/>
              <a:gd name="T34" fmla="*/ 506 w 879"/>
              <a:gd name="T35" fmla="*/ 111 h 728"/>
              <a:gd name="T36" fmla="*/ 359 w 879"/>
              <a:gd name="T37" fmla="*/ 83 h 728"/>
              <a:gd name="T38" fmla="*/ 193 w 879"/>
              <a:gd name="T39" fmla="*/ 136 h 728"/>
              <a:gd name="T40" fmla="*/ 86 w 879"/>
              <a:gd name="T41" fmla="*/ 270 h 728"/>
              <a:gd name="T42" fmla="*/ 69 w 879"/>
              <a:gd name="T43" fmla="*/ 416 h 728"/>
              <a:gd name="T44" fmla="*/ 140 w 879"/>
              <a:gd name="T45" fmla="*/ 566 h 728"/>
              <a:gd name="T46" fmla="*/ 292 w 879"/>
              <a:gd name="T47" fmla="*/ 657 h 728"/>
              <a:gd name="T48" fmla="*/ 443 w 879"/>
              <a:gd name="T49" fmla="*/ 659 h 728"/>
              <a:gd name="T50" fmla="*/ 595 w 879"/>
              <a:gd name="T51" fmla="*/ 576 h 728"/>
              <a:gd name="T52" fmla="*/ 668 w 879"/>
              <a:gd name="T53" fmla="*/ 450 h 728"/>
              <a:gd name="T54" fmla="*/ 727 w 879"/>
              <a:gd name="T55" fmla="*/ 375 h 728"/>
              <a:gd name="T56" fmla="*/ 779 w 879"/>
              <a:gd name="T57" fmla="*/ 332 h 728"/>
              <a:gd name="T58" fmla="*/ 810 w 879"/>
              <a:gd name="T59" fmla="*/ 229 h 728"/>
              <a:gd name="T60" fmla="*/ 777 w 879"/>
              <a:gd name="T61" fmla="*/ 136 h 728"/>
              <a:gd name="T62" fmla="*/ 694 w 879"/>
              <a:gd name="T63" fmla="*/ 75 h 728"/>
              <a:gd name="T64" fmla="*/ 692 w 879"/>
              <a:gd name="T65" fmla="*/ 284 h 728"/>
              <a:gd name="T66" fmla="*/ 678 w 879"/>
              <a:gd name="T67" fmla="*/ 241 h 728"/>
              <a:gd name="T68" fmla="*/ 714 w 879"/>
              <a:gd name="T69" fmla="*/ 190 h 728"/>
              <a:gd name="T70" fmla="*/ 751 w 879"/>
              <a:gd name="T71" fmla="*/ 221 h 728"/>
              <a:gd name="T72" fmla="*/ 755 w 879"/>
              <a:gd name="T73" fmla="*/ 270 h 728"/>
              <a:gd name="T74" fmla="*/ 714 w 879"/>
              <a:gd name="T75" fmla="*/ 292 h 728"/>
              <a:gd name="T76" fmla="*/ 645 w 879"/>
              <a:gd name="T77" fmla="*/ 176 h 728"/>
              <a:gd name="T78" fmla="*/ 656 w 879"/>
              <a:gd name="T79" fmla="*/ 126 h 728"/>
              <a:gd name="T80" fmla="*/ 680 w 879"/>
              <a:gd name="T81" fmla="*/ 126 h 728"/>
              <a:gd name="T82" fmla="*/ 688 w 879"/>
              <a:gd name="T83" fmla="*/ 178 h 728"/>
              <a:gd name="T84" fmla="*/ 290 w 879"/>
              <a:gd name="T85" fmla="*/ 544 h 728"/>
              <a:gd name="T86" fmla="*/ 211 w 879"/>
              <a:gd name="T87" fmla="*/ 497 h 728"/>
              <a:gd name="T88" fmla="*/ 175 w 879"/>
              <a:gd name="T89" fmla="*/ 418 h 728"/>
              <a:gd name="T90" fmla="*/ 189 w 879"/>
              <a:gd name="T91" fmla="*/ 330 h 728"/>
              <a:gd name="T92" fmla="*/ 262 w 879"/>
              <a:gd name="T93" fmla="*/ 241 h 728"/>
              <a:gd name="T94" fmla="*/ 347 w 879"/>
              <a:gd name="T95" fmla="*/ 231 h 728"/>
              <a:gd name="T96" fmla="*/ 437 w 879"/>
              <a:gd name="T97" fmla="*/ 270 h 728"/>
              <a:gd name="T98" fmla="*/ 485 w 879"/>
              <a:gd name="T99" fmla="*/ 357 h 728"/>
              <a:gd name="T100" fmla="*/ 483 w 879"/>
              <a:gd name="T101" fmla="*/ 436 h 728"/>
              <a:gd name="T102" fmla="*/ 435 w 879"/>
              <a:gd name="T103" fmla="*/ 511 h 728"/>
              <a:gd name="T104" fmla="*/ 351 w 879"/>
              <a:gd name="T105" fmla="*/ 548 h 728"/>
              <a:gd name="T106" fmla="*/ 301 w 879"/>
              <a:gd name="T107" fmla="*/ 268 h 728"/>
              <a:gd name="T108" fmla="*/ 248 w 879"/>
              <a:gd name="T109" fmla="*/ 316 h 728"/>
              <a:gd name="T110" fmla="*/ 221 w 879"/>
              <a:gd name="T111" fmla="*/ 406 h 728"/>
              <a:gd name="T112" fmla="*/ 270 w 879"/>
              <a:gd name="T113" fmla="*/ 487 h 728"/>
              <a:gd name="T114" fmla="*/ 264 w 879"/>
              <a:gd name="T115" fmla="*/ 377 h 728"/>
              <a:gd name="T116" fmla="*/ 301 w 879"/>
              <a:gd name="T117" fmla="*/ 268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79" h="728">
                <a:moveTo>
                  <a:pt x="733" y="452"/>
                </a:moveTo>
                <a:lnTo>
                  <a:pt x="733" y="452"/>
                </a:lnTo>
                <a:lnTo>
                  <a:pt x="731" y="466"/>
                </a:lnTo>
                <a:lnTo>
                  <a:pt x="731" y="466"/>
                </a:lnTo>
                <a:lnTo>
                  <a:pt x="719" y="501"/>
                </a:lnTo>
                <a:lnTo>
                  <a:pt x="704" y="533"/>
                </a:lnTo>
                <a:lnTo>
                  <a:pt x="686" y="564"/>
                </a:lnTo>
                <a:lnTo>
                  <a:pt x="664" y="592"/>
                </a:lnTo>
                <a:lnTo>
                  <a:pt x="641" y="619"/>
                </a:lnTo>
                <a:lnTo>
                  <a:pt x="615" y="643"/>
                </a:lnTo>
                <a:lnTo>
                  <a:pt x="587" y="663"/>
                </a:lnTo>
                <a:lnTo>
                  <a:pt x="556" y="681"/>
                </a:lnTo>
                <a:lnTo>
                  <a:pt x="526" y="698"/>
                </a:lnTo>
                <a:lnTo>
                  <a:pt x="493" y="710"/>
                </a:lnTo>
                <a:lnTo>
                  <a:pt x="459" y="720"/>
                </a:lnTo>
                <a:lnTo>
                  <a:pt x="422" y="726"/>
                </a:lnTo>
                <a:lnTo>
                  <a:pt x="386" y="728"/>
                </a:lnTo>
                <a:lnTo>
                  <a:pt x="349" y="728"/>
                </a:lnTo>
                <a:lnTo>
                  <a:pt x="313" y="724"/>
                </a:lnTo>
                <a:lnTo>
                  <a:pt x="276" y="718"/>
                </a:lnTo>
                <a:lnTo>
                  <a:pt x="276" y="718"/>
                </a:lnTo>
                <a:lnTo>
                  <a:pt x="240" y="706"/>
                </a:lnTo>
                <a:lnTo>
                  <a:pt x="205" y="692"/>
                </a:lnTo>
                <a:lnTo>
                  <a:pt x="173" y="673"/>
                </a:lnTo>
                <a:lnTo>
                  <a:pt x="144" y="655"/>
                </a:lnTo>
                <a:lnTo>
                  <a:pt x="116" y="633"/>
                </a:lnTo>
                <a:lnTo>
                  <a:pt x="92" y="606"/>
                </a:lnTo>
                <a:lnTo>
                  <a:pt x="69" y="580"/>
                </a:lnTo>
                <a:lnTo>
                  <a:pt x="51" y="552"/>
                </a:lnTo>
                <a:lnTo>
                  <a:pt x="33" y="521"/>
                </a:lnTo>
                <a:lnTo>
                  <a:pt x="21" y="491"/>
                </a:lnTo>
                <a:lnTo>
                  <a:pt x="10" y="456"/>
                </a:lnTo>
                <a:lnTo>
                  <a:pt x="4" y="424"/>
                </a:lnTo>
                <a:lnTo>
                  <a:pt x="0" y="389"/>
                </a:lnTo>
                <a:lnTo>
                  <a:pt x="0" y="353"/>
                </a:lnTo>
                <a:lnTo>
                  <a:pt x="4" y="318"/>
                </a:lnTo>
                <a:lnTo>
                  <a:pt x="13" y="284"/>
                </a:lnTo>
                <a:lnTo>
                  <a:pt x="13" y="284"/>
                </a:lnTo>
                <a:lnTo>
                  <a:pt x="25" y="249"/>
                </a:lnTo>
                <a:lnTo>
                  <a:pt x="39" y="215"/>
                </a:lnTo>
                <a:lnTo>
                  <a:pt x="57" y="184"/>
                </a:lnTo>
                <a:lnTo>
                  <a:pt x="79" y="156"/>
                </a:lnTo>
                <a:lnTo>
                  <a:pt x="102" y="132"/>
                </a:lnTo>
                <a:lnTo>
                  <a:pt x="128" y="107"/>
                </a:lnTo>
                <a:lnTo>
                  <a:pt x="157" y="87"/>
                </a:lnTo>
                <a:lnTo>
                  <a:pt x="187" y="67"/>
                </a:lnTo>
                <a:lnTo>
                  <a:pt x="217" y="52"/>
                </a:lnTo>
                <a:lnTo>
                  <a:pt x="250" y="40"/>
                </a:lnTo>
                <a:lnTo>
                  <a:pt x="284" y="30"/>
                </a:lnTo>
                <a:lnTo>
                  <a:pt x="321" y="24"/>
                </a:lnTo>
                <a:lnTo>
                  <a:pt x="357" y="20"/>
                </a:lnTo>
                <a:lnTo>
                  <a:pt x="394" y="20"/>
                </a:lnTo>
                <a:lnTo>
                  <a:pt x="430" y="24"/>
                </a:lnTo>
                <a:lnTo>
                  <a:pt x="467" y="32"/>
                </a:lnTo>
                <a:lnTo>
                  <a:pt x="467" y="32"/>
                </a:lnTo>
                <a:lnTo>
                  <a:pt x="491" y="38"/>
                </a:lnTo>
                <a:lnTo>
                  <a:pt x="491" y="38"/>
                </a:lnTo>
                <a:lnTo>
                  <a:pt x="514" y="26"/>
                </a:lnTo>
                <a:lnTo>
                  <a:pt x="538" y="16"/>
                </a:lnTo>
                <a:lnTo>
                  <a:pt x="562" y="8"/>
                </a:lnTo>
                <a:lnTo>
                  <a:pt x="587" y="2"/>
                </a:lnTo>
                <a:lnTo>
                  <a:pt x="613" y="0"/>
                </a:lnTo>
                <a:lnTo>
                  <a:pt x="639" y="0"/>
                </a:lnTo>
                <a:lnTo>
                  <a:pt x="668" y="2"/>
                </a:lnTo>
                <a:lnTo>
                  <a:pt x="694" y="8"/>
                </a:lnTo>
                <a:lnTo>
                  <a:pt x="694" y="8"/>
                </a:lnTo>
                <a:lnTo>
                  <a:pt x="719" y="14"/>
                </a:lnTo>
                <a:lnTo>
                  <a:pt x="741" y="24"/>
                </a:lnTo>
                <a:lnTo>
                  <a:pt x="763" y="36"/>
                </a:lnTo>
                <a:lnTo>
                  <a:pt x="781" y="48"/>
                </a:lnTo>
                <a:lnTo>
                  <a:pt x="800" y="65"/>
                </a:lnTo>
                <a:lnTo>
                  <a:pt x="818" y="81"/>
                </a:lnTo>
                <a:lnTo>
                  <a:pt x="832" y="99"/>
                </a:lnTo>
                <a:lnTo>
                  <a:pt x="844" y="117"/>
                </a:lnTo>
                <a:lnTo>
                  <a:pt x="856" y="138"/>
                </a:lnTo>
                <a:lnTo>
                  <a:pt x="865" y="160"/>
                </a:lnTo>
                <a:lnTo>
                  <a:pt x="871" y="182"/>
                </a:lnTo>
                <a:lnTo>
                  <a:pt x="877" y="205"/>
                </a:lnTo>
                <a:lnTo>
                  <a:pt x="879" y="227"/>
                </a:lnTo>
                <a:lnTo>
                  <a:pt x="877" y="251"/>
                </a:lnTo>
                <a:lnTo>
                  <a:pt x="875" y="274"/>
                </a:lnTo>
                <a:lnTo>
                  <a:pt x="871" y="298"/>
                </a:lnTo>
                <a:lnTo>
                  <a:pt x="871" y="298"/>
                </a:lnTo>
                <a:lnTo>
                  <a:pt x="861" y="324"/>
                </a:lnTo>
                <a:lnTo>
                  <a:pt x="848" y="349"/>
                </a:lnTo>
                <a:lnTo>
                  <a:pt x="834" y="371"/>
                </a:lnTo>
                <a:lnTo>
                  <a:pt x="818" y="391"/>
                </a:lnTo>
                <a:lnTo>
                  <a:pt x="800" y="410"/>
                </a:lnTo>
                <a:lnTo>
                  <a:pt x="779" y="426"/>
                </a:lnTo>
                <a:lnTo>
                  <a:pt x="757" y="440"/>
                </a:lnTo>
                <a:lnTo>
                  <a:pt x="733" y="452"/>
                </a:lnTo>
                <a:lnTo>
                  <a:pt x="733" y="452"/>
                </a:lnTo>
                <a:close/>
                <a:moveTo>
                  <a:pt x="676" y="71"/>
                </a:moveTo>
                <a:lnTo>
                  <a:pt x="676" y="71"/>
                </a:lnTo>
                <a:lnTo>
                  <a:pt x="660" y="67"/>
                </a:lnTo>
                <a:lnTo>
                  <a:pt x="641" y="65"/>
                </a:lnTo>
                <a:lnTo>
                  <a:pt x="625" y="65"/>
                </a:lnTo>
                <a:lnTo>
                  <a:pt x="607" y="65"/>
                </a:lnTo>
                <a:lnTo>
                  <a:pt x="591" y="69"/>
                </a:lnTo>
                <a:lnTo>
                  <a:pt x="574" y="73"/>
                </a:lnTo>
                <a:lnTo>
                  <a:pt x="558" y="79"/>
                </a:lnTo>
                <a:lnTo>
                  <a:pt x="544" y="85"/>
                </a:lnTo>
                <a:lnTo>
                  <a:pt x="544" y="85"/>
                </a:lnTo>
                <a:lnTo>
                  <a:pt x="542" y="85"/>
                </a:lnTo>
                <a:lnTo>
                  <a:pt x="542" y="85"/>
                </a:lnTo>
                <a:lnTo>
                  <a:pt x="524" y="97"/>
                </a:lnTo>
                <a:lnTo>
                  <a:pt x="506" y="111"/>
                </a:lnTo>
                <a:lnTo>
                  <a:pt x="506" y="111"/>
                </a:lnTo>
                <a:lnTo>
                  <a:pt x="479" y="101"/>
                </a:lnTo>
                <a:lnTo>
                  <a:pt x="451" y="93"/>
                </a:lnTo>
                <a:lnTo>
                  <a:pt x="451" y="93"/>
                </a:lnTo>
                <a:lnTo>
                  <a:pt x="420" y="87"/>
                </a:lnTo>
                <a:lnTo>
                  <a:pt x="390" y="83"/>
                </a:lnTo>
                <a:lnTo>
                  <a:pt x="359" y="83"/>
                </a:lnTo>
                <a:lnTo>
                  <a:pt x="329" y="85"/>
                </a:lnTo>
                <a:lnTo>
                  <a:pt x="301" y="91"/>
                </a:lnTo>
                <a:lnTo>
                  <a:pt x="272" y="99"/>
                </a:lnTo>
                <a:lnTo>
                  <a:pt x="244" y="109"/>
                </a:lnTo>
                <a:lnTo>
                  <a:pt x="219" y="121"/>
                </a:lnTo>
                <a:lnTo>
                  <a:pt x="193" y="136"/>
                </a:lnTo>
                <a:lnTo>
                  <a:pt x="171" y="154"/>
                </a:lnTo>
                <a:lnTo>
                  <a:pt x="148" y="174"/>
                </a:lnTo>
                <a:lnTo>
                  <a:pt x="130" y="195"/>
                </a:lnTo>
                <a:lnTo>
                  <a:pt x="112" y="219"/>
                </a:lnTo>
                <a:lnTo>
                  <a:pt x="98" y="243"/>
                </a:lnTo>
                <a:lnTo>
                  <a:pt x="86" y="270"/>
                </a:lnTo>
                <a:lnTo>
                  <a:pt x="75" y="298"/>
                </a:lnTo>
                <a:lnTo>
                  <a:pt x="75" y="298"/>
                </a:lnTo>
                <a:lnTo>
                  <a:pt x="69" y="328"/>
                </a:lnTo>
                <a:lnTo>
                  <a:pt x="65" y="357"/>
                </a:lnTo>
                <a:lnTo>
                  <a:pt x="65" y="387"/>
                </a:lnTo>
                <a:lnTo>
                  <a:pt x="69" y="416"/>
                </a:lnTo>
                <a:lnTo>
                  <a:pt x="73" y="442"/>
                </a:lnTo>
                <a:lnTo>
                  <a:pt x="81" y="470"/>
                </a:lnTo>
                <a:lnTo>
                  <a:pt x="94" y="497"/>
                </a:lnTo>
                <a:lnTo>
                  <a:pt x="106" y="521"/>
                </a:lnTo>
                <a:lnTo>
                  <a:pt x="122" y="544"/>
                </a:lnTo>
                <a:lnTo>
                  <a:pt x="140" y="566"/>
                </a:lnTo>
                <a:lnTo>
                  <a:pt x="161" y="586"/>
                </a:lnTo>
                <a:lnTo>
                  <a:pt x="183" y="604"/>
                </a:lnTo>
                <a:lnTo>
                  <a:pt x="207" y="623"/>
                </a:lnTo>
                <a:lnTo>
                  <a:pt x="234" y="637"/>
                </a:lnTo>
                <a:lnTo>
                  <a:pt x="262" y="647"/>
                </a:lnTo>
                <a:lnTo>
                  <a:pt x="292" y="657"/>
                </a:lnTo>
                <a:lnTo>
                  <a:pt x="292" y="657"/>
                </a:lnTo>
                <a:lnTo>
                  <a:pt x="323" y="663"/>
                </a:lnTo>
                <a:lnTo>
                  <a:pt x="353" y="667"/>
                </a:lnTo>
                <a:lnTo>
                  <a:pt x="384" y="667"/>
                </a:lnTo>
                <a:lnTo>
                  <a:pt x="414" y="663"/>
                </a:lnTo>
                <a:lnTo>
                  <a:pt x="443" y="659"/>
                </a:lnTo>
                <a:lnTo>
                  <a:pt x="471" y="651"/>
                </a:lnTo>
                <a:lnTo>
                  <a:pt x="499" y="641"/>
                </a:lnTo>
                <a:lnTo>
                  <a:pt x="524" y="629"/>
                </a:lnTo>
                <a:lnTo>
                  <a:pt x="550" y="612"/>
                </a:lnTo>
                <a:lnTo>
                  <a:pt x="572" y="594"/>
                </a:lnTo>
                <a:lnTo>
                  <a:pt x="595" y="576"/>
                </a:lnTo>
                <a:lnTo>
                  <a:pt x="613" y="554"/>
                </a:lnTo>
                <a:lnTo>
                  <a:pt x="631" y="531"/>
                </a:lnTo>
                <a:lnTo>
                  <a:pt x="645" y="505"/>
                </a:lnTo>
                <a:lnTo>
                  <a:pt x="658" y="479"/>
                </a:lnTo>
                <a:lnTo>
                  <a:pt x="668" y="450"/>
                </a:lnTo>
                <a:lnTo>
                  <a:pt x="668" y="450"/>
                </a:lnTo>
                <a:lnTo>
                  <a:pt x="674" y="424"/>
                </a:lnTo>
                <a:lnTo>
                  <a:pt x="676" y="395"/>
                </a:lnTo>
                <a:lnTo>
                  <a:pt x="676" y="395"/>
                </a:lnTo>
                <a:lnTo>
                  <a:pt x="694" y="391"/>
                </a:lnTo>
                <a:lnTo>
                  <a:pt x="710" y="383"/>
                </a:lnTo>
                <a:lnTo>
                  <a:pt x="727" y="375"/>
                </a:lnTo>
                <a:lnTo>
                  <a:pt x="743" y="367"/>
                </a:lnTo>
                <a:lnTo>
                  <a:pt x="743" y="367"/>
                </a:lnTo>
                <a:lnTo>
                  <a:pt x="743" y="371"/>
                </a:lnTo>
                <a:lnTo>
                  <a:pt x="743" y="371"/>
                </a:lnTo>
                <a:lnTo>
                  <a:pt x="763" y="353"/>
                </a:lnTo>
                <a:lnTo>
                  <a:pt x="779" y="332"/>
                </a:lnTo>
                <a:lnTo>
                  <a:pt x="794" y="308"/>
                </a:lnTo>
                <a:lnTo>
                  <a:pt x="804" y="282"/>
                </a:lnTo>
                <a:lnTo>
                  <a:pt x="804" y="282"/>
                </a:lnTo>
                <a:lnTo>
                  <a:pt x="808" y="264"/>
                </a:lnTo>
                <a:lnTo>
                  <a:pt x="810" y="247"/>
                </a:lnTo>
                <a:lnTo>
                  <a:pt x="810" y="229"/>
                </a:lnTo>
                <a:lnTo>
                  <a:pt x="808" y="213"/>
                </a:lnTo>
                <a:lnTo>
                  <a:pt x="806" y="197"/>
                </a:lnTo>
                <a:lnTo>
                  <a:pt x="800" y="180"/>
                </a:lnTo>
                <a:lnTo>
                  <a:pt x="794" y="166"/>
                </a:lnTo>
                <a:lnTo>
                  <a:pt x="785" y="150"/>
                </a:lnTo>
                <a:lnTo>
                  <a:pt x="777" y="136"/>
                </a:lnTo>
                <a:lnTo>
                  <a:pt x="765" y="124"/>
                </a:lnTo>
                <a:lnTo>
                  <a:pt x="753" y="111"/>
                </a:lnTo>
                <a:lnTo>
                  <a:pt x="741" y="101"/>
                </a:lnTo>
                <a:lnTo>
                  <a:pt x="727" y="91"/>
                </a:lnTo>
                <a:lnTo>
                  <a:pt x="710" y="83"/>
                </a:lnTo>
                <a:lnTo>
                  <a:pt x="694" y="75"/>
                </a:lnTo>
                <a:lnTo>
                  <a:pt x="676" y="71"/>
                </a:lnTo>
                <a:lnTo>
                  <a:pt x="676" y="71"/>
                </a:lnTo>
                <a:close/>
                <a:moveTo>
                  <a:pt x="706" y="290"/>
                </a:moveTo>
                <a:lnTo>
                  <a:pt x="706" y="290"/>
                </a:lnTo>
                <a:lnTo>
                  <a:pt x="698" y="288"/>
                </a:lnTo>
                <a:lnTo>
                  <a:pt x="692" y="284"/>
                </a:lnTo>
                <a:lnTo>
                  <a:pt x="686" y="278"/>
                </a:lnTo>
                <a:lnTo>
                  <a:pt x="682" y="272"/>
                </a:lnTo>
                <a:lnTo>
                  <a:pt x="678" y="266"/>
                </a:lnTo>
                <a:lnTo>
                  <a:pt x="676" y="257"/>
                </a:lnTo>
                <a:lnTo>
                  <a:pt x="676" y="249"/>
                </a:lnTo>
                <a:lnTo>
                  <a:pt x="678" y="241"/>
                </a:lnTo>
                <a:lnTo>
                  <a:pt x="678" y="241"/>
                </a:lnTo>
                <a:lnTo>
                  <a:pt x="684" y="223"/>
                </a:lnTo>
                <a:lnTo>
                  <a:pt x="694" y="207"/>
                </a:lnTo>
                <a:lnTo>
                  <a:pt x="700" y="199"/>
                </a:lnTo>
                <a:lnTo>
                  <a:pt x="706" y="192"/>
                </a:lnTo>
                <a:lnTo>
                  <a:pt x="714" y="190"/>
                </a:lnTo>
                <a:lnTo>
                  <a:pt x="723" y="190"/>
                </a:lnTo>
                <a:lnTo>
                  <a:pt x="723" y="190"/>
                </a:lnTo>
                <a:lnTo>
                  <a:pt x="731" y="195"/>
                </a:lnTo>
                <a:lnTo>
                  <a:pt x="739" y="201"/>
                </a:lnTo>
                <a:lnTo>
                  <a:pt x="745" y="211"/>
                </a:lnTo>
                <a:lnTo>
                  <a:pt x="751" y="221"/>
                </a:lnTo>
                <a:lnTo>
                  <a:pt x="755" y="231"/>
                </a:lnTo>
                <a:lnTo>
                  <a:pt x="757" y="243"/>
                </a:lnTo>
                <a:lnTo>
                  <a:pt x="759" y="253"/>
                </a:lnTo>
                <a:lnTo>
                  <a:pt x="757" y="261"/>
                </a:lnTo>
                <a:lnTo>
                  <a:pt x="757" y="261"/>
                </a:lnTo>
                <a:lnTo>
                  <a:pt x="755" y="270"/>
                </a:lnTo>
                <a:lnTo>
                  <a:pt x="751" y="276"/>
                </a:lnTo>
                <a:lnTo>
                  <a:pt x="745" y="282"/>
                </a:lnTo>
                <a:lnTo>
                  <a:pt x="739" y="286"/>
                </a:lnTo>
                <a:lnTo>
                  <a:pt x="731" y="290"/>
                </a:lnTo>
                <a:lnTo>
                  <a:pt x="723" y="292"/>
                </a:lnTo>
                <a:lnTo>
                  <a:pt x="714" y="292"/>
                </a:lnTo>
                <a:lnTo>
                  <a:pt x="706" y="290"/>
                </a:lnTo>
                <a:lnTo>
                  <a:pt x="706" y="290"/>
                </a:lnTo>
                <a:close/>
                <a:moveTo>
                  <a:pt x="662" y="188"/>
                </a:moveTo>
                <a:lnTo>
                  <a:pt x="662" y="188"/>
                </a:lnTo>
                <a:lnTo>
                  <a:pt x="652" y="184"/>
                </a:lnTo>
                <a:lnTo>
                  <a:pt x="645" y="176"/>
                </a:lnTo>
                <a:lnTo>
                  <a:pt x="641" y="168"/>
                </a:lnTo>
                <a:lnTo>
                  <a:pt x="641" y="158"/>
                </a:lnTo>
                <a:lnTo>
                  <a:pt x="641" y="158"/>
                </a:lnTo>
                <a:lnTo>
                  <a:pt x="645" y="146"/>
                </a:lnTo>
                <a:lnTo>
                  <a:pt x="652" y="132"/>
                </a:lnTo>
                <a:lnTo>
                  <a:pt x="656" y="126"/>
                </a:lnTo>
                <a:lnTo>
                  <a:pt x="660" y="119"/>
                </a:lnTo>
                <a:lnTo>
                  <a:pt x="664" y="117"/>
                </a:lnTo>
                <a:lnTo>
                  <a:pt x="670" y="117"/>
                </a:lnTo>
                <a:lnTo>
                  <a:pt x="670" y="117"/>
                </a:lnTo>
                <a:lnTo>
                  <a:pt x="674" y="119"/>
                </a:lnTo>
                <a:lnTo>
                  <a:pt x="680" y="126"/>
                </a:lnTo>
                <a:lnTo>
                  <a:pt x="688" y="140"/>
                </a:lnTo>
                <a:lnTo>
                  <a:pt x="692" y="156"/>
                </a:lnTo>
                <a:lnTo>
                  <a:pt x="694" y="164"/>
                </a:lnTo>
                <a:lnTo>
                  <a:pt x="692" y="170"/>
                </a:lnTo>
                <a:lnTo>
                  <a:pt x="692" y="170"/>
                </a:lnTo>
                <a:lnTo>
                  <a:pt x="688" y="178"/>
                </a:lnTo>
                <a:lnTo>
                  <a:pt x="680" y="184"/>
                </a:lnTo>
                <a:lnTo>
                  <a:pt x="672" y="188"/>
                </a:lnTo>
                <a:lnTo>
                  <a:pt x="662" y="188"/>
                </a:lnTo>
                <a:lnTo>
                  <a:pt x="662" y="188"/>
                </a:lnTo>
                <a:close/>
                <a:moveTo>
                  <a:pt x="290" y="544"/>
                </a:moveTo>
                <a:lnTo>
                  <a:pt x="290" y="544"/>
                </a:lnTo>
                <a:lnTo>
                  <a:pt x="274" y="539"/>
                </a:lnTo>
                <a:lnTo>
                  <a:pt x="260" y="533"/>
                </a:lnTo>
                <a:lnTo>
                  <a:pt x="246" y="525"/>
                </a:lnTo>
                <a:lnTo>
                  <a:pt x="234" y="517"/>
                </a:lnTo>
                <a:lnTo>
                  <a:pt x="221" y="507"/>
                </a:lnTo>
                <a:lnTo>
                  <a:pt x="211" y="497"/>
                </a:lnTo>
                <a:lnTo>
                  <a:pt x="201" y="485"/>
                </a:lnTo>
                <a:lnTo>
                  <a:pt x="193" y="472"/>
                </a:lnTo>
                <a:lnTo>
                  <a:pt x="187" y="460"/>
                </a:lnTo>
                <a:lnTo>
                  <a:pt x="181" y="446"/>
                </a:lnTo>
                <a:lnTo>
                  <a:pt x="177" y="434"/>
                </a:lnTo>
                <a:lnTo>
                  <a:pt x="175" y="418"/>
                </a:lnTo>
                <a:lnTo>
                  <a:pt x="173" y="404"/>
                </a:lnTo>
                <a:lnTo>
                  <a:pt x="173" y="389"/>
                </a:lnTo>
                <a:lnTo>
                  <a:pt x="175" y="375"/>
                </a:lnTo>
                <a:lnTo>
                  <a:pt x="179" y="359"/>
                </a:lnTo>
                <a:lnTo>
                  <a:pt x="179" y="359"/>
                </a:lnTo>
                <a:lnTo>
                  <a:pt x="189" y="330"/>
                </a:lnTo>
                <a:lnTo>
                  <a:pt x="203" y="302"/>
                </a:lnTo>
                <a:lnTo>
                  <a:pt x="219" y="278"/>
                </a:lnTo>
                <a:lnTo>
                  <a:pt x="230" y="266"/>
                </a:lnTo>
                <a:lnTo>
                  <a:pt x="240" y="255"/>
                </a:lnTo>
                <a:lnTo>
                  <a:pt x="252" y="247"/>
                </a:lnTo>
                <a:lnTo>
                  <a:pt x="262" y="241"/>
                </a:lnTo>
                <a:lnTo>
                  <a:pt x="276" y="235"/>
                </a:lnTo>
                <a:lnTo>
                  <a:pt x="288" y="229"/>
                </a:lnTo>
                <a:lnTo>
                  <a:pt x="303" y="227"/>
                </a:lnTo>
                <a:lnTo>
                  <a:pt x="317" y="227"/>
                </a:lnTo>
                <a:lnTo>
                  <a:pt x="331" y="227"/>
                </a:lnTo>
                <a:lnTo>
                  <a:pt x="347" y="231"/>
                </a:lnTo>
                <a:lnTo>
                  <a:pt x="347" y="231"/>
                </a:lnTo>
                <a:lnTo>
                  <a:pt x="370" y="233"/>
                </a:lnTo>
                <a:lnTo>
                  <a:pt x="388" y="239"/>
                </a:lnTo>
                <a:lnTo>
                  <a:pt x="406" y="247"/>
                </a:lnTo>
                <a:lnTo>
                  <a:pt x="422" y="257"/>
                </a:lnTo>
                <a:lnTo>
                  <a:pt x="437" y="270"/>
                </a:lnTo>
                <a:lnTo>
                  <a:pt x="449" y="282"/>
                </a:lnTo>
                <a:lnTo>
                  <a:pt x="459" y="294"/>
                </a:lnTo>
                <a:lnTo>
                  <a:pt x="469" y="310"/>
                </a:lnTo>
                <a:lnTo>
                  <a:pt x="475" y="324"/>
                </a:lnTo>
                <a:lnTo>
                  <a:pt x="481" y="341"/>
                </a:lnTo>
                <a:lnTo>
                  <a:pt x="485" y="357"/>
                </a:lnTo>
                <a:lnTo>
                  <a:pt x="487" y="373"/>
                </a:lnTo>
                <a:lnTo>
                  <a:pt x="489" y="389"/>
                </a:lnTo>
                <a:lnTo>
                  <a:pt x="487" y="406"/>
                </a:lnTo>
                <a:lnTo>
                  <a:pt x="485" y="422"/>
                </a:lnTo>
                <a:lnTo>
                  <a:pt x="483" y="436"/>
                </a:lnTo>
                <a:lnTo>
                  <a:pt x="483" y="436"/>
                </a:lnTo>
                <a:lnTo>
                  <a:pt x="477" y="452"/>
                </a:lnTo>
                <a:lnTo>
                  <a:pt x="471" y="466"/>
                </a:lnTo>
                <a:lnTo>
                  <a:pt x="463" y="479"/>
                </a:lnTo>
                <a:lnTo>
                  <a:pt x="455" y="491"/>
                </a:lnTo>
                <a:lnTo>
                  <a:pt x="445" y="501"/>
                </a:lnTo>
                <a:lnTo>
                  <a:pt x="435" y="511"/>
                </a:lnTo>
                <a:lnTo>
                  <a:pt x="422" y="521"/>
                </a:lnTo>
                <a:lnTo>
                  <a:pt x="410" y="529"/>
                </a:lnTo>
                <a:lnTo>
                  <a:pt x="396" y="535"/>
                </a:lnTo>
                <a:lnTo>
                  <a:pt x="382" y="539"/>
                </a:lnTo>
                <a:lnTo>
                  <a:pt x="368" y="544"/>
                </a:lnTo>
                <a:lnTo>
                  <a:pt x="351" y="548"/>
                </a:lnTo>
                <a:lnTo>
                  <a:pt x="337" y="548"/>
                </a:lnTo>
                <a:lnTo>
                  <a:pt x="321" y="548"/>
                </a:lnTo>
                <a:lnTo>
                  <a:pt x="305" y="548"/>
                </a:lnTo>
                <a:lnTo>
                  <a:pt x="290" y="544"/>
                </a:lnTo>
                <a:lnTo>
                  <a:pt x="290" y="544"/>
                </a:lnTo>
                <a:close/>
                <a:moveTo>
                  <a:pt x="301" y="268"/>
                </a:moveTo>
                <a:lnTo>
                  <a:pt x="301" y="268"/>
                </a:lnTo>
                <a:lnTo>
                  <a:pt x="292" y="272"/>
                </a:lnTo>
                <a:lnTo>
                  <a:pt x="282" y="278"/>
                </a:lnTo>
                <a:lnTo>
                  <a:pt x="272" y="286"/>
                </a:lnTo>
                <a:lnTo>
                  <a:pt x="260" y="300"/>
                </a:lnTo>
                <a:lnTo>
                  <a:pt x="248" y="316"/>
                </a:lnTo>
                <a:lnTo>
                  <a:pt x="236" y="339"/>
                </a:lnTo>
                <a:lnTo>
                  <a:pt x="226" y="365"/>
                </a:lnTo>
                <a:lnTo>
                  <a:pt x="226" y="365"/>
                </a:lnTo>
                <a:lnTo>
                  <a:pt x="224" y="379"/>
                </a:lnTo>
                <a:lnTo>
                  <a:pt x="221" y="393"/>
                </a:lnTo>
                <a:lnTo>
                  <a:pt x="221" y="406"/>
                </a:lnTo>
                <a:lnTo>
                  <a:pt x="221" y="416"/>
                </a:lnTo>
                <a:lnTo>
                  <a:pt x="228" y="436"/>
                </a:lnTo>
                <a:lnTo>
                  <a:pt x="236" y="454"/>
                </a:lnTo>
                <a:lnTo>
                  <a:pt x="246" y="466"/>
                </a:lnTo>
                <a:lnTo>
                  <a:pt x="256" y="477"/>
                </a:lnTo>
                <a:lnTo>
                  <a:pt x="270" y="487"/>
                </a:lnTo>
                <a:lnTo>
                  <a:pt x="270" y="487"/>
                </a:lnTo>
                <a:lnTo>
                  <a:pt x="266" y="462"/>
                </a:lnTo>
                <a:lnTo>
                  <a:pt x="262" y="440"/>
                </a:lnTo>
                <a:lnTo>
                  <a:pt x="262" y="418"/>
                </a:lnTo>
                <a:lnTo>
                  <a:pt x="262" y="397"/>
                </a:lnTo>
                <a:lnTo>
                  <a:pt x="264" y="377"/>
                </a:lnTo>
                <a:lnTo>
                  <a:pt x="266" y="359"/>
                </a:lnTo>
                <a:lnTo>
                  <a:pt x="274" y="328"/>
                </a:lnTo>
                <a:lnTo>
                  <a:pt x="284" y="302"/>
                </a:lnTo>
                <a:lnTo>
                  <a:pt x="292" y="284"/>
                </a:lnTo>
                <a:lnTo>
                  <a:pt x="301" y="268"/>
                </a:lnTo>
                <a:lnTo>
                  <a:pt x="301" y="26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3800476" y="1998663"/>
            <a:ext cx="1419225" cy="1276350"/>
          </a:xfrm>
          <a:custGeom>
            <a:avLst/>
            <a:gdLst>
              <a:gd name="T0" fmla="*/ 884 w 894"/>
              <a:gd name="T1" fmla="*/ 288 h 804"/>
              <a:gd name="T2" fmla="*/ 71 w 894"/>
              <a:gd name="T3" fmla="*/ 313 h 804"/>
              <a:gd name="T4" fmla="*/ 26 w 894"/>
              <a:gd name="T5" fmla="*/ 288 h 804"/>
              <a:gd name="T6" fmla="*/ 16 w 894"/>
              <a:gd name="T7" fmla="*/ 225 h 804"/>
              <a:gd name="T8" fmla="*/ 101 w 894"/>
              <a:gd name="T9" fmla="*/ 98 h 804"/>
              <a:gd name="T10" fmla="*/ 292 w 894"/>
              <a:gd name="T11" fmla="*/ 16 h 804"/>
              <a:gd name="T12" fmla="*/ 499 w 894"/>
              <a:gd name="T13" fmla="*/ 0 h 804"/>
              <a:gd name="T14" fmla="*/ 724 w 894"/>
              <a:gd name="T15" fmla="*/ 51 h 804"/>
              <a:gd name="T16" fmla="*/ 868 w 894"/>
              <a:gd name="T17" fmla="*/ 156 h 804"/>
              <a:gd name="T18" fmla="*/ 282 w 894"/>
              <a:gd name="T19" fmla="*/ 92 h 804"/>
              <a:gd name="T20" fmla="*/ 249 w 894"/>
              <a:gd name="T21" fmla="*/ 124 h 804"/>
              <a:gd name="T22" fmla="*/ 274 w 894"/>
              <a:gd name="T23" fmla="*/ 154 h 804"/>
              <a:gd name="T24" fmla="*/ 310 w 894"/>
              <a:gd name="T25" fmla="*/ 136 h 804"/>
              <a:gd name="T26" fmla="*/ 304 w 894"/>
              <a:gd name="T27" fmla="*/ 102 h 804"/>
              <a:gd name="T28" fmla="*/ 357 w 894"/>
              <a:gd name="T29" fmla="*/ 197 h 804"/>
              <a:gd name="T30" fmla="*/ 324 w 894"/>
              <a:gd name="T31" fmla="*/ 229 h 804"/>
              <a:gd name="T32" fmla="*/ 351 w 894"/>
              <a:gd name="T33" fmla="*/ 262 h 804"/>
              <a:gd name="T34" fmla="*/ 387 w 894"/>
              <a:gd name="T35" fmla="*/ 242 h 804"/>
              <a:gd name="T36" fmla="*/ 379 w 894"/>
              <a:gd name="T37" fmla="*/ 207 h 804"/>
              <a:gd name="T38" fmla="*/ 448 w 894"/>
              <a:gd name="T39" fmla="*/ 92 h 804"/>
              <a:gd name="T40" fmla="*/ 416 w 894"/>
              <a:gd name="T41" fmla="*/ 124 h 804"/>
              <a:gd name="T42" fmla="*/ 442 w 894"/>
              <a:gd name="T43" fmla="*/ 154 h 804"/>
              <a:gd name="T44" fmla="*/ 477 w 894"/>
              <a:gd name="T45" fmla="*/ 136 h 804"/>
              <a:gd name="T46" fmla="*/ 470 w 894"/>
              <a:gd name="T47" fmla="*/ 102 h 804"/>
              <a:gd name="T48" fmla="*/ 537 w 894"/>
              <a:gd name="T49" fmla="*/ 197 h 804"/>
              <a:gd name="T50" fmla="*/ 507 w 894"/>
              <a:gd name="T51" fmla="*/ 229 h 804"/>
              <a:gd name="T52" fmla="*/ 531 w 894"/>
              <a:gd name="T53" fmla="*/ 262 h 804"/>
              <a:gd name="T54" fmla="*/ 568 w 894"/>
              <a:gd name="T55" fmla="*/ 242 h 804"/>
              <a:gd name="T56" fmla="*/ 562 w 894"/>
              <a:gd name="T57" fmla="*/ 207 h 804"/>
              <a:gd name="T58" fmla="*/ 598 w 894"/>
              <a:gd name="T59" fmla="*/ 92 h 804"/>
              <a:gd name="T60" fmla="*/ 566 w 894"/>
              <a:gd name="T61" fmla="*/ 124 h 804"/>
              <a:gd name="T62" fmla="*/ 592 w 894"/>
              <a:gd name="T63" fmla="*/ 154 h 804"/>
              <a:gd name="T64" fmla="*/ 629 w 894"/>
              <a:gd name="T65" fmla="*/ 136 h 804"/>
              <a:gd name="T66" fmla="*/ 623 w 894"/>
              <a:gd name="T67" fmla="*/ 102 h 804"/>
              <a:gd name="T68" fmla="*/ 52 w 894"/>
              <a:gd name="T69" fmla="*/ 400 h 804"/>
              <a:gd name="T70" fmla="*/ 20 w 894"/>
              <a:gd name="T71" fmla="*/ 380 h 804"/>
              <a:gd name="T72" fmla="*/ 24 w 894"/>
              <a:gd name="T73" fmla="*/ 345 h 804"/>
              <a:gd name="T74" fmla="*/ 858 w 894"/>
              <a:gd name="T75" fmla="*/ 331 h 804"/>
              <a:gd name="T76" fmla="*/ 888 w 894"/>
              <a:gd name="T77" fmla="*/ 345 h 804"/>
              <a:gd name="T78" fmla="*/ 890 w 894"/>
              <a:gd name="T79" fmla="*/ 380 h 804"/>
              <a:gd name="T80" fmla="*/ 858 w 894"/>
              <a:gd name="T81" fmla="*/ 400 h 804"/>
              <a:gd name="T82" fmla="*/ 832 w 894"/>
              <a:gd name="T83" fmla="*/ 418 h 804"/>
              <a:gd name="T84" fmla="*/ 882 w 894"/>
              <a:gd name="T85" fmla="*/ 445 h 804"/>
              <a:gd name="T86" fmla="*/ 888 w 894"/>
              <a:gd name="T87" fmla="*/ 503 h 804"/>
              <a:gd name="T88" fmla="*/ 832 w 894"/>
              <a:gd name="T89" fmla="*/ 540 h 804"/>
              <a:gd name="T90" fmla="*/ 18 w 894"/>
              <a:gd name="T91" fmla="*/ 522 h 804"/>
              <a:gd name="T92" fmla="*/ 2 w 894"/>
              <a:gd name="T93" fmla="*/ 467 h 804"/>
              <a:gd name="T94" fmla="*/ 48 w 894"/>
              <a:gd name="T95" fmla="*/ 418 h 804"/>
              <a:gd name="T96" fmla="*/ 866 w 894"/>
              <a:gd name="T97" fmla="*/ 558 h 804"/>
              <a:gd name="T98" fmla="*/ 892 w 894"/>
              <a:gd name="T99" fmla="*/ 587 h 804"/>
              <a:gd name="T100" fmla="*/ 882 w 894"/>
              <a:gd name="T101" fmla="*/ 617 h 804"/>
              <a:gd name="T102" fmla="*/ 52 w 894"/>
              <a:gd name="T103" fmla="*/ 627 h 804"/>
              <a:gd name="T104" fmla="*/ 20 w 894"/>
              <a:gd name="T105" fmla="*/ 607 h 804"/>
              <a:gd name="T106" fmla="*/ 24 w 894"/>
              <a:gd name="T107" fmla="*/ 572 h 804"/>
              <a:gd name="T108" fmla="*/ 52 w 894"/>
              <a:gd name="T109" fmla="*/ 558 h 804"/>
              <a:gd name="T110" fmla="*/ 67 w 894"/>
              <a:gd name="T111" fmla="*/ 794 h 804"/>
              <a:gd name="T112" fmla="*/ 24 w 894"/>
              <a:gd name="T113" fmla="*/ 729 h 804"/>
              <a:gd name="T114" fmla="*/ 892 w 894"/>
              <a:gd name="T115" fmla="*/ 664 h 804"/>
              <a:gd name="T116" fmla="*/ 870 w 894"/>
              <a:gd name="T117" fmla="*/ 771 h 804"/>
              <a:gd name="T118" fmla="*/ 809 w 894"/>
              <a:gd name="T119" fmla="*/ 804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4" h="804">
                <a:moveTo>
                  <a:pt x="892" y="225"/>
                </a:moveTo>
                <a:lnTo>
                  <a:pt x="892" y="260"/>
                </a:lnTo>
                <a:lnTo>
                  <a:pt x="892" y="260"/>
                </a:lnTo>
                <a:lnTo>
                  <a:pt x="892" y="270"/>
                </a:lnTo>
                <a:lnTo>
                  <a:pt x="888" y="280"/>
                </a:lnTo>
                <a:lnTo>
                  <a:pt x="884" y="288"/>
                </a:lnTo>
                <a:lnTo>
                  <a:pt x="878" y="296"/>
                </a:lnTo>
                <a:lnTo>
                  <a:pt x="870" y="303"/>
                </a:lnTo>
                <a:lnTo>
                  <a:pt x="862" y="309"/>
                </a:lnTo>
                <a:lnTo>
                  <a:pt x="852" y="311"/>
                </a:lnTo>
                <a:lnTo>
                  <a:pt x="842" y="313"/>
                </a:lnTo>
                <a:lnTo>
                  <a:pt x="71" y="313"/>
                </a:lnTo>
                <a:lnTo>
                  <a:pt x="71" y="313"/>
                </a:lnTo>
                <a:lnTo>
                  <a:pt x="59" y="311"/>
                </a:lnTo>
                <a:lnTo>
                  <a:pt x="48" y="309"/>
                </a:lnTo>
                <a:lnTo>
                  <a:pt x="40" y="303"/>
                </a:lnTo>
                <a:lnTo>
                  <a:pt x="32" y="296"/>
                </a:lnTo>
                <a:lnTo>
                  <a:pt x="26" y="288"/>
                </a:lnTo>
                <a:lnTo>
                  <a:pt x="22" y="280"/>
                </a:lnTo>
                <a:lnTo>
                  <a:pt x="18" y="270"/>
                </a:lnTo>
                <a:lnTo>
                  <a:pt x="18" y="260"/>
                </a:lnTo>
                <a:lnTo>
                  <a:pt x="18" y="225"/>
                </a:lnTo>
                <a:lnTo>
                  <a:pt x="16" y="225"/>
                </a:lnTo>
                <a:lnTo>
                  <a:pt x="16" y="225"/>
                </a:lnTo>
                <a:lnTo>
                  <a:pt x="22" y="201"/>
                </a:lnTo>
                <a:lnTo>
                  <a:pt x="30" y="179"/>
                </a:lnTo>
                <a:lnTo>
                  <a:pt x="42" y="156"/>
                </a:lnTo>
                <a:lnTo>
                  <a:pt x="59" y="136"/>
                </a:lnTo>
                <a:lnTo>
                  <a:pt x="79" y="116"/>
                </a:lnTo>
                <a:lnTo>
                  <a:pt x="101" y="98"/>
                </a:lnTo>
                <a:lnTo>
                  <a:pt x="128" y="81"/>
                </a:lnTo>
                <a:lnTo>
                  <a:pt x="154" y="65"/>
                </a:lnTo>
                <a:lnTo>
                  <a:pt x="186" y="51"/>
                </a:lnTo>
                <a:lnTo>
                  <a:pt x="219" y="37"/>
                </a:lnTo>
                <a:lnTo>
                  <a:pt x="253" y="27"/>
                </a:lnTo>
                <a:lnTo>
                  <a:pt x="292" y="16"/>
                </a:lnTo>
                <a:lnTo>
                  <a:pt x="330" y="8"/>
                </a:lnTo>
                <a:lnTo>
                  <a:pt x="371" y="4"/>
                </a:lnTo>
                <a:lnTo>
                  <a:pt x="412" y="0"/>
                </a:lnTo>
                <a:lnTo>
                  <a:pt x="456" y="0"/>
                </a:lnTo>
                <a:lnTo>
                  <a:pt x="456" y="0"/>
                </a:lnTo>
                <a:lnTo>
                  <a:pt x="499" y="0"/>
                </a:lnTo>
                <a:lnTo>
                  <a:pt x="539" y="4"/>
                </a:lnTo>
                <a:lnTo>
                  <a:pt x="580" y="8"/>
                </a:lnTo>
                <a:lnTo>
                  <a:pt x="621" y="16"/>
                </a:lnTo>
                <a:lnTo>
                  <a:pt x="657" y="27"/>
                </a:lnTo>
                <a:lnTo>
                  <a:pt x="692" y="37"/>
                </a:lnTo>
                <a:lnTo>
                  <a:pt x="724" y="51"/>
                </a:lnTo>
                <a:lnTo>
                  <a:pt x="756" y="65"/>
                </a:lnTo>
                <a:lnTo>
                  <a:pt x="783" y="81"/>
                </a:lnTo>
                <a:lnTo>
                  <a:pt x="809" y="98"/>
                </a:lnTo>
                <a:lnTo>
                  <a:pt x="832" y="116"/>
                </a:lnTo>
                <a:lnTo>
                  <a:pt x="852" y="136"/>
                </a:lnTo>
                <a:lnTo>
                  <a:pt x="868" y="156"/>
                </a:lnTo>
                <a:lnTo>
                  <a:pt x="880" y="179"/>
                </a:lnTo>
                <a:lnTo>
                  <a:pt x="888" y="201"/>
                </a:lnTo>
                <a:lnTo>
                  <a:pt x="894" y="225"/>
                </a:lnTo>
                <a:lnTo>
                  <a:pt x="892" y="225"/>
                </a:lnTo>
                <a:close/>
                <a:moveTo>
                  <a:pt x="282" y="92"/>
                </a:moveTo>
                <a:lnTo>
                  <a:pt x="282" y="92"/>
                </a:lnTo>
                <a:lnTo>
                  <a:pt x="274" y="92"/>
                </a:lnTo>
                <a:lnTo>
                  <a:pt x="268" y="94"/>
                </a:lnTo>
                <a:lnTo>
                  <a:pt x="257" y="102"/>
                </a:lnTo>
                <a:lnTo>
                  <a:pt x="251" y="112"/>
                </a:lnTo>
                <a:lnTo>
                  <a:pt x="249" y="118"/>
                </a:lnTo>
                <a:lnTo>
                  <a:pt x="249" y="124"/>
                </a:lnTo>
                <a:lnTo>
                  <a:pt x="249" y="124"/>
                </a:lnTo>
                <a:lnTo>
                  <a:pt x="249" y="130"/>
                </a:lnTo>
                <a:lnTo>
                  <a:pt x="251" y="136"/>
                </a:lnTo>
                <a:lnTo>
                  <a:pt x="257" y="146"/>
                </a:lnTo>
                <a:lnTo>
                  <a:pt x="268" y="152"/>
                </a:lnTo>
                <a:lnTo>
                  <a:pt x="274" y="154"/>
                </a:lnTo>
                <a:lnTo>
                  <a:pt x="282" y="156"/>
                </a:lnTo>
                <a:lnTo>
                  <a:pt x="282" y="156"/>
                </a:lnTo>
                <a:lnTo>
                  <a:pt x="288" y="154"/>
                </a:lnTo>
                <a:lnTo>
                  <a:pt x="294" y="152"/>
                </a:lnTo>
                <a:lnTo>
                  <a:pt x="304" y="146"/>
                </a:lnTo>
                <a:lnTo>
                  <a:pt x="310" y="136"/>
                </a:lnTo>
                <a:lnTo>
                  <a:pt x="312" y="130"/>
                </a:lnTo>
                <a:lnTo>
                  <a:pt x="312" y="124"/>
                </a:lnTo>
                <a:lnTo>
                  <a:pt x="312" y="124"/>
                </a:lnTo>
                <a:lnTo>
                  <a:pt x="312" y="118"/>
                </a:lnTo>
                <a:lnTo>
                  <a:pt x="310" y="112"/>
                </a:lnTo>
                <a:lnTo>
                  <a:pt x="304" y="102"/>
                </a:lnTo>
                <a:lnTo>
                  <a:pt x="294" y="94"/>
                </a:lnTo>
                <a:lnTo>
                  <a:pt x="288" y="92"/>
                </a:lnTo>
                <a:lnTo>
                  <a:pt x="282" y="92"/>
                </a:lnTo>
                <a:lnTo>
                  <a:pt x="282" y="92"/>
                </a:lnTo>
                <a:close/>
                <a:moveTo>
                  <a:pt x="357" y="197"/>
                </a:moveTo>
                <a:lnTo>
                  <a:pt x="357" y="197"/>
                </a:lnTo>
                <a:lnTo>
                  <a:pt x="351" y="199"/>
                </a:lnTo>
                <a:lnTo>
                  <a:pt x="345" y="199"/>
                </a:lnTo>
                <a:lnTo>
                  <a:pt x="334" y="207"/>
                </a:lnTo>
                <a:lnTo>
                  <a:pt x="326" y="217"/>
                </a:lnTo>
                <a:lnTo>
                  <a:pt x="324" y="223"/>
                </a:lnTo>
                <a:lnTo>
                  <a:pt x="324" y="229"/>
                </a:lnTo>
                <a:lnTo>
                  <a:pt x="324" y="229"/>
                </a:lnTo>
                <a:lnTo>
                  <a:pt x="324" y="236"/>
                </a:lnTo>
                <a:lnTo>
                  <a:pt x="326" y="242"/>
                </a:lnTo>
                <a:lnTo>
                  <a:pt x="334" y="252"/>
                </a:lnTo>
                <a:lnTo>
                  <a:pt x="345" y="260"/>
                </a:lnTo>
                <a:lnTo>
                  <a:pt x="351" y="262"/>
                </a:lnTo>
                <a:lnTo>
                  <a:pt x="357" y="262"/>
                </a:lnTo>
                <a:lnTo>
                  <a:pt x="357" y="262"/>
                </a:lnTo>
                <a:lnTo>
                  <a:pt x="363" y="262"/>
                </a:lnTo>
                <a:lnTo>
                  <a:pt x="369" y="260"/>
                </a:lnTo>
                <a:lnTo>
                  <a:pt x="379" y="252"/>
                </a:lnTo>
                <a:lnTo>
                  <a:pt x="387" y="242"/>
                </a:lnTo>
                <a:lnTo>
                  <a:pt x="387" y="236"/>
                </a:lnTo>
                <a:lnTo>
                  <a:pt x="389" y="229"/>
                </a:lnTo>
                <a:lnTo>
                  <a:pt x="389" y="229"/>
                </a:lnTo>
                <a:lnTo>
                  <a:pt x="387" y="223"/>
                </a:lnTo>
                <a:lnTo>
                  <a:pt x="387" y="217"/>
                </a:lnTo>
                <a:lnTo>
                  <a:pt x="379" y="207"/>
                </a:lnTo>
                <a:lnTo>
                  <a:pt x="369" y="199"/>
                </a:lnTo>
                <a:lnTo>
                  <a:pt x="363" y="199"/>
                </a:lnTo>
                <a:lnTo>
                  <a:pt x="357" y="197"/>
                </a:lnTo>
                <a:lnTo>
                  <a:pt x="357" y="197"/>
                </a:lnTo>
                <a:close/>
                <a:moveTo>
                  <a:pt x="448" y="92"/>
                </a:moveTo>
                <a:lnTo>
                  <a:pt x="448" y="92"/>
                </a:lnTo>
                <a:lnTo>
                  <a:pt x="442" y="92"/>
                </a:lnTo>
                <a:lnTo>
                  <a:pt x="436" y="94"/>
                </a:lnTo>
                <a:lnTo>
                  <a:pt x="426" y="102"/>
                </a:lnTo>
                <a:lnTo>
                  <a:pt x="418" y="112"/>
                </a:lnTo>
                <a:lnTo>
                  <a:pt x="416" y="118"/>
                </a:lnTo>
                <a:lnTo>
                  <a:pt x="416" y="124"/>
                </a:lnTo>
                <a:lnTo>
                  <a:pt x="416" y="124"/>
                </a:lnTo>
                <a:lnTo>
                  <a:pt x="416" y="130"/>
                </a:lnTo>
                <a:lnTo>
                  <a:pt x="418" y="136"/>
                </a:lnTo>
                <a:lnTo>
                  <a:pt x="426" y="146"/>
                </a:lnTo>
                <a:lnTo>
                  <a:pt x="436" y="152"/>
                </a:lnTo>
                <a:lnTo>
                  <a:pt x="442" y="154"/>
                </a:lnTo>
                <a:lnTo>
                  <a:pt x="448" y="156"/>
                </a:lnTo>
                <a:lnTo>
                  <a:pt x="448" y="156"/>
                </a:lnTo>
                <a:lnTo>
                  <a:pt x="454" y="154"/>
                </a:lnTo>
                <a:lnTo>
                  <a:pt x="460" y="152"/>
                </a:lnTo>
                <a:lnTo>
                  <a:pt x="470" y="146"/>
                </a:lnTo>
                <a:lnTo>
                  <a:pt x="477" y="136"/>
                </a:lnTo>
                <a:lnTo>
                  <a:pt x="479" y="130"/>
                </a:lnTo>
                <a:lnTo>
                  <a:pt x="481" y="124"/>
                </a:lnTo>
                <a:lnTo>
                  <a:pt x="481" y="124"/>
                </a:lnTo>
                <a:lnTo>
                  <a:pt x="479" y="118"/>
                </a:lnTo>
                <a:lnTo>
                  <a:pt x="477" y="112"/>
                </a:lnTo>
                <a:lnTo>
                  <a:pt x="470" y="102"/>
                </a:lnTo>
                <a:lnTo>
                  <a:pt x="460" y="94"/>
                </a:lnTo>
                <a:lnTo>
                  <a:pt x="454" y="92"/>
                </a:lnTo>
                <a:lnTo>
                  <a:pt x="448" y="92"/>
                </a:lnTo>
                <a:lnTo>
                  <a:pt x="448" y="92"/>
                </a:lnTo>
                <a:close/>
                <a:moveTo>
                  <a:pt x="537" y="197"/>
                </a:moveTo>
                <a:lnTo>
                  <a:pt x="537" y="197"/>
                </a:lnTo>
                <a:lnTo>
                  <a:pt x="531" y="199"/>
                </a:lnTo>
                <a:lnTo>
                  <a:pt x="525" y="199"/>
                </a:lnTo>
                <a:lnTo>
                  <a:pt x="515" y="207"/>
                </a:lnTo>
                <a:lnTo>
                  <a:pt x="509" y="217"/>
                </a:lnTo>
                <a:lnTo>
                  <a:pt x="507" y="223"/>
                </a:lnTo>
                <a:lnTo>
                  <a:pt x="507" y="229"/>
                </a:lnTo>
                <a:lnTo>
                  <a:pt x="507" y="229"/>
                </a:lnTo>
                <a:lnTo>
                  <a:pt x="507" y="236"/>
                </a:lnTo>
                <a:lnTo>
                  <a:pt x="509" y="242"/>
                </a:lnTo>
                <a:lnTo>
                  <a:pt x="515" y="252"/>
                </a:lnTo>
                <a:lnTo>
                  <a:pt x="525" y="260"/>
                </a:lnTo>
                <a:lnTo>
                  <a:pt x="531" y="262"/>
                </a:lnTo>
                <a:lnTo>
                  <a:pt x="537" y="262"/>
                </a:lnTo>
                <a:lnTo>
                  <a:pt x="537" y="262"/>
                </a:lnTo>
                <a:lnTo>
                  <a:pt x="545" y="262"/>
                </a:lnTo>
                <a:lnTo>
                  <a:pt x="552" y="260"/>
                </a:lnTo>
                <a:lnTo>
                  <a:pt x="562" y="252"/>
                </a:lnTo>
                <a:lnTo>
                  <a:pt x="568" y="242"/>
                </a:lnTo>
                <a:lnTo>
                  <a:pt x="570" y="236"/>
                </a:lnTo>
                <a:lnTo>
                  <a:pt x="570" y="229"/>
                </a:lnTo>
                <a:lnTo>
                  <a:pt x="570" y="229"/>
                </a:lnTo>
                <a:lnTo>
                  <a:pt x="570" y="223"/>
                </a:lnTo>
                <a:lnTo>
                  <a:pt x="568" y="217"/>
                </a:lnTo>
                <a:lnTo>
                  <a:pt x="562" y="207"/>
                </a:lnTo>
                <a:lnTo>
                  <a:pt x="552" y="199"/>
                </a:lnTo>
                <a:lnTo>
                  <a:pt x="545" y="199"/>
                </a:lnTo>
                <a:lnTo>
                  <a:pt x="537" y="197"/>
                </a:lnTo>
                <a:lnTo>
                  <a:pt x="537" y="197"/>
                </a:lnTo>
                <a:close/>
                <a:moveTo>
                  <a:pt x="598" y="92"/>
                </a:moveTo>
                <a:lnTo>
                  <a:pt x="598" y="92"/>
                </a:lnTo>
                <a:lnTo>
                  <a:pt x="592" y="92"/>
                </a:lnTo>
                <a:lnTo>
                  <a:pt x="586" y="94"/>
                </a:lnTo>
                <a:lnTo>
                  <a:pt x="576" y="102"/>
                </a:lnTo>
                <a:lnTo>
                  <a:pt x="570" y="112"/>
                </a:lnTo>
                <a:lnTo>
                  <a:pt x="568" y="118"/>
                </a:lnTo>
                <a:lnTo>
                  <a:pt x="566" y="124"/>
                </a:lnTo>
                <a:lnTo>
                  <a:pt x="566" y="124"/>
                </a:lnTo>
                <a:lnTo>
                  <a:pt x="568" y="130"/>
                </a:lnTo>
                <a:lnTo>
                  <a:pt x="570" y="136"/>
                </a:lnTo>
                <a:lnTo>
                  <a:pt x="576" y="146"/>
                </a:lnTo>
                <a:lnTo>
                  <a:pt x="586" y="152"/>
                </a:lnTo>
                <a:lnTo>
                  <a:pt x="592" y="154"/>
                </a:lnTo>
                <a:lnTo>
                  <a:pt x="598" y="156"/>
                </a:lnTo>
                <a:lnTo>
                  <a:pt x="598" y="156"/>
                </a:lnTo>
                <a:lnTo>
                  <a:pt x="606" y="154"/>
                </a:lnTo>
                <a:lnTo>
                  <a:pt x="612" y="152"/>
                </a:lnTo>
                <a:lnTo>
                  <a:pt x="623" y="146"/>
                </a:lnTo>
                <a:lnTo>
                  <a:pt x="629" y="136"/>
                </a:lnTo>
                <a:lnTo>
                  <a:pt x="631" y="130"/>
                </a:lnTo>
                <a:lnTo>
                  <a:pt x="631" y="124"/>
                </a:lnTo>
                <a:lnTo>
                  <a:pt x="631" y="124"/>
                </a:lnTo>
                <a:lnTo>
                  <a:pt x="631" y="118"/>
                </a:lnTo>
                <a:lnTo>
                  <a:pt x="629" y="112"/>
                </a:lnTo>
                <a:lnTo>
                  <a:pt x="623" y="102"/>
                </a:lnTo>
                <a:lnTo>
                  <a:pt x="612" y="94"/>
                </a:lnTo>
                <a:lnTo>
                  <a:pt x="606" y="92"/>
                </a:lnTo>
                <a:lnTo>
                  <a:pt x="598" y="92"/>
                </a:lnTo>
                <a:lnTo>
                  <a:pt x="598" y="92"/>
                </a:lnTo>
                <a:close/>
                <a:moveTo>
                  <a:pt x="52" y="400"/>
                </a:moveTo>
                <a:lnTo>
                  <a:pt x="52" y="400"/>
                </a:lnTo>
                <a:lnTo>
                  <a:pt x="44" y="400"/>
                </a:lnTo>
                <a:lnTo>
                  <a:pt x="38" y="398"/>
                </a:lnTo>
                <a:lnTo>
                  <a:pt x="32" y="394"/>
                </a:lnTo>
                <a:lnTo>
                  <a:pt x="28" y="390"/>
                </a:lnTo>
                <a:lnTo>
                  <a:pt x="24" y="384"/>
                </a:lnTo>
                <a:lnTo>
                  <a:pt x="20" y="380"/>
                </a:lnTo>
                <a:lnTo>
                  <a:pt x="18" y="372"/>
                </a:lnTo>
                <a:lnTo>
                  <a:pt x="18" y="365"/>
                </a:lnTo>
                <a:lnTo>
                  <a:pt x="18" y="365"/>
                </a:lnTo>
                <a:lnTo>
                  <a:pt x="18" y="357"/>
                </a:lnTo>
                <a:lnTo>
                  <a:pt x="20" y="351"/>
                </a:lnTo>
                <a:lnTo>
                  <a:pt x="24" y="345"/>
                </a:lnTo>
                <a:lnTo>
                  <a:pt x="28" y="341"/>
                </a:lnTo>
                <a:lnTo>
                  <a:pt x="32" y="337"/>
                </a:lnTo>
                <a:lnTo>
                  <a:pt x="38" y="333"/>
                </a:lnTo>
                <a:lnTo>
                  <a:pt x="44" y="331"/>
                </a:lnTo>
                <a:lnTo>
                  <a:pt x="52" y="331"/>
                </a:lnTo>
                <a:lnTo>
                  <a:pt x="858" y="331"/>
                </a:lnTo>
                <a:lnTo>
                  <a:pt x="858" y="331"/>
                </a:lnTo>
                <a:lnTo>
                  <a:pt x="866" y="331"/>
                </a:lnTo>
                <a:lnTo>
                  <a:pt x="872" y="333"/>
                </a:lnTo>
                <a:lnTo>
                  <a:pt x="878" y="337"/>
                </a:lnTo>
                <a:lnTo>
                  <a:pt x="882" y="341"/>
                </a:lnTo>
                <a:lnTo>
                  <a:pt x="888" y="345"/>
                </a:lnTo>
                <a:lnTo>
                  <a:pt x="890" y="351"/>
                </a:lnTo>
                <a:lnTo>
                  <a:pt x="892" y="357"/>
                </a:lnTo>
                <a:lnTo>
                  <a:pt x="892" y="365"/>
                </a:lnTo>
                <a:lnTo>
                  <a:pt x="892" y="365"/>
                </a:lnTo>
                <a:lnTo>
                  <a:pt x="892" y="372"/>
                </a:lnTo>
                <a:lnTo>
                  <a:pt x="890" y="380"/>
                </a:lnTo>
                <a:lnTo>
                  <a:pt x="888" y="384"/>
                </a:lnTo>
                <a:lnTo>
                  <a:pt x="882" y="390"/>
                </a:lnTo>
                <a:lnTo>
                  <a:pt x="878" y="394"/>
                </a:lnTo>
                <a:lnTo>
                  <a:pt x="872" y="398"/>
                </a:lnTo>
                <a:lnTo>
                  <a:pt x="866" y="400"/>
                </a:lnTo>
                <a:lnTo>
                  <a:pt x="858" y="400"/>
                </a:lnTo>
                <a:lnTo>
                  <a:pt x="52" y="400"/>
                </a:lnTo>
                <a:close/>
                <a:moveTo>
                  <a:pt x="61" y="418"/>
                </a:moveTo>
                <a:lnTo>
                  <a:pt x="332" y="418"/>
                </a:lnTo>
                <a:lnTo>
                  <a:pt x="539" y="518"/>
                </a:lnTo>
                <a:lnTo>
                  <a:pt x="649" y="418"/>
                </a:lnTo>
                <a:lnTo>
                  <a:pt x="832" y="418"/>
                </a:lnTo>
                <a:lnTo>
                  <a:pt x="832" y="418"/>
                </a:lnTo>
                <a:lnTo>
                  <a:pt x="844" y="418"/>
                </a:lnTo>
                <a:lnTo>
                  <a:pt x="856" y="422"/>
                </a:lnTo>
                <a:lnTo>
                  <a:pt x="866" y="428"/>
                </a:lnTo>
                <a:lnTo>
                  <a:pt x="876" y="436"/>
                </a:lnTo>
                <a:lnTo>
                  <a:pt x="882" y="445"/>
                </a:lnTo>
                <a:lnTo>
                  <a:pt x="888" y="455"/>
                </a:lnTo>
                <a:lnTo>
                  <a:pt x="892" y="467"/>
                </a:lnTo>
                <a:lnTo>
                  <a:pt x="892" y="479"/>
                </a:lnTo>
                <a:lnTo>
                  <a:pt x="892" y="479"/>
                </a:lnTo>
                <a:lnTo>
                  <a:pt x="892" y="491"/>
                </a:lnTo>
                <a:lnTo>
                  <a:pt x="888" y="503"/>
                </a:lnTo>
                <a:lnTo>
                  <a:pt x="882" y="514"/>
                </a:lnTo>
                <a:lnTo>
                  <a:pt x="876" y="522"/>
                </a:lnTo>
                <a:lnTo>
                  <a:pt x="866" y="530"/>
                </a:lnTo>
                <a:lnTo>
                  <a:pt x="856" y="536"/>
                </a:lnTo>
                <a:lnTo>
                  <a:pt x="844" y="540"/>
                </a:lnTo>
                <a:lnTo>
                  <a:pt x="832" y="540"/>
                </a:lnTo>
                <a:lnTo>
                  <a:pt x="61" y="540"/>
                </a:lnTo>
                <a:lnTo>
                  <a:pt x="61" y="540"/>
                </a:lnTo>
                <a:lnTo>
                  <a:pt x="48" y="540"/>
                </a:lnTo>
                <a:lnTo>
                  <a:pt x="36" y="536"/>
                </a:lnTo>
                <a:lnTo>
                  <a:pt x="26" y="530"/>
                </a:lnTo>
                <a:lnTo>
                  <a:pt x="18" y="522"/>
                </a:lnTo>
                <a:lnTo>
                  <a:pt x="10" y="514"/>
                </a:lnTo>
                <a:lnTo>
                  <a:pt x="4" y="503"/>
                </a:lnTo>
                <a:lnTo>
                  <a:pt x="2" y="491"/>
                </a:lnTo>
                <a:lnTo>
                  <a:pt x="0" y="479"/>
                </a:lnTo>
                <a:lnTo>
                  <a:pt x="0" y="479"/>
                </a:lnTo>
                <a:lnTo>
                  <a:pt x="2" y="467"/>
                </a:lnTo>
                <a:lnTo>
                  <a:pt x="4" y="455"/>
                </a:lnTo>
                <a:lnTo>
                  <a:pt x="10" y="445"/>
                </a:lnTo>
                <a:lnTo>
                  <a:pt x="18" y="436"/>
                </a:lnTo>
                <a:lnTo>
                  <a:pt x="26" y="428"/>
                </a:lnTo>
                <a:lnTo>
                  <a:pt x="36" y="422"/>
                </a:lnTo>
                <a:lnTo>
                  <a:pt x="48" y="418"/>
                </a:lnTo>
                <a:lnTo>
                  <a:pt x="61" y="418"/>
                </a:lnTo>
                <a:lnTo>
                  <a:pt x="61" y="418"/>
                </a:lnTo>
                <a:close/>
                <a:moveTo>
                  <a:pt x="52" y="558"/>
                </a:moveTo>
                <a:lnTo>
                  <a:pt x="858" y="558"/>
                </a:lnTo>
                <a:lnTo>
                  <a:pt x="858" y="558"/>
                </a:lnTo>
                <a:lnTo>
                  <a:pt x="866" y="558"/>
                </a:lnTo>
                <a:lnTo>
                  <a:pt x="872" y="560"/>
                </a:lnTo>
                <a:lnTo>
                  <a:pt x="878" y="564"/>
                </a:lnTo>
                <a:lnTo>
                  <a:pt x="882" y="568"/>
                </a:lnTo>
                <a:lnTo>
                  <a:pt x="888" y="572"/>
                </a:lnTo>
                <a:lnTo>
                  <a:pt x="890" y="578"/>
                </a:lnTo>
                <a:lnTo>
                  <a:pt x="892" y="587"/>
                </a:lnTo>
                <a:lnTo>
                  <a:pt x="892" y="593"/>
                </a:lnTo>
                <a:lnTo>
                  <a:pt x="892" y="593"/>
                </a:lnTo>
                <a:lnTo>
                  <a:pt x="892" y="601"/>
                </a:lnTo>
                <a:lnTo>
                  <a:pt x="890" y="607"/>
                </a:lnTo>
                <a:lnTo>
                  <a:pt x="888" y="613"/>
                </a:lnTo>
                <a:lnTo>
                  <a:pt x="882" y="617"/>
                </a:lnTo>
                <a:lnTo>
                  <a:pt x="878" y="621"/>
                </a:lnTo>
                <a:lnTo>
                  <a:pt x="872" y="625"/>
                </a:lnTo>
                <a:lnTo>
                  <a:pt x="866" y="627"/>
                </a:lnTo>
                <a:lnTo>
                  <a:pt x="858" y="627"/>
                </a:lnTo>
                <a:lnTo>
                  <a:pt x="52" y="627"/>
                </a:lnTo>
                <a:lnTo>
                  <a:pt x="52" y="627"/>
                </a:lnTo>
                <a:lnTo>
                  <a:pt x="44" y="627"/>
                </a:lnTo>
                <a:lnTo>
                  <a:pt x="38" y="625"/>
                </a:lnTo>
                <a:lnTo>
                  <a:pt x="32" y="621"/>
                </a:lnTo>
                <a:lnTo>
                  <a:pt x="28" y="617"/>
                </a:lnTo>
                <a:lnTo>
                  <a:pt x="24" y="613"/>
                </a:lnTo>
                <a:lnTo>
                  <a:pt x="20" y="607"/>
                </a:lnTo>
                <a:lnTo>
                  <a:pt x="18" y="601"/>
                </a:lnTo>
                <a:lnTo>
                  <a:pt x="18" y="593"/>
                </a:lnTo>
                <a:lnTo>
                  <a:pt x="18" y="593"/>
                </a:lnTo>
                <a:lnTo>
                  <a:pt x="18" y="587"/>
                </a:lnTo>
                <a:lnTo>
                  <a:pt x="20" y="578"/>
                </a:lnTo>
                <a:lnTo>
                  <a:pt x="24" y="572"/>
                </a:lnTo>
                <a:lnTo>
                  <a:pt x="28" y="568"/>
                </a:lnTo>
                <a:lnTo>
                  <a:pt x="32" y="564"/>
                </a:lnTo>
                <a:lnTo>
                  <a:pt x="38" y="560"/>
                </a:lnTo>
                <a:lnTo>
                  <a:pt x="44" y="558"/>
                </a:lnTo>
                <a:lnTo>
                  <a:pt x="52" y="558"/>
                </a:lnTo>
                <a:lnTo>
                  <a:pt x="52" y="558"/>
                </a:lnTo>
                <a:close/>
                <a:moveTo>
                  <a:pt x="809" y="804"/>
                </a:moveTo>
                <a:lnTo>
                  <a:pt x="103" y="804"/>
                </a:lnTo>
                <a:lnTo>
                  <a:pt x="103" y="804"/>
                </a:lnTo>
                <a:lnTo>
                  <a:pt x="89" y="802"/>
                </a:lnTo>
                <a:lnTo>
                  <a:pt x="77" y="800"/>
                </a:lnTo>
                <a:lnTo>
                  <a:pt x="67" y="794"/>
                </a:lnTo>
                <a:lnTo>
                  <a:pt x="57" y="787"/>
                </a:lnTo>
                <a:lnTo>
                  <a:pt x="48" y="781"/>
                </a:lnTo>
                <a:lnTo>
                  <a:pt x="42" y="771"/>
                </a:lnTo>
                <a:lnTo>
                  <a:pt x="36" y="761"/>
                </a:lnTo>
                <a:lnTo>
                  <a:pt x="32" y="751"/>
                </a:lnTo>
                <a:lnTo>
                  <a:pt x="24" y="729"/>
                </a:lnTo>
                <a:lnTo>
                  <a:pt x="22" y="706"/>
                </a:lnTo>
                <a:lnTo>
                  <a:pt x="20" y="682"/>
                </a:lnTo>
                <a:lnTo>
                  <a:pt x="20" y="664"/>
                </a:lnTo>
                <a:lnTo>
                  <a:pt x="20" y="664"/>
                </a:lnTo>
                <a:lnTo>
                  <a:pt x="892" y="664"/>
                </a:lnTo>
                <a:lnTo>
                  <a:pt x="892" y="664"/>
                </a:lnTo>
                <a:lnTo>
                  <a:pt x="892" y="682"/>
                </a:lnTo>
                <a:lnTo>
                  <a:pt x="890" y="706"/>
                </a:lnTo>
                <a:lnTo>
                  <a:pt x="886" y="729"/>
                </a:lnTo>
                <a:lnTo>
                  <a:pt x="880" y="751"/>
                </a:lnTo>
                <a:lnTo>
                  <a:pt x="876" y="761"/>
                </a:lnTo>
                <a:lnTo>
                  <a:pt x="870" y="771"/>
                </a:lnTo>
                <a:lnTo>
                  <a:pt x="864" y="781"/>
                </a:lnTo>
                <a:lnTo>
                  <a:pt x="856" y="787"/>
                </a:lnTo>
                <a:lnTo>
                  <a:pt x="846" y="794"/>
                </a:lnTo>
                <a:lnTo>
                  <a:pt x="836" y="800"/>
                </a:lnTo>
                <a:lnTo>
                  <a:pt x="823" y="802"/>
                </a:lnTo>
                <a:lnTo>
                  <a:pt x="809" y="804"/>
                </a:lnTo>
                <a:lnTo>
                  <a:pt x="809" y="80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5484813" y="1979613"/>
            <a:ext cx="1381125" cy="1292225"/>
          </a:xfrm>
          <a:custGeom>
            <a:avLst/>
            <a:gdLst>
              <a:gd name="T0" fmla="*/ 834 w 870"/>
              <a:gd name="T1" fmla="*/ 162 h 814"/>
              <a:gd name="T2" fmla="*/ 838 w 870"/>
              <a:gd name="T3" fmla="*/ 99 h 814"/>
              <a:gd name="T4" fmla="*/ 785 w 870"/>
              <a:gd name="T5" fmla="*/ 22 h 814"/>
              <a:gd name="T6" fmla="*/ 716 w 870"/>
              <a:gd name="T7" fmla="*/ 0 h 814"/>
              <a:gd name="T8" fmla="*/ 645 w 870"/>
              <a:gd name="T9" fmla="*/ 22 h 814"/>
              <a:gd name="T10" fmla="*/ 600 w 870"/>
              <a:gd name="T11" fmla="*/ 77 h 814"/>
              <a:gd name="T12" fmla="*/ 416 w 870"/>
              <a:gd name="T13" fmla="*/ 286 h 814"/>
              <a:gd name="T14" fmla="*/ 219 w 870"/>
              <a:gd name="T15" fmla="*/ 440 h 814"/>
              <a:gd name="T16" fmla="*/ 81 w 870"/>
              <a:gd name="T17" fmla="*/ 511 h 814"/>
              <a:gd name="T18" fmla="*/ 22 w 870"/>
              <a:gd name="T19" fmla="*/ 556 h 814"/>
              <a:gd name="T20" fmla="*/ 0 w 870"/>
              <a:gd name="T21" fmla="*/ 627 h 814"/>
              <a:gd name="T22" fmla="*/ 20 w 870"/>
              <a:gd name="T23" fmla="*/ 696 h 814"/>
              <a:gd name="T24" fmla="*/ 99 w 870"/>
              <a:gd name="T25" fmla="*/ 749 h 814"/>
              <a:gd name="T26" fmla="*/ 154 w 870"/>
              <a:gd name="T27" fmla="*/ 747 h 814"/>
              <a:gd name="T28" fmla="*/ 209 w 870"/>
              <a:gd name="T29" fmla="*/ 737 h 814"/>
              <a:gd name="T30" fmla="*/ 410 w 870"/>
              <a:gd name="T31" fmla="*/ 649 h 814"/>
              <a:gd name="T32" fmla="*/ 566 w 870"/>
              <a:gd name="T33" fmla="*/ 540 h 814"/>
              <a:gd name="T34" fmla="*/ 744 w 870"/>
              <a:gd name="T35" fmla="*/ 337 h 814"/>
              <a:gd name="T36" fmla="*/ 819 w 870"/>
              <a:gd name="T37" fmla="*/ 197 h 814"/>
              <a:gd name="T38" fmla="*/ 219 w 870"/>
              <a:gd name="T39" fmla="*/ 562 h 814"/>
              <a:gd name="T40" fmla="*/ 180 w 870"/>
              <a:gd name="T41" fmla="*/ 556 h 814"/>
              <a:gd name="T42" fmla="*/ 168 w 870"/>
              <a:gd name="T43" fmla="*/ 534 h 814"/>
              <a:gd name="T44" fmla="*/ 197 w 870"/>
              <a:gd name="T45" fmla="*/ 507 h 814"/>
              <a:gd name="T46" fmla="*/ 276 w 870"/>
              <a:gd name="T47" fmla="*/ 469 h 814"/>
              <a:gd name="T48" fmla="*/ 444 w 870"/>
              <a:gd name="T49" fmla="*/ 345 h 814"/>
              <a:gd name="T50" fmla="*/ 596 w 870"/>
              <a:gd name="T51" fmla="*/ 175 h 814"/>
              <a:gd name="T52" fmla="*/ 546 w 870"/>
              <a:gd name="T53" fmla="*/ 274 h 814"/>
              <a:gd name="T54" fmla="*/ 404 w 870"/>
              <a:gd name="T55" fmla="*/ 426 h 814"/>
              <a:gd name="T56" fmla="*/ 584 w 870"/>
              <a:gd name="T57" fmla="*/ 26 h 814"/>
              <a:gd name="T58" fmla="*/ 531 w 870"/>
              <a:gd name="T59" fmla="*/ 22 h 814"/>
              <a:gd name="T60" fmla="*/ 450 w 870"/>
              <a:gd name="T61" fmla="*/ 89 h 814"/>
              <a:gd name="T62" fmla="*/ 353 w 870"/>
              <a:gd name="T63" fmla="*/ 199 h 814"/>
              <a:gd name="T64" fmla="*/ 156 w 870"/>
              <a:gd name="T65" fmla="*/ 347 h 814"/>
              <a:gd name="T66" fmla="*/ 63 w 870"/>
              <a:gd name="T67" fmla="*/ 400 h 814"/>
              <a:gd name="T68" fmla="*/ 32 w 870"/>
              <a:gd name="T69" fmla="*/ 461 h 814"/>
              <a:gd name="T70" fmla="*/ 105 w 870"/>
              <a:gd name="T71" fmla="*/ 455 h 814"/>
              <a:gd name="T72" fmla="*/ 357 w 870"/>
              <a:gd name="T73" fmla="*/ 296 h 814"/>
              <a:gd name="T74" fmla="*/ 525 w 870"/>
              <a:gd name="T75" fmla="*/ 128 h 814"/>
              <a:gd name="T76" fmla="*/ 584 w 870"/>
              <a:gd name="T77" fmla="*/ 26 h 814"/>
              <a:gd name="T78" fmla="*/ 795 w 870"/>
              <a:gd name="T79" fmla="*/ 294 h 814"/>
              <a:gd name="T80" fmla="*/ 653 w 870"/>
              <a:gd name="T81" fmla="*/ 489 h 814"/>
              <a:gd name="T82" fmla="*/ 477 w 870"/>
              <a:gd name="T83" fmla="*/ 639 h 814"/>
              <a:gd name="T84" fmla="*/ 304 w 870"/>
              <a:gd name="T85" fmla="*/ 728 h 814"/>
              <a:gd name="T86" fmla="*/ 231 w 870"/>
              <a:gd name="T87" fmla="*/ 781 h 814"/>
              <a:gd name="T88" fmla="*/ 268 w 870"/>
              <a:gd name="T89" fmla="*/ 810 h 814"/>
              <a:gd name="T90" fmla="*/ 347 w 870"/>
              <a:gd name="T91" fmla="*/ 806 h 814"/>
              <a:gd name="T92" fmla="*/ 452 w 870"/>
              <a:gd name="T93" fmla="*/ 769 h 814"/>
              <a:gd name="T94" fmla="*/ 653 w 870"/>
              <a:gd name="T95" fmla="*/ 659 h 814"/>
              <a:gd name="T96" fmla="*/ 795 w 870"/>
              <a:gd name="T97" fmla="*/ 507 h 814"/>
              <a:gd name="T98" fmla="*/ 846 w 870"/>
              <a:gd name="T99" fmla="*/ 416 h 814"/>
              <a:gd name="T100" fmla="*/ 870 w 870"/>
              <a:gd name="T101" fmla="*/ 317 h 814"/>
              <a:gd name="T102" fmla="*/ 844 w 870"/>
              <a:gd name="T103" fmla="*/ 24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0" h="814">
                <a:moveTo>
                  <a:pt x="819" y="197"/>
                </a:moveTo>
                <a:lnTo>
                  <a:pt x="817" y="195"/>
                </a:lnTo>
                <a:lnTo>
                  <a:pt x="817" y="195"/>
                </a:lnTo>
                <a:lnTo>
                  <a:pt x="828" y="179"/>
                </a:lnTo>
                <a:lnTo>
                  <a:pt x="834" y="162"/>
                </a:lnTo>
                <a:lnTo>
                  <a:pt x="838" y="144"/>
                </a:lnTo>
                <a:lnTo>
                  <a:pt x="840" y="126"/>
                </a:lnTo>
                <a:lnTo>
                  <a:pt x="840" y="126"/>
                </a:lnTo>
                <a:lnTo>
                  <a:pt x="838" y="112"/>
                </a:lnTo>
                <a:lnTo>
                  <a:pt x="838" y="99"/>
                </a:lnTo>
                <a:lnTo>
                  <a:pt x="834" y="87"/>
                </a:lnTo>
                <a:lnTo>
                  <a:pt x="830" y="77"/>
                </a:lnTo>
                <a:lnTo>
                  <a:pt x="817" y="55"/>
                </a:lnTo>
                <a:lnTo>
                  <a:pt x="803" y="37"/>
                </a:lnTo>
                <a:lnTo>
                  <a:pt x="785" y="22"/>
                </a:lnTo>
                <a:lnTo>
                  <a:pt x="763" y="10"/>
                </a:lnTo>
                <a:lnTo>
                  <a:pt x="752" y="6"/>
                </a:lnTo>
                <a:lnTo>
                  <a:pt x="740" y="4"/>
                </a:lnTo>
                <a:lnTo>
                  <a:pt x="728" y="2"/>
                </a:lnTo>
                <a:lnTo>
                  <a:pt x="716" y="0"/>
                </a:lnTo>
                <a:lnTo>
                  <a:pt x="716" y="0"/>
                </a:lnTo>
                <a:lnTo>
                  <a:pt x="696" y="2"/>
                </a:lnTo>
                <a:lnTo>
                  <a:pt x="677" y="6"/>
                </a:lnTo>
                <a:lnTo>
                  <a:pt x="661" y="14"/>
                </a:lnTo>
                <a:lnTo>
                  <a:pt x="645" y="22"/>
                </a:lnTo>
                <a:lnTo>
                  <a:pt x="631" y="35"/>
                </a:lnTo>
                <a:lnTo>
                  <a:pt x="619" y="47"/>
                </a:lnTo>
                <a:lnTo>
                  <a:pt x="608" y="61"/>
                </a:lnTo>
                <a:lnTo>
                  <a:pt x="600" y="77"/>
                </a:lnTo>
                <a:lnTo>
                  <a:pt x="600" y="77"/>
                </a:lnTo>
                <a:lnTo>
                  <a:pt x="572" y="116"/>
                </a:lnTo>
                <a:lnTo>
                  <a:pt x="529" y="166"/>
                </a:lnTo>
                <a:lnTo>
                  <a:pt x="479" y="223"/>
                </a:lnTo>
                <a:lnTo>
                  <a:pt x="448" y="256"/>
                </a:lnTo>
                <a:lnTo>
                  <a:pt x="416" y="286"/>
                </a:lnTo>
                <a:lnTo>
                  <a:pt x="381" y="319"/>
                </a:lnTo>
                <a:lnTo>
                  <a:pt x="343" y="349"/>
                </a:lnTo>
                <a:lnTo>
                  <a:pt x="304" y="381"/>
                </a:lnTo>
                <a:lnTo>
                  <a:pt x="264" y="412"/>
                </a:lnTo>
                <a:lnTo>
                  <a:pt x="219" y="440"/>
                </a:lnTo>
                <a:lnTo>
                  <a:pt x="174" y="467"/>
                </a:lnTo>
                <a:lnTo>
                  <a:pt x="128" y="489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63" y="519"/>
                </a:lnTo>
                <a:lnTo>
                  <a:pt x="48" y="530"/>
                </a:lnTo>
                <a:lnTo>
                  <a:pt x="34" y="542"/>
                </a:lnTo>
                <a:lnTo>
                  <a:pt x="22" y="556"/>
                </a:lnTo>
                <a:lnTo>
                  <a:pt x="12" y="572"/>
                </a:lnTo>
                <a:lnTo>
                  <a:pt x="6" y="588"/>
                </a:lnTo>
                <a:lnTo>
                  <a:pt x="2" y="609"/>
                </a:lnTo>
                <a:lnTo>
                  <a:pt x="0" y="627"/>
                </a:lnTo>
                <a:lnTo>
                  <a:pt x="0" y="627"/>
                </a:lnTo>
                <a:lnTo>
                  <a:pt x="0" y="639"/>
                </a:lnTo>
                <a:lnTo>
                  <a:pt x="2" y="651"/>
                </a:lnTo>
                <a:lnTo>
                  <a:pt x="6" y="664"/>
                </a:lnTo>
                <a:lnTo>
                  <a:pt x="10" y="676"/>
                </a:lnTo>
                <a:lnTo>
                  <a:pt x="20" y="696"/>
                </a:lnTo>
                <a:lnTo>
                  <a:pt x="36" y="714"/>
                </a:lnTo>
                <a:lnTo>
                  <a:pt x="55" y="730"/>
                </a:lnTo>
                <a:lnTo>
                  <a:pt x="75" y="741"/>
                </a:lnTo>
                <a:lnTo>
                  <a:pt x="87" y="747"/>
                </a:lnTo>
                <a:lnTo>
                  <a:pt x="99" y="749"/>
                </a:lnTo>
                <a:lnTo>
                  <a:pt x="111" y="751"/>
                </a:lnTo>
                <a:lnTo>
                  <a:pt x="124" y="751"/>
                </a:lnTo>
                <a:lnTo>
                  <a:pt x="124" y="751"/>
                </a:lnTo>
                <a:lnTo>
                  <a:pt x="140" y="751"/>
                </a:lnTo>
                <a:lnTo>
                  <a:pt x="154" y="747"/>
                </a:lnTo>
                <a:lnTo>
                  <a:pt x="154" y="747"/>
                </a:lnTo>
                <a:lnTo>
                  <a:pt x="160" y="749"/>
                </a:lnTo>
                <a:lnTo>
                  <a:pt x="164" y="749"/>
                </a:lnTo>
                <a:lnTo>
                  <a:pt x="164" y="749"/>
                </a:lnTo>
                <a:lnTo>
                  <a:pt x="209" y="737"/>
                </a:lnTo>
                <a:lnTo>
                  <a:pt x="253" y="720"/>
                </a:lnTo>
                <a:lnTo>
                  <a:pt x="296" y="704"/>
                </a:lnTo>
                <a:lnTo>
                  <a:pt x="335" y="688"/>
                </a:lnTo>
                <a:lnTo>
                  <a:pt x="373" y="670"/>
                </a:lnTo>
                <a:lnTo>
                  <a:pt x="410" y="649"/>
                </a:lnTo>
                <a:lnTo>
                  <a:pt x="444" y="629"/>
                </a:lnTo>
                <a:lnTo>
                  <a:pt x="477" y="607"/>
                </a:lnTo>
                <a:lnTo>
                  <a:pt x="509" y="584"/>
                </a:lnTo>
                <a:lnTo>
                  <a:pt x="537" y="562"/>
                </a:lnTo>
                <a:lnTo>
                  <a:pt x="566" y="540"/>
                </a:lnTo>
                <a:lnTo>
                  <a:pt x="590" y="515"/>
                </a:lnTo>
                <a:lnTo>
                  <a:pt x="639" y="469"/>
                </a:lnTo>
                <a:lnTo>
                  <a:pt x="679" y="422"/>
                </a:lnTo>
                <a:lnTo>
                  <a:pt x="714" y="377"/>
                </a:lnTo>
                <a:lnTo>
                  <a:pt x="744" y="337"/>
                </a:lnTo>
                <a:lnTo>
                  <a:pt x="769" y="298"/>
                </a:lnTo>
                <a:lnTo>
                  <a:pt x="787" y="264"/>
                </a:lnTo>
                <a:lnTo>
                  <a:pt x="801" y="235"/>
                </a:lnTo>
                <a:lnTo>
                  <a:pt x="811" y="215"/>
                </a:lnTo>
                <a:lnTo>
                  <a:pt x="819" y="197"/>
                </a:lnTo>
                <a:lnTo>
                  <a:pt x="819" y="197"/>
                </a:lnTo>
                <a:close/>
                <a:moveTo>
                  <a:pt x="223" y="562"/>
                </a:moveTo>
                <a:lnTo>
                  <a:pt x="223" y="562"/>
                </a:lnTo>
                <a:lnTo>
                  <a:pt x="219" y="562"/>
                </a:lnTo>
                <a:lnTo>
                  <a:pt x="219" y="562"/>
                </a:lnTo>
                <a:lnTo>
                  <a:pt x="209" y="562"/>
                </a:lnTo>
                <a:lnTo>
                  <a:pt x="209" y="562"/>
                </a:lnTo>
                <a:lnTo>
                  <a:pt x="193" y="562"/>
                </a:lnTo>
                <a:lnTo>
                  <a:pt x="186" y="560"/>
                </a:lnTo>
                <a:lnTo>
                  <a:pt x="180" y="556"/>
                </a:lnTo>
                <a:lnTo>
                  <a:pt x="176" y="552"/>
                </a:lnTo>
                <a:lnTo>
                  <a:pt x="172" y="548"/>
                </a:lnTo>
                <a:lnTo>
                  <a:pt x="170" y="542"/>
                </a:lnTo>
                <a:lnTo>
                  <a:pt x="168" y="534"/>
                </a:lnTo>
                <a:lnTo>
                  <a:pt x="168" y="534"/>
                </a:lnTo>
                <a:lnTo>
                  <a:pt x="170" y="528"/>
                </a:lnTo>
                <a:lnTo>
                  <a:pt x="170" y="521"/>
                </a:lnTo>
                <a:lnTo>
                  <a:pt x="176" y="515"/>
                </a:lnTo>
                <a:lnTo>
                  <a:pt x="186" y="511"/>
                </a:lnTo>
                <a:lnTo>
                  <a:pt x="197" y="507"/>
                </a:lnTo>
                <a:lnTo>
                  <a:pt x="197" y="507"/>
                </a:lnTo>
                <a:lnTo>
                  <a:pt x="197" y="505"/>
                </a:lnTo>
                <a:lnTo>
                  <a:pt x="197" y="505"/>
                </a:lnTo>
                <a:lnTo>
                  <a:pt x="237" y="489"/>
                </a:lnTo>
                <a:lnTo>
                  <a:pt x="276" y="469"/>
                </a:lnTo>
                <a:lnTo>
                  <a:pt x="314" y="446"/>
                </a:lnTo>
                <a:lnTo>
                  <a:pt x="351" y="422"/>
                </a:lnTo>
                <a:lnTo>
                  <a:pt x="383" y="396"/>
                </a:lnTo>
                <a:lnTo>
                  <a:pt x="416" y="369"/>
                </a:lnTo>
                <a:lnTo>
                  <a:pt x="444" y="345"/>
                </a:lnTo>
                <a:lnTo>
                  <a:pt x="473" y="319"/>
                </a:lnTo>
                <a:lnTo>
                  <a:pt x="519" y="270"/>
                </a:lnTo>
                <a:lnTo>
                  <a:pt x="556" y="225"/>
                </a:lnTo>
                <a:lnTo>
                  <a:pt x="582" y="193"/>
                </a:lnTo>
                <a:lnTo>
                  <a:pt x="596" y="175"/>
                </a:lnTo>
                <a:lnTo>
                  <a:pt x="596" y="175"/>
                </a:lnTo>
                <a:lnTo>
                  <a:pt x="588" y="199"/>
                </a:lnTo>
                <a:lnTo>
                  <a:pt x="578" y="223"/>
                </a:lnTo>
                <a:lnTo>
                  <a:pt x="564" y="248"/>
                </a:lnTo>
                <a:lnTo>
                  <a:pt x="546" y="274"/>
                </a:lnTo>
                <a:lnTo>
                  <a:pt x="527" y="298"/>
                </a:lnTo>
                <a:lnTo>
                  <a:pt x="505" y="325"/>
                </a:lnTo>
                <a:lnTo>
                  <a:pt x="483" y="351"/>
                </a:lnTo>
                <a:lnTo>
                  <a:pt x="458" y="375"/>
                </a:lnTo>
                <a:lnTo>
                  <a:pt x="404" y="426"/>
                </a:lnTo>
                <a:lnTo>
                  <a:pt x="345" y="475"/>
                </a:lnTo>
                <a:lnTo>
                  <a:pt x="284" y="519"/>
                </a:lnTo>
                <a:lnTo>
                  <a:pt x="223" y="562"/>
                </a:lnTo>
                <a:lnTo>
                  <a:pt x="223" y="562"/>
                </a:lnTo>
                <a:close/>
                <a:moveTo>
                  <a:pt x="584" y="26"/>
                </a:moveTo>
                <a:lnTo>
                  <a:pt x="584" y="26"/>
                </a:lnTo>
                <a:lnTo>
                  <a:pt x="572" y="20"/>
                </a:lnTo>
                <a:lnTo>
                  <a:pt x="558" y="18"/>
                </a:lnTo>
                <a:lnTo>
                  <a:pt x="546" y="18"/>
                </a:lnTo>
                <a:lnTo>
                  <a:pt x="531" y="22"/>
                </a:lnTo>
                <a:lnTo>
                  <a:pt x="519" y="26"/>
                </a:lnTo>
                <a:lnTo>
                  <a:pt x="507" y="35"/>
                </a:lnTo>
                <a:lnTo>
                  <a:pt x="485" y="51"/>
                </a:lnTo>
                <a:lnTo>
                  <a:pt x="464" y="71"/>
                </a:lnTo>
                <a:lnTo>
                  <a:pt x="450" y="89"/>
                </a:lnTo>
                <a:lnTo>
                  <a:pt x="436" y="108"/>
                </a:lnTo>
                <a:lnTo>
                  <a:pt x="436" y="108"/>
                </a:lnTo>
                <a:lnTo>
                  <a:pt x="414" y="134"/>
                </a:lnTo>
                <a:lnTo>
                  <a:pt x="387" y="162"/>
                </a:lnTo>
                <a:lnTo>
                  <a:pt x="353" y="199"/>
                </a:lnTo>
                <a:lnTo>
                  <a:pt x="306" y="239"/>
                </a:lnTo>
                <a:lnTo>
                  <a:pt x="253" y="282"/>
                </a:lnTo>
                <a:lnTo>
                  <a:pt x="223" y="304"/>
                </a:lnTo>
                <a:lnTo>
                  <a:pt x="191" y="327"/>
                </a:lnTo>
                <a:lnTo>
                  <a:pt x="156" y="347"/>
                </a:lnTo>
                <a:lnTo>
                  <a:pt x="119" y="367"/>
                </a:lnTo>
                <a:lnTo>
                  <a:pt x="119" y="367"/>
                </a:lnTo>
                <a:lnTo>
                  <a:pt x="95" y="379"/>
                </a:lnTo>
                <a:lnTo>
                  <a:pt x="79" y="388"/>
                </a:lnTo>
                <a:lnTo>
                  <a:pt x="63" y="400"/>
                </a:lnTo>
                <a:lnTo>
                  <a:pt x="48" y="416"/>
                </a:lnTo>
                <a:lnTo>
                  <a:pt x="42" y="426"/>
                </a:lnTo>
                <a:lnTo>
                  <a:pt x="38" y="436"/>
                </a:lnTo>
                <a:lnTo>
                  <a:pt x="34" y="446"/>
                </a:lnTo>
                <a:lnTo>
                  <a:pt x="32" y="461"/>
                </a:lnTo>
                <a:lnTo>
                  <a:pt x="32" y="473"/>
                </a:lnTo>
                <a:lnTo>
                  <a:pt x="32" y="489"/>
                </a:lnTo>
                <a:lnTo>
                  <a:pt x="32" y="489"/>
                </a:lnTo>
                <a:lnTo>
                  <a:pt x="55" y="479"/>
                </a:lnTo>
                <a:lnTo>
                  <a:pt x="105" y="455"/>
                </a:lnTo>
                <a:lnTo>
                  <a:pt x="178" y="416"/>
                </a:lnTo>
                <a:lnTo>
                  <a:pt x="221" y="392"/>
                </a:lnTo>
                <a:lnTo>
                  <a:pt x="266" y="363"/>
                </a:lnTo>
                <a:lnTo>
                  <a:pt x="312" y="331"/>
                </a:lnTo>
                <a:lnTo>
                  <a:pt x="357" y="296"/>
                </a:lnTo>
                <a:lnTo>
                  <a:pt x="404" y="258"/>
                </a:lnTo>
                <a:lnTo>
                  <a:pt x="446" y="217"/>
                </a:lnTo>
                <a:lnTo>
                  <a:pt x="487" y="175"/>
                </a:lnTo>
                <a:lnTo>
                  <a:pt x="507" y="150"/>
                </a:lnTo>
                <a:lnTo>
                  <a:pt x="525" y="128"/>
                </a:lnTo>
                <a:lnTo>
                  <a:pt x="541" y="104"/>
                </a:lnTo>
                <a:lnTo>
                  <a:pt x="558" y="79"/>
                </a:lnTo>
                <a:lnTo>
                  <a:pt x="572" y="53"/>
                </a:lnTo>
                <a:lnTo>
                  <a:pt x="584" y="26"/>
                </a:lnTo>
                <a:lnTo>
                  <a:pt x="584" y="26"/>
                </a:lnTo>
                <a:close/>
                <a:moveTo>
                  <a:pt x="832" y="233"/>
                </a:moveTo>
                <a:lnTo>
                  <a:pt x="832" y="233"/>
                </a:lnTo>
                <a:lnTo>
                  <a:pt x="828" y="237"/>
                </a:lnTo>
                <a:lnTo>
                  <a:pt x="821" y="250"/>
                </a:lnTo>
                <a:lnTo>
                  <a:pt x="795" y="294"/>
                </a:lnTo>
                <a:lnTo>
                  <a:pt x="777" y="327"/>
                </a:lnTo>
                <a:lnTo>
                  <a:pt x="752" y="363"/>
                </a:lnTo>
                <a:lnTo>
                  <a:pt x="724" y="402"/>
                </a:lnTo>
                <a:lnTo>
                  <a:pt x="692" y="444"/>
                </a:lnTo>
                <a:lnTo>
                  <a:pt x="653" y="489"/>
                </a:lnTo>
                <a:lnTo>
                  <a:pt x="610" y="532"/>
                </a:lnTo>
                <a:lnTo>
                  <a:pt x="562" y="576"/>
                </a:lnTo>
                <a:lnTo>
                  <a:pt x="535" y="599"/>
                </a:lnTo>
                <a:lnTo>
                  <a:pt x="507" y="619"/>
                </a:lnTo>
                <a:lnTo>
                  <a:pt x="477" y="639"/>
                </a:lnTo>
                <a:lnTo>
                  <a:pt x="446" y="659"/>
                </a:lnTo>
                <a:lnTo>
                  <a:pt x="412" y="678"/>
                </a:lnTo>
                <a:lnTo>
                  <a:pt x="377" y="696"/>
                </a:lnTo>
                <a:lnTo>
                  <a:pt x="343" y="712"/>
                </a:lnTo>
                <a:lnTo>
                  <a:pt x="304" y="728"/>
                </a:lnTo>
                <a:lnTo>
                  <a:pt x="266" y="743"/>
                </a:lnTo>
                <a:lnTo>
                  <a:pt x="223" y="755"/>
                </a:lnTo>
                <a:lnTo>
                  <a:pt x="223" y="755"/>
                </a:lnTo>
                <a:lnTo>
                  <a:pt x="225" y="769"/>
                </a:lnTo>
                <a:lnTo>
                  <a:pt x="231" y="781"/>
                </a:lnTo>
                <a:lnTo>
                  <a:pt x="235" y="789"/>
                </a:lnTo>
                <a:lnTo>
                  <a:pt x="241" y="795"/>
                </a:lnTo>
                <a:lnTo>
                  <a:pt x="249" y="801"/>
                </a:lnTo>
                <a:lnTo>
                  <a:pt x="257" y="806"/>
                </a:lnTo>
                <a:lnTo>
                  <a:pt x="268" y="810"/>
                </a:lnTo>
                <a:lnTo>
                  <a:pt x="280" y="812"/>
                </a:lnTo>
                <a:lnTo>
                  <a:pt x="294" y="814"/>
                </a:lnTo>
                <a:lnTo>
                  <a:pt x="310" y="812"/>
                </a:lnTo>
                <a:lnTo>
                  <a:pt x="326" y="810"/>
                </a:lnTo>
                <a:lnTo>
                  <a:pt x="347" y="806"/>
                </a:lnTo>
                <a:lnTo>
                  <a:pt x="367" y="799"/>
                </a:lnTo>
                <a:lnTo>
                  <a:pt x="389" y="789"/>
                </a:lnTo>
                <a:lnTo>
                  <a:pt x="389" y="789"/>
                </a:lnTo>
                <a:lnTo>
                  <a:pt x="422" y="781"/>
                </a:lnTo>
                <a:lnTo>
                  <a:pt x="452" y="769"/>
                </a:lnTo>
                <a:lnTo>
                  <a:pt x="483" y="757"/>
                </a:lnTo>
                <a:lnTo>
                  <a:pt x="511" y="745"/>
                </a:lnTo>
                <a:lnTo>
                  <a:pt x="564" y="718"/>
                </a:lnTo>
                <a:lnTo>
                  <a:pt x="610" y="690"/>
                </a:lnTo>
                <a:lnTo>
                  <a:pt x="653" y="659"/>
                </a:lnTo>
                <a:lnTo>
                  <a:pt x="690" y="627"/>
                </a:lnTo>
                <a:lnTo>
                  <a:pt x="722" y="597"/>
                </a:lnTo>
                <a:lnTo>
                  <a:pt x="750" y="564"/>
                </a:lnTo>
                <a:lnTo>
                  <a:pt x="775" y="536"/>
                </a:lnTo>
                <a:lnTo>
                  <a:pt x="795" y="507"/>
                </a:lnTo>
                <a:lnTo>
                  <a:pt x="811" y="481"/>
                </a:lnTo>
                <a:lnTo>
                  <a:pt x="826" y="459"/>
                </a:lnTo>
                <a:lnTo>
                  <a:pt x="842" y="426"/>
                </a:lnTo>
                <a:lnTo>
                  <a:pt x="846" y="416"/>
                </a:lnTo>
                <a:lnTo>
                  <a:pt x="846" y="416"/>
                </a:lnTo>
                <a:lnTo>
                  <a:pt x="854" y="396"/>
                </a:lnTo>
                <a:lnTo>
                  <a:pt x="862" y="373"/>
                </a:lnTo>
                <a:lnTo>
                  <a:pt x="868" y="345"/>
                </a:lnTo>
                <a:lnTo>
                  <a:pt x="868" y="331"/>
                </a:lnTo>
                <a:lnTo>
                  <a:pt x="870" y="317"/>
                </a:lnTo>
                <a:lnTo>
                  <a:pt x="868" y="300"/>
                </a:lnTo>
                <a:lnTo>
                  <a:pt x="866" y="286"/>
                </a:lnTo>
                <a:lnTo>
                  <a:pt x="860" y="272"/>
                </a:lnTo>
                <a:lnTo>
                  <a:pt x="854" y="258"/>
                </a:lnTo>
                <a:lnTo>
                  <a:pt x="844" y="244"/>
                </a:lnTo>
                <a:lnTo>
                  <a:pt x="832" y="233"/>
                </a:lnTo>
                <a:lnTo>
                  <a:pt x="832" y="23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7216776" y="1941513"/>
            <a:ext cx="1289050" cy="1387475"/>
          </a:xfrm>
          <a:custGeom>
            <a:avLst/>
            <a:gdLst>
              <a:gd name="T0" fmla="*/ 682 w 812"/>
              <a:gd name="T1" fmla="*/ 164 h 874"/>
              <a:gd name="T2" fmla="*/ 479 w 812"/>
              <a:gd name="T3" fmla="*/ 52 h 874"/>
              <a:gd name="T4" fmla="*/ 660 w 812"/>
              <a:gd name="T5" fmla="*/ 71 h 874"/>
              <a:gd name="T6" fmla="*/ 806 w 812"/>
              <a:gd name="T7" fmla="*/ 302 h 874"/>
              <a:gd name="T8" fmla="*/ 552 w 812"/>
              <a:gd name="T9" fmla="*/ 172 h 874"/>
              <a:gd name="T10" fmla="*/ 607 w 812"/>
              <a:gd name="T11" fmla="*/ 227 h 874"/>
              <a:gd name="T12" fmla="*/ 688 w 812"/>
              <a:gd name="T13" fmla="*/ 261 h 874"/>
              <a:gd name="T14" fmla="*/ 637 w 812"/>
              <a:gd name="T15" fmla="*/ 278 h 874"/>
              <a:gd name="T16" fmla="*/ 684 w 812"/>
              <a:gd name="T17" fmla="*/ 314 h 874"/>
              <a:gd name="T18" fmla="*/ 605 w 812"/>
              <a:gd name="T19" fmla="*/ 371 h 874"/>
              <a:gd name="T20" fmla="*/ 554 w 812"/>
              <a:gd name="T21" fmla="*/ 316 h 874"/>
              <a:gd name="T22" fmla="*/ 499 w 812"/>
              <a:gd name="T23" fmla="*/ 373 h 874"/>
              <a:gd name="T24" fmla="*/ 572 w 812"/>
              <a:gd name="T25" fmla="*/ 134 h 874"/>
              <a:gd name="T26" fmla="*/ 479 w 812"/>
              <a:gd name="T27" fmla="*/ 290 h 874"/>
              <a:gd name="T28" fmla="*/ 516 w 812"/>
              <a:gd name="T29" fmla="*/ 241 h 874"/>
              <a:gd name="T30" fmla="*/ 457 w 812"/>
              <a:gd name="T31" fmla="*/ 249 h 874"/>
              <a:gd name="T32" fmla="*/ 658 w 812"/>
              <a:gd name="T33" fmla="*/ 558 h 874"/>
              <a:gd name="T34" fmla="*/ 578 w 812"/>
              <a:gd name="T35" fmla="*/ 550 h 874"/>
              <a:gd name="T36" fmla="*/ 587 w 812"/>
              <a:gd name="T37" fmla="*/ 631 h 874"/>
              <a:gd name="T38" fmla="*/ 564 w 812"/>
              <a:gd name="T39" fmla="*/ 708 h 874"/>
              <a:gd name="T40" fmla="*/ 532 w 812"/>
              <a:gd name="T41" fmla="*/ 655 h 874"/>
              <a:gd name="T42" fmla="*/ 481 w 812"/>
              <a:gd name="T43" fmla="*/ 696 h 874"/>
              <a:gd name="T44" fmla="*/ 522 w 812"/>
              <a:gd name="T45" fmla="*/ 738 h 874"/>
              <a:gd name="T46" fmla="*/ 317 w 812"/>
              <a:gd name="T47" fmla="*/ 757 h 874"/>
              <a:gd name="T48" fmla="*/ 290 w 812"/>
              <a:gd name="T49" fmla="*/ 683 h 874"/>
              <a:gd name="T50" fmla="*/ 221 w 812"/>
              <a:gd name="T51" fmla="*/ 712 h 874"/>
              <a:gd name="T52" fmla="*/ 191 w 812"/>
              <a:gd name="T53" fmla="*/ 671 h 874"/>
              <a:gd name="T54" fmla="*/ 185 w 812"/>
              <a:gd name="T55" fmla="*/ 608 h 874"/>
              <a:gd name="T56" fmla="*/ 148 w 812"/>
              <a:gd name="T57" fmla="*/ 645 h 874"/>
              <a:gd name="T58" fmla="*/ 134 w 812"/>
              <a:gd name="T59" fmla="*/ 519 h 874"/>
              <a:gd name="T60" fmla="*/ 165 w 812"/>
              <a:gd name="T61" fmla="*/ 460 h 874"/>
              <a:gd name="T62" fmla="*/ 108 w 812"/>
              <a:gd name="T63" fmla="*/ 440 h 874"/>
              <a:gd name="T64" fmla="*/ 242 w 812"/>
              <a:gd name="T65" fmla="*/ 247 h 874"/>
              <a:gd name="T66" fmla="*/ 483 w 812"/>
              <a:gd name="T67" fmla="*/ 456 h 874"/>
              <a:gd name="T68" fmla="*/ 516 w 812"/>
              <a:gd name="T69" fmla="*/ 501 h 874"/>
              <a:gd name="T70" fmla="*/ 566 w 812"/>
              <a:gd name="T71" fmla="*/ 460 h 874"/>
              <a:gd name="T72" fmla="*/ 203 w 812"/>
              <a:gd name="T73" fmla="*/ 393 h 874"/>
              <a:gd name="T74" fmla="*/ 234 w 812"/>
              <a:gd name="T75" fmla="*/ 438 h 874"/>
              <a:gd name="T76" fmla="*/ 256 w 812"/>
              <a:gd name="T77" fmla="*/ 381 h 874"/>
              <a:gd name="T78" fmla="*/ 234 w 812"/>
              <a:gd name="T79" fmla="*/ 495 h 874"/>
              <a:gd name="T80" fmla="*/ 242 w 812"/>
              <a:gd name="T81" fmla="*/ 576 h 874"/>
              <a:gd name="T82" fmla="*/ 319 w 812"/>
              <a:gd name="T83" fmla="*/ 552 h 874"/>
              <a:gd name="T84" fmla="*/ 280 w 812"/>
              <a:gd name="T85" fmla="*/ 481 h 874"/>
              <a:gd name="T86" fmla="*/ 329 w 812"/>
              <a:gd name="T87" fmla="*/ 623 h 874"/>
              <a:gd name="T88" fmla="*/ 374 w 812"/>
              <a:gd name="T89" fmla="*/ 653 h 874"/>
              <a:gd name="T90" fmla="*/ 367 w 812"/>
              <a:gd name="T91" fmla="*/ 590 h 874"/>
              <a:gd name="T92" fmla="*/ 455 w 812"/>
              <a:gd name="T93" fmla="*/ 586 h 874"/>
              <a:gd name="T94" fmla="*/ 501 w 812"/>
              <a:gd name="T95" fmla="*/ 617 h 874"/>
              <a:gd name="T96" fmla="*/ 495 w 812"/>
              <a:gd name="T97" fmla="*/ 556 h 874"/>
              <a:gd name="T98" fmla="*/ 199 w 812"/>
              <a:gd name="T99" fmla="*/ 217 h 874"/>
              <a:gd name="T100" fmla="*/ 55 w 812"/>
              <a:gd name="T101" fmla="*/ 491 h 874"/>
              <a:gd name="T102" fmla="*/ 175 w 812"/>
              <a:gd name="T103" fmla="*/ 746 h 874"/>
              <a:gd name="T104" fmla="*/ 451 w 812"/>
              <a:gd name="T105" fmla="*/ 815 h 874"/>
              <a:gd name="T106" fmla="*/ 688 w 812"/>
              <a:gd name="T107" fmla="*/ 621 h 874"/>
              <a:gd name="T108" fmla="*/ 753 w 812"/>
              <a:gd name="T109" fmla="*/ 387 h 874"/>
              <a:gd name="T110" fmla="*/ 737 w 812"/>
              <a:gd name="T111" fmla="*/ 641 h 874"/>
              <a:gd name="T112" fmla="*/ 461 w 812"/>
              <a:gd name="T113" fmla="*/ 866 h 874"/>
              <a:gd name="T114" fmla="*/ 140 w 812"/>
              <a:gd name="T115" fmla="*/ 787 h 874"/>
              <a:gd name="T116" fmla="*/ 0 w 812"/>
              <a:gd name="T117" fmla="*/ 491 h 874"/>
              <a:gd name="T118" fmla="*/ 171 w 812"/>
              <a:gd name="T119" fmla="*/ 174 h 874"/>
              <a:gd name="T120" fmla="*/ 392 w 812"/>
              <a:gd name="T121" fmla="*/ 162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12" h="874">
                <a:moveTo>
                  <a:pt x="759" y="339"/>
                </a:moveTo>
                <a:lnTo>
                  <a:pt x="759" y="339"/>
                </a:lnTo>
                <a:lnTo>
                  <a:pt x="755" y="314"/>
                </a:lnTo>
                <a:lnTo>
                  <a:pt x="749" y="292"/>
                </a:lnTo>
                <a:lnTo>
                  <a:pt x="743" y="268"/>
                </a:lnTo>
                <a:lnTo>
                  <a:pt x="733" y="245"/>
                </a:lnTo>
                <a:lnTo>
                  <a:pt x="723" y="225"/>
                </a:lnTo>
                <a:lnTo>
                  <a:pt x="710" y="203"/>
                </a:lnTo>
                <a:lnTo>
                  <a:pt x="696" y="182"/>
                </a:lnTo>
                <a:lnTo>
                  <a:pt x="682" y="164"/>
                </a:lnTo>
                <a:lnTo>
                  <a:pt x="666" y="146"/>
                </a:lnTo>
                <a:lnTo>
                  <a:pt x="647" y="130"/>
                </a:lnTo>
                <a:lnTo>
                  <a:pt x="629" y="115"/>
                </a:lnTo>
                <a:lnTo>
                  <a:pt x="609" y="101"/>
                </a:lnTo>
                <a:lnTo>
                  <a:pt x="587" y="87"/>
                </a:lnTo>
                <a:lnTo>
                  <a:pt x="564" y="77"/>
                </a:lnTo>
                <a:lnTo>
                  <a:pt x="542" y="67"/>
                </a:lnTo>
                <a:lnTo>
                  <a:pt x="516" y="61"/>
                </a:lnTo>
                <a:lnTo>
                  <a:pt x="516" y="61"/>
                </a:lnTo>
                <a:lnTo>
                  <a:pt x="479" y="52"/>
                </a:lnTo>
                <a:lnTo>
                  <a:pt x="489" y="0"/>
                </a:lnTo>
                <a:lnTo>
                  <a:pt x="489" y="0"/>
                </a:lnTo>
                <a:lnTo>
                  <a:pt x="510" y="4"/>
                </a:lnTo>
                <a:lnTo>
                  <a:pt x="530" y="8"/>
                </a:lnTo>
                <a:lnTo>
                  <a:pt x="530" y="8"/>
                </a:lnTo>
                <a:lnTo>
                  <a:pt x="558" y="18"/>
                </a:lnTo>
                <a:lnTo>
                  <a:pt x="587" y="28"/>
                </a:lnTo>
                <a:lnTo>
                  <a:pt x="611" y="40"/>
                </a:lnTo>
                <a:lnTo>
                  <a:pt x="637" y="54"/>
                </a:lnTo>
                <a:lnTo>
                  <a:pt x="660" y="71"/>
                </a:lnTo>
                <a:lnTo>
                  <a:pt x="682" y="89"/>
                </a:lnTo>
                <a:lnTo>
                  <a:pt x="702" y="107"/>
                </a:lnTo>
                <a:lnTo>
                  <a:pt x="721" y="128"/>
                </a:lnTo>
                <a:lnTo>
                  <a:pt x="739" y="150"/>
                </a:lnTo>
                <a:lnTo>
                  <a:pt x="755" y="172"/>
                </a:lnTo>
                <a:lnTo>
                  <a:pt x="769" y="197"/>
                </a:lnTo>
                <a:lnTo>
                  <a:pt x="781" y="221"/>
                </a:lnTo>
                <a:lnTo>
                  <a:pt x="792" y="247"/>
                </a:lnTo>
                <a:lnTo>
                  <a:pt x="800" y="274"/>
                </a:lnTo>
                <a:lnTo>
                  <a:pt x="806" y="302"/>
                </a:lnTo>
                <a:lnTo>
                  <a:pt x="812" y="328"/>
                </a:lnTo>
                <a:lnTo>
                  <a:pt x="759" y="339"/>
                </a:lnTo>
                <a:close/>
                <a:moveTo>
                  <a:pt x="572" y="134"/>
                </a:moveTo>
                <a:lnTo>
                  <a:pt x="572" y="134"/>
                </a:lnTo>
                <a:lnTo>
                  <a:pt x="566" y="140"/>
                </a:lnTo>
                <a:lnTo>
                  <a:pt x="560" y="146"/>
                </a:lnTo>
                <a:lnTo>
                  <a:pt x="556" y="154"/>
                </a:lnTo>
                <a:lnTo>
                  <a:pt x="554" y="162"/>
                </a:lnTo>
                <a:lnTo>
                  <a:pt x="554" y="162"/>
                </a:lnTo>
                <a:lnTo>
                  <a:pt x="552" y="172"/>
                </a:lnTo>
                <a:lnTo>
                  <a:pt x="552" y="182"/>
                </a:lnTo>
                <a:lnTo>
                  <a:pt x="554" y="192"/>
                </a:lnTo>
                <a:lnTo>
                  <a:pt x="558" y="203"/>
                </a:lnTo>
                <a:lnTo>
                  <a:pt x="564" y="211"/>
                </a:lnTo>
                <a:lnTo>
                  <a:pt x="572" y="217"/>
                </a:lnTo>
                <a:lnTo>
                  <a:pt x="581" y="223"/>
                </a:lnTo>
                <a:lnTo>
                  <a:pt x="591" y="227"/>
                </a:lnTo>
                <a:lnTo>
                  <a:pt x="591" y="227"/>
                </a:lnTo>
                <a:lnTo>
                  <a:pt x="599" y="227"/>
                </a:lnTo>
                <a:lnTo>
                  <a:pt x="607" y="227"/>
                </a:lnTo>
                <a:lnTo>
                  <a:pt x="617" y="227"/>
                </a:lnTo>
                <a:lnTo>
                  <a:pt x="625" y="223"/>
                </a:lnTo>
                <a:lnTo>
                  <a:pt x="631" y="219"/>
                </a:lnTo>
                <a:lnTo>
                  <a:pt x="639" y="215"/>
                </a:lnTo>
                <a:lnTo>
                  <a:pt x="645" y="209"/>
                </a:lnTo>
                <a:lnTo>
                  <a:pt x="649" y="201"/>
                </a:lnTo>
                <a:lnTo>
                  <a:pt x="649" y="201"/>
                </a:lnTo>
                <a:lnTo>
                  <a:pt x="670" y="229"/>
                </a:lnTo>
                <a:lnTo>
                  <a:pt x="688" y="261"/>
                </a:lnTo>
                <a:lnTo>
                  <a:pt x="688" y="261"/>
                </a:lnTo>
                <a:lnTo>
                  <a:pt x="682" y="257"/>
                </a:lnTo>
                <a:lnTo>
                  <a:pt x="676" y="255"/>
                </a:lnTo>
                <a:lnTo>
                  <a:pt x="676" y="255"/>
                </a:lnTo>
                <a:lnTo>
                  <a:pt x="670" y="255"/>
                </a:lnTo>
                <a:lnTo>
                  <a:pt x="664" y="255"/>
                </a:lnTo>
                <a:lnTo>
                  <a:pt x="652" y="259"/>
                </a:lnTo>
                <a:lnTo>
                  <a:pt x="641" y="268"/>
                </a:lnTo>
                <a:lnTo>
                  <a:pt x="639" y="272"/>
                </a:lnTo>
                <a:lnTo>
                  <a:pt x="637" y="278"/>
                </a:lnTo>
                <a:lnTo>
                  <a:pt x="637" y="278"/>
                </a:lnTo>
                <a:lnTo>
                  <a:pt x="635" y="286"/>
                </a:lnTo>
                <a:lnTo>
                  <a:pt x="635" y="292"/>
                </a:lnTo>
                <a:lnTo>
                  <a:pt x="639" y="304"/>
                </a:lnTo>
                <a:lnTo>
                  <a:pt x="647" y="312"/>
                </a:lnTo>
                <a:lnTo>
                  <a:pt x="654" y="316"/>
                </a:lnTo>
                <a:lnTo>
                  <a:pt x="660" y="318"/>
                </a:lnTo>
                <a:lnTo>
                  <a:pt x="660" y="318"/>
                </a:lnTo>
                <a:lnTo>
                  <a:pt x="666" y="320"/>
                </a:lnTo>
                <a:lnTo>
                  <a:pt x="672" y="318"/>
                </a:lnTo>
                <a:lnTo>
                  <a:pt x="684" y="314"/>
                </a:lnTo>
                <a:lnTo>
                  <a:pt x="694" y="306"/>
                </a:lnTo>
                <a:lnTo>
                  <a:pt x="696" y="302"/>
                </a:lnTo>
                <a:lnTo>
                  <a:pt x="698" y="296"/>
                </a:lnTo>
                <a:lnTo>
                  <a:pt x="698" y="296"/>
                </a:lnTo>
                <a:lnTo>
                  <a:pt x="700" y="292"/>
                </a:lnTo>
                <a:lnTo>
                  <a:pt x="700" y="292"/>
                </a:lnTo>
                <a:lnTo>
                  <a:pt x="706" y="320"/>
                </a:lnTo>
                <a:lnTo>
                  <a:pt x="710" y="349"/>
                </a:lnTo>
                <a:lnTo>
                  <a:pt x="605" y="371"/>
                </a:lnTo>
                <a:lnTo>
                  <a:pt x="605" y="371"/>
                </a:lnTo>
                <a:lnTo>
                  <a:pt x="603" y="361"/>
                </a:lnTo>
                <a:lnTo>
                  <a:pt x="601" y="353"/>
                </a:lnTo>
                <a:lnTo>
                  <a:pt x="599" y="345"/>
                </a:lnTo>
                <a:lnTo>
                  <a:pt x="595" y="339"/>
                </a:lnTo>
                <a:lnTo>
                  <a:pt x="589" y="330"/>
                </a:lnTo>
                <a:lnTo>
                  <a:pt x="583" y="326"/>
                </a:lnTo>
                <a:lnTo>
                  <a:pt x="574" y="322"/>
                </a:lnTo>
                <a:lnTo>
                  <a:pt x="566" y="318"/>
                </a:lnTo>
                <a:lnTo>
                  <a:pt x="566" y="318"/>
                </a:lnTo>
                <a:lnTo>
                  <a:pt x="554" y="316"/>
                </a:lnTo>
                <a:lnTo>
                  <a:pt x="544" y="316"/>
                </a:lnTo>
                <a:lnTo>
                  <a:pt x="536" y="320"/>
                </a:lnTo>
                <a:lnTo>
                  <a:pt x="526" y="324"/>
                </a:lnTo>
                <a:lnTo>
                  <a:pt x="518" y="328"/>
                </a:lnTo>
                <a:lnTo>
                  <a:pt x="512" y="337"/>
                </a:lnTo>
                <a:lnTo>
                  <a:pt x="505" y="345"/>
                </a:lnTo>
                <a:lnTo>
                  <a:pt x="501" y="355"/>
                </a:lnTo>
                <a:lnTo>
                  <a:pt x="501" y="355"/>
                </a:lnTo>
                <a:lnTo>
                  <a:pt x="499" y="365"/>
                </a:lnTo>
                <a:lnTo>
                  <a:pt x="499" y="373"/>
                </a:lnTo>
                <a:lnTo>
                  <a:pt x="501" y="381"/>
                </a:lnTo>
                <a:lnTo>
                  <a:pt x="505" y="389"/>
                </a:lnTo>
                <a:lnTo>
                  <a:pt x="416" y="408"/>
                </a:lnTo>
                <a:lnTo>
                  <a:pt x="471" y="99"/>
                </a:lnTo>
                <a:lnTo>
                  <a:pt x="471" y="99"/>
                </a:lnTo>
                <a:lnTo>
                  <a:pt x="503" y="105"/>
                </a:lnTo>
                <a:lnTo>
                  <a:pt x="503" y="105"/>
                </a:lnTo>
                <a:lnTo>
                  <a:pt x="522" y="111"/>
                </a:lnTo>
                <a:lnTo>
                  <a:pt x="540" y="117"/>
                </a:lnTo>
                <a:lnTo>
                  <a:pt x="572" y="134"/>
                </a:lnTo>
                <a:lnTo>
                  <a:pt x="572" y="134"/>
                </a:lnTo>
                <a:close/>
                <a:moveTo>
                  <a:pt x="457" y="249"/>
                </a:moveTo>
                <a:lnTo>
                  <a:pt x="457" y="249"/>
                </a:lnTo>
                <a:lnTo>
                  <a:pt x="455" y="255"/>
                </a:lnTo>
                <a:lnTo>
                  <a:pt x="455" y="261"/>
                </a:lnTo>
                <a:lnTo>
                  <a:pt x="459" y="274"/>
                </a:lnTo>
                <a:lnTo>
                  <a:pt x="467" y="284"/>
                </a:lnTo>
                <a:lnTo>
                  <a:pt x="473" y="286"/>
                </a:lnTo>
                <a:lnTo>
                  <a:pt x="479" y="290"/>
                </a:lnTo>
                <a:lnTo>
                  <a:pt x="479" y="290"/>
                </a:lnTo>
                <a:lnTo>
                  <a:pt x="485" y="290"/>
                </a:lnTo>
                <a:lnTo>
                  <a:pt x="491" y="290"/>
                </a:lnTo>
                <a:lnTo>
                  <a:pt x="503" y="286"/>
                </a:lnTo>
                <a:lnTo>
                  <a:pt x="514" y="278"/>
                </a:lnTo>
                <a:lnTo>
                  <a:pt x="518" y="272"/>
                </a:lnTo>
                <a:lnTo>
                  <a:pt x="520" y="265"/>
                </a:lnTo>
                <a:lnTo>
                  <a:pt x="520" y="265"/>
                </a:lnTo>
                <a:lnTo>
                  <a:pt x="520" y="259"/>
                </a:lnTo>
                <a:lnTo>
                  <a:pt x="520" y="253"/>
                </a:lnTo>
                <a:lnTo>
                  <a:pt x="516" y="241"/>
                </a:lnTo>
                <a:lnTo>
                  <a:pt x="507" y="231"/>
                </a:lnTo>
                <a:lnTo>
                  <a:pt x="501" y="229"/>
                </a:lnTo>
                <a:lnTo>
                  <a:pt x="495" y="227"/>
                </a:lnTo>
                <a:lnTo>
                  <a:pt x="495" y="227"/>
                </a:lnTo>
                <a:lnTo>
                  <a:pt x="489" y="225"/>
                </a:lnTo>
                <a:lnTo>
                  <a:pt x="483" y="225"/>
                </a:lnTo>
                <a:lnTo>
                  <a:pt x="471" y="229"/>
                </a:lnTo>
                <a:lnTo>
                  <a:pt x="463" y="237"/>
                </a:lnTo>
                <a:lnTo>
                  <a:pt x="459" y="243"/>
                </a:lnTo>
                <a:lnTo>
                  <a:pt x="457" y="249"/>
                </a:lnTo>
                <a:lnTo>
                  <a:pt x="457" y="249"/>
                </a:lnTo>
                <a:close/>
                <a:moveTo>
                  <a:pt x="654" y="412"/>
                </a:moveTo>
                <a:lnTo>
                  <a:pt x="654" y="412"/>
                </a:lnTo>
                <a:lnTo>
                  <a:pt x="660" y="430"/>
                </a:lnTo>
                <a:lnTo>
                  <a:pt x="664" y="450"/>
                </a:lnTo>
                <a:lnTo>
                  <a:pt x="666" y="470"/>
                </a:lnTo>
                <a:lnTo>
                  <a:pt x="666" y="491"/>
                </a:lnTo>
                <a:lnTo>
                  <a:pt x="666" y="491"/>
                </a:lnTo>
                <a:lnTo>
                  <a:pt x="664" y="525"/>
                </a:lnTo>
                <a:lnTo>
                  <a:pt x="658" y="558"/>
                </a:lnTo>
                <a:lnTo>
                  <a:pt x="658" y="558"/>
                </a:lnTo>
                <a:lnTo>
                  <a:pt x="649" y="548"/>
                </a:lnTo>
                <a:lnTo>
                  <a:pt x="639" y="541"/>
                </a:lnTo>
                <a:lnTo>
                  <a:pt x="627" y="535"/>
                </a:lnTo>
                <a:lnTo>
                  <a:pt x="615" y="535"/>
                </a:lnTo>
                <a:lnTo>
                  <a:pt x="615" y="535"/>
                </a:lnTo>
                <a:lnTo>
                  <a:pt x="605" y="535"/>
                </a:lnTo>
                <a:lnTo>
                  <a:pt x="595" y="539"/>
                </a:lnTo>
                <a:lnTo>
                  <a:pt x="587" y="543"/>
                </a:lnTo>
                <a:lnTo>
                  <a:pt x="578" y="550"/>
                </a:lnTo>
                <a:lnTo>
                  <a:pt x="572" y="558"/>
                </a:lnTo>
                <a:lnTo>
                  <a:pt x="566" y="566"/>
                </a:lnTo>
                <a:lnTo>
                  <a:pt x="564" y="576"/>
                </a:lnTo>
                <a:lnTo>
                  <a:pt x="562" y="586"/>
                </a:lnTo>
                <a:lnTo>
                  <a:pt x="562" y="586"/>
                </a:lnTo>
                <a:lnTo>
                  <a:pt x="564" y="596"/>
                </a:lnTo>
                <a:lnTo>
                  <a:pt x="566" y="606"/>
                </a:lnTo>
                <a:lnTo>
                  <a:pt x="572" y="617"/>
                </a:lnTo>
                <a:lnTo>
                  <a:pt x="578" y="623"/>
                </a:lnTo>
                <a:lnTo>
                  <a:pt x="587" y="631"/>
                </a:lnTo>
                <a:lnTo>
                  <a:pt x="595" y="635"/>
                </a:lnTo>
                <a:lnTo>
                  <a:pt x="605" y="637"/>
                </a:lnTo>
                <a:lnTo>
                  <a:pt x="615" y="639"/>
                </a:lnTo>
                <a:lnTo>
                  <a:pt x="615" y="639"/>
                </a:lnTo>
                <a:lnTo>
                  <a:pt x="625" y="639"/>
                </a:lnTo>
                <a:lnTo>
                  <a:pt x="625" y="639"/>
                </a:lnTo>
                <a:lnTo>
                  <a:pt x="611" y="657"/>
                </a:lnTo>
                <a:lnTo>
                  <a:pt x="597" y="675"/>
                </a:lnTo>
                <a:lnTo>
                  <a:pt x="583" y="692"/>
                </a:lnTo>
                <a:lnTo>
                  <a:pt x="564" y="708"/>
                </a:lnTo>
                <a:lnTo>
                  <a:pt x="564" y="708"/>
                </a:lnTo>
                <a:lnTo>
                  <a:pt x="566" y="696"/>
                </a:lnTo>
                <a:lnTo>
                  <a:pt x="566" y="696"/>
                </a:lnTo>
                <a:lnTo>
                  <a:pt x="566" y="688"/>
                </a:lnTo>
                <a:lnTo>
                  <a:pt x="562" y="679"/>
                </a:lnTo>
                <a:lnTo>
                  <a:pt x="558" y="671"/>
                </a:lnTo>
                <a:lnTo>
                  <a:pt x="554" y="665"/>
                </a:lnTo>
                <a:lnTo>
                  <a:pt x="548" y="661"/>
                </a:lnTo>
                <a:lnTo>
                  <a:pt x="540" y="657"/>
                </a:lnTo>
                <a:lnTo>
                  <a:pt x="532" y="655"/>
                </a:lnTo>
                <a:lnTo>
                  <a:pt x="524" y="653"/>
                </a:lnTo>
                <a:lnTo>
                  <a:pt x="524" y="653"/>
                </a:lnTo>
                <a:lnTo>
                  <a:pt x="516" y="655"/>
                </a:lnTo>
                <a:lnTo>
                  <a:pt x="507" y="657"/>
                </a:lnTo>
                <a:lnTo>
                  <a:pt x="501" y="661"/>
                </a:lnTo>
                <a:lnTo>
                  <a:pt x="493" y="665"/>
                </a:lnTo>
                <a:lnTo>
                  <a:pt x="489" y="671"/>
                </a:lnTo>
                <a:lnTo>
                  <a:pt x="485" y="679"/>
                </a:lnTo>
                <a:lnTo>
                  <a:pt x="483" y="688"/>
                </a:lnTo>
                <a:lnTo>
                  <a:pt x="481" y="696"/>
                </a:lnTo>
                <a:lnTo>
                  <a:pt x="481" y="696"/>
                </a:lnTo>
                <a:lnTo>
                  <a:pt x="483" y="704"/>
                </a:lnTo>
                <a:lnTo>
                  <a:pt x="485" y="712"/>
                </a:lnTo>
                <a:lnTo>
                  <a:pt x="489" y="718"/>
                </a:lnTo>
                <a:lnTo>
                  <a:pt x="493" y="724"/>
                </a:lnTo>
                <a:lnTo>
                  <a:pt x="499" y="730"/>
                </a:lnTo>
                <a:lnTo>
                  <a:pt x="505" y="734"/>
                </a:lnTo>
                <a:lnTo>
                  <a:pt x="514" y="736"/>
                </a:lnTo>
                <a:lnTo>
                  <a:pt x="522" y="738"/>
                </a:lnTo>
                <a:lnTo>
                  <a:pt x="522" y="738"/>
                </a:lnTo>
                <a:lnTo>
                  <a:pt x="489" y="752"/>
                </a:lnTo>
                <a:lnTo>
                  <a:pt x="457" y="765"/>
                </a:lnTo>
                <a:lnTo>
                  <a:pt x="420" y="771"/>
                </a:lnTo>
                <a:lnTo>
                  <a:pt x="384" y="773"/>
                </a:lnTo>
                <a:lnTo>
                  <a:pt x="384" y="773"/>
                </a:lnTo>
                <a:lnTo>
                  <a:pt x="365" y="773"/>
                </a:lnTo>
                <a:lnTo>
                  <a:pt x="347" y="771"/>
                </a:lnTo>
                <a:lnTo>
                  <a:pt x="311" y="763"/>
                </a:lnTo>
                <a:lnTo>
                  <a:pt x="311" y="763"/>
                </a:lnTo>
                <a:lnTo>
                  <a:pt x="317" y="757"/>
                </a:lnTo>
                <a:lnTo>
                  <a:pt x="319" y="748"/>
                </a:lnTo>
                <a:lnTo>
                  <a:pt x="321" y="740"/>
                </a:lnTo>
                <a:lnTo>
                  <a:pt x="323" y="732"/>
                </a:lnTo>
                <a:lnTo>
                  <a:pt x="323" y="732"/>
                </a:lnTo>
                <a:lnTo>
                  <a:pt x="321" y="722"/>
                </a:lnTo>
                <a:lnTo>
                  <a:pt x="319" y="712"/>
                </a:lnTo>
                <a:lnTo>
                  <a:pt x="313" y="702"/>
                </a:lnTo>
                <a:lnTo>
                  <a:pt x="307" y="696"/>
                </a:lnTo>
                <a:lnTo>
                  <a:pt x="299" y="690"/>
                </a:lnTo>
                <a:lnTo>
                  <a:pt x="290" y="683"/>
                </a:lnTo>
                <a:lnTo>
                  <a:pt x="280" y="681"/>
                </a:lnTo>
                <a:lnTo>
                  <a:pt x="270" y="679"/>
                </a:lnTo>
                <a:lnTo>
                  <a:pt x="270" y="679"/>
                </a:lnTo>
                <a:lnTo>
                  <a:pt x="260" y="681"/>
                </a:lnTo>
                <a:lnTo>
                  <a:pt x="252" y="683"/>
                </a:lnTo>
                <a:lnTo>
                  <a:pt x="244" y="685"/>
                </a:lnTo>
                <a:lnTo>
                  <a:pt x="238" y="692"/>
                </a:lnTo>
                <a:lnTo>
                  <a:pt x="232" y="698"/>
                </a:lnTo>
                <a:lnTo>
                  <a:pt x="225" y="704"/>
                </a:lnTo>
                <a:lnTo>
                  <a:pt x="221" y="712"/>
                </a:lnTo>
                <a:lnTo>
                  <a:pt x="219" y="720"/>
                </a:lnTo>
                <a:lnTo>
                  <a:pt x="219" y="720"/>
                </a:lnTo>
                <a:lnTo>
                  <a:pt x="191" y="698"/>
                </a:lnTo>
                <a:lnTo>
                  <a:pt x="167" y="671"/>
                </a:lnTo>
                <a:lnTo>
                  <a:pt x="167" y="671"/>
                </a:lnTo>
                <a:lnTo>
                  <a:pt x="173" y="673"/>
                </a:lnTo>
                <a:lnTo>
                  <a:pt x="179" y="673"/>
                </a:lnTo>
                <a:lnTo>
                  <a:pt x="179" y="673"/>
                </a:lnTo>
                <a:lnTo>
                  <a:pt x="185" y="673"/>
                </a:lnTo>
                <a:lnTo>
                  <a:pt x="191" y="671"/>
                </a:lnTo>
                <a:lnTo>
                  <a:pt x="203" y="663"/>
                </a:lnTo>
                <a:lnTo>
                  <a:pt x="209" y="653"/>
                </a:lnTo>
                <a:lnTo>
                  <a:pt x="211" y="647"/>
                </a:lnTo>
                <a:lnTo>
                  <a:pt x="211" y="641"/>
                </a:lnTo>
                <a:lnTo>
                  <a:pt x="211" y="641"/>
                </a:lnTo>
                <a:lnTo>
                  <a:pt x="211" y="635"/>
                </a:lnTo>
                <a:lnTo>
                  <a:pt x="209" y="629"/>
                </a:lnTo>
                <a:lnTo>
                  <a:pt x="203" y="619"/>
                </a:lnTo>
                <a:lnTo>
                  <a:pt x="191" y="610"/>
                </a:lnTo>
                <a:lnTo>
                  <a:pt x="185" y="608"/>
                </a:lnTo>
                <a:lnTo>
                  <a:pt x="179" y="608"/>
                </a:lnTo>
                <a:lnTo>
                  <a:pt x="179" y="608"/>
                </a:lnTo>
                <a:lnTo>
                  <a:pt x="173" y="608"/>
                </a:lnTo>
                <a:lnTo>
                  <a:pt x="167" y="610"/>
                </a:lnTo>
                <a:lnTo>
                  <a:pt x="156" y="619"/>
                </a:lnTo>
                <a:lnTo>
                  <a:pt x="148" y="629"/>
                </a:lnTo>
                <a:lnTo>
                  <a:pt x="148" y="635"/>
                </a:lnTo>
                <a:lnTo>
                  <a:pt x="146" y="641"/>
                </a:lnTo>
                <a:lnTo>
                  <a:pt x="146" y="641"/>
                </a:lnTo>
                <a:lnTo>
                  <a:pt x="148" y="645"/>
                </a:lnTo>
                <a:lnTo>
                  <a:pt x="148" y="645"/>
                </a:lnTo>
                <a:lnTo>
                  <a:pt x="130" y="614"/>
                </a:lnTo>
                <a:lnTo>
                  <a:pt x="118" y="582"/>
                </a:lnTo>
                <a:lnTo>
                  <a:pt x="108" y="550"/>
                </a:lnTo>
                <a:lnTo>
                  <a:pt x="104" y="513"/>
                </a:lnTo>
                <a:lnTo>
                  <a:pt x="104" y="513"/>
                </a:lnTo>
                <a:lnTo>
                  <a:pt x="114" y="519"/>
                </a:lnTo>
                <a:lnTo>
                  <a:pt x="124" y="519"/>
                </a:lnTo>
                <a:lnTo>
                  <a:pt x="124" y="519"/>
                </a:lnTo>
                <a:lnTo>
                  <a:pt x="134" y="519"/>
                </a:lnTo>
                <a:lnTo>
                  <a:pt x="140" y="517"/>
                </a:lnTo>
                <a:lnTo>
                  <a:pt x="148" y="513"/>
                </a:lnTo>
                <a:lnTo>
                  <a:pt x="154" y="507"/>
                </a:lnTo>
                <a:lnTo>
                  <a:pt x="161" y="501"/>
                </a:lnTo>
                <a:lnTo>
                  <a:pt x="165" y="495"/>
                </a:lnTo>
                <a:lnTo>
                  <a:pt x="167" y="487"/>
                </a:lnTo>
                <a:lnTo>
                  <a:pt x="167" y="479"/>
                </a:lnTo>
                <a:lnTo>
                  <a:pt x="167" y="479"/>
                </a:lnTo>
                <a:lnTo>
                  <a:pt x="167" y="468"/>
                </a:lnTo>
                <a:lnTo>
                  <a:pt x="165" y="460"/>
                </a:lnTo>
                <a:lnTo>
                  <a:pt x="161" y="454"/>
                </a:lnTo>
                <a:lnTo>
                  <a:pt x="154" y="448"/>
                </a:lnTo>
                <a:lnTo>
                  <a:pt x="148" y="442"/>
                </a:lnTo>
                <a:lnTo>
                  <a:pt x="140" y="438"/>
                </a:lnTo>
                <a:lnTo>
                  <a:pt x="134" y="436"/>
                </a:lnTo>
                <a:lnTo>
                  <a:pt x="124" y="436"/>
                </a:lnTo>
                <a:lnTo>
                  <a:pt x="124" y="436"/>
                </a:lnTo>
                <a:lnTo>
                  <a:pt x="116" y="436"/>
                </a:lnTo>
                <a:lnTo>
                  <a:pt x="108" y="440"/>
                </a:lnTo>
                <a:lnTo>
                  <a:pt x="108" y="440"/>
                </a:lnTo>
                <a:lnTo>
                  <a:pt x="112" y="416"/>
                </a:lnTo>
                <a:lnTo>
                  <a:pt x="120" y="391"/>
                </a:lnTo>
                <a:lnTo>
                  <a:pt x="130" y="369"/>
                </a:lnTo>
                <a:lnTo>
                  <a:pt x="140" y="349"/>
                </a:lnTo>
                <a:lnTo>
                  <a:pt x="154" y="328"/>
                </a:lnTo>
                <a:lnTo>
                  <a:pt x="169" y="308"/>
                </a:lnTo>
                <a:lnTo>
                  <a:pt x="185" y="292"/>
                </a:lnTo>
                <a:lnTo>
                  <a:pt x="203" y="276"/>
                </a:lnTo>
                <a:lnTo>
                  <a:pt x="221" y="261"/>
                </a:lnTo>
                <a:lnTo>
                  <a:pt x="242" y="247"/>
                </a:lnTo>
                <a:lnTo>
                  <a:pt x="264" y="237"/>
                </a:lnTo>
                <a:lnTo>
                  <a:pt x="286" y="227"/>
                </a:lnTo>
                <a:lnTo>
                  <a:pt x="309" y="219"/>
                </a:lnTo>
                <a:lnTo>
                  <a:pt x="333" y="215"/>
                </a:lnTo>
                <a:lnTo>
                  <a:pt x="359" y="211"/>
                </a:lnTo>
                <a:lnTo>
                  <a:pt x="384" y="209"/>
                </a:lnTo>
                <a:lnTo>
                  <a:pt x="384" y="209"/>
                </a:lnTo>
                <a:lnTo>
                  <a:pt x="388" y="209"/>
                </a:lnTo>
                <a:lnTo>
                  <a:pt x="361" y="487"/>
                </a:lnTo>
                <a:lnTo>
                  <a:pt x="483" y="456"/>
                </a:lnTo>
                <a:lnTo>
                  <a:pt x="483" y="456"/>
                </a:lnTo>
                <a:lnTo>
                  <a:pt x="483" y="460"/>
                </a:lnTo>
                <a:lnTo>
                  <a:pt x="483" y="460"/>
                </a:lnTo>
                <a:lnTo>
                  <a:pt x="483" y="468"/>
                </a:lnTo>
                <a:lnTo>
                  <a:pt x="485" y="477"/>
                </a:lnTo>
                <a:lnTo>
                  <a:pt x="489" y="483"/>
                </a:lnTo>
                <a:lnTo>
                  <a:pt x="495" y="489"/>
                </a:lnTo>
                <a:lnTo>
                  <a:pt x="501" y="495"/>
                </a:lnTo>
                <a:lnTo>
                  <a:pt x="507" y="499"/>
                </a:lnTo>
                <a:lnTo>
                  <a:pt x="516" y="501"/>
                </a:lnTo>
                <a:lnTo>
                  <a:pt x="524" y="501"/>
                </a:lnTo>
                <a:lnTo>
                  <a:pt x="524" y="501"/>
                </a:lnTo>
                <a:lnTo>
                  <a:pt x="532" y="501"/>
                </a:lnTo>
                <a:lnTo>
                  <a:pt x="540" y="499"/>
                </a:lnTo>
                <a:lnTo>
                  <a:pt x="548" y="495"/>
                </a:lnTo>
                <a:lnTo>
                  <a:pt x="554" y="489"/>
                </a:lnTo>
                <a:lnTo>
                  <a:pt x="558" y="483"/>
                </a:lnTo>
                <a:lnTo>
                  <a:pt x="562" y="477"/>
                </a:lnTo>
                <a:lnTo>
                  <a:pt x="564" y="468"/>
                </a:lnTo>
                <a:lnTo>
                  <a:pt x="566" y="460"/>
                </a:lnTo>
                <a:lnTo>
                  <a:pt x="566" y="460"/>
                </a:lnTo>
                <a:lnTo>
                  <a:pt x="564" y="448"/>
                </a:lnTo>
                <a:lnTo>
                  <a:pt x="558" y="436"/>
                </a:lnTo>
                <a:lnTo>
                  <a:pt x="654" y="412"/>
                </a:lnTo>
                <a:close/>
                <a:moveTo>
                  <a:pt x="234" y="373"/>
                </a:moveTo>
                <a:lnTo>
                  <a:pt x="234" y="373"/>
                </a:lnTo>
                <a:lnTo>
                  <a:pt x="228" y="373"/>
                </a:lnTo>
                <a:lnTo>
                  <a:pt x="221" y="375"/>
                </a:lnTo>
                <a:lnTo>
                  <a:pt x="211" y="381"/>
                </a:lnTo>
                <a:lnTo>
                  <a:pt x="203" y="393"/>
                </a:lnTo>
                <a:lnTo>
                  <a:pt x="201" y="399"/>
                </a:lnTo>
                <a:lnTo>
                  <a:pt x="201" y="405"/>
                </a:lnTo>
                <a:lnTo>
                  <a:pt x="201" y="405"/>
                </a:lnTo>
                <a:lnTo>
                  <a:pt x="201" y="412"/>
                </a:lnTo>
                <a:lnTo>
                  <a:pt x="203" y="418"/>
                </a:lnTo>
                <a:lnTo>
                  <a:pt x="211" y="428"/>
                </a:lnTo>
                <a:lnTo>
                  <a:pt x="221" y="436"/>
                </a:lnTo>
                <a:lnTo>
                  <a:pt x="228" y="436"/>
                </a:lnTo>
                <a:lnTo>
                  <a:pt x="234" y="438"/>
                </a:lnTo>
                <a:lnTo>
                  <a:pt x="234" y="438"/>
                </a:lnTo>
                <a:lnTo>
                  <a:pt x="240" y="436"/>
                </a:lnTo>
                <a:lnTo>
                  <a:pt x="246" y="436"/>
                </a:lnTo>
                <a:lnTo>
                  <a:pt x="256" y="428"/>
                </a:lnTo>
                <a:lnTo>
                  <a:pt x="264" y="418"/>
                </a:lnTo>
                <a:lnTo>
                  <a:pt x="266" y="412"/>
                </a:lnTo>
                <a:lnTo>
                  <a:pt x="266" y="405"/>
                </a:lnTo>
                <a:lnTo>
                  <a:pt x="266" y="405"/>
                </a:lnTo>
                <a:lnTo>
                  <a:pt x="266" y="399"/>
                </a:lnTo>
                <a:lnTo>
                  <a:pt x="264" y="393"/>
                </a:lnTo>
                <a:lnTo>
                  <a:pt x="256" y="381"/>
                </a:lnTo>
                <a:lnTo>
                  <a:pt x="246" y="375"/>
                </a:lnTo>
                <a:lnTo>
                  <a:pt x="240" y="373"/>
                </a:lnTo>
                <a:lnTo>
                  <a:pt x="234" y="373"/>
                </a:lnTo>
                <a:lnTo>
                  <a:pt x="234" y="373"/>
                </a:lnTo>
                <a:close/>
                <a:moveTo>
                  <a:pt x="270" y="481"/>
                </a:moveTo>
                <a:lnTo>
                  <a:pt x="270" y="481"/>
                </a:lnTo>
                <a:lnTo>
                  <a:pt x="260" y="481"/>
                </a:lnTo>
                <a:lnTo>
                  <a:pt x="250" y="485"/>
                </a:lnTo>
                <a:lnTo>
                  <a:pt x="242" y="489"/>
                </a:lnTo>
                <a:lnTo>
                  <a:pt x="234" y="495"/>
                </a:lnTo>
                <a:lnTo>
                  <a:pt x="228" y="503"/>
                </a:lnTo>
                <a:lnTo>
                  <a:pt x="221" y="511"/>
                </a:lnTo>
                <a:lnTo>
                  <a:pt x="219" y="521"/>
                </a:lnTo>
                <a:lnTo>
                  <a:pt x="217" y="531"/>
                </a:lnTo>
                <a:lnTo>
                  <a:pt x="217" y="531"/>
                </a:lnTo>
                <a:lnTo>
                  <a:pt x="219" y="543"/>
                </a:lnTo>
                <a:lnTo>
                  <a:pt x="221" y="552"/>
                </a:lnTo>
                <a:lnTo>
                  <a:pt x="228" y="562"/>
                </a:lnTo>
                <a:lnTo>
                  <a:pt x="234" y="570"/>
                </a:lnTo>
                <a:lnTo>
                  <a:pt x="242" y="576"/>
                </a:lnTo>
                <a:lnTo>
                  <a:pt x="250" y="580"/>
                </a:lnTo>
                <a:lnTo>
                  <a:pt x="260" y="584"/>
                </a:lnTo>
                <a:lnTo>
                  <a:pt x="270" y="584"/>
                </a:lnTo>
                <a:lnTo>
                  <a:pt x="270" y="584"/>
                </a:lnTo>
                <a:lnTo>
                  <a:pt x="280" y="584"/>
                </a:lnTo>
                <a:lnTo>
                  <a:pt x="290" y="580"/>
                </a:lnTo>
                <a:lnTo>
                  <a:pt x="299" y="576"/>
                </a:lnTo>
                <a:lnTo>
                  <a:pt x="307" y="570"/>
                </a:lnTo>
                <a:lnTo>
                  <a:pt x="313" y="562"/>
                </a:lnTo>
                <a:lnTo>
                  <a:pt x="319" y="552"/>
                </a:lnTo>
                <a:lnTo>
                  <a:pt x="321" y="543"/>
                </a:lnTo>
                <a:lnTo>
                  <a:pt x="323" y="531"/>
                </a:lnTo>
                <a:lnTo>
                  <a:pt x="323" y="531"/>
                </a:lnTo>
                <a:lnTo>
                  <a:pt x="321" y="521"/>
                </a:lnTo>
                <a:lnTo>
                  <a:pt x="319" y="511"/>
                </a:lnTo>
                <a:lnTo>
                  <a:pt x="313" y="503"/>
                </a:lnTo>
                <a:lnTo>
                  <a:pt x="307" y="495"/>
                </a:lnTo>
                <a:lnTo>
                  <a:pt x="299" y="489"/>
                </a:lnTo>
                <a:lnTo>
                  <a:pt x="290" y="485"/>
                </a:lnTo>
                <a:lnTo>
                  <a:pt x="280" y="481"/>
                </a:lnTo>
                <a:lnTo>
                  <a:pt x="270" y="481"/>
                </a:lnTo>
                <a:lnTo>
                  <a:pt x="270" y="481"/>
                </a:lnTo>
                <a:close/>
                <a:moveTo>
                  <a:pt x="361" y="590"/>
                </a:moveTo>
                <a:lnTo>
                  <a:pt x="361" y="590"/>
                </a:lnTo>
                <a:lnTo>
                  <a:pt x="353" y="590"/>
                </a:lnTo>
                <a:lnTo>
                  <a:pt x="347" y="592"/>
                </a:lnTo>
                <a:lnTo>
                  <a:pt x="337" y="600"/>
                </a:lnTo>
                <a:lnTo>
                  <a:pt x="331" y="610"/>
                </a:lnTo>
                <a:lnTo>
                  <a:pt x="329" y="617"/>
                </a:lnTo>
                <a:lnTo>
                  <a:pt x="329" y="623"/>
                </a:lnTo>
                <a:lnTo>
                  <a:pt x="329" y="623"/>
                </a:lnTo>
                <a:lnTo>
                  <a:pt x="329" y="629"/>
                </a:lnTo>
                <a:lnTo>
                  <a:pt x="331" y="635"/>
                </a:lnTo>
                <a:lnTo>
                  <a:pt x="337" y="645"/>
                </a:lnTo>
                <a:lnTo>
                  <a:pt x="347" y="653"/>
                </a:lnTo>
                <a:lnTo>
                  <a:pt x="353" y="655"/>
                </a:lnTo>
                <a:lnTo>
                  <a:pt x="361" y="655"/>
                </a:lnTo>
                <a:lnTo>
                  <a:pt x="361" y="655"/>
                </a:lnTo>
                <a:lnTo>
                  <a:pt x="367" y="655"/>
                </a:lnTo>
                <a:lnTo>
                  <a:pt x="374" y="653"/>
                </a:lnTo>
                <a:lnTo>
                  <a:pt x="384" y="645"/>
                </a:lnTo>
                <a:lnTo>
                  <a:pt x="390" y="635"/>
                </a:lnTo>
                <a:lnTo>
                  <a:pt x="392" y="629"/>
                </a:lnTo>
                <a:lnTo>
                  <a:pt x="394" y="623"/>
                </a:lnTo>
                <a:lnTo>
                  <a:pt x="394" y="623"/>
                </a:lnTo>
                <a:lnTo>
                  <a:pt x="392" y="617"/>
                </a:lnTo>
                <a:lnTo>
                  <a:pt x="390" y="610"/>
                </a:lnTo>
                <a:lnTo>
                  <a:pt x="384" y="600"/>
                </a:lnTo>
                <a:lnTo>
                  <a:pt x="374" y="592"/>
                </a:lnTo>
                <a:lnTo>
                  <a:pt x="367" y="590"/>
                </a:lnTo>
                <a:lnTo>
                  <a:pt x="361" y="590"/>
                </a:lnTo>
                <a:lnTo>
                  <a:pt x="361" y="590"/>
                </a:lnTo>
                <a:close/>
                <a:moveTo>
                  <a:pt x="487" y="554"/>
                </a:moveTo>
                <a:lnTo>
                  <a:pt x="487" y="554"/>
                </a:lnTo>
                <a:lnTo>
                  <a:pt x="481" y="556"/>
                </a:lnTo>
                <a:lnTo>
                  <a:pt x="475" y="558"/>
                </a:lnTo>
                <a:lnTo>
                  <a:pt x="465" y="564"/>
                </a:lnTo>
                <a:lnTo>
                  <a:pt x="459" y="574"/>
                </a:lnTo>
                <a:lnTo>
                  <a:pt x="457" y="580"/>
                </a:lnTo>
                <a:lnTo>
                  <a:pt x="455" y="586"/>
                </a:lnTo>
                <a:lnTo>
                  <a:pt x="455" y="586"/>
                </a:lnTo>
                <a:lnTo>
                  <a:pt x="457" y="594"/>
                </a:lnTo>
                <a:lnTo>
                  <a:pt x="459" y="600"/>
                </a:lnTo>
                <a:lnTo>
                  <a:pt x="465" y="610"/>
                </a:lnTo>
                <a:lnTo>
                  <a:pt x="475" y="617"/>
                </a:lnTo>
                <a:lnTo>
                  <a:pt x="481" y="619"/>
                </a:lnTo>
                <a:lnTo>
                  <a:pt x="487" y="619"/>
                </a:lnTo>
                <a:lnTo>
                  <a:pt x="487" y="619"/>
                </a:lnTo>
                <a:lnTo>
                  <a:pt x="495" y="619"/>
                </a:lnTo>
                <a:lnTo>
                  <a:pt x="501" y="617"/>
                </a:lnTo>
                <a:lnTo>
                  <a:pt x="512" y="610"/>
                </a:lnTo>
                <a:lnTo>
                  <a:pt x="518" y="600"/>
                </a:lnTo>
                <a:lnTo>
                  <a:pt x="520" y="594"/>
                </a:lnTo>
                <a:lnTo>
                  <a:pt x="520" y="586"/>
                </a:lnTo>
                <a:lnTo>
                  <a:pt x="520" y="586"/>
                </a:lnTo>
                <a:lnTo>
                  <a:pt x="520" y="580"/>
                </a:lnTo>
                <a:lnTo>
                  <a:pt x="518" y="574"/>
                </a:lnTo>
                <a:lnTo>
                  <a:pt x="512" y="564"/>
                </a:lnTo>
                <a:lnTo>
                  <a:pt x="501" y="558"/>
                </a:lnTo>
                <a:lnTo>
                  <a:pt x="495" y="556"/>
                </a:lnTo>
                <a:lnTo>
                  <a:pt x="487" y="554"/>
                </a:lnTo>
                <a:lnTo>
                  <a:pt x="487" y="554"/>
                </a:lnTo>
                <a:close/>
                <a:moveTo>
                  <a:pt x="384" y="162"/>
                </a:moveTo>
                <a:lnTo>
                  <a:pt x="384" y="162"/>
                </a:lnTo>
                <a:lnTo>
                  <a:pt x="351" y="164"/>
                </a:lnTo>
                <a:lnTo>
                  <a:pt x="317" y="168"/>
                </a:lnTo>
                <a:lnTo>
                  <a:pt x="286" y="176"/>
                </a:lnTo>
                <a:lnTo>
                  <a:pt x="256" y="186"/>
                </a:lnTo>
                <a:lnTo>
                  <a:pt x="228" y="201"/>
                </a:lnTo>
                <a:lnTo>
                  <a:pt x="199" y="217"/>
                </a:lnTo>
                <a:lnTo>
                  <a:pt x="175" y="237"/>
                </a:lnTo>
                <a:lnTo>
                  <a:pt x="150" y="257"/>
                </a:lnTo>
                <a:lnTo>
                  <a:pt x="130" y="282"/>
                </a:lnTo>
                <a:lnTo>
                  <a:pt x="110" y="306"/>
                </a:lnTo>
                <a:lnTo>
                  <a:pt x="94" y="334"/>
                </a:lnTo>
                <a:lnTo>
                  <a:pt x="79" y="363"/>
                </a:lnTo>
                <a:lnTo>
                  <a:pt x="69" y="393"/>
                </a:lnTo>
                <a:lnTo>
                  <a:pt x="61" y="426"/>
                </a:lnTo>
                <a:lnTo>
                  <a:pt x="55" y="458"/>
                </a:lnTo>
                <a:lnTo>
                  <a:pt x="55" y="491"/>
                </a:lnTo>
                <a:lnTo>
                  <a:pt x="55" y="491"/>
                </a:lnTo>
                <a:lnTo>
                  <a:pt x="55" y="525"/>
                </a:lnTo>
                <a:lnTo>
                  <a:pt x="61" y="558"/>
                </a:lnTo>
                <a:lnTo>
                  <a:pt x="69" y="590"/>
                </a:lnTo>
                <a:lnTo>
                  <a:pt x="79" y="621"/>
                </a:lnTo>
                <a:lnTo>
                  <a:pt x="94" y="649"/>
                </a:lnTo>
                <a:lnTo>
                  <a:pt x="110" y="675"/>
                </a:lnTo>
                <a:lnTo>
                  <a:pt x="130" y="702"/>
                </a:lnTo>
                <a:lnTo>
                  <a:pt x="150" y="724"/>
                </a:lnTo>
                <a:lnTo>
                  <a:pt x="175" y="746"/>
                </a:lnTo>
                <a:lnTo>
                  <a:pt x="199" y="765"/>
                </a:lnTo>
                <a:lnTo>
                  <a:pt x="228" y="781"/>
                </a:lnTo>
                <a:lnTo>
                  <a:pt x="256" y="795"/>
                </a:lnTo>
                <a:lnTo>
                  <a:pt x="286" y="807"/>
                </a:lnTo>
                <a:lnTo>
                  <a:pt x="317" y="815"/>
                </a:lnTo>
                <a:lnTo>
                  <a:pt x="351" y="819"/>
                </a:lnTo>
                <a:lnTo>
                  <a:pt x="384" y="821"/>
                </a:lnTo>
                <a:lnTo>
                  <a:pt x="384" y="821"/>
                </a:lnTo>
                <a:lnTo>
                  <a:pt x="418" y="819"/>
                </a:lnTo>
                <a:lnTo>
                  <a:pt x="451" y="815"/>
                </a:lnTo>
                <a:lnTo>
                  <a:pt x="483" y="807"/>
                </a:lnTo>
                <a:lnTo>
                  <a:pt x="512" y="795"/>
                </a:lnTo>
                <a:lnTo>
                  <a:pt x="542" y="781"/>
                </a:lnTo>
                <a:lnTo>
                  <a:pt x="568" y="765"/>
                </a:lnTo>
                <a:lnTo>
                  <a:pt x="595" y="746"/>
                </a:lnTo>
                <a:lnTo>
                  <a:pt x="617" y="724"/>
                </a:lnTo>
                <a:lnTo>
                  <a:pt x="639" y="702"/>
                </a:lnTo>
                <a:lnTo>
                  <a:pt x="658" y="675"/>
                </a:lnTo>
                <a:lnTo>
                  <a:pt x="674" y="649"/>
                </a:lnTo>
                <a:lnTo>
                  <a:pt x="688" y="621"/>
                </a:lnTo>
                <a:lnTo>
                  <a:pt x="698" y="590"/>
                </a:lnTo>
                <a:lnTo>
                  <a:pt x="708" y="558"/>
                </a:lnTo>
                <a:lnTo>
                  <a:pt x="712" y="525"/>
                </a:lnTo>
                <a:lnTo>
                  <a:pt x="714" y="491"/>
                </a:lnTo>
                <a:lnTo>
                  <a:pt x="714" y="491"/>
                </a:lnTo>
                <a:lnTo>
                  <a:pt x="712" y="468"/>
                </a:lnTo>
                <a:lnTo>
                  <a:pt x="710" y="444"/>
                </a:lnTo>
                <a:lnTo>
                  <a:pt x="706" y="422"/>
                </a:lnTo>
                <a:lnTo>
                  <a:pt x="700" y="399"/>
                </a:lnTo>
                <a:lnTo>
                  <a:pt x="753" y="387"/>
                </a:lnTo>
                <a:lnTo>
                  <a:pt x="753" y="387"/>
                </a:lnTo>
                <a:lnTo>
                  <a:pt x="759" y="412"/>
                </a:lnTo>
                <a:lnTo>
                  <a:pt x="763" y="438"/>
                </a:lnTo>
                <a:lnTo>
                  <a:pt x="767" y="464"/>
                </a:lnTo>
                <a:lnTo>
                  <a:pt x="767" y="491"/>
                </a:lnTo>
                <a:lnTo>
                  <a:pt x="767" y="491"/>
                </a:lnTo>
                <a:lnTo>
                  <a:pt x="765" y="531"/>
                </a:lnTo>
                <a:lnTo>
                  <a:pt x="759" y="568"/>
                </a:lnTo>
                <a:lnTo>
                  <a:pt x="751" y="604"/>
                </a:lnTo>
                <a:lnTo>
                  <a:pt x="737" y="641"/>
                </a:lnTo>
                <a:lnTo>
                  <a:pt x="721" y="673"/>
                </a:lnTo>
                <a:lnTo>
                  <a:pt x="702" y="706"/>
                </a:lnTo>
                <a:lnTo>
                  <a:pt x="680" y="734"/>
                </a:lnTo>
                <a:lnTo>
                  <a:pt x="656" y="763"/>
                </a:lnTo>
                <a:lnTo>
                  <a:pt x="627" y="787"/>
                </a:lnTo>
                <a:lnTo>
                  <a:pt x="599" y="809"/>
                </a:lnTo>
                <a:lnTo>
                  <a:pt x="566" y="828"/>
                </a:lnTo>
                <a:lnTo>
                  <a:pt x="534" y="844"/>
                </a:lnTo>
                <a:lnTo>
                  <a:pt x="497" y="858"/>
                </a:lnTo>
                <a:lnTo>
                  <a:pt x="461" y="866"/>
                </a:lnTo>
                <a:lnTo>
                  <a:pt x="422" y="872"/>
                </a:lnTo>
                <a:lnTo>
                  <a:pt x="384" y="874"/>
                </a:lnTo>
                <a:lnTo>
                  <a:pt x="384" y="874"/>
                </a:lnTo>
                <a:lnTo>
                  <a:pt x="345" y="872"/>
                </a:lnTo>
                <a:lnTo>
                  <a:pt x="307" y="866"/>
                </a:lnTo>
                <a:lnTo>
                  <a:pt x="270" y="858"/>
                </a:lnTo>
                <a:lnTo>
                  <a:pt x="236" y="844"/>
                </a:lnTo>
                <a:lnTo>
                  <a:pt x="201" y="828"/>
                </a:lnTo>
                <a:lnTo>
                  <a:pt x="171" y="809"/>
                </a:lnTo>
                <a:lnTo>
                  <a:pt x="140" y="787"/>
                </a:lnTo>
                <a:lnTo>
                  <a:pt x="114" y="763"/>
                </a:lnTo>
                <a:lnTo>
                  <a:pt x="88" y="734"/>
                </a:lnTo>
                <a:lnTo>
                  <a:pt x="67" y="706"/>
                </a:lnTo>
                <a:lnTo>
                  <a:pt x="47" y="673"/>
                </a:lnTo>
                <a:lnTo>
                  <a:pt x="31" y="641"/>
                </a:lnTo>
                <a:lnTo>
                  <a:pt x="19" y="604"/>
                </a:lnTo>
                <a:lnTo>
                  <a:pt x="8" y="568"/>
                </a:lnTo>
                <a:lnTo>
                  <a:pt x="2" y="531"/>
                </a:lnTo>
                <a:lnTo>
                  <a:pt x="0" y="491"/>
                </a:lnTo>
                <a:lnTo>
                  <a:pt x="0" y="491"/>
                </a:lnTo>
                <a:lnTo>
                  <a:pt x="2" y="452"/>
                </a:lnTo>
                <a:lnTo>
                  <a:pt x="8" y="414"/>
                </a:lnTo>
                <a:lnTo>
                  <a:pt x="19" y="377"/>
                </a:lnTo>
                <a:lnTo>
                  <a:pt x="31" y="343"/>
                </a:lnTo>
                <a:lnTo>
                  <a:pt x="47" y="308"/>
                </a:lnTo>
                <a:lnTo>
                  <a:pt x="67" y="278"/>
                </a:lnTo>
                <a:lnTo>
                  <a:pt x="88" y="247"/>
                </a:lnTo>
                <a:lnTo>
                  <a:pt x="114" y="221"/>
                </a:lnTo>
                <a:lnTo>
                  <a:pt x="140" y="197"/>
                </a:lnTo>
                <a:lnTo>
                  <a:pt x="171" y="174"/>
                </a:lnTo>
                <a:lnTo>
                  <a:pt x="201" y="154"/>
                </a:lnTo>
                <a:lnTo>
                  <a:pt x="236" y="138"/>
                </a:lnTo>
                <a:lnTo>
                  <a:pt x="270" y="125"/>
                </a:lnTo>
                <a:lnTo>
                  <a:pt x="307" y="115"/>
                </a:lnTo>
                <a:lnTo>
                  <a:pt x="345" y="109"/>
                </a:lnTo>
                <a:lnTo>
                  <a:pt x="384" y="107"/>
                </a:lnTo>
                <a:lnTo>
                  <a:pt x="384" y="107"/>
                </a:lnTo>
                <a:lnTo>
                  <a:pt x="398" y="109"/>
                </a:lnTo>
                <a:lnTo>
                  <a:pt x="392" y="162"/>
                </a:lnTo>
                <a:lnTo>
                  <a:pt x="392" y="162"/>
                </a:lnTo>
                <a:lnTo>
                  <a:pt x="384" y="162"/>
                </a:lnTo>
                <a:lnTo>
                  <a:pt x="384" y="16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8910638" y="1931988"/>
            <a:ext cx="1392238" cy="1387475"/>
          </a:xfrm>
          <a:custGeom>
            <a:avLst/>
            <a:gdLst>
              <a:gd name="T0" fmla="*/ 731 w 877"/>
              <a:gd name="T1" fmla="*/ 515 h 874"/>
              <a:gd name="T2" fmla="*/ 607 w 877"/>
              <a:gd name="T3" fmla="*/ 466 h 874"/>
              <a:gd name="T4" fmla="*/ 485 w 877"/>
              <a:gd name="T5" fmla="*/ 529 h 874"/>
              <a:gd name="T6" fmla="*/ 307 w 877"/>
              <a:gd name="T7" fmla="*/ 474 h 874"/>
              <a:gd name="T8" fmla="*/ 122 w 877"/>
              <a:gd name="T9" fmla="*/ 527 h 874"/>
              <a:gd name="T10" fmla="*/ 0 w 877"/>
              <a:gd name="T11" fmla="*/ 448 h 874"/>
              <a:gd name="T12" fmla="*/ 78 w 877"/>
              <a:gd name="T13" fmla="*/ 255 h 874"/>
              <a:gd name="T14" fmla="*/ 276 w 877"/>
              <a:gd name="T15" fmla="*/ 134 h 874"/>
              <a:gd name="T16" fmla="*/ 441 w 877"/>
              <a:gd name="T17" fmla="*/ 259 h 874"/>
              <a:gd name="T18" fmla="*/ 593 w 877"/>
              <a:gd name="T19" fmla="*/ 162 h 874"/>
              <a:gd name="T20" fmla="*/ 782 w 877"/>
              <a:gd name="T21" fmla="*/ 239 h 874"/>
              <a:gd name="T22" fmla="*/ 877 w 877"/>
              <a:gd name="T23" fmla="*/ 448 h 874"/>
              <a:gd name="T24" fmla="*/ 611 w 877"/>
              <a:gd name="T25" fmla="*/ 221 h 874"/>
              <a:gd name="T26" fmla="*/ 412 w 877"/>
              <a:gd name="T27" fmla="*/ 294 h 874"/>
              <a:gd name="T28" fmla="*/ 252 w 877"/>
              <a:gd name="T29" fmla="*/ 190 h 874"/>
              <a:gd name="T30" fmla="*/ 104 w 877"/>
              <a:gd name="T31" fmla="*/ 280 h 874"/>
              <a:gd name="T32" fmla="*/ 45 w 877"/>
              <a:gd name="T33" fmla="*/ 420 h 874"/>
              <a:gd name="T34" fmla="*/ 138 w 877"/>
              <a:gd name="T35" fmla="*/ 476 h 874"/>
              <a:gd name="T36" fmla="*/ 250 w 877"/>
              <a:gd name="T37" fmla="*/ 432 h 874"/>
              <a:gd name="T38" fmla="*/ 420 w 877"/>
              <a:gd name="T39" fmla="*/ 493 h 874"/>
              <a:gd name="T40" fmla="*/ 554 w 877"/>
              <a:gd name="T41" fmla="*/ 440 h 874"/>
              <a:gd name="T42" fmla="*/ 723 w 877"/>
              <a:gd name="T43" fmla="*/ 466 h 874"/>
              <a:gd name="T44" fmla="*/ 834 w 877"/>
              <a:gd name="T45" fmla="*/ 446 h 874"/>
              <a:gd name="T46" fmla="*/ 790 w 877"/>
              <a:gd name="T47" fmla="*/ 294 h 874"/>
              <a:gd name="T48" fmla="*/ 629 w 877"/>
              <a:gd name="T49" fmla="*/ 190 h 874"/>
              <a:gd name="T50" fmla="*/ 723 w 877"/>
              <a:gd name="T51" fmla="*/ 416 h 874"/>
              <a:gd name="T52" fmla="*/ 743 w 877"/>
              <a:gd name="T53" fmla="*/ 365 h 874"/>
              <a:gd name="T54" fmla="*/ 792 w 877"/>
              <a:gd name="T55" fmla="*/ 385 h 874"/>
              <a:gd name="T56" fmla="*/ 773 w 877"/>
              <a:gd name="T57" fmla="*/ 436 h 874"/>
              <a:gd name="T58" fmla="*/ 416 w 877"/>
              <a:gd name="T59" fmla="*/ 428 h 874"/>
              <a:gd name="T60" fmla="*/ 416 w 877"/>
              <a:gd name="T61" fmla="*/ 373 h 874"/>
              <a:gd name="T62" fmla="*/ 469 w 877"/>
              <a:gd name="T63" fmla="*/ 373 h 874"/>
              <a:gd name="T64" fmla="*/ 469 w 877"/>
              <a:gd name="T65" fmla="*/ 428 h 874"/>
              <a:gd name="T66" fmla="*/ 96 w 877"/>
              <a:gd name="T67" fmla="*/ 436 h 874"/>
              <a:gd name="T68" fmla="*/ 75 w 877"/>
              <a:gd name="T69" fmla="*/ 385 h 874"/>
              <a:gd name="T70" fmla="*/ 124 w 877"/>
              <a:gd name="T71" fmla="*/ 365 h 874"/>
              <a:gd name="T72" fmla="*/ 144 w 877"/>
              <a:gd name="T73" fmla="*/ 416 h 874"/>
              <a:gd name="T74" fmla="*/ 441 w 877"/>
              <a:gd name="T75" fmla="*/ 217 h 874"/>
              <a:gd name="T76" fmla="*/ 331 w 877"/>
              <a:gd name="T77" fmla="*/ 109 h 874"/>
              <a:gd name="T78" fmla="*/ 441 w 877"/>
              <a:gd name="T79" fmla="*/ 0 h 874"/>
              <a:gd name="T80" fmla="*/ 548 w 877"/>
              <a:gd name="T81" fmla="*/ 109 h 874"/>
              <a:gd name="T82" fmla="*/ 441 w 877"/>
              <a:gd name="T83" fmla="*/ 217 h 874"/>
              <a:gd name="T84" fmla="*/ 374 w 877"/>
              <a:gd name="T85" fmla="*/ 144 h 874"/>
              <a:gd name="T86" fmla="*/ 406 w 877"/>
              <a:gd name="T87" fmla="*/ 140 h 874"/>
              <a:gd name="T88" fmla="*/ 485 w 877"/>
              <a:gd name="T89" fmla="*/ 44 h 874"/>
              <a:gd name="T90" fmla="*/ 386 w 877"/>
              <a:gd name="T91" fmla="*/ 56 h 874"/>
              <a:gd name="T92" fmla="*/ 431 w 877"/>
              <a:gd name="T93" fmla="*/ 596 h 874"/>
              <a:gd name="T94" fmla="*/ 573 w 877"/>
              <a:gd name="T95" fmla="*/ 539 h 874"/>
              <a:gd name="T96" fmla="*/ 686 w 877"/>
              <a:gd name="T97" fmla="*/ 554 h 874"/>
              <a:gd name="T98" fmla="*/ 686 w 877"/>
              <a:gd name="T99" fmla="*/ 848 h 874"/>
              <a:gd name="T100" fmla="*/ 207 w 877"/>
              <a:gd name="T101" fmla="*/ 858 h 874"/>
              <a:gd name="T102" fmla="*/ 155 w 877"/>
              <a:gd name="T103" fmla="*/ 574 h 874"/>
              <a:gd name="T104" fmla="*/ 295 w 877"/>
              <a:gd name="T105" fmla="*/ 531 h 874"/>
              <a:gd name="T106" fmla="*/ 587 w 877"/>
              <a:gd name="T107" fmla="*/ 801 h 874"/>
              <a:gd name="T108" fmla="*/ 599 w 877"/>
              <a:gd name="T109" fmla="*/ 610 h 874"/>
              <a:gd name="T110" fmla="*/ 554 w 877"/>
              <a:gd name="T111" fmla="*/ 819 h 874"/>
              <a:gd name="T112" fmla="*/ 347 w 877"/>
              <a:gd name="T113" fmla="*/ 815 h 874"/>
              <a:gd name="T114" fmla="*/ 274 w 877"/>
              <a:gd name="T115" fmla="*/ 60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77" h="874">
                <a:moveTo>
                  <a:pt x="869" y="513"/>
                </a:moveTo>
                <a:lnTo>
                  <a:pt x="869" y="513"/>
                </a:lnTo>
                <a:lnTo>
                  <a:pt x="846" y="525"/>
                </a:lnTo>
                <a:lnTo>
                  <a:pt x="826" y="533"/>
                </a:lnTo>
                <a:lnTo>
                  <a:pt x="808" y="537"/>
                </a:lnTo>
                <a:lnTo>
                  <a:pt x="788" y="537"/>
                </a:lnTo>
                <a:lnTo>
                  <a:pt x="769" y="533"/>
                </a:lnTo>
                <a:lnTo>
                  <a:pt x="751" y="527"/>
                </a:lnTo>
                <a:lnTo>
                  <a:pt x="731" y="515"/>
                </a:lnTo>
                <a:lnTo>
                  <a:pt x="710" y="501"/>
                </a:lnTo>
                <a:lnTo>
                  <a:pt x="710" y="501"/>
                </a:lnTo>
                <a:lnTo>
                  <a:pt x="692" y="489"/>
                </a:lnTo>
                <a:lnTo>
                  <a:pt x="674" y="478"/>
                </a:lnTo>
                <a:lnTo>
                  <a:pt x="658" y="472"/>
                </a:lnTo>
                <a:lnTo>
                  <a:pt x="639" y="466"/>
                </a:lnTo>
                <a:lnTo>
                  <a:pt x="639" y="466"/>
                </a:lnTo>
                <a:lnTo>
                  <a:pt x="623" y="464"/>
                </a:lnTo>
                <a:lnTo>
                  <a:pt x="607" y="466"/>
                </a:lnTo>
                <a:lnTo>
                  <a:pt x="591" y="468"/>
                </a:lnTo>
                <a:lnTo>
                  <a:pt x="577" y="474"/>
                </a:lnTo>
                <a:lnTo>
                  <a:pt x="562" y="480"/>
                </a:lnTo>
                <a:lnTo>
                  <a:pt x="550" y="489"/>
                </a:lnTo>
                <a:lnTo>
                  <a:pt x="530" y="501"/>
                </a:lnTo>
                <a:lnTo>
                  <a:pt x="532" y="503"/>
                </a:lnTo>
                <a:lnTo>
                  <a:pt x="532" y="503"/>
                </a:lnTo>
                <a:lnTo>
                  <a:pt x="508" y="517"/>
                </a:lnTo>
                <a:lnTo>
                  <a:pt x="485" y="529"/>
                </a:lnTo>
                <a:lnTo>
                  <a:pt x="463" y="535"/>
                </a:lnTo>
                <a:lnTo>
                  <a:pt x="441" y="537"/>
                </a:lnTo>
                <a:lnTo>
                  <a:pt x="420" y="535"/>
                </a:lnTo>
                <a:lnTo>
                  <a:pt x="398" y="527"/>
                </a:lnTo>
                <a:lnTo>
                  <a:pt x="376" y="517"/>
                </a:lnTo>
                <a:lnTo>
                  <a:pt x="353" y="501"/>
                </a:lnTo>
                <a:lnTo>
                  <a:pt x="353" y="501"/>
                </a:lnTo>
                <a:lnTo>
                  <a:pt x="331" y="487"/>
                </a:lnTo>
                <a:lnTo>
                  <a:pt x="307" y="474"/>
                </a:lnTo>
                <a:lnTo>
                  <a:pt x="284" y="468"/>
                </a:lnTo>
                <a:lnTo>
                  <a:pt x="260" y="466"/>
                </a:lnTo>
                <a:lnTo>
                  <a:pt x="238" y="468"/>
                </a:lnTo>
                <a:lnTo>
                  <a:pt x="213" y="474"/>
                </a:lnTo>
                <a:lnTo>
                  <a:pt x="191" y="485"/>
                </a:lnTo>
                <a:lnTo>
                  <a:pt x="167" y="501"/>
                </a:lnTo>
                <a:lnTo>
                  <a:pt x="167" y="501"/>
                </a:lnTo>
                <a:lnTo>
                  <a:pt x="144" y="517"/>
                </a:lnTo>
                <a:lnTo>
                  <a:pt x="122" y="527"/>
                </a:lnTo>
                <a:lnTo>
                  <a:pt x="104" y="535"/>
                </a:lnTo>
                <a:lnTo>
                  <a:pt x="84" y="537"/>
                </a:lnTo>
                <a:lnTo>
                  <a:pt x="65" y="537"/>
                </a:lnTo>
                <a:lnTo>
                  <a:pt x="47" y="531"/>
                </a:lnTo>
                <a:lnTo>
                  <a:pt x="29" y="525"/>
                </a:lnTo>
                <a:lnTo>
                  <a:pt x="9" y="513"/>
                </a:lnTo>
                <a:lnTo>
                  <a:pt x="9" y="513"/>
                </a:lnTo>
                <a:lnTo>
                  <a:pt x="2" y="480"/>
                </a:lnTo>
                <a:lnTo>
                  <a:pt x="0" y="448"/>
                </a:lnTo>
                <a:lnTo>
                  <a:pt x="0" y="448"/>
                </a:lnTo>
                <a:lnTo>
                  <a:pt x="2" y="422"/>
                </a:lnTo>
                <a:lnTo>
                  <a:pt x="7" y="395"/>
                </a:lnTo>
                <a:lnTo>
                  <a:pt x="13" y="371"/>
                </a:lnTo>
                <a:lnTo>
                  <a:pt x="21" y="347"/>
                </a:lnTo>
                <a:lnTo>
                  <a:pt x="33" y="322"/>
                </a:lnTo>
                <a:lnTo>
                  <a:pt x="45" y="300"/>
                </a:lnTo>
                <a:lnTo>
                  <a:pt x="61" y="278"/>
                </a:lnTo>
                <a:lnTo>
                  <a:pt x="78" y="255"/>
                </a:lnTo>
                <a:lnTo>
                  <a:pt x="98" y="237"/>
                </a:lnTo>
                <a:lnTo>
                  <a:pt x="118" y="217"/>
                </a:lnTo>
                <a:lnTo>
                  <a:pt x="140" y="200"/>
                </a:lnTo>
                <a:lnTo>
                  <a:pt x="165" y="184"/>
                </a:lnTo>
                <a:lnTo>
                  <a:pt x="191" y="170"/>
                </a:lnTo>
                <a:lnTo>
                  <a:pt x="218" y="156"/>
                </a:lnTo>
                <a:lnTo>
                  <a:pt x="246" y="144"/>
                </a:lnTo>
                <a:lnTo>
                  <a:pt x="276" y="134"/>
                </a:lnTo>
                <a:lnTo>
                  <a:pt x="276" y="134"/>
                </a:lnTo>
                <a:lnTo>
                  <a:pt x="286" y="160"/>
                </a:lnTo>
                <a:lnTo>
                  <a:pt x="299" y="184"/>
                </a:lnTo>
                <a:lnTo>
                  <a:pt x="317" y="207"/>
                </a:lnTo>
                <a:lnTo>
                  <a:pt x="335" y="225"/>
                </a:lnTo>
                <a:lnTo>
                  <a:pt x="360" y="239"/>
                </a:lnTo>
                <a:lnTo>
                  <a:pt x="384" y="251"/>
                </a:lnTo>
                <a:lnTo>
                  <a:pt x="410" y="257"/>
                </a:lnTo>
                <a:lnTo>
                  <a:pt x="424" y="259"/>
                </a:lnTo>
                <a:lnTo>
                  <a:pt x="441" y="259"/>
                </a:lnTo>
                <a:lnTo>
                  <a:pt x="441" y="259"/>
                </a:lnTo>
                <a:lnTo>
                  <a:pt x="455" y="259"/>
                </a:lnTo>
                <a:lnTo>
                  <a:pt x="469" y="257"/>
                </a:lnTo>
                <a:lnTo>
                  <a:pt x="495" y="251"/>
                </a:lnTo>
                <a:lnTo>
                  <a:pt x="520" y="239"/>
                </a:lnTo>
                <a:lnTo>
                  <a:pt x="542" y="225"/>
                </a:lnTo>
                <a:lnTo>
                  <a:pt x="562" y="207"/>
                </a:lnTo>
                <a:lnTo>
                  <a:pt x="579" y="186"/>
                </a:lnTo>
                <a:lnTo>
                  <a:pt x="593" y="162"/>
                </a:lnTo>
                <a:lnTo>
                  <a:pt x="603" y="136"/>
                </a:lnTo>
                <a:lnTo>
                  <a:pt x="603" y="136"/>
                </a:lnTo>
                <a:lnTo>
                  <a:pt x="631" y="146"/>
                </a:lnTo>
                <a:lnTo>
                  <a:pt x="660" y="158"/>
                </a:lnTo>
                <a:lnTo>
                  <a:pt x="688" y="172"/>
                </a:lnTo>
                <a:lnTo>
                  <a:pt x="713" y="186"/>
                </a:lnTo>
                <a:lnTo>
                  <a:pt x="737" y="203"/>
                </a:lnTo>
                <a:lnTo>
                  <a:pt x="759" y="221"/>
                </a:lnTo>
                <a:lnTo>
                  <a:pt x="782" y="239"/>
                </a:lnTo>
                <a:lnTo>
                  <a:pt x="800" y="257"/>
                </a:lnTo>
                <a:lnTo>
                  <a:pt x="818" y="280"/>
                </a:lnTo>
                <a:lnTo>
                  <a:pt x="832" y="300"/>
                </a:lnTo>
                <a:lnTo>
                  <a:pt x="846" y="324"/>
                </a:lnTo>
                <a:lnTo>
                  <a:pt x="857" y="347"/>
                </a:lnTo>
                <a:lnTo>
                  <a:pt x="865" y="371"/>
                </a:lnTo>
                <a:lnTo>
                  <a:pt x="873" y="397"/>
                </a:lnTo>
                <a:lnTo>
                  <a:pt x="875" y="422"/>
                </a:lnTo>
                <a:lnTo>
                  <a:pt x="877" y="448"/>
                </a:lnTo>
                <a:lnTo>
                  <a:pt x="877" y="448"/>
                </a:lnTo>
                <a:lnTo>
                  <a:pt x="875" y="480"/>
                </a:lnTo>
                <a:lnTo>
                  <a:pt x="869" y="513"/>
                </a:lnTo>
                <a:lnTo>
                  <a:pt x="869" y="513"/>
                </a:lnTo>
                <a:close/>
                <a:moveTo>
                  <a:pt x="629" y="190"/>
                </a:moveTo>
                <a:lnTo>
                  <a:pt x="629" y="190"/>
                </a:lnTo>
                <a:lnTo>
                  <a:pt x="625" y="200"/>
                </a:lnTo>
                <a:lnTo>
                  <a:pt x="619" y="211"/>
                </a:lnTo>
                <a:lnTo>
                  <a:pt x="611" y="221"/>
                </a:lnTo>
                <a:lnTo>
                  <a:pt x="601" y="229"/>
                </a:lnTo>
                <a:lnTo>
                  <a:pt x="577" y="247"/>
                </a:lnTo>
                <a:lnTo>
                  <a:pt x="548" y="263"/>
                </a:lnTo>
                <a:lnTo>
                  <a:pt x="518" y="278"/>
                </a:lnTo>
                <a:lnTo>
                  <a:pt x="487" y="288"/>
                </a:lnTo>
                <a:lnTo>
                  <a:pt x="459" y="294"/>
                </a:lnTo>
                <a:lnTo>
                  <a:pt x="435" y="296"/>
                </a:lnTo>
                <a:lnTo>
                  <a:pt x="435" y="296"/>
                </a:lnTo>
                <a:lnTo>
                  <a:pt x="412" y="294"/>
                </a:lnTo>
                <a:lnTo>
                  <a:pt x="384" y="288"/>
                </a:lnTo>
                <a:lnTo>
                  <a:pt x="355" y="276"/>
                </a:lnTo>
                <a:lnTo>
                  <a:pt x="327" y="263"/>
                </a:lnTo>
                <a:lnTo>
                  <a:pt x="301" y="247"/>
                </a:lnTo>
                <a:lnTo>
                  <a:pt x="278" y="229"/>
                </a:lnTo>
                <a:lnTo>
                  <a:pt x="268" y="219"/>
                </a:lnTo>
                <a:lnTo>
                  <a:pt x="260" y="209"/>
                </a:lnTo>
                <a:lnTo>
                  <a:pt x="254" y="200"/>
                </a:lnTo>
                <a:lnTo>
                  <a:pt x="252" y="190"/>
                </a:lnTo>
                <a:lnTo>
                  <a:pt x="252" y="190"/>
                </a:lnTo>
                <a:lnTo>
                  <a:pt x="230" y="196"/>
                </a:lnTo>
                <a:lnTo>
                  <a:pt x="209" y="207"/>
                </a:lnTo>
                <a:lnTo>
                  <a:pt x="189" y="215"/>
                </a:lnTo>
                <a:lnTo>
                  <a:pt x="169" y="227"/>
                </a:lnTo>
                <a:lnTo>
                  <a:pt x="151" y="237"/>
                </a:lnTo>
                <a:lnTo>
                  <a:pt x="134" y="251"/>
                </a:lnTo>
                <a:lnTo>
                  <a:pt x="118" y="265"/>
                </a:lnTo>
                <a:lnTo>
                  <a:pt x="104" y="280"/>
                </a:lnTo>
                <a:lnTo>
                  <a:pt x="90" y="294"/>
                </a:lnTo>
                <a:lnTo>
                  <a:pt x="80" y="310"/>
                </a:lnTo>
                <a:lnTo>
                  <a:pt x="69" y="328"/>
                </a:lnTo>
                <a:lnTo>
                  <a:pt x="59" y="345"/>
                </a:lnTo>
                <a:lnTo>
                  <a:pt x="53" y="363"/>
                </a:lnTo>
                <a:lnTo>
                  <a:pt x="49" y="381"/>
                </a:lnTo>
                <a:lnTo>
                  <a:pt x="45" y="401"/>
                </a:lnTo>
                <a:lnTo>
                  <a:pt x="45" y="420"/>
                </a:lnTo>
                <a:lnTo>
                  <a:pt x="45" y="420"/>
                </a:lnTo>
                <a:lnTo>
                  <a:pt x="45" y="444"/>
                </a:lnTo>
                <a:lnTo>
                  <a:pt x="49" y="468"/>
                </a:lnTo>
                <a:lnTo>
                  <a:pt x="49" y="468"/>
                </a:lnTo>
                <a:lnTo>
                  <a:pt x="65" y="476"/>
                </a:lnTo>
                <a:lnTo>
                  <a:pt x="80" y="483"/>
                </a:lnTo>
                <a:lnTo>
                  <a:pt x="94" y="485"/>
                </a:lnTo>
                <a:lnTo>
                  <a:pt x="108" y="485"/>
                </a:lnTo>
                <a:lnTo>
                  <a:pt x="124" y="480"/>
                </a:lnTo>
                <a:lnTo>
                  <a:pt x="138" y="476"/>
                </a:lnTo>
                <a:lnTo>
                  <a:pt x="155" y="466"/>
                </a:lnTo>
                <a:lnTo>
                  <a:pt x="171" y="456"/>
                </a:lnTo>
                <a:lnTo>
                  <a:pt x="171" y="456"/>
                </a:lnTo>
                <a:lnTo>
                  <a:pt x="183" y="448"/>
                </a:lnTo>
                <a:lnTo>
                  <a:pt x="195" y="442"/>
                </a:lnTo>
                <a:lnTo>
                  <a:pt x="207" y="438"/>
                </a:lnTo>
                <a:lnTo>
                  <a:pt x="222" y="434"/>
                </a:lnTo>
                <a:lnTo>
                  <a:pt x="236" y="432"/>
                </a:lnTo>
                <a:lnTo>
                  <a:pt x="250" y="432"/>
                </a:lnTo>
                <a:lnTo>
                  <a:pt x="278" y="432"/>
                </a:lnTo>
                <a:lnTo>
                  <a:pt x="305" y="438"/>
                </a:lnTo>
                <a:lnTo>
                  <a:pt x="331" y="446"/>
                </a:lnTo>
                <a:lnTo>
                  <a:pt x="353" y="456"/>
                </a:lnTo>
                <a:lnTo>
                  <a:pt x="372" y="468"/>
                </a:lnTo>
                <a:lnTo>
                  <a:pt x="372" y="468"/>
                </a:lnTo>
                <a:lnTo>
                  <a:pt x="390" y="480"/>
                </a:lnTo>
                <a:lnTo>
                  <a:pt x="406" y="489"/>
                </a:lnTo>
                <a:lnTo>
                  <a:pt x="420" y="493"/>
                </a:lnTo>
                <a:lnTo>
                  <a:pt x="437" y="495"/>
                </a:lnTo>
                <a:lnTo>
                  <a:pt x="453" y="495"/>
                </a:lnTo>
                <a:lnTo>
                  <a:pt x="467" y="489"/>
                </a:lnTo>
                <a:lnTo>
                  <a:pt x="485" y="480"/>
                </a:lnTo>
                <a:lnTo>
                  <a:pt x="502" y="470"/>
                </a:lnTo>
                <a:lnTo>
                  <a:pt x="502" y="468"/>
                </a:lnTo>
                <a:lnTo>
                  <a:pt x="502" y="468"/>
                </a:lnTo>
                <a:lnTo>
                  <a:pt x="528" y="452"/>
                </a:lnTo>
                <a:lnTo>
                  <a:pt x="554" y="440"/>
                </a:lnTo>
                <a:lnTo>
                  <a:pt x="581" y="432"/>
                </a:lnTo>
                <a:lnTo>
                  <a:pt x="609" y="428"/>
                </a:lnTo>
                <a:lnTo>
                  <a:pt x="635" y="428"/>
                </a:lnTo>
                <a:lnTo>
                  <a:pt x="662" y="434"/>
                </a:lnTo>
                <a:lnTo>
                  <a:pt x="686" y="442"/>
                </a:lnTo>
                <a:lnTo>
                  <a:pt x="698" y="448"/>
                </a:lnTo>
                <a:lnTo>
                  <a:pt x="708" y="456"/>
                </a:lnTo>
                <a:lnTo>
                  <a:pt x="708" y="456"/>
                </a:lnTo>
                <a:lnTo>
                  <a:pt x="723" y="466"/>
                </a:lnTo>
                <a:lnTo>
                  <a:pt x="739" y="474"/>
                </a:lnTo>
                <a:lnTo>
                  <a:pt x="753" y="483"/>
                </a:lnTo>
                <a:lnTo>
                  <a:pt x="767" y="487"/>
                </a:lnTo>
                <a:lnTo>
                  <a:pt x="784" y="489"/>
                </a:lnTo>
                <a:lnTo>
                  <a:pt x="798" y="487"/>
                </a:lnTo>
                <a:lnTo>
                  <a:pt x="814" y="480"/>
                </a:lnTo>
                <a:lnTo>
                  <a:pt x="830" y="472"/>
                </a:lnTo>
                <a:lnTo>
                  <a:pt x="830" y="472"/>
                </a:lnTo>
                <a:lnTo>
                  <a:pt x="834" y="446"/>
                </a:lnTo>
                <a:lnTo>
                  <a:pt x="836" y="418"/>
                </a:lnTo>
                <a:lnTo>
                  <a:pt x="836" y="418"/>
                </a:lnTo>
                <a:lnTo>
                  <a:pt x="834" y="399"/>
                </a:lnTo>
                <a:lnTo>
                  <a:pt x="832" y="379"/>
                </a:lnTo>
                <a:lnTo>
                  <a:pt x="826" y="363"/>
                </a:lnTo>
                <a:lnTo>
                  <a:pt x="820" y="345"/>
                </a:lnTo>
                <a:lnTo>
                  <a:pt x="812" y="326"/>
                </a:lnTo>
                <a:lnTo>
                  <a:pt x="802" y="310"/>
                </a:lnTo>
                <a:lnTo>
                  <a:pt x="790" y="294"/>
                </a:lnTo>
                <a:lnTo>
                  <a:pt x="777" y="280"/>
                </a:lnTo>
                <a:lnTo>
                  <a:pt x="761" y="265"/>
                </a:lnTo>
                <a:lnTo>
                  <a:pt x="747" y="251"/>
                </a:lnTo>
                <a:lnTo>
                  <a:pt x="729" y="239"/>
                </a:lnTo>
                <a:lnTo>
                  <a:pt x="710" y="227"/>
                </a:lnTo>
                <a:lnTo>
                  <a:pt x="692" y="217"/>
                </a:lnTo>
                <a:lnTo>
                  <a:pt x="672" y="207"/>
                </a:lnTo>
                <a:lnTo>
                  <a:pt x="652" y="198"/>
                </a:lnTo>
                <a:lnTo>
                  <a:pt x="629" y="190"/>
                </a:lnTo>
                <a:lnTo>
                  <a:pt x="629" y="190"/>
                </a:lnTo>
                <a:close/>
                <a:moveTo>
                  <a:pt x="757" y="438"/>
                </a:moveTo>
                <a:lnTo>
                  <a:pt x="757" y="438"/>
                </a:lnTo>
                <a:lnTo>
                  <a:pt x="751" y="438"/>
                </a:lnTo>
                <a:lnTo>
                  <a:pt x="743" y="436"/>
                </a:lnTo>
                <a:lnTo>
                  <a:pt x="737" y="432"/>
                </a:lnTo>
                <a:lnTo>
                  <a:pt x="731" y="428"/>
                </a:lnTo>
                <a:lnTo>
                  <a:pt x="727" y="422"/>
                </a:lnTo>
                <a:lnTo>
                  <a:pt x="723" y="416"/>
                </a:lnTo>
                <a:lnTo>
                  <a:pt x="721" y="407"/>
                </a:lnTo>
                <a:lnTo>
                  <a:pt x="721" y="401"/>
                </a:lnTo>
                <a:lnTo>
                  <a:pt x="721" y="401"/>
                </a:lnTo>
                <a:lnTo>
                  <a:pt x="721" y="393"/>
                </a:lnTo>
                <a:lnTo>
                  <a:pt x="723" y="385"/>
                </a:lnTo>
                <a:lnTo>
                  <a:pt x="727" y="379"/>
                </a:lnTo>
                <a:lnTo>
                  <a:pt x="731" y="373"/>
                </a:lnTo>
                <a:lnTo>
                  <a:pt x="737" y="369"/>
                </a:lnTo>
                <a:lnTo>
                  <a:pt x="743" y="365"/>
                </a:lnTo>
                <a:lnTo>
                  <a:pt x="751" y="363"/>
                </a:lnTo>
                <a:lnTo>
                  <a:pt x="757" y="363"/>
                </a:lnTo>
                <a:lnTo>
                  <a:pt x="757" y="363"/>
                </a:lnTo>
                <a:lnTo>
                  <a:pt x="765" y="363"/>
                </a:lnTo>
                <a:lnTo>
                  <a:pt x="773" y="365"/>
                </a:lnTo>
                <a:lnTo>
                  <a:pt x="779" y="369"/>
                </a:lnTo>
                <a:lnTo>
                  <a:pt x="784" y="373"/>
                </a:lnTo>
                <a:lnTo>
                  <a:pt x="790" y="379"/>
                </a:lnTo>
                <a:lnTo>
                  <a:pt x="792" y="385"/>
                </a:lnTo>
                <a:lnTo>
                  <a:pt x="794" y="393"/>
                </a:lnTo>
                <a:lnTo>
                  <a:pt x="796" y="401"/>
                </a:lnTo>
                <a:lnTo>
                  <a:pt x="796" y="401"/>
                </a:lnTo>
                <a:lnTo>
                  <a:pt x="794" y="407"/>
                </a:lnTo>
                <a:lnTo>
                  <a:pt x="792" y="416"/>
                </a:lnTo>
                <a:lnTo>
                  <a:pt x="790" y="422"/>
                </a:lnTo>
                <a:lnTo>
                  <a:pt x="784" y="428"/>
                </a:lnTo>
                <a:lnTo>
                  <a:pt x="779" y="432"/>
                </a:lnTo>
                <a:lnTo>
                  <a:pt x="773" y="436"/>
                </a:lnTo>
                <a:lnTo>
                  <a:pt x="765" y="438"/>
                </a:lnTo>
                <a:lnTo>
                  <a:pt x="757" y="438"/>
                </a:lnTo>
                <a:lnTo>
                  <a:pt x="757" y="438"/>
                </a:lnTo>
                <a:close/>
                <a:moveTo>
                  <a:pt x="443" y="438"/>
                </a:moveTo>
                <a:lnTo>
                  <a:pt x="443" y="438"/>
                </a:lnTo>
                <a:lnTo>
                  <a:pt x="435" y="438"/>
                </a:lnTo>
                <a:lnTo>
                  <a:pt x="428" y="436"/>
                </a:lnTo>
                <a:lnTo>
                  <a:pt x="422" y="432"/>
                </a:lnTo>
                <a:lnTo>
                  <a:pt x="416" y="428"/>
                </a:lnTo>
                <a:lnTo>
                  <a:pt x="412" y="422"/>
                </a:lnTo>
                <a:lnTo>
                  <a:pt x="408" y="416"/>
                </a:lnTo>
                <a:lnTo>
                  <a:pt x="406" y="407"/>
                </a:lnTo>
                <a:lnTo>
                  <a:pt x="404" y="401"/>
                </a:lnTo>
                <a:lnTo>
                  <a:pt x="404" y="401"/>
                </a:lnTo>
                <a:lnTo>
                  <a:pt x="406" y="393"/>
                </a:lnTo>
                <a:lnTo>
                  <a:pt x="408" y="385"/>
                </a:lnTo>
                <a:lnTo>
                  <a:pt x="412" y="379"/>
                </a:lnTo>
                <a:lnTo>
                  <a:pt x="416" y="373"/>
                </a:lnTo>
                <a:lnTo>
                  <a:pt x="422" y="369"/>
                </a:lnTo>
                <a:lnTo>
                  <a:pt x="428" y="365"/>
                </a:lnTo>
                <a:lnTo>
                  <a:pt x="435" y="363"/>
                </a:lnTo>
                <a:lnTo>
                  <a:pt x="443" y="363"/>
                </a:lnTo>
                <a:lnTo>
                  <a:pt x="443" y="363"/>
                </a:lnTo>
                <a:lnTo>
                  <a:pt x="451" y="363"/>
                </a:lnTo>
                <a:lnTo>
                  <a:pt x="457" y="365"/>
                </a:lnTo>
                <a:lnTo>
                  <a:pt x="463" y="369"/>
                </a:lnTo>
                <a:lnTo>
                  <a:pt x="469" y="373"/>
                </a:lnTo>
                <a:lnTo>
                  <a:pt x="473" y="379"/>
                </a:lnTo>
                <a:lnTo>
                  <a:pt x="477" y="385"/>
                </a:lnTo>
                <a:lnTo>
                  <a:pt x="479" y="393"/>
                </a:lnTo>
                <a:lnTo>
                  <a:pt x="479" y="401"/>
                </a:lnTo>
                <a:lnTo>
                  <a:pt x="479" y="401"/>
                </a:lnTo>
                <a:lnTo>
                  <a:pt x="479" y="407"/>
                </a:lnTo>
                <a:lnTo>
                  <a:pt x="477" y="416"/>
                </a:lnTo>
                <a:lnTo>
                  <a:pt x="473" y="422"/>
                </a:lnTo>
                <a:lnTo>
                  <a:pt x="469" y="428"/>
                </a:lnTo>
                <a:lnTo>
                  <a:pt x="463" y="432"/>
                </a:lnTo>
                <a:lnTo>
                  <a:pt x="457" y="436"/>
                </a:lnTo>
                <a:lnTo>
                  <a:pt x="451" y="438"/>
                </a:lnTo>
                <a:lnTo>
                  <a:pt x="443" y="438"/>
                </a:lnTo>
                <a:lnTo>
                  <a:pt x="443" y="438"/>
                </a:lnTo>
                <a:close/>
                <a:moveTo>
                  <a:pt x="110" y="438"/>
                </a:moveTo>
                <a:lnTo>
                  <a:pt x="110" y="438"/>
                </a:lnTo>
                <a:lnTo>
                  <a:pt x="102" y="438"/>
                </a:lnTo>
                <a:lnTo>
                  <a:pt x="96" y="436"/>
                </a:lnTo>
                <a:lnTo>
                  <a:pt x="88" y="432"/>
                </a:lnTo>
                <a:lnTo>
                  <a:pt x="84" y="428"/>
                </a:lnTo>
                <a:lnTo>
                  <a:pt x="78" y="422"/>
                </a:lnTo>
                <a:lnTo>
                  <a:pt x="75" y="416"/>
                </a:lnTo>
                <a:lnTo>
                  <a:pt x="73" y="407"/>
                </a:lnTo>
                <a:lnTo>
                  <a:pt x="71" y="401"/>
                </a:lnTo>
                <a:lnTo>
                  <a:pt x="71" y="401"/>
                </a:lnTo>
                <a:lnTo>
                  <a:pt x="73" y="393"/>
                </a:lnTo>
                <a:lnTo>
                  <a:pt x="75" y="385"/>
                </a:lnTo>
                <a:lnTo>
                  <a:pt x="78" y="379"/>
                </a:lnTo>
                <a:lnTo>
                  <a:pt x="84" y="373"/>
                </a:lnTo>
                <a:lnTo>
                  <a:pt x="88" y="369"/>
                </a:lnTo>
                <a:lnTo>
                  <a:pt x="96" y="365"/>
                </a:lnTo>
                <a:lnTo>
                  <a:pt x="102" y="363"/>
                </a:lnTo>
                <a:lnTo>
                  <a:pt x="110" y="363"/>
                </a:lnTo>
                <a:lnTo>
                  <a:pt x="110" y="363"/>
                </a:lnTo>
                <a:lnTo>
                  <a:pt x="118" y="363"/>
                </a:lnTo>
                <a:lnTo>
                  <a:pt x="124" y="365"/>
                </a:lnTo>
                <a:lnTo>
                  <a:pt x="130" y="369"/>
                </a:lnTo>
                <a:lnTo>
                  <a:pt x="136" y="373"/>
                </a:lnTo>
                <a:lnTo>
                  <a:pt x="140" y="379"/>
                </a:lnTo>
                <a:lnTo>
                  <a:pt x="144" y="385"/>
                </a:lnTo>
                <a:lnTo>
                  <a:pt x="146" y="393"/>
                </a:lnTo>
                <a:lnTo>
                  <a:pt x="146" y="401"/>
                </a:lnTo>
                <a:lnTo>
                  <a:pt x="146" y="401"/>
                </a:lnTo>
                <a:lnTo>
                  <a:pt x="146" y="407"/>
                </a:lnTo>
                <a:lnTo>
                  <a:pt x="144" y="416"/>
                </a:lnTo>
                <a:lnTo>
                  <a:pt x="140" y="422"/>
                </a:lnTo>
                <a:lnTo>
                  <a:pt x="136" y="428"/>
                </a:lnTo>
                <a:lnTo>
                  <a:pt x="130" y="432"/>
                </a:lnTo>
                <a:lnTo>
                  <a:pt x="124" y="436"/>
                </a:lnTo>
                <a:lnTo>
                  <a:pt x="118" y="438"/>
                </a:lnTo>
                <a:lnTo>
                  <a:pt x="110" y="438"/>
                </a:lnTo>
                <a:lnTo>
                  <a:pt x="110" y="438"/>
                </a:lnTo>
                <a:close/>
                <a:moveTo>
                  <a:pt x="441" y="217"/>
                </a:moveTo>
                <a:lnTo>
                  <a:pt x="441" y="217"/>
                </a:lnTo>
                <a:lnTo>
                  <a:pt x="418" y="215"/>
                </a:lnTo>
                <a:lnTo>
                  <a:pt x="398" y="209"/>
                </a:lnTo>
                <a:lnTo>
                  <a:pt x="380" y="198"/>
                </a:lnTo>
                <a:lnTo>
                  <a:pt x="364" y="186"/>
                </a:lnTo>
                <a:lnTo>
                  <a:pt x="349" y="170"/>
                </a:lnTo>
                <a:lnTo>
                  <a:pt x="339" y="152"/>
                </a:lnTo>
                <a:lnTo>
                  <a:pt x="333" y="131"/>
                </a:lnTo>
                <a:lnTo>
                  <a:pt x="331" y="109"/>
                </a:lnTo>
                <a:lnTo>
                  <a:pt x="331" y="109"/>
                </a:lnTo>
                <a:lnTo>
                  <a:pt x="333" y="87"/>
                </a:lnTo>
                <a:lnTo>
                  <a:pt x="339" y="67"/>
                </a:lnTo>
                <a:lnTo>
                  <a:pt x="349" y="48"/>
                </a:lnTo>
                <a:lnTo>
                  <a:pt x="364" y="32"/>
                </a:lnTo>
                <a:lnTo>
                  <a:pt x="380" y="20"/>
                </a:lnTo>
                <a:lnTo>
                  <a:pt x="398" y="10"/>
                </a:lnTo>
                <a:lnTo>
                  <a:pt x="418" y="4"/>
                </a:lnTo>
                <a:lnTo>
                  <a:pt x="441" y="0"/>
                </a:lnTo>
                <a:lnTo>
                  <a:pt x="441" y="0"/>
                </a:lnTo>
                <a:lnTo>
                  <a:pt x="461" y="4"/>
                </a:lnTo>
                <a:lnTo>
                  <a:pt x="481" y="10"/>
                </a:lnTo>
                <a:lnTo>
                  <a:pt x="500" y="20"/>
                </a:lnTo>
                <a:lnTo>
                  <a:pt x="516" y="32"/>
                </a:lnTo>
                <a:lnTo>
                  <a:pt x="530" y="48"/>
                </a:lnTo>
                <a:lnTo>
                  <a:pt x="540" y="67"/>
                </a:lnTo>
                <a:lnTo>
                  <a:pt x="546" y="87"/>
                </a:lnTo>
                <a:lnTo>
                  <a:pt x="548" y="109"/>
                </a:lnTo>
                <a:lnTo>
                  <a:pt x="548" y="109"/>
                </a:lnTo>
                <a:lnTo>
                  <a:pt x="546" y="131"/>
                </a:lnTo>
                <a:lnTo>
                  <a:pt x="540" y="152"/>
                </a:lnTo>
                <a:lnTo>
                  <a:pt x="530" y="170"/>
                </a:lnTo>
                <a:lnTo>
                  <a:pt x="516" y="186"/>
                </a:lnTo>
                <a:lnTo>
                  <a:pt x="500" y="198"/>
                </a:lnTo>
                <a:lnTo>
                  <a:pt x="481" y="209"/>
                </a:lnTo>
                <a:lnTo>
                  <a:pt x="461" y="215"/>
                </a:lnTo>
                <a:lnTo>
                  <a:pt x="441" y="217"/>
                </a:lnTo>
                <a:lnTo>
                  <a:pt x="441" y="217"/>
                </a:lnTo>
                <a:close/>
                <a:moveTo>
                  <a:pt x="376" y="67"/>
                </a:moveTo>
                <a:lnTo>
                  <a:pt x="376" y="67"/>
                </a:lnTo>
                <a:lnTo>
                  <a:pt x="370" y="81"/>
                </a:lnTo>
                <a:lnTo>
                  <a:pt x="366" y="93"/>
                </a:lnTo>
                <a:lnTo>
                  <a:pt x="364" y="105"/>
                </a:lnTo>
                <a:lnTo>
                  <a:pt x="364" y="115"/>
                </a:lnTo>
                <a:lnTo>
                  <a:pt x="366" y="127"/>
                </a:lnTo>
                <a:lnTo>
                  <a:pt x="368" y="136"/>
                </a:lnTo>
                <a:lnTo>
                  <a:pt x="374" y="144"/>
                </a:lnTo>
                <a:lnTo>
                  <a:pt x="378" y="152"/>
                </a:lnTo>
                <a:lnTo>
                  <a:pt x="390" y="164"/>
                </a:lnTo>
                <a:lnTo>
                  <a:pt x="400" y="172"/>
                </a:lnTo>
                <a:lnTo>
                  <a:pt x="406" y="174"/>
                </a:lnTo>
                <a:lnTo>
                  <a:pt x="408" y="172"/>
                </a:lnTo>
                <a:lnTo>
                  <a:pt x="408" y="170"/>
                </a:lnTo>
                <a:lnTo>
                  <a:pt x="408" y="170"/>
                </a:lnTo>
                <a:lnTo>
                  <a:pt x="404" y="156"/>
                </a:lnTo>
                <a:lnTo>
                  <a:pt x="406" y="140"/>
                </a:lnTo>
                <a:lnTo>
                  <a:pt x="408" y="127"/>
                </a:lnTo>
                <a:lnTo>
                  <a:pt x="412" y="113"/>
                </a:lnTo>
                <a:lnTo>
                  <a:pt x="416" y="103"/>
                </a:lnTo>
                <a:lnTo>
                  <a:pt x="424" y="93"/>
                </a:lnTo>
                <a:lnTo>
                  <a:pt x="439" y="75"/>
                </a:lnTo>
                <a:lnTo>
                  <a:pt x="455" y="63"/>
                </a:lnTo>
                <a:lnTo>
                  <a:pt x="471" y="52"/>
                </a:lnTo>
                <a:lnTo>
                  <a:pt x="485" y="44"/>
                </a:lnTo>
                <a:lnTo>
                  <a:pt x="485" y="44"/>
                </a:lnTo>
                <a:lnTo>
                  <a:pt x="475" y="40"/>
                </a:lnTo>
                <a:lnTo>
                  <a:pt x="463" y="36"/>
                </a:lnTo>
                <a:lnTo>
                  <a:pt x="449" y="34"/>
                </a:lnTo>
                <a:lnTo>
                  <a:pt x="433" y="34"/>
                </a:lnTo>
                <a:lnTo>
                  <a:pt x="422" y="36"/>
                </a:lnTo>
                <a:lnTo>
                  <a:pt x="414" y="38"/>
                </a:lnTo>
                <a:lnTo>
                  <a:pt x="404" y="44"/>
                </a:lnTo>
                <a:lnTo>
                  <a:pt x="394" y="48"/>
                </a:lnTo>
                <a:lnTo>
                  <a:pt x="386" y="56"/>
                </a:lnTo>
                <a:lnTo>
                  <a:pt x="376" y="67"/>
                </a:lnTo>
                <a:lnTo>
                  <a:pt x="376" y="67"/>
                </a:lnTo>
                <a:close/>
                <a:moveTo>
                  <a:pt x="333" y="554"/>
                </a:moveTo>
                <a:lnTo>
                  <a:pt x="333" y="554"/>
                </a:lnTo>
                <a:lnTo>
                  <a:pt x="362" y="572"/>
                </a:lnTo>
                <a:lnTo>
                  <a:pt x="388" y="586"/>
                </a:lnTo>
                <a:lnTo>
                  <a:pt x="402" y="590"/>
                </a:lnTo>
                <a:lnTo>
                  <a:pt x="416" y="594"/>
                </a:lnTo>
                <a:lnTo>
                  <a:pt x="431" y="596"/>
                </a:lnTo>
                <a:lnTo>
                  <a:pt x="443" y="596"/>
                </a:lnTo>
                <a:lnTo>
                  <a:pt x="457" y="596"/>
                </a:lnTo>
                <a:lnTo>
                  <a:pt x="471" y="594"/>
                </a:lnTo>
                <a:lnTo>
                  <a:pt x="483" y="590"/>
                </a:lnTo>
                <a:lnTo>
                  <a:pt x="497" y="586"/>
                </a:lnTo>
                <a:lnTo>
                  <a:pt x="526" y="572"/>
                </a:lnTo>
                <a:lnTo>
                  <a:pt x="554" y="554"/>
                </a:lnTo>
                <a:lnTo>
                  <a:pt x="554" y="554"/>
                </a:lnTo>
                <a:lnTo>
                  <a:pt x="573" y="539"/>
                </a:lnTo>
                <a:lnTo>
                  <a:pt x="589" y="531"/>
                </a:lnTo>
                <a:lnTo>
                  <a:pt x="589" y="531"/>
                </a:lnTo>
                <a:lnTo>
                  <a:pt x="609" y="525"/>
                </a:lnTo>
                <a:lnTo>
                  <a:pt x="619" y="523"/>
                </a:lnTo>
                <a:lnTo>
                  <a:pt x="629" y="525"/>
                </a:lnTo>
                <a:lnTo>
                  <a:pt x="629" y="525"/>
                </a:lnTo>
                <a:lnTo>
                  <a:pt x="642" y="527"/>
                </a:lnTo>
                <a:lnTo>
                  <a:pt x="656" y="535"/>
                </a:lnTo>
                <a:lnTo>
                  <a:pt x="686" y="554"/>
                </a:lnTo>
                <a:lnTo>
                  <a:pt x="721" y="574"/>
                </a:lnTo>
                <a:lnTo>
                  <a:pt x="739" y="582"/>
                </a:lnTo>
                <a:lnTo>
                  <a:pt x="759" y="590"/>
                </a:lnTo>
                <a:lnTo>
                  <a:pt x="719" y="787"/>
                </a:lnTo>
                <a:lnTo>
                  <a:pt x="719" y="787"/>
                </a:lnTo>
                <a:lnTo>
                  <a:pt x="713" y="803"/>
                </a:lnTo>
                <a:lnTo>
                  <a:pt x="704" y="819"/>
                </a:lnTo>
                <a:lnTo>
                  <a:pt x="696" y="836"/>
                </a:lnTo>
                <a:lnTo>
                  <a:pt x="686" y="848"/>
                </a:lnTo>
                <a:lnTo>
                  <a:pt x="676" y="858"/>
                </a:lnTo>
                <a:lnTo>
                  <a:pt x="662" y="866"/>
                </a:lnTo>
                <a:lnTo>
                  <a:pt x="648" y="872"/>
                </a:lnTo>
                <a:lnTo>
                  <a:pt x="629" y="874"/>
                </a:lnTo>
                <a:lnTo>
                  <a:pt x="252" y="874"/>
                </a:lnTo>
                <a:lnTo>
                  <a:pt x="252" y="874"/>
                </a:lnTo>
                <a:lnTo>
                  <a:pt x="236" y="872"/>
                </a:lnTo>
                <a:lnTo>
                  <a:pt x="220" y="866"/>
                </a:lnTo>
                <a:lnTo>
                  <a:pt x="207" y="858"/>
                </a:lnTo>
                <a:lnTo>
                  <a:pt x="195" y="848"/>
                </a:lnTo>
                <a:lnTo>
                  <a:pt x="185" y="836"/>
                </a:lnTo>
                <a:lnTo>
                  <a:pt x="177" y="819"/>
                </a:lnTo>
                <a:lnTo>
                  <a:pt x="171" y="803"/>
                </a:lnTo>
                <a:lnTo>
                  <a:pt x="165" y="787"/>
                </a:lnTo>
                <a:lnTo>
                  <a:pt x="122" y="588"/>
                </a:lnTo>
                <a:lnTo>
                  <a:pt x="122" y="588"/>
                </a:lnTo>
                <a:lnTo>
                  <a:pt x="138" y="582"/>
                </a:lnTo>
                <a:lnTo>
                  <a:pt x="155" y="574"/>
                </a:lnTo>
                <a:lnTo>
                  <a:pt x="171" y="564"/>
                </a:lnTo>
                <a:lnTo>
                  <a:pt x="187" y="554"/>
                </a:lnTo>
                <a:lnTo>
                  <a:pt x="187" y="554"/>
                </a:lnTo>
                <a:lnTo>
                  <a:pt x="205" y="539"/>
                </a:lnTo>
                <a:lnTo>
                  <a:pt x="224" y="531"/>
                </a:lnTo>
                <a:lnTo>
                  <a:pt x="242" y="525"/>
                </a:lnTo>
                <a:lnTo>
                  <a:pt x="260" y="525"/>
                </a:lnTo>
                <a:lnTo>
                  <a:pt x="278" y="525"/>
                </a:lnTo>
                <a:lnTo>
                  <a:pt x="295" y="531"/>
                </a:lnTo>
                <a:lnTo>
                  <a:pt x="313" y="539"/>
                </a:lnTo>
                <a:lnTo>
                  <a:pt x="333" y="554"/>
                </a:lnTo>
                <a:lnTo>
                  <a:pt x="333" y="554"/>
                </a:lnTo>
                <a:close/>
                <a:moveTo>
                  <a:pt x="554" y="819"/>
                </a:moveTo>
                <a:lnTo>
                  <a:pt x="554" y="819"/>
                </a:lnTo>
                <a:lnTo>
                  <a:pt x="564" y="819"/>
                </a:lnTo>
                <a:lnTo>
                  <a:pt x="575" y="817"/>
                </a:lnTo>
                <a:lnTo>
                  <a:pt x="583" y="809"/>
                </a:lnTo>
                <a:lnTo>
                  <a:pt x="587" y="801"/>
                </a:lnTo>
                <a:lnTo>
                  <a:pt x="637" y="639"/>
                </a:lnTo>
                <a:lnTo>
                  <a:pt x="637" y="639"/>
                </a:lnTo>
                <a:lnTo>
                  <a:pt x="637" y="629"/>
                </a:lnTo>
                <a:lnTo>
                  <a:pt x="633" y="618"/>
                </a:lnTo>
                <a:lnTo>
                  <a:pt x="627" y="612"/>
                </a:lnTo>
                <a:lnTo>
                  <a:pt x="617" y="606"/>
                </a:lnTo>
                <a:lnTo>
                  <a:pt x="617" y="606"/>
                </a:lnTo>
                <a:lnTo>
                  <a:pt x="607" y="606"/>
                </a:lnTo>
                <a:lnTo>
                  <a:pt x="599" y="610"/>
                </a:lnTo>
                <a:lnTo>
                  <a:pt x="591" y="616"/>
                </a:lnTo>
                <a:lnTo>
                  <a:pt x="587" y="627"/>
                </a:lnTo>
                <a:lnTo>
                  <a:pt x="536" y="787"/>
                </a:lnTo>
                <a:lnTo>
                  <a:pt x="536" y="787"/>
                </a:lnTo>
                <a:lnTo>
                  <a:pt x="536" y="797"/>
                </a:lnTo>
                <a:lnTo>
                  <a:pt x="538" y="807"/>
                </a:lnTo>
                <a:lnTo>
                  <a:pt x="546" y="815"/>
                </a:lnTo>
                <a:lnTo>
                  <a:pt x="554" y="819"/>
                </a:lnTo>
                <a:lnTo>
                  <a:pt x="554" y="819"/>
                </a:lnTo>
                <a:close/>
                <a:moveTo>
                  <a:pt x="256" y="639"/>
                </a:moveTo>
                <a:lnTo>
                  <a:pt x="305" y="801"/>
                </a:lnTo>
                <a:lnTo>
                  <a:pt x="305" y="801"/>
                </a:lnTo>
                <a:lnTo>
                  <a:pt x="311" y="809"/>
                </a:lnTo>
                <a:lnTo>
                  <a:pt x="317" y="817"/>
                </a:lnTo>
                <a:lnTo>
                  <a:pt x="327" y="819"/>
                </a:lnTo>
                <a:lnTo>
                  <a:pt x="337" y="819"/>
                </a:lnTo>
                <a:lnTo>
                  <a:pt x="337" y="819"/>
                </a:lnTo>
                <a:lnTo>
                  <a:pt x="347" y="815"/>
                </a:lnTo>
                <a:lnTo>
                  <a:pt x="353" y="807"/>
                </a:lnTo>
                <a:lnTo>
                  <a:pt x="357" y="797"/>
                </a:lnTo>
                <a:lnTo>
                  <a:pt x="355" y="787"/>
                </a:lnTo>
                <a:lnTo>
                  <a:pt x="307" y="627"/>
                </a:lnTo>
                <a:lnTo>
                  <a:pt x="307" y="627"/>
                </a:lnTo>
                <a:lnTo>
                  <a:pt x="303" y="616"/>
                </a:lnTo>
                <a:lnTo>
                  <a:pt x="295" y="610"/>
                </a:lnTo>
                <a:lnTo>
                  <a:pt x="284" y="606"/>
                </a:lnTo>
                <a:lnTo>
                  <a:pt x="274" y="606"/>
                </a:lnTo>
                <a:lnTo>
                  <a:pt x="274" y="606"/>
                </a:lnTo>
                <a:lnTo>
                  <a:pt x="264" y="612"/>
                </a:lnTo>
                <a:lnTo>
                  <a:pt x="258" y="618"/>
                </a:lnTo>
                <a:lnTo>
                  <a:pt x="256" y="629"/>
                </a:lnTo>
                <a:lnTo>
                  <a:pt x="256" y="639"/>
                </a:lnTo>
                <a:lnTo>
                  <a:pt x="256" y="639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10621963" y="1976438"/>
            <a:ext cx="1355725" cy="1298575"/>
          </a:xfrm>
          <a:custGeom>
            <a:avLst/>
            <a:gdLst>
              <a:gd name="T0" fmla="*/ 170 w 854"/>
              <a:gd name="T1" fmla="*/ 808 h 818"/>
              <a:gd name="T2" fmla="*/ 95 w 854"/>
              <a:gd name="T3" fmla="*/ 818 h 818"/>
              <a:gd name="T4" fmla="*/ 46 w 854"/>
              <a:gd name="T5" fmla="*/ 808 h 818"/>
              <a:gd name="T6" fmla="*/ 20 w 854"/>
              <a:gd name="T7" fmla="*/ 785 h 818"/>
              <a:gd name="T8" fmla="*/ 6 w 854"/>
              <a:gd name="T9" fmla="*/ 757 h 818"/>
              <a:gd name="T10" fmla="*/ 2 w 854"/>
              <a:gd name="T11" fmla="*/ 722 h 818"/>
              <a:gd name="T12" fmla="*/ 6 w 854"/>
              <a:gd name="T13" fmla="*/ 631 h 818"/>
              <a:gd name="T14" fmla="*/ 28 w 854"/>
              <a:gd name="T15" fmla="*/ 542 h 818"/>
              <a:gd name="T16" fmla="*/ 95 w 854"/>
              <a:gd name="T17" fmla="*/ 532 h 818"/>
              <a:gd name="T18" fmla="*/ 174 w 854"/>
              <a:gd name="T19" fmla="*/ 544 h 818"/>
              <a:gd name="T20" fmla="*/ 233 w 854"/>
              <a:gd name="T21" fmla="*/ 570 h 818"/>
              <a:gd name="T22" fmla="*/ 194 w 854"/>
              <a:gd name="T23" fmla="*/ 505 h 818"/>
              <a:gd name="T24" fmla="*/ 164 w 854"/>
              <a:gd name="T25" fmla="*/ 473 h 818"/>
              <a:gd name="T26" fmla="*/ 109 w 854"/>
              <a:gd name="T27" fmla="*/ 448 h 818"/>
              <a:gd name="T28" fmla="*/ 67 w 854"/>
              <a:gd name="T29" fmla="*/ 448 h 818"/>
              <a:gd name="T30" fmla="*/ 105 w 854"/>
              <a:gd name="T31" fmla="*/ 379 h 818"/>
              <a:gd name="T32" fmla="*/ 203 w 854"/>
              <a:gd name="T33" fmla="*/ 361 h 818"/>
              <a:gd name="T34" fmla="*/ 261 w 854"/>
              <a:gd name="T35" fmla="*/ 363 h 818"/>
              <a:gd name="T36" fmla="*/ 322 w 854"/>
              <a:gd name="T37" fmla="*/ 379 h 818"/>
              <a:gd name="T38" fmla="*/ 383 w 854"/>
              <a:gd name="T39" fmla="*/ 412 h 818"/>
              <a:gd name="T40" fmla="*/ 401 w 854"/>
              <a:gd name="T41" fmla="*/ 404 h 818"/>
              <a:gd name="T42" fmla="*/ 377 w 854"/>
              <a:gd name="T43" fmla="*/ 347 h 818"/>
              <a:gd name="T44" fmla="*/ 339 w 854"/>
              <a:gd name="T45" fmla="*/ 308 h 818"/>
              <a:gd name="T46" fmla="*/ 288 w 854"/>
              <a:gd name="T47" fmla="*/ 286 h 818"/>
              <a:gd name="T48" fmla="*/ 223 w 854"/>
              <a:gd name="T49" fmla="*/ 276 h 818"/>
              <a:gd name="T50" fmla="*/ 221 w 854"/>
              <a:gd name="T51" fmla="*/ 260 h 818"/>
              <a:gd name="T52" fmla="*/ 320 w 854"/>
              <a:gd name="T53" fmla="*/ 225 h 818"/>
              <a:gd name="T54" fmla="*/ 393 w 854"/>
              <a:gd name="T55" fmla="*/ 215 h 818"/>
              <a:gd name="T56" fmla="*/ 474 w 854"/>
              <a:gd name="T57" fmla="*/ 223 h 818"/>
              <a:gd name="T58" fmla="*/ 556 w 854"/>
              <a:gd name="T59" fmla="*/ 254 h 818"/>
              <a:gd name="T60" fmla="*/ 539 w 854"/>
              <a:gd name="T61" fmla="*/ 225 h 818"/>
              <a:gd name="T62" fmla="*/ 481 w 854"/>
              <a:gd name="T63" fmla="*/ 168 h 818"/>
              <a:gd name="T64" fmla="*/ 416 w 854"/>
              <a:gd name="T65" fmla="*/ 144 h 818"/>
              <a:gd name="T66" fmla="*/ 420 w 854"/>
              <a:gd name="T67" fmla="*/ 128 h 818"/>
              <a:gd name="T68" fmla="*/ 483 w 854"/>
              <a:gd name="T69" fmla="*/ 91 h 818"/>
              <a:gd name="T70" fmla="*/ 529 w 854"/>
              <a:gd name="T71" fmla="*/ 79 h 818"/>
              <a:gd name="T72" fmla="*/ 588 w 854"/>
              <a:gd name="T73" fmla="*/ 89 h 818"/>
              <a:gd name="T74" fmla="*/ 663 w 854"/>
              <a:gd name="T75" fmla="*/ 130 h 818"/>
              <a:gd name="T76" fmla="*/ 637 w 854"/>
              <a:gd name="T77" fmla="*/ 91 h 818"/>
              <a:gd name="T78" fmla="*/ 596 w 854"/>
              <a:gd name="T79" fmla="*/ 51 h 818"/>
              <a:gd name="T80" fmla="*/ 556 w 854"/>
              <a:gd name="T81" fmla="*/ 30 h 818"/>
              <a:gd name="T82" fmla="*/ 633 w 854"/>
              <a:gd name="T83" fmla="*/ 8 h 818"/>
              <a:gd name="T84" fmla="*/ 706 w 854"/>
              <a:gd name="T85" fmla="*/ 0 h 818"/>
              <a:gd name="T86" fmla="*/ 769 w 854"/>
              <a:gd name="T87" fmla="*/ 10 h 818"/>
              <a:gd name="T88" fmla="*/ 817 w 854"/>
              <a:gd name="T89" fmla="*/ 39 h 818"/>
              <a:gd name="T90" fmla="*/ 848 w 854"/>
              <a:gd name="T91" fmla="*/ 91 h 818"/>
              <a:gd name="T92" fmla="*/ 854 w 854"/>
              <a:gd name="T93" fmla="*/ 134 h 818"/>
              <a:gd name="T94" fmla="*/ 836 w 854"/>
              <a:gd name="T95" fmla="*/ 199 h 818"/>
              <a:gd name="T96" fmla="*/ 793 w 854"/>
              <a:gd name="T97" fmla="*/ 274 h 818"/>
              <a:gd name="T98" fmla="*/ 683 w 854"/>
              <a:gd name="T99" fmla="*/ 410 h 818"/>
              <a:gd name="T100" fmla="*/ 515 w 854"/>
              <a:gd name="T101" fmla="*/ 570 h 818"/>
              <a:gd name="T102" fmla="*/ 349 w 854"/>
              <a:gd name="T103" fmla="*/ 704 h 818"/>
              <a:gd name="T104" fmla="*/ 227 w 854"/>
              <a:gd name="T105" fmla="*/ 787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54" h="818">
                <a:moveTo>
                  <a:pt x="203" y="797"/>
                </a:moveTo>
                <a:lnTo>
                  <a:pt x="203" y="797"/>
                </a:lnTo>
                <a:lnTo>
                  <a:pt x="170" y="808"/>
                </a:lnTo>
                <a:lnTo>
                  <a:pt x="142" y="814"/>
                </a:lnTo>
                <a:lnTo>
                  <a:pt x="117" y="818"/>
                </a:lnTo>
                <a:lnTo>
                  <a:pt x="95" y="818"/>
                </a:lnTo>
                <a:lnTo>
                  <a:pt x="77" y="816"/>
                </a:lnTo>
                <a:lnTo>
                  <a:pt x="61" y="812"/>
                </a:lnTo>
                <a:lnTo>
                  <a:pt x="46" y="808"/>
                </a:lnTo>
                <a:lnTo>
                  <a:pt x="36" y="801"/>
                </a:lnTo>
                <a:lnTo>
                  <a:pt x="28" y="793"/>
                </a:lnTo>
                <a:lnTo>
                  <a:pt x="20" y="785"/>
                </a:lnTo>
                <a:lnTo>
                  <a:pt x="12" y="771"/>
                </a:lnTo>
                <a:lnTo>
                  <a:pt x="8" y="761"/>
                </a:lnTo>
                <a:lnTo>
                  <a:pt x="6" y="757"/>
                </a:lnTo>
                <a:lnTo>
                  <a:pt x="6" y="757"/>
                </a:lnTo>
                <a:lnTo>
                  <a:pt x="4" y="741"/>
                </a:lnTo>
                <a:lnTo>
                  <a:pt x="2" y="722"/>
                </a:lnTo>
                <a:lnTo>
                  <a:pt x="0" y="698"/>
                </a:lnTo>
                <a:lnTo>
                  <a:pt x="2" y="668"/>
                </a:lnTo>
                <a:lnTo>
                  <a:pt x="6" y="631"/>
                </a:lnTo>
                <a:lnTo>
                  <a:pt x="14" y="588"/>
                </a:lnTo>
                <a:lnTo>
                  <a:pt x="28" y="542"/>
                </a:lnTo>
                <a:lnTo>
                  <a:pt x="28" y="542"/>
                </a:lnTo>
                <a:lnTo>
                  <a:pt x="48" y="536"/>
                </a:lnTo>
                <a:lnTo>
                  <a:pt x="71" y="532"/>
                </a:lnTo>
                <a:lnTo>
                  <a:pt x="95" y="532"/>
                </a:lnTo>
                <a:lnTo>
                  <a:pt x="119" y="532"/>
                </a:lnTo>
                <a:lnTo>
                  <a:pt x="146" y="536"/>
                </a:lnTo>
                <a:lnTo>
                  <a:pt x="174" y="544"/>
                </a:lnTo>
                <a:lnTo>
                  <a:pt x="203" y="556"/>
                </a:lnTo>
                <a:lnTo>
                  <a:pt x="233" y="570"/>
                </a:lnTo>
                <a:lnTo>
                  <a:pt x="233" y="570"/>
                </a:lnTo>
                <a:lnTo>
                  <a:pt x="215" y="534"/>
                </a:lnTo>
                <a:lnTo>
                  <a:pt x="205" y="517"/>
                </a:lnTo>
                <a:lnTo>
                  <a:pt x="194" y="505"/>
                </a:lnTo>
                <a:lnTo>
                  <a:pt x="184" y="493"/>
                </a:lnTo>
                <a:lnTo>
                  <a:pt x="174" y="483"/>
                </a:lnTo>
                <a:lnTo>
                  <a:pt x="164" y="473"/>
                </a:lnTo>
                <a:lnTo>
                  <a:pt x="152" y="467"/>
                </a:lnTo>
                <a:lnTo>
                  <a:pt x="132" y="455"/>
                </a:lnTo>
                <a:lnTo>
                  <a:pt x="109" y="448"/>
                </a:lnTo>
                <a:lnTo>
                  <a:pt x="87" y="446"/>
                </a:lnTo>
                <a:lnTo>
                  <a:pt x="67" y="448"/>
                </a:lnTo>
                <a:lnTo>
                  <a:pt x="67" y="448"/>
                </a:lnTo>
                <a:lnTo>
                  <a:pt x="85" y="414"/>
                </a:lnTo>
                <a:lnTo>
                  <a:pt x="105" y="379"/>
                </a:lnTo>
                <a:lnTo>
                  <a:pt x="105" y="379"/>
                </a:lnTo>
                <a:lnTo>
                  <a:pt x="134" y="371"/>
                </a:lnTo>
                <a:lnTo>
                  <a:pt x="168" y="363"/>
                </a:lnTo>
                <a:lnTo>
                  <a:pt x="203" y="361"/>
                </a:lnTo>
                <a:lnTo>
                  <a:pt x="221" y="361"/>
                </a:lnTo>
                <a:lnTo>
                  <a:pt x="241" y="361"/>
                </a:lnTo>
                <a:lnTo>
                  <a:pt x="261" y="363"/>
                </a:lnTo>
                <a:lnTo>
                  <a:pt x="282" y="367"/>
                </a:lnTo>
                <a:lnTo>
                  <a:pt x="302" y="373"/>
                </a:lnTo>
                <a:lnTo>
                  <a:pt x="322" y="379"/>
                </a:lnTo>
                <a:lnTo>
                  <a:pt x="343" y="388"/>
                </a:lnTo>
                <a:lnTo>
                  <a:pt x="363" y="400"/>
                </a:lnTo>
                <a:lnTo>
                  <a:pt x="383" y="412"/>
                </a:lnTo>
                <a:lnTo>
                  <a:pt x="405" y="428"/>
                </a:lnTo>
                <a:lnTo>
                  <a:pt x="405" y="428"/>
                </a:lnTo>
                <a:lnTo>
                  <a:pt x="401" y="404"/>
                </a:lnTo>
                <a:lnTo>
                  <a:pt x="395" y="381"/>
                </a:lnTo>
                <a:lnTo>
                  <a:pt x="387" y="363"/>
                </a:lnTo>
                <a:lnTo>
                  <a:pt x="377" y="347"/>
                </a:lnTo>
                <a:lnTo>
                  <a:pt x="365" y="331"/>
                </a:lnTo>
                <a:lnTo>
                  <a:pt x="353" y="319"/>
                </a:lnTo>
                <a:lnTo>
                  <a:pt x="339" y="308"/>
                </a:lnTo>
                <a:lnTo>
                  <a:pt x="322" y="300"/>
                </a:lnTo>
                <a:lnTo>
                  <a:pt x="306" y="292"/>
                </a:lnTo>
                <a:lnTo>
                  <a:pt x="288" y="286"/>
                </a:lnTo>
                <a:lnTo>
                  <a:pt x="272" y="282"/>
                </a:lnTo>
                <a:lnTo>
                  <a:pt x="255" y="278"/>
                </a:lnTo>
                <a:lnTo>
                  <a:pt x="223" y="276"/>
                </a:lnTo>
                <a:lnTo>
                  <a:pt x="192" y="276"/>
                </a:lnTo>
                <a:lnTo>
                  <a:pt x="192" y="276"/>
                </a:lnTo>
                <a:lnTo>
                  <a:pt x="221" y="260"/>
                </a:lnTo>
                <a:lnTo>
                  <a:pt x="255" y="243"/>
                </a:lnTo>
                <a:lnTo>
                  <a:pt x="296" y="229"/>
                </a:lnTo>
                <a:lnTo>
                  <a:pt x="320" y="225"/>
                </a:lnTo>
                <a:lnTo>
                  <a:pt x="343" y="219"/>
                </a:lnTo>
                <a:lnTo>
                  <a:pt x="369" y="217"/>
                </a:lnTo>
                <a:lnTo>
                  <a:pt x="393" y="215"/>
                </a:lnTo>
                <a:lnTo>
                  <a:pt x="420" y="215"/>
                </a:lnTo>
                <a:lnTo>
                  <a:pt x="446" y="219"/>
                </a:lnTo>
                <a:lnTo>
                  <a:pt x="474" y="223"/>
                </a:lnTo>
                <a:lnTo>
                  <a:pt x="501" y="231"/>
                </a:lnTo>
                <a:lnTo>
                  <a:pt x="529" y="239"/>
                </a:lnTo>
                <a:lnTo>
                  <a:pt x="556" y="254"/>
                </a:lnTo>
                <a:lnTo>
                  <a:pt x="556" y="254"/>
                </a:lnTo>
                <a:lnTo>
                  <a:pt x="547" y="239"/>
                </a:lnTo>
                <a:lnTo>
                  <a:pt x="539" y="225"/>
                </a:lnTo>
                <a:lnTo>
                  <a:pt x="521" y="203"/>
                </a:lnTo>
                <a:lnTo>
                  <a:pt x="503" y="185"/>
                </a:lnTo>
                <a:lnTo>
                  <a:pt x="481" y="168"/>
                </a:lnTo>
                <a:lnTo>
                  <a:pt x="458" y="158"/>
                </a:lnTo>
                <a:lnTo>
                  <a:pt x="436" y="150"/>
                </a:lnTo>
                <a:lnTo>
                  <a:pt x="416" y="144"/>
                </a:lnTo>
                <a:lnTo>
                  <a:pt x="395" y="140"/>
                </a:lnTo>
                <a:lnTo>
                  <a:pt x="395" y="140"/>
                </a:lnTo>
                <a:lnTo>
                  <a:pt x="420" y="128"/>
                </a:lnTo>
                <a:lnTo>
                  <a:pt x="442" y="112"/>
                </a:lnTo>
                <a:lnTo>
                  <a:pt x="468" y="97"/>
                </a:lnTo>
                <a:lnTo>
                  <a:pt x="483" y="91"/>
                </a:lnTo>
                <a:lnTo>
                  <a:pt x="497" y="85"/>
                </a:lnTo>
                <a:lnTo>
                  <a:pt x="511" y="81"/>
                </a:lnTo>
                <a:lnTo>
                  <a:pt x="529" y="79"/>
                </a:lnTo>
                <a:lnTo>
                  <a:pt x="547" y="81"/>
                </a:lnTo>
                <a:lnTo>
                  <a:pt x="566" y="83"/>
                </a:lnTo>
                <a:lnTo>
                  <a:pt x="588" y="89"/>
                </a:lnTo>
                <a:lnTo>
                  <a:pt x="610" y="99"/>
                </a:lnTo>
                <a:lnTo>
                  <a:pt x="637" y="112"/>
                </a:lnTo>
                <a:lnTo>
                  <a:pt x="663" y="130"/>
                </a:lnTo>
                <a:lnTo>
                  <a:pt x="663" y="130"/>
                </a:lnTo>
                <a:lnTo>
                  <a:pt x="651" y="110"/>
                </a:lnTo>
                <a:lnTo>
                  <a:pt x="637" y="91"/>
                </a:lnTo>
                <a:lnTo>
                  <a:pt x="625" y="75"/>
                </a:lnTo>
                <a:lnTo>
                  <a:pt x="610" y="63"/>
                </a:lnTo>
                <a:lnTo>
                  <a:pt x="596" y="51"/>
                </a:lnTo>
                <a:lnTo>
                  <a:pt x="584" y="43"/>
                </a:lnTo>
                <a:lnTo>
                  <a:pt x="570" y="35"/>
                </a:lnTo>
                <a:lnTo>
                  <a:pt x="556" y="30"/>
                </a:lnTo>
                <a:lnTo>
                  <a:pt x="556" y="30"/>
                </a:lnTo>
                <a:lnTo>
                  <a:pt x="608" y="14"/>
                </a:lnTo>
                <a:lnTo>
                  <a:pt x="633" y="8"/>
                </a:lnTo>
                <a:lnTo>
                  <a:pt x="659" y="4"/>
                </a:lnTo>
                <a:lnTo>
                  <a:pt x="683" y="2"/>
                </a:lnTo>
                <a:lnTo>
                  <a:pt x="706" y="0"/>
                </a:lnTo>
                <a:lnTo>
                  <a:pt x="728" y="2"/>
                </a:lnTo>
                <a:lnTo>
                  <a:pt x="748" y="4"/>
                </a:lnTo>
                <a:lnTo>
                  <a:pt x="769" y="10"/>
                </a:lnTo>
                <a:lnTo>
                  <a:pt x="787" y="16"/>
                </a:lnTo>
                <a:lnTo>
                  <a:pt x="803" y="26"/>
                </a:lnTo>
                <a:lnTo>
                  <a:pt x="817" y="39"/>
                </a:lnTo>
                <a:lnTo>
                  <a:pt x="829" y="53"/>
                </a:lnTo>
                <a:lnTo>
                  <a:pt x="840" y="71"/>
                </a:lnTo>
                <a:lnTo>
                  <a:pt x="848" y="91"/>
                </a:lnTo>
                <a:lnTo>
                  <a:pt x="854" y="114"/>
                </a:lnTo>
                <a:lnTo>
                  <a:pt x="854" y="114"/>
                </a:lnTo>
                <a:lnTo>
                  <a:pt x="854" y="134"/>
                </a:lnTo>
                <a:lnTo>
                  <a:pt x="850" y="154"/>
                </a:lnTo>
                <a:lnTo>
                  <a:pt x="844" y="177"/>
                </a:lnTo>
                <a:lnTo>
                  <a:pt x="836" y="199"/>
                </a:lnTo>
                <a:lnTo>
                  <a:pt x="823" y="223"/>
                </a:lnTo>
                <a:lnTo>
                  <a:pt x="809" y="250"/>
                </a:lnTo>
                <a:lnTo>
                  <a:pt x="793" y="274"/>
                </a:lnTo>
                <a:lnTo>
                  <a:pt x="775" y="300"/>
                </a:lnTo>
                <a:lnTo>
                  <a:pt x="732" y="355"/>
                </a:lnTo>
                <a:lnTo>
                  <a:pt x="683" y="410"/>
                </a:lnTo>
                <a:lnTo>
                  <a:pt x="629" y="465"/>
                </a:lnTo>
                <a:lnTo>
                  <a:pt x="574" y="519"/>
                </a:lnTo>
                <a:lnTo>
                  <a:pt x="515" y="570"/>
                </a:lnTo>
                <a:lnTo>
                  <a:pt x="458" y="619"/>
                </a:lnTo>
                <a:lnTo>
                  <a:pt x="401" y="666"/>
                </a:lnTo>
                <a:lnTo>
                  <a:pt x="349" y="704"/>
                </a:lnTo>
                <a:lnTo>
                  <a:pt x="302" y="739"/>
                </a:lnTo>
                <a:lnTo>
                  <a:pt x="259" y="767"/>
                </a:lnTo>
                <a:lnTo>
                  <a:pt x="227" y="787"/>
                </a:lnTo>
                <a:lnTo>
                  <a:pt x="203" y="797"/>
                </a:lnTo>
                <a:lnTo>
                  <a:pt x="203" y="79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385763" y="3616325"/>
            <a:ext cx="1314450" cy="1393825"/>
          </a:xfrm>
          <a:custGeom>
            <a:avLst/>
            <a:gdLst>
              <a:gd name="T0" fmla="*/ 688 w 828"/>
              <a:gd name="T1" fmla="*/ 686 h 878"/>
              <a:gd name="T2" fmla="*/ 670 w 828"/>
              <a:gd name="T3" fmla="*/ 688 h 878"/>
              <a:gd name="T4" fmla="*/ 627 w 828"/>
              <a:gd name="T5" fmla="*/ 684 h 878"/>
              <a:gd name="T6" fmla="*/ 544 w 828"/>
              <a:gd name="T7" fmla="*/ 791 h 878"/>
              <a:gd name="T8" fmla="*/ 227 w 828"/>
              <a:gd name="T9" fmla="*/ 791 h 878"/>
              <a:gd name="T10" fmla="*/ 134 w 828"/>
              <a:gd name="T11" fmla="*/ 679 h 878"/>
              <a:gd name="T12" fmla="*/ 87 w 828"/>
              <a:gd name="T13" fmla="*/ 529 h 878"/>
              <a:gd name="T14" fmla="*/ 77 w 828"/>
              <a:gd name="T15" fmla="*/ 458 h 878"/>
              <a:gd name="T16" fmla="*/ 79 w 828"/>
              <a:gd name="T17" fmla="*/ 430 h 878"/>
              <a:gd name="T18" fmla="*/ 106 w 828"/>
              <a:gd name="T19" fmla="*/ 391 h 878"/>
              <a:gd name="T20" fmla="*/ 662 w 828"/>
              <a:gd name="T21" fmla="*/ 387 h 878"/>
              <a:gd name="T22" fmla="*/ 694 w 828"/>
              <a:gd name="T23" fmla="*/ 416 h 878"/>
              <a:gd name="T24" fmla="*/ 700 w 828"/>
              <a:gd name="T25" fmla="*/ 432 h 878"/>
              <a:gd name="T26" fmla="*/ 743 w 828"/>
              <a:gd name="T27" fmla="*/ 438 h 878"/>
              <a:gd name="T28" fmla="*/ 779 w 828"/>
              <a:gd name="T29" fmla="*/ 456 h 878"/>
              <a:gd name="T30" fmla="*/ 793 w 828"/>
              <a:gd name="T31" fmla="*/ 466 h 878"/>
              <a:gd name="T32" fmla="*/ 808 w 828"/>
              <a:gd name="T33" fmla="*/ 483 h 878"/>
              <a:gd name="T34" fmla="*/ 818 w 828"/>
              <a:gd name="T35" fmla="*/ 501 h 878"/>
              <a:gd name="T36" fmla="*/ 828 w 828"/>
              <a:gd name="T37" fmla="*/ 556 h 878"/>
              <a:gd name="T38" fmla="*/ 808 w 828"/>
              <a:gd name="T39" fmla="*/ 615 h 878"/>
              <a:gd name="T40" fmla="*/ 755 w 828"/>
              <a:gd name="T41" fmla="*/ 663 h 878"/>
              <a:gd name="T42" fmla="*/ 225 w 828"/>
              <a:gd name="T43" fmla="*/ 440 h 878"/>
              <a:gd name="T44" fmla="*/ 152 w 828"/>
              <a:gd name="T45" fmla="*/ 521 h 878"/>
              <a:gd name="T46" fmla="*/ 187 w 828"/>
              <a:gd name="T47" fmla="*/ 651 h 878"/>
              <a:gd name="T48" fmla="*/ 272 w 828"/>
              <a:gd name="T49" fmla="*/ 753 h 878"/>
              <a:gd name="T50" fmla="*/ 238 w 828"/>
              <a:gd name="T51" fmla="*/ 647 h 878"/>
              <a:gd name="T52" fmla="*/ 211 w 828"/>
              <a:gd name="T53" fmla="*/ 515 h 878"/>
              <a:gd name="T54" fmla="*/ 225 w 828"/>
              <a:gd name="T55" fmla="*/ 440 h 878"/>
              <a:gd name="T56" fmla="*/ 759 w 828"/>
              <a:gd name="T57" fmla="*/ 513 h 878"/>
              <a:gd name="T58" fmla="*/ 712 w 828"/>
              <a:gd name="T59" fmla="*/ 485 h 878"/>
              <a:gd name="T60" fmla="*/ 682 w 828"/>
              <a:gd name="T61" fmla="*/ 572 h 878"/>
              <a:gd name="T62" fmla="*/ 660 w 828"/>
              <a:gd name="T63" fmla="*/ 639 h 878"/>
              <a:gd name="T64" fmla="*/ 680 w 828"/>
              <a:gd name="T65" fmla="*/ 639 h 878"/>
              <a:gd name="T66" fmla="*/ 718 w 828"/>
              <a:gd name="T67" fmla="*/ 627 h 878"/>
              <a:gd name="T68" fmla="*/ 769 w 828"/>
              <a:gd name="T69" fmla="*/ 564 h 878"/>
              <a:gd name="T70" fmla="*/ 434 w 828"/>
              <a:gd name="T71" fmla="*/ 359 h 878"/>
              <a:gd name="T72" fmla="*/ 477 w 828"/>
              <a:gd name="T73" fmla="*/ 259 h 878"/>
              <a:gd name="T74" fmla="*/ 455 w 828"/>
              <a:gd name="T75" fmla="*/ 205 h 878"/>
              <a:gd name="T76" fmla="*/ 406 w 828"/>
              <a:gd name="T77" fmla="*/ 164 h 878"/>
              <a:gd name="T78" fmla="*/ 394 w 828"/>
              <a:gd name="T79" fmla="*/ 83 h 878"/>
              <a:gd name="T80" fmla="*/ 428 w 828"/>
              <a:gd name="T81" fmla="*/ 20 h 878"/>
              <a:gd name="T82" fmla="*/ 469 w 828"/>
              <a:gd name="T83" fmla="*/ 12 h 878"/>
              <a:gd name="T84" fmla="*/ 449 w 828"/>
              <a:gd name="T85" fmla="*/ 67 h 878"/>
              <a:gd name="T86" fmla="*/ 501 w 828"/>
              <a:gd name="T87" fmla="*/ 166 h 878"/>
              <a:gd name="T88" fmla="*/ 528 w 828"/>
              <a:gd name="T89" fmla="*/ 239 h 878"/>
              <a:gd name="T90" fmla="*/ 501 w 828"/>
              <a:gd name="T91" fmla="*/ 300 h 878"/>
              <a:gd name="T92" fmla="*/ 434 w 828"/>
              <a:gd name="T93" fmla="*/ 359 h 878"/>
              <a:gd name="T94" fmla="*/ 345 w 828"/>
              <a:gd name="T95" fmla="*/ 306 h 878"/>
              <a:gd name="T96" fmla="*/ 343 w 828"/>
              <a:gd name="T97" fmla="*/ 247 h 878"/>
              <a:gd name="T98" fmla="*/ 296 w 828"/>
              <a:gd name="T99" fmla="*/ 205 h 878"/>
              <a:gd name="T100" fmla="*/ 282 w 828"/>
              <a:gd name="T101" fmla="*/ 134 h 878"/>
              <a:gd name="T102" fmla="*/ 311 w 828"/>
              <a:gd name="T103" fmla="*/ 83 h 878"/>
              <a:gd name="T104" fmla="*/ 343 w 828"/>
              <a:gd name="T105" fmla="*/ 77 h 878"/>
              <a:gd name="T106" fmla="*/ 327 w 828"/>
              <a:gd name="T107" fmla="*/ 121 h 878"/>
              <a:gd name="T108" fmla="*/ 380 w 828"/>
              <a:gd name="T109" fmla="*/ 217 h 878"/>
              <a:gd name="T110" fmla="*/ 390 w 828"/>
              <a:gd name="T111" fmla="*/ 280 h 878"/>
              <a:gd name="T112" fmla="*/ 347 w 828"/>
              <a:gd name="T113" fmla="*/ 335 h 878"/>
              <a:gd name="T114" fmla="*/ 55 w 828"/>
              <a:gd name="T115" fmla="*/ 878 h 878"/>
              <a:gd name="T116" fmla="*/ 21 w 828"/>
              <a:gd name="T117" fmla="*/ 870 h 878"/>
              <a:gd name="T118" fmla="*/ 0 w 828"/>
              <a:gd name="T119" fmla="*/ 826 h 878"/>
              <a:gd name="T120" fmla="*/ 749 w 828"/>
              <a:gd name="T121" fmla="*/ 852 h 878"/>
              <a:gd name="T122" fmla="*/ 704 w 828"/>
              <a:gd name="T123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8" h="878">
                <a:moveTo>
                  <a:pt x="714" y="681"/>
                </a:moveTo>
                <a:lnTo>
                  <a:pt x="714" y="681"/>
                </a:lnTo>
                <a:lnTo>
                  <a:pt x="694" y="686"/>
                </a:lnTo>
                <a:lnTo>
                  <a:pt x="694" y="686"/>
                </a:lnTo>
                <a:lnTo>
                  <a:pt x="688" y="686"/>
                </a:lnTo>
                <a:lnTo>
                  <a:pt x="688" y="686"/>
                </a:lnTo>
                <a:lnTo>
                  <a:pt x="670" y="688"/>
                </a:lnTo>
                <a:lnTo>
                  <a:pt x="670" y="688"/>
                </a:lnTo>
                <a:lnTo>
                  <a:pt x="670" y="688"/>
                </a:lnTo>
                <a:lnTo>
                  <a:pt x="670" y="688"/>
                </a:lnTo>
                <a:lnTo>
                  <a:pt x="649" y="688"/>
                </a:lnTo>
                <a:lnTo>
                  <a:pt x="649" y="688"/>
                </a:lnTo>
                <a:lnTo>
                  <a:pt x="645" y="688"/>
                </a:lnTo>
                <a:lnTo>
                  <a:pt x="645" y="688"/>
                </a:lnTo>
                <a:lnTo>
                  <a:pt x="627" y="684"/>
                </a:lnTo>
                <a:lnTo>
                  <a:pt x="627" y="684"/>
                </a:lnTo>
                <a:lnTo>
                  <a:pt x="607" y="712"/>
                </a:lnTo>
                <a:lnTo>
                  <a:pt x="585" y="744"/>
                </a:lnTo>
                <a:lnTo>
                  <a:pt x="558" y="777"/>
                </a:lnTo>
                <a:lnTo>
                  <a:pt x="544" y="791"/>
                </a:lnTo>
                <a:lnTo>
                  <a:pt x="528" y="805"/>
                </a:lnTo>
                <a:lnTo>
                  <a:pt x="528" y="805"/>
                </a:lnTo>
                <a:lnTo>
                  <a:pt x="254" y="805"/>
                </a:lnTo>
                <a:lnTo>
                  <a:pt x="254" y="805"/>
                </a:lnTo>
                <a:lnTo>
                  <a:pt x="227" y="791"/>
                </a:lnTo>
                <a:lnTo>
                  <a:pt x="203" y="773"/>
                </a:lnTo>
                <a:lnTo>
                  <a:pt x="183" y="750"/>
                </a:lnTo>
                <a:lnTo>
                  <a:pt x="165" y="728"/>
                </a:lnTo>
                <a:lnTo>
                  <a:pt x="148" y="704"/>
                </a:lnTo>
                <a:lnTo>
                  <a:pt x="134" y="679"/>
                </a:lnTo>
                <a:lnTo>
                  <a:pt x="122" y="653"/>
                </a:lnTo>
                <a:lnTo>
                  <a:pt x="112" y="629"/>
                </a:lnTo>
                <a:lnTo>
                  <a:pt x="104" y="602"/>
                </a:lnTo>
                <a:lnTo>
                  <a:pt x="96" y="578"/>
                </a:lnTo>
                <a:lnTo>
                  <a:pt x="87" y="529"/>
                </a:lnTo>
                <a:lnTo>
                  <a:pt x="81" y="491"/>
                </a:lnTo>
                <a:lnTo>
                  <a:pt x="77" y="460"/>
                </a:lnTo>
                <a:lnTo>
                  <a:pt x="77" y="460"/>
                </a:lnTo>
                <a:lnTo>
                  <a:pt x="77" y="458"/>
                </a:lnTo>
                <a:lnTo>
                  <a:pt x="77" y="458"/>
                </a:lnTo>
                <a:lnTo>
                  <a:pt x="77" y="458"/>
                </a:lnTo>
                <a:lnTo>
                  <a:pt x="77" y="440"/>
                </a:lnTo>
                <a:lnTo>
                  <a:pt x="77" y="440"/>
                </a:lnTo>
                <a:lnTo>
                  <a:pt x="77" y="440"/>
                </a:lnTo>
                <a:lnTo>
                  <a:pt x="79" y="430"/>
                </a:lnTo>
                <a:lnTo>
                  <a:pt x="81" y="420"/>
                </a:lnTo>
                <a:lnTo>
                  <a:pt x="85" y="412"/>
                </a:lnTo>
                <a:lnTo>
                  <a:pt x="92" y="404"/>
                </a:lnTo>
                <a:lnTo>
                  <a:pt x="98" y="397"/>
                </a:lnTo>
                <a:lnTo>
                  <a:pt x="106" y="391"/>
                </a:lnTo>
                <a:lnTo>
                  <a:pt x="116" y="387"/>
                </a:lnTo>
                <a:lnTo>
                  <a:pt x="124" y="387"/>
                </a:lnTo>
                <a:lnTo>
                  <a:pt x="653" y="387"/>
                </a:lnTo>
                <a:lnTo>
                  <a:pt x="653" y="387"/>
                </a:lnTo>
                <a:lnTo>
                  <a:pt x="662" y="387"/>
                </a:lnTo>
                <a:lnTo>
                  <a:pt x="670" y="389"/>
                </a:lnTo>
                <a:lnTo>
                  <a:pt x="678" y="395"/>
                </a:lnTo>
                <a:lnTo>
                  <a:pt x="684" y="401"/>
                </a:lnTo>
                <a:lnTo>
                  <a:pt x="690" y="408"/>
                </a:lnTo>
                <a:lnTo>
                  <a:pt x="694" y="416"/>
                </a:lnTo>
                <a:lnTo>
                  <a:pt x="698" y="424"/>
                </a:lnTo>
                <a:lnTo>
                  <a:pt x="700" y="432"/>
                </a:lnTo>
                <a:lnTo>
                  <a:pt x="700" y="432"/>
                </a:lnTo>
                <a:lnTo>
                  <a:pt x="700" y="432"/>
                </a:lnTo>
                <a:lnTo>
                  <a:pt x="700" y="432"/>
                </a:lnTo>
                <a:lnTo>
                  <a:pt x="720" y="434"/>
                </a:lnTo>
                <a:lnTo>
                  <a:pt x="720" y="434"/>
                </a:lnTo>
                <a:lnTo>
                  <a:pt x="722" y="434"/>
                </a:lnTo>
                <a:lnTo>
                  <a:pt x="722" y="434"/>
                </a:lnTo>
                <a:lnTo>
                  <a:pt x="743" y="438"/>
                </a:lnTo>
                <a:lnTo>
                  <a:pt x="761" y="446"/>
                </a:lnTo>
                <a:lnTo>
                  <a:pt x="761" y="446"/>
                </a:lnTo>
                <a:lnTo>
                  <a:pt x="763" y="446"/>
                </a:lnTo>
                <a:lnTo>
                  <a:pt x="763" y="446"/>
                </a:lnTo>
                <a:lnTo>
                  <a:pt x="779" y="456"/>
                </a:lnTo>
                <a:lnTo>
                  <a:pt x="779" y="456"/>
                </a:lnTo>
                <a:lnTo>
                  <a:pt x="779" y="456"/>
                </a:lnTo>
                <a:lnTo>
                  <a:pt x="779" y="456"/>
                </a:lnTo>
                <a:lnTo>
                  <a:pt x="793" y="466"/>
                </a:lnTo>
                <a:lnTo>
                  <a:pt x="793" y="466"/>
                </a:lnTo>
                <a:lnTo>
                  <a:pt x="796" y="470"/>
                </a:lnTo>
                <a:lnTo>
                  <a:pt x="796" y="470"/>
                </a:lnTo>
                <a:lnTo>
                  <a:pt x="806" y="483"/>
                </a:lnTo>
                <a:lnTo>
                  <a:pt x="806" y="483"/>
                </a:lnTo>
                <a:lnTo>
                  <a:pt x="808" y="483"/>
                </a:lnTo>
                <a:lnTo>
                  <a:pt x="808" y="483"/>
                </a:lnTo>
                <a:lnTo>
                  <a:pt x="816" y="497"/>
                </a:lnTo>
                <a:lnTo>
                  <a:pt x="816" y="497"/>
                </a:lnTo>
                <a:lnTo>
                  <a:pt x="818" y="501"/>
                </a:lnTo>
                <a:lnTo>
                  <a:pt x="818" y="501"/>
                </a:lnTo>
                <a:lnTo>
                  <a:pt x="824" y="517"/>
                </a:lnTo>
                <a:lnTo>
                  <a:pt x="824" y="517"/>
                </a:lnTo>
                <a:lnTo>
                  <a:pt x="828" y="529"/>
                </a:lnTo>
                <a:lnTo>
                  <a:pt x="828" y="541"/>
                </a:lnTo>
                <a:lnTo>
                  <a:pt x="828" y="556"/>
                </a:lnTo>
                <a:lnTo>
                  <a:pt x="826" y="568"/>
                </a:lnTo>
                <a:lnTo>
                  <a:pt x="824" y="580"/>
                </a:lnTo>
                <a:lnTo>
                  <a:pt x="820" y="592"/>
                </a:lnTo>
                <a:lnTo>
                  <a:pt x="814" y="604"/>
                </a:lnTo>
                <a:lnTo>
                  <a:pt x="808" y="615"/>
                </a:lnTo>
                <a:lnTo>
                  <a:pt x="800" y="627"/>
                </a:lnTo>
                <a:lnTo>
                  <a:pt x="789" y="637"/>
                </a:lnTo>
                <a:lnTo>
                  <a:pt x="779" y="645"/>
                </a:lnTo>
                <a:lnTo>
                  <a:pt x="767" y="655"/>
                </a:lnTo>
                <a:lnTo>
                  <a:pt x="755" y="663"/>
                </a:lnTo>
                <a:lnTo>
                  <a:pt x="743" y="669"/>
                </a:lnTo>
                <a:lnTo>
                  <a:pt x="729" y="675"/>
                </a:lnTo>
                <a:lnTo>
                  <a:pt x="714" y="681"/>
                </a:lnTo>
                <a:lnTo>
                  <a:pt x="714" y="681"/>
                </a:lnTo>
                <a:close/>
                <a:moveTo>
                  <a:pt x="225" y="440"/>
                </a:moveTo>
                <a:lnTo>
                  <a:pt x="146" y="440"/>
                </a:lnTo>
                <a:lnTo>
                  <a:pt x="146" y="440"/>
                </a:lnTo>
                <a:lnTo>
                  <a:pt x="146" y="450"/>
                </a:lnTo>
                <a:lnTo>
                  <a:pt x="148" y="479"/>
                </a:lnTo>
                <a:lnTo>
                  <a:pt x="152" y="521"/>
                </a:lnTo>
                <a:lnTo>
                  <a:pt x="156" y="546"/>
                </a:lnTo>
                <a:lnTo>
                  <a:pt x="161" y="570"/>
                </a:lnTo>
                <a:lnTo>
                  <a:pt x="169" y="598"/>
                </a:lnTo>
                <a:lnTo>
                  <a:pt x="177" y="625"/>
                </a:lnTo>
                <a:lnTo>
                  <a:pt x="187" y="651"/>
                </a:lnTo>
                <a:lnTo>
                  <a:pt x="201" y="677"/>
                </a:lnTo>
                <a:lnTo>
                  <a:pt x="217" y="702"/>
                </a:lnTo>
                <a:lnTo>
                  <a:pt x="238" y="724"/>
                </a:lnTo>
                <a:lnTo>
                  <a:pt x="260" y="744"/>
                </a:lnTo>
                <a:lnTo>
                  <a:pt x="272" y="753"/>
                </a:lnTo>
                <a:lnTo>
                  <a:pt x="284" y="761"/>
                </a:lnTo>
                <a:lnTo>
                  <a:pt x="284" y="761"/>
                </a:lnTo>
                <a:lnTo>
                  <a:pt x="266" y="720"/>
                </a:lnTo>
                <a:lnTo>
                  <a:pt x="250" y="681"/>
                </a:lnTo>
                <a:lnTo>
                  <a:pt x="238" y="647"/>
                </a:lnTo>
                <a:lnTo>
                  <a:pt x="227" y="615"/>
                </a:lnTo>
                <a:lnTo>
                  <a:pt x="219" y="586"/>
                </a:lnTo>
                <a:lnTo>
                  <a:pt x="215" y="560"/>
                </a:lnTo>
                <a:lnTo>
                  <a:pt x="213" y="535"/>
                </a:lnTo>
                <a:lnTo>
                  <a:pt x="211" y="515"/>
                </a:lnTo>
                <a:lnTo>
                  <a:pt x="211" y="497"/>
                </a:lnTo>
                <a:lnTo>
                  <a:pt x="213" y="483"/>
                </a:lnTo>
                <a:lnTo>
                  <a:pt x="217" y="458"/>
                </a:lnTo>
                <a:lnTo>
                  <a:pt x="223" y="444"/>
                </a:lnTo>
                <a:lnTo>
                  <a:pt x="225" y="440"/>
                </a:lnTo>
                <a:lnTo>
                  <a:pt x="225" y="440"/>
                </a:lnTo>
                <a:close/>
                <a:moveTo>
                  <a:pt x="769" y="533"/>
                </a:moveTo>
                <a:lnTo>
                  <a:pt x="769" y="533"/>
                </a:lnTo>
                <a:lnTo>
                  <a:pt x="765" y="523"/>
                </a:lnTo>
                <a:lnTo>
                  <a:pt x="759" y="513"/>
                </a:lnTo>
                <a:lnTo>
                  <a:pt x="751" y="505"/>
                </a:lnTo>
                <a:lnTo>
                  <a:pt x="743" y="499"/>
                </a:lnTo>
                <a:lnTo>
                  <a:pt x="733" y="493"/>
                </a:lnTo>
                <a:lnTo>
                  <a:pt x="722" y="487"/>
                </a:lnTo>
                <a:lnTo>
                  <a:pt x="712" y="485"/>
                </a:lnTo>
                <a:lnTo>
                  <a:pt x="700" y="483"/>
                </a:lnTo>
                <a:lnTo>
                  <a:pt x="700" y="483"/>
                </a:lnTo>
                <a:lnTo>
                  <a:pt x="696" y="513"/>
                </a:lnTo>
                <a:lnTo>
                  <a:pt x="688" y="550"/>
                </a:lnTo>
                <a:lnTo>
                  <a:pt x="682" y="572"/>
                </a:lnTo>
                <a:lnTo>
                  <a:pt x="674" y="592"/>
                </a:lnTo>
                <a:lnTo>
                  <a:pt x="664" y="615"/>
                </a:lnTo>
                <a:lnTo>
                  <a:pt x="653" y="637"/>
                </a:lnTo>
                <a:lnTo>
                  <a:pt x="653" y="637"/>
                </a:lnTo>
                <a:lnTo>
                  <a:pt x="660" y="639"/>
                </a:lnTo>
                <a:lnTo>
                  <a:pt x="660" y="639"/>
                </a:lnTo>
                <a:lnTo>
                  <a:pt x="664" y="639"/>
                </a:lnTo>
                <a:lnTo>
                  <a:pt x="664" y="639"/>
                </a:lnTo>
                <a:lnTo>
                  <a:pt x="680" y="639"/>
                </a:lnTo>
                <a:lnTo>
                  <a:pt x="680" y="639"/>
                </a:lnTo>
                <a:lnTo>
                  <a:pt x="684" y="637"/>
                </a:lnTo>
                <a:lnTo>
                  <a:pt x="684" y="637"/>
                </a:lnTo>
                <a:lnTo>
                  <a:pt x="700" y="635"/>
                </a:lnTo>
                <a:lnTo>
                  <a:pt x="700" y="635"/>
                </a:lnTo>
                <a:lnTo>
                  <a:pt x="718" y="627"/>
                </a:lnTo>
                <a:lnTo>
                  <a:pt x="733" y="619"/>
                </a:lnTo>
                <a:lnTo>
                  <a:pt x="747" y="606"/>
                </a:lnTo>
                <a:lnTo>
                  <a:pt x="757" y="594"/>
                </a:lnTo>
                <a:lnTo>
                  <a:pt x="765" y="580"/>
                </a:lnTo>
                <a:lnTo>
                  <a:pt x="769" y="564"/>
                </a:lnTo>
                <a:lnTo>
                  <a:pt x="771" y="550"/>
                </a:lnTo>
                <a:lnTo>
                  <a:pt x="769" y="533"/>
                </a:lnTo>
                <a:lnTo>
                  <a:pt x="769" y="533"/>
                </a:lnTo>
                <a:close/>
                <a:moveTo>
                  <a:pt x="434" y="359"/>
                </a:moveTo>
                <a:lnTo>
                  <a:pt x="434" y="359"/>
                </a:lnTo>
                <a:lnTo>
                  <a:pt x="451" y="335"/>
                </a:lnTo>
                <a:lnTo>
                  <a:pt x="463" y="312"/>
                </a:lnTo>
                <a:lnTo>
                  <a:pt x="471" y="294"/>
                </a:lnTo>
                <a:lnTo>
                  <a:pt x="475" y="276"/>
                </a:lnTo>
                <a:lnTo>
                  <a:pt x="477" y="259"/>
                </a:lnTo>
                <a:lnTo>
                  <a:pt x="477" y="245"/>
                </a:lnTo>
                <a:lnTo>
                  <a:pt x="473" y="233"/>
                </a:lnTo>
                <a:lnTo>
                  <a:pt x="469" y="223"/>
                </a:lnTo>
                <a:lnTo>
                  <a:pt x="463" y="213"/>
                </a:lnTo>
                <a:lnTo>
                  <a:pt x="455" y="205"/>
                </a:lnTo>
                <a:lnTo>
                  <a:pt x="438" y="188"/>
                </a:lnTo>
                <a:lnTo>
                  <a:pt x="422" y="178"/>
                </a:lnTo>
                <a:lnTo>
                  <a:pt x="410" y="168"/>
                </a:lnTo>
                <a:lnTo>
                  <a:pt x="410" y="168"/>
                </a:lnTo>
                <a:lnTo>
                  <a:pt x="406" y="164"/>
                </a:lnTo>
                <a:lnTo>
                  <a:pt x="402" y="156"/>
                </a:lnTo>
                <a:lnTo>
                  <a:pt x="396" y="136"/>
                </a:lnTo>
                <a:lnTo>
                  <a:pt x="392" y="109"/>
                </a:lnTo>
                <a:lnTo>
                  <a:pt x="392" y="97"/>
                </a:lnTo>
                <a:lnTo>
                  <a:pt x="394" y="83"/>
                </a:lnTo>
                <a:lnTo>
                  <a:pt x="398" y="69"/>
                </a:lnTo>
                <a:lnTo>
                  <a:pt x="402" y="55"/>
                </a:lnTo>
                <a:lnTo>
                  <a:pt x="408" y="42"/>
                </a:lnTo>
                <a:lnTo>
                  <a:pt x="418" y="30"/>
                </a:lnTo>
                <a:lnTo>
                  <a:pt x="428" y="20"/>
                </a:lnTo>
                <a:lnTo>
                  <a:pt x="443" y="12"/>
                </a:lnTo>
                <a:lnTo>
                  <a:pt x="459" y="4"/>
                </a:lnTo>
                <a:lnTo>
                  <a:pt x="479" y="0"/>
                </a:lnTo>
                <a:lnTo>
                  <a:pt x="479" y="0"/>
                </a:lnTo>
                <a:lnTo>
                  <a:pt x="469" y="12"/>
                </a:lnTo>
                <a:lnTo>
                  <a:pt x="461" y="24"/>
                </a:lnTo>
                <a:lnTo>
                  <a:pt x="455" y="34"/>
                </a:lnTo>
                <a:lnTo>
                  <a:pt x="451" y="46"/>
                </a:lnTo>
                <a:lnTo>
                  <a:pt x="449" y="57"/>
                </a:lnTo>
                <a:lnTo>
                  <a:pt x="449" y="67"/>
                </a:lnTo>
                <a:lnTo>
                  <a:pt x="451" y="77"/>
                </a:lnTo>
                <a:lnTo>
                  <a:pt x="453" y="87"/>
                </a:lnTo>
                <a:lnTo>
                  <a:pt x="463" y="107"/>
                </a:lnTo>
                <a:lnTo>
                  <a:pt x="475" y="126"/>
                </a:lnTo>
                <a:lnTo>
                  <a:pt x="501" y="166"/>
                </a:lnTo>
                <a:lnTo>
                  <a:pt x="514" y="184"/>
                </a:lnTo>
                <a:lnTo>
                  <a:pt x="524" y="207"/>
                </a:lnTo>
                <a:lnTo>
                  <a:pt x="526" y="217"/>
                </a:lnTo>
                <a:lnTo>
                  <a:pt x="528" y="227"/>
                </a:lnTo>
                <a:lnTo>
                  <a:pt x="528" y="239"/>
                </a:lnTo>
                <a:lnTo>
                  <a:pt x="528" y="249"/>
                </a:lnTo>
                <a:lnTo>
                  <a:pt x="524" y="261"/>
                </a:lnTo>
                <a:lnTo>
                  <a:pt x="520" y="274"/>
                </a:lnTo>
                <a:lnTo>
                  <a:pt x="511" y="288"/>
                </a:lnTo>
                <a:lnTo>
                  <a:pt x="501" y="300"/>
                </a:lnTo>
                <a:lnTo>
                  <a:pt x="489" y="314"/>
                </a:lnTo>
                <a:lnTo>
                  <a:pt x="473" y="328"/>
                </a:lnTo>
                <a:lnTo>
                  <a:pt x="455" y="343"/>
                </a:lnTo>
                <a:lnTo>
                  <a:pt x="434" y="359"/>
                </a:lnTo>
                <a:lnTo>
                  <a:pt x="434" y="359"/>
                </a:lnTo>
                <a:close/>
                <a:moveTo>
                  <a:pt x="315" y="359"/>
                </a:moveTo>
                <a:lnTo>
                  <a:pt x="315" y="359"/>
                </a:lnTo>
                <a:lnTo>
                  <a:pt x="329" y="339"/>
                </a:lnTo>
                <a:lnTo>
                  <a:pt x="339" y="320"/>
                </a:lnTo>
                <a:lnTo>
                  <a:pt x="345" y="306"/>
                </a:lnTo>
                <a:lnTo>
                  <a:pt x="349" y="292"/>
                </a:lnTo>
                <a:lnTo>
                  <a:pt x="351" y="278"/>
                </a:lnTo>
                <a:lnTo>
                  <a:pt x="349" y="268"/>
                </a:lnTo>
                <a:lnTo>
                  <a:pt x="347" y="257"/>
                </a:lnTo>
                <a:lnTo>
                  <a:pt x="343" y="247"/>
                </a:lnTo>
                <a:lnTo>
                  <a:pt x="337" y="239"/>
                </a:lnTo>
                <a:lnTo>
                  <a:pt x="333" y="233"/>
                </a:lnTo>
                <a:lnTo>
                  <a:pt x="319" y="221"/>
                </a:lnTo>
                <a:lnTo>
                  <a:pt x="307" y="213"/>
                </a:lnTo>
                <a:lnTo>
                  <a:pt x="296" y="205"/>
                </a:lnTo>
                <a:lnTo>
                  <a:pt x="296" y="205"/>
                </a:lnTo>
                <a:lnTo>
                  <a:pt x="288" y="195"/>
                </a:lnTo>
                <a:lnTo>
                  <a:pt x="284" y="176"/>
                </a:lnTo>
                <a:lnTo>
                  <a:pt x="280" y="156"/>
                </a:lnTo>
                <a:lnTo>
                  <a:pt x="282" y="134"/>
                </a:lnTo>
                <a:lnTo>
                  <a:pt x="284" y="124"/>
                </a:lnTo>
                <a:lnTo>
                  <a:pt x="288" y="111"/>
                </a:lnTo>
                <a:lnTo>
                  <a:pt x="294" y="101"/>
                </a:lnTo>
                <a:lnTo>
                  <a:pt x="300" y="91"/>
                </a:lnTo>
                <a:lnTo>
                  <a:pt x="311" y="83"/>
                </a:lnTo>
                <a:lnTo>
                  <a:pt x="323" y="75"/>
                </a:lnTo>
                <a:lnTo>
                  <a:pt x="335" y="71"/>
                </a:lnTo>
                <a:lnTo>
                  <a:pt x="351" y="67"/>
                </a:lnTo>
                <a:lnTo>
                  <a:pt x="351" y="67"/>
                </a:lnTo>
                <a:lnTo>
                  <a:pt x="343" y="77"/>
                </a:lnTo>
                <a:lnTo>
                  <a:pt x="337" y="85"/>
                </a:lnTo>
                <a:lnTo>
                  <a:pt x="331" y="95"/>
                </a:lnTo>
                <a:lnTo>
                  <a:pt x="329" y="103"/>
                </a:lnTo>
                <a:lnTo>
                  <a:pt x="327" y="113"/>
                </a:lnTo>
                <a:lnTo>
                  <a:pt x="327" y="121"/>
                </a:lnTo>
                <a:lnTo>
                  <a:pt x="331" y="138"/>
                </a:lnTo>
                <a:lnTo>
                  <a:pt x="337" y="154"/>
                </a:lnTo>
                <a:lnTo>
                  <a:pt x="347" y="170"/>
                </a:lnTo>
                <a:lnTo>
                  <a:pt x="369" y="201"/>
                </a:lnTo>
                <a:lnTo>
                  <a:pt x="380" y="217"/>
                </a:lnTo>
                <a:lnTo>
                  <a:pt x="388" y="233"/>
                </a:lnTo>
                <a:lnTo>
                  <a:pt x="392" y="251"/>
                </a:lnTo>
                <a:lnTo>
                  <a:pt x="392" y="261"/>
                </a:lnTo>
                <a:lnTo>
                  <a:pt x="392" y="270"/>
                </a:lnTo>
                <a:lnTo>
                  <a:pt x="390" y="280"/>
                </a:lnTo>
                <a:lnTo>
                  <a:pt x="384" y="290"/>
                </a:lnTo>
                <a:lnTo>
                  <a:pt x="378" y="300"/>
                </a:lnTo>
                <a:lnTo>
                  <a:pt x="369" y="310"/>
                </a:lnTo>
                <a:lnTo>
                  <a:pt x="359" y="322"/>
                </a:lnTo>
                <a:lnTo>
                  <a:pt x="347" y="335"/>
                </a:lnTo>
                <a:lnTo>
                  <a:pt x="315" y="359"/>
                </a:lnTo>
                <a:lnTo>
                  <a:pt x="315" y="359"/>
                </a:lnTo>
                <a:close/>
                <a:moveTo>
                  <a:pt x="704" y="878"/>
                </a:moveTo>
                <a:lnTo>
                  <a:pt x="704" y="878"/>
                </a:lnTo>
                <a:lnTo>
                  <a:pt x="55" y="878"/>
                </a:lnTo>
                <a:lnTo>
                  <a:pt x="55" y="878"/>
                </a:lnTo>
                <a:lnTo>
                  <a:pt x="43" y="878"/>
                </a:lnTo>
                <a:lnTo>
                  <a:pt x="35" y="876"/>
                </a:lnTo>
                <a:lnTo>
                  <a:pt x="27" y="872"/>
                </a:lnTo>
                <a:lnTo>
                  <a:pt x="21" y="870"/>
                </a:lnTo>
                <a:lnTo>
                  <a:pt x="10" y="862"/>
                </a:lnTo>
                <a:lnTo>
                  <a:pt x="4" y="852"/>
                </a:lnTo>
                <a:lnTo>
                  <a:pt x="0" y="842"/>
                </a:lnTo>
                <a:lnTo>
                  <a:pt x="0" y="834"/>
                </a:lnTo>
                <a:lnTo>
                  <a:pt x="0" y="826"/>
                </a:lnTo>
                <a:lnTo>
                  <a:pt x="753" y="826"/>
                </a:lnTo>
                <a:lnTo>
                  <a:pt x="753" y="826"/>
                </a:lnTo>
                <a:lnTo>
                  <a:pt x="753" y="834"/>
                </a:lnTo>
                <a:lnTo>
                  <a:pt x="751" y="842"/>
                </a:lnTo>
                <a:lnTo>
                  <a:pt x="749" y="852"/>
                </a:lnTo>
                <a:lnTo>
                  <a:pt x="743" y="862"/>
                </a:lnTo>
                <a:lnTo>
                  <a:pt x="735" y="870"/>
                </a:lnTo>
                <a:lnTo>
                  <a:pt x="722" y="876"/>
                </a:lnTo>
                <a:lnTo>
                  <a:pt x="714" y="878"/>
                </a:lnTo>
                <a:lnTo>
                  <a:pt x="704" y="878"/>
                </a:lnTo>
                <a:lnTo>
                  <a:pt x="704" y="87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2254251" y="3616325"/>
            <a:ext cx="1055688" cy="1393825"/>
          </a:xfrm>
          <a:custGeom>
            <a:avLst/>
            <a:gdLst>
              <a:gd name="T0" fmla="*/ 507 w 665"/>
              <a:gd name="T1" fmla="*/ 324 h 878"/>
              <a:gd name="T2" fmla="*/ 475 w 665"/>
              <a:gd name="T3" fmla="*/ 286 h 878"/>
              <a:gd name="T4" fmla="*/ 227 w 665"/>
              <a:gd name="T5" fmla="*/ 440 h 878"/>
              <a:gd name="T6" fmla="*/ 264 w 665"/>
              <a:gd name="T7" fmla="*/ 454 h 878"/>
              <a:gd name="T8" fmla="*/ 280 w 665"/>
              <a:gd name="T9" fmla="*/ 633 h 878"/>
              <a:gd name="T10" fmla="*/ 264 w 665"/>
              <a:gd name="T11" fmla="*/ 669 h 878"/>
              <a:gd name="T12" fmla="*/ 122 w 665"/>
              <a:gd name="T13" fmla="*/ 686 h 878"/>
              <a:gd name="T14" fmla="*/ 85 w 665"/>
              <a:gd name="T15" fmla="*/ 669 h 878"/>
              <a:gd name="T16" fmla="*/ 69 w 665"/>
              <a:gd name="T17" fmla="*/ 493 h 878"/>
              <a:gd name="T18" fmla="*/ 85 w 665"/>
              <a:gd name="T19" fmla="*/ 454 h 878"/>
              <a:gd name="T20" fmla="*/ 156 w 665"/>
              <a:gd name="T21" fmla="*/ 440 h 878"/>
              <a:gd name="T22" fmla="*/ 30 w 665"/>
              <a:gd name="T23" fmla="*/ 286 h 878"/>
              <a:gd name="T24" fmla="*/ 0 w 665"/>
              <a:gd name="T25" fmla="*/ 324 h 878"/>
              <a:gd name="T26" fmla="*/ 6 w 665"/>
              <a:gd name="T27" fmla="*/ 824 h 878"/>
              <a:gd name="T28" fmla="*/ 69 w 665"/>
              <a:gd name="T29" fmla="*/ 876 h 878"/>
              <a:gd name="T30" fmla="*/ 454 w 665"/>
              <a:gd name="T31" fmla="*/ 870 h 878"/>
              <a:gd name="T32" fmla="*/ 505 w 665"/>
              <a:gd name="T33" fmla="*/ 807 h 878"/>
              <a:gd name="T34" fmla="*/ 623 w 665"/>
              <a:gd name="T35" fmla="*/ 702 h 878"/>
              <a:gd name="T36" fmla="*/ 661 w 665"/>
              <a:gd name="T37" fmla="*/ 671 h 878"/>
              <a:gd name="T38" fmla="*/ 663 w 665"/>
              <a:gd name="T39" fmla="*/ 393 h 878"/>
              <a:gd name="T40" fmla="*/ 633 w 665"/>
              <a:gd name="T41" fmla="*/ 357 h 878"/>
              <a:gd name="T42" fmla="*/ 613 w 665"/>
              <a:gd name="T43" fmla="*/ 598 h 878"/>
              <a:gd name="T44" fmla="*/ 590 w 665"/>
              <a:gd name="T45" fmla="*/ 641 h 878"/>
              <a:gd name="T46" fmla="*/ 525 w 665"/>
              <a:gd name="T47" fmla="*/ 651 h 878"/>
              <a:gd name="T48" fmla="*/ 515 w 665"/>
              <a:gd name="T49" fmla="*/ 404 h 878"/>
              <a:gd name="T50" fmla="*/ 580 w 665"/>
              <a:gd name="T51" fmla="*/ 408 h 878"/>
              <a:gd name="T52" fmla="*/ 611 w 665"/>
              <a:gd name="T53" fmla="*/ 446 h 878"/>
              <a:gd name="T54" fmla="*/ 217 w 665"/>
              <a:gd name="T55" fmla="*/ 243 h 878"/>
              <a:gd name="T56" fmla="*/ 245 w 665"/>
              <a:gd name="T57" fmla="*/ 170 h 878"/>
              <a:gd name="T58" fmla="*/ 205 w 665"/>
              <a:gd name="T59" fmla="*/ 99 h 878"/>
              <a:gd name="T60" fmla="*/ 219 w 665"/>
              <a:gd name="T61" fmla="*/ 48 h 878"/>
              <a:gd name="T62" fmla="*/ 178 w 665"/>
              <a:gd name="T63" fmla="*/ 73 h 878"/>
              <a:gd name="T64" fmla="*/ 174 w 665"/>
              <a:gd name="T65" fmla="*/ 140 h 878"/>
              <a:gd name="T66" fmla="*/ 213 w 665"/>
              <a:gd name="T67" fmla="*/ 180 h 878"/>
              <a:gd name="T68" fmla="*/ 215 w 665"/>
              <a:gd name="T69" fmla="*/ 221 h 878"/>
              <a:gd name="T70" fmla="*/ 280 w 665"/>
              <a:gd name="T71" fmla="*/ 261 h 878"/>
              <a:gd name="T72" fmla="*/ 341 w 665"/>
              <a:gd name="T73" fmla="*/ 199 h 878"/>
              <a:gd name="T74" fmla="*/ 345 w 665"/>
              <a:gd name="T75" fmla="*/ 150 h 878"/>
              <a:gd name="T76" fmla="*/ 292 w 665"/>
              <a:gd name="T77" fmla="*/ 63 h 878"/>
              <a:gd name="T78" fmla="*/ 298 w 665"/>
              <a:gd name="T79" fmla="*/ 18 h 878"/>
              <a:gd name="T80" fmla="*/ 286 w 665"/>
              <a:gd name="T81" fmla="*/ 8 h 878"/>
              <a:gd name="T82" fmla="*/ 251 w 665"/>
              <a:gd name="T83" fmla="*/ 50 h 878"/>
              <a:gd name="T84" fmla="*/ 262 w 665"/>
              <a:gd name="T85" fmla="*/ 124 h 878"/>
              <a:gd name="T86" fmla="*/ 304 w 665"/>
              <a:gd name="T87" fmla="*/ 162 h 878"/>
              <a:gd name="T88" fmla="*/ 306 w 665"/>
              <a:gd name="T89" fmla="*/ 213 h 878"/>
              <a:gd name="T90" fmla="*/ 126 w 665"/>
              <a:gd name="T91" fmla="*/ 513 h 878"/>
              <a:gd name="T92" fmla="*/ 140 w 665"/>
              <a:gd name="T93" fmla="*/ 546 h 878"/>
              <a:gd name="T94" fmla="*/ 170 w 665"/>
              <a:gd name="T95" fmla="*/ 558 h 878"/>
              <a:gd name="T96" fmla="*/ 205 w 665"/>
              <a:gd name="T97" fmla="*/ 537 h 878"/>
              <a:gd name="T98" fmla="*/ 213 w 665"/>
              <a:gd name="T99" fmla="*/ 505 h 878"/>
              <a:gd name="T100" fmla="*/ 187 w 665"/>
              <a:gd name="T101" fmla="*/ 475 h 878"/>
              <a:gd name="T102" fmla="*/ 152 w 665"/>
              <a:gd name="T103" fmla="*/ 475 h 878"/>
              <a:gd name="T104" fmla="*/ 128 w 665"/>
              <a:gd name="T105" fmla="*/ 505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65" h="878">
                <a:moveTo>
                  <a:pt x="613" y="353"/>
                </a:moveTo>
                <a:lnTo>
                  <a:pt x="507" y="353"/>
                </a:lnTo>
                <a:lnTo>
                  <a:pt x="507" y="335"/>
                </a:lnTo>
                <a:lnTo>
                  <a:pt x="507" y="335"/>
                </a:lnTo>
                <a:lnTo>
                  <a:pt x="507" y="324"/>
                </a:lnTo>
                <a:lnTo>
                  <a:pt x="503" y="314"/>
                </a:lnTo>
                <a:lnTo>
                  <a:pt x="499" y="306"/>
                </a:lnTo>
                <a:lnTo>
                  <a:pt x="493" y="298"/>
                </a:lnTo>
                <a:lnTo>
                  <a:pt x="485" y="292"/>
                </a:lnTo>
                <a:lnTo>
                  <a:pt x="475" y="286"/>
                </a:lnTo>
                <a:lnTo>
                  <a:pt x="465" y="284"/>
                </a:lnTo>
                <a:lnTo>
                  <a:pt x="454" y="282"/>
                </a:lnTo>
                <a:lnTo>
                  <a:pt x="193" y="282"/>
                </a:lnTo>
                <a:lnTo>
                  <a:pt x="193" y="440"/>
                </a:lnTo>
                <a:lnTo>
                  <a:pt x="227" y="440"/>
                </a:lnTo>
                <a:lnTo>
                  <a:pt x="227" y="440"/>
                </a:lnTo>
                <a:lnTo>
                  <a:pt x="237" y="440"/>
                </a:lnTo>
                <a:lnTo>
                  <a:pt x="247" y="444"/>
                </a:lnTo>
                <a:lnTo>
                  <a:pt x="256" y="448"/>
                </a:lnTo>
                <a:lnTo>
                  <a:pt x="264" y="454"/>
                </a:lnTo>
                <a:lnTo>
                  <a:pt x="270" y="462"/>
                </a:lnTo>
                <a:lnTo>
                  <a:pt x="276" y="473"/>
                </a:lnTo>
                <a:lnTo>
                  <a:pt x="278" y="483"/>
                </a:lnTo>
                <a:lnTo>
                  <a:pt x="280" y="493"/>
                </a:lnTo>
                <a:lnTo>
                  <a:pt x="280" y="633"/>
                </a:lnTo>
                <a:lnTo>
                  <a:pt x="280" y="633"/>
                </a:lnTo>
                <a:lnTo>
                  <a:pt x="278" y="643"/>
                </a:lnTo>
                <a:lnTo>
                  <a:pt x="276" y="653"/>
                </a:lnTo>
                <a:lnTo>
                  <a:pt x="270" y="661"/>
                </a:lnTo>
                <a:lnTo>
                  <a:pt x="264" y="669"/>
                </a:lnTo>
                <a:lnTo>
                  <a:pt x="256" y="675"/>
                </a:lnTo>
                <a:lnTo>
                  <a:pt x="247" y="681"/>
                </a:lnTo>
                <a:lnTo>
                  <a:pt x="237" y="684"/>
                </a:lnTo>
                <a:lnTo>
                  <a:pt x="227" y="686"/>
                </a:lnTo>
                <a:lnTo>
                  <a:pt x="122" y="686"/>
                </a:lnTo>
                <a:lnTo>
                  <a:pt x="122" y="686"/>
                </a:lnTo>
                <a:lnTo>
                  <a:pt x="112" y="684"/>
                </a:lnTo>
                <a:lnTo>
                  <a:pt x="101" y="681"/>
                </a:lnTo>
                <a:lnTo>
                  <a:pt x="93" y="675"/>
                </a:lnTo>
                <a:lnTo>
                  <a:pt x="85" y="669"/>
                </a:lnTo>
                <a:lnTo>
                  <a:pt x="79" y="661"/>
                </a:lnTo>
                <a:lnTo>
                  <a:pt x="73" y="653"/>
                </a:lnTo>
                <a:lnTo>
                  <a:pt x="71" y="643"/>
                </a:lnTo>
                <a:lnTo>
                  <a:pt x="69" y="633"/>
                </a:lnTo>
                <a:lnTo>
                  <a:pt x="69" y="493"/>
                </a:lnTo>
                <a:lnTo>
                  <a:pt x="69" y="493"/>
                </a:lnTo>
                <a:lnTo>
                  <a:pt x="71" y="483"/>
                </a:lnTo>
                <a:lnTo>
                  <a:pt x="73" y="473"/>
                </a:lnTo>
                <a:lnTo>
                  <a:pt x="79" y="462"/>
                </a:lnTo>
                <a:lnTo>
                  <a:pt x="85" y="454"/>
                </a:lnTo>
                <a:lnTo>
                  <a:pt x="93" y="448"/>
                </a:lnTo>
                <a:lnTo>
                  <a:pt x="101" y="444"/>
                </a:lnTo>
                <a:lnTo>
                  <a:pt x="112" y="440"/>
                </a:lnTo>
                <a:lnTo>
                  <a:pt x="122" y="440"/>
                </a:lnTo>
                <a:lnTo>
                  <a:pt x="156" y="440"/>
                </a:lnTo>
                <a:lnTo>
                  <a:pt x="156" y="282"/>
                </a:lnTo>
                <a:lnTo>
                  <a:pt x="53" y="282"/>
                </a:lnTo>
                <a:lnTo>
                  <a:pt x="53" y="282"/>
                </a:lnTo>
                <a:lnTo>
                  <a:pt x="41" y="284"/>
                </a:lnTo>
                <a:lnTo>
                  <a:pt x="30" y="286"/>
                </a:lnTo>
                <a:lnTo>
                  <a:pt x="22" y="292"/>
                </a:lnTo>
                <a:lnTo>
                  <a:pt x="14" y="298"/>
                </a:lnTo>
                <a:lnTo>
                  <a:pt x="8" y="306"/>
                </a:lnTo>
                <a:lnTo>
                  <a:pt x="4" y="314"/>
                </a:lnTo>
                <a:lnTo>
                  <a:pt x="0" y="324"/>
                </a:lnTo>
                <a:lnTo>
                  <a:pt x="0" y="335"/>
                </a:lnTo>
                <a:lnTo>
                  <a:pt x="0" y="791"/>
                </a:lnTo>
                <a:lnTo>
                  <a:pt x="0" y="791"/>
                </a:lnTo>
                <a:lnTo>
                  <a:pt x="2" y="807"/>
                </a:lnTo>
                <a:lnTo>
                  <a:pt x="6" y="824"/>
                </a:lnTo>
                <a:lnTo>
                  <a:pt x="14" y="840"/>
                </a:lnTo>
                <a:lnTo>
                  <a:pt x="24" y="852"/>
                </a:lnTo>
                <a:lnTo>
                  <a:pt x="38" y="862"/>
                </a:lnTo>
                <a:lnTo>
                  <a:pt x="53" y="870"/>
                </a:lnTo>
                <a:lnTo>
                  <a:pt x="69" y="876"/>
                </a:lnTo>
                <a:lnTo>
                  <a:pt x="87" y="878"/>
                </a:lnTo>
                <a:lnTo>
                  <a:pt x="420" y="878"/>
                </a:lnTo>
                <a:lnTo>
                  <a:pt x="420" y="878"/>
                </a:lnTo>
                <a:lnTo>
                  <a:pt x="438" y="876"/>
                </a:lnTo>
                <a:lnTo>
                  <a:pt x="454" y="870"/>
                </a:lnTo>
                <a:lnTo>
                  <a:pt x="469" y="862"/>
                </a:lnTo>
                <a:lnTo>
                  <a:pt x="481" y="852"/>
                </a:lnTo>
                <a:lnTo>
                  <a:pt x="493" y="840"/>
                </a:lnTo>
                <a:lnTo>
                  <a:pt x="501" y="824"/>
                </a:lnTo>
                <a:lnTo>
                  <a:pt x="505" y="807"/>
                </a:lnTo>
                <a:lnTo>
                  <a:pt x="507" y="791"/>
                </a:lnTo>
                <a:lnTo>
                  <a:pt x="507" y="702"/>
                </a:lnTo>
                <a:lnTo>
                  <a:pt x="613" y="702"/>
                </a:lnTo>
                <a:lnTo>
                  <a:pt x="613" y="702"/>
                </a:lnTo>
                <a:lnTo>
                  <a:pt x="623" y="702"/>
                </a:lnTo>
                <a:lnTo>
                  <a:pt x="633" y="698"/>
                </a:lnTo>
                <a:lnTo>
                  <a:pt x="641" y="694"/>
                </a:lnTo>
                <a:lnTo>
                  <a:pt x="649" y="688"/>
                </a:lnTo>
                <a:lnTo>
                  <a:pt x="655" y="679"/>
                </a:lnTo>
                <a:lnTo>
                  <a:pt x="661" y="671"/>
                </a:lnTo>
                <a:lnTo>
                  <a:pt x="663" y="661"/>
                </a:lnTo>
                <a:lnTo>
                  <a:pt x="665" y="651"/>
                </a:lnTo>
                <a:lnTo>
                  <a:pt x="665" y="406"/>
                </a:lnTo>
                <a:lnTo>
                  <a:pt x="665" y="406"/>
                </a:lnTo>
                <a:lnTo>
                  <a:pt x="663" y="393"/>
                </a:lnTo>
                <a:lnTo>
                  <a:pt x="661" y="383"/>
                </a:lnTo>
                <a:lnTo>
                  <a:pt x="655" y="375"/>
                </a:lnTo>
                <a:lnTo>
                  <a:pt x="649" y="367"/>
                </a:lnTo>
                <a:lnTo>
                  <a:pt x="641" y="361"/>
                </a:lnTo>
                <a:lnTo>
                  <a:pt x="633" y="357"/>
                </a:lnTo>
                <a:lnTo>
                  <a:pt x="623" y="353"/>
                </a:lnTo>
                <a:lnTo>
                  <a:pt x="613" y="353"/>
                </a:lnTo>
                <a:lnTo>
                  <a:pt x="613" y="353"/>
                </a:lnTo>
                <a:close/>
                <a:moveTo>
                  <a:pt x="613" y="598"/>
                </a:moveTo>
                <a:lnTo>
                  <a:pt x="613" y="598"/>
                </a:lnTo>
                <a:lnTo>
                  <a:pt x="611" y="608"/>
                </a:lnTo>
                <a:lnTo>
                  <a:pt x="609" y="619"/>
                </a:lnTo>
                <a:lnTo>
                  <a:pt x="605" y="627"/>
                </a:lnTo>
                <a:lnTo>
                  <a:pt x="596" y="635"/>
                </a:lnTo>
                <a:lnTo>
                  <a:pt x="590" y="641"/>
                </a:lnTo>
                <a:lnTo>
                  <a:pt x="580" y="645"/>
                </a:lnTo>
                <a:lnTo>
                  <a:pt x="570" y="649"/>
                </a:lnTo>
                <a:lnTo>
                  <a:pt x="560" y="651"/>
                </a:lnTo>
                <a:lnTo>
                  <a:pt x="525" y="651"/>
                </a:lnTo>
                <a:lnTo>
                  <a:pt x="525" y="651"/>
                </a:lnTo>
                <a:lnTo>
                  <a:pt x="515" y="649"/>
                </a:lnTo>
                <a:lnTo>
                  <a:pt x="507" y="647"/>
                </a:lnTo>
                <a:lnTo>
                  <a:pt x="507" y="406"/>
                </a:lnTo>
                <a:lnTo>
                  <a:pt x="507" y="406"/>
                </a:lnTo>
                <a:lnTo>
                  <a:pt x="515" y="404"/>
                </a:lnTo>
                <a:lnTo>
                  <a:pt x="525" y="404"/>
                </a:lnTo>
                <a:lnTo>
                  <a:pt x="560" y="404"/>
                </a:lnTo>
                <a:lnTo>
                  <a:pt x="560" y="404"/>
                </a:lnTo>
                <a:lnTo>
                  <a:pt x="570" y="404"/>
                </a:lnTo>
                <a:lnTo>
                  <a:pt x="580" y="408"/>
                </a:lnTo>
                <a:lnTo>
                  <a:pt x="590" y="412"/>
                </a:lnTo>
                <a:lnTo>
                  <a:pt x="596" y="418"/>
                </a:lnTo>
                <a:lnTo>
                  <a:pt x="605" y="426"/>
                </a:lnTo>
                <a:lnTo>
                  <a:pt x="609" y="436"/>
                </a:lnTo>
                <a:lnTo>
                  <a:pt x="611" y="446"/>
                </a:lnTo>
                <a:lnTo>
                  <a:pt x="613" y="456"/>
                </a:lnTo>
                <a:lnTo>
                  <a:pt x="613" y="598"/>
                </a:lnTo>
                <a:close/>
                <a:moveTo>
                  <a:pt x="193" y="261"/>
                </a:moveTo>
                <a:lnTo>
                  <a:pt x="193" y="261"/>
                </a:lnTo>
                <a:lnTo>
                  <a:pt x="217" y="243"/>
                </a:lnTo>
                <a:lnTo>
                  <a:pt x="233" y="225"/>
                </a:lnTo>
                <a:lnTo>
                  <a:pt x="243" y="211"/>
                </a:lnTo>
                <a:lnTo>
                  <a:pt x="247" y="197"/>
                </a:lnTo>
                <a:lnTo>
                  <a:pt x="249" y="182"/>
                </a:lnTo>
                <a:lnTo>
                  <a:pt x="245" y="170"/>
                </a:lnTo>
                <a:lnTo>
                  <a:pt x="239" y="158"/>
                </a:lnTo>
                <a:lnTo>
                  <a:pt x="233" y="146"/>
                </a:lnTo>
                <a:lnTo>
                  <a:pt x="217" y="124"/>
                </a:lnTo>
                <a:lnTo>
                  <a:pt x="209" y="111"/>
                </a:lnTo>
                <a:lnTo>
                  <a:pt x="205" y="99"/>
                </a:lnTo>
                <a:lnTo>
                  <a:pt x="201" y="87"/>
                </a:lnTo>
                <a:lnTo>
                  <a:pt x="203" y="75"/>
                </a:lnTo>
                <a:lnTo>
                  <a:pt x="209" y="63"/>
                </a:lnTo>
                <a:lnTo>
                  <a:pt x="219" y="48"/>
                </a:lnTo>
                <a:lnTo>
                  <a:pt x="219" y="48"/>
                </a:lnTo>
                <a:lnTo>
                  <a:pt x="207" y="50"/>
                </a:lnTo>
                <a:lnTo>
                  <a:pt x="199" y="55"/>
                </a:lnTo>
                <a:lnTo>
                  <a:pt x="189" y="61"/>
                </a:lnTo>
                <a:lnTo>
                  <a:pt x="183" y="67"/>
                </a:lnTo>
                <a:lnTo>
                  <a:pt x="178" y="73"/>
                </a:lnTo>
                <a:lnTo>
                  <a:pt x="174" y="81"/>
                </a:lnTo>
                <a:lnTo>
                  <a:pt x="168" y="97"/>
                </a:lnTo>
                <a:lnTo>
                  <a:pt x="168" y="113"/>
                </a:lnTo>
                <a:lnTo>
                  <a:pt x="170" y="128"/>
                </a:lnTo>
                <a:lnTo>
                  <a:pt x="174" y="140"/>
                </a:lnTo>
                <a:lnTo>
                  <a:pt x="178" y="148"/>
                </a:lnTo>
                <a:lnTo>
                  <a:pt x="178" y="148"/>
                </a:lnTo>
                <a:lnTo>
                  <a:pt x="195" y="160"/>
                </a:lnTo>
                <a:lnTo>
                  <a:pt x="205" y="168"/>
                </a:lnTo>
                <a:lnTo>
                  <a:pt x="213" y="180"/>
                </a:lnTo>
                <a:lnTo>
                  <a:pt x="217" y="186"/>
                </a:lnTo>
                <a:lnTo>
                  <a:pt x="217" y="195"/>
                </a:lnTo>
                <a:lnTo>
                  <a:pt x="219" y="203"/>
                </a:lnTo>
                <a:lnTo>
                  <a:pt x="217" y="211"/>
                </a:lnTo>
                <a:lnTo>
                  <a:pt x="215" y="221"/>
                </a:lnTo>
                <a:lnTo>
                  <a:pt x="209" y="233"/>
                </a:lnTo>
                <a:lnTo>
                  <a:pt x="203" y="247"/>
                </a:lnTo>
                <a:lnTo>
                  <a:pt x="193" y="261"/>
                </a:lnTo>
                <a:lnTo>
                  <a:pt x="193" y="261"/>
                </a:lnTo>
                <a:close/>
                <a:moveTo>
                  <a:pt x="280" y="261"/>
                </a:moveTo>
                <a:lnTo>
                  <a:pt x="280" y="261"/>
                </a:lnTo>
                <a:lnTo>
                  <a:pt x="308" y="239"/>
                </a:lnTo>
                <a:lnTo>
                  <a:pt x="329" y="219"/>
                </a:lnTo>
                <a:lnTo>
                  <a:pt x="335" y="209"/>
                </a:lnTo>
                <a:lnTo>
                  <a:pt x="341" y="199"/>
                </a:lnTo>
                <a:lnTo>
                  <a:pt x="345" y="190"/>
                </a:lnTo>
                <a:lnTo>
                  <a:pt x="347" y="182"/>
                </a:lnTo>
                <a:lnTo>
                  <a:pt x="347" y="174"/>
                </a:lnTo>
                <a:lnTo>
                  <a:pt x="347" y="166"/>
                </a:lnTo>
                <a:lnTo>
                  <a:pt x="345" y="150"/>
                </a:lnTo>
                <a:lnTo>
                  <a:pt x="337" y="134"/>
                </a:lnTo>
                <a:lnTo>
                  <a:pt x="329" y="119"/>
                </a:lnTo>
                <a:lnTo>
                  <a:pt x="308" y="91"/>
                </a:lnTo>
                <a:lnTo>
                  <a:pt x="300" y="77"/>
                </a:lnTo>
                <a:lnTo>
                  <a:pt x="292" y="63"/>
                </a:lnTo>
                <a:lnTo>
                  <a:pt x="290" y="48"/>
                </a:lnTo>
                <a:lnTo>
                  <a:pt x="290" y="40"/>
                </a:lnTo>
                <a:lnTo>
                  <a:pt x="292" y="34"/>
                </a:lnTo>
                <a:lnTo>
                  <a:pt x="294" y="26"/>
                </a:lnTo>
                <a:lnTo>
                  <a:pt x="298" y="18"/>
                </a:lnTo>
                <a:lnTo>
                  <a:pt x="304" y="8"/>
                </a:lnTo>
                <a:lnTo>
                  <a:pt x="312" y="0"/>
                </a:lnTo>
                <a:lnTo>
                  <a:pt x="312" y="0"/>
                </a:lnTo>
                <a:lnTo>
                  <a:pt x="298" y="4"/>
                </a:lnTo>
                <a:lnTo>
                  <a:pt x="286" y="8"/>
                </a:lnTo>
                <a:lnTo>
                  <a:pt x="276" y="14"/>
                </a:lnTo>
                <a:lnTo>
                  <a:pt x="268" y="22"/>
                </a:lnTo>
                <a:lnTo>
                  <a:pt x="262" y="30"/>
                </a:lnTo>
                <a:lnTo>
                  <a:pt x="256" y="40"/>
                </a:lnTo>
                <a:lnTo>
                  <a:pt x="251" y="50"/>
                </a:lnTo>
                <a:lnTo>
                  <a:pt x="249" y="61"/>
                </a:lnTo>
                <a:lnTo>
                  <a:pt x="249" y="81"/>
                </a:lnTo>
                <a:lnTo>
                  <a:pt x="251" y="99"/>
                </a:lnTo>
                <a:lnTo>
                  <a:pt x="256" y="113"/>
                </a:lnTo>
                <a:lnTo>
                  <a:pt x="262" y="124"/>
                </a:lnTo>
                <a:lnTo>
                  <a:pt x="262" y="124"/>
                </a:lnTo>
                <a:lnTo>
                  <a:pt x="272" y="130"/>
                </a:lnTo>
                <a:lnTo>
                  <a:pt x="282" y="138"/>
                </a:lnTo>
                <a:lnTo>
                  <a:pt x="294" y="148"/>
                </a:lnTo>
                <a:lnTo>
                  <a:pt x="304" y="162"/>
                </a:lnTo>
                <a:lnTo>
                  <a:pt x="308" y="170"/>
                </a:lnTo>
                <a:lnTo>
                  <a:pt x="310" y="178"/>
                </a:lnTo>
                <a:lnTo>
                  <a:pt x="310" y="188"/>
                </a:lnTo>
                <a:lnTo>
                  <a:pt x="310" y="201"/>
                </a:lnTo>
                <a:lnTo>
                  <a:pt x="306" y="213"/>
                </a:lnTo>
                <a:lnTo>
                  <a:pt x="300" y="227"/>
                </a:lnTo>
                <a:lnTo>
                  <a:pt x="292" y="243"/>
                </a:lnTo>
                <a:lnTo>
                  <a:pt x="280" y="261"/>
                </a:lnTo>
                <a:lnTo>
                  <a:pt x="280" y="261"/>
                </a:lnTo>
                <a:close/>
                <a:moveTo>
                  <a:pt x="126" y="513"/>
                </a:moveTo>
                <a:lnTo>
                  <a:pt x="126" y="513"/>
                </a:lnTo>
                <a:lnTo>
                  <a:pt x="128" y="523"/>
                </a:lnTo>
                <a:lnTo>
                  <a:pt x="130" y="531"/>
                </a:lnTo>
                <a:lnTo>
                  <a:pt x="134" y="537"/>
                </a:lnTo>
                <a:lnTo>
                  <a:pt x="140" y="546"/>
                </a:lnTo>
                <a:lnTo>
                  <a:pt x="146" y="550"/>
                </a:lnTo>
                <a:lnTo>
                  <a:pt x="152" y="554"/>
                </a:lnTo>
                <a:lnTo>
                  <a:pt x="160" y="556"/>
                </a:lnTo>
                <a:lnTo>
                  <a:pt x="170" y="558"/>
                </a:lnTo>
                <a:lnTo>
                  <a:pt x="170" y="558"/>
                </a:lnTo>
                <a:lnTo>
                  <a:pt x="178" y="556"/>
                </a:lnTo>
                <a:lnTo>
                  <a:pt x="187" y="554"/>
                </a:lnTo>
                <a:lnTo>
                  <a:pt x="195" y="550"/>
                </a:lnTo>
                <a:lnTo>
                  <a:pt x="201" y="546"/>
                </a:lnTo>
                <a:lnTo>
                  <a:pt x="205" y="537"/>
                </a:lnTo>
                <a:lnTo>
                  <a:pt x="209" y="531"/>
                </a:lnTo>
                <a:lnTo>
                  <a:pt x="213" y="523"/>
                </a:lnTo>
                <a:lnTo>
                  <a:pt x="213" y="513"/>
                </a:lnTo>
                <a:lnTo>
                  <a:pt x="213" y="513"/>
                </a:lnTo>
                <a:lnTo>
                  <a:pt x="213" y="505"/>
                </a:lnTo>
                <a:lnTo>
                  <a:pt x="209" y="497"/>
                </a:lnTo>
                <a:lnTo>
                  <a:pt x="205" y="489"/>
                </a:lnTo>
                <a:lnTo>
                  <a:pt x="201" y="483"/>
                </a:lnTo>
                <a:lnTo>
                  <a:pt x="195" y="479"/>
                </a:lnTo>
                <a:lnTo>
                  <a:pt x="187" y="475"/>
                </a:lnTo>
                <a:lnTo>
                  <a:pt x="178" y="470"/>
                </a:lnTo>
                <a:lnTo>
                  <a:pt x="170" y="470"/>
                </a:lnTo>
                <a:lnTo>
                  <a:pt x="170" y="470"/>
                </a:lnTo>
                <a:lnTo>
                  <a:pt x="160" y="470"/>
                </a:lnTo>
                <a:lnTo>
                  <a:pt x="152" y="475"/>
                </a:lnTo>
                <a:lnTo>
                  <a:pt x="146" y="479"/>
                </a:lnTo>
                <a:lnTo>
                  <a:pt x="140" y="483"/>
                </a:lnTo>
                <a:lnTo>
                  <a:pt x="134" y="489"/>
                </a:lnTo>
                <a:lnTo>
                  <a:pt x="130" y="497"/>
                </a:lnTo>
                <a:lnTo>
                  <a:pt x="128" y="505"/>
                </a:lnTo>
                <a:lnTo>
                  <a:pt x="126" y="513"/>
                </a:lnTo>
                <a:lnTo>
                  <a:pt x="126" y="51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32238" y="3625850"/>
            <a:ext cx="1152525" cy="1374775"/>
          </a:xfrm>
          <a:custGeom>
            <a:avLst/>
            <a:gdLst>
              <a:gd name="T0" fmla="*/ 519 w 726"/>
              <a:gd name="T1" fmla="*/ 840 h 866"/>
              <a:gd name="T2" fmla="*/ 142 w 726"/>
              <a:gd name="T3" fmla="*/ 864 h 866"/>
              <a:gd name="T4" fmla="*/ 71 w 726"/>
              <a:gd name="T5" fmla="*/ 779 h 866"/>
              <a:gd name="T6" fmla="*/ 130 w 726"/>
              <a:gd name="T7" fmla="*/ 391 h 866"/>
              <a:gd name="T8" fmla="*/ 205 w 726"/>
              <a:gd name="T9" fmla="*/ 347 h 866"/>
              <a:gd name="T10" fmla="*/ 316 w 726"/>
              <a:gd name="T11" fmla="*/ 395 h 866"/>
              <a:gd name="T12" fmla="*/ 446 w 726"/>
              <a:gd name="T13" fmla="*/ 363 h 866"/>
              <a:gd name="T14" fmla="*/ 560 w 726"/>
              <a:gd name="T15" fmla="*/ 393 h 866"/>
              <a:gd name="T16" fmla="*/ 684 w 726"/>
              <a:gd name="T17" fmla="*/ 442 h 866"/>
              <a:gd name="T18" fmla="*/ 726 w 726"/>
              <a:gd name="T19" fmla="*/ 576 h 866"/>
              <a:gd name="T20" fmla="*/ 690 w 726"/>
              <a:gd name="T21" fmla="*/ 694 h 866"/>
              <a:gd name="T22" fmla="*/ 574 w 726"/>
              <a:gd name="T23" fmla="*/ 757 h 866"/>
              <a:gd name="T24" fmla="*/ 178 w 726"/>
              <a:gd name="T25" fmla="*/ 475 h 866"/>
              <a:gd name="T26" fmla="*/ 142 w 726"/>
              <a:gd name="T27" fmla="*/ 744 h 866"/>
              <a:gd name="T28" fmla="*/ 178 w 726"/>
              <a:gd name="T29" fmla="*/ 769 h 866"/>
              <a:gd name="T30" fmla="*/ 333 w 726"/>
              <a:gd name="T31" fmla="*/ 505 h 866"/>
              <a:gd name="T32" fmla="*/ 284 w 726"/>
              <a:gd name="T33" fmla="*/ 505 h 866"/>
              <a:gd name="T34" fmla="*/ 308 w 726"/>
              <a:gd name="T35" fmla="*/ 789 h 866"/>
              <a:gd name="T36" fmla="*/ 475 w 726"/>
              <a:gd name="T37" fmla="*/ 499 h 866"/>
              <a:gd name="T38" fmla="*/ 438 w 726"/>
              <a:gd name="T39" fmla="*/ 475 h 866"/>
              <a:gd name="T40" fmla="*/ 430 w 726"/>
              <a:gd name="T41" fmla="*/ 763 h 866"/>
              <a:gd name="T42" fmla="*/ 475 w 726"/>
              <a:gd name="T43" fmla="*/ 744 h 866"/>
              <a:gd name="T44" fmla="*/ 600 w 726"/>
              <a:gd name="T45" fmla="*/ 675 h 866"/>
              <a:gd name="T46" fmla="*/ 653 w 726"/>
              <a:gd name="T47" fmla="*/ 607 h 866"/>
              <a:gd name="T48" fmla="*/ 645 w 726"/>
              <a:gd name="T49" fmla="*/ 517 h 866"/>
              <a:gd name="T50" fmla="*/ 564 w 726"/>
              <a:gd name="T51" fmla="*/ 464 h 866"/>
              <a:gd name="T52" fmla="*/ 448 w 726"/>
              <a:gd name="T53" fmla="*/ 335 h 866"/>
              <a:gd name="T54" fmla="*/ 333 w 726"/>
              <a:gd name="T55" fmla="*/ 351 h 866"/>
              <a:gd name="T56" fmla="*/ 221 w 726"/>
              <a:gd name="T57" fmla="*/ 318 h 866"/>
              <a:gd name="T58" fmla="*/ 150 w 726"/>
              <a:gd name="T59" fmla="*/ 347 h 866"/>
              <a:gd name="T60" fmla="*/ 77 w 726"/>
              <a:gd name="T61" fmla="*/ 341 h 866"/>
              <a:gd name="T62" fmla="*/ 2 w 726"/>
              <a:gd name="T63" fmla="*/ 239 h 866"/>
              <a:gd name="T64" fmla="*/ 22 w 726"/>
              <a:gd name="T65" fmla="*/ 156 h 866"/>
              <a:gd name="T66" fmla="*/ 126 w 726"/>
              <a:gd name="T67" fmla="*/ 101 h 866"/>
              <a:gd name="T68" fmla="*/ 215 w 726"/>
              <a:gd name="T69" fmla="*/ 47 h 866"/>
              <a:gd name="T70" fmla="*/ 359 w 726"/>
              <a:gd name="T71" fmla="*/ 2 h 866"/>
              <a:gd name="T72" fmla="*/ 493 w 726"/>
              <a:gd name="T73" fmla="*/ 103 h 866"/>
              <a:gd name="T74" fmla="*/ 584 w 726"/>
              <a:gd name="T75" fmla="*/ 122 h 866"/>
              <a:gd name="T76" fmla="*/ 647 w 726"/>
              <a:gd name="T77" fmla="*/ 213 h 866"/>
              <a:gd name="T78" fmla="*/ 629 w 726"/>
              <a:gd name="T79" fmla="*/ 286 h 866"/>
              <a:gd name="T80" fmla="*/ 511 w 726"/>
              <a:gd name="T81" fmla="*/ 351 h 866"/>
              <a:gd name="T82" fmla="*/ 513 w 726"/>
              <a:gd name="T83" fmla="*/ 187 h 866"/>
              <a:gd name="T84" fmla="*/ 467 w 726"/>
              <a:gd name="T85" fmla="*/ 223 h 866"/>
              <a:gd name="T86" fmla="*/ 462 w 726"/>
              <a:gd name="T87" fmla="*/ 122 h 866"/>
              <a:gd name="T88" fmla="*/ 361 w 726"/>
              <a:gd name="T89" fmla="*/ 55 h 866"/>
              <a:gd name="T90" fmla="*/ 241 w 726"/>
              <a:gd name="T91" fmla="*/ 87 h 866"/>
              <a:gd name="T92" fmla="*/ 249 w 726"/>
              <a:gd name="T93" fmla="*/ 148 h 866"/>
              <a:gd name="T94" fmla="*/ 251 w 726"/>
              <a:gd name="T95" fmla="*/ 225 h 866"/>
              <a:gd name="T96" fmla="*/ 180 w 726"/>
              <a:gd name="T97" fmla="*/ 160 h 866"/>
              <a:gd name="T98" fmla="*/ 77 w 726"/>
              <a:gd name="T99" fmla="*/ 166 h 866"/>
              <a:gd name="T100" fmla="*/ 53 w 726"/>
              <a:gd name="T101" fmla="*/ 255 h 866"/>
              <a:gd name="T102" fmla="*/ 140 w 726"/>
              <a:gd name="T103" fmla="*/ 308 h 866"/>
              <a:gd name="T104" fmla="*/ 247 w 726"/>
              <a:gd name="T105" fmla="*/ 290 h 866"/>
              <a:gd name="T106" fmla="*/ 361 w 726"/>
              <a:gd name="T107" fmla="*/ 306 h 866"/>
              <a:gd name="T108" fmla="*/ 418 w 726"/>
              <a:gd name="T109" fmla="*/ 255 h 866"/>
              <a:gd name="T110" fmla="*/ 487 w 726"/>
              <a:gd name="T111" fmla="*/ 304 h 866"/>
              <a:gd name="T112" fmla="*/ 570 w 726"/>
              <a:gd name="T113" fmla="*/ 292 h 866"/>
              <a:gd name="T114" fmla="*/ 600 w 726"/>
              <a:gd name="T115" fmla="*/ 205 h 866"/>
              <a:gd name="T116" fmla="*/ 511 w 726"/>
              <a:gd name="T117" fmla="*/ 146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6" h="866">
                <a:moveTo>
                  <a:pt x="546" y="759"/>
                </a:moveTo>
                <a:lnTo>
                  <a:pt x="546" y="779"/>
                </a:lnTo>
                <a:lnTo>
                  <a:pt x="546" y="779"/>
                </a:lnTo>
                <a:lnTo>
                  <a:pt x="544" y="795"/>
                </a:lnTo>
                <a:lnTo>
                  <a:pt x="538" y="813"/>
                </a:lnTo>
                <a:lnTo>
                  <a:pt x="529" y="828"/>
                </a:lnTo>
                <a:lnTo>
                  <a:pt x="519" y="840"/>
                </a:lnTo>
                <a:lnTo>
                  <a:pt x="505" y="852"/>
                </a:lnTo>
                <a:lnTo>
                  <a:pt x="491" y="860"/>
                </a:lnTo>
                <a:lnTo>
                  <a:pt x="475" y="864"/>
                </a:lnTo>
                <a:lnTo>
                  <a:pt x="456" y="866"/>
                </a:lnTo>
                <a:lnTo>
                  <a:pt x="160" y="866"/>
                </a:lnTo>
                <a:lnTo>
                  <a:pt x="160" y="866"/>
                </a:lnTo>
                <a:lnTo>
                  <a:pt x="142" y="864"/>
                </a:lnTo>
                <a:lnTo>
                  <a:pt x="126" y="860"/>
                </a:lnTo>
                <a:lnTo>
                  <a:pt x="109" y="852"/>
                </a:lnTo>
                <a:lnTo>
                  <a:pt x="97" y="840"/>
                </a:lnTo>
                <a:lnTo>
                  <a:pt x="87" y="828"/>
                </a:lnTo>
                <a:lnTo>
                  <a:pt x="79" y="813"/>
                </a:lnTo>
                <a:lnTo>
                  <a:pt x="73" y="795"/>
                </a:lnTo>
                <a:lnTo>
                  <a:pt x="71" y="779"/>
                </a:lnTo>
                <a:lnTo>
                  <a:pt x="71" y="393"/>
                </a:lnTo>
                <a:lnTo>
                  <a:pt x="71" y="393"/>
                </a:lnTo>
                <a:lnTo>
                  <a:pt x="85" y="395"/>
                </a:lnTo>
                <a:lnTo>
                  <a:pt x="99" y="395"/>
                </a:lnTo>
                <a:lnTo>
                  <a:pt x="99" y="395"/>
                </a:lnTo>
                <a:lnTo>
                  <a:pt x="114" y="395"/>
                </a:lnTo>
                <a:lnTo>
                  <a:pt x="130" y="391"/>
                </a:lnTo>
                <a:lnTo>
                  <a:pt x="144" y="387"/>
                </a:lnTo>
                <a:lnTo>
                  <a:pt x="158" y="383"/>
                </a:lnTo>
                <a:lnTo>
                  <a:pt x="170" y="375"/>
                </a:lnTo>
                <a:lnTo>
                  <a:pt x="185" y="367"/>
                </a:lnTo>
                <a:lnTo>
                  <a:pt x="195" y="357"/>
                </a:lnTo>
                <a:lnTo>
                  <a:pt x="205" y="347"/>
                </a:lnTo>
                <a:lnTo>
                  <a:pt x="205" y="347"/>
                </a:lnTo>
                <a:lnTo>
                  <a:pt x="219" y="357"/>
                </a:lnTo>
                <a:lnTo>
                  <a:pt x="233" y="367"/>
                </a:lnTo>
                <a:lnTo>
                  <a:pt x="249" y="375"/>
                </a:lnTo>
                <a:lnTo>
                  <a:pt x="266" y="383"/>
                </a:lnTo>
                <a:lnTo>
                  <a:pt x="282" y="387"/>
                </a:lnTo>
                <a:lnTo>
                  <a:pt x="300" y="391"/>
                </a:lnTo>
                <a:lnTo>
                  <a:pt x="316" y="395"/>
                </a:lnTo>
                <a:lnTo>
                  <a:pt x="337" y="395"/>
                </a:lnTo>
                <a:lnTo>
                  <a:pt x="337" y="395"/>
                </a:lnTo>
                <a:lnTo>
                  <a:pt x="365" y="393"/>
                </a:lnTo>
                <a:lnTo>
                  <a:pt x="394" y="387"/>
                </a:lnTo>
                <a:lnTo>
                  <a:pt x="422" y="377"/>
                </a:lnTo>
                <a:lnTo>
                  <a:pt x="446" y="363"/>
                </a:lnTo>
                <a:lnTo>
                  <a:pt x="446" y="363"/>
                </a:lnTo>
                <a:lnTo>
                  <a:pt x="467" y="377"/>
                </a:lnTo>
                <a:lnTo>
                  <a:pt x="489" y="387"/>
                </a:lnTo>
                <a:lnTo>
                  <a:pt x="511" y="393"/>
                </a:lnTo>
                <a:lnTo>
                  <a:pt x="538" y="395"/>
                </a:lnTo>
                <a:lnTo>
                  <a:pt x="538" y="395"/>
                </a:lnTo>
                <a:lnTo>
                  <a:pt x="560" y="393"/>
                </a:lnTo>
                <a:lnTo>
                  <a:pt x="560" y="393"/>
                </a:lnTo>
                <a:lnTo>
                  <a:pt x="588" y="398"/>
                </a:lnTo>
                <a:lnTo>
                  <a:pt x="617" y="404"/>
                </a:lnTo>
                <a:lnTo>
                  <a:pt x="631" y="408"/>
                </a:lnTo>
                <a:lnTo>
                  <a:pt x="645" y="414"/>
                </a:lnTo>
                <a:lnTo>
                  <a:pt x="659" y="422"/>
                </a:lnTo>
                <a:lnTo>
                  <a:pt x="671" y="430"/>
                </a:lnTo>
                <a:lnTo>
                  <a:pt x="684" y="442"/>
                </a:lnTo>
                <a:lnTo>
                  <a:pt x="694" y="454"/>
                </a:lnTo>
                <a:lnTo>
                  <a:pt x="704" y="469"/>
                </a:lnTo>
                <a:lnTo>
                  <a:pt x="712" y="485"/>
                </a:lnTo>
                <a:lnTo>
                  <a:pt x="718" y="505"/>
                </a:lnTo>
                <a:lnTo>
                  <a:pt x="722" y="525"/>
                </a:lnTo>
                <a:lnTo>
                  <a:pt x="726" y="550"/>
                </a:lnTo>
                <a:lnTo>
                  <a:pt x="726" y="576"/>
                </a:lnTo>
                <a:lnTo>
                  <a:pt x="726" y="576"/>
                </a:lnTo>
                <a:lnTo>
                  <a:pt x="726" y="600"/>
                </a:lnTo>
                <a:lnTo>
                  <a:pt x="722" y="623"/>
                </a:lnTo>
                <a:lnTo>
                  <a:pt x="716" y="645"/>
                </a:lnTo>
                <a:lnTo>
                  <a:pt x="710" y="663"/>
                </a:lnTo>
                <a:lnTo>
                  <a:pt x="700" y="680"/>
                </a:lnTo>
                <a:lnTo>
                  <a:pt x="690" y="694"/>
                </a:lnTo>
                <a:lnTo>
                  <a:pt x="678" y="708"/>
                </a:lnTo>
                <a:lnTo>
                  <a:pt x="663" y="718"/>
                </a:lnTo>
                <a:lnTo>
                  <a:pt x="649" y="728"/>
                </a:lnTo>
                <a:lnTo>
                  <a:pt x="635" y="736"/>
                </a:lnTo>
                <a:lnTo>
                  <a:pt x="621" y="744"/>
                </a:lnTo>
                <a:lnTo>
                  <a:pt x="605" y="749"/>
                </a:lnTo>
                <a:lnTo>
                  <a:pt x="574" y="757"/>
                </a:lnTo>
                <a:lnTo>
                  <a:pt x="546" y="759"/>
                </a:lnTo>
                <a:lnTo>
                  <a:pt x="546" y="759"/>
                </a:lnTo>
                <a:close/>
                <a:moveTo>
                  <a:pt x="195" y="499"/>
                </a:moveTo>
                <a:lnTo>
                  <a:pt x="195" y="499"/>
                </a:lnTo>
                <a:lnTo>
                  <a:pt x="193" y="489"/>
                </a:lnTo>
                <a:lnTo>
                  <a:pt x="187" y="479"/>
                </a:lnTo>
                <a:lnTo>
                  <a:pt x="178" y="475"/>
                </a:lnTo>
                <a:lnTo>
                  <a:pt x="168" y="473"/>
                </a:lnTo>
                <a:lnTo>
                  <a:pt x="168" y="473"/>
                </a:lnTo>
                <a:lnTo>
                  <a:pt x="158" y="475"/>
                </a:lnTo>
                <a:lnTo>
                  <a:pt x="150" y="479"/>
                </a:lnTo>
                <a:lnTo>
                  <a:pt x="144" y="489"/>
                </a:lnTo>
                <a:lnTo>
                  <a:pt x="142" y="499"/>
                </a:lnTo>
                <a:lnTo>
                  <a:pt x="142" y="744"/>
                </a:lnTo>
                <a:lnTo>
                  <a:pt x="142" y="744"/>
                </a:lnTo>
                <a:lnTo>
                  <a:pt x="144" y="755"/>
                </a:lnTo>
                <a:lnTo>
                  <a:pt x="150" y="763"/>
                </a:lnTo>
                <a:lnTo>
                  <a:pt x="158" y="769"/>
                </a:lnTo>
                <a:lnTo>
                  <a:pt x="168" y="771"/>
                </a:lnTo>
                <a:lnTo>
                  <a:pt x="168" y="771"/>
                </a:lnTo>
                <a:lnTo>
                  <a:pt x="178" y="769"/>
                </a:lnTo>
                <a:lnTo>
                  <a:pt x="187" y="763"/>
                </a:lnTo>
                <a:lnTo>
                  <a:pt x="193" y="755"/>
                </a:lnTo>
                <a:lnTo>
                  <a:pt x="195" y="744"/>
                </a:lnTo>
                <a:lnTo>
                  <a:pt x="195" y="499"/>
                </a:lnTo>
                <a:close/>
                <a:moveTo>
                  <a:pt x="335" y="515"/>
                </a:moveTo>
                <a:lnTo>
                  <a:pt x="335" y="515"/>
                </a:lnTo>
                <a:lnTo>
                  <a:pt x="333" y="505"/>
                </a:lnTo>
                <a:lnTo>
                  <a:pt x="327" y="497"/>
                </a:lnTo>
                <a:lnTo>
                  <a:pt x="318" y="491"/>
                </a:lnTo>
                <a:lnTo>
                  <a:pt x="308" y="489"/>
                </a:lnTo>
                <a:lnTo>
                  <a:pt x="308" y="489"/>
                </a:lnTo>
                <a:lnTo>
                  <a:pt x="298" y="491"/>
                </a:lnTo>
                <a:lnTo>
                  <a:pt x="290" y="497"/>
                </a:lnTo>
                <a:lnTo>
                  <a:pt x="284" y="505"/>
                </a:lnTo>
                <a:lnTo>
                  <a:pt x="282" y="515"/>
                </a:lnTo>
                <a:lnTo>
                  <a:pt x="282" y="763"/>
                </a:lnTo>
                <a:lnTo>
                  <a:pt x="282" y="763"/>
                </a:lnTo>
                <a:lnTo>
                  <a:pt x="284" y="773"/>
                </a:lnTo>
                <a:lnTo>
                  <a:pt x="290" y="781"/>
                </a:lnTo>
                <a:lnTo>
                  <a:pt x="298" y="787"/>
                </a:lnTo>
                <a:lnTo>
                  <a:pt x="308" y="789"/>
                </a:lnTo>
                <a:lnTo>
                  <a:pt x="308" y="789"/>
                </a:lnTo>
                <a:lnTo>
                  <a:pt x="318" y="787"/>
                </a:lnTo>
                <a:lnTo>
                  <a:pt x="327" y="781"/>
                </a:lnTo>
                <a:lnTo>
                  <a:pt x="333" y="773"/>
                </a:lnTo>
                <a:lnTo>
                  <a:pt x="335" y="763"/>
                </a:lnTo>
                <a:lnTo>
                  <a:pt x="335" y="515"/>
                </a:lnTo>
                <a:close/>
                <a:moveTo>
                  <a:pt x="475" y="499"/>
                </a:moveTo>
                <a:lnTo>
                  <a:pt x="475" y="499"/>
                </a:lnTo>
                <a:lnTo>
                  <a:pt x="473" y="489"/>
                </a:lnTo>
                <a:lnTo>
                  <a:pt x="467" y="479"/>
                </a:lnTo>
                <a:lnTo>
                  <a:pt x="458" y="475"/>
                </a:lnTo>
                <a:lnTo>
                  <a:pt x="448" y="473"/>
                </a:lnTo>
                <a:lnTo>
                  <a:pt x="448" y="473"/>
                </a:lnTo>
                <a:lnTo>
                  <a:pt x="438" y="475"/>
                </a:lnTo>
                <a:lnTo>
                  <a:pt x="430" y="479"/>
                </a:lnTo>
                <a:lnTo>
                  <a:pt x="424" y="489"/>
                </a:lnTo>
                <a:lnTo>
                  <a:pt x="422" y="499"/>
                </a:lnTo>
                <a:lnTo>
                  <a:pt x="422" y="744"/>
                </a:lnTo>
                <a:lnTo>
                  <a:pt x="422" y="744"/>
                </a:lnTo>
                <a:lnTo>
                  <a:pt x="424" y="755"/>
                </a:lnTo>
                <a:lnTo>
                  <a:pt x="430" y="763"/>
                </a:lnTo>
                <a:lnTo>
                  <a:pt x="438" y="769"/>
                </a:lnTo>
                <a:lnTo>
                  <a:pt x="448" y="771"/>
                </a:lnTo>
                <a:lnTo>
                  <a:pt x="448" y="771"/>
                </a:lnTo>
                <a:lnTo>
                  <a:pt x="458" y="769"/>
                </a:lnTo>
                <a:lnTo>
                  <a:pt x="467" y="763"/>
                </a:lnTo>
                <a:lnTo>
                  <a:pt x="473" y="755"/>
                </a:lnTo>
                <a:lnTo>
                  <a:pt x="475" y="744"/>
                </a:lnTo>
                <a:lnTo>
                  <a:pt x="475" y="499"/>
                </a:lnTo>
                <a:close/>
                <a:moveTo>
                  <a:pt x="546" y="462"/>
                </a:moveTo>
                <a:lnTo>
                  <a:pt x="546" y="690"/>
                </a:lnTo>
                <a:lnTo>
                  <a:pt x="546" y="690"/>
                </a:lnTo>
                <a:lnTo>
                  <a:pt x="564" y="688"/>
                </a:lnTo>
                <a:lnTo>
                  <a:pt x="582" y="684"/>
                </a:lnTo>
                <a:lnTo>
                  <a:pt x="600" y="675"/>
                </a:lnTo>
                <a:lnTo>
                  <a:pt x="619" y="665"/>
                </a:lnTo>
                <a:lnTo>
                  <a:pt x="627" y="659"/>
                </a:lnTo>
                <a:lnTo>
                  <a:pt x="633" y="651"/>
                </a:lnTo>
                <a:lnTo>
                  <a:pt x="641" y="641"/>
                </a:lnTo>
                <a:lnTo>
                  <a:pt x="645" y="631"/>
                </a:lnTo>
                <a:lnTo>
                  <a:pt x="651" y="619"/>
                </a:lnTo>
                <a:lnTo>
                  <a:pt x="653" y="607"/>
                </a:lnTo>
                <a:lnTo>
                  <a:pt x="655" y="592"/>
                </a:lnTo>
                <a:lnTo>
                  <a:pt x="657" y="576"/>
                </a:lnTo>
                <a:lnTo>
                  <a:pt x="657" y="576"/>
                </a:lnTo>
                <a:lnTo>
                  <a:pt x="655" y="558"/>
                </a:lnTo>
                <a:lnTo>
                  <a:pt x="653" y="544"/>
                </a:lnTo>
                <a:lnTo>
                  <a:pt x="651" y="529"/>
                </a:lnTo>
                <a:lnTo>
                  <a:pt x="645" y="517"/>
                </a:lnTo>
                <a:lnTo>
                  <a:pt x="641" y="505"/>
                </a:lnTo>
                <a:lnTo>
                  <a:pt x="633" y="497"/>
                </a:lnTo>
                <a:lnTo>
                  <a:pt x="627" y="489"/>
                </a:lnTo>
                <a:lnTo>
                  <a:pt x="619" y="483"/>
                </a:lnTo>
                <a:lnTo>
                  <a:pt x="600" y="473"/>
                </a:lnTo>
                <a:lnTo>
                  <a:pt x="582" y="467"/>
                </a:lnTo>
                <a:lnTo>
                  <a:pt x="564" y="464"/>
                </a:lnTo>
                <a:lnTo>
                  <a:pt x="546" y="462"/>
                </a:lnTo>
                <a:lnTo>
                  <a:pt x="546" y="462"/>
                </a:lnTo>
                <a:close/>
                <a:moveTo>
                  <a:pt x="511" y="351"/>
                </a:moveTo>
                <a:lnTo>
                  <a:pt x="511" y="351"/>
                </a:lnTo>
                <a:lnTo>
                  <a:pt x="489" y="349"/>
                </a:lnTo>
                <a:lnTo>
                  <a:pt x="467" y="343"/>
                </a:lnTo>
                <a:lnTo>
                  <a:pt x="448" y="335"/>
                </a:lnTo>
                <a:lnTo>
                  <a:pt x="430" y="322"/>
                </a:lnTo>
                <a:lnTo>
                  <a:pt x="430" y="322"/>
                </a:lnTo>
                <a:lnTo>
                  <a:pt x="408" y="335"/>
                </a:lnTo>
                <a:lnTo>
                  <a:pt x="385" y="343"/>
                </a:lnTo>
                <a:lnTo>
                  <a:pt x="359" y="349"/>
                </a:lnTo>
                <a:lnTo>
                  <a:pt x="333" y="351"/>
                </a:lnTo>
                <a:lnTo>
                  <a:pt x="333" y="351"/>
                </a:lnTo>
                <a:lnTo>
                  <a:pt x="316" y="351"/>
                </a:lnTo>
                <a:lnTo>
                  <a:pt x="300" y="349"/>
                </a:lnTo>
                <a:lnTo>
                  <a:pt x="284" y="345"/>
                </a:lnTo>
                <a:lnTo>
                  <a:pt x="266" y="339"/>
                </a:lnTo>
                <a:lnTo>
                  <a:pt x="249" y="333"/>
                </a:lnTo>
                <a:lnTo>
                  <a:pt x="235" y="327"/>
                </a:lnTo>
                <a:lnTo>
                  <a:pt x="221" y="318"/>
                </a:lnTo>
                <a:lnTo>
                  <a:pt x="209" y="308"/>
                </a:lnTo>
                <a:lnTo>
                  <a:pt x="209" y="308"/>
                </a:lnTo>
                <a:lnTo>
                  <a:pt x="191" y="327"/>
                </a:lnTo>
                <a:lnTo>
                  <a:pt x="183" y="333"/>
                </a:lnTo>
                <a:lnTo>
                  <a:pt x="172" y="339"/>
                </a:lnTo>
                <a:lnTo>
                  <a:pt x="162" y="345"/>
                </a:lnTo>
                <a:lnTo>
                  <a:pt x="150" y="347"/>
                </a:lnTo>
                <a:lnTo>
                  <a:pt x="138" y="351"/>
                </a:lnTo>
                <a:lnTo>
                  <a:pt x="126" y="351"/>
                </a:lnTo>
                <a:lnTo>
                  <a:pt x="126" y="351"/>
                </a:lnTo>
                <a:lnTo>
                  <a:pt x="112" y="351"/>
                </a:lnTo>
                <a:lnTo>
                  <a:pt x="99" y="349"/>
                </a:lnTo>
                <a:lnTo>
                  <a:pt x="87" y="345"/>
                </a:lnTo>
                <a:lnTo>
                  <a:pt x="77" y="341"/>
                </a:lnTo>
                <a:lnTo>
                  <a:pt x="55" y="329"/>
                </a:lnTo>
                <a:lnTo>
                  <a:pt x="36" y="314"/>
                </a:lnTo>
                <a:lnTo>
                  <a:pt x="22" y="296"/>
                </a:lnTo>
                <a:lnTo>
                  <a:pt x="10" y="274"/>
                </a:lnTo>
                <a:lnTo>
                  <a:pt x="6" y="264"/>
                </a:lnTo>
                <a:lnTo>
                  <a:pt x="2" y="251"/>
                </a:lnTo>
                <a:lnTo>
                  <a:pt x="2" y="239"/>
                </a:lnTo>
                <a:lnTo>
                  <a:pt x="0" y="225"/>
                </a:lnTo>
                <a:lnTo>
                  <a:pt x="0" y="225"/>
                </a:lnTo>
                <a:lnTo>
                  <a:pt x="2" y="213"/>
                </a:lnTo>
                <a:lnTo>
                  <a:pt x="2" y="201"/>
                </a:lnTo>
                <a:lnTo>
                  <a:pt x="6" y="189"/>
                </a:lnTo>
                <a:lnTo>
                  <a:pt x="10" y="176"/>
                </a:lnTo>
                <a:lnTo>
                  <a:pt x="22" y="156"/>
                </a:lnTo>
                <a:lnTo>
                  <a:pt x="36" y="138"/>
                </a:lnTo>
                <a:lnTo>
                  <a:pt x="55" y="122"/>
                </a:lnTo>
                <a:lnTo>
                  <a:pt x="77" y="111"/>
                </a:lnTo>
                <a:lnTo>
                  <a:pt x="87" y="107"/>
                </a:lnTo>
                <a:lnTo>
                  <a:pt x="99" y="103"/>
                </a:lnTo>
                <a:lnTo>
                  <a:pt x="112" y="101"/>
                </a:lnTo>
                <a:lnTo>
                  <a:pt x="126" y="101"/>
                </a:lnTo>
                <a:lnTo>
                  <a:pt x="126" y="101"/>
                </a:lnTo>
                <a:lnTo>
                  <a:pt x="148" y="103"/>
                </a:lnTo>
                <a:lnTo>
                  <a:pt x="170" y="109"/>
                </a:lnTo>
                <a:lnTo>
                  <a:pt x="170" y="109"/>
                </a:lnTo>
                <a:lnTo>
                  <a:pt x="183" y="87"/>
                </a:lnTo>
                <a:lnTo>
                  <a:pt x="197" y="65"/>
                </a:lnTo>
                <a:lnTo>
                  <a:pt x="215" y="47"/>
                </a:lnTo>
                <a:lnTo>
                  <a:pt x="235" y="30"/>
                </a:lnTo>
                <a:lnTo>
                  <a:pt x="256" y="18"/>
                </a:lnTo>
                <a:lnTo>
                  <a:pt x="280" y="8"/>
                </a:lnTo>
                <a:lnTo>
                  <a:pt x="306" y="2"/>
                </a:lnTo>
                <a:lnTo>
                  <a:pt x="333" y="0"/>
                </a:lnTo>
                <a:lnTo>
                  <a:pt x="333" y="0"/>
                </a:lnTo>
                <a:lnTo>
                  <a:pt x="359" y="2"/>
                </a:lnTo>
                <a:lnTo>
                  <a:pt x="385" y="8"/>
                </a:lnTo>
                <a:lnTo>
                  <a:pt x="408" y="16"/>
                </a:lnTo>
                <a:lnTo>
                  <a:pt x="430" y="28"/>
                </a:lnTo>
                <a:lnTo>
                  <a:pt x="448" y="42"/>
                </a:lnTo>
                <a:lnTo>
                  <a:pt x="467" y="61"/>
                </a:lnTo>
                <a:lnTo>
                  <a:pt x="481" y="81"/>
                </a:lnTo>
                <a:lnTo>
                  <a:pt x="493" y="103"/>
                </a:lnTo>
                <a:lnTo>
                  <a:pt x="493" y="103"/>
                </a:lnTo>
                <a:lnTo>
                  <a:pt x="511" y="101"/>
                </a:lnTo>
                <a:lnTo>
                  <a:pt x="511" y="101"/>
                </a:lnTo>
                <a:lnTo>
                  <a:pt x="523" y="101"/>
                </a:lnTo>
                <a:lnTo>
                  <a:pt x="536" y="103"/>
                </a:lnTo>
                <a:lnTo>
                  <a:pt x="562" y="111"/>
                </a:lnTo>
                <a:lnTo>
                  <a:pt x="584" y="122"/>
                </a:lnTo>
                <a:lnTo>
                  <a:pt x="605" y="138"/>
                </a:lnTo>
                <a:lnTo>
                  <a:pt x="623" y="156"/>
                </a:lnTo>
                <a:lnTo>
                  <a:pt x="629" y="166"/>
                </a:lnTo>
                <a:lnTo>
                  <a:pt x="635" y="176"/>
                </a:lnTo>
                <a:lnTo>
                  <a:pt x="641" y="189"/>
                </a:lnTo>
                <a:lnTo>
                  <a:pt x="645" y="201"/>
                </a:lnTo>
                <a:lnTo>
                  <a:pt x="647" y="213"/>
                </a:lnTo>
                <a:lnTo>
                  <a:pt x="647" y="225"/>
                </a:lnTo>
                <a:lnTo>
                  <a:pt x="647" y="225"/>
                </a:lnTo>
                <a:lnTo>
                  <a:pt x="647" y="239"/>
                </a:lnTo>
                <a:lnTo>
                  <a:pt x="645" y="251"/>
                </a:lnTo>
                <a:lnTo>
                  <a:pt x="641" y="264"/>
                </a:lnTo>
                <a:lnTo>
                  <a:pt x="635" y="274"/>
                </a:lnTo>
                <a:lnTo>
                  <a:pt x="629" y="286"/>
                </a:lnTo>
                <a:lnTo>
                  <a:pt x="623" y="296"/>
                </a:lnTo>
                <a:lnTo>
                  <a:pt x="605" y="314"/>
                </a:lnTo>
                <a:lnTo>
                  <a:pt x="584" y="329"/>
                </a:lnTo>
                <a:lnTo>
                  <a:pt x="562" y="341"/>
                </a:lnTo>
                <a:lnTo>
                  <a:pt x="536" y="349"/>
                </a:lnTo>
                <a:lnTo>
                  <a:pt x="523" y="351"/>
                </a:lnTo>
                <a:lnTo>
                  <a:pt x="511" y="351"/>
                </a:lnTo>
                <a:lnTo>
                  <a:pt x="511" y="351"/>
                </a:lnTo>
                <a:close/>
                <a:moveTo>
                  <a:pt x="511" y="146"/>
                </a:moveTo>
                <a:lnTo>
                  <a:pt x="511" y="146"/>
                </a:lnTo>
                <a:lnTo>
                  <a:pt x="513" y="158"/>
                </a:lnTo>
                <a:lnTo>
                  <a:pt x="515" y="168"/>
                </a:lnTo>
                <a:lnTo>
                  <a:pt x="515" y="176"/>
                </a:lnTo>
                <a:lnTo>
                  <a:pt x="513" y="187"/>
                </a:lnTo>
                <a:lnTo>
                  <a:pt x="507" y="201"/>
                </a:lnTo>
                <a:lnTo>
                  <a:pt x="499" y="213"/>
                </a:lnTo>
                <a:lnTo>
                  <a:pt x="489" y="223"/>
                </a:lnTo>
                <a:lnTo>
                  <a:pt x="479" y="231"/>
                </a:lnTo>
                <a:lnTo>
                  <a:pt x="460" y="241"/>
                </a:lnTo>
                <a:lnTo>
                  <a:pt x="460" y="241"/>
                </a:lnTo>
                <a:lnTo>
                  <a:pt x="467" y="223"/>
                </a:lnTo>
                <a:lnTo>
                  <a:pt x="471" y="205"/>
                </a:lnTo>
                <a:lnTo>
                  <a:pt x="475" y="189"/>
                </a:lnTo>
                <a:lnTo>
                  <a:pt x="475" y="174"/>
                </a:lnTo>
                <a:lnTo>
                  <a:pt x="475" y="160"/>
                </a:lnTo>
                <a:lnTo>
                  <a:pt x="471" y="146"/>
                </a:lnTo>
                <a:lnTo>
                  <a:pt x="467" y="134"/>
                </a:lnTo>
                <a:lnTo>
                  <a:pt x="462" y="122"/>
                </a:lnTo>
                <a:lnTo>
                  <a:pt x="456" y="111"/>
                </a:lnTo>
                <a:lnTo>
                  <a:pt x="448" y="101"/>
                </a:lnTo>
                <a:lnTo>
                  <a:pt x="440" y="91"/>
                </a:lnTo>
                <a:lnTo>
                  <a:pt x="430" y="83"/>
                </a:lnTo>
                <a:lnTo>
                  <a:pt x="410" y="71"/>
                </a:lnTo>
                <a:lnTo>
                  <a:pt x="385" y="61"/>
                </a:lnTo>
                <a:lnTo>
                  <a:pt x="361" y="55"/>
                </a:lnTo>
                <a:lnTo>
                  <a:pt x="337" y="53"/>
                </a:lnTo>
                <a:lnTo>
                  <a:pt x="310" y="55"/>
                </a:lnTo>
                <a:lnTo>
                  <a:pt x="288" y="59"/>
                </a:lnTo>
                <a:lnTo>
                  <a:pt x="266" y="67"/>
                </a:lnTo>
                <a:lnTo>
                  <a:pt x="258" y="73"/>
                </a:lnTo>
                <a:lnTo>
                  <a:pt x="249" y="79"/>
                </a:lnTo>
                <a:lnTo>
                  <a:pt x="241" y="87"/>
                </a:lnTo>
                <a:lnTo>
                  <a:pt x="235" y="95"/>
                </a:lnTo>
                <a:lnTo>
                  <a:pt x="229" y="103"/>
                </a:lnTo>
                <a:lnTo>
                  <a:pt x="225" y="113"/>
                </a:lnTo>
                <a:lnTo>
                  <a:pt x="225" y="113"/>
                </a:lnTo>
                <a:lnTo>
                  <a:pt x="233" y="122"/>
                </a:lnTo>
                <a:lnTo>
                  <a:pt x="239" y="130"/>
                </a:lnTo>
                <a:lnTo>
                  <a:pt x="249" y="148"/>
                </a:lnTo>
                <a:lnTo>
                  <a:pt x="256" y="166"/>
                </a:lnTo>
                <a:lnTo>
                  <a:pt x="258" y="184"/>
                </a:lnTo>
                <a:lnTo>
                  <a:pt x="258" y="201"/>
                </a:lnTo>
                <a:lnTo>
                  <a:pt x="258" y="215"/>
                </a:lnTo>
                <a:lnTo>
                  <a:pt x="256" y="223"/>
                </a:lnTo>
                <a:lnTo>
                  <a:pt x="251" y="225"/>
                </a:lnTo>
                <a:lnTo>
                  <a:pt x="251" y="225"/>
                </a:lnTo>
                <a:lnTo>
                  <a:pt x="249" y="219"/>
                </a:lnTo>
                <a:lnTo>
                  <a:pt x="245" y="211"/>
                </a:lnTo>
                <a:lnTo>
                  <a:pt x="239" y="203"/>
                </a:lnTo>
                <a:lnTo>
                  <a:pt x="231" y="195"/>
                </a:lnTo>
                <a:lnTo>
                  <a:pt x="209" y="176"/>
                </a:lnTo>
                <a:lnTo>
                  <a:pt x="195" y="168"/>
                </a:lnTo>
                <a:lnTo>
                  <a:pt x="180" y="160"/>
                </a:lnTo>
                <a:lnTo>
                  <a:pt x="166" y="156"/>
                </a:lnTo>
                <a:lnTo>
                  <a:pt x="152" y="150"/>
                </a:lnTo>
                <a:lnTo>
                  <a:pt x="136" y="148"/>
                </a:lnTo>
                <a:lnTo>
                  <a:pt x="120" y="148"/>
                </a:lnTo>
                <a:lnTo>
                  <a:pt x="105" y="152"/>
                </a:lnTo>
                <a:lnTo>
                  <a:pt x="91" y="158"/>
                </a:lnTo>
                <a:lnTo>
                  <a:pt x="77" y="166"/>
                </a:lnTo>
                <a:lnTo>
                  <a:pt x="65" y="178"/>
                </a:lnTo>
                <a:lnTo>
                  <a:pt x="65" y="178"/>
                </a:lnTo>
                <a:lnTo>
                  <a:pt x="57" y="195"/>
                </a:lnTo>
                <a:lnTo>
                  <a:pt x="51" y="209"/>
                </a:lnTo>
                <a:lnTo>
                  <a:pt x="49" y="225"/>
                </a:lnTo>
                <a:lnTo>
                  <a:pt x="49" y="241"/>
                </a:lnTo>
                <a:lnTo>
                  <a:pt x="53" y="255"/>
                </a:lnTo>
                <a:lnTo>
                  <a:pt x="59" y="270"/>
                </a:lnTo>
                <a:lnTo>
                  <a:pt x="69" y="282"/>
                </a:lnTo>
                <a:lnTo>
                  <a:pt x="79" y="294"/>
                </a:lnTo>
                <a:lnTo>
                  <a:pt x="91" y="302"/>
                </a:lnTo>
                <a:lnTo>
                  <a:pt x="105" y="306"/>
                </a:lnTo>
                <a:lnTo>
                  <a:pt x="122" y="310"/>
                </a:lnTo>
                <a:lnTo>
                  <a:pt x="140" y="308"/>
                </a:lnTo>
                <a:lnTo>
                  <a:pt x="158" y="302"/>
                </a:lnTo>
                <a:lnTo>
                  <a:pt x="176" y="292"/>
                </a:lnTo>
                <a:lnTo>
                  <a:pt x="197" y="276"/>
                </a:lnTo>
                <a:lnTo>
                  <a:pt x="215" y="255"/>
                </a:lnTo>
                <a:lnTo>
                  <a:pt x="215" y="255"/>
                </a:lnTo>
                <a:lnTo>
                  <a:pt x="231" y="274"/>
                </a:lnTo>
                <a:lnTo>
                  <a:pt x="247" y="290"/>
                </a:lnTo>
                <a:lnTo>
                  <a:pt x="264" y="300"/>
                </a:lnTo>
                <a:lnTo>
                  <a:pt x="282" y="308"/>
                </a:lnTo>
                <a:lnTo>
                  <a:pt x="298" y="312"/>
                </a:lnTo>
                <a:lnTo>
                  <a:pt x="314" y="314"/>
                </a:lnTo>
                <a:lnTo>
                  <a:pt x="331" y="312"/>
                </a:lnTo>
                <a:lnTo>
                  <a:pt x="347" y="310"/>
                </a:lnTo>
                <a:lnTo>
                  <a:pt x="361" y="306"/>
                </a:lnTo>
                <a:lnTo>
                  <a:pt x="373" y="300"/>
                </a:lnTo>
                <a:lnTo>
                  <a:pt x="385" y="294"/>
                </a:lnTo>
                <a:lnTo>
                  <a:pt x="396" y="286"/>
                </a:lnTo>
                <a:lnTo>
                  <a:pt x="406" y="278"/>
                </a:lnTo>
                <a:lnTo>
                  <a:pt x="412" y="270"/>
                </a:lnTo>
                <a:lnTo>
                  <a:pt x="416" y="262"/>
                </a:lnTo>
                <a:lnTo>
                  <a:pt x="418" y="255"/>
                </a:lnTo>
                <a:lnTo>
                  <a:pt x="418" y="255"/>
                </a:lnTo>
                <a:lnTo>
                  <a:pt x="428" y="268"/>
                </a:lnTo>
                <a:lnTo>
                  <a:pt x="440" y="280"/>
                </a:lnTo>
                <a:lnTo>
                  <a:pt x="452" y="290"/>
                </a:lnTo>
                <a:lnTo>
                  <a:pt x="465" y="296"/>
                </a:lnTo>
                <a:lnTo>
                  <a:pt x="475" y="302"/>
                </a:lnTo>
                <a:lnTo>
                  <a:pt x="487" y="304"/>
                </a:lnTo>
                <a:lnTo>
                  <a:pt x="499" y="306"/>
                </a:lnTo>
                <a:lnTo>
                  <a:pt x="509" y="308"/>
                </a:lnTo>
                <a:lnTo>
                  <a:pt x="529" y="306"/>
                </a:lnTo>
                <a:lnTo>
                  <a:pt x="548" y="302"/>
                </a:lnTo>
                <a:lnTo>
                  <a:pt x="560" y="298"/>
                </a:lnTo>
                <a:lnTo>
                  <a:pt x="570" y="292"/>
                </a:lnTo>
                <a:lnTo>
                  <a:pt x="570" y="292"/>
                </a:lnTo>
                <a:lnTo>
                  <a:pt x="580" y="284"/>
                </a:lnTo>
                <a:lnTo>
                  <a:pt x="590" y="270"/>
                </a:lnTo>
                <a:lnTo>
                  <a:pt x="600" y="249"/>
                </a:lnTo>
                <a:lnTo>
                  <a:pt x="602" y="239"/>
                </a:lnTo>
                <a:lnTo>
                  <a:pt x="605" y="227"/>
                </a:lnTo>
                <a:lnTo>
                  <a:pt x="605" y="215"/>
                </a:lnTo>
                <a:lnTo>
                  <a:pt x="600" y="205"/>
                </a:lnTo>
                <a:lnTo>
                  <a:pt x="594" y="193"/>
                </a:lnTo>
                <a:lnTo>
                  <a:pt x="586" y="182"/>
                </a:lnTo>
                <a:lnTo>
                  <a:pt x="574" y="170"/>
                </a:lnTo>
                <a:lnTo>
                  <a:pt x="558" y="162"/>
                </a:lnTo>
                <a:lnTo>
                  <a:pt x="538" y="154"/>
                </a:lnTo>
                <a:lnTo>
                  <a:pt x="511" y="146"/>
                </a:lnTo>
                <a:lnTo>
                  <a:pt x="511" y="14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5484813" y="3638550"/>
            <a:ext cx="1400175" cy="1368425"/>
          </a:xfrm>
          <a:custGeom>
            <a:avLst/>
            <a:gdLst>
              <a:gd name="T0" fmla="*/ 882 w 882"/>
              <a:gd name="T1" fmla="*/ 34 h 862"/>
              <a:gd name="T2" fmla="*/ 832 w 882"/>
              <a:gd name="T3" fmla="*/ 83 h 862"/>
              <a:gd name="T4" fmla="*/ 728 w 882"/>
              <a:gd name="T5" fmla="*/ 77 h 862"/>
              <a:gd name="T6" fmla="*/ 671 w 882"/>
              <a:gd name="T7" fmla="*/ 107 h 862"/>
              <a:gd name="T8" fmla="*/ 647 w 882"/>
              <a:gd name="T9" fmla="*/ 183 h 862"/>
              <a:gd name="T10" fmla="*/ 566 w 882"/>
              <a:gd name="T11" fmla="*/ 203 h 862"/>
              <a:gd name="T12" fmla="*/ 600 w 882"/>
              <a:gd name="T13" fmla="*/ 87 h 862"/>
              <a:gd name="T14" fmla="*/ 661 w 882"/>
              <a:gd name="T15" fmla="*/ 30 h 862"/>
              <a:gd name="T16" fmla="*/ 750 w 882"/>
              <a:gd name="T17" fmla="*/ 12 h 862"/>
              <a:gd name="T18" fmla="*/ 882 w 882"/>
              <a:gd name="T19" fmla="*/ 32 h 862"/>
              <a:gd name="T20" fmla="*/ 257 w 882"/>
              <a:gd name="T21" fmla="*/ 63 h 862"/>
              <a:gd name="T22" fmla="*/ 164 w 882"/>
              <a:gd name="T23" fmla="*/ 87 h 862"/>
              <a:gd name="T24" fmla="*/ 95 w 882"/>
              <a:gd name="T25" fmla="*/ 148 h 862"/>
              <a:gd name="T26" fmla="*/ 63 w 882"/>
              <a:gd name="T27" fmla="*/ 237 h 862"/>
              <a:gd name="T28" fmla="*/ 81 w 882"/>
              <a:gd name="T29" fmla="*/ 341 h 862"/>
              <a:gd name="T30" fmla="*/ 182 w 882"/>
              <a:gd name="T31" fmla="*/ 436 h 862"/>
              <a:gd name="T32" fmla="*/ 126 w 882"/>
              <a:gd name="T33" fmla="*/ 479 h 862"/>
              <a:gd name="T34" fmla="*/ 51 w 882"/>
              <a:gd name="T35" fmla="*/ 412 h 862"/>
              <a:gd name="T36" fmla="*/ 6 w 882"/>
              <a:gd name="T37" fmla="*/ 321 h 862"/>
              <a:gd name="T38" fmla="*/ 0 w 882"/>
              <a:gd name="T39" fmla="*/ 231 h 862"/>
              <a:gd name="T40" fmla="*/ 42 w 882"/>
              <a:gd name="T41" fmla="*/ 114 h 862"/>
              <a:gd name="T42" fmla="*/ 134 w 882"/>
              <a:gd name="T43" fmla="*/ 30 h 862"/>
              <a:gd name="T44" fmla="*/ 257 w 882"/>
              <a:gd name="T45" fmla="*/ 0 h 862"/>
              <a:gd name="T46" fmla="*/ 347 w 882"/>
              <a:gd name="T47" fmla="*/ 16 h 862"/>
              <a:gd name="T48" fmla="*/ 440 w 882"/>
              <a:gd name="T49" fmla="*/ 77 h 862"/>
              <a:gd name="T50" fmla="*/ 499 w 882"/>
              <a:gd name="T51" fmla="*/ 170 h 862"/>
              <a:gd name="T52" fmla="*/ 442 w 882"/>
              <a:gd name="T53" fmla="*/ 199 h 862"/>
              <a:gd name="T54" fmla="*/ 401 w 882"/>
              <a:gd name="T55" fmla="*/ 128 h 862"/>
              <a:gd name="T56" fmla="*/ 339 w 882"/>
              <a:gd name="T57" fmla="*/ 81 h 862"/>
              <a:gd name="T58" fmla="*/ 257 w 882"/>
              <a:gd name="T59" fmla="*/ 63 h 862"/>
              <a:gd name="T60" fmla="*/ 156 w 882"/>
              <a:gd name="T61" fmla="*/ 387 h 862"/>
              <a:gd name="T62" fmla="*/ 182 w 882"/>
              <a:gd name="T63" fmla="*/ 312 h 862"/>
              <a:gd name="T64" fmla="*/ 95 w 882"/>
              <a:gd name="T65" fmla="*/ 294 h 862"/>
              <a:gd name="T66" fmla="*/ 93 w 882"/>
              <a:gd name="T67" fmla="*/ 231 h 862"/>
              <a:gd name="T68" fmla="*/ 193 w 882"/>
              <a:gd name="T69" fmla="*/ 215 h 862"/>
              <a:gd name="T70" fmla="*/ 156 w 882"/>
              <a:gd name="T71" fmla="*/ 128 h 862"/>
              <a:gd name="T72" fmla="*/ 235 w 882"/>
              <a:gd name="T73" fmla="*/ 93 h 862"/>
              <a:gd name="T74" fmla="*/ 296 w 882"/>
              <a:gd name="T75" fmla="*/ 97 h 862"/>
              <a:gd name="T76" fmla="*/ 270 w 882"/>
              <a:gd name="T77" fmla="*/ 215 h 862"/>
              <a:gd name="T78" fmla="*/ 395 w 882"/>
              <a:gd name="T79" fmla="*/ 170 h 862"/>
              <a:gd name="T80" fmla="*/ 742 w 882"/>
              <a:gd name="T81" fmla="*/ 775 h 862"/>
              <a:gd name="T82" fmla="*/ 716 w 882"/>
              <a:gd name="T83" fmla="*/ 838 h 862"/>
              <a:gd name="T84" fmla="*/ 286 w 882"/>
              <a:gd name="T85" fmla="*/ 862 h 862"/>
              <a:gd name="T86" fmla="*/ 225 w 882"/>
              <a:gd name="T87" fmla="*/ 838 h 862"/>
              <a:gd name="T88" fmla="*/ 199 w 882"/>
              <a:gd name="T89" fmla="*/ 231 h 862"/>
              <a:gd name="T90" fmla="*/ 690 w 882"/>
              <a:gd name="T91" fmla="*/ 284 h 862"/>
              <a:gd name="T92" fmla="*/ 259 w 882"/>
              <a:gd name="T93" fmla="*/ 757 h 862"/>
              <a:gd name="T94" fmla="*/ 322 w 882"/>
              <a:gd name="T95" fmla="*/ 810 h 862"/>
              <a:gd name="T96" fmla="*/ 637 w 882"/>
              <a:gd name="T97" fmla="*/ 803 h 862"/>
              <a:gd name="T98" fmla="*/ 688 w 882"/>
              <a:gd name="T99" fmla="*/ 741 h 862"/>
              <a:gd name="T100" fmla="*/ 375 w 882"/>
              <a:gd name="T101" fmla="*/ 775 h 862"/>
              <a:gd name="T102" fmla="*/ 302 w 882"/>
              <a:gd name="T103" fmla="*/ 736 h 862"/>
              <a:gd name="T104" fmla="*/ 286 w 882"/>
              <a:gd name="T105" fmla="*/ 424 h 862"/>
              <a:gd name="T106" fmla="*/ 647 w 882"/>
              <a:gd name="T107" fmla="*/ 722 h 862"/>
              <a:gd name="T108" fmla="*/ 584 w 882"/>
              <a:gd name="T109" fmla="*/ 773 h 862"/>
              <a:gd name="T110" fmla="*/ 408 w 882"/>
              <a:gd name="T111" fmla="*/ 477 h 862"/>
              <a:gd name="T112" fmla="*/ 373 w 882"/>
              <a:gd name="T113" fmla="*/ 463 h 862"/>
              <a:gd name="T114" fmla="*/ 357 w 882"/>
              <a:gd name="T115" fmla="*/ 714 h 862"/>
              <a:gd name="T116" fmla="*/ 383 w 882"/>
              <a:gd name="T117" fmla="*/ 741 h 862"/>
              <a:gd name="T118" fmla="*/ 410 w 882"/>
              <a:gd name="T119" fmla="*/ 48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2" h="862">
                <a:moveTo>
                  <a:pt x="882" y="32"/>
                </a:moveTo>
                <a:lnTo>
                  <a:pt x="882" y="32"/>
                </a:lnTo>
                <a:lnTo>
                  <a:pt x="882" y="32"/>
                </a:lnTo>
                <a:lnTo>
                  <a:pt x="882" y="34"/>
                </a:lnTo>
                <a:lnTo>
                  <a:pt x="882" y="34"/>
                </a:lnTo>
                <a:lnTo>
                  <a:pt x="882" y="32"/>
                </a:lnTo>
                <a:lnTo>
                  <a:pt x="882" y="32"/>
                </a:lnTo>
                <a:close/>
                <a:moveTo>
                  <a:pt x="880" y="97"/>
                </a:moveTo>
                <a:lnTo>
                  <a:pt x="880" y="97"/>
                </a:lnTo>
                <a:lnTo>
                  <a:pt x="832" y="83"/>
                </a:lnTo>
                <a:lnTo>
                  <a:pt x="791" y="77"/>
                </a:lnTo>
                <a:lnTo>
                  <a:pt x="773" y="75"/>
                </a:lnTo>
                <a:lnTo>
                  <a:pt x="757" y="75"/>
                </a:lnTo>
                <a:lnTo>
                  <a:pt x="740" y="75"/>
                </a:lnTo>
                <a:lnTo>
                  <a:pt x="728" y="77"/>
                </a:lnTo>
                <a:lnTo>
                  <a:pt x="716" y="81"/>
                </a:lnTo>
                <a:lnTo>
                  <a:pt x="704" y="85"/>
                </a:lnTo>
                <a:lnTo>
                  <a:pt x="694" y="89"/>
                </a:lnTo>
                <a:lnTo>
                  <a:pt x="686" y="95"/>
                </a:lnTo>
                <a:lnTo>
                  <a:pt x="671" y="107"/>
                </a:lnTo>
                <a:lnTo>
                  <a:pt x="661" y="122"/>
                </a:lnTo>
                <a:lnTo>
                  <a:pt x="653" y="138"/>
                </a:lnTo>
                <a:lnTo>
                  <a:pt x="649" y="154"/>
                </a:lnTo>
                <a:lnTo>
                  <a:pt x="647" y="168"/>
                </a:lnTo>
                <a:lnTo>
                  <a:pt x="647" y="183"/>
                </a:lnTo>
                <a:lnTo>
                  <a:pt x="649" y="205"/>
                </a:lnTo>
                <a:lnTo>
                  <a:pt x="651" y="215"/>
                </a:lnTo>
                <a:lnTo>
                  <a:pt x="566" y="215"/>
                </a:lnTo>
                <a:lnTo>
                  <a:pt x="566" y="215"/>
                </a:lnTo>
                <a:lnTo>
                  <a:pt x="566" y="203"/>
                </a:lnTo>
                <a:lnTo>
                  <a:pt x="568" y="172"/>
                </a:lnTo>
                <a:lnTo>
                  <a:pt x="572" y="152"/>
                </a:lnTo>
                <a:lnTo>
                  <a:pt x="578" y="130"/>
                </a:lnTo>
                <a:lnTo>
                  <a:pt x="588" y="107"/>
                </a:lnTo>
                <a:lnTo>
                  <a:pt x="600" y="87"/>
                </a:lnTo>
                <a:lnTo>
                  <a:pt x="617" y="65"/>
                </a:lnTo>
                <a:lnTo>
                  <a:pt x="625" y="55"/>
                </a:lnTo>
                <a:lnTo>
                  <a:pt x="637" y="47"/>
                </a:lnTo>
                <a:lnTo>
                  <a:pt x="649" y="39"/>
                </a:lnTo>
                <a:lnTo>
                  <a:pt x="661" y="30"/>
                </a:lnTo>
                <a:lnTo>
                  <a:pt x="677" y="24"/>
                </a:lnTo>
                <a:lnTo>
                  <a:pt x="694" y="20"/>
                </a:lnTo>
                <a:lnTo>
                  <a:pt x="710" y="16"/>
                </a:lnTo>
                <a:lnTo>
                  <a:pt x="730" y="12"/>
                </a:lnTo>
                <a:lnTo>
                  <a:pt x="750" y="12"/>
                </a:lnTo>
                <a:lnTo>
                  <a:pt x="773" y="12"/>
                </a:lnTo>
                <a:lnTo>
                  <a:pt x="797" y="14"/>
                </a:lnTo>
                <a:lnTo>
                  <a:pt x="823" y="18"/>
                </a:lnTo>
                <a:lnTo>
                  <a:pt x="852" y="24"/>
                </a:lnTo>
                <a:lnTo>
                  <a:pt x="882" y="32"/>
                </a:lnTo>
                <a:lnTo>
                  <a:pt x="882" y="32"/>
                </a:lnTo>
                <a:lnTo>
                  <a:pt x="880" y="97"/>
                </a:lnTo>
                <a:lnTo>
                  <a:pt x="880" y="97"/>
                </a:lnTo>
                <a:close/>
                <a:moveTo>
                  <a:pt x="257" y="63"/>
                </a:moveTo>
                <a:lnTo>
                  <a:pt x="257" y="63"/>
                </a:lnTo>
                <a:lnTo>
                  <a:pt x="237" y="63"/>
                </a:lnTo>
                <a:lnTo>
                  <a:pt x="217" y="67"/>
                </a:lnTo>
                <a:lnTo>
                  <a:pt x="199" y="71"/>
                </a:lnTo>
                <a:lnTo>
                  <a:pt x="180" y="77"/>
                </a:lnTo>
                <a:lnTo>
                  <a:pt x="164" y="87"/>
                </a:lnTo>
                <a:lnTo>
                  <a:pt x="148" y="95"/>
                </a:lnTo>
                <a:lnTo>
                  <a:pt x="134" y="107"/>
                </a:lnTo>
                <a:lnTo>
                  <a:pt x="119" y="120"/>
                </a:lnTo>
                <a:lnTo>
                  <a:pt x="107" y="134"/>
                </a:lnTo>
                <a:lnTo>
                  <a:pt x="95" y="148"/>
                </a:lnTo>
                <a:lnTo>
                  <a:pt x="85" y="164"/>
                </a:lnTo>
                <a:lnTo>
                  <a:pt x="77" y="181"/>
                </a:lnTo>
                <a:lnTo>
                  <a:pt x="71" y="199"/>
                </a:lnTo>
                <a:lnTo>
                  <a:pt x="67" y="217"/>
                </a:lnTo>
                <a:lnTo>
                  <a:pt x="63" y="237"/>
                </a:lnTo>
                <a:lnTo>
                  <a:pt x="63" y="258"/>
                </a:lnTo>
                <a:lnTo>
                  <a:pt x="63" y="258"/>
                </a:lnTo>
                <a:lnTo>
                  <a:pt x="65" y="286"/>
                </a:lnTo>
                <a:lnTo>
                  <a:pt x="71" y="314"/>
                </a:lnTo>
                <a:lnTo>
                  <a:pt x="81" y="341"/>
                </a:lnTo>
                <a:lnTo>
                  <a:pt x="95" y="365"/>
                </a:lnTo>
                <a:lnTo>
                  <a:pt x="113" y="387"/>
                </a:lnTo>
                <a:lnTo>
                  <a:pt x="134" y="408"/>
                </a:lnTo>
                <a:lnTo>
                  <a:pt x="156" y="424"/>
                </a:lnTo>
                <a:lnTo>
                  <a:pt x="182" y="436"/>
                </a:lnTo>
                <a:lnTo>
                  <a:pt x="182" y="503"/>
                </a:lnTo>
                <a:lnTo>
                  <a:pt x="182" y="503"/>
                </a:lnTo>
                <a:lnTo>
                  <a:pt x="162" y="497"/>
                </a:lnTo>
                <a:lnTo>
                  <a:pt x="144" y="489"/>
                </a:lnTo>
                <a:lnTo>
                  <a:pt x="126" y="479"/>
                </a:lnTo>
                <a:lnTo>
                  <a:pt x="109" y="469"/>
                </a:lnTo>
                <a:lnTo>
                  <a:pt x="93" y="456"/>
                </a:lnTo>
                <a:lnTo>
                  <a:pt x="77" y="442"/>
                </a:lnTo>
                <a:lnTo>
                  <a:pt x="63" y="428"/>
                </a:lnTo>
                <a:lnTo>
                  <a:pt x="51" y="412"/>
                </a:lnTo>
                <a:lnTo>
                  <a:pt x="38" y="396"/>
                </a:lnTo>
                <a:lnTo>
                  <a:pt x="28" y="377"/>
                </a:lnTo>
                <a:lnTo>
                  <a:pt x="20" y="359"/>
                </a:lnTo>
                <a:lnTo>
                  <a:pt x="12" y="341"/>
                </a:lnTo>
                <a:lnTo>
                  <a:pt x="6" y="321"/>
                </a:lnTo>
                <a:lnTo>
                  <a:pt x="2" y="300"/>
                </a:lnTo>
                <a:lnTo>
                  <a:pt x="0" y="278"/>
                </a:lnTo>
                <a:lnTo>
                  <a:pt x="0" y="258"/>
                </a:lnTo>
                <a:lnTo>
                  <a:pt x="0" y="258"/>
                </a:lnTo>
                <a:lnTo>
                  <a:pt x="0" y="231"/>
                </a:lnTo>
                <a:lnTo>
                  <a:pt x="4" y="205"/>
                </a:lnTo>
                <a:lnTo>
                  <a:pt x="10" y="181"/>
                </a:lnTo>
                <a:lnTo>
                  <a:pt x="20" y="156"/>
                </a:lnTo>
                <a:lnTo>
                  <a:pt x="30" y="134"/>
                </a:lnTo>
                <a:lnTo>
                  <a:pt x="42" y="114"/>
                </a:lnTo>
                <a:lnTo>
                  <a:pt x="59" y="93"/>
                </a:lnTo>
                <a:lnTo>
                  <a:pt x="75" y="75"/>
                </a:lnTo>
                <a:lnTo>
                  <a:pt x="93" y="59"/>
                </a:lnTo>
                <a:lnTo>
                  <a:pt x="113" y="43"/>
                </a:lnTo>
                <a:lnTo>
                  <a:pt x="134" y="30"/>
                </a:lnTo>
                <a:lnTo>
                  <a:pt x="156" y="20"/>
                </a:lnTo>
                <a:lnTo>
                  <a:pt x="180" y="10"/>
                </a:lnTo>
                <a:lnTo>
                  <a:pt x="205" y="4"/>
                </a:lnTo>
                <a:lnTo>
                  <a:pt x="231" y="0"/>
                </a:lnTo>
                <a:lnTo>
                  <a:pt x="257" y="0"/>
                </a:lnTo>
                <a:lnTo>
                  <a:pt x="257" y="0"/>
                </a:lnTo>
                <a:lnTo>
                  <a:pt x="280" y="0"/>
                </a:lnTo>
                <a:lnTo>
                  <a:pt x="304" y="4"/>
                </a:lnTo>
                <a:lnTo>
                  <a:pt x="326" y="8"/>
                </a:lnTo>
                <a:lnTo>
                  <a:pt x="347" y="16"/>
                </a:lnTo>
                <a:lnTo>
                  <a:pt x="369" y="24"/>
                </a:lnTo>
                <a:lnTo>
                  <a:pt x="387" y="34"/>
                </a:lnTo>
                <a:lnTo>
                  <a:pt x="406" y="47"/>
                </a:lnTo>
                <a:lnTo>
                  <a:pt x="424" y="61"/>
                </a:lnTo>
                <a:lnTo>
                  <a:pt x="440" y="77"/>
                </a:lnTo>
                <a:lnTo>
                  <a:pt x="454" y="93"/>
                </a:lnTo>
                <a:lnTo>
                  <a:pt x="468" y="110"/>
                </a:lnTo>
                <a:lnTo>
                  <a:pt x="481" y="130"/>
                </a:lnTo>
                <a:lnTo>
                  <a:pt x="491" y="150"/>
                </a:lnTo>
                <a:lnTo>
                  <a:pt x="499" y="170"/>
                </a:lnTo>
                <a:lnTo>
                  <a:pt x="505" y="193"/>
                </a:lnTo>
                <a:lnTo>
                  <a:pt x="511" y="215"/>
                </a:lnTo>
                <a:lnTo>
                  <a:pt x="446" y="215"/>
                </a:lnTo>
                <a:lnTo>
                  <a:pt x="446" y="215"/>
                </a:lnTo>
                <a:lnTo>
                  <a:pt x="442" y="199"/>
                </a:lnTo>
                <a:lnTo>
                  <a:pt x="436" y="183"/>
                </a:lnTo>
                <a:lnTo>
                  <a:pt x="430" y="168"/>
                </a:lnTo>
                <a:lnTo>
                  <a:pt x="422" y="154"/>
                </a:lnTo>
                <a:lnTo>
                  <a:pt x="412" y="140"/>
                </a:lnTo>
                <a:lnTo>
                  <a:pt x="401" y="128"/>
                </a:lnTo>
                <a:lnTo>
                  <a:pt x="391" y="118"/>
                </a:lnTo>
                <a:lnTo>
                  <a:pt x="379" y="105"/>
                </a:lnTo>
                <a:lnTo>
                  <a:pt x="365" y="97"/>
                </a:lnTo>
                <a:lnTo>
                  <a:pt x="353" y="87"/>
                </a:lnTo>
                <a:lnTo>
                  <a:pt x="339" y="81"/>
                </a:lnTo>
                <a:lnTo>
                  <a:pt x="322" y="75"/>
                </a:lnTo>
                <a:lnTo>
                  <a:pt x="306" y="69"/>
                </a:lnTo>
                <a:lnTo>
                  <a:pt x="290" y="65"/>
                </a:lnTo>
                <a:lnTo>
                  <a:pt x="274" y="63"/>
                </a:lnTo>
                <a:lnTo>
                  <a:pt x="257" y="63"/>
                </a:lnTo>
                <a:lnTo>
                  <a:pt x="257" y="63"/>
                </a:lnTo>
                <a:close/>
                <a:moveTo>
                  <a:pt x="182" y="404"/>
                </a:moveTo>
                <a:lnTo>
                  <a:pt x="182" y="404"/>
                </a:lnTo>
                <a:lnTo>
                  <a:pt x="168" y="396"/>
                </a:lnTo>
                <a:lnTo>
                  <a:pt x="156" y="387"/>
                </a:lnTo>
                <a:lnTo>
                  <a:pt x="182" y="361"/>
                </a:lnTo>
                <a:lnTo>
                  <a:pt x="182" y="404"/>
                </a:lnTo>
                <a:close/>
                <a:moveTo>
                  <a:pt x="93" y="268"/>
                </a:moveTo>
                <a:lnTo>
                  <a:pt x="182" y="268"/>
                </a:lnTo>
                <a:lnTo>
                  <a:pt x="182" y="312"/>
                </a:lnTo>
                <a:lnTo>
                  <a:pt x="130" y="363"/>
                </a:lnTo>
                <a:lnTo>
                  <a:pt x="130" y="363"/>
                </a:lnTo>
                <a:lnTo>
                  <a:pt x="115" y="343"/>
                </a:lnTo>
                <a:lnTo>
                  <a:pt x="103" y="319"/>
                </a:lnTo>
                <a:lnTo>
                  <a:pt x="95" y="294"/>
                </a:lnTo>
                <a:lnTo>
                  <a:pt x="93" y="268"/>
                </a:lnTo>
                <a:lnTo>
                  <a:pt x="93" y="268"/>
                </a:lnTo>
                <a:close/>
                <a:moveTo>
                  <a:pt x="182" y="231"/>
                </a:moveTo>
                <a:lnTo>
                  <a:pt x="93" y="231"/>
                </a:lnTo>
                <a:lnTo>
                  <a:pt x="93" y="231"/>
                </a:lnTo>
                <a:lnTo>
                  <a:pt x="99" y="209"/>
                </a:lnTo>
                <a:lnTo>
                  <a:pt x="107" y="189"/>
                </a:lnTo>
                <a:lnTo>
                  <a:pt x="117" y="168"/>
                </a:lnTo>
                <a:lnTo>
                  <a:pt x="130" y="152"/>
                </a:lnTo>
                <a:lnTo>
                  <a:pt x="193" y="215"/>
                </a:lnTo>
                <a:lnTo>
                  <a:pt x="182" y="215"/>
                </a:lnTo>
                <a:lnTo>
                  <a:pt x="182" y="231"/>
                </a:lnTo>
                <a:close/>
                <a:moveTo>
                  <a:pt x="235" y="93"/>
                </a:moveTo>
                <a:lnTo>
                  <a:pt x="235" y="207"/>
                </a:lnTo>
                <a:lnTo>
                  <a:pt x="156" y="128"/>
                </a:lnTo>
                <a:lnTo>
                  <a:pt x="156" y="128"/>
                </a:lnTo>
                <a:lnTo>
                  <a:pt x="172" y="116"/>
                </a:lnTo>
                <a:lnTo>
                  <a:pt x="193" y="105"/>
                </a:lnTo>
                <a:lnTo>
                  <a:pt x="213" y="99"/>
                </a:lnTo>
                <a:lnTo>
                  <a:pt x="235" y="93"/>
                </a:lnTo>
                <a:lnTo>
                  <a:pt x="235" y="93"/>
                </a:lnTo>
                <a:close/>
                <a:moveTo>
                  <a:pt x="270" y="215"/>
                </a:moveTo>
                <a:lnTo>
                  <a:pt x="270" y="93"/>
                </a:lnTo>
                <a:lnTo>
                  <a:pt x="270" y="93"/>
                </a:lnTo>
                <a:lnTo>
                  <a:pt x="296" y="97"/>
                </a:lnTo>
                <a:lnTo>
                  <a:pt x="320" y="105"/>
                </a:lnTo>
                <a:lnTo>
                  <a:pt x="343" y="116"/>
                </a:lnTo>
                <a:lnTo>
                  <a:pt x="363" y="132"/>
                </a:lnTo>
                <a:lnTo>
                  <a:pt x="280" y="215"/>
                </a:lnTo>
                <a:lnTo>
                  <a:pt x="270" y="215"/>
                </a:lnTo>
                <a:close/>
                <a:moveTo>
                  <a:pt x="416" y="215"/>
                </a:moveTo>
                <a:lnTo>
                  <a:pt x="328" y="215"/>
                </a:lnTo>
                <a:lnTo>
                  <a:pt x="387" y="156"/>
                </a:lnTo>
                <a:lnTo>
                  <a:pt x="387" y="156"/>
                </a:lnTo>
                <a:lnTo>
                  <a:pt x="395" y="170"/>
                </a:lnTo>
                <a:lnTo>
                  <a:pt x="404" y="185"/>
                </a:lnTo>
                <a:lnTo>
                  <a:pt x="410" y="199"/>
                </a:lnTo>
                <a:lnTo>
                  <a:pt x="416" y="215"/>
                </a:lnTo>
                <a:lnTo>
                  <a:pt x="416" y="215"/>
                </a:lnTo>
                <a:close/>
                <a:moveTo>
                  <a:pt x="742" y="775"/>
                </a:moveTo>
                <a:lnTo>
                  <a:pt x="742" y="775"/>
                </a:lnTo>
                <a:lnTo>
                  <a:pt x="740" y="793"/>
                </a:lnTo>
                <a:lnTo>
                  <a:pt x="736" y="810"/>
                </a:lnTo>
                <a:lnTo>
                  <a:pt x="728" y="824"/>
                </a:lnTo>
                <a:lnTo>
                  <a:pt x="716" y="838"/>
                </a:lnTo>
                <a:lnTo>
                  <a:pt x="704" y="848"/>
                </a:lnTo>
                <a:lnTo>
                  <a:pt x="690" y="856"/>
                </a:lnTo>
                <a:lnTo>
                  <a:pt x="673" y="860"/>
                </a:lnTo>
                <a:lnTo>
                  <a:pt x="655" y="862"/>
                </a:lnTo>
                <a:lnTo>
                  <a:pt x="286" y="862"/>
                </a:lnTo>
                <a:lnTo>
                  <a:pt x="286" y="862"/>
                </a:lnTo>
                <a:lnTo>
                  <a:pt x="270" y="860"/>
                </a:lnTo>
                <a:lnTo>
                  <a:pt x="253" y="856"/>
                </a:lnTo>
                <a:lnTo>
                  <a:pt x="237" y="848"/>
                </a:lnTo>
                <a:lnTo>
                  <a:pt x="225" y="838"/>
                </a:lnTo>
                <a:lnTo>
                  <a:pt x="215" y="824"/>
                </a:lnTo>
                <a:lnTo>
                  <a:pt x="207" y="810"/>
                </a:lnTo>
                <a:lnTo>
                  <a:pt x="201" y="793"/>
                </a:lnTo>
                <a:lnTo>
                  <a:pt x="199" y="775"/>
                </a:lnTo>
                <a:lnTo>
                  <a:pt x="199" y="231"/>
                </a:lnTo>
                <a:lnTo>
                  <a:pt x="199" y="231"/>
                </a:lnTo>
                <a:lnTo>
                  <a:pt x="742" y="231"/>
                </a:lnTo>
                <a:lnTo>
                  <a:pt x="742" y="775"/>
                </a:lnTo>
                <a:close/>
                <a:moveTo>
                  <a:pt x="690" y="284"/>
                </a:moveTo>
                <a:lnTo>
                  <a:pt x="690" y="284"/>
                </a:lnTo>
                <a:lnTo>
                  <a:pt x="251" y="284"/>
                </a:lnTo>
                <a:lnTo>
                  <a:pt x="251" y="722"/>
                </a:lnTo>
                <a:lnTo>
                  <a:pt x="251" y="722"/>
                </a:lnTo>
                <a:lnTo>
                  <a:pt x="253" y="741"/>
                </a:lnTo>
                <a:lnTo>
                  <a:pt x="259" y="757"/>
                </a:lnTo>
                <a:lnTo>
                  <a:pt x="268" y="771"/>
                </a:lnTo>
                <a:lnTo>
                  <a:pt x="278" y="785"/>
                </a:lnTo>
                <a:lnTo>
                  <a:pt x="290" y="795"/>
                </a:lnTo>
                <a:lnTo>
                  <a:pt x="306" y="803"/>
                </a:lnTo>
                <a:lnTo>
                  <a:pt x="322" y="810"/>
                </a:lnTo>
                <a:lnTo>
                  <a:pt x="339" y="810"/>
                </a:lnTo>
                <a:lnTo>
                  <a:pt x="602" y="810"/>
                </a:lnTo>
                <a:lnTo>
                  <a:pt x="602" y="810"/>
                </a:lnTo>
                <a:lnTo>
                  <a:pt x="621" y="810"/>
                </a:lnTo>
                <a:lnTo>
                  <a:pt x="637" y="803"/>
                </a:lnTo>
                <a:lnTo>
                  <a:pt x="651" y="795"/>
                </a:lnTo>
                <a:lnTo>
                  <a:pt x="663" y="785"/>
                </a:lnTo>
                <a:lnTo>
                  <a:pt x="675" y="771"/>
                </a:lnTo>
                <a:lnTo>
                  <a:pt x="683" y="757"/>
                </a:lnTo>
                <a:lnTo>
                  <a:pt x="688" y="741"/>
                </a:lnTo>
                <a:lnTo>
                  <a:pt x="690" y="722"/>
                </a:lnTo>
                <a:lnTo>
                  <a:pt x="690" y="284"/>
                </a:lnTo>
                <a:close/>
                <a:moveTo>
                  <a:pt x="568" y="775"/>
                </a:moveTo>
                <a:lnTo>
                  <a:pt x="375" y="775"/>
                </a:lnTo>
                <a:lnTo>
                  <a:pt x="375" y="775"/>
                </a:lnTo>
                <a:lnTo>
                  <a:pt x="357" y="773"/>
                </a:lnTo>
                <a:lnTo>
                  <a:pt x="341" y="769"/>
                </a:lnTo>
                <a:lnTo>
                  <a:pt x="324" y="761"/>
                </a:lnTo>
                <a:lnTo>
                  <a:pt x="312" y="751"/>
                </a:lnTo>
                <a:lnTo>
                  <a:pt x="302" y="736"/>
                </a:lnTo>
                <a:lnTo>
                  <a:pt x="294" y="722"/>
                </a:lnTo>
                <a:lnTo>
                  <a:pt x="288" y="706"/>
                </a:lnTo>
                <a:lnTo>
                  <a:pt x="286" y="688"/>
                </a:lnTo>
                <a:lnTo>
                  <a:pt x="286" y="424"/>
                </a:lnTo>
                <a:lnTo>
                  <a:pt x="286" y="424"/>
                </a:lnTo>
                <a:lnTo>
                  <a:pt x="655" y="424"/>
                </a:lnTo>
                <a:lnTo>
                  <a:pt x="655" y="688"/>
                </a:lnTo>
                <a:lnTo>
                  <a:pt x="655" y="688"/>
                </a:lnTo>
                <a:lnTo>
                  <a:pt x="653" y="706"/>
                </a:lnTo>
                <a:lnTo>
                  <a:pt x="647" y="722"/>
                </a:lnTo>
                <a:lnTo>
                  <a:pt x="639" y="736"/>
                </a:lnTo>
                <a:lnTo>
                  <a:pt x="629" y="751"/>
                </a:lnTo>
                <a:lnTo>
                  <a:pt x="617" y="761"/>
                </a:lnTo>
                <a:lnTo>
                  <a:pt x="600" y="769"/>
                </a:lnTo>
                <a:lnTo>
                  <a:pt x="584" y="773"/>
                </a:lnTo>
                <a:lnTo>
                  <a:pt x="568" y="775"/>
                </a:lnTo>
                <a:lnTo>
                  <a:pt x="568" y="775"/>
                </a:lnTo>
                <a:close/>
                <a:moveTo>
                  <a:pt x="410" y="487"/>
                </a:moveTo>
                <a:lnTo>
                  <a:pt x="410" y="487"/>
                </a:lnTo>
                <a:lnTo>
                  <a:pt x="408" y="477"/>
                </a:lnTo>
                <a:lnTo>
                  <a:pt x="401" y="467"/>
                </a:lnTo>
                <a:lnTo>
                  <a:pt x="393" y="463"/>
                </a:lnTo>
                <a:lnTo>
                  <a:pt x="383" y="461"/>
                </a:lnTo>
                <a:lnTo>
                  <a:pt x="383" y="461"/>
                </a:lnTo>
                <a:lnTo>
                  <a:pt x="373" y="463"/>
                </a:lnTo>
                <a:lnTo>
                  <a:pt x="365" y="467"/>
                </a:lnTo>
                <a:lnTo>
                  <a:pt x="359" y="477"/>
                </a:lnTo>
                <a:lnTo>
                  <a:pt x="357" y="487"/>
                </a:lnTo>
                <a:lnTo>
                  <a:pt x="357" y="714"/>
                </a:lnTo>
                <a:lnTo>
                  <a:pt x="357" y="714"/>
                </a:lnTo>
                <a:lnTo>
                  <a:pt x="359" y="724"/>
                </a:lnTo>
                <a:lnTo>
                  <a:pt x="365" y="732"/>
                </a:lnTo>
                <a:lnTo>
                  <a:pt x="373" y="739"/>
                </a:lnTo>
                <a:lnTo>
                  <a:pt x="383" y="741"/>
                </a:lnTo>
                <a:lnTo>
                  <a:pt x="383" y="741"/>
                </a:lnTo>
                <a:lnTo>
                  <a:pt x="393" y="739"/>
                </a:lnTo>
                <a:lnTo>
                  <a:pt x="401" y="732"/>
                </a:lnTo>
                <a:lnTo>
                  <a:pt x="408" y="724"/>
                </a:lnTo>
                <a:lnTo>
                  <a:pt x="410" y="714"/>
                </a:lnTo>
                <a:lnTo>
                  <a:pt x="410" y="48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7304088" y="3629025"/>
            <a:ext cx="1114425" cy="1365250"/>
          </a:xfrm>
          <a:custGeom>
            <a:avLst/>
            <a:gdLst>
              <a:gd name="T0" fmla="*/ 698 w 702"/>
              <a:gd name="T1" fmla="*/ 402 h 860"/>
              <a:gd name="T2" fmla="*/ 678 w 702"/>
              <a:gd name="T3" fmla="*/ 481 h 860"/>
              <a:gd name="T4" fmla="*/ 641 w 702"/>
              <a:gd name="T5" fmla="*/ 540 h 860"/>
              <a:gd name="T6" fmla="*/ 590 w 702"/>
              <a:gd name="T7" fmla="*/ 576 h 860"/>
              <a:gd name="T8" fmla="*/ 560 w 702"/>
              <a:gd name="T9" fmla="*/ 791 h 860"/>
              <a:gd name="T10" fmla="*/ 639 w 702"/>
              <a:gd name="T11" fmla="*/ 811 h 860"/>
              <a:gd name="T12" fmla="*/ 672 w 702"/>
              <a:gd name="T13" fmla="*/ 854 h 860"/>
              <a:gd name="T14" fmla="*/ 424 w 702"/>
              <a:gd name="T15" fmla="*/ 860 h 860"/>
              <a:gd name="T16" fmla="*/ 430 w 702"/>
              <a:gd name="T17" fmla="*/ 830 h 860"/>
              <a:gd name="T18" fmla="*/ 485 w 702"/>
              <a:gd name="T19" fmla="*/ 799 h 860"/>
              <a:gd name="T20" fmla="*/ 526 w 702"/>
              <a:gd name="T21" fmla="*/ 584 h 860"/>
              <a:gd name="T22" fmla="*/ 471 w 702"/>
              <a:gd name="T23" fmla="*/ 558 h 860"/>
              <a:gd name="T24" fmla="*/ 426 w 702"/>
              <a:gd name="T25" fmla="*/ 509 h 860"/>
              <a:gd name="T26" fmla="*/ 396 w 702"/>
              <a:gd name="T27" fmla="*/ 440 h 860"/>
              <a:gd name="T28" fmla="*/ 386 w 702"/>
              <a:gd name="T29" fmla="*/ 359 h 860"/>
              <a:gd name="T30" fmla="*/ 386 w 702"/>
              <a:gd name="T31" fmla="*/ 195 h 860"/>
              <a:gd name="T32" fmla="*/ 702 w 702"/>
              <a:gd name="T33" fmla="*/ 335 h 860"/>
              <a:gd name="T34" fmla="*/ 422 w 702"/>
              <a:gd name="T35" fmla="*/ 282 h 860"/>
              <a:gd name="T36" fmla="*/ 422 w 702"/>
              <a:gd name="T37" fmla="*/ 304 h 860"/>
              <a:gd name="T38" fmla="*/ 438 w 702"/>
              <a:gd name="T39" fmla="*/ 440 h 860"/>
              <a:gd name="T40" fmla="*/ 471 w 702"/>
              <a:gd name="T41" fmla="*/ 505 h 860"/>
              <a:gd name="T42" fmla="*/ 528 w 702"/>
              <a:gd name="T43" fmla="*/ 538 h 860"/>
              <a:gd name="T44" fmla="*/ 580 w 702"/>
              <a:gd name="T45" fmla="*/ 533 h 860"/>
              <a:gd name="T46" fmla="*/ 627 w 702"/>
              <a:gd name="T47" fmla="*/ 497 h 860"/>
              <a:gd name="T48" fmla="*/ 645 w 702"/>
              <a:gd name="T49" fmla="*/ 450 h 860"/>
              <a:gd name="T50" fmla="*/ 635 w 702"/>
              <a:gd name="T51" fmla="*/ 432 h 860"/>
              <a:gd name="T52" fmla="*/ 582 w 702"/>
              <a:gd name="T53" fmla="*/ 434 h 860"/>
              <a:gd name="T54" fmla="*/ 507 w 702"/>
              <a:gd name="T55" fmla="*/ 424 h 860"/>
              <a:gd name="T56" fmla="*/ 469 w 702"/>
              <a:gd name="T57" fmla="*/ 391 h 860"/>
              <a:gd name="T58" fmla="*/ 436 w 702"/>
              <a:gd name="T59" fmla="*/ 327 h 860"/>
              <a:gd name="T60" fmla="*/ 227 w 702"/>
              <a:gd name="T61" fmla="*/ 860 h 860"/>
              <a:gd name="T62" fmla="*/ 71 w 702"/>
              <a:gd name="T63" fmla="*/ 858 h 860"/>
              <a:gd name="T64" fmla="*/ 14 w 702"/>
              <a:gd name="T65" fmla="*/ 822 h 860"/>
              <a:gd name="T66" fmla="*/ 0 w 702"/>
              <a:gd name="T67" fmla="*/ 517 h 860"/>
              <a:gd name="T68" fmla="*/ 4 w 702"/>
              <a:gd name="T69" fmla="*/ 452 h 860"/>
              <a:gd name="T70" fmla="*/ 30 w 702"/>
              <a:gd name="T71" fmla="*/ 369 h 860"/>
              <a:gd name="T72" fmla="*/ 69 w 702"/>
              <a:gd name="T73" fmla="*/ 318 h 860"/>
              <a:gd name="T74" fmla="*/ 101 w 702"/>
              <a:gd name="T75" fmla="*/ 276 h 860"/>
              <a:gd name="T76" fmla="*/ 211 w 702"/>
              <a:gd name="T77" fmla="*/ 262 h 860"/>
              <a:gd name="T78" fmla="*/ 225 w 702"/>
              <a:gd name="T79" fmla="*/ 296 h 860"/>
              <a:gd name="T80" fmla="*/ 270 w 702"/>
              <a:gd name="T81" fmla="*/ 343 h 860"/>
              <a:gd name="T82" fmla="*/ 300 w 702"/>
              <a:gd name="T83" fmla="*/ 404 h 860"/>
              <a:gd name="T84" fmla="*/ 315 w 702"/>
              <a:gd name="T85" fmla="*/ 485 h 860"/>
              <a:gd name="T86" fmla="*/ 315 w 702"/>
              <a:gd name="T87" fmla="*/ 789 h 860"/>
              <a:gd name="T88" fmla="*/ 276 w 702"/>
              <a:gd name="T89" fmla="*/ 846 h 860"/>
              <a:gd name="T90" fmla="*/ 227 w 702"/>
              <a:gd name="T91" fmla="*/ 860 h 860"/>
              <a:gd name="T92" fmla="*/ 260 w 702"/>
              <a:gd name="T93" fmla="*/ 513 h 860"/>
              <a:gd name="T94" fmla="*/ 241 w 702"/>
              <a:gd name="T95" fmla="*/ 495 h 860"/>
              <a:gd name="T96" fmla="*/ 140 w 702"/>
              <a:gd name="T97" fmla="*/ 493 h 860"/>
              <a:gd name="T98" fmla="*/ 116 w 702"/>
              <a:gd name="T99" fmla="*/ 503 h 860"/>
              <a:gd name="T100" fmla="*/ 106 w 702"/>
              <a:gd name="T101" fmla="*/ 527 h 860"/>
              <a:gd name="T102" fmla="*/ 108 w 702"/>
              <a:gd name="T103" fmla="*/ 769 h 860"/>
              <a:gd name="T104" fmla="*/ 126 w 702"/>
              <a:gd name="T105" fmla="*/ 787 h 860"/>
              <a:gd name="T106" fmla="*/ 227 w 702"/>
              <a:gd name="T107" fmla="*/ 789 h 860"/>
              <a:gd name="T108" fmla="*/ 254 w 702"/>
              <a:gd name="T109" fmla="*/ 779 h 860"/>
              <a:gd name="T110" fmla="*/ 264 w 702"/>
              <a:gd name="T111" fmla="*/ 755 h 860"/>
              <a:gd name="T112" fmla="*/ 106 w 702"/>
              <a:gd name="T113" fmla="*/ 36 h 860"/>
              <a:gd name="T114" fmla="*/ 116 w 702"/>
              <a:gd name="T115" fmla="*/ 10 h 860"/>
              <a:gd name="T116" fmla="*/ 140 w 702"/>
              <a:gd name="T117" fmla="*/ 0 h 860"/>
              <a:gd name="T118" fmla="*/ 189 w 702"/>
              <a:gd name="T119" fmla="*/ 4 h 860"/>
              <a:gd name="T120" fmla="*/ 207 w 702"/>
              <a:gd name="T121" fmla="*/ 22 h 860"/>
              <a:gd name="T122" fmla="*/ 211 w 702"/>
              <a:gd name="T123" fmla="*/ 71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2" h="860">
                <a:moveTo>
                  <a:pt x="700" y="359"/>
                </a:moveTo>
                <a:lnTo>
                  <a:pt x="700" y="359"/>
                </a:lnTo>
                <a:lnTo>
                  <a:pt x="700" y="381"/>
                </a:lnTo>
                <a:lnTo>
                  <a:pt x="698" y="402"/>
                </a:lnTo>
                <a:lnTo>
                  <a:pt x="696" y="424"/>
                </a:lnTo>
                <a:lnTo>
                  <a:pt x="690" y="442"/>
                </a:lnTo>
                <a:lnTo>
                  <a:pt x="686" y="462"/>
                </a:lnTo>
                <a:lnTo>
                  <a:pt x="678" y="481"/>
                </a:lnTo>
                <a:lnTo>
                  <a:pt x="672" y="497"/>
                </a:lnTo>
                <a:lnTo>
                  <a:pt x="661" y="513"/>
                </a:lnTo>
                <a:lnTo>
                  <a:pt x="653" y="527"/>
                </a:lnTo>
                <a:lnTo>
                  <a:pt x="641" y="540"/>
                </a:lnTo>
                <a:lnTo>
                  <a:pt x="631" y="552"/>
                </a:lnTo>
                <a:lnTo>
                  <a:pt x="619" y="562"/>
                </a:lnTo>
                <a:lnTo>
                  <a:pt x="605" y="570"/>
                </a:lnTo>
                <a:lnTo>
                  <a:pt x="590" y="576"/>
                </a:lnTo>
                <a:lnTo>
                  <a:pt x="576" y="582"/>
                </a:lnTo>
                <a:lnTo>
                  <a:pt x="560" y="584"/>
                </a:lnTo>
                <a:lnTo>
                  <a:pt x="560" y="791"/>
                </a:lnTo>
                <a:lnTo>
                  <a:pt x="560" y="791"/>
                </a:lnTo>
                <a:lnTo>
                  <a:pt x="584" y="793"/>
                </a:lnTo>
                <a:lnTo>
                  <a:pt x="605" y="797"/>
                </a:lnTo>
                <a:lnTo>
                  <a:pt x="623" y="803"/>
                </a:lnTo>
                <a:lnTo>
                  <a:pt x="639" y="811"/>
                </a:lnTo>
                <a:lnTo>
                  <a:pt x="653" y="820"/>
                </a:lnTo>
                <a:lnTo>
                  <a:pt x="663" y="830"/>
                </a:lnTo>
                <a:lnTo>
                  <a:pt x="670" y="842"/>
                </a:lnTo>
                <a:lnTo>
                  <a:pt x="672" y="854"/>
                </a:lnTo>
                <a:lnTo>
                  <a:pt x="672" y="854"/>
                </a:lnTo>
                <a:lnTo>
                  <a:pt x="670" y="860"/>
                </a:lnTo>
                <a:lnTo>
                  <a:pt x="424" y="860"/>
                </a:lnTo>
                <a:lnTo>
                  <a:pt x="424" y="860"/>
                </a:lnTo>
                <a:lnTo>
                  <a:pt x="424" y="854"/>
                </a:lnTo>
                <a:lnTo>
                  <a:pt x="424" y="854"/>
                </a:lnTo>
                <a:lnTo>
                  <a:pt x="426" y="842"/>
                </a:lnTo>
                <a:lnTo>
                  <a:pt x="430" y="830"/>
                </a:lnTo>
                <a:lnTo>
                  <a:pt x="440" y="822"/>
                </a:lnTo>
                <a:lnTo>
                  <a:pt x="452" y="811"/>
                </a:lnTo>
                <a:lnTo>
                  <a:pt x="469" y="805"/>
                </a:lnTo>
                <a:lnTo>
                  <a:pt x="485" y="799"/>
                </a:lnTo>
                <a:lnTo>
                  <a:pt x="505" y="795"/>
                </a:lnTo>
                <a:lnTo>
                  <a:pt x="526" y="793"/>
                </a:lnTo>
                <a:lnTo>
                  <a:pt x="526" y="584"/>
                </a:lnTo>
                <a:lnTo>
                  <a:pt x="526" y="584"/>
                </a:lnTo>
                <a:lnTo>
                  <a:pt x="511" y="580"/>
                </a:lnTo>
                <a:lnTo>
                  <a:pt x="497" y="574"/>
                </a:lnTo>
                <a:lnTo>
                  <a:pt x="483" y="568"/>
                </a:lnTo>
                <a:lnTo>
                  <a:pt x="471" y="558"/>
                </a:lnTo>
                <a:lnTo>
                  <a:pt x="459" y="548"/>
                </a:lnTo>
                <a:lnTo>
                  <a:pt x="446" y="536"/>
                </a:lnTo>
                <a:lnTo>
                  <a:pt x="436" y="523"/>
                </a:lnTo>
                <a:lnTo>
                  <a:pt x="426" y="509"/>
                </a:lnTo>
                <a:lnTo>
                  <a:pt x="418" y="493"/>
                </a:lnTo>
                <a:lnTo>
                  <a:pt x="410" y="477"/>
                </a:lnTo>
                <a:lnTo>
                  <a:pt x="402" y="458"/>
                </a:lnTo>
                <a:lnTo>
                  <a:pt x="396" y="440"/>
                </a:lnTo>
                <a:lnTo>
                  <a:pt x="392" y="422"/>
                </a:lnTo>
                <a:lnTo>
                  <a:pt x="390" y="402"/>
                </a:lnTo>
                <a:lnTo>
                  <a:pt x="388" y="381"/>
                </a:lnTo>
                <a:lnTo>
                  <a:pt x="386" y="359"/>
                </a:lnTo>
                <a:lnTo>
                  <a:pt x="386" y="359"/>
                </a:lnTo>
                <a:lnTo>
                  <a:pt x="386" y="351"/>
                </a:lnTo>
                <a:lnTo>
                  <a:pt x="386" y="351"/>
                </a:lnTo>
                <a:lnTo>
                  <a:pt x="386" y="195"/>
                </a:lnTo>
                <a:lnTo>
                  <a:pt x="702" y="195"/>
                </a:lnTo>
                <a:lnTo>
                  <a:pt x="702" y="335"/>
                </a:lnTo>
                <a:lnTo>
                  <a:pt x="702" y="335"/>
                </a:lnTo>
                <a:lnTo>
                  <a:pt x="702" y="335"/>
                </a:lnTo>
                <a:lnTo>
                  <a:pt x="702" y="347"/>
                </a:lnTo>
                <a:lnTo>
                  <a:pt x="700" y="359"/>
                </a:lnTo>
                <a:lnTo>
                  <a:pt x="700" y="359"/>
                </a:lnTo>
                <a:close/>
                <a:moveTo>
                  <a:pt x="422" y="282"/>
                </a:moveTo>
                <a:lnTo>
                  <a:pt x="422" y="282"/>
                </a:lnTo>
                <a:lnTo>
                  <a:pt x="422" y="288"/>
                </a:lnTo>
                <a:lnTo>
                  <a:pt x="422" y="304"/>
                </a:lnTo>
                <a:lnTo>
                  <a:pt x="422" y="304"/>
                </a:lnTo>
                <a:lnTo>
                  <a:pt x="422" y="343"/>
                </a:lnTo>
                <a:lnTo>
                  <a:pt x="426" y="383"/>
                </a:lnTo>
                <a:lnTo>
                  <a:pt x="432" y="422"/>
                </a:lnTo>
                <a:lnTo>
                  <a:pt x="438" y="440"/>
                </a:lnTo>
                <a:lnTo>
                  <a:pt x="444" y="458"/>
                </a:lnTo>
                <a:lnTo>
                  <a:pt x="450" y="475"/>
                </a:lnTo>
                <a:lnTo>
                  <a:pt x="461" y="491"/>
                </a:lnTo>
                <a:lnTo>
                  <a:pt x="471" y="505"/>
                </a:lnTo>
                <a:lnTo>
                  <a:pt x="483" y="517"/>
                </a:lnTo>
                <a:lnTo>
                  <a:pt x="495" y="525"/>
                </a:lnTo>
                <a:lnTo>
                  <a:pt x="511" y="533"/>
                </a:lnTo>
                <a:lnTo>
                  <a:pt x="528" y="538"/>
                </a:lnTo>
                <a:lnTo>
                  <a:pt x="546" y="540"/>
                </a:lnTo>
                <a:lnTo>
                  <a:pt x="546" y="540"/>
                </a:lnTo>
                <a:lnTo>
                  <a:pt x="564" y="538"/>
                </a:lnTo>
                <a:lnTo>
                  <a:pt x="580" y="533"/>
                </a:lnTo>
                <a:lnTo>
                  <a:pt x="594" y="527"/>
                </a:lnTo>
                <a:lnTo>
                  <a:pt x="607" y="519"/>
                </a:lnTo>
                <a:lnTo>
                  <a:pt x="617" y="509"/>
                </a:lnTo>
                <a:lnTo>
                  <a:pt x="627" y="497"/>
                </a:lnTo>
                <a:lnTo>
                  <a:pt x="635" y="483"/>
                </a:lnTo>
                <a:lnTo>
                  <a:pt x="643" y="467"/>
                </a:lnTo>
                <a:lnTo>
                  <a:pt x="643" y="467"/>
                </a:lnTo>
                <a:lnTo>
                  <a:pt x="645" y="450"/>
                </a:lnTo>
                <a:lnTo>
                  <a:pt x="643" y="442"/>
                </a:lnTo>
                <a:lnTo>
                  <a:pt x="641" y="438"/>
                </a:lnTo>
                <a:lnTo>
                  <a:pt x="639" y="434"/>
                </a:lnTo>
                <a:lnTo>
                  <a:pt x="635" y="432"/>
                </a:lnTo>
                <a:lnTo>
                  <a:pt x="625" y="430"/>
                </a:lnTo>
                <a:lnTo>
                  <a:pt x="613" y="430"/>
                </a:lnTo>
                <a:lnTo>
                  <a:pt x="599" y="432"/>
                </a:lnTo>
                <a:lnTo>
                  <a:pt x="582" y="434"/>
                </a:lnTo>
                <a:lnTo>
                  <a:pt x="564" y="434"/>
                </a:lnTo>
                <a:lnTo>
                  <a:pt x="546" y="434"/>
                </a:lnTo>
                <a:lnTo>
                  <a:pt x="528" y="432"/>
                </a:lnTo>
                <a:lnTo>
                  <a:pt x="507" y="424"/>
                </a:lnTo>
                <a:lnTo>
                  <a:pt x="497" y="418"/>
                </a:lnTo>
                <a:lnTo>
                  <a:pt x="487" y="410"/>
                </a:lnTo>
                <a:lnTo>
                  <a:pt x="479" y="402"/>
                </a:lnTo>
                <a:lnTo>
                  <a:pt x="469" y="391"/>
                </a:lnTo>
                <a:lnTo>
                  <a:pt x="461" y="377"/>
                </a:lnTo>
                <a:lnTo>
                  <a:pt x="452" y="363"/>
                </a:lnTo>
                <a:lnTo>
                  <a:pt x="442" y="347"/>
                </a:lnTo>
                <a:lnTo>
                  <a:pt x="436" y="327"/>
                </a:lnTo>
                <a:lnTo>
                  <a:pt x="428" y="306"/>
                </a:lnTo>
                <a:lnTo>
                  <a:pt x="422" y="282"/>
                </a:lnTo>
                <a:lnTo>
                  <a:pt x="422" y="282"/>
                </a:lnTo>
                <a:close/>
                <a:moveTo>
                  <a:pt x="227" y="860"/>
                </a:moveTo>
                <a:lnTo>
                  <a:pt x="158" y="860"/>
                </a:lnTo>
                <a:lnTo>
                  <a:pt x="87" y="860"/>
                </a:lnTo>
                <a:lnTo>
                  <a:pt x="87" y="860"/>
                </a:lnTo>
                <a:lnTo>
                  <a:pt x="71" y="858"/>
                </a:lnTo>
                <a:lnTo>
                  <a:pt x="53" y="854"/>
                </a:lnTo>
                <a:lnTo>
                  <a:pt x="39" y="846"/>
                </a:lnTo>
                <a:lnTo>
                  <a:pt x="26" y="834"/>
                </a:lnTo>
                <a:lnTo>
                  <a:pt x="14" y="822"/>
                </a:lnTo>
                <a:lnTo>
                  <a:pt x="6" y="807"/>
                </a:lnTo>
                <a:lnTo>
                  <a:pt x="2" y="789"/>
                </a:lnTo>
                <a:lnTo>
                  <a:pt x="0" y="773"/>
                </a:lnTo>
                <a:lnTo>
                  <a:pt x="0" y="517"/>
                </a:lnTo>
                <a:lnTo>
                  <a:pt x="0" y="517"/>
                </a:lnTo>
                <a:lnTo>
                  <a:pt x="0" y="485"/>
                </a:lnTo>
                <a:lnTo>
                  <a:pt x="0" y="485"/>
                </a:lnTo>
                <a:lnTo>
                  <a:pt x="4" y="452"/>
                </a:lnTo>
                <a:lnTo>
                  <a:pt x="10" y="426"/>
                </a:lnTo>
                <a:lnTo>
                  <a:pt x="16" y="404"/>
                </a:lnTo>
                <a:lnTo>
                  <a:pt x="22" y="383"/>
                </a:lnTo>
                <a:lnTo>
                  <a:pt x="30" y="369"/>
                </a:lnTo>
                <a:lnTo>
                  <a:pt x="39" y="355"/>
                </a:lnTo>
                <a:lnTo>
                  <a:pt x="47" y="343"/>
                </a:lnTo>
                <a:lnTo>
                  <a:pt x="55" y="335"/>
                </a:lnTo>
                <a:lnTo>
                  <a:pt x="69" y="318"/>
                </a:lnTo>
                <a:lnTo>
                  <a:pt x="85" y="304"/>
                </a:lnTo>
                <a:lnTo>
                  <a:pt x="91" y="296"/>
                </a:lnTo>
                <a:lnTo>
                  <a:pt x="97" y="286"/>
                </a:lnTo>
                <a:lnTo>
                  <a:pt x="101" y="276"/>
                </a:lnTo>
                <a:lnTo>
                  <a:pt x="106" y="262"/>
                </a:lnTo>
                <a:lnTo>
                  <a:pt x="106" y="89"/>
                </a:lnTo>
                <a:lnTo>
                  <a:pt x="211" y="89"/>
                </a:lnTo>
                <a:lnTo>
                  <a:pt x="211" y="262"/>
                </a:lnTo>
                <a:lnTo>
                  <a:pt x="211" y="262"/>
                </a:lnTo>
                <a:lnTo>
                  <a:pt x="215" y="276"/>
                </a:lnTo>
                <a:lnTo>
                  <a:pt x="219" y="286"/>
                </a:lnTo>
                <a:lnTo>
                  <a:pt x="225" y="296"/>
                </a:lnTo>
                <a:lnTo>
                  <a:pt x="231" y="304"/>
                </a:lnTo>
                <a:lnTo>
                  <a:pt x="246" y="318"/>
                </a:lnTo>
                <a:lnTo>
                  <a:pt x="262" y="335"/>
                </a:lnTo>
                <a:lnTo>
                  <a:pt x="270" y="343"/>
                </a:lnTo>
                <a:lnTo>
                  <a:pt x="278" y="355"/>
                </a:lnTo>
                <a:lnTo>
                  <a:pt x="286" y="369"/>
                </a:lnTo>
                <a:lnTo>
                  <a:pt x="292" y="383"/>
                </a:lnTo>
                <a:lnTo>
                  <a:pt x="300" y="404"/>
                </a:lnTo>
                <a:lnTo>
                  <a:pt x="306" y="426"/>
                </a:lnTo>
                <a:lnTo>
                  <a:pt x="310" y="452"/>
                </a:lnTo>
                <a:lnTo>
                  <a:pt x="315" y="485"/>
                </a:lnTo>
                <a:lnTo>
                  <a:pt x="315" y="485"/>
                </a:lnTo>
                <a:lnTo>
                  <a:pt x="317" y="517"/>
                </a:lnTo>
                <a:lnTo>
                  <a:pt x="317" y="773"/>
                </a:lnTo>
                <a:lnTo>
                  <a:pt x="317" y="773"/>
                </a:lnTo>
                <a:lnTo>
                  <a:pt x="315" y="789"/>
                </a:lnTo>
                <a:lnTo>
                  <a:pt x="308" y="807"/>
                </a:lnTo>
                <a:lnTo>
                  <a:pt x="300" y="822"/>
                </a:lnTo>
                <a:lnTo>
                  <a:pt x="290" y="834"/>
                </a:lnTo>
                <a:lnTo>
                  <a:pt x="276" y="846"/>
                </a:lnTo>
                <a:lnTo>
                  <a:pt x="262" y="854"/>
                </a:lnTo>
                <a:lnTo>
                  <a:pt x="246" y="858"/>
                </a:lnTo>
                <a:lnTo>
                  <a:pt x="227" y="860"/>
                </a:lnTo>
                <a:lnTo>
                  <a:pt x="227" y="860"/>
                </a:lnTo>
                <a:close/>
                <a:moveTo>
                  <a:pt x="264" y="527"/>
                </a:moveTo>
                <a:lnTo>
                  <a:pt x="264" y="527"/>
                </a:lnTo>
                <a:lnTo>
                  <a:pt x="262" y="519"/>
                </a:lnTo>
                <a:lnTo>
                  <a:pt x="260" y="513"/>
                </a:lnTo>
                <a:lnTo>
                  <a:pt x="258" y="507"/>
                </a:lnTo>
                <a:lnTo>
                  <a:pt x="254" y="503"/>
                </a:lnTo>
                <a:lnTo>
                  <a:pt x="248" y="497"/>
                </a:lnTo>
                <a:lnTo>
                  <a:pt x="241" y="495"/>
                </a:lnTo>
                <a:lnTo>
                  <a:pt x="235" y="493"/>
                </a:lnTo>
                <a:lnTo>
                  <a:pt x="227" y="493"/>
                </a:lnTo>
                <a:lnTo>
                  <a:pt x="140" y="493"/>
                </a:lnTo>
                <a:lnTo>
                  <a:pt x="140" y="493"/>
                </a:lnTo>
                <a:lnTo>
                  <a:pt x="134" y="493"/>
                </a:lnTo>
                <a:lnTo>
                  <a:pt x="126" y="495"/>
                </a:lnTo>
                <a:lnTo>
                  <a:pt x="120" y="497"/>
                </a:lnTo>
                <a:lnTo>
                  <a:pt x="116" y="503"/>
                </a:lnTo>
                <a:lnTo>
                  <a:pt x="112" y="507"/>
                </a:lnTo>
                <a:lnTo>
                  <a:pt x="108" y="513"/>
                </a:lnTo>
                <a:lnTo>
                  <a:pt x="106" y="519"/>
                </a:lnTo>
                <a:lnTo>
                  <a:pt x="106" y="527"/>
                </a:lnTo>
                <a:lnTo>
                  <a:pt x="106" y="755"/>
                </a:lnTo>
                <a:lnTo>
                  <a:pt x="106" y="755"/>
                </a:lnTo>
                <a:lnTo>
                  <a:pt x="106" y="763"/>
                </a:lnTo>
                <a:lnTo>
                  <a:pt x="108" y="769"/>
                </a:lnTo>
                <a:lnTo>
                  <a:pt x="112" y="775"/>
                </a:lnTo>
                <a:lnTo>
                  <a:pt x="116" y="779"/>
                </a:lnTo>
                <a:lnTo>
                  <a:pt x="120" y="783"/>
                </a:lnTo>
                <a:lnTo>
                  <a:pt x="126" y="787"/>
                </a:lnTo>
                <a:lnTo>
                  <a:pt x="134" y="789"/>
                </a:lnTo>
                <a:lnTo>
                  <a:pt x="140" y="789"/>
                </a:lnTo>
                <a:lnTo>
                  <a:pt x="227" y="789"/>
                </a:lnTo>
                <a:lnTo>
                  <a:pt x="227" y="789"/>
                </a:lnTo>
                <a:lnTo>
                  <a:pt x="235" y="789"/>
                </a:lnTo>
                <a:lnTo>
                  <a:pt x="241" y="787"/>
                </a:lnTo>
                <a:lnTo>
                  <a:pt x="248" y="783"/>
                </a:lnTo>
                <a:lnTo>
                  <a:pt x="254" y="779"/>
                </a:lnTo>
                <a:lnTo>
                  <a:pt x="258" y="775"/>
                </a:lnTo>
                <a:lnTo>
                  <a:pt x="260" y="769"/>
                </a:lnTo>
                <a:lnTo>
                  <a:pt x="262" y="763"/>
                </a:lnTo>
                <a:lnTo>
                  <a:pt x="264" y="755"/>
                </a:lnTo>
                <a:lnTo>
                  <a:pt x="264" y="527"/>
                </a:lnTo>
                <a:close/>
                <a:moveTo>
                  <a:pt x="106" y="71"/>
                </a:moveTo>
                <a:lnTo>
                  <a:pt x="106" y="36"/>
                </a:lnTo>
                <a:lnTo>
                  <a:pt x="106" y="36"/>
                </a:lnTo>
                <a:lnTo>
                  <a:pt x="106" y="28"/>
                </a:lnTo>
                <a:lnTo>
                  <a:pt x="108" y="22"/>
                </a:lnTo>
                <a:lnTo>
                  <a:pt x="112" y="16"/>
                </a:lnTo>
                <a:lnTo>
                  <a:pt x="116" y="10"/>
                </a:lnTo>
                <a:lnTo>
                  <a:pt x="120" y="6"/>
                </a:lnTo>
                <a:lnTo>
                  <a:pt x="126" y="4"/>
                </a:lnTo>
                <a:lnTo>
                  <a:pt x="134" y="2"/>
                </a:lnTo>
                <a:lnTo>
                  <a:pt x="140" y="0"/>
                </a:lnTo>
                <a:lnTo>
                  <a:pt x="175" y="0"/>
                </a:lnTo>
                <a:lnTo>
                  <a:pt x="175" y="0"/>
                </a:lnTo>
                <a:lnTo>
                  <a:pt x="183" y="2"/>
                </a:lnTo>
                <a:lnTo>
                  <a:pt x="189" y="4"/>
                </a:lnTo>
                <a:lnTo>
                  <a:pt x="195" y="6"/>
                </a:lnTo>
                <a:lnTo>
                  <a:pt x="201" y="10"/>
                </a:lnTo>
                <a:lnTo>
                  <a:pt x="205" y="16"/>
                </a:lnTo>
                <a:lnTo>
                  <a:pt x="207" y="22"/>
                </a:lnTo>
                <a:lnTo>
                  <a:pt x="209" y="28"/>
                </a:lnTo>
                <a:lnTo>
                  <a:pt x="211" y="36"/>
                </a:lnTo>
                <a:lnTo>
                  <a:pt x="211" y="71"/>
                </a:lnTo>
                <a:lnTo>
                  <a:pt x="211" y="71"/>
                </a:lnTo>
                <a:lnTo>
                  <a:pt x="106" y="71"/>
                </a:lnTo>
                <a:lnTo>
                  <a:pt x="106" y="7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8956676" y="3625850"/>
            <a:ext cx="1101725" cy="1374775"/>
          </a:xfrm>
          <a:custGeom>
            <a:avLst/>
            <a:gdLst>
              <a:gd name="T0" fmla="*/ 692 w 694"/>
              <a:gd name="T1" fmla="*/ 818 h 866"/>
              <a:gd name="T2" fmla="*/ 647 w 694"/>
              <a:gd name="T3" fmla="*/ 848 h 866"/>
              <a:gd name="T4" fmla="*/ 537 w 694"/>
              <a:gd name="T5" fmla="*/ 866 h 866"/>
              <a:gd name="T6" fmla="*/ 448 w 694"/>
              <a:gd name="T7" fmla="*/ 856 h 866"/>
              <a:gd name="T8" fmla="*/ 385 w 694"/>
              <a:gd name="T9" fmla="*/ 824 h 866"/>
              <a:gd name="T10" fmla="*/ 377 w 694"/>
              <a:gd name="T11" fmla="*/ 805 h 866"/>
              <a:gd name="T12" fmla="*/ 379 w 694"/>
              <a:gd name="T13" fmla="*/ 507 h 866"/>
              <a:gd name="T14" fmla="*/ 385 w 694"/>
              <a:gd name="T15" fmla="*/ 412 h 866"/>
              <a:gd name="T16" fmla="*/ 414 w 694"/>
              <a:gd name="T17" fmla="*/ 329 h 866"/>
              <a:gd name="T18" fmla="*/ 448 w 694"/>
              <a:gd name="T19" fmla="*/ 306 h 866"/>
              <a:gd name="T20" fmla="*/ 462 w 694"/>
              <a:gd name="T21" fmla="*/ 130 h 866"/>
              <a:gd name="T22" fmla="*/ 537 w 694"/>
              <a:gd name="T23" fmla="*/ 87 h 866"/>
              <a:gd name="T24" fmla="*/ 608 w 694"/>
              <a:gd name="T25" fmla="*/ 130 h 866"/>
              <a:gd name="T26" fmla="*/ 621 w 694"/>
              <a:gd name="T27" fmla="*/ 306 h 866"/>
              <a:gd name="T28" fmla="*/ 647 w 694"/>
              <a:gd name="T29" fmla="*/ 316 h 866"/>
              <a:gd name="T30" fmla="*/ 681 w 694"/>
              <a:gd name="T31" fmla="*/ 383 h 866"/>
              <a:gd name="T32" fmla="*/ 694 w 694"/>
              <a:gd name="T33" fmla="*/ 454 h 866"/>
              <a:gd name="T34" fmla="*/ 694 w 694"/>
              <a:gd name="T35" fmla="*/ 805 h 866"/>
              <a:gd name="T36" fmla="*/ 637 w 694"/>
              <a:gd name="T37" fmla="*/ 481 h 866"/>
              <a:gd name="T38" fmla="*/ 537 w 694"/>
              <a:gd name="T39" fmla="*/ 493 h 866"/>
              <a:gd name="T40" fmla="*/ 432 w 694"/>
              <a:gd name="T41" fmla="*/ 473 h 866"/>
              <a:gd name="T42" fmla="*/ 475 w 694"/>
              <a:gd name="T43" fmla="*/ 783 h 866"/>
              <a:gd name="T44" fmla="*/ 576 w 694"/>
              <a:gd name="T45" fmla="*/ 791 h 866"/>
              <a:gd name="T46" fmla="*/ 659 w 694"/>
              <a:gd name="T47" fmla="*/ 771 h 866"/>
              <a:gd name="T48" fmla="*/ 448 w 694"/>
              <a:gd name="T49" fmla="*/ 0 h 866"/>
              <a:gd name="T50" fmla="*/ 448 w 694"/>
              <a:gd name="T51" fmla="*/ 0 h 866"/>
              <a:gd name="T52" fmla="*/ 36 w 694"/>
              <a:gd name="T53" fmla="*/ 763 h 866"/>
              <a:gd name="T54" fmla="*/ 4 w 694"/>
              <a:gd name="T55" fmla="*/ 688 h 866"/>
              <a:gd name="T56" fmla="*/ 2 w 694"/>
              <a:gd name="T57" fmla="*/ 607 h 866"/>
              <a:gd name="T58" fmla="*/ 28 w 694"/>
              <a:gd name="T59" fmla="*/ 527 h 866"/>
              <a:gd name="T60" fmla="*/ 83 w 694"/>
              <a:gd name="T61" fmla="*/ 523 h 866"/>
              <a:gd name="T62" fmla="*/ 51 w 694"/>
              <a:gd name="T63" fmla="*/ 582 h 866"/>
              <a:gd name="T64" fmla="*/ 40 w 694"/>
              <a:gd name="T65" fmla="*/ 647 h 866"/>
              <a:gd name="T66" fmla="*/ 55 w 694"/>
              <a:gd name="T67" fmla="*/ 710 h 866"/>
              <a:gd name="T68" fmla="*/ 93 w 694"/>
              <a:gd name="T69" fmla="*/ 767 h 866"/>
              <a:gd name="T70" fmla="*/ 134 w 694"/>
              <a:gd name="T71" fmla="*/ 797 h 866"/>
              <a:gd name="T72" fmla="*/ 197 w 694"/>
              <a:gd name="T73" fmla="*/ 818 h 866"/>
              <a:gd name="T74" fmla="*/ 262 w 694"/>
              <a:gd name="T75" fmla="*/ 813 h 866"/>
              <a:gd name="T76" fmla="*/ 322 w 694"/>
              <a:gd name="T77" fmla="*/ 787 h 866"/>
              <a:gd name="T78" fmla="*/ 349 w 694"/>
              <a:gd name="T79" fmla="*/ 820 h 866"/>
              <a:gd name="T80" fmla="*/ 274 w 694"/>
              <a:gd name="T81" fmla="*/ 854 h 866"/>
              <a:gd name="T82" fmla="*/ 193 w 694"/>
              <a:gd name="T83" fmla="*/ 858 h 866"/>
              <a:gd name="T84" fmla="*/ 115 w 694"/>
              <a:gd name="T85" fmla="*/ 834 h 866"/>
              <a:gd name="T86" fmla="*/ 65 w 694"/>
              <a:gd name="T87" fmla="*/ 795 h 866"/>
              <a:gd name="T88" fmla="*/ 316 w 694"/>
              <a:gd name="T89" fmla="*/ 759 h 866"/>
              <a:gd name="T90" fmla="*/ 264 w 694"/>
              <a:gd name="T91" fmla="*/ 787 h 866"/>
              <a:gd name="T92" fmla="*/ 205 w 694"/>
              <a:gd name="T93" fmla="*/ 791 h 866"/>
              <a:gd name="T94" fmla="*/ 99 w 694"/>
              <a:gd name="T95" fmla="*/ 732 h 866"/>
              <a:gd name="T96" fmla="*/ 205 w 694"/>
              <a:gd name="T97" fmla="*/ 647 h 866"/>
              <a:gd name="T98" fmla="*/ 156 w 694"/>
              <a:gd name="T99" fmla="*/ 779 h 866"/>
              <a:gd name="T100" fmla="*/ 111 w 694"/>
              <a:gd name="T101" fmla="*/ 749 h 866"/>
              <a:gd name="T102" fmla="*/ 67 w 694"/>
              <a:gd name="T103" fmla="*/ 651 h 866"/>
              <a:gd name="T104" fmla="*/ 73 w 694"/>
              <a:gd name="T105" fmla="*/ 594 h 866"/>
              <a:gd name="T106" fmla="*/ 101 w 694"/>
              <a:gd name="T107" fmla="*/ 542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4" h="866">
                <a:moveTo>
                  <a:pt x="694" y="805"/>
                </a:moveTo>
                <a:lnTo>
                  <a:pt x="694" y="805"/>
                </a:lnTo>
                <a:lnTo>
                  <a:pt x="694" y="811"/>
                </a:lnTo>
                <a:lnTo>
                  <a:pt x="692" y="818"/>
                </a:lnTo>
                <a:lnTo>
                  <a:pt x="688" y="824"/>
                </a:lnTo>
                <a:lnTo>
                  <a:pt x="681" y="830"/>
                </a:lnTo>
                <a:lnTo>
                  <a:pt x="667" y="840"/>
                </a:lnTo>
                <a:lnTo>
                  <a:pt x="647" y="848"/>
                </a:lnTo>
                <a:lnTo>
                  <a:pt x="625" y="856"/>
                </a:lnTo>
                <a:lnTo>
                  <a:pt x="598" y="862"/>
                </a:lnTo>
                <a:lnTo>
                  <a:pt x="568" y="866"/>
                </a:lnTo>
                <a:lnTo>
                  <a:pt x="537" y="866"/>
                </a:lnTo>
                <a:lnTo>
                  <a:pt x="537" y="866"/>
                </a:lnTo>
                <a:lnTo>
                  <a:pt x="505" y="866"/>
                </a:lnTo>
                <a:lnTo>
                  <a:pt x="475" y="862"/>
                </a:lnTo>
                <a:lnTo>
                  <a:pt x="448" y="856"/>
                </a:lnTo>
                <a:lnTo>
                  <a:pt x="424" y="848"/>
                </a:lnTo>
                <a:lnTo>
                  <a:pt x="406" y="840"/>
                </a:lnTo>
                <a:lnTo>
                  <a:pt x="391" y="830"/>
                </a:lnTo>
                <a:lnTo>
                  <a:pt x="385" y="824"/>
                </a:lnTo>
                <a:lnTo>
                  <a:pt x="381" y="818"/>
                </a:lnTo>
                <a:lnTo>
                  <a:pt x="379" y="811"/>
                </a:lnTo>
                <a:lnTo>
                  <a:pt x="377" y="805"/>
                </a:lnTo>
                <a:lnTo>
                  <a:pt x="377" y="805"/>
                </a:lnTo>
                <a:lnTo>
                  <a:pt x="377" y="803"/>
                </a:lnTo>
                <a:lnTo>
                  <a:pt x="377" y="803"/>
                </a:lnTo>
                <a:lnTo>
                  <a:pt x="379" y="507"/>
                </a:lnTo>
                <a:lnTo>
                  <a:pt x="379" y="507"/>
                </a:lnTo>
                <a:lnTo>
                  <a:pt x="379" y="507"/>
                </a:lnTo>
                <a:lnTo>
                  <a:pt x="379" y="477"/>
                </a:lnTo>
                <a:lnTo>
                  <a:pt x="381" y="446"/>
                </a:lnTo>
                <a:lnTo>
                  <a:pt x="385" y="412"/>
                </a:lnTo>
                <a:lnTo>
                  <a:pt x="391" y="375"/>
                </a:lnTo>
                <a:lnTo>
                  <a:pt x="397" y="357"/>
                </a:lnTo>
                <a:lnTo>
                  <a:pt x="406" y="343"/>
                </a:lnTo>
                <a:lnTo>
                  <a:pt x="414" y="329"/>
                </a:lnTo>
                <a:lnTo>
                  <a:pt x="424" y="318"/>
                </a:lnTo>
                <a:lnTo>
                  <a:pt x="436" y="310"/>
                </a:lnTo>
                <a:lnTo>
                  <a:pt x="448" y="306"/>
                </a:lnTo>
                <a:lnTo>
                  <a:pt x="448" y="306"/>
                </a:lnTo>
                <a:lnTo>
                  <a:pt x="452" y="245"/>
                </a:lnTo>
                <a:lnTo>
                  <a:pt x="454" y="197"/>
                </a:lnTo>
                <a:lnTo>
                  <a:pt x="458" y="158"/>
                </a:lnTo>
                <a:lnTo>
                  <a:pt x="462" y="130"/>
                </a:lnTo>
                <a:lnTo>
                  <a:pt x="471" y="95"/>
                </a:lnTo>
                <a:lnTo>
                  <a:pt x="473" y="87"/>
                </a:lnTo>
                <a:lnTo>
                  <a:pt x="535" y="87"/>
                </a:lnTo>
                <a:lnTo>
                  <a:pt x="537" y="87"/>
                </a:lnTo>
                <a:lnTo>
                  <a:pt x="598" y="87"/>
                </a:lnTo>
                <a:lnTo>
                  <a:pt x="598" y="87"/>
                </a:lnTo>
                <a:lnTo>
                  <a:pt x="600" y="95"/>
                </a:lnTo>
                <a:lnTo>
                  <a:pt x="608" y="130"/>
                </a:lnTo>
                <a:lnTo>
                  <a:pt x="613" y="158"/>
                </a:lnTo>
                <a:lnTo>
                  <a:pt x="617" y="197"/>
                </a:lnTo>
                <a:lnTo>
                  <a:pt x="619" y="245"/>
                </a:lnTo>
                <a:lnTo>
                  <a:pt x="621" y="306"/>
                </a:lnTo>
                <a:lnTo>
                  <a:pt x="621" y="306"/>
                </a:lnTo>
                <a:lnTo>
                  <a:pt x="631" y="308"/>
                </a:lnTo>
                <a:lnTo>
                  <a:pt x="639" y="312"/>
                </a:lnTo>
                <a:lnTo>
                  <a:pt x="647" y="316"/>
                </a:lnTo>
                <a:lnTo>
                  <a:pt x="653" y="324"/>
                </a:lnTo>
                <a:lnTo>
                  <a:pt x="665" y="341"/>
                </a:lnTo>
                <a:lnTo>
                  <a:pt x="673" y="361"/>
                </a:lnTo>
                <a:lnTo>
                  <a:pt x="681" y="383"/>
                </a:lnTo>
                <a:lnTo>
                  <a:pt x="686" y="408"/>
                </a:lnTo>
                <a:lnTo>
                  <a:pt x="690" y="432"/>
                </a:lnTo>
                <a:lnTo>
                  <a:pt x="692" y="454"/>
                </a:lnTo>
                <a:lnTo>
                  <a:pt x="694" y="454"/>
                </a:lnTo>
                <a:lnTo>
                  <a:pt x="694" y="803"/>
                </a:lnTo>
                <a:lnTo>
                  <a:pt x="694" y="803"/>
                </a:lnTo>
                <a:lnTo>
                  <a:pt x="694" y="803"/>
                </a:lnTo>
                <a:lnTo>
                  <a:pt x="694" y="805"/>
                </a:lnTo>
                <a:lnTo>
                  <a:pt x="694" y="805"/>
                </a:lnTo>
                <a:close/>
                <a:moveTo>
                  <a:pt x="659" y="473"/>
                </a:moveTo>
                <a:lnTo>
                  <a:pt x="659" y="473"/>
                </a:lnTo>
                <a:lnTo>
                  <a:pt x="637" y="481"/>
                </a:lnTo>
                <a:lnTo>
                  <a:pt x="617" y="485"/>
                </a:lnTo>
                <a:lnTo>
                  <a:pt x="596" y="489"/>
                </a:lnTo>
                <a:lnTo>
                  <a:pt x="576" y="491"/>
                </a:lnTo>
                <a:lnTo>
                  <a:pt x="537" y="493"/>
                </a:lnTo>
                <a:lnTo>
                  <a:pt x="503" y="489"/>
                </a:lnTo>
                <a:lnTo>
                  <a:pt x="473" y="485"/>
                </a:lnTo>
                <a:lnTo>
                  <a:pt x="450" y="479"/>
                </a:lnTo>
                <a:lnTo>
                  <a:pt x="432" y="473"/>
                </a:lnTo>
                <a:lnTo>
                  <a:pt x="432" y="771"/>
                </a:lnTo>
                <a:lnTo>
                  <a:pt x="432" y="771"/>
                </a:lnTo>
                <a:lnTo>
                  <a:pt x="450" y="777"/>
                </a:lnTo>
                <a:lnTo>
                  <a:pt x="475" y="783"/>
                </a:lnTo>
                <a:lnTo>
                  <a:pt x="503" y="789"/>
                </a:lnTo>
                <a:lnTo>
                  <a:pt x="539" y="791"/>
                </a:lnTo>
                <a:lnTo>
                  <a:pt x="558" y="791"/>
                </a:lnTo>
                <a:lnTo>
                  <a:pt x="576" y="791"/>
                </a:lnTo>
                <a:lnTo>
                  <a:pt x="596" y="789"/>
                </a:lnTo>
                <a:lnTo>
                  <a:pt x="617" y="785"/>
                </a:lnTo>
                <a:lnTo>
                  <a:pt x="639" y="779"/>
                </a:lnTo>
                <a:lnTo>
                  <a:pt x="659" y="771"/>
                </a:lnTo>
                <a:lnTo>
                  <a:pt x="659" y="771"/>
                </a:lnTo>
                <a:lnTo>
                  <a:pt x="659" y="473"/>
                </a:lnTo>
                <a:lnTo>
                  <a:pt x="659" y="473"/>
                </a:lnTo>
                <a:close/>
                <a:moveTo>
                  <a:pt x="448" y="0"/>
                </a:moveTo>
                <a:lnTo>
                  <a:pt x="625" y="0"/>
                </a:lnTo>
                <a:lnTo>
                  <a:pt x="625" y="69"/>
                </a:lnTo>
                <a:lnTo>
                  <a:pt x="448" y="69"/>
                </a:lnTo>
                <a:lnTo>
                  <a:pt x="448" y="0"/>
                </a:lnTo>
                <a:close/>
                <a:moveTo>
                  <a:pt x="65" y="795"/>
                </a:moveTo>
                <a:lnTo>
                  <a:pt x="65" y="795"/>
                </a:lnTo>
                <a:lnTo>
                  <a:pt x="49" y="779"/>
                </a:lnTo>
                <a:lnTo>
                  <a:pt x="36" y="763"/>
                </a:lnTo>
                <a:lnTo>
                  <a:pt x="26" y="744"/>
                </a:lnTo>
                <a:lnTo>
                  <a:pt x="16" y="726"/>
                </a:lnTo>
                <a:lnTo>
                  <a:pt x="10" y="706"/>
                </a:lnTo>
                <a:lnTo>
                  <a:pt x="4" y="688"/>
                </a:lnTo>
                <a:lnTo>
                  <a:pt x="2" y="667"/>
                </a:lnTo>
                <a:lnTo>
                  <a:pt x="0" y="647"/>
                </a:lnTo>
                <a:lnTo>
                  <a:pt x="0" y="627"/>
                </a:lnTo>
                <a:lnTo>
                  <a:pt x="2" y="607"/>
                </a:lnTo>
                <a:lnTo>
                  <a:pt x="6" y="586"/>
                </a:lnTo>
                <a:lnTo>
                  <a:pt x="12" y="566"/>
                </a:lnTo>
                <a:lnTo>
                  <a:pt x="20" y="548"/>
                </a:lnTo>
                <a:lnTo>
                  <a:pt x="28" y="527"/>
                </a:lnTo>
                <a:lnTo>
                  <a:pt x="40" y="511"/>
                </a:lnTo>
                <a:lnTo>
                  <a:pt x="53" y="493"/>
                </a:lnTo>
                <a:lnTo>
                  <a:pt x="83" y="523"/>
                </a:lnTo>
                <a:lnTo>
                  <a:pt x="83" y="523"/>
                </a:lnTo>
                <a:lnTo>
                  <a:pt x="73" y="538"/>
                </a:lnTo>
                <a:lnTo>
                  <a:pt x="63" y="552"/>
                </a:lnTo>
                <a:lnTo>
                  <a:pt x="57" y="566"/>
                </a:lnTo>
                <a:lnTo>
                  <a:pt x="51" y="582"/>
                </a:lnTo>
                <a:lnTo>
                  <a:pt x="46" y="598"/>
                </a:lnTo>
                <a:lnTo>
                  <a:pt x="42" y="615"/>
                </a:lnTo>
                <a:lnTo>
                  <a:pt x="40" y="631"/>
                </a:lnTo>
                <a:lnTo>
                  <a:pt x="40" y="647"/>
                </a:lnTo>
                <a:lnTo>
                  <a:pt x="42" y="663"/>
                </a:lnTo>
                <a:lnTo>
                  <a:pt x="44" y="680"/>
                </a:lnTo>
                <a:lnTo>
                  <a:pt x="51" y="694"/>
                </a:lnTo>
                <a:lnTo>
                  <a:pt x="55" y="710"/>
                </a:lnTo>
                <a:lnTo>
                  <a:pt x="63" y="724"/>
                </a:lnTo>
                <a:lnTo>
                  <a:pt x="71" y="740"/>
                </a:lnTo>
                <a:lnTo>
                  <a:pt x="81" y="753"/>
                </a:lnTo>
                <a:lnTo>
                  <a:pt x="93" y="767"/>
                </a:lnTo>
                <a:lnTo>
                  <a:pt x="93" y="767"/>
                </a:lnTo>
                <a:lnTo>
                  <a:pt x="107" y="777"/>
                </a:lnTo>
                <a:lnTo>
                  <a:pt x="120" y="789"/>
                </a:lnTo>
                <a:lnTo>
                  <a:pt x="134" y="797"/>
                </a:lnTo>
                <a:lnTo>
                  <a:pt x="150" y="803"/>
                </a:lnTo>
                <a:lnTo>
                  <a:pt x="164" y="809"/>
                </a:lnTo>
                <a:lnTo>
                  <a:pt x="180" y="815"/>
                </a:lnTo>
                <a:lnTo>
                  <a:pt x="197" y="818"/>
                </a:lnTo>
                <a:lnTo>
                  <a:pt x="213" y="820"/>
                </a:lnTo>
                <a:lnTo>
                  <a:pt x="229" y="820"/>
                </a:lnTo>
                <a:lnTo>
                  <a:pt x="245" y="818"/>
                </a:lnTo>
                <a:lnTo>
                  <a:pt x="262" y="813"/>
                </a:lnTo>
                <a:lnTo>
                  <a:pt x="278" y="809"/>
                </a:lnTo>
                <a:lnTo>
                  <a:pt x="294" y="803"/>
                </a:lnTo>
                <a:lnTo>
                  <a:pt x="308" y="797"/>
                </a:lnTo>
                <a:lnTo>
                  <a:pt x="322" y="787"/>
                </a:lnTo>
                <a:lnTo>
                  <a:pt x="337" y="777"/>
                </a:lnTo>
                <a:lnTo>
                  <a:pt x="365" y="807"/>
                </a:lnTo>
                <a:lnTo>
                  <a:pt x="365" y="807"/>
                </a:lnTo>
                <a:lnTo>
                  <a:pt x="349" y="820"/>
                </a:lnTo>
                <a:lnTo>
                  <a:pt x="331" y="832"/>
                </a:lnTo>
                <a:lnTo>
                  <a:pt x="312" y="840"/>
                </a:lnTo>
                <a:lnTo>
                  <a:pt x="294" y="848"/>
                </a:lnTo>
                <a:lnTo>
                  <a:pt x="274" y="854"/>
                </a:lnTo>
                <a:lnTo>
                  <a:pt x="253" y="858"/>
                </a:lnTo>
                <a:lnTo>
                  <a:pt x="233" y="860"/>
                </a:lnTo>
                <a:lnTo>
                  <a:pt x="213" y="860"/>
                </a:lnTo>
                <a:lnTo>
                  <a:pt x="193" y="858"/>
                </a:lnTo>
                <a:lnTo>
                  <a:pt x="172" y="856"/>
                </a:lnTo>
                <a:lnTo>
                  <a:pt x="154" y="850"/>
                </a:lnTo>
                <a:lnTo>
                  <a:pt x="134" y="844"/>
                </a:lnTo>
                <a:lnTo>
                  <a:pt x="115" y="834"/>
                </a:lnTo>
                <a:lnTo>
                  <a:pt x="97" y="824"/>
                </a:lnTo>
                <a:lnTo>
                  <a:pt x="81" y="809"/>
                </a:lnTo>
                <a:lnTo>
                  <a:pt x="65" y="795"/>
                </a:lnTo>
                <a:lnTo>
                  <a:pt x="65" y="795"/>
                </a:lnTo>
                <a:close/>
                <a:moveTo>
                  <a:pt x="205" y="791"/>
                </a:moveTo>
                <a:lnTo>
                  <a:pt x="235" y="678"/>
                </a:lnTo>
                <a:lnTo>
                  <a:pt x="316" y="759"/>
                </a:lnTo>
                <a:lnTo>
                  <a:pt x="316" y="759"/>
                </a:lnTo>
                <a:lnTo>
                  <a:pt x="304" y="767"/>
                </a:lnTo>
                <a:lnTo>
                  <a:pt x="292" y="775"/>
                </a:lnTo>
                <a:lnTo>
                  <a:pt x="278" y="781"/>
                </a:lnTo>
                <a:lnTo>
                  <a:pt x="264" y="787"/>
                </a:lnTo>
                <a:lnTo>
                  <a:pt x="249" y="791"/>
                </a:lnTo>
                <a:lnTo>
                  <a:pt x="235" y="793"/>
                </a:lnTo>
                <a:lnTo>
                  <a:pt x="219" y="793"/>
                </a:lnTo>
                <a:lnTo>
                  <a:pt x="205" y="791"/>
                </a:lnTo>
                <a:lnTo>
                  <a:pt x="205" y="791"/>
                </a:lnTo>
                <a:close/>
                <a:moveTo>
                  <a:pt x="111" y="749"/>
                </a:moveTo>
                <a:lnTo>
                  <a:pt x="111" y="749"/>
                </a:lnTo>
                <a:lnTo>
                  <a:pt x="99" y="732"/>
                </a:lnTo>
                <a:lnTo>
                  <a:pt x="87" y="718"/>
                </a:lnTo>
                <a:lnTo>
                  <a:pt x="79" y="700"/>
                </a:lnTo>
                <a:lnTo>
                  <a:pt x="73" y="684"/>
                </a:lnTo>
                <a:lnTo>
                  <a:pt x="205" y="647"/>
                </a:lnTo>
                <a:lnTo>
                  <a:pt x="209" y="651"/>
                </a:lnTo>
                <a:lnTo>
                  <a:pt x="172" y="785"/>
                </a:lnTo>
                <a:lnTo>
                  <a:pt x="172" y="785"/>
                </a:lnTo>
                <a:lnTo>
                  <a:pt x="156" y="779"/>
                </a:lnTo>
                <a:lnTo>
                  <a:pt x="140" y="771"/>
                </a:lnTo>
                <a:lnTo>
                  <a:pt x="126" y="761"/>
                </a:lnTo>
                <a:lnTo>
                  <a:pt x="111" y="749"/>
                </a:lnTo>
                <a:lnTo>
                  <a:pt x="111" y="749"/>
                </a:lnTo>
                <a:close/>
                <a:moveTo>
                  <a:pt x="101" y="542"/>
                </a:moveTo>
                <a:lnTo>
                  <a:pt x="178" y="621"/>
                </a:lnTo>
                <a:lnTo>
                  <a:pt x="67" y="651"/>
                </a:lnTo>
                <a:lnTo>
                  <a:pt x="67" y="651"/>
                </a:lnTo>
                <a:lnTo>
                  <a:pt x="67" y="637"/>
                </a:lnTo>
                <a:lnTo>
                  <a:pt x="69" y="623"/>
                </a:lnTo>
                <a:lnTo>
                  <a:pt x="71" y="609"/>
                </a:lnTo>
                <a:lnTo>
                  <a:pt x="73" y="594"/>
                </a:lnTo>
                <a:lnTo>
                  <a:pt x="79" y="580"/>
                </a:lnTo>
                <a:lnTo>
                  <a:pt x="85" y="568"/>
                </a:lnTo>
                <a:lnTo>
                  <a:pt x="93" y="554"/>
                </a:lnTo>
                <a:lnTo>
                  <a:pt x="101" y="542"/>
                </a:lnTo>
                <a:lnTo>
                  <a:pt x="101" y="54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10760076" y="3622675"/>
            <a:ext cx="1082675" cy="1377950"/>
          </a:xfrm>
          <a:custGeom>
            <a:avLst/>
            <a:gdLst>
              <a:gd name="T0" fmla="*/ 659 w 682"/>
              <a:gd name="T1" fmla="*/ 75 h 868"/>
              <a:gd name="T2" fmla="*/ 639 w 682"/>
              <a:gd name="T3" fmla="*/ 57 h 868"/>
              <a:gd name="T4" fmla="*/ 615 w 682"/>
              <a:gd name="T5" fmla="*/ 40 h 868"/>
              <a:gd name="T6" fmla="*/ 586 w 682"/>
              <a:gd name="T7" fmla="*/ 32 h 868"/>
              <a:gd name="T8" fmla="*/ 556 w 682"/>
              <a:gd name="T9" fmla="*/ 28 h 868"/>
              <a:gd name="T10" fmla="*/ 534 w 682"/>
              <a:gd name="T11" fmla="*/ 30 h 868"/>
              <a:gd name="T12" fmla="*/ 491 w 682"/>
              <a:gd name="T13" fmla="*/ 44 h 868"/>
              <a:gd name="T14" fmla="*/ 456 w 682"/>
              <a:gd name="T15" fmla="*/ 71 h 868"/>
              <a:gd name="T16" fmla="*/ 432 w 682"/>
              <a:gd name="T17" fmla="*/ 107 h 868"/>
              <a:gd name="T18" fmla="*/ 424 w 682"/>
              <a:gd name="T19" fmla="*/ 128 h 868"/>
              <a:gd name="T20" fmla="*/ 448 w 682"/>
              <a:gd name="T21" fmla="*/ 138 h 868"/>
              <a:gd name="T22" fmla="*/ 469 w 682"/>
              <a:gd name="T23" fmla="*/ 154 h 868"/>
              <a:gd name="T24" fmla="*/ 483 w 682"/>
              <a:gd name="T25" fmla="*/ 176 h 868"/>
              <a:gd name="T26" fmla="*/ 487 w 682"/>
              <a:gd name="T27" fmla="*/ 203 h 868"/>
              <a:gd name="T28" fmla="*/ 329 w 682"/>
              <a:gd name="T29" fmla="*/ 203 h 868"/>
              <a:gd name="T30" fmla="*/ 335 w 682"/>
              <a:gd name="T31" fmla="*/ 176 h 868"/>
              <a:gd name="T32" fmla="*/ 349 w 682"/>
              <a:gd name="T33" fmla="*/ 152 h 868"/>
              <a:gd name="T34" fmla="*/ 369 w 682"/>
              <a:gd name="T35" fmla="*/ 136 h 868"/>
              <a:gd name="T36" fmla="*/ 396 w 682"/>
              <a:gd name="T37" fmla="*/ 128 h 868"/>
              <a:gd name="T38" fmla="*/ 404 w 682"/>
              <a:gd name="T39" fmla="*/ 101 h 868"/>
              <a:gd name="T40" fmla="*/ 434 w 682"/>
              <a:gd name="T41" fmla="*/ 55 h 868"/>
              <a:gd name="T42" fmla="*/ 477 w 682"/>
              <a:gd name="T43" fmla="*/ 22 h 868"/>
              <a:gd name="T44" fmla="*/ 527 w 682"/>
              <a:gd name="T45" fmla="*/ 4 h 868"/>
              <a:gd name="T46" fmla="*/ 556 w 682"/>
              <a:gd name="T47" fmla="*/ 0 h 868"/>
              <a:gd name="T48" fmla="*/ 574 w 682"/>
              <a:gd name="T49" fmla="*/ 2 h 868"/>
              <a:gd name="T50" fmla="*/ 611 w 682"/>
              <a:gd name="T51" fmla="*/ 10 h 868"/>
              <a:gd name="T52" fmla="*/ 641 w 682"/>
              <a:gd name="T53" fmla="*/ 24 h 868"/>
              <a:gd name="T54" fmla="*/ 669 w 682"/>
              <a:gd name="T55" fmla="*/ 46 h 868"/>
              <a:gd name="T56" fmla="*/ 659 w 682"/>
              <a:gd name="T57" fmla="*/ 75 h 868"/>
              <a:gd name="T58" fmla="*/ 609 w 682"/>
              <a:gd name="T59" fmla="*/ 221 h 868"/>
              <a:gd name="T60" fmla="*/ 329 w 682"/>
              <a:gd name="T61" fmla="*/ 787 h 868"/>
              <a:gd name="T62" fmla="*/ 95 w 682"/>
              <a:gd name="T63" fmla="*/ 868 h 868"/>
              <a:gd name="T64" fmla="*/ 276 w 682"/>
              <a:gd name="T65" fmla="*/ 556 h 868"/>
              <a:gd name="T66" fmla="*/ 300 w 682"/>
              <a:gd name="T67" fmla="*/ 501 h 868"/>
              <a:gd name="T68" fmla="*/ 527 w 682"/>
              <a:gd name="T69" fmla="*/ 255 h 868"/>
              <a:gd name="T70" fmla="*/ 300 w 682"/>
              <a:gd name="T71" fmla="*/ 501 h 868"/>
              <a:gd name="T72" fmla="*/ 304 w 682"/>
              <a:gd name="T73" fmla="*/ 450 h 868"/>
              <a:gd name="T74" fmla="*/ 418 w 682"/>
              <a:gd name="T75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82" h="868">
                <a:moveTo>
                  <a:pt x="659" y="75"/>
                </a:moveTo>
                <a:lnTo>
                  <a:pt x="659" y="75"/>
                </a:lnTo>
                <a:lnTo>
                  <a:pt x="649" y="65"/>
                </a:lnTo>
                <a:lnTo>
                  <a:pt x="639" y="57"/>
                </a:lnTo>
                <a:lnTo>
                  <a:pt x="627" y="49"/>
                </a:lnTo>
                <a:lnTo>
                  <a:pt x="615" y="40"/>
                </a:lnTo>
                <a:lnTo>
                  <a:pt x="600" y="36"/>
                </a:lnTo>
                <a:lnTo>
                  <a:pt x="586" y="32"/>
                </a:lnTo>
                <a:lnTo>
                  <a:pt x="572" y="28"/>
                </a:lnTo>
                <a:lnTo>
                  <a:pt x="556" y="28"/>
                </a:lnTo>
                <a:lnTo>
                  <a:pt x="556" y="28"/>
                </a:lnTo>
                <a:lnTo>
                  <a:pt x="534" y="30"/>
                </a:lnTo>
                <a:lnTo>
                  <a:pt x="511" y="36"/>
                </a:lnTo>
                <a:lnTo>
                  <a:pt x="491" y="44"/>
                </a:lnTo>
                <a:lnTo>
                  <a:pt x="473" y="57"/>
                </a:lnTo>
                <a:lnTo>
                  <a:pt x="456" y="71"/>
                </a:lnTo>
                <a:lnTo>
                  <a:pt x="442" y="87"/>
                </a:lnTo>
                <a:lnTo>
                  <a:pt x="432" y="107"/>
                </a:lnTo>
                <a:lnTo>
                  <a:pt x="424" y="128"/>
                </a:lnTo>
                <a:lnTo>
                  <a:pt x="424" y="128"/>
                </a:lnTo>
                <a:lnTo>
                  <a:pt x="436" y="132"/>
                </a:lnTo>
                <a:lnTo>
                  <a:pt x="448" y="138"/>
                </a:lnTo>
                <a:lnTo>
                  <a:pt x="458" y="144"/>
                </a:lnTo>
                <a:lnTo>
                  <a:pt x="469" y="154"/>
                </a:lnTo>
                <a:lnTo>
                  <a:pt x="477" y="164"/>
                </a:lnTo>
                <a:lnTo>
                  <a:pt x="483" y="176"/>
                </a:lnTo>
                <a:lnTo>
                  <a:pt x="485" y="191"/>
                </a:lnTo>
                <a:lnTo>
                  <a:pt x="487" y="203"/>
                </a:lnTo>
                <a:lnTo>
                  <a:pt x="329" y="203"/>
                </a:lnTo>
                <a:lnTo>
                  <a:pt x="329" y="203"/>
                </a:lnTo>
                <a:lnTo>
                  <a:pt x="331" y="189"/>
                </a:lnTo>
                <a:lnTo>
                  <a:pt x="335" y="176"/>
                </a:lnTo>
                <a:lnTo>
                  <a:pt x="341" y="164"/>
                </a:lnTo>
                <a:lnTo>
                  <a:pt x="349" y="152"/>
                </a:lnTo>
                <a:lnTo>
                  <a:pt x="359" y="144"/>
                </a:lnTo>
                <a:lnTo>
                  <a:pt x="369" y="136"/>
                </a:lnTo>
                <a:lnTo>
                  <a:pt x="381" y="130"/>
                </a:lnTo>
                <a:lnTo>
                  <a:pt x="396" y="128"/>
                </a:lnTo>
                <a:lnTo>
                  <a:pt x="396" y="128"/>
                </a:lnTo>
                <a:lnTo>
                  <a:pt x="404" y="101"/>
                </a:lnTo>
                <a:lnTo>
                  <a:pt x="418" y="77"/>
                </a:lnTo>
                <a:lnTo>
                  <a:pt x="434" y="55"/>
                </a:lnTo>
                <a:lnTo>
                  <a:pt x="452" y="36"/>
                </a:lnTo>
                <a:lnTo>
                  <a:pt x="477" y="22"/>
                </a:lnTo>
                <a:lnTo>
                  <a:pt x="501" y="10"/>
                </a:lnTo>
                <a:lnTo>
                  <a:pt x="527" y="4"/>
                </a:lnTo>
                <a:lnTo>
                  <a:pt x="542" y="2"/>
                </a:lnTo>
                <a:lnTo>
                  <a:pt x="556" y="0"/>
                </a:lnTo>
                <a:lnTo>
                  <a:pt x="556" y="0"/>
                </a:lnTo>
                <a:lnTo>
                  <a:pt x="574" y="2"/>
                </a:lnTo>
                <a:lnTo>
                  <a:pt x="592" y="4"/>
                </a:lnTo>
                <a:lnTo>
                  <a:pt x="611" y="10"/>
                </a:lnTo>
                <a:lnTo>
                  <a:pt x="627" y="16"/>
                </a:lnTo>
                <a:lnTo>
                  <a:pt x="641" y="24"/>
                </a:lnTo>
                <a:lnTo>
                  <a:pt x="655" y="34"/>
                </a:lnTo>
                <a:lnTo>
                  <a:pt x="669" y="46"/>
                </a:lnTo>
                <a:lnTo>
                  <a:pt x="682" y="59"/>
                </a:lnTo>
                <a:lnTo>
                  <a:pt x="659" y="75"/>
                </a:lnTo>
                <a:close/>
                <a:moveTo>
                  <a:pt x="0" y="221"/>
                </a:moveTo>
                <a:lnTo>
                  <a:pt x="609" y="221"/>
                </a:lnTo>
                <a:lnTo>
                  <a:pt x="329" y="552"/>
                </a:lnTo>
                <a:lnTo>
                  <a:pt x="329" y="787"/>
                </a:lnTo>
                <a:lnTo>
                  <a:pt x="527" y="868"/>
                </a:lnTo>
                <a:lnTo>
                  <a:pt x="95" y="868"/>
                </a:lnTo>
                <a:lnTo>
                  <a:pt x="276" y="791"/>
                </a:lnTo>
                <a:lnTo>
                  <a:pt x="276" y="556"/>
                </a:lnTo>
                <a:lnTo>
                  <a:pt x="0" y="221"/>
                </a:lnTo>
                <a:close/>
                <a:moveTo>
                  <a:pt x="300" y="501"/>
                </a:moveTo>
                <a:lnTo>
                  <a:pt x="302" y="501"/>
                </a:lnTo>
                <a:lnTo>
                  <a:pt x="527" y="255"/>
                </a:lnTo>
                <a:lnTo>
                  <a:pt x="81" y="255"/>
                </a:lnTo>
                <a:lnTo>
                  <a:pt x="300" y="501"/>
                </a:lnTo>
                <a:close/>
                <a:moveTo>
                  <a:pt x="418" y="324"/>
                </a:moveTo>
                <a:lnTo>
                  <a:pt x="304" y="450"/>
                </a:lnTo>
                <a:lnTo>
                  <a:pt x="189" y="326"/>
                </a:lnTo>
                <a:lnTo>
                  <a:pt x="418" y="32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479426" y="5357813"/>
            <a:ext cx="1146175" cy="1398587"/>
          </a:xfrm>
          <a:custGeom>
            <a:avLst/>
            <a:gdLst>
              <a:gd name="T0" fmla="*/ 566 w 722"/>
              <a:gd name="T1" fmla="*/ 244 h 881"/>
              <a:gd name="T2" fmla="*/ 487 w 722"/>
              <a:gd name="T3" fmla="*/ 400 h 881"/>
              <a:gd name="T4" fmla="*/ 463 w 722"/>
              <a:gd name="T5" fmla="*/ 376 h 881"/>
              <a:gd name="T6" fmla="*/ 392 w 722"/>
              <a:gd name="T7" fmla="*/ 161 h 881"/>
              <a:gd name="T8" fmla="*/ 408 w 722"/>
              <a:gd name="T9" fmla="*/ 134 h 881"/>
              <a:gd name="T10" fmla="*/ 438 w 722"/>
              <a:gd name="T11" fmla="*/ 102 h 881"/>
              <a:gd name="T12" fmla="*/ 475 w 722"/>
              <a:gd name="T13" fmla="*/ 78 h 881"/>
              <a:gd name="T14" fmla="*/ 517 w 722"/>
              <a:gd name="T15" fmla="*/ 65 h 881"/>
              <a:gd name="T16" fmla="*/ 562 w 722"/>
              <a:gd name="T17" fmla="*/ 63 h 881"/>
              <a:gd name="T18" fmla="*/ 592 w 722"/>
              <a:gd name="T19" fmla="*/ 67 h 881"/>
              <a:gd name="T20" fmla="*/ 617 w 722"/>
              <a:gd name="T21" fmla="*/ 51 h 881"/>
              <a:gd name="T22" fmla="*/ 635 w 722"/>
              <a:gd name="T23" fmla="*/ 55 h 881"/>
              <a:gd name="T24" fmla="*/ 651 w 722"/>
              <a:gd name="T25" fmla="*/ 67 h 881"/>
              <a:gd name="T26" fmla="*/ 657 w 722"/>
              <a:gd name="T27" fmla="*/ 88 h 881"/>
              <a:gd name="T28" fmla="*/ 655 w 722"/>
              <a:gd name="T29" fmla="*/ 100 h 881"/>
              <a:gd name="T30" fmla="*/ 678 w 722"/>
              <a:gd name="T31" fmla="*/ 120 h 881"/>
              <a:gd name="T32" fmla="*/ 718 w 722"/>
              <a:gd name="T33" fmla="*/ 195 h 881"/>
              <a:gd name="T34" fmla="*/ 722 w 722"/>
              <a:gd name="T35" fmla="*/ 252 h 881"/>
              <a:gd name="T36" fmla="*/ 712 w 722"/>
              <a:gd name="T37" fmla="*/ 297 h 881"/>
              <a:gd name="T38" fmla="*/ 446 w 722"/>
              <a:gd name="T39" fmla="*/ 305 h 881"/>
              <a:gd name="T40" fmla="*/ 363 w 722"/>
              <a:gd name="T41" fmla="*/ 299 h 881"/>
              <a:gd name="T42" fmla="*/ 337 w 722"/>
              <a:gd name="T43" fmla="*/ 299 h 881"/>
              <a:gd name="T44" fmla="*/ 363 w 722"/>
              <a:gd name="T45" fmla="*/ 250 h 881"/>
              <a:gd name="T46" fmla="*/ 465 w 722"/>
              <a:gd name="T47" fmla="*/ 256 h 881"/>
              <a:gd name="T48" fmla="*/ 446 w 722"/>
              <a:gd name="T49" fmla="*/ 305 h 881"/>
              <a:gd name="T50" fmla="*/ 185 w 722"/>
              <a:gd name="T51" fmla="*/ 136 h 881"/>
              <a:gd name="T52" fmla="*/ 231 w 722"/>
              <a:gd name="T53" fmla="*/ 92 h 881"/>
              <a:gd name="T54" fmla="*/ 177 w 722"/>
              <a:gd name="T55" fmla="*/ 270 h 881"/>
              <a:gd name="T56" fmla="*/ 177 w 722"/>
              <a:gd name="T57" fmla="*/ 337 h 881"/>
              <a:gd name="T58" fmla="*/ 148 w 722"/>
              <a:gd name="T59" fmla="*/ 360 h 881"/>
              <a:gd name="T60" fmla="*/ 146 w 722"/>
              <a:gd name="T61" fmla="*/ 372 h 881"/>
              <a:gd name="T62" fmla="*/ 156 w 722"/>
              <a:gd name="T63" fmla="*/ 392 h 881"/>
              <a:gd name="T64" fmla="*/ 205 w 722"/>
              <a:gd name="T65" fmla="*/ 418 h 881"/>
              <a:gd name="T66" fmla="*/ 284 w 722"/>
              <a:gd name="T67" fmla="*/ 435 h 881"/>
              <a:gd name="T68" fmla="*/ 341 w 722"/>
              <a:gd name="T69" fmla="*/ 439 h 881"/>
              <a:gd name="T70" fmla="*/ 422 w 722"/>
              <a:gd name="T71" fmla="*/ 437 h 881"/>
              <a:gd name="T72" fmla="*/ 485 w 722"/>
              <a:gd name="T73" fmla="*/ 429 h 881"/>
              <a:gd name="T74" fmla="*/ 554 w 722"/>
              <a:gd name="T75" fmla="*/ 404 h 881"/>
              <a:gd name="T76" fmla="*/ 580 w 722"/>
              <a:gd name="T77" fmla="*/ 378 h 881"/>
              <a:gd name="T78" fmla="*/ 580 w 722"/>
              <a:gd name="T79" fmla="*/ 366 h 881"/>
              <a:gd name="T80" fmla="*/ 564 w 722"/>
              <a:gd name="T81" fmla="*/ 345 h 881"/>
              <a:gd name="T82" fmla="*/ 617 w 722"/>
              <a:gd name="T83" fmla="*/ 311 h 881"/>
              <a:gd name="T84" fmla="*/ 661 w 722"/>
              <a:gd name="T85" fmla="*/ 374 h 881"/>
              <a:gd name="T86" fmla="*/ 680 w 722"/>
              <a:gd name="T87" fmla="*/ 459 h 881"/>
              <a:gd name="T88" fmla="*/ 680 w 722"/>
              <a:gd name="T89" fmla="*/ 526 h 881"/>
              <a:gd name="T90" fmla="*/ 659 w 722"/>
              <a:gd name="T91" fmla="*/ 623 h 881"/>
              <a:gd name="T92" fmla="*/ 615 w 722"/>
              <a:gd name="T93" fmla="*/ 721 h 881"/>
              <a:gd name="T94" fmla="*/ 550 w 722"/>
              <a:gd name="T95" fmla="*/ 802 h 881"/>
              <a:gd name="T96" fmla="*/ 467 w 722"/>
              <a:gd name="T97" fmla="*/ 859 h 881"/>
              <a:gd name="T98" fmla="*/ 400 w 722"/>
              <a:gd name="T99" fmla="*/ 877 h 881"/>
              <a:gd name="T100" fmla="*/ 363 w 722"/>
              <a:gd name="T101" fmla="*/ 881 h 881"/>
              <a:gd name="T102" fmla="*/ 300 w 722"/>
              <a:gd name="T103" fmla="*/ 875 h 881"/>
              <a:gd name="T104" fmla="*/ 248 w 722"/>
              <a:gd name="T105" fmla="*/ 859 h 881"/>
              <a:gd name="T106" fmla="*/ 160 w 722"/>
              <a:gd name="T107" fmla="*/ 802 h 881"/>
              <a:gd name="T108" fmla="*/ 99 w 722"/>
              <a:gd name="T109" fmla="*/ 721 h 881"/>
              <a:gd name="T110" fmla="*/ 61 w 722"/>
              <a:gd name="T111" fmla="*/ 623 h 881"/>
              <a:gd name="T112" fmla="*/ 45 w 722"/>
              <a:gd name="T113" fmla="*/ 526 h 881"/>
              <a:gd name="T114" fmla="*/ 47 w 722"/>
              <a:gd name="T115" fmla="*/ 451 h 881"/>
              <a:gd name="T116" fmla="*/ 57 w 722"/>
              <a:gd name="T117" fmla="*/ 380 h 881"/>
              <a:gd name="T118" fmla="*/ 77 w 722"/>
              <a:gd name="T119" fmla="*/ 337 h 881"/>
              <a:gd name="T120" fmla="*/ 110 w 722"/>
              <a:gd name="T121" fmla="*/ 303 h 881"/>
              <a:gd name="T122" fmla="*/ 156 w 722"/>
              <a:gd name="T123" fmla="*/ 276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22" h="881">
                <a:moveTo>
                  <a:pt x="706" y="311"/>
                </a:moveTo>
                <a:lnTo>
                  <a:pt x="706" y="311"/>
                </a:lnTo>
                <a:lnTo>
                  <a:pt x="566" y="244"/>
                </a:lnTo>
                <a:lnTo>
                  <a:pt x="493" y="390"/>
                </a:lnTo>
                <a:lnTo>
                  <a:pt x="493" y="390"/>
                </a:lnTo>
                <a:lnTo>
                  <a:pt x="487" y="400"/>
                </a:lnTo>
                <a:lnTo>
                  <a:pt x="459" y="384"/>
                </a:lnTo>
                <a:lnTo>
                  <a:pt x="459" y="384"/>
                </a:lnTo>
                <a:lnTo>
                  <a:pt x="463" y="376"/>
                </a:lnTo>
                <a:lnTo>
                  <a:pt x="534" y="230"/>
                </a:lnTo>
                <a:lnTo>
                  <a:pt x="534" y="230"/>
                </a:lnTo>
                <a:lnTo>
                  <a:pt x="392" y="161"/>
                </a:lnTo>
                <a:lnTo>
                  <a:pt x="392" y="161"/>
                </a:lnTo>
                <a:lnTo>
                  <a:pt x="400" y="149"/>
                </a:lnTo>
                <a:lnTo>
                  <a:pt x="408" y="134"/>
                </a:lnTo>
                <a:lnTo>
                  <a:pt x="416" y="122"/>
                </a:lnTo>
                <a:lnTo>
                  <a:pt x="428" y="112"/>
                </a:lnTo>
                <a:lnTo>
                  <a:pt x="438" y="102"/>
                </a:lnTo>
                <a:lnTo>
                  <a:pt x="450" y="94"/>
                </a:lnTo>
                <a:lnTo>
                  <a:pt x="463" y="86"/>
                </a:lnTo>
                <a:lnTo>
                  <a:pt x="475" y="78"/>
                </a:lnTo>
                <a:lnTo>
                  <a:pt x="489" y="73"/>
                </a:lnTo>
                <a:lnTo>
                  <a:pt x="503" y="67"/>
                </a:lnTo>
                <a:lnTo>
                  <a:pt x="517" y="65"/>
                </a:lnTo>
                <a:lnTo>
                  <a:pt x="532" y="63"/>
                </a:lnTo>
                <a:lnTo>
                  <a:pt x="548" y="61"/>
                </a:lnTo>
                <a:lnTo>
                  <a:pt x="562" y="63"/>
                </a:lnTo>
                <a:lnTo>
                  <a:pt x="576" y="65"/>
                </a:lnTo>
                <a:lnTo>
                  <a:pt x="592" y="67"/>
                </a:lnTo>
                <a:lnTo>
                  <a:pt x="592" y="67"/>
                </a:lnTo>
                <a:lnTo>
                  <a:pt x="599" y="59"/>
                </a:lnTo>
                <a:lnTo>
                  <a:pt x="607" y="55"/>
                </a:lnTo>
                <a:lnTo>
                  <a:pt x="617" y="51"/>
                </a:lnTo>
                <a:lnTo>
                  <a:pt x="629" y="53"/>
                </a:lnTo>
                <a:lnTo>
                  <a:pt x="629" y="53"/>
                </a:lnTo>
                <a:lnTo>
                  <a:pt x="635" y="55"/>
                </a:lnTo>
                <a:lnTo>
                  <a:pt x="641" y="57"/>
                </a:lnTo>
                <a:lnTo>
                  <a:pt x="647" y="61"/>
                </a:lnTo>
                <a:lnTo>
                  <a:pt x="651" y="67"/>
                </a:lnTo>
                <a:lnTo>
                  <a:pt x="655" y="73"/>
                </a:lnTo>
                <a:lnTo>
                  <a:pt x="657" y="80"/>
                </a:lnTo>
                <a:lnTo>
                  <a:pt x="657" y="88"/>
                </a:lnTo>
                <a:lnTo>
                  <a:pt x="657" y="94"/>
                </a:lnTo>
                <a:lnTo>
                  <a:pt x="657" y="94"/>
                </a:lnTo>
                <a:lnTo>
                  <a:pt x="655" y="100"/>
                </a:lnTo>
                <a:lnTo>
                  <a:pt x="655" y="100"/>
                </a:lnTo>
                <a:lnTo>
                  <a:pt x="668" y="110"/>
                </a:lnTo>
                <a:lnTo>
                  <a:pt x="678" y="120"/>
                </a:lnTo>
                <a:lnTo>
                  <a:pt x="696" y="142"/>
                </a:lnTo>
                <a:lnTo>
                  <a:pt x="708" y="169"/>
                </a:lnTo>
                <a:lnTo>
                  <a:pt x="718" y="195"/>
                </a:lnTo>
                <a:lnTo>
                  <a:pt x="722" y="224"/>
                </a:lnTo>
                <a:lnTo>
                  <a:pt x="722" y="238"/>
                </a:lnTo>
                <a:lnTo>
                  <a:pt x="722" y="252"/>
                </a:lnTo>
                <a:lnTo>
                  <a:pt x="718" y="268"/>
                </a:lnTo>
                <a:lnTo>
                  <a:pt x="716" y="282"/>
                </a:lnTo>
                <a:lnTo>
                  <a:pt x="712" y="297"/>
                </a:lnTo>
                <a:lnTo>
                  <a:pt x="706" y="311"/>
                </a:lnTo>
                <a:lnTo>
                  <a:pt x="706" y="311"/>
                </a:lnTo>
                <a:close/>
                <a:moveTo>
                  <a:pt x="446" y="305"/>
                </a:moveTo>
                <a:lnTo>
                  <a:pt x="446" y="305"/>
                </a:lnTo>
                <a:lnTo>
                  <a:pt x="406" y="301"/>
                </a:lnTo>
                <a:lnTo>
                  <a:pt x="363" y="299"/>
                </a:lnTo>
                <a:lnTo>
                  <a:pt x="363" y="299"/>
                </a:lnTo>
                <a:lnTo>
                  <a:pt x="337" y="299"/>
                </a:lnTo>
                <a:lnTo>
                  <a:pt x="337" y="299"/>
                </a:lnTo>
                <a:lnTo>
                  <a:pt x="315" y="250"/>
                </a:lnTo>
                <a:lnTo>
                  <a:pt x="315" y="250"/>
                </a:lnTo>
                <a:lnTo>
                  <a:pt x="363" y="250"/>
                </a:lnTo>
                <a:lnTo>
                  <a:pt x="363" y="250"/>
                </a:lnTo>
                <a:lnTo>
                  <a:pt x="418" y="250"/>
                </a:lnTo>
                <a:lnTo>
                  <a:pt x="465" y="256"/>
                </a:lnTo>
                <a:lnTo>
                  <a:pt x="465" y="256"/>
                </a:lnTo>
                <a:lnTo>
                  <a:pt x="457" y="280"/>
                </a:lnTo>
                <a:lnTo>
                  <a:pt x="446" y="305"/>
                </a:lnTo>
                <a:lnTo>
                  <a:pt x="446" y="305"/>
                </a:lnTo>
                <a:close/>
                <a:moveTo>
                  <a:pt x="266" y="388"/>
                </a:moveTo>
                <a:lnTo>
                  <a:pt x="185" y="136"/>
                </a:lnTo>
                <a:lnTo>
                  <a:pt x="0" y="57"/>
                </a:lnTo>
                <a:lnTo>
                  <a:pt x="18" y="0"/>
                </a:lnTo>
                <a:lnTo>
                  <a:pt x="231" y="92"/>
                </a:lnTo>
                <a:lnTo>
                  <a:pt x="331" y="388"/>
                </a:lnTo>
                <a:lnTo>
                  <a:pt x="266" y="388"/>
                </a:lnTo>
                <a:close/>
                <a:moveTo>
                  <a:pt x="177" y="270"/>
                </a:moveTo>
                <a:lnTo>
                  <a:pt x="199" y="325"/>
                </a:lnTo>
                <a:lnTo>
                  <a:pt x="199" y="325"/>
                </a:lnTo>
                <a:lnTo>
                  <a:pt x="177" y="337"/>
                </a:lnTo>
                <a:lnTo>
                  <a:pt x="158" y="347"/>
                </a:lnTo>
                <a:lnTo>
                  <a:pt x="154" y="353"/>
                </a:lnTo>
                <a:lnTo>
                  <a:pt x="148" y="360"/>
                </a:lnTo>
                <a:lnTo>
                  <a:pt x="146" y="366"/>
                </a:lnTo>
                <a:lnTo>
                  <a:pt x="146" y="372"/>
                </a:lnTo>
                <a:lnTo>
                  <a:pt x="146" y="372"/>
                </a:lnTo>
                <a:lnTo>
                  <a:pt x="146" y="378"/>
                </a:lnTo>
                <a:lnTo>
                  <a:pt x="148" y="382"/>
                </a:lnTo>
                <a:lnTo>
                  <a:pt x="156" y="392"/>
                </a:lnTo>
                <a:lnTo>
                  <a:pt x="168" y="402"/>
                </a:lnTo>
                <a:lnTo>
                  <a:pt x="185" y="410"/>
                </a:lnTo>
                <a:lnTo>
                  <a:pt x="205" y="418"/>
                </a:lnTo>
                <a:lnTo>
                  <a:pt x="229" y="424"/>
                </a:lnTo>
                <a:lnTo>
                  <a:pt x="256" y="431"/>
                </a:lnTo>
                <a:lnTo>
                  <a:pt x="284" y="435"/>
                </a:lnTo>
                <a:lnTo>
                  <a:pt x="310" y="528"/>
                </a:lnTo>
                <a:lnTo>
                  <a:pt x="341" y="439"/>
                </a:lnTo>
                <a:lnTo>
                  <a:pt x="341" y="439"/>
                </a:lnTo>
                <a:lnTo>
                  <a:pt x="345" y="439"/>
                </a:lnTo>
                <a:lnTo>
                  <a:pt x="388" y="627"/>
                </a:lnTo>
                <a:lnTo>
                  <a:pt x="422" y="437"/>
                </a:lnTo>
                <a:lnTo>
                  <a:pt x="422" y="437"/>
                </a:lnTo>
                <a:lnTo>
                  <a:pt x="455" y="433"/>
                </a:lnTo>
                <a:lnTo>
                  <a:pt x="485" y="429"/>
                </a:lnTo>
                <a:lnTo>
                  <a:pt x="511" y="420"/>
                </a:lnTo>
                <a:lnTo>
                  <a:pt x="536" y="412"/>
                </a:lnTo>
                <a:lnTo>
                  <a:pt x="554" y="404"/>
                </a:lnTo>
                <a:lnTo>
                  <a:pt x="568" y="394"/>
                </a:lnTo>
                <a:lnTo>
                  <a:pt x="578" y="384"/>
                </a:lnTo>
                <a:lnTo>
                  <a:pt x="580" y="378"/>
                </a:lnTo>
                <a:lnTo>
                  <a:pt x="580" y="372"/>
                </a:lnTo>
                <a:lnTo>
                  <a:pt x="580" y="372"/>
                </a:lnTo>
                <a:lnTo>
                  <a:pt x="580" y="366"/>
                </a:lnTo>
                <a:lnTo>
                  <a:pt x="576" y="360"/>
                </a:lnTo>
                <a:lnTo>
                  <a:pt x="570" y="351"/>
                </a:lnTo>
                <a:lnTo>
                  <a:pt x="564" y="345"/>
                </a:lnTo>
                <a:lnTo>
                  <a:pt x="597" y="295"/>
                </a:lnTo>
                <a:lnTo>
                  <a:pt x="597" y="295"/>
                </a:lnTo>
                <a:lnTo>
                  <a:pt x="617" y="311"/>
                </a:lnTo>
                <a:lnTo>
                  <a:pt x="635" y="329"/>
                </a:lnTo>
                <a:lnTo>
                  <a:pt x="651" y="349"/>
                </a:lnTo>
                <a:lnTo>
                  <a:pt x="661" y="374"/>
                </a:lnTo>
                <a:lnTo>
                  <a:pt x="672" y="400"/>
                </a:lnTo>
                <a:lnTo>
                  <a:pt x="678" y="429"/>
                </a:lnTo>
                <a:lnTo>
                  <a:pt x="680" y="459"/>
                </a:lnTo>
                <a:lnTo>
                  <a:pt x="682" y="493"/>
                </a:lnTo>
                <a:lnTo>
                  <a:pt x="682" y="493"/>
                </a:lnTo>
                <a:lnTo>
                  <a:pt x="680" y="526"/>
                </a:lnTo>
                <a:lnTo>
                  <a:pt x="676" y="558"/>
                </a:lnTo>
                <a:lnTo>
                  <a:pt x="670" y="591"/>
                </a:lnTo>
                <a:lnTo>
                  <a:pt x="659" y="623"/>
                </a:lnTo>
                <a:lnTo>
                  <a:pt x="647" y="658"/>
                </a:lnTo>
                <a:lnTo>
                  <a:pt x="633" y="688"/>
                </a:lnTo>
                <a:lnTo>
                  <a:pt x="615" y="721"/>
                </a:lnTo>
                <a:lnTo>
                  <a:pt x="597" y="749"/>
                </a:lnTo>
                <a:lnTo>
                  <a:pt x="574" y="778"/>
                </a:lnTo>
                <a:lnTo>
                  <a:pt x="550" y="802"/>
                </a:lnTo>
                <a:lnTo>
                  <a:pt x="526" y="824"/>
                </a:lnTo>
                <a:lnTo>
                  <a:pt x="497" y="842"/>
                </a:lnTo>
                <a:lnTo>
                  <a:pt x="467" y="859"/>
                </a:lnTo>
                <a:lnTo>
                  <a:pt x="434" y="871"/>
                </a:lnTo>
                <a:lnTo>
                  <a:pt x="416" y="875"/>
                </a:lnTo>
                <a:lnTo>
                  <a:pt x="400" y="877"/>
                </a:lnTo>
                <a:lnTo>
                  <a:pt x="381" y="879"/>
                </a:lnTo>
                <a:lnTo>
                  <a:pt x="363" y="881"/>
                </a:lnTo>
                <a:lnTo>
                  <a:pt x="363" y="881"/>
                </a:lnTo>
                <a:lnTo>
                  <a:pt x="341" y="879"/>
                </a:lnTo>
                <a:lnTo>
                  <a:pt x="321" y="877"/>
                </a:lnTo>
                <a:lnTo>
                  <a:pt x="300" y="875"/>
                </a:lnTo>
                <a:lnTo>
                  <a:pt x="282" y="871"/>
                </a:lnTo>
                <a:lnTo>
                  <a:pt x="264" y="865"/>
                </a:lnTo>
                <a:lnTo>
                  <a:pt x="248" y="859"/>
                </a:lnTo>
                <a:lnTo>
                  <a:pt x="215" y="842"/>
                </a:lnTo>
                <a:lnTo>
                  <a:pt x="185" y="824"/>
                </a:lnTo>
                <a:lnTo>
                  <a:pt x="160" y="802"/>
                </a:lnTo>
                <a:lnTo>
                  <a:pt x="136" y="778"/>
                </a:lnTo>
                <a:lnTo>
                  <a:pt x="116" y="749"/>
                </a:lnTo>
                <a:lnTo>
                  <a:pt x="99" y="721"/>
                </a:lnTo>
                <a:lnTo>
                  <a:pt x="83" y="688"/>
                </a:lnTo>
                <a:lnTo>
                  <a:pt x="71" y="658"/>
                </a:lnTo>
                <a:lnTo>
                  <a:pt x="61" y="623"/>
                </a:lnTo>
                <a:lnTo>
                  <a:pt x="55" y="591"/>
                </a:lnTo>
                <a:lnTo>
                  <a:pt x="49" y="558"/>
                </a:lnTo>
                <a:lnTo>
                  <a:pt x="45" y="526"/>
                </a:lnTo>
                <a:lnTo>
                  <a:pt x="45" y="493"/>
                </a:lnTo>
                <a:lnTo>
                  <a:pt x="45" y="493"/>
                </a:lnTo>
                <a:lnTo>
                  <a:pt x="47" y="451"/>
                </a:lnTo>
                <a:lnTo>
                  <a:pt x="51" y="414"/>
                </a:lnTo>
                <a:lnTo>
                  <a:pt x="53" y="396"/>
                </a:lnTo>
                <a:lnTo>
                  <a:pt x="57" y="380"/>
                </a:lnTo>
                <a:lnTo>
                  <a:pt x="63" y="366"/>
                </a:lnTo>
                <a:lnTo>
                  <a:pt x="71" y="351"/>
                </a:lnTo>
                <a:lnTo>
                  <a:pt x="77" y="337"/>
                </a:lnTo>
                <a:lnTo>
                  <a:pt x="87" y="325"/>
                </a:lnTo>
                <a:lnTo>
                  <a:pt x="97" y="313"/>
                </a:lnTo>
                <a:lnTo>
                  <a:pt x="110" y="303"/>
                </a:lnTo>
                <a:lnTo>
                  <a:pt x="124" y="293"/>
                </a:lnTo>
                <a:lnTo>
                  <a:pt x="140" y="284"/>
                </a:lnTo>
                <a:lnTo>
                  <a:pt x="156" y="276"/>
                </a:lnTo>
                <a:lnTo>
                  <a:pt x="177" y="270"/>
                </a:lnTo>
                <a:lnTo>
                  <a:pt x="177" y="27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2097088" y="5416550"/>
            <a:ext cx="1355725" cy="1281112"/>
          </a:xfrm>
          <a:custGeom>
            <a:avLst/>
            <a:gdLst>
              <a:gd name="T0" fmla="*/ 306 w 854"/>
              <a:gd name="T1" fmla="*/ 138 h 807"/>
              <a:gd name="T2" fmla="*/ 346 w 854"/>
              <a:gd name="T3" fmla="*/ 28 h 807"/>
              <a:gd name="T4" fmla="*/ 381 w 854"/>
              <a:gd name="T5" fmla="*/ 2 h 807"/>
              <a:gd name="T6" fmla="*/ 399 w 854"/>
              <a:gd name="T7" fmla="*/ 53 h 807"/>
              <a:gd name="T8" fmla="*/ 379 w 854"/>
              <a:gd name="T9" fmla="*/ 63 h 807"/>
              <a:gd name="T10" fmla="*/ 357 w 854"/>
              <a:gd name="T11" fmla="*/ 134 h 807"/>
              <a:gd name="T12" fmla="*/ 424 w 854"/>
              <a:gd name="T13" fmla="*/ 140 h 807"/>
              <a:gd name="T14" fmla="*/ 10 w 854"/>
              <a:gd name="T15" fmla="*/ 140 h 807"/>
              <a:gd name="T16" fmla="*/ 809 w 854"/>
              <a:gd name="T17" fmla="*/ 805 h 807"/>
              <a:gd name="T18" fmla="*/ 848 w 854"/>
              <a:gd name="T19" fmla="*/ 787 h 807"/>
              <a:gd name="T20" fmla="*/ 0 w 854"/>
              <a:gd name="T21" fmla="*/ 755 h 807"/>
              <a:gd name="T22" fmla="*/ 28 w 854"/>
              <a:gd name="T23" fmla="*/ 801 h 807"/>
              <a:gd name="T24" fmla="*/ 97 w 854"/>
              <a:gd name="T25" fmla="*/ 807 h 807"/>
              <a:gd name="T26" fmla="*/ 777 w 854"/>
              <a:gd name="T27" fmla="*/ 714 h 807"/>
              <a:gd name="T28" fmla="*/ 813 w 854"/>
              <a:gd name="T29" fmla="*/ 670 h 807"/>
              <a:gd name="T30" fmla="*/ 430 w 854"/>
              <a:gd name="T31" fmla="*/ 613 h 807"/>
              <a:gd name="T32" fmla="*/ 434 w 854"/>
              <a:gd name="T33" fmla="*/ 670 h 807"/>
              <a:gd name="T34" fmla="*/ 472 w 854"/>
              <a:gd name="T35" fmla="*/ 716 h 807"/>
              <a:gd name="T36" fmla="*/ 472 w 854"/>
              <a:gd name="T37" fmla="*/ 481 h 807"/>
              <a:gd name="T38" fmla="*/ 434 w 854"/>
              <a:gd name="T39" fmla="*/ 495 h 807"/>
              <a:gd name="T40" fmla="*/ 417 w 854"/>
              <a:gd name="T41" fmla="*/ 536 h 807"/>
              <a:gd name="T42" fmla="*/ 430 w 854"/>
              <a:gd name="T43" fmla="*/ 568 h 807"/>
              <a:gd name="T44" fmla="*/ 460 w 854"/>
              <a:gd name="T45" fmla="*/ 588 h 807"/>
              <a:gd name="T46" fmla="*/ 493 w 854"/>
              <a:gd name="T47" fmla="*/ 584 h 807"/>
              <a:gd name="T48" fmla="*/ 521 w 854"/>
              <a:gd name="T49" fmla="*/ 580 h 807"/>
              <a:gd name="T50" fmla="*/ 553 w 854"/>
              <a:gd name="T51" fmla="*/ 590 h 807"/>
              <a:gd name="T52" fmla="*/ 590 w 854"/>
              <a:gd name="T53" fmla="*/ 576 h 807"/>
              <a:gd name="T54" fmla="*/ 614 w 854"/>
              <a:gd name="T55" fmla="*/ 588 h 807"/>
              <a:gd name="T56" fmla="*/ 649 w 854"/>
              <a:gd name="T57" fmla="*/ 586 h 807"/>
              <a:gd name="T58" fmla="*/ 673 w 854"/>
              <a:gd name="T59" fmla="*/ 582 h 807"/>
              <a:gd name="T60" fmla="*/ 701 w 854"/>
              <a:gd name="T61" fmla="*/ 590 h 807"/>
              <a:gd name="T62" fmla="*/ 738 w 854"/>
              <a:gd name="T63" fmla="*/ 576 h 807"/>
              <a:gd name="T64" fmla="*/ 781 w 854"/>
              <a:gd name="T65" fmla="*/ 590 h 807"/>
              <a:gd name="T66" fmla="*/ 811 w 854"/>
              <a:gd name="T67" fmla="*/ 576 h 807"/>
              <a:gd name="T68" fmla="*/ 827 w 854"/>
              <a:gd name="T69" fmla="*/ 542 h 807"/>
              <a:gd name="T70" fmla="*/ 821 w 854"/>
              <a:gd name="T71" fmla="*/ 509 h 807"/>
              <a:gd name="T72" fmla="*/ 795 w 854"/>
              <a:gd name="T73" fmla="*/ 485 h 807"/>
              <a:gd name="T74" fmla="*/ 766 w 854"/>
              <a:gd name="T75" fmla="*/ 481 h 807"/>
              <a:gd name="T76" fmla="*/ 736 w 854"/>
              <a:gd name="T77" fmla="*/ 497 h 807"/>
              <a:gd name="T78" fmla="*/ 697 w 854"/>
              <a:gd name="T79" fmla="*/ 483 h 807"/>
              <a:gd name="T80" fmla="*/ 671 w 854"/>
              <a:gd name="T81" fmla="*/ 489 h 807"/>
              <a:gd name="T82" fmla="*/ 649 w 854"/>
              <a:gd name="T83" fmla="*/ 485 h 807"/>
              <a:gd name="T84" fmla="*/ 620 w 854"/>
              <a:gd name="T85" fmla="*/ 483 h 807"/>
              <a:gd name="T86" fmla="*/ 592 w 854"/>
              <a:gd name="T87" fmla="*/ 495 h 807"/>
              <a:gd name="T88" fmla="*/ 580 w 854"/>
              <a:gd name="T89" fmla="*/ 489 h 807"/>
              <a:gd name="T90" fmla="*/ 549 w 854"/>
              <a:gd name="T91" fmla="*/ 481 h 807"/>
              <a:gd name="T92" fmla="*/ 513 w 854"/>
              <a:gd name="T93" fmla="*/ 499 h 807"/>
              <a:gd name="T94" fmla="*/ 482 w 854"/>
              <a:gd name="T95" fmla="*/ 481 h 807"/>
              <a:gd name="T96" fmla="*/ 515 w 854"/>
              <a:gd name="T97" fmla="*/ 367 h 807"/>
              <a:gd name="T98" fmla="*/ 448 w 854"/>
              <a:gd name="T99" fmla="*/ 392 h 807"/>
              <a:gd name="T100" fmla="*/ 430 w 854"/>
              <a:gd name="T101" fmla="*/ 456 h 807"/>
              <a:gd name="T102" fmla="*/ 815 w 854"/>
              <a:gd name="T103" fmla="*/ 418 h 807"/>
              <a:gd name="T104" fmla="*/ 775 w 854"/>
              <a:gd name="T105" fmla="*/ 375 h 807"/>
              <a:gd name="T106" fmla="*/ 515 w 854"/>
              <a:gd name="T107" fmla="*/ 367 h 807"/>
              <a:gd name="T108" fmla="*/ 60 w 854"/>
              <a:gd name="T109" fmla="*/ 298 h 807"/>
              <a:gd name="T110" fmla="*/ 257 w 854"/>
              <a:gd name="T111" fmla="*/ 298 h 807"/>
              <a:gd name="T112" fmla="*/ 294 w 854"/>
              <a:gd name="T113" fmla="*/ 183 h 807"/>
              <a:gd name="T114" fmla="*/ 56 w 854"/>
              <a:gd name="T115" fmla="*/ 176 h 807"/>
              <a:gd name="T116" fmla="*/ 379 w 854"/>
              <a:gd name="T117" fmla="*/ 292 h 807"/>
              <a:gd name="T118" fmla="*/ 375 w 854"/>
              <a:gd name="T119" fmla="*/ 176 h 807"/>
              <a:gd name="T120" fmla="*/ 338 w 854"/>
              <a:gd name="T121" fmla="*/ 181 h 807"/>
              <a:gd name="T122" fmla="*/ 316 w 854"/>
              <a:gd name="T123" fmla="*/ 298 h 807"/>
              <a:gd name="T124" fmla="*/ 379 w 854"/>
              <a:gd name="T125" fmla="*/ 292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54" h="807">
                <a:moveTo>
                  <a:pt x="10" y="140"/>
                </a:moveTo>
                <a:lnTo>
                  <a:pt x="300" y="140"/>
                </a:lnTo>
                <a:lnTo>
                  <a:pt x="300" y="140"/>
                </a:lnTo>
                <a:lnTo>
                  <a:pt x="306" y="138"/>
                </a:lnTo>
                <a:lnTo>
                  <a:pt x="310" y="134"/>
                </a:lnTo>
                <a:lnTo>
                  <a:pt x="336" y="45"/>
                </a:lnTo>
                <a:lnTo>
                  <a:pt x="336" y="45"/>
                </a:lnTo>
                <a:lnTo>
                  <a:pt x="346" y="28"/>
                </a:lnTo>
                <a:lnTo>
                  <a:pt x="357" y="14"/>
                </a:lnTo>
                <a:lnTo>
                  <a:pt x="365" y="8"/>
                </a:lnTo>
                <a:lnTo>
                  <a:pt x="373" y="4"/>
                </a:lnTo>
                <a:lnTo>
                  <a:pt x="381" y="2"/>
                </a:lnTo>
                <a:lnTo>
                  <a:pt x="389" y="0"/>
                </a:lnTo>
                <a:lnTo>
                  <a:pt x="576" y="0"/>
                </a:lnTo>
                <a:lnTo>
                  <a:pt x="576" y="53"/>
                </a:lnTo>
                <a:lnTo>
                  <a:pt x="399" y="53"/>
                </a:lnTo>
                <a:lnTo>
                  <a:pt x="399" y="53"/>
                </a:lnTo>
                <a:lnTo>
                  <a:pt x="391" y="55"/>
                </a:lnTo>
                <a:lnTo>
                  <a:pt x="383" y="57"/>
                </a:lnTo>
                <a:lnTo>
                  <a:pt x="379" y="63"/>
                </a:lnTo>
                <a:lnTo>
                  <a:pt x="375" y="69"/>
                </a:lnTo>
                <a:lnTo>
                  <a:pt x="357" y="128"/>
                </a:lnTo>
                <a:lnTo>
                  <a:pt x="357" y="128"/>
                </a:lnTo>
                <a:lnTo>
                  <a:pt x="357" y="134"/>
                </a:lnTo>
                <a:lnTo>
                  <a:pt x="357" y="138"/>
                </a:lnTo>
                <a:lnTo>
                  <a:pt x="359" y="140"/>
                </a:lnTo>
                <a:lnTo>
                  <a:pt x="363" y="140"/>
                </a:lnTo>
                <a:lnTo>
                  <a:pt x="424" y="140"/>
                </a:lnTo>
                <a:lnTo>
                  <a:pt x="389" y="718"/>
                </a:lnTo>
                <a:lnTo>
                  <a:pt x="48" y="718"/>
                </a:lnTo>
                <a:lnTo>
                  <a:pt x="10" y="140"/>
                </a:lnTo>
                <a:lnTo>
                  <a:pt x="10" y="140"/>
                </a:lnTo>
                <a:close/>
                <a:moveTo>
                  <a:pt x="97" y="807"/>
                </a:moveTo>
                <a:lnTo>
                  <a:pt x="777" y="807"/>
                </a:lnTo>
                <a:lnTo>
                  <a:pt x="777" y="807"/>
                </a:lnTo>
                <a:lnTo>
                  <a:pt x="809" y="805"/>
                </a:lnTo>
                <a:lnTo>
                  <a:pt x="821" y="803"/>
                </a:lnTo>
                <a:lnTo>
                  <a:pt x="833" y="801"/>
                </a:lnTo>
                <a:lnTo>
                  <a:pt x="841" y="795"/>
                </a:lnTo>
                <a:lnTo>
                  <a:pt x="848" y="787"/>
                </a:lnTo>
                <a:lnTo>
                  <a:pt x="852" y="773"/>
                </a:lnTo>
                <a:lnTo>
                  <a:pt x="854" y="755"/>
                </a:lnTo>
                <a:lnTo>
                  <a:pt x="0" y="755"/>
                </a:lnTo>
                <a:lnTo>
                  <a:pt x="0" y="755"/>
                </a:lnTo>
                <a:lnTo>
                  <a:pt x="2" y="773"/>
                </a:lnTo>
                <a:lnTo>
                  <a:pt x="8" y="785"/>
                </a:lnTo>
                <a:lnTo>
                  <a:pt x="16" y="795"/>
                </a:lnTo>
                <a:lnTo>
                  <a:pt x="28" y="801"/>
                </a:lnTo>
                <a:lnTo>
                  <a:pt x="42" y="805"/>
                </a:lnTo>
                <a:lnTo>
                  <a:pt x="58" y="807"/>
                </a:lnTo>
                <a:lnTo>
                  <a:pt x="97" y="807"/>
                </a:lnTo>
                <a:lnTo>
                  <a:pt x="97" y="807"/>
                </a:lnTo>
                <a:close/>
                <a:moveTo>
                  <a:pt x="490" y="720"/>
                </a:moveTo>
                <a:lnTo>
                  <a:pt x="760" y="718"/>
                </a:lnTo>
                <a:lnTo>
                  <a:pt x="760" y="718"/>
                </a:lnTo>
                <a:lnTo>
                  <a:pt x="777" y="714"/>
                </a:lnTo>
                <a:lnTo>
                  <a:pt x="791" y="708"/>
                </a:lnTo>
                <a:lnTo>
                  <a:pt x="801" y="698"/>
                </a:lnTo>
                <a:lnTo>
                  <a:pt x="809" y="686"/>
                </a:lnTo>
                <a:lnTo>
                  <a:pt x="813" y="670"/>
                </a:lnTo>
                <a:lnTo>
                  <a:pt x="817" y="653"/>
                </a:lnTo>
                <a:lnTo>
                  <a:pt x="819" y="633"/>
                </a:lnTo>
                <a:lnTo>
                  <a:pt x="821" y="613"/>
                </a:lnTo>
                <a:lnTo>
                  <a:pt x="430" y="613"/>
                </a:lnTo>
                <a:lnTo>
                  <a:pt x="430" y="613"/>
                </a:lnTo>
                <a:lnTo>
                  <a:pt x="430" y="635"/>
                </a:lnTo>
                <a:lnTo>
                  <a:pt x="430" y="653"/>
                </a:lnTo>
                <a:lnTo>
                  <a:pt x="434" y="670"/>
                </a:lnTo>
                <a:lnTo>
                  <a:pt x="438" y="686"/>
                </a:lnTo>
                <a:lnTo>
                  <a:pt x="448" y="698"/>
                </a:lnTo>
                <a:lnTo>
                  <a:pt x="458" y="708"/>
                </a:lnTo>
                <a:lnTo>
                  <a:pt x="472" y="716"/>
                </a:lnTo>
                <a:lnTo>
                  <a:pt x="490" y="720"/>
                </a:lnTo>
                <a:lnTo>
                  <a:pt x="490" y="720"/>
                </a:lnTo>
                <a:close/>
                <a:moveTo>
                  <a:pt x="472" y="481"/>
                </a:moveTo>
                <a:lnTo>
                  <a:pt x="472" y="481"/>
                </a:lnTo>
                <a:lnTo>
                  <a:pt x="460" y="483"/>
                </a:lnTo>
                <a:lnTo>
                  <a:pt x="450" y="485"/>
                </a:lnTo>
                <a:lnTo>
                  <a:pt x="442" y="489"/>
                </a:lnTo>
                <a:lnTo>
                  <a:pt x="434" y="495"/>
                </a:lnTo>
                <a:lnTo>
                  <a:pt x="428" y="503"/>
                </a:lnTo>
                <a:lnTo>
                  <a:pt x="424" y="511"/>
                </a:lnTo>
                <a:lnTo>
                  <a:pt x="419" y="523"/>
                </a:lnTo>
                <a:lnTo>
                  <a:pt x="417" y="536"/>
                </a:lnTo>
                <a:lnTo>
                  <a:pt x="417" y="536"/>
                </a:lnTo>
                <a:lnTo>
                  <a:pt x="419" y="548"/>
                </a:lnTo>
                <a:lnTo>
                  <a:pt x="424" y="560"/>
                </a:lnTo>
                <a:lnTo>
                  <a:pt x="430" y="568"/>
                </a:lnTo>
                <a:lnTo>
                  <a:pt x="436" y="574"/>
                </a:lnTo>
                <a:lnTo>
                  <a:pt x="442" y="580"/>
                </a:lnTo>
                <a:lnTo>
                  <a:pt x="452" y="584"/>
                </a:lnTo>
                <a:lnTo>
                  <a:pt x="460" y="588"/>
                </a:lnTo>
                <a:lnTo>
                  <a:pt x="472" y="590"/>
                </a:lnTo>
                <a:lnTo>
                  <a:pt x="472" y="590"/>
                </a:lnTo>
                <a:lnTo>
                  <a:pt x="482" y="588"/>
                </a:lnTo>
                <a:lnTo>
                  <a:pt x="493" y="584"/>
                </a:lnTo>
                <a:lnTo>
                  <a:pt x="503" y="580"/>
                </a:lnTo>
                <a:lnTo>
                  <a:pt x="511" y="572"/>
                </a:lnTo>
                <a:lnTo>
                  <a:pt x="511" y="572"/>
                </a:lnTo>
                <a:lnTo>
                  <a:pt x="521" y="580"/>
                </a:lnTo>
                <a:lnTo>
                  <a:pt x="531" y="584"/>
                </a:lnTo>
                <a:lnTo>
                  <a:pt x="541" y="588"/>
                </a:lnTo>
                <a:lnTo>
                  <a:pt x="553" y="590"/>
                </a:lnTo>
                <a:lnTo>
                  <a:pt x="553" y="590"/>
                </a:lnTo>
                <a:lnTo>
                  <a:pt x="564" y="588"/>
                </a:lnTo>
                <a:lnTo>
                  <a:pt x="574" y="586"/>
                </a:lnTo>
                <a:lnTo>
                  <a:pt x="582" y="582"/>
                </a:lnTo>
                <a:lnTo>
                  <a:pt x="590" y="576"/>
                </a:lnTo>
                <a:lnTo>
                  <a:pt x="590" y="576"/>
                </a:lnTo>
                <a:lnTo>
                  <a:pt x="596" y="582"/>
                </a:lnTo>
                <a:lnTo>
                  <a:pt x="604" y="586"/>
                </a:lnTo>
                <a:lnTo>
                  <a:pt x="614" y="588"/>
                </a:lnTo>
                <a:lnTo>
                  <a:pt x="626" y="590"/>
                </a:lnTo>
                <a:lnTo>
                  <a:pt x="626" y="590"/>
                </a:lnTo>
                <a:lnTo>
                  <a:pt x="639" y="588"/>
                </a:lnTo>
                <a:lnTo>
                  <a:pt x="649" y="586"/>
                </a:lnTo>
                <a:lnTo>
                  <a:pt x="659" y="582"/>
                </a:lnTo>
                <a:lnTo>
                  <a:pt x="665" y="576"/>
                </a:lnTo>
                <a:lnTo>
                  <a:pt x="665" y="576"/>
                </a:lnTo>
                <a:lnTo>
                  <a:pt x="673" y="582"/>
                </a:lnTo>
                <a:lnTo>
                  <a:pt x="681" y="586"/>
                </a:lnTo>
                <a:lnTo>
                  <a:pt x="691" y="590"/>
                </a:lnTo>
                <a:lnTo>
                  <a:pt x="701" y="590"/>
                </a:lnTo>
                <a:lnTo>
                  <a:pt x="701" y="590"/>
                </a:lnTo>
                <a:lnTo>
                  <a:pt x="714" y="588"/>
                </a:lnTo>
                <a:lnTo>
                  <a:pt x="722" y="586"/>
                </a:lnTo>
                <a:lnTo>
                  <a:pt x="738" y="576"/>
                </a:lnTo>
                <a:lnTo>
                  <a:pt x="738" y="576"/>
                </a:lnTo>
                <a:lnTo>
                  <a:pt x="748" y="584"/>
                </a:lnTo>
                <a:lnTo>
                  <a:pt x="758" y="588"/>
                </a:lnTo>
                <a:lnTo>
                  <a:pt x="768" y="590"/>
                </a:lnTo>
                <a:lnTo>
                  <a:pt x="781" y="590"/>
                </a:lnTo>
                <a:lnTo>
                  <a:pt x="781" y="590"/>
                </a:lnTo>
                <a:lnTo>
                  <a:pt x="793" y="586"/>
                </a:lnTo>
                <a:lnTo>
                  <a:pt x="803" y="582"/>
                </a:lnTo>
                <a:lnTo>
                  <a:pt x="811" y="576"/>
                </a:lnTo>
                <a:lnTo>
                  <a:pt x="817" y="570"/>
                </a:lnTo>
                <a:lnTo>
                  <a:pt x="823" y="562"/>
                </a:lnTo>
                <a:lnTo>
                  <a:pt x="825" y="552"/>
                </a:lnTo>
                <a:lnTo>
                  <a:pt x="827" y="542"/>
                </a:lnTo>
                <a:lnTo>
                  <a:pt x="827" y="530"/>
                </a:lnTo>
                <a:lnTo>
                  <a:pt x="827" y="530"/>
                </a:lnTo>
                <a:lnTo>
                  <a:pt x="825" y="517"/>
                </a:lnTo>
                <a:lnTo>
                  <a:pt x="821" y="509"/>
                </a:lnTo>
                <a:lnTo>
                  <a:pt x="817" y="499"/>
                </a:lnTo>
                <a:lnTo>
                  <a:pt x="811" y="493"/>
                </a:lnTo>
                <a:lnTo>
                  <a:pt x="803" y="489"/>
                </a:lnTo>
                <a:lnTo>
                  <a:pt x="795" y="485"/>
                </a:lnTo>
                <a:lnTo>
                  <a:pt x="787" y="483"/>
                </a:lnTo>
                <a:lnTo>
                  <a:pt x="777" y="481"/>
                </a:lnTo>
                <a:lnTo>
                  <a:pt x="777" y="481"/>
                </a:lnTo>
                <a:lnTo>
                  <a:pt x="766" y="481"/>
                </a:lnTo>
                <a:lnTo>
                  <a:pt x="756" y="485"/>
                </a:lnTo>
                <a:lnTo>
                  <a:pt x="746" y="489"/>
                </a:lnTo>
                <a:lnTo>
                  <a:pt x="736" y="497"/>
                </a:lnTo>
                <a:lnTo>
                  <a:pt x="736" y="497"/>
                </a:lnTo>
                <a:lnTo>
                  <a:pt x="728" y="489"/>
                </a:lnTo>
                <a:lnTo>
                  <a:pt x="720" y="485"/>
                </a:lnTo>
                <a:lnTo>
                  <a:pt x="710" y="483"/>
                </a:lnTo>
                <a:lnTo>
                  <a:pt x="697" y="483"/>
                </a:lnTo>
                <a:lnTo>
                  <a:pt x="697" y="483"/>
                </a:lnTo>
                <a:lnTo>
                  <a:pt x="689" y="483"/>
                </a:lnTo>
                <a:lnTo>
                  <a:pt x="679" y="485"/>
                </a:lnTo>
                <a:lnTo>
                  <a:pt x="671" y="489"/>
                </a:lnTo>
                <a:lnTo>
                  <a:pt x="663" y="495"/>
                </a:lnTo>
                <a:lnTo>
                  <a:pt x="663" y="495"/>
                </a:lnTo>
                <a:lnTo>
                  <a:pt x="655" y="489"/>
                </a:lnTo>
                <a:lnTo>
                  <a:pt x="649" y="485"/>
                </a:lnTo>
                <a:lnTo>
                  <a:pt x="639" y="483"/>
                </a:lnTo>
                <a:lnTo>
                  <a:pt x="628" y="483"/>
                </a:lnTo>
                <a:lnTo>
                  <a:pt x="628" y="483"/>
                </a:lnTo>
                <a:lnTo>
                  <a:pt x="620" y="483"/>
                </a:lnTo>
                <a:lnTo>
                  <a:pt x="610" y="485"/>
                </a:lnTo>
                <a:lnTo>
                  <a:pt x="600" y="489"/>
                </a:lnTo>
                <a:lnTo>
                  <a:pt x="592" y="495"/>
                </a:lnTo>
                <a:lnTo>
                  <a:pt x="592" y="495"/>
                </a:lnTo>
                <a:lnTo>
                  <a:pt x="590" y="495"/>
                </a:lnTo>
                <a:lnTo>
                  <a:pt x="590" y="495"/>
                </a:lnTo>
                <a:lnTo>
                  <a:pt x="590" y="495"/>
                </a:lnTo>
                <a:lnTo>
                  <a:pt x="580" y="489"/>
                </a:lnTo>
                <a:lnTo>
                  <a:pt x="572" y="483"/>
                </a:lnTo>
                <a:lnTo>
                  <a:pt x="559" y="481"/>
                </a:lnTo>
                <a:lnTo>
                  <a:pt x="549" y="481"/>
                </a:lnTo>
                <a:lnTo>
                  <a:pt x="549" y="481"/>
                </a:lnTo>
                <a:lnTo>
                  <a:pt x="539" y="483"/>
                </a:lnTo>
                <a:lnTo>
                  <a:pt x="529" y="485"/>
                </a:lnTo>
                <a:lnTo>
                  <a:pt x="521" y="491"/>
                </a:lnTo>
                <a:lnTo>
                  <a:pt x="513" y="499"/>
                </a:lnTo>
                <a:lnTo>
                  <a:pt x="513" y="499"/>
                </a:lnTo>
                <a:lnTo>
                  <a:pt x="503" y="489"/>
                </a:lnTo>
                <a:lnTo>
                  <a:pt x="493" y="485"/>
                </a:lnTo>
                <a:lnTo>
                  <a:pt x="482" y="481"/>
                </a:lnTo>
                <a:lnTo>
                  <a:pt x="472" y="481"/>
                </a:lnTo>
                <a:lnTo>
                  <a:pt x="472" y="481"/>
                </a:lnTo>
                <a:close/>
                <a:moveTo>
                  <a:pt x="515" y="367"/>
                </a:moveTo>
                <a:lnTo>
                  <a:pt x="515" y="367"/>
                </a:lnTo>
                <a:lnTo>
                  <a:pt x="495" y="369"/>
                </a:lnTo>
                <a:lnTo>
                  <a:pt x="476" y="375"/>
                </a:lnTo>
                <a:lnTo>
                  <a:pt x="460" y="383"/>
                </a:lnTo>
                <a:lnTo>
                  <a:pt x="448" y="392"/>
                </a:lnTo>
                <a:lnTo>
                  <a:pt x="440" y="404"/>
                </a:lnTo>
                <a:lnTo>
                  <a:pt x="434" y="420"/>
                </a:lnTo>
                <a:lnTo>
                  <a:pt x="430" y="436"/>
                </a:lnTo>
                <a:lnTo>
                  <a:pt x="430" y="456"/>
                </a:lnTo>
                <a:lnTo>
                  <a:pt x="821" y="456"/>
                </a:lnTo>
                <a:lnTo>
                  <a:pt x="821" y="456"/>
                </a:lnTo>
                <a:lnTo>
                  <a:pt x="819" y="436"/>
                </a:lnTo>
                <a:lnTo>
                  <a:pt x="815" y="418"/>
                </a:lnTo>
                <a:lnTo>
                  <a:pt x="807" y="404"/>
                </a:lnTo>
                <a:lnTo>
                  <a:pt x="799" y="392"/>
                </a:lnTo>
                <a:lnTo>
                  <a:pt x="789" y="381"/>
                </a:lnTo>
                <a:lnTo>
                  <a:pt x="775" y="375"/>
                </a:lnTo>
                <a:lnTo>
                  <a:pt x="760" y="369"/>
                </a:lnTo>
                <a:lnTo>
                  <a:pt x="742" y="367"/>
                </a:lnTo>
                <a:lnTo>
                  <a:pt x="515" y="367"/>
                </a:lnTo>
                <a:lnTo>
                  <a:pt x="515" y="367"/>
                </a:lnTo>
                <a:close/>
                <a:moveTo>
                  <a:pt x="50" y="181"/>
                </a:moveTo>
                <a:lnTo>
                  <a:pt x="56" y="292"/>
                </a:lnTo>
                <a:lnTo>
                  <a:pt x="56" y="292"/>
                </a:lnTo>
                <a:lnTo>
                  <a:pt x="60" y="298"/>
                </a:lnTo>
                <a:lnTo>
                  <a:pt x="64" y="300"/>
                </a:lnTo>
                <a:lnTo>
                  <a:pt x="68" y="300"/>
                </a:lnTo>
                <a:lnTo>
                  <a:pt x="257" y="298"/>
                </a:lnTo>
                <a:lnTo>
                  <a:pt x="257" y="298"/>
                </a:lnTo>
                <a:lnTo>
                  <a:pt x="263" y="296"/>
                </a:lnTo>
                <a:lnTo>
                  <a:pt x="265" y="292"/>
                </a:lnTo>
                <a:lnTo>
                  <a:pt x="294" y="183"/>
                </a:lnTo>
                <a:lnTo>
                  <a:pt x="294" y="183"/>
                </a:lnTo>
                <a:lnTo>
                  <a:pt x="292" y="178"/>
                </a:lnTo>
                <a:lnTo>
                  <a:pt x="288" y="176"/>
                </a:lnTo>
                <a:lnTo>
                  <a:pt x="56" y="176"/>
                </a:lnTo>
                <a:lnTo>
                  <a:pt x="56" y="176"/>
                </a:lnTo>
                <a:lnTo>
                  <a:pt x="52" y="176"/>
                </a:lnTo>
                <a:lnTo>
                  <a:pt x="50" y="181"/>
                </a:lnTo>
                <a:lnTo>
                  <a:pt x="50" y="181"/>
                </a:lnTo>
                <a:close/>
                <a:moveTo>
                  <a:pt x="379" y="292"/>
                </a:moveTo>
                <a:lnTo>
                  <a:pt x="383" y="183"/>
                </a:lnTo>
                <a:lnTo>
                  <a:pt x="383" y="183"/>
                </a:lnTo>
                <a:lnTo>
                  <a:pt x="381" y="176"/>
                </a:lnTo>
                <a:lnTo>
                  <a:pt x="375" y="176"/>
                </a:lnTo>
                <a:lnTo>
                  <a:pt x="348" y="174"/>
                </a:lnTo>
                <a:lnTo>
                  <a:pt x="348" y="174"/>
                </a:lnTo>
                <a:lnTo>
                  <a:pt x="342" y="176"/>
                </a:lnTo>
                <a:lnTo>
                  <a:pt x="338" y="181"/>
                </a:lnTo>
                <a:lnTo>
                  <a:pt x="310" y="290"/>
                </a:lnTo>
                <a:lnTo>
                  <a:pt x="310" y="290"/>
                </a:lnTo>
                <a:lnTo>
                  <a:pt x="312" y="296"/>
                </a:lnTo>
                <a:lnTo>
                  <a:pt x="316" y="298"/>
                </a:lnTo>
                <a:lnTo>
                  <a:pt x="373" y="296"/>
                </a:lnTo>
                <a:lnTo>
                  <a:pt x="373" y="296"/>
                </a:lnTo>
                <a:lnTo>
                  <a:pt x="377" y="296"/>
                </a:lnTo>
                <a:lnTo>
                  <a:pt x="379" y="292"/>
                </a:lnTo>
                <a:lnTo>
                  <a:pt x="379" y="29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4060826" y="5360988"/>
            <a:ext cx="898525" cy="1392237"/>
          </a:xfrm>
          <a:custGeom>
            <a:avLst/>
            <a:gdLst>
              <a:gd name="T0" fmla="*/ 394 w 566"/>
              <a:gd name="T1" fmla="*/ 270 h 877"/>
              <a:gd name="T2" fmla="*/ 446 w 566"/>
              <a:gd name="T3" fmla="*/ 228 h 877"/>
              <a:gd name="T4" fmla="*/ 469 w 566"/>
              <a:gd name="T5" fmla="*/ 177 h 877"/>
              <a:gd name="T6" fmla="*/ 493 w 566"/>
              <a:gd name="T7" fmla="*/ 149 h 877"/>
              <a:gd name="T8" fmla="*/ 552 w 566"/>
              <a:gd name="T9" fmla="*/ 213 h 877"/>
              <a:gd name="T10" fmla="*/ 566 w 566"/>
              <a:gd name="T11" fmla="*/ 280 h 877"/>
              <a:gd name="T12" fmla="*/ 304 w 566"/>
              <a:gd name="T13" fmla="*/ 266 h 877"/>
              <a:gd name="T14" fmla="*/ 304 w 566"/>
              <a:gd name="T15" fmla="*/ 183 h 877"/>
              <a:gd name="T16" fmla="*/ 278 w 566"/>
              <a:gd name="T17" fmla="*/ 130 h 877"/>
              <a:gd name="T18" fmla="*/ 223 w 566"/>
              <a:gd name="T19" fmla="*/ 94 h 877"/>
              <a:gd name="T20" fmla="*/ 193 w 566"/>
              <a:gd name="T21" fmla="*/ 67 h 877"/>
              <a:gd name="T22" fmla="*/ 250 w 566"/>
              <a:gd name="T23" fmla="*/ 15 h 877"/>
              <a:gd name="T24" fmla="*/ 306 w 566"/>
              <a:gd name="T25" fmla="*/ 0 h 877"/>
              <a:gd name="T26" fmla="*/ 359 w 566"/>
              <a:gd name="T27" fmla="*/ 11 h 877"/>
              <a:gd name="T28" fmla="*/ 402 w 566"/>
              <a:gd name="T29" fmla="*/ 39 h 877"/>
              <a:gd name="T30" fmla="*/ 430 w 566"/>
              <a:gd name="T31" fmla="*/ 82 h 877"/>
              <a:gd name="T32" fmla="*/ 440 w 566"/>
              <a:gd name="T33" fmla="*/ 134 h 877"/>
              <a:gd name="T34" fmla="*/ 434 w 566"/>
              <a:gd name="T35" fmla="*/ 173 h 877"/>
              <a:gd name="T36" fmla="*/ 408 w 566"/>
              <a:gd name="T37" fmla="*/ 218 h 877"/>
              <a:gd name="T38" fmla="*/ 357 w 566"/>
              <a:gd name="T39" fmla="*/ 256 h 877"/>
              <a:gd name="T40" fmla="*/ 304 w 566"/>
              <a:gd name="T41" fmla="*/ 266 h 877"/>
              <a:gd name="T42" fmla="*/ 272 w 566"/>
              <a:gd name="T43" fmla="*/ 260 h 877"/>
              <a:gd name="T44" fmla="*/ 225 w 566"/>
              <a:gd name="T45" fmla="*/ 280 h 877"/>
              <a:gd name="T46" fmla="*/ 0 w 566"/>
              <a:gd name="T47" fmla="*/ 262 h 877"/>
              <a:gd name="T48" fmla="*/ 2 w 566"/>
              <a:gd name="T49" fmla="*/ 211 h 877"/>
              <a:gd name="T50" fmla="*/ 22 w 566"/>
              <a:gd name="T51" fmla="*/ 163 h 877"/>
              <a:gd name="T52" fmla="*/ 59 w 566"/>
              <a:gd name="T53" fmla="*/ 126 h 877"/>
              <a:gd name="T54" fmla="*/ 108 w 566"/>
              <a:gd name="T55" fmla="*/ 106 h 877"/>
              <a:gd name="T56" fmla="*/ 150 w 566"/>
              <a:gd name="T57" fmla="*/ 104 h 877"/>
              <a:gd name="T58" fmla="*/ 201 w 566"/>
              <a:gd name="T59" fmla="*/ 118 h 877"/>
              <a:gd name="T60" fmla="*/ 241 w 566"/>
              <a:gd name="T61" fmla="*/ 153 h 877"/>
              <a:gd name="T62" fmla="*/ 268 w 566"/>
              <a:gd name="T63" fmla="*/ 199 h 877"/>
              <a:gd name="T64" fmla="*/ 274 w 566"/>
              <a:gd name="T65" fmla="*/ 240 h 877"/>
              <a:gd name="T66" fmla="*/ 292 w 566"/>
              <a:gd name="T67" fmla="*/ 684 h 877"/>
              <a:gd name="T68" fmla="*/ 298 w 566"/>
              <a:gd name="T69" fmla="*/ 658 h 877"/>
              <a:gd name="T70" fmla="*/ 290 w 566"/>
              <a:gd name="T71" fmla="*/ 640 h 877"/>
              <a:gd name="T72" fmla="*/ 266 w 566"/>
              <a:gd name="T73" fmla="*/ 627 h 877"/>
              <a:gd name="T74" fmla="*/ 181 w 566"/>
              <a:gd name="T75" fmla="*/ 670 h 877"/>
              <a:gd name="T76" fmla="*/ 270 w 566"/>
              <a:gd name="T77" fmla="*/ 548 h 877"/>
              <a:gd name="T78" fmla="*/ 282 w 566"/>
              <a:gd name="T79" fmla="*/ 524 h 877"/>
              <a:gd name="T80" fmla="*/ 278 w 566"/>
              <a:gd name="T81" fmla="*/ 506 h 877"/>
              <a:gd name="T82" fmla="*/ 256 w 566"/>
              <a:gd name="T83" fmla="*/ 487 h 877"/>
              <a:gd name="T84" fmla="*/ 229 w 566"/>
              <a:gd name="T85" fmla="*/ 491 h 877"/>
              <a:gd name="T86" fmla="*/ 248 w 566"/>
              <a:gd name="T87" fmla="*/ 412 h 877"/>
              <a:gd name="T88" fmla="*/ 264 w 566"/>
              <a:gd name="T89" fmla="*/ 392 h 877"/>
              <a:gd name="T90" fmla="*/ 260 w 566"/>
              <a:gd name="T91" fmla="*/ 364 h 877"/>
              <a:gd name="T92" fmla="*/ 246 w 566"/>
              <a:gd name="T93" fmla="*/ 351 h 877"/>
              <a:gd name="T94" fmla="*/ 217 w 566"/>
              <a:gd name="T95" fmla="*/ 349 h 877"/>
              <a:gd name="T96" fmla="*/ 562 w 566"/>
              <a:gd name="T97" fmla="*/ 317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66" h="877">
                <a:moveTo>
                  <a:pt x="361" y="280"/>
                </a:moveTo>
                <a:lnTo>
                  <a:pt x="361" y="280"/>
                </a:lnTo>
                <a:lnTo>
                  <a:pt x="377" y="276"/>
                </a:lnTo>
                <a:lnTo>
                  <a:pt x="394" y="270"/>
                </a:lnTo>
                <a:lnTo>
                  <a:pt x="412" y="260"/>
                </a:lnTo>
                <a:lnTo>
                  <a:pt x="430" y="246"/>
                </a:lnTo>
                <a:lnTo>
                  <a:pt x="438" y="238"/>
                </a:lnTo>
                <a:lnTo>
                  <a:pt x="446" y="228"/>
                </a:lnTo>
                <a:lnTo>
                  <a:pt x="452" y="218"/>
                </a:lnTo>
                <a:lnTo>
                  <a:pt x="459" y="205"/>
                </a:lnTo>
                <a:lnTo>
                  <a:pt x="465" y="191"/>
                </a:lnTo>
                <a:lnTo>
                  <a:pt x="469" y="177"/>
                </a:lnTo>
                <a:lnTo>
                  <a:pt x="473" y="159"/>
                </a:lnTo>
                <a:lnTo>
                  <a:pt x="473" y="140"/>
                </a:lnTo>
                <a:lnTo>
                  <a:pt x="473" y="140"/>
                </a:lnTo>
                <a:lnTo>
                  <a:pt x="493" y="149"/>
                </a:lnTo>
                <a:lnTo>
                  <a:pt x="511" y="161"/>
                </a:lnTo>
                <a:lnTo>
                  <a:pt x="528" y="177"/>
                </a:lnTo>
                <a:lnTo>
                  <a:pt x="540" y="193"/>
                </a:lnTo>
                <a:lnTo>
                  <a:pt x="552" y="213"/>
                </a:lnTo>
                <a:lnTo>
                  <a:pt x="560" y="234"/>
                </a:lnTo>
                <a:lnTo>
                  <a:pt x="564" y="258"/>
                </a:lnTo>
                <a:lnTo>
                  <a:pt x="566" y="280"/>
                </a:lnTo>
                <a:lnTo>
                  <a:pt x="566" y="280"/>
                </a:lnTo>
                <a:lnTo>
                  <a:pt x="361" y="280"/>
                </a:lnTo>
                <a:lnTo>
                  <a:pt x="361" y="280"/>
                </a:lnTo>
                <a:close/>
                <a:moveTo>
                  <a:pt x="304" y="266"/>
                </a:moveTo>
                <a:lnTo>
                  <a:pt x="304" y="266"/>
                </a:lnTo>
                <a:lnTo>
                  <a:pt x="308" y="240"/>
                </a:lnTo>
                <a:lnTo>
                  <a:pt x="308" y="211"/>
                </a:lnTo>
                <a:lnTo>
                  <a:pt x="308" y="197"/>
                </a:lnTo>
                <a:lnTo>
                  <a:pt x="304" y="183"/>
                </a:lnTo>
                <a:lnTo>
                  <a:pt x="300" y="169"/>
                </a:lnTo>
                <a:lnTo>
                  <a:pt x="294" y="157"/>
                </a:lnTo>
                <a:lnTo>
                  <a:pt x="288" y="142"/>
                </a:lnTo>
                <a:lnTo>
                  <a:pt x="278" y="130"/>
                </a:lnTo>
                <a:lnTo>
                  <a:pt x="268" y="120"/>
                </a:lnTo>
                <a:lnTo>
                  <a:pt x="256" y="110"/>
                </a:lnTo>
                <a:lnTo>
                  <a:pt x="241" y="100"/>
                </a:lnTo>
                <a:lnTo>
                  <a:pt x="223" y="94"/>
                </a:lnTo>
                <a:lnTo>
                  <a:pt x="205" y="88"/>
                </a:lnTo>
                <a:lnTo>
                  <a:pt x="185" y="84"/>
                </a:lnTo>
                <a:lnTo>
                  <a:pt x="185" y="84"/>
                </a:lnTo>
                <a:lnTo>
                  <a:pt x="193" y="67"/>
                </a:lnTo>
                <a:lnTo>
                  <a:pt x="203" y="51"/>
                </a:lnTo>
                <a:lnTo>
                  <a:pt x="217" y="37"/>
                </a:lnTo>
                <a:lnTo>
                  <a:pt x="231" y="25"/>
                </a:lnTo>
                <a:lnTo>
                  <a:pt x="250" y="15"/>
                </a:lnTo>
                <a:lnTo>
                  <a:pt x="268" y="7"/>
                </a:lnTo>
                <a:lnTo>
                  <a:pt x="286" y="2"/>
                </a:lnTo>
                <a:lnTo>
                  <a:pt x="306" y="0"/>
                </a:lnTo>
                <a:lnTo>
                  <a:pt x="306" y="0"/>
                </a:lnTo>
                <a:lnTo>
                  <a:pt x="321" y="2"/>
                </a:lnTo>
                <a:lnTo>
                  <a:pt x="333" y="5"/>
                </a:lnTo>
                <a:lnTo>
                  <a:pt x="347" y="7"/>
                </a:lnTo>
                <a:lnTo>
                  <a:pt x="359" y="11"/>
                </a:lnTo>
                <a:lnTo>
                  <a:pt x="369" y="17"/>
                </a:lnTo>
                <a:lnTo>
                  <a:pt x="381" y="23"/>
                </a:lnTo>
                <a:lnTo>
                  <a:pt x="392" y="31"/>
                </a:lnTo>
                <a:lnTo>
                  <a:pt x="402" y="39"/>
                </a:lnTo>
                <a:lnTo>
                  <a:pt x="410" y="49"/>
                </a:lnTo>
                <a:lnTo>
                  <a:pt x="418" y="59"/>
                </a:lnTo>
                <a:lnTo>
                  <a:pt x="424" y="69"/>
                </a:lnTo>
                <a:lnTo>
                  <a:pt x="430" y="82"/>
                </a:lnTo>
                <a:lnTo>
                  <a:pt x="434" y="94"/>
                </a:lnTo>
                <a:lnTo>
                  <a:pt x="436" y="106"/>
                </a:lnTo>
                <a:lnTo>
                  <a:pt x="438" y="120"/>
                </a:lnTo>
                <a:lnTo>
                  <a:pt x="440" y="134"/>
                </a:lnTo>
                <a:lnTo>
                  <a:pt x="440" y="134"/>
                </a:lnTo>
                <a:lnTo>
                  <a:pt x="438" y="147"/>
                </a:lnTo>
                <a:lnTo>
                  <a:pt x="436" y="161"/>
                </a:lnTo>
                <a:lnTo>
                  <a:pt x="434" y="173"/>
                </a:lnTo>
                <a:lnTo>
                  <a:pt x="428" y="185"/>
                </a:lnTo>
                <a:lnTo>
                  <a:pt x="422" y="197"/>
                </a:lnTo>
                <a:lnTo>
                  <a:pt x="416" y="207"/>
                </a:lnTo>
                <a:lnTo>
                  <a:pt x="408" y="218"/>
                </a:lnTo>
                <a:lnTo>
                  <a:pt x="400" y="228"/>
                </a:lnTo>
                <a:lnTo>
                  <a:pt x="379" y="244"/>
                </a:lnTo>
                <a:lnTo>
                  <a:pt x="367" y="250"/>
                </a:lnTo>
                <a:lnTo>
                  <a:pt x="357" y="256"/>
                </a:lnTo>
                <a:lnTo>
                  <a:pt x="343" y="260"/>
                </a:lnTo>
                <a:lnTo>
                  <a:pt x="331" y="262"/>
                </a:lnTo>
                <a:lnTo>
                  <a:pt x="319" y="264"/>
                </a:lnTo>
                <a:lnTo>
                  <a:pt x="304" y="266"/>
                </a:lnTo>
                <a:lnTo>
                  <a:pt x="304" y="266"/>
                </a:lnTo>
                <a:close/>
                <a:moveTo>
                  <a:pt x="274" y="240"/>
                </a:moveTo>
                <a:lnTo>
                  <a:pt x="274" y="240"/>
                </a:lnTo>
                <a:lnTo>
                  <a:pt x="272" y="260"/>
                </a:lnTo>
                <a:lnTo>
                  <a:pt x="266" y="278"/>
                </a:lnTo>
                <a:lnTo>
                  <a:pt x="266" y="278"/>
                </a:lnTo>
                <a:lnTo>
                  <a:pt x="254" y="280"/>
                </a:lnTo>
                <a:lnTo>
                  <a:pt x="225" y="280"/>
                </a:lnTo>
                <a:lnTo>
                  <a:pt x="136" y="282"/>
                </a:lnTo>
                <a:lnTo>
                  <a:pt x="6" y="282"/>
                </a:lnTo>
                <a:lnTo>
                  <a:pt x="6" y="282"/>
                </a:lnTo>
                <a:lnTo>
                  <a:pt x="0" y="262"/>
                </a:lnTo>
                <a:lnTo>
                  <a:pt x="0" y="240"/>
                </a:lnTo>
                <a:lnTo>
                  <a:pt x="0" y="240"/>
                </a:lnTo>
                <a:lnTo>
                  <a:pt x="0" y="226"/>
                </a:lnTo>
                <a:lnTo>
                  <a:pt x="2" y="211"/>
                </a:lnTo>
                <a:lnTo>
                  <a:pt x="6" y="199"/>
                </a:lnTo>
                <a:lnTo>
                  <a:pt x="10" y="187"/>
                </a:lnTo>
                <a:lnTo>
                  <a:pt x="16" y="175"/>
                </a:lnTo>
                <a:lnTo>
                  <a:pt x="22" y="163"/>
                </a:lnTo>
                <a:lnTo>
                  <a:pt x="31" y="153"/>
                </a:lnTo>
                <a:lnTo>
                  <a:pt x="39" y="142"/>
                </a:lnTo>
                <a:lnTo>
                  <a:pt x="49" y="134"/>
                </a:lnTo>
                <a:lnTo>
                  <a:pt x="59" y="126"/>
                </a:lnTo>
                <a:lnTo>
                  <a:pt x="71" y="118"/>
                </a:lnTo>
                <a:lnTo>
                  <a:pt x="83" y="114"/>
                </a:lnTo>
                <a:lnTo>
                  <a:pt x="95" y="108"/>
                </a:lnTo>
                <a:lnTo>
                  <a:pt x="108" y="106"/>
                </a:lnTo>
                <a:lnTo>
                  <a:pt x="122" y="104"/>
                </a:lnTo>
                <a:lnTo>
                  <a:pt x="136" y="102"/>
                </a:lnTo>
                <a:lnTo>
                  <a:pt x="136" y="102"/>
                </a:lnTo>
                <a:lnTo>
                  <a:pt x="150" y="104"/>
                </a:lnTo>
                <a:lnTo>
                  <a:pt x="164" y="106"/>
                </a:lnTo>
                <a:lnTo>
                  <a:pt x="177" y="108"/>
                </a:lnTo>
                <a:lnTo>
                  <a:pt x="189" y="114"/>
                </a:lnTo>
                <a:lnTo>
                  <a:pt x="201" y="118"/>
                </a:lnTo>
                <a:lnTo>
                  <a:pt x="213" y="126"/>
                </a:lnTo>
                <a:lnTo>
                  <a:pt x="223" y="134"/>
                </a:lnTo>
                <a:lnTo>
                  <a:pt x="233" y="142"/>
                </a:lnTo>
                <a:lnTo>
                  <a:pt x="241" y="153"/>
                </a:lnTo>
                <a:lnTo>
                  <a:pt x="250" y="163"/>
                </a:lnTo>
                <a:lnTo>
                  <a:pt x="256" y="175"/>
                </a:lnTo>
                <a:lnTo>
                  <a:pt x="262" y="187"/>
                </a:lnTo>
                <a:lnTo>
                  <a:pt x="268" y="199"/>
                </a:lnTo>
                <a:lnTo>
                  <a:pt x="270" y="211"/>
                </a:lnTo>
                <a:lnTo>
                  <a:pt x="272" y="226"/>
                </a:lnTo>
                <a:lnTo>
                  <a:pt x="274" y="240"/>
                </a:lnTo>
                <a:lnTo>
                  <a:pt x="274" y="240"/>
                </a:lnTo>
                <a:close/>
                <a:moveTo>
                  <a:pt x="282" y="692"/>
                </a:moveTo>
                <a:lnTo>
                  <a:pt x="282" y="692"/>
                </a:lnTo>
                <a:lnTo>
                  <a:pt x="288" y="688"/>
                </a:lnTo>
                <a:lnTo>
                  <a:pt x="292" y="684"/>
                </a:lnTo>
                <a:lnTo>
                  <a:pt x="296" y="678"/>
                </a:lnTo>
                <a:lnTo>
                  <a:pt x="298" y="672"/>
                </a:lnTo>
                <a:lnTo>
                  <a:pt x="298" y="664"/>
                </a:lnTo>
                <a:lnTo>
                  <a:pt x="298" y="658"/>
                </a:lnTo>
                <a:lnTo>
                  <a:pt x="298" y="652"/>
                </a:lnTo>
                <a:lnTo>
                  <a:pt x="294" y="646"/>
                </a:lnTo>
                <a:lnTo>
                  <a:pt x="294" y="646"/>
                </a:lnTo>
                <a:lnTo>
                  <a:pt x="290" y="640"/>
                </a:lnTo>
                <a:lnTo>
                  <a:pt x="286" y="633"/>
                </a:lnTo>
                <a:lnTo>
                  <a:pt x="280" y="631"/>
                </a:lnTo>
                <a:lnTo>
                  <a:pt x="274" y="629"/>
                </a:lnTo>
                <a:lnTo>
                  <a:pt x="266" y="627"/>
                </a:lnTo>
                <a:lnTo>
                  <a:pt x="260" y="627"/>
                </a:lnTo>
                <a:lnTo>
                  <a:pt x="254" y="629"/>
                </a:lnTo>
                <a:lnTo>
                  <a:pt x="248" y="631"/>
                </a:lnTo>
                <a:lnTo>
                  <a:pt x="181" y="670"/>
                </a:lnTo>
                <a:lnTo>
                  <a:pt x="152" y="617"/>
                </a:lnTo>
                <a:lnTo>
                  <a:pt x="264" y="552"/>
                </a:lnTo>
                <a:lnTo>
                  <a:pt x="264" y="552"/>
                </a:lnTo>
                <a:lnTo>
                  <a:pt x="270" y="548"/>
                </a:lnTo>
                <a:lnTo>
                  <a:pt x="274" y="544"/>
                </a:lnTo>
                <a:lnTo>
                  <a:pt x="278" y="538"/>
                </a:lnTo>
                <a:lnTo>
                  <a:pt x="280" y="532"/>
                </a:lnTo>
                <a:lnTo>
                  <a:pt x="282" y="524"/>
                </a:lnTo>
                <a:lnTo>
                  <a:pt x="282" y="518"/>
                </a:lnTo>
                <a:lnTo>
                  <a:pt x="280" y="512"/>
                </a:lnTo>
                <a:lnTo>
                  <a:pt x="278" y="506"/>
                </a:lnTo>
                <a:lnTo>
                  <a:pt x="278" y="506"/>
                </a:lnTo>
                <a:lnTo>
                  <a:pt x="272" y="500"/>
                </a:lnTo>
                <a:lnTo>
                  <a:pt x="268" y="493"/>
                </a:lnTo>
                <a:lnTo>
                  <a:pt x="262" y="491"/>
                </a:lnTo>
                <a:lnTo>
                  <a:pt x="256" y="487"/>
                </a:lnTo>
                <a:lnTo>
                  <a:pt x="250" y="487"/>
                </a:lnTo>
                <a:lnTo>
                  <a:pt x="241" y="487"/>
                </a:lnTo>
                <a:lnTo>
                  <a:pt x="235" y="489"/>
                </a:lnTo>
                <a:lnTo>
                  <a:pt x="229" y="491"/>
                </a:lnTo>
                <a:lnTo>
                  <a:pt x="122" y="554"/>
                </a:lnTo>
                <a:lnTo>
                  <a:pt x="93" y="500"/>
                </a:lnTo>
                <a:lnTo>
                  <a:pt x="248" y="412"/>
                </a:lnTo>
                <a:lnTo>
                  <a:pt x="248" y="412"/>
                </a:lnTo>
                <a:lnTo>
                  <a:pt x="252" y="408"/>
                </a:lnTo>
                <a:lnTo>
                  <a:pt x="258" y="402"/>
                </a:lnTo>
                <a:lnTo>
                  <a:pt x="260" y="398"/>
                </a:lnTo>
                <a:lnTo>
                  <a:pt x="264" y="392"/>
                </a:lnTo>
                <a:lnTo>
                  <a:pt x="264" y="384"/>
                </a:lnTo>
                <a:lnTo>
                  <a:pt x="264" y="378"/>
                </a:lnTo>
                <a:lnTo>
                  <a:pt x="262" y="372"/>
                </a:lnTo>
                <a:lnTo>
                  <a:pt x="260" y="364"/>
                </a:lnTo>
                <a:lnTo>
                  <a:pt x="260" y="364"/>
                </a:lnTo>
                <a:lnTo>
                  <a:pt x="256" y="360"/>
                </a:lnTo>
                <a:lnTo>
                  <a:pt x="250" y="353"/>
                </a:lnTo>
                <a:lnTo>
                  <a:pt x="246" y="351"/>
                </a:lnTo>
                <a:lnTo>
                  <a:pt x="237" y="347"/>
                </a:lnTo>
                <a:lnTo>
                  <a:pt x="231" y="347"/>
                </a:lnTo>
                <a:lnTo>
                  <a:pt x="225" y="347"/>
                </a:lnTo>
                <a:lnTo>
                  <a:pt x="217" y="349"/>
                </a:lnTo>
                <a:lnTo>
                  <a:pt x="211" y="351"/>
                </a:lnTo>
                <a:lnTo>
                  <a:pt x="63" y="439"/>
                </a:lnTo>
                <a:lnTo>
                  <a:pt x="2" y="317"/>
                </a:lnTo>
                <a:lnTo>
                  <a:pt x="562" y="317"/>
                </a:lnTo>
                <a:lnTo>
                  <a:pt x="284" y="877"/>
                </a:lnTo>
                <a:lnTo>
                  <a:pt x="211" y="733"/>
                </a:lnTo>
                <a:lnTo>
                  <a:pt x="282" y="69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5838826" y="5351463"/>
            <a:ext cx="850900" cy="1392237"/>
          </a:xfrm>
          <a:custGeom>
            <a:avLst/>
            <a:gdLst>
              <a:gd name="T0" fmla="*/ 237 w 536"/>
              <a:gd name="T1" fmla="*/ 794 h 877"/>
              <a:gd name="T2" fmla="*/ 227 w 536"/>
              <a:gd name="T3" fmla="*/ 818 h 877"/>
              <a:gd name="T4" fmla="*/ 207 w 536"/>
              <a:gd name="T5" fmla="*/ 826 h 877"/>
              <a:gd name="T6" fmla="*/ 91 w 536"/>
              <a:gd name="T7" fmla="*/ 824 h 877"/>
              <a:gd name="T8" fmla="*/ 71 w 536"/>
              <a:gd name="T9" fmla="*/ 840 h 877"/>
              <a:gd name="T10" fmla="*/ 63 w 536"/>
              <a:gd name="T11" fmla="*/ 877 h 877"/>
              <a:gd name="T12" fmla="*/ 465 w 536"/>
              <a:gd name="T13" fmla="*/ 867 h 877"/>
              <a:gd name="T14" fmla="*/ 450 w 536"/>
              <a:gd name="T15" fmla="*/ 840 h 877"/>
              <a:gd name="T16" fmla="*/ 329 w 536"/>
              <a:gd name="T17" fmla="*/ 824 h 877"/>
              <a:gd name="T18" fmla="*/ 316 w 536"/>
              <a:gd name="T19" fmla="*/ 818 h 877"/>
              <a:gd name="T20" fmla="*/ 308 w 536"/>
              <a:gd name="T21" fmla="*/ 798 h 877"/>
              <a:gd name="T22" fmla="*/ 308 w 536"/>
              <a:gd name="T23" fmla="*/ 637 h 877"/>
              <a:gd name="T24" fmla="*/ 422 w 536"/>
              <a:gd name="T25" fmla="*/ 619 h 877"/>
              <a:gd name="T26" fmla="*/ 491 w 536"/>
              <a:gd name="T27" fmla="*/ 575 h 877"/>
              <a:gd name="T28" fmla="*/ 523 w 536"/>
              <a:gd name="T29" fmla="*/ 520 h 877"/>
              <a:gd name="T30" fmla="*/ 536 w 536"/>
              <a:gd name="T31" fmla="*/ 469 h 877"/>
              <a:gd name="T32" fmla="*/ 465 w 536"/>
              <a:gd name="T33" fmla="*/ 0 h 877"/>
              <a:gd name="T34" fmla="*/ 0 w 536"/>
              <a:gd name="T35" fmla="*/ 439 h 877"/>
              <a:gd name="T36" fmla="*/ 6 w 536"/>
              <a:gd name="T37" fmla="*/ 485 h 877"/>
              <a:gd name="T38" fmla="*/ 22 w 536"/>
              <a:gd name="T39" fmla="*/ 526 h 877"/>
              <a:gd name="T40" fmla="*/ 75 w 536"/>
              <a:gd name="T41" fmla="*/ 583 h 877"/>
              <a:gd name="T42" fmla="*/ 142 w 536"/>
              <a:gd name="T43" fmla="*/ 615 h 877"/>
              <a:gd name="T44" fmla="*/ 227 w 536"/>
              <a:gd name="T45" fmla="*/ 635 h 877"/>
              <a:gd name="T46" fmla="*/ 101 w 536"/>
              <a:gd name="T47" fmla="*/ 35 h 877"/>
              <a:gd name="T48" fmla="*/ 469 w 536"/>
              <a:gd name="T49" fmla="*/ 236 h 877"/>
              <a:gd name="T50" fmla="*/ 501 w 536"/>
              <a:gd name="T51" fmla="*/ 461 h 877"/>
              <a:gd name="T52" fmla="*/ 495 w 536"/>
              <a:gd name="T53" fmla="*/ 483 h 877"/>
              <a:gd name="T54" fmla="*/ 465 w 536"/>
              <a:gd name="T55" fmla="*/ 532 h 877"/>
              <a:gd name="T56" fmla="*/ 418 w 536"/>
              <a:gd name="T57" fmla="*/ 571 h 877"/>
              <a:gd name="T58" fmla="*/ 341 w 536"/>
              <a:gd name="T59" fmla="*/ 597 h 877"/>
              <a:gd name="T60" fmla="*/ 270 w 536"/>
              <a:gd name="T61" fmla="*/ 603 h 877"/>
              <a:gd name="T62" fmla="*/ 215 w 536"/>
              <a:gd name="T63" fmla="*/ 601 h 877"/>
              <a:gd name="T64" fmla="*/ 160 w 536"/>
              <a:gd name="T65" fmla="*/ 585 h 877"/>
              <a:gd name="T66" fmla="*/ 101 w 536"/>
              <a:gd name="T67" fmla="*/ 550 h 877"/>
              <a:gd name="T68" fmla="*/ 47 w 536"/>
              <a:gd name="T69" fmla="*/ 487 h 877"/>
              <a:gd name="T70" fmla="*/ 270 w 536"/>
              <a:gd name="T71" fmla="*/ 571 h 877"/>
              <a:gd name="T72" fmla="*/ 318 w 536"/>
              <a:gd name="T73" fmla="*/ 566 h 877"/>
              <a:gd name="T74" fmla="*/ 375 w 536"/>
              <a:gd name="T75" fmla="*/ 550 h 877"/>
              <a:gd name="T76" fmla="*/ 418 w 536"/>
              <a:gd name="T77" fmla="*/ 524 h 877"/>
              <a:gd name="T78" fmla="*/ 463 w 536"/>
              <a:gd name="T79" fmla="*/ 473 h 877"/>
              <a:gd name="T80" fmla="*/ 118 w 536"/>
              <a:gd name="T81" fmla="*/ 209 h 877"/>
              <a:gd name="T82" fmla="*/ 77 w 536"/>
              <a:gd name="T83" fmla="*/ 410 h 877"/>
              <a:gd name="T84" fmla="*/ 69 w 536"/>
              <a:gd name="T85" fmla="*/ 465 h 877"/>
              <a:gd name="T86" fmla="*/ 116 w 536"/>
              <a:gd name="T87" fmla="*/ 518 h 877"/>
              <a:gd name="T88" fmla="*/ 158 w 536"/>
              <a:gd name="T89" fmla="*/ 546 h 877"/>
              <a:gd name="T90" fmla="*/ 219 w 536"/>
              <a:gd name="T91" fmla="*/ 566 h 877"/>
              <a:gd name="T92" fmla="*/ 270 w 536"/>
              <a:gd name="T93" fmla="*/ 571 h 877"/>
              <a:gd name="T94" fmla="*/ 170 w 536"/>
              <a:gd name="T95" fmla="*/ 242 h 877"/>
              <a:gd name="T96" fmla="*/ 176 w 536"/>
              <a:gd name="T97" fmla="*/ 323 h 877"/>
              <a:gd name="T98" fmla="*/ 197 w 536"/>
              <a:gd name="T99" fmla="*/ 414 h 877"/>
              <a:gd name="T100" fmla="*/ 225 w 536"/>
              <a:gd name="T101" fmla="*/ 475 h 877"/>
              <a:gd name="T102" fmla="*/ 264 w 536"/>
              <a:gd name="T103" fmla="*/ 520 h 877"/>
              <a:gd name="T104" fmla="*/ 280 w 536"/>
              <a:gd name="T105" fmla="*/ 530 h 877"/>
              <a:gd name="T106" fmla="*/ 223 w 536"/>
              <a:gd name="T107" fmla="*/ 522 h 877"/>
              <a:gd name="T108" fmla="*/ 178 w 536"/>
              <a:gd name="T109" fmla="*/ 504 h 877"/>
              <a:gd name="T110" fmla="*/ 150 w 536"/>
              <a:gd name="T111" fmla="*/ 475 h 877"/>
              <a:gd name="T112" fmla="*/ 138 w 536"/>
              <a:gd name="T113" fmla="*/ 451 h 877"/>
              <a:gd name="T114" fmla="*/ 134 w 536"/>
              <a:gd name="T115" fmla="*/ 404 h 877"/>
              <a:gd name="T116" fmla="*/ 152 w 536"/>
              <a:gd name="T117" fmla="*/ 301 h 877"/>
              <a:gd name="T118" fmla="*/ 170 w 536"/>
              <a:gd name="T119" fmla="*/ 242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6" h="877">
                <a:moveTo>
                  <a:pt x="237" y="637"/>
                </a:moveTo>
                <a:lnTo>
                  <a:pt x="237" y="794"/>
                </a:lnTo>
                <a:lnTo>
                  <a:pt x="237" y="794"/>
                </a:lnTo>
                <a:lnTo>
                  <a:pt x="235" y="806"/>
                </a:lnTo>
                <a:lnTo>
                  <a:pt x="233" y="814"/>
                </a:lnTo>
                <a:lnTo>
                  <a:pt x="227" y="818"/>
                </a:lnTo>
                <a:lnTo>
                  <a:pt x="221" y="822"/>
                </a:lnTo>
                <a:lnTo>
                  <a:pt x="211" y="826"/>
                </a:lnTo>
                <a:lnTo>
                  <a:pt x="207" y="826"/>
                </a:lnTo>
                <a:lnTo>
                  <a:pt x="97" y="824"/>
                </a:lnTo>
                <a:lnTo>
                  <a:pt x="97" y="824"/>
                </a:lnTo>
                <a:lnTo>
                  <a:pt x="91" y="824"/>
                </a:lnTo>
                <a:lnTo>
                  <a:pt x="85" y="826"/>
                </a:lnTo>
                <a:lnTo>
                  <a:pt x="77" y="832"/>
                </a:lnTo>
                <a:lnTo>
                  <a:pt x="71" y="840"/>
                </a:lnTo>
                <a:lnTo>
                  <a:pt x="67" y="851"/>
                </a:lnTo>
                <a:lnTo>
                  <a:pt x="63" y="869"/>
                </a:lnTo>
                <a:lnTo>
                  <a:pt x="63" y="877"/>
                </a:lnTo>
                <a:lnTo>
                  <a:pt x="465" y="877"/>
                </a:lnTo>
                <a:lnTo>
                  <a:pt x="465" y="877"/>
                </a:lnTo>
                <a:lnTo>
                  <a:pt x="465" y="867"/>
                </a:lnTo>
                <a:lnTo>
                  <a:pt x="460" y="857"/>
                </a:lnTo>
                <a:lnTo>
                  <a:pt x="456" y="848"/>
                </a:lnTo>
                <a:lnTo>
                  <a:pt x="450" y="840"/>
                </a:lnTo>
                <a:lnTo>
                  <a:pt x="438" y="828"/>
                </a:lnTo>
                <a:lnTo>
                  <a:pt x="434" y="824"/>
                </a:lnTo>
                <a:lnTo>
                  <a:pt x="329" y="824"/>
                </a:lnTo>
                <a:lnTo>
                  <a:pt x="329" y="824"/>
                </a:lnTo>
                <a:lnTo>
                  <a:pt x="321" y="822"/>
                </a:lnTo>
                <a:lnTo>
                  <a:pt x="316" y="818"/>
                </a:lnTo>
                <a:lnTo>
                  <a:pt x="312" y="814"/>
                </a:lnTo>
                <a:lnTo>
                  <a:pt x="310" y="808"/>
                </a:lnTo>
                <a:lnTo>
                  <a:pt x="308" y="798"/>
                </a:lnTo>
                <a:lnTo>
                  <a:pt x="310" y="792"/>
                </a:lnTo>
                <a:lnTo>
                  <a:pt x="308" y="637"/>
                </a:lnTo>
                <a:lnTo>
                  <a:pt x="308" y="637"/>
                </a:lnTo>
                <a:lnTo>
                  <a:pt x="351" y="635"/>
                </a:lnTo>
                <a:lnTo>
                  <a:pt x="389" y="629"/>
                </a:lnTo>
                <a:lnTo>
                  <a:pt x="422" y="619"/>
                </a:lnTo>
                <a:lnTo>
                  <a:pt x="448" y="607"/>
                </a:lnTo>
                <a:lnTo>
                  <a:pt x="473" y="591"/>
                </a:lnTo>
                <a:lnTo>
                  <a:pt x="491" y="575"/>
                </a:lnTo>
                <a:lnTo>
                  <a:pt x="505" y="556"/>
                </a:lnTo>
                <a:lnTo>
                  <a:pt x="515" y="538"/>
                </a:lnTo>
                <a:lnTo>
                  <a:pt x="523" y="520"/>
                </a:lnTo>
                <a:lnTo>
                  <a:pt x="529" y="502"/>
                </a:lnTo>
                <a:lnTo>
                  <a:pt x="534" y="485"/>
                </a:lnTo>
                <a:lnTo>
                  <a:pt x="536" y="469"/>
                </a:lnTo>
                <a:lnTo>
                  <a:pt x="536" y="447"/>
                </a:lnTo>
                <a:lnTo>
                  <a:pt x="536" y="439"/>
                </a:lnTo>
                <a:lnTo>
                  <a:pt x="465" y="0"/>
                </a:lnTo>
                <a:lnTo>
                  <a:pt x="69" y="0"/>
                </a:lnTo>
                <a:lnTo>
                  <a:pt x="0" y="439"/>
                </a:lnTo>
                <a:lnTo>
                  <a:pt x="0" y="439"/>
                </a:lnTo>
                <a:lnTo>
                  <a:pt x="2" y="455"/>
                </a:lnTo>
                <a:lnTo>
                  <a:pt x="4" y="471"/>
                </a:lnTo>
                <a:lnTo>
                  <a:pt x="6" y="485"/>
                </a:lnTo>
                <a:lnTo>
                  <a:pt x="10" y="499"/>
                </a:lnTo>
                <a:lnTo>
                  <a:pt x="16" y="514"/>
                </a:lnTo>
                <a:lnTo>
                  <a:pt x="22" y="526"/>
                </a:lnTo>
                <a:lnTo>
                  <a:pt x="36" y="546"/>
                </a:lnTo>
                <a:lnTo>
                  <a:pt x="55" y="566"/>
                </a:lnTo>
                <a:lnTo>
                  <a:pt x="75" y="583"/>
                </a:lnTo>
                <a:lnTo>
                  <a:pt x="97" y="595"/>
                </a:lnTo>
                <a:lnTo>
                  <a:pt x="120" y="607"/>
                </a:lnTo>
                <a:lnTo>
                  <a:pt x="142" y="615"/>
                </a:lnTo>
                <a:lnTo>
                  <a:pt x="162" y="623"/>
                </a:lnTo>
                <a:lnTo>
                  <a:pt x="201" y="631"/>
                </a:lnTo>
                <a:lnTo>
                  <a:pt x="227" y="635"/>
                </a:lnTo>
                <a:lnTo>
                  <a:pt x="237" y="637"/>
                </a:lnTo>
                <a:lnTo>
                  <a:pt x="237" y="637"/>
                </a:lnTo>
                <a:close/>
                <a:moveTo>
                  <a:pt x="101" y="35"/>
                </a:moveTo>
                <a:lnTo>
                  <a:pt x="436" y="35"/>
                </a:lnTo>
                <a:lnTo>
                  <a:pt x="436" y="35"/>
                </a:lnTo>
                <a:lnTo>
                  <a:pt x="469" y="236"/>
                </a:lnTo>
                <a:lnTo>
                  <a:pt x="491" y="382"/>
                </a:lnTo>
                <a:lnTo>
                  <a:pt x="499" y="435"/>
                </a:lnTo>
                <a:lnTo>
                  <a:pt x="501" y="461"/>
                </a:lnTo>
                <a:lnTo>
                  <a:pt x="501" y="461"/>
                </a:lnTo>
                <a:lnTo>
                  <a:pt x="499" y="467"/>
                </a:lnTo>
                <a:lnTo>
                  <a:pt x="495" y="483"/>
                </a:lnTo>
                <a:lnTo>
                  <a:pt x="483" y="506"/>
                </a:lnTo>
                <a:lnTo>
                  <a:pt x="475" y="520"/>
                </a:lnTo>
                <a:lnTo>
                  <a:pt x="465" y="532"/>
                </a:lnTo>
                <a:lnTo>
                  <a:pt x="452" y="546"/>
                </a:lnTo>
                <a:lnTo>
                  <a:pt x="436" y="558"/>
                </a:lnTo>
                <a:lnTo>
                  <a:pt x="418" y="571"/>
                </a:lnTo>
                <a:lnTo>
                  <a:pt x="396" y="581"/>
                </a:lnTo>
                <a:lnTo>
                  <a:pt x="369" y="591"/>
                </a:lnTo>
                <a:lnTo>
                  <a:pt x="341" y="597"/>
                </a:lnTo>
                <a:lnTo>
                  <a:pt x="306" y="603"/>
                </a:lnTo>
                <a:lnTo>
                  <a:pt x="270" y="603"/>
                </a:lnTo>
                <a:lnTo>
                  <a:pt x="270" y="603"/>
                </a:lnTo>
                <a:lnTo>
                  <a:pt x="262" y="605"/>
                </a:lnTo>
                <a:lnTo>
                  <a:pt x="243" y="603"/>
                </a:lnTo>
                <a:lnTo>
                  <a:pt x="215" y="601"/>
                </a:lnTo>
                <a:lnTo>
                  <a:pt x="197" y="597"/>
                </a:lnTo>
                <a:lnTo>
                  <a:pt x="178" y="593"/>
                </a:lnTo>
                <a:lnTo>
                  <a:pt x="160" y="585"/>
                </a:lnTo>
                <a:lnTo>
                  <a:pt x="140" y="577"/>
                </a:lnTo>
                <a:lnTo>
                  <a:pt x="120" y="564"/>
                </a:lnTo>
                <a:lnTo>
                  <a:pt x="101" y="550"/>
                </a:lnTo>
                <a:lnTo>
                  <a:pt x="81" y="534"/>
                </a:lnTo>
                <a:lnTo>
                  <a:pt x="63" y="512"/>
                </a:lnTo>
                <a:lnTo>
                  <a:pt x="47" y="487"/>
                </a:lnTo>
                <a:lnTo>
                  <a:pt x="30" y="461"/>
                </a:lnTo>
                <a:lnTo>
                  <a:pt x="101" y="35"/>
                </a:lnTo>
                <a:close/>
                <a:moveTo>
                  <a:pt x="270" y="571"/>
                </a:moveTo>
                <a:lnTo>
                  <a:pt x="270" y="571"/>
                </a:lnTo>
                <a:lnTo>
                  <a:pt x="296" y="571"/>
                </a:lnTo>
                <a:lnTo>
                  <a:pt x="318" y="566"/>
                </a:lnTo>
                <a:lnTo>
                  <a:pt x="339" y="562"/>
                </a:lnTo>
                <a:lnTo>
                  <a:pt x="357" y="556"/>
                </a:lnTo>
                <a:lnTo>
                  <a:pt x="375" y="550"/>
                </a:lnTo>
                <a:lnTo>
                  <a:pt x="392" y="542"/>
                </a:lnTo>
                <a:lnTo>
                  <a:pt x="406" y="534"/>
                </a:lnTo>
                <a:lnTo>
                  <a:pt x="418" y="524"/>
                </a:lnTo>
                <a:lnTo>
                  <a:pt x="438" y="506"/>
                </a:lnTo>
                <a:lnTo>
                  <a:pt x="452" y="487"/>
                </a:lnTo>
                <a:lnTo>
                  <a:pt x="463" y="473"/>
                </a:lnTo>
                <a:lnTo>
                  <a:pt x="467" y="463"/>
                </a:lnTo>
                <a:lnTo>
                  <a:pt x="422" y="209"/>
                </a:lnTo>
                <a:lnTo>
                  <a:pt x="118" y="209"/>
                </a:lnTo>
                <a:lnTo>
                  <a:pt x="118" y="209"/>
                </a:lnTo>
                <a:lnTo>
                  <a:pt x="93" y="325"/>
                </a:lnTo>
                <a:lnTo>
                  <a:pt x="77" y="410"/>
                </a:lnTo>
                <a:lnTo>
                  <a:pt x="71" y="445"/>
                </a:lnTo>
                <a:lnTo>
                  <a:pt x="69" y="465"/>
                </a:lnTo>
                <a:lnTo>
                  <a:pt x="69" y="465"/>
                </a:lnTo>
                <a:lnTo>
                  <a:pt x="81" y="481"/>
                </a:lnTo>
                <a:lnTo>
                  <a:pt x="95" y="499"/>
                </a:lnTo>
                <a:lnTo>
                  <a:pt x="116" y="518"/>
                </a:lnTo>
                <a:lnTo>
                  <a:pt x="128" y="528"/>
                </a:lnTo>
                <a:lnTo>
                  <a:pt x="142" y="538"/>
                </a:lnTo>
                <a:lnTo>
                  <a:pt x="158" y="546"/>
                </a:lnTo>
                <a:lnTo>
                  <a:pt x="176" y="554"/>
                </a:lnTo>
                <a:lnTo>
                  <a:pt x="197" y="562"/>
                </a:lnTo>
                <a:lnTo>
                  <a:pt x="219" y="566"/>
                </a:lnTo>
                <a:lnTo>
                  <a:pt x="243" y="571"/>
                </a:lnTo>
                <a:lnTo>
                  <a:pt x="270" y="571"/>
                </a:lnTo>
                <a:lnTo>
                  <a:pt x="270" y="571"/>
                </a:lnTo>
                <a:close/>
                <a:moveTo>
                  <a:pt x="170" y="242"/>
                </a:move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2" y="284"/>
                </a:lnTo>
                <a:lnTo>
                  <a:pt x="176" y="323"/>
                </a:lnTo>
                <a:lnTo>
                  <a:pt x="181" y="357"/>
                </a:lnTo>
                <a:lnTo>
                  <a:pt x="189" y="388"/>
                </a:lnTo>
                <a:lnTo>
                  <a:pt x="197" y="414"/>
                </a:lnTo>
                <a:lnTo>
                  <a:pt x="207" y="437"/>
                </a:lnTo>
                <a:lnTo>
                  <a:pt x="215" y="457"/>
                </a:lnTo>
                <a:lnTo>
                  <a:pt x="225" y="475"/>
                </a:lnTo>
                <a:lnTo>
                  <a:pt x="235" y="489"/>
                </a:lnTo>
                <a:lnTo>
                  <a:pt x="245" y="502"/>
                </a:lnTo>
                <a:lnTo>
                  <a:pt x="264" y="520"/>
                </a:lnTo>
                <a:lnTo>
                  <a:pt x="276" y="528"/>
                </a:lnTo>
                <a:lnTo>
                  <a:pt x="280" y="530"/>
                </a:lnTo>
                <a:lnTo>
                  <a:pt x="280" y="530"/>
                </a:lnTo>
                <a:lnTo>
                  <a:pt x="264" y="530"/>
                </a:lnTo>
                <a:lnTo>
                  <a:pt x="245" y="528"/>
                </a:lnTo>
                <a:lnTo>
                  <a:pt x="223" y="522"/>
                </a:lnTo>
                <a:lnTo>
                  <a:pt x="201" y="516"/>
                </a:lnTo>
                <a:lnTo>
                  <a:pt x="189" y="510"/>
                </a:lnTo>
                <a:lnTo>
                  <a:pt x="178" y="504"/>
                </a:lnTo>
                <a:lnTo>
                  <a:pt x="168" y="495"/>
                </a:lnTo>
                <a:lnTo>
                  <a:pt x="158" y="485"/>
                </a:lnTo>
                <a:lnTo>
                  <a:pt x="150" y="475"/>
                </a:lnTo>
                <a:lnTo>
                  <a:pt x="142" y="463"/>
                </a:lnTo>
                <a:lnTo>
                  <a:pt x="142" y="463"/>
                </a:lnTo>
                <a:lnTo>
                  <a:pt x="138" y="451"/>
                </a:lnTo>
                <a:lnTo>
                  <a:pt x="134" y="437"/>
                </a:lnTo>
                <a:lnTo>
                  <a:pt x="134" y="420"/>
                </a:lnTo>
                <a:lnTo>
                  <a:pt x="134" y="404"/>
                </a:lnTo>
                <a:lnTo>
                  <a:pt x="136" y="368"/>
                </a:lnTo>
                <a:lnTo>
                  <a:pt x="142" y="333"/>
                </a:lnTo>
                <a:lnTo>
                  <a:pt x="152" y="301"/>
                </a:lnTo>
                <a:lnTo>
                  <a:pt x="160" y="272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7110413" y="5364163"/>
            <a:ext cx="1373188" cy="1385887"/>
          </a:xfrm>
          <a:custGeom>
            <a:avLst/>
            <a:gdLst>
              <a:gd name="T0" fmla="*/ 721 w 865"/>
              <a:gd name="T1" fmla="*/ 508 h 873"/>
              <a:gd name="T2" fmla="*/ 694 w 865"/>
              <a:gd name="T3" fmla="*/ 820 h 873"/>
              <a:gd name="T4" fmla="*/ 631 w 865"/>
              <a:gd name="T5" fmla="*/ 873 h 873"/>
              <a:gd name="T6" fmla="*/ 266 w 865"/>
              <a:gd name="T7" fmla="*/ 867 h 873"/>
              <a:gd name="T8" fmla="*/ 213 w 865"/>
              <a:gd name="T9" fmla="*/ 804 h 873"/>
              <a:gd name="T10" fmla="*/ 142 w 865"/>
              <a:gd name="T11" fmla="*/ 500 h 873"/>
              <a:gd name="T12" fmla="*/ 59 w 865"/>
              <a:gd name="T13" fmla="*/ 449 h 873"/>
              <a:gd name="T14" fmla="*/ 6 w 865"/>
              <a:gd name="T15" fmla="*/ 358 h 873"/>
              <a:gd name="T16" fmla="*/ 4 w 865"/>
              <a:gd name="T17" fmla="*/ 266 h 873"/>
              <a:gd name="T18" fmla="*/ 43 w 865"/>
              <a:gd name="T19" fmla="*/ 183 h 873"/>
              <a:gd name="T20" fmla="*/ 116 w 865"/>
              <a:gd name="T21" fmla="*/ 128 h 873"/>
              <a:gd name="T22" fmla="*/ 187 w 865"/>
              <a:gd name="T23" fmla="*/ 114 h 873"/>
              <a:gd name="T24" fmla="*/ 272 w 865"/>
              <a:gd name="T25" fmla="*/ 72 h 873"/>
              <a:gd name="T26" fmla="*/ 408 w 865"/>
              <a:gd name="T27" fmla="*/ 3 h 873"/>
              <a:gd name="T28" fmla="*/ 495 w 865"/>
              <a:gd name="T29" fmla="*/ 7 h 873"/>
              <a:gd name="T30" fmla="*/ 577 w 865"/>
              <a:gd name="T31" fmla="*/ 43 h 873"/>
              <a:gd name="T32" fmla="*/ 639 w 865"/>
              <a:gd name="T33" fmla="*/ 106 h 873"/>
              <a:gd name="T34" fmla="*/ 688 w 865"/>
              <a:gd name="T35" fmla="*/ 153 h 873"/>
              <a:gd name="T36" fmla="*/ 800 w 865"/>
              <a:gd name="T37" fmla="*/ 201 h 873"/>
              <a:gd name="T38" fmla="*/ 854 w 865"/>
              <a:gd name="T39" fmla="*/ 278 h 873"/>
              <a:gd name="T40" fmla="*/ 863 w 865"/>
              <a:gd name="T41" fmla="*/ 364 h 873"/>
              <a:gd name="T42" fmla="*/ 826 w 865"/>
              <a:gd name="T43" fmla="*/ 441 h 873"/>
              <a:gd name="T44" fmla="*/ 771 w 865"/>
              <a:gd name="T45" fmla="*/ 487 h 873"/>
              <a:gd name="T46" fmla="*/ 721 w 865"/>
              <a:gd name="T47" fmla="*/ 205 h 873"/>
              <a:gd name="T48" fmla="*/ 674 w 865"/>
              <a:gd name="T49" fmla="*/ 179 h 873"/>
              <a:gd name="T50" fmla="*/ 682 w 865"/>
              <a:gd name="T51" fmla="*/ 207 h 873"/>
              <a:gd name="T52" fmla="*/ 666 w 865"/>
              <a:gd name="T53" fmla="*/ 301 h 873"/>
              <a:gd name="T54" fmla="*/ 605 w 865"/>
              <a:gd name="T55" fmla="*/ 386 h 873"/>
              <a:gd name="T56" fmla="*/ 637 w 865"/>
              <a:gd name="T57" fmla="*/ 323 h 873"/>
              <a:gd name="T58" fmla="*/ 652 w 865"/>
              <a:gd name="T59" fmla="*/ 250 h 873"/>
              <a:gd name="T60" fmla="*/ 603 w 865"/>
              <a:gd name="T61" fmla="*/ 145 h 873"/>
              <a:gd name="T62" fmla="*/ 534 w 865"/>
              <a:gd name="T63" fmla="*/ 90 h 873"/>
              <a:gd name="T64" fmla="*/ 430 w 865"/>
              <a:gd name="T65" fmla="*/ 67 h 873"/>
              <a:gd name="T66" fmla="*/ 343 w 865"/>
              <a:gd name="T67" fmla="*/ 86 h 873"/>
              <a:gd name="T68" fmla="*/ 274 w 865"/>
              <a:gd name="T69" fmla="*/ 134 h 873"/>
              <a:gd name="T70" fmla="*/ 347 w 865"/>
              <a:gd name="T71" fmla="*/ 207 h 873"/>
              <a:gd name="T72" fmla="*/ 359 w 865"/>
              <a:gd name="T73" fmla="*/ 250 h 873"/>
              <a:gd name="T74" fmla="*/ 274 w 865"/>
              <a:gd name="T75" fmla="*/ 193 h 873"/>
              <a:gd name="T76" fmla="*/ 201 w 865"/>
              <a:gd name="T77" fmla="*/ 189 h 873"/>
              <a:gd name="T78" fmla="*/ 130 w 865"/>
              <a:gd name="T79" fmla="*/ 224 h 873"/>
              <a:gd name="T80" fmla="*/ 86 w 865"/>
              <a:gd name="T81" fmla="*/ 287 h 873"/>
              <a:gd name="T82" fmla="*/ 71 w 865"/>
              <a:gd name="T83" fmla="*/ 351 h 873"/>
              <a:gd name="T84" fmla="*/ 104 w 865"/>
              <a:gd name="T85" fmla="*/ 437 h 873"/>
              <a:gd name="T86" fmla="*/ 167 w 865"/>
              <a:gd name="T87" fmla="*/ 467 h 873"/>
              <a:gd name="T88" fmla="*/ 219 w 865"/>
              <a:gd name="T89" fmla="*/ 471 h 873"/>
              <a:gd name="T90" fmla="*/ 262 w 865"/>
              <a:gd name="T91" fmla="*/ 502 h 873"/>
              <a:gd name="T92" fmla="*/ 264 w 865"/>
              <a:gd name="T93" fmla="*/ 733 h 873"/>
              <a:gd name="T94" fmla="*/ 303 w 865"/>
              <a:gd name="T95" fmla="*/ 806 h 873"/>
              <a:gd name="T96" fmla="*/ 528 w 865"/>
              <a:gd name="T97" fmla="*/ 822 h 873"/>
              <a:gd name="T98" fmla="*/ 599 w 865"/>
              <a:gd name="T99" fmla="*/ 782 h 873"/>
              <a:gd name="T100" fmla="*/ 615 w 865"/>
              <a:gd name="T101" fmla="*/ 510 h 873"/>
              <a:gd name="T102" fmla="*/ 627 w 865"/>
              <a:gd name="T103" fmla="*/ 473 h 873"/>
              <a:gd name="T104" fmla="*/ 686 w 865"/>
              <a:gd name="T105" fmla="*/ 453 h 873"/>
              <a:gd name="T106" fmla="*/ 737 w 865"/>
              <a:gd name="T107" fmla="*/ 423 h 873"/>
              <a:gd name="T108" fmla="*/ 771 w 865"/>
              <a:gd name="T109" fmla="*/ 358 h 873"/>
              <a:gd name="T110" fmla="*/ 773 w 865"/>
              <a:gd name="T111" fmla="*/ 28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65" h="873">
                <a:moveTo>
                  <a:pt x="771" y="487"/>
                </a:moveTo>
                <a:lnTo>
                  <a:pt x="771" y="487"/>
                </a:lnTo>
                <a:lnTo>
                  <a:pt x="755" y="496"/>
                </a:lnTo>
                <a:lnTo>
                  <a:pt x="737" y="504"/>
                </a:lnTo>
                <a:lnTo>
                  <a:pt x="721" y="508"/>
                </a:lnTo>
                <a:lnTo>
                  <a:pt x="702" y="510"/>
                </a:lnTo>
                <a:lnTo>
                  <a:pt x="702" y="786"/>
                </a:lnTo>
                <a:lnTo>
                  <a:pt x="702" y="786"/>
                </a:lnTo>
                <a:lnTo>
                  <a:pt x="700" y="804"/>
                </a:lnTo>
                <a:lnTo>
                  <a:pt x="694" y="820"/>
                </a:lnTo>
                <a:lnTo>
                  <a:pt x="686" y="834"/>
                </a:lnTo>
                <a:lnTo>
                  <a:pt x="676" y="849"/>
                </a:lnTo>
                <a:lnTo>
                  <a:pt x="664" y="859"/>
                </a:lnTo>
                <a:lnTo>
                  <a:pt x="648" y="867"/>
                </a:lnTo>
                <a:lnTo>
                  <a:pt x="631" y="873"/>
                </a:lnTo>
                <a:lnTo>
                  <a:pt x="615" y="873"/>
                </a:lnTo>
                <a:lnTo>
                  <a:pt x="299" y="873"/>
                </a:lnTo>
                <a:lnTo>
                  <a:pt x="299" y="873"/>
                </a:lnTo>
                <a:lnTo>
                  <a:pt x="282" y="873"/>
                </a:lnTo>
                <a:lnTo>
                  <a:pt x="266" y="867"/>
                </a:lnTo>
                <a:lnTo>
                  <a:pt x="250" y="859"/>
                </a:lnTo>
                <a:lnTo>
                  <a:pt x="238" y="849"/>
                </a:lnTo>
                <a:lnTo>
                  <a:pt x="228" y="834"/>
                </a:lnTo>
                <a:lnTo>
                  <a:pt x="217" y="820"/>
                </a:lnTo>
                <a:lnTo>
                  <a:pt x="213" y="804"/>
                </a:lnTo>
                <a:lnTo>
                  <a:pt x="211" y="786"/>
                </a:lnTo>
                <a:lnTo>
                  <a:pt x="211" y="518"/>
                </a:lnTo>
                <a:lnTo>
                  <a:pt x="211" y="518"/>
                </a:lnTo>
                <a:lnTo>
                  <a:pt x="177" y="510"/>
                </a:lnTo>
                <a:lnTo>
                  <a:pt x="142" y="500"/>
                </a:lnTo>
                <a:lnTo>
                  <a:pt x="124" y="491"/>
                </a:lnTo>
                <a:lnTo>
                  <a:pt x="108" y="483"/>
                </a:lnTo>
                <a:lnTo>
                  <a:pt x="90" y="473"/>
                </a:lnTo>
                <a:lnTo>
                  <a:pt x="73" y="461"/>
                </a:lnTo>
                <a:lnTo>
                  <a:pt x="59" y="449"/>
                </a:lnTo>
                <a:lnTo>
                  <a:pt x="45" y="435"/>
                </a:lnTo>
                <a:lnTo>
                  <a:pt x="33" y="418"/>
                </a:lnTo>
                <a:lnTo>
                  <a:pt x="23" y="400"/>
                </a:lnTo>
                <a:lnTo>
                  <a:pt x="13" y="380"/>
                </a:lnTo>
                <a:lnTo>
                  <a:pt x="6" y="358"/>
                </a:lnTo>
                <a:lnTo>
                  <a:pt x="2" y="333"/>
                </a:lnTo>
                <a:lnTo>
                  <a:pt x="0" y="305"/>
                </a:lnTo>
                <a:lnTo>
                  <a:pt x="0" y="305"/>
                </a:lnTo>
                <a:lnTo>
                  <a:pt x="2" y="287"/>
                </a:lnTo>
                <a:lnTo>
                  <a:pt x="4" y="266"/>
                </a:lnTo>
                <a:lnTo>
                  <a:pt x="10" y="248"/>
                </a:lnTo>
                <a:lnTo>
                  <a:pt x="17" y="230"/>
                </a:lnTo>
                <a:lnTo>
                  <a:pt x="25" y="214"/>
                </a:lnTo>
                <a:lnTo>
                  <a:pt x="33" y="197"/>
                </a:lnTo>
                <a:lnTo>
                  <a:pt x="43" y="183"/>
                </a:lnTo>
                <a:lnTo>
                  <a:pt x="55" y="169"/>
                </a:lnTo>
                <a:lnTo>
                  <a:pt x="69" y="157"/>
                </a:lnTo>
                <a:lnTo>
                  <a:pt x="84" y="147"/>
                </a:lnTo>
                <a:lnTo>
                  <a:pt x="100" y="136"/>
                </a:lnTo>
                <a:lnTo>
                  <a:pt x="116" y="128"/>
                </a:lnTo>
                <a:lnTo>
                  <a:pt x="132" y="122"/>
                </a:lnTo>
                <a:lnTo>
                  <a:pt x="150" y="118"/>
                </a:lnTo>
                <a:lnTo>
                  <a:pt x="169" y="114"/>
                </a:lnTo>
                <a:lnTo>
                  <a:pt x="187" y="114"/>
                </a:lnTo>
                <a:lnTo>
                  <a:pt x="187" y="114"/>
                </a:lnTo>
                <a:lnTo>
                  <a:pt x="211" y="116"/>
                </a:lnTo>
                <a:lnTo>
                  <a:pt x="234" y="120"/>
                </a:lnTo>
                <a:lnTo>
                  <a:pt x="234" y="120"/>
                </a:lnTo>
                <a:lnTo>
                  <a:pt x="250" y="94"/>
                </a:lnTo>
                <a:lnTo>
                  <a:pt x="272" y="72"/>
                </a:lnTo>
                <a:lnTo>
                  <a:pt x="295" y="49"/>
                </a:lnTo>
                <a:lnTo>
                  <a:pt x="319" y="33"/>
                </a:lnTo>
                <a:lnTo>
                  <a:pt x="347" y="19"/>
                </a:lnTo>
                <a:lnTo>
                  <a:pt x="378" y="9"/>
                </a:lnTo>
                <a:lnTo>
                  <a:pt x="408" y="3"/>
                </a:lnTo>
                <a:lnTo>
                  <a:pt x="441" y="0"/>
                </a:lnTo>
                <a:lnTo>
                  <a:pt x="441" y="0"/>
                </a:lnTo>
                <a:lnTo>
                  <a:pt x="459" y="0"/>
                </a:lnTo>
                <a:lnTo>
                  <a:pt x="477" y="3"/>
                </a:lnTo>
                <a:lnTo>
                  <a:pt x="495" y="7"/>
                </a:lnTo>
                <a:lnTo>
                  <a:pt x="514" y="11"/>
                </a:lnTo>
                <a:lnTo>
                  <a:pt x="530" y="17"/>
                </a:lnTo>
                <a:lnTo>
                  <a:pt x="546" y="25"/>
                </a:lnTo>
                <a:lnTo>
                  <a:pt x="562" y="33"/>
                </a:lnTo>
                <a:lnTo>
                  <a:pt x="577" y="43"/>
                </a:lnTo>
                <a:lnTo>
                  <a:pt x="591" y="53"/>
                </a:lnTo>
                <a:lnTo>
                  <a:pt x="605" y="65"/>
                </a:lnTo>
                <a:lnTo>
                  <a:pt x="617" y="78"/>
                </a:lnTo>
                <a:lnTo>
                  <a:pt x="627" y="92"/>
                </a:lnTo>
                <a:lnTo>
                  <a:pt x="639" y="106"/>
                </a:lnTo>
                <a:lnTo>
                  <a:pt x="648" y="120"/>
                </a:lnTo>
                <a:lnTo>
                  <a:pt x="658" y="136"/>
                </a:lnTo>
                <a:lnTo>
                  <a:pt x="664" y="153"/>
                </a:lnTo>
                <a:lnTo>
                  <a:pt x="664" y="153"/>
                </a:lnTo>
                <a:lnTo>
                  <a:pt x="688" y="153"/>
                </a:lnTo>
                <a:lnTo>
                  <a:pt x="712" y="157"/>
                </a:lnTo>
                <a:lnTo>
                  <a:pt x="735" y="163"/>
                </a:lnTo>
                <a:lnTo>
                  <a:pt x="757" y="171"/>
                </a:lnTo>
                <a:lnTo>
                  <a:pt x="779" y="185"/>
                </a:lnTo>
                <a:lnTo>
                  <a:pt x="800" y="201"/>
                </a:lnTo>
                <a:lnTo>
                  <a:pt x="820" y="220"/>
                </a:lnTo>
                <a:lnTo>
                  <a:pt x="838" y="244"/>
                </a:lnTo>
                <a:lnTo>
                  <a:pt x="838" y="244"/>
                </a:lnTo>
                <a:lnTo>
                  <a:pt x="848" y="260"/>
                </a:lnTo>
                <a:lnTo>
                  <a:pt x="854" y="278"/>
                </a:lnTo>
                <a:lnTo>
                  <a:pt x="861" y="295"/>
                </a:lnTo>
                <a:lnTo>
                  <a:pt x="863" y="311"/>
                </a:lnTo>
                <a:lnTo>
                  <a:pt x="865" y="329"/>
                </a:lnTo>
                <a:lnTo>
                  <a:pt x="865" y="345"/>
                </a:lnTo>
                <a:lnTo>
                  <a:pt x="863" y="364"/>
                </a:lnTo>
                <a:lnTo>
                  <a:pt x="859" y="380"/>
                </a:lnTo>
                <a:lnTo>
                  <a:pt x="852" y="396"/>
                </a:lnTo>
                <a:lnTo>
                  <a:pt x="844" y="412"/>
                </a:lnTo>
                <a:lnTo>
                  <a:pt x="836" y="427"/>
                </a:lnTo>
                <a:lnTo>
                  <a:pt x="826" y="441"/>
                </a:lnTo>
                <a:lnTo>
                  <a:pt x="814" y="455"/>
                </a:lnTo>
                <a:lnTo>
                  <a:pt x="802" y="467"/>
                </a:lnTo>
                <a:lnTo>
                  <a:pt x="788" y="477"/>
                </a:lnTo>
                <a:lnTo>
                  <a:pt x="771" y="487"/>
                </a:lnTo>
                <a:lnTo>
                  <a:pt x="771" y="487"/>
                </a:lnTo>
                <a:close/>
                <a:moveTo>
                  <a:pt x="755" y="242"/>
                </a:moveTo>
                <a:lnTo>
                  <a:pt x="755" y="242"/>
                </a:lnTo>
                <a:lnTo>
                  <a:pt x="749" y="232"/>
                </a:lnTo>
                <a:lnTo>
                  <a:pt x="741" y="222"/>
                </a:lnTo>
                <a:lnTo>
                  <a:pt x="721" y="205"/>
                </a:lnTo>
                <a:lnTo>
                  <a:pt x="700" y="191"/>
                </a:lnTo>
                <a:lnTo>
                  <a:pt x="676" y="179"/>
                </a:lnTo>
                <a:lnTo>
                  <a:pt x="676" y="179"/>
                </a:lnTo>
                <a:lnTo>
                  <a:pt x="672" y="175"/>
                </a:lnTo>
                <a:lnTo>
                  <a:pt x="674" y="179"/>
                </a:lnTo>
                <a:lnTo>
                  <a:pt x="674" y="179"/>
                </a:lnTo>
                <a:lnTo>
                  <a:pt x="676" y="179"/>
                </a:lnTo>
                <a:lnTo>
                  <a:pt x="676" y="179"/>
                </a:lnTo>
                <a:lnTo>
                  <a:pt x="680" y="191"/>
                </a:lnTo>
                <a:lnTo>
                  <a:pt x="682" y="207"/>
                </a:lnTo>
                <a:lnTo>
                  <a:pt x="682" y="230"/>
                </a:lnTo>
                <a:lnTo>
                  <a:pt x="680" y="256"/>
                </a:lnTo>
                <a:lnTo>
                  <a:pt x="676" y="270"/>
                </a:lnTo>
                <a:lnTo>
                  <a:pt x="672" y="285"/>
                </a:lnTo>
                <a:lnTo>
                  <a:pt x="666" y="301"/>
                </a:lnTo>
                <a:lnTo>
                  <a:pt x="658" y="317"/>
                </a:lnTo>
                <a:lnTo>
                  <a:pt x="648" y="333"/>
                </a:lnTo>
                <a:lnTo>
                  <a:pt x="635" y="351"/>
                </a:lnTo>
                <a:lnTo>
                  <a:pt x="621" y="368"/>
                </a:lnTo>
                <a:lnTo>
                  <a:pt x="605" y="386"/>
                </a:lnTo>
                <a:lnTo>
                  <a:pt x="605" y="386"/>
                </a:lnTo>
                <a:lnTo>
                  <a:pt x="615" y="372"/>
                </a:lnTo>
                <a:lnTo>
                  <a:pt x="623" y="356"/>
                </a:lnTo>
                <a:lnTo>
                  <a:pt x="631" y="339"/>
                </a:lnTo>
                <a:lnTo>
                  <a:pt x="637" y="323"/>
                </a:lnTo>
                <a:lnTo>
                  <a:pt x="643" y="305"/>
                </a:lnTo>
                <a:lnTo>
                  <a:pt x="648" y="287"/>
                </a:lnTo>
                <a:lnTo>
                  <a:pt x="650" y="268"/>
                </a:lnTo>
                <a:lnTo>
                  <a:pt x="652" y="250"/>
                </a:lnTo>
                <a:lnTo>
                  <a:pt x="652" y="250"/>
                </a:lnTo>
                <a:lnTo>
                  <a:pt x="643" y="224"/>
                </a:lnTo>
                <a:lnTo>
                  <a:pt x="635" y="201"/>
                </a:lnTo>
                <a:lnTo>
                  <a:pt x="625" y="179"/>
                </a:lnTo>
                <a:lnTo>
                  <a:pt x="615" y="161"/>
                </a:lnTo>
                <a:lnTo>
                  <a:pt x="603" y="145"/>
                </a:lnTo>
                <a:lnTo>
                  <a:pt x="591" y="130"/>
                </a:lnTo>
                <a:lnTo>
                  <a:pt x="579" y="116"/>
                </a:lnTo>
                <a:lnTo>
                  <a:pt x="564" y="106"/>
                </a:lnTo>
                <a:lnTo>
                  <a:pt x="550" y="96"/>
                </a:lnTo>
                <a:lnTo>
                  <a:pt x="534" y="90"/>
                </a:lnTo>
                <a:lnTo>
                  <a:pt x="520" y="82"/>
                </a:lnTo>
                <a:lnTo>
                  <a:pt x="501" y="78"/>
                </a:lnTo>
                <a:lnTo>
                  <a:pt x="485" y="74"/>
                </a:lnTo>
                <a:lnTo>
                  <a:pt x="467" y="72"/>
                </a:lnTo>
                <a:lnTo>
                  <a:pt x="430" y="67"/>
                </a:lnTo>
                <a:lnTo>
                  <a:pt x="430" y="67"/>
                </a:lnTo>
                <a:lnTo>
                  <a:pt x="408" y="69"/>
                </a:lnTo>
                <a:lnTo>
                  <a:pt x="386" y="74"/>
                </a:lnTo>
                <a:lnTo>
                  <a:pt x="363" y="78"/>
                </a:lnTo>
                <a:lnTo>
                  <a:pt x="343" y="86"/>
                </a:lnTo>
                <a:lnTo>
                  <a:pt x="325" y="96"/>
                </a:lnTo>
                <a:lnTo>
                  <a:pt x="307" y="108"/>
                </a:lnTo>
                <a:lnTo>
                  <a:pt x="288" y="120"/>
                </a:lnTo>
                <a:lnTo>
                  <a:pt x="274" y="134"/>
                </a:lnTo>
                <a:lnTo>
                  <a:pt x="274" y="134"/>
                </a:lnTo>
                <a:lnTo>
                  <a:pt x="290" y="147"/>
                </a:lnTo>
                <a:lnTo>
                  <a:pt x="309" y="159"/>
                </a:lnTo>
                <a:lnTo>
                  <a:pt x="323" y="173"/>
                </a:lnTo>
                <a:lnTo>
                  <a:pt x="335" y="189"/>
                </a:lnTo>
                <a:lnTo>
                  <a:pt x="347" y="207"/>
                </a:lnTo>
                <a:lnTo>
                  <a:pt x="357" y="226"/>
                </a:lnTo>
                <a:lnTo>
                  <a:pt x="366" y="246"/>
                </a:lnTo>
                <a:lnTo>
                  <a:pt x="370" y="266"/>
                </a:lnTo>
                <a:lnTo>
                  <a:pt x="370" y="266"/>
                </a:lnTo>
                <a:lnTo>
                  <a:pt x="359" y="250"/>
                </a:lnTo>
                <a:lnTo>
                  <a:pt x="345" y="234"/>
                </a:lnTo>
                <a:lnTo>
                  <a:pt x="329" y="220"/>
                </a:lnTo>
                <a:lnTo>
                  <a:pt x="313" y="209"/>
                </a:lnTo>
                <a:lnTo>
                  <a:pt x="295" y="199"/>
                </a:lnTo>
                <a:lnTo>
                  <a:pt x="274" y="193"/>
                </a:lnTo>
                <a:lnTo>
                  <a:pt x="254" y="187"/>
                </a:lnTo>
                <a:lnTo>
                  <a:pt x="234" y="187"/>
                </a:lnTo>
                <a:lnTo>
                  <a:pt x="234" y="187"/>
                </a:lnTo>
                <a:lnTo>
                  <a:pt x="215" y="187"/>
                </a:lnTo>
                <a:lnTo>
                  <a:pt x="201" y="189"/>
                </a:lnTo>
                <a:lnTo>
                  <a:pt x="185" y="193"/>
                </a:lnTo>
                <a:lnTo>
                  <a:pt x="171" y="199"/>
                </a:lnTo>
                <a:lnTo>
                  <a:pt x="157" y="205"/>
                </a:lnTo>
                <a:lnTo>
                  <a:pt x="142" y="216"/>
                </a:lnTo>
                <a:lnTo>
                  <a:pt x="130" y="224"/>
                </a:lnTo>
                <a:lnTo>
                  <a:pt x="120" y="236"/>
                </a:lnTo>
                <a:lnTo>
                  <a:pt x="108" y="246"/>
                </a:lnTo>
                <a:lnTo>
                  <a:pt x="100" y="260"/>
                </a:lnTo>
                <a:lnTo>
                  <a:pt x="92" y="272"/>
                </a:lnTo>
                <a:lnTo>
                  <a:pt x="86" y="287"/>
                </a:lnTo>
                <a:lnTo>
                  <a:pt x="79" y="303"/>
                </a:lnTo>
                <a:lnTo>
                  <a:pt x="75" y="319"/>
                </a:lnTo>
                <a:lnTo>
                  <a:pt x="73" y="335"/>
                </a:lnTo>
                <a:lnTo>
                  <a:pt x="71" y="351"/>
                </a:lnTo>
                <a:lnTo>
                  <a:pt x="71" y="351"/>
                </a:lnTo>
                <a:lnTo>
                  <a:pt x="73" y="374"/>
                </a:lnTo>
                <a:lnTo>
                  <a:pt x="77" y="394"/>
                </a:lnTo>
                <a:lnTo>
                  <a:pt x="86" y="410"/>
                </a:lnTo>
                <a:lnTo>
                  <a:pt x="94" y="425"/>
                </a:lnTo>
                <a:lnTo>
                  <a:pt x="104" y="437"/>
                </a:lnTo>
                <a:lnTo>
                  <a:pt x="116" y="447"/>
                </a:lnTo>
                <a:lnTo>
                  <a:pt x="128" y="455"/>
                </a:lnTo>
                <a:lnTo>
                  <a:pt x="142" y="459"/>
                </a:lnTo>
                <a:lnTo>
                  <a:pt x="155" y="465"/>
                </a:lnTo>
                <a:lnTo>
                  <a:pt x="167" y="467"/>
                </a:lnTo>
                <a:lnTo>
                  <a:pt x="189" y="469"/>
                </a:lnTo>
                <a:lnTo>
                  <a:pt x="205" y="471"/>
                </a:lnTo>
                <a:lnTo>
                  <a:pt x="211" y="471"/>
                </a:lnTo>
                <a:lnTo>
                  <a:pt x="211" y="471"/>
                </a:lnTo>
                <a:lnTo>
                  <a:pt x="219" y="471"/>
                </a:lnTo>
                <a:lnTo>
                  <a:pt x="228" y="473"/>
                </a:lnTo>
                <a:lnTo>
                  <a:pt x="238" y="475"/>
                </a:lnTo>
                <a:lnTo>
                  <a:pt x="248" y="481"/>
                </a:lnTo>
                <a:lnTo>
                  <a:pt x="256" y="489"/>
                </a:lnTo>
                <a:lnTo>
                  <a:pt x="262" y="502"/>
                </a:lnTo>
                <a:lnTo>
                  <a:pt x="264" y="510"/>
                </a:lnTo>
                <a:lnTo>
                  <a:pt x="264" y="518"/>
                </a:lnTo>
                <a:lnTo>
                  <a:pt x="264" y="518"/>
                </a:lnTo>
                <a:lnTo>
                  <a:pt x="264" y="733"/>
                </a:lnTo>
                <a:lnTo>
                  <a:pt x="264" y="733"/>
                </a:lnTo>
                <a:lnTo>
                  <a:pt x="266" y="751"/>
                </a:lnTo>
                <a:lnTo>
                  <a:pt x="270" y="767"/>
                </a:lnTo>
                <a:lnTo>
                  <a:pt x="278" y="782"/>
                </a:lnTo>
                <a:lnTo>
                  <a:pt x="288" y="796"/>
                </a:lnTo>
                <a:lnTo>
                  <a:pt x="303" y="806"/>
                </a:lnTo>
                <a:lnTo>
                  <a:pt x="317" y="814"/>
                </a:lnTo>
                <a:lnTo>
                  <a:pt x="333" y="820"/>
                </a:lnTo>
                <a:lnTo>
                  <a:pt x="349" y="822"/>
                </a:lnTo>
                <a:lnTo>
                  <a:pt x="528" y="822"/>
                </a:lnTo>
                <a:lnTo>
                  <a:pt x="528" y="822"/>
                </a:lnTo>
                <a:lnTo>
                  <a:pt x="546" y="820"/>
                </a:lnTo>
                <a:lnTo>
                  <a:pt x="562" y="814"/>
                </a:lnTo>
                <a:lnTo>
                  <a:pt x="577" y="806"/>
                </a:lnTo>
                <a:lnTo>
                  <a:pt x="589" y="796"/>
                </a:lnTo>
                <a:lnTo>
                  <a:pt x="599" y="782"/>
                </a:lnTo>
                <a:lnTo>
                  <a:pt x="607" y="767"/>
                </a:lnTo>
                <a:lnTo>
                  <a:pt x="613" y="751"/>
                </a:lnTo>
                <a:lnTo>
                  <a:pt x="615" y="733"/>
                </a:lnTo>
                <a:lnTo>
                  <a:pt x="615" y="733"/>
                </a:lnTo>
                <a:lnTo>
                  <a:pt x="615" y="510"/>
                </a:lnTo>
                <a:lnTo>
                  <a:pt x="615" y="510"/>
                </a:lnTo>
                <a:lnTo>
                  <a:pt x="615" y="498"/>
                </a:lnTo>
                <a:lnTo>
                  <a:pt x="619" y="487"/>
                </a:lnTo>
                <a:lnTo>
                  <a:pt x="623" y="479"/>
                </a:lnTo>
                <a:lnTo>
                  <a:pt x="627" y="473"/>
                </a:lnTo>
                <a:lnTo>
                  <a:pt x="635" y="467"/>
                </a:lnTo>
                <a:lnTo>
                  <a:pt x="641" y="463"/>
                </a:lnTo>
                <a:lnTo>
                  <a:pt x="658" y="457"/>
                </a:lnTo>
                <a:lnTo>
                  <a:pt x="674" y="453"/>
                </a:lnTo>
                <a:lnTo>
                  <a:pt x="686" y="453"/>
                </a:lnTo>
                <a:lnTo>
                  <a:pt x="700" y="453"/>
                </a:lnTo>
                <a:lnTo>
                  <a:pt x="700" y="453"/>
                </a:lnTo>
                <a:lnTo>
                  <a:pt x="714" y="445"/>
                </a:lnTo>
                <a:lnTo>
                  <a:pt x="725" y="435"/>
                </a:lnTo>
                <a:lnTo>
                  <a:pt x="737" y="423"/>
                </a:lnTo>
                <a:lnTo>
                  <a:pt x="747" y="412"/>
                </a:lnTo>
                <a:lnTo>
                  <a:pt x="755" y="398"/>
                </a:lnTo>
                <a:lnTo>
                  <a:pt x="761" y="386"/>
                </a:lnTo>
                <a:lnTo>
                  <a:pt x="767" y="372"/>
                </a:lnTo>
                <a:lnTo>
                  <a:pt x="771" y="358"/>
                </a:lnTo>
                <a:lnTo>
                  <a:pt x="775" y="343"/>
                </a:lnTo>
                <a:lnTo>
                  <a:pt x="777" y="329"/>
                </a:lnTo>
                <a:lnTo>
                  <a:pt x="777" y="313"/>
                </a:lnTo>
                <a:lnTo>
                  <a:pt x="775" y="299"/>
                </a:lnTo>
                <a:lnTo>
                  <a:pt x="773" y="285"/>
                </a:lnTo>
                <a:lnTo>
                  <a:pt x="769" y="268"/>
                </a:lnTo>
                <a:lnTo>
                  <a:pt x="763" y="254"/>
                </a:lnTo>
                <a:lnTo>
                  <a:pt x="755" y="242"/>
                </a:lnTo>
                <a:lnTo>
                  <a:pt x="755" y="24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8913813" y="5364163"/>
            <a:ext cx="1385888" cy="1385887"/>
          </a:xfrm>
          <a:custGeom>
            <a:avLst/>
            <a:gdLst>
              <a:gd name="T0" fmla="*/ 307 w 873"/>
              <a:gd name="T1" fmla="*/ 853 h 873"/>
              <a:gd name="T2" fmla="*/ 142 w 873"/>
              <a:gd name="T3" fmla="*/ 757 h 873"/>
              <a:gd name="T4" fmla="*/ 33 w 873"/>
              <a:gd name="T5" fmla="*/ 601 h 873"/>
              <a:gd name="T6" fmla="*/ 9 w 873"/>
              <a:gd name="T7" fmla="*/ 522 h 873"/>
              <a:gd name="T8" fmla="*/ 21 w 873"/>
              <a:gd name="T9" fmla="*/ 307 h 873"/>
              <a:gd name="T10" fmla="*/ 159 w 873"/>
              <a:gd name="T11" fmla="*/ 100 h 873"/>
              <a:gd name="T12" fmla="*/ 392 w 873"/>
              <a:gd name="T13" fmla="*/ 3 h 873"/>
              <a:gd name="T14" fmla="*/ 607 w 873"/>
              <a:gd name="T15" fmla="*/ 35 h 873"/>
              <a:gd name="T16" fmla="*/ 798 w 873"/>
              <a:gd name="T17" fmla="*/ 193 h 873"/>
              <a:gd name="T18" fmla="*/ 873 w 873"/>
              <a:gd name="T19" fmla="*/ 437 h 873"/>
              <a:gd name="T20" fmla="*/ 820 w 873"/>
              <a:gd name="T21" fmla="*/ 644 h 873"/>
              <a:gd name="T22" fmla="*/ 646 w 873"/>
              <a:gd name="T23" fmla="*/ 820 h 873"/>
              <a:gd name="T24" fmla="*/ 437 w 873"/>
              <a:gd name="T25" fmla="*/ 873 h 873"/>
              <a:gd name="T26" fmla="*/ 155 w 873"/>
              <a:gd name="T27" fmla="*/ 177 h 873"/>
              <a:gd name="T28" fmla="*/ 80 w 873"/>
              <a:gd name="T29" fmla="*/ 329 h 873"/>
              <a:gd name="T30" fmla="*/ 76 w 873"/>
              <a:gd name="T31" fmla="*/ 487 h 873"/>
              <a:gd name="T32" fmla="*/ 102 w 873"/>
              <a:gd name="T33" fmla="*/ 412 h 873"/>
              <a:gd name="T34" fmla="*/ 189 w 873"/>
              <a:gd name="T35" fmla="*/ 236 h 873"/>
              <a:gd name="T36" fmla="*/ 301 w 873"/>
              <a:gd name="T37" fmla="*/ 136 h 873"/>
              <a:gd name="T38" fmla="*/ 467 w 873"/>
              <a:gd name="T39" fmla="*/ 84 h 873"/>
              <a:gd name="T40" fmla="*/ 500 w 873"/>
              <a:gd name="T41" fmla="*/ 74 h 873"/>
              <a:gd name="T42" fmla="*/ 372 w 873"/>
              <a:gd name="T43" fmla="*/ 65 h 873"/>
              <a:gd name="T44" fmla="*/ 216 w 873"/>
              <a:gd name="T45" fmla="*/ 126 h 873"/>
              <a:gd name="T46" fmla="*/ 388 w 873"/>
              <a:gd name="T47" fmla="*/ 297 h 873"/>
              <a:gd name="T48" fmla="*/ 323 w 873"/>
              <a:gd name="T49" fmla="*/ 349 h 873"/>
              <a:gd name="T50" fmla="*/ 299 w 873"/>
              <a:gd name="T51" fmla="*/ 431 h 873"/>
              <a:gd name="T52" fmla="*/ 317 w 873"/>
              <a:gd name="T53" fmla="*/ 500 h 873"/>
              <a:gd name="T54" fmla="*/ 374 w 873"/>
              <a:gd name="T55" fmla="*/ 556 h 873"/>
              <a:gd name="T56" fmla="*/ 443 w 873"/>
              <a:gd name="T57" fmla="*/ 575 h 873"/>
              <a:gd name="T58" fmla="*/ 524 w 873"/>
              <a:gd name="T59" fmla="*/ 550 h 873"/>
              <a:gd name="T60" fmla="*/ 577 w 873"/>
              <a:gd name="T61" fmla="*/ 487 h 873"/>
              <a:gd name="T62" fmla="*/ 587 w 873"/>
              <a:gd name="T63" fmla="*/ 416 h 873"/>
              <a:gd name="T64" fmla="*/ 554 w 873"/>
              <a:gd name="T65" fmla="*/ 337 h 873"/>
              <a:gd name="T66" fmla="*/ 487 w 873"/>
              <a:gd name="T67" fmla="*/ 293 h 873"/>
              <a:gd name="T68" fmla="*/ 621 w 873"/>
              <a:gd name="T69" fmla="*/ 556 h 873"/>
              <a:gd name="T70" fmla="*/ 613 w 873"/>
              <a:gd name="T71" fmla="*/ 644 h 873"/>
              <a:gd name="T72" fmla="*/ 587 w 873"/>
              <a:gd name="T73" fmla="*/ 700 h 873"/>
              <a:gd name="T74" fmla="*/ 506 w 873"/>
              <a:gd name="T75" fmla="*/ 715 h 873"/>
              <a:gd name="T76" fmla="*/ 429 w 873"/>
              <a:gd name="T77" fmla="*/ 650 h 873"/>
              <a:gd name="T78" fmla="*/ 374 w 873"/>
              <a:gd name="T79" fmla="*/ 636 h 873"/>
              <a:gd name="T80" fmla="*/ 325 w 873"/>
              <a:gd name="T81" fmla="*/ 690 h 873"/>
              <a:gd name="T82" fmla="*/ 270 w 873"/>
              <a:gd name="T83" fmla="*/ 719 h 873"/>
              <a:gd name="T84" fmla="*/ 230 w 873"/>
              <a:gd name="T85" fmla="*/ 690 h 873"/>
              <a:gd name="T86" fmla="*/ 234 w 873"/>
              <a:gd name="T87" fmla="*/ 603 h 873"/>
              <a:gd name="T88" fmla="*/ 216 w 873"/>
              <a:gd name="T89" fmla="*/ 565 h 873"/>
              <a:gd name="T90" fmla="*/ 153 w 873"/>
              <a:gd name="T91" fmla="*/ 534 h 873"/>
              <a:gd name="T92" fmla="*/ 80 w 873"/>
              <a:gd name="T93" fmla="*/ 577 h 873"/>
              <a:gd name="T94" fmla="*/ 155 w 873"/>
              <a:gd name="T95" fmla="*/ 696 h 873"/>
              <a:gd name="T96" fmla="*/ 293 w 873"/>
              <a:gd name="T97" fmla="*/ 794 h 873"/>
              <a:gd name="T98" fmla="*/ 437 w 873"/>
              <a:gd name="T99" fmla="*/ 820 h 873"/>
              <a:gd name="T100" fmla="*/ 603 w 873"/>
              <a:gd name="T101" fmla="*/ 784 h 873"/>
              <a:gd name="T102" fmla="*/ 731 w 873"/>
              <a:gd name="T103" fmla="*/ 684 h 873"/>
              <a:gd name="T104" fmla="*/ 775 w 873"/>
              <a:gd name="T105" fmla="*/ 569 h 873"/>
              <a:gd name="T106" fmla="*/ 698 w 873"/>
              <a:gd name="T107" fmla="*/ 510 h 873"/>
              <a:gd name="T108" fmla="*/ 621 w 873"/>
              <a:gd name="T109" fmla="*/ 556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73" h="873">
                <a:moveTo>
                  <a:pt x="437" y="873"/>
                </a:moveTo>
                <a:lnTo>
                  <a:pt x="437" y="873"/>
                </a:lnTo>
                <a:lnTo>
                  <a:pt x="402" y="871"/>
                </a:lnTo>
                <a:lnTo>
                  <a:pt x="370" y="867"/>
                </a:lnTo>
                <a:lnTo>
                  <a:pt x="337" y="861"/>
                </a:lnTo>
                <a:lnTo>
                  <a:pt x="307" y="853"/>
                </a:lnTo>
                <a:lnTo>
                  <a:pt x="276" y="843"/>
                </a:lnTo>
                <a:lnTo>
                  <a:pt x="246" y="828"/>
                </a:lnTo>
                <a:lnTo>
                  <a:pt x="218" y="814"/>
                </a:lnTo>
                <a:lnTo>
                  <a:pt x="191" y="796"/>
                </a:lnTo>
                <a:lnTo>
                  <a:pt x="165" y="778"/>
                </a:lnTo>
                <a:lnTo>
                  <a:pt x="142" y="757"/>
                </a:lnTo>
                <a:lnTo>
                  <a:pt x="118" y="735"/>
                </a:lnTo>
                <a:lnTo>
                  <a:pt x="98" y="711"/>
                </a:lnTo>
                <a:lnTo>
                  <a:pt x="80" y="686"/>
                </a:lnTo>
                <a:lnTo>
                  <a:pt x="61" y="658"/>
                </a:lnTo>
                <a:lnTo>
                  <a:pt x="47" y="631"/>
                </a:lnTo>
                <a:lnTo>
                  <a:pt x="33" y="601"/>
                </a:lnTo>
                <a:lnTo>
                  <a:pt x="33" y="601"/>
                </a:lnTo>
                <a:lnTo>
                  <a:pt x="33" y="601"/>
                </a:lnTo>
                <a:lnTo>
                  <a:pt x="33" y="599"/>
                </a:lnTo>
                <a:lnTo>
                  <a:pt x="33" y="599"/>
                </a:lnTo>
                <a:lnTo>
                  <a:pt x="19" y="560"/>
                </a:lnTo>
                <a:lnTo>
                  <a:pt x="9" y="522"/>
                </a:lnTo>
                <a:lnTo>
                  <a:pt x="2" y="479"/>
                </a:lnTo>
                <a:lnTo>
                  <a:pt x="0" y="437"/>
                </a:lnTo>
                <a:lnTo>
                  <a:pt x="0" y="437"/>
                </a:lnTo>
                <a:lnTo>
                  <a:pt x="2" y="392"/>
                </a:lnTo>
                <a:lnTo>
                  <a:pt x="11" y="349"/>
                </a:lnTo>
                <a:lnTo>
                  <a:pt x="21" y="307"/>
                </a:lnTo>
                <a:lnTo>
                  <a:pt x="35" y="266"/>
                </a:lnTo>
                <a:lnTo>
                  <a:pt x="53" y="230"/>
                </a:lnTo>
                <a:lnTo>
                  <a:pt x="76" y="193"/>
                </a:lnTo>
                <a:lnTo>
                  <a:pt x="100" y="159"/>
                </a:lnTo>
                <a:lnTo>
                  <a:pt x="128" y="128"/>
                </a:lnTo>
                <a:lnTo>
                  <a:pt x="159" y="100"/>
                </a:lnTo>
                <a:lnTo>
                  <a:pt x="193" y="76"/>
                </a:lnTo>
                <a:lnTo>
                  <a:pt x="230" y="53"/>
                </a:lnTo>
                <a:lnTo>
                  <a:pt x="268" y="35"/>
                </a:lnTo>
                <a:lnTo>
                  <a:pt x="307" y="21"/>
                </a:lnTo>
                <a:lnTo>
                  <a:pt x="349" y="11"/>
                </a:lnTo>
                <a:lnTo>
                  <a:pt x="392" y="3"/>
                </a:lnTo>
                <a:lnTo>
                  <a:pt x="437" y="0"/>
                </a:lnTo>
                <a:lnTo>
                  <a:pt x="437" y="0"/>
                </a:lnTo>
                <a:lnTo>
                  <a:pt x="481" y="3"/>
                </a:lnTo>
                <a:lnTo>
                  <a:pt x="524" y="11"/>
                </a:lnTo>
                <a:lnTo>
                  <a:pt x="566" y="21"/>
                </a:lnTo>
                <a:lnTo>
                  <a:pt x="607" y="35"/>
                </a:lnTo>
                <a:lnTo>
                  <a:pt x="646" y="53"/>
                </a:lnTo>
                <a:lnTo>
                  <a:pt x="680" y="76"/>
                </a:lnTo>
                <a:lnTo>
                  <a:pt x="715" y="100"/>
                </a:lnTo>
                <a:lnTo>
                  <a:pt x="745" y="128"/>
                </a:lnTo>
                <a:lnTo>
                  <a:pt x="773" y="159"/>
                </a:lnTo>
                <a:lnTo>
                  <a:pt x="798" y="193"/>
                </a:lnTo>
                <a:lnTo>
                  <a:pt x="820" y="230"/>
                </a:lnTo>
                <a:lnTo>
                  <a:pt x="838" y="266"/>
                </a:lnTo>
                <a:lnTo>
                  <a:pt x="853" y="307"/>
                </a:lnTo>
                <a:lnTo>
                  <a:pt x="865" y="349"/>
                </a:lnTo>
                <a:lnTo>
                  <a:pt x="871" y="392"/>
                </a:lnTo>
                <a:lnTo>
                  <a:pt x="873" y="437"/>
                </a:lnTo>
                <a:lnTo>
                  <a:pt x="873" y="437"/>
                </a:lnTo>
                <a:lnTo>
                  <a:pt x="871" y="481"/>
                </a:lnTo>
                <a:lnTo>
                  <a:pt x="865" y="524"/>
                </a:lnTo>
                <a:lnTo>
                  <a:pt x="853" y="567"/>
                </a:lnTo>
                <a:lnTo>
                  <a:pt x="838" y="607"/>
                </a:lnTo>
                <a:lnTo>
                  <a:pt x="820" y="644"/>
                </a:lnTo>
                <a:lnTo>
                  <a:pt x="798" y="680"/>
                </a:lnTo>
                <a:lnTo>
                  <a:pt x="773" y="715"/>
                </a:lnTo>
                <a:lnTo>
                  <a:pt x="745" y="745"/>
                </a:lnTo>
                <a:lnTo>
                  <a:pt x="715" y="774"/>
                </a:lnTo>
                <a:lnTo>
                  <a:pt x="680" y="798"/>
                </a:lnTo>
                <a:lnTo>
                  <a:pt x="646" y="820"/>
                </a:lnTo>
                <a:lnTo>
                  <a:pt x="607" y="838"/>
                </a:lnTo>
                <a:lnTo>
                  <a:pt x="566" y="853"/>
                </a:lnTo>
                <a:lnTo>
                  <a:pt x="524" y="865"/>
                </a:lnTo>
                <a:lnTo>
                  <a:pt x="481" y="871"/>
                </a:lnTo>
                <a:lnTo>
                  <a:pt x="437" y="873"/>
                </a:lnTo>
                <a:lnTo>
                  <a:pt x="437" y="873"/>
                </a:lnTo>
                <a:close/>
                <a:moveTo>
                  <a:pt x="216" y="126"/>
                </a:moveTo>
                <a:lnTo>
                  <a:pt x="216" y="126"/>
                </a:lnTo>
                <a:lnTo>
                  <a:pt x="199" y="138"/>
                </a:lnTo>
                <a:lnTo>
                  <a:pt x="183" y="151"/>
                </a:lnTo>
                <a:lnTo>
                  <a:pt x="169" y="163"/>
                </a:lnTo>
                <a:lnTo>
                  <a:pt x="155" y="177"/>
                </a:lnTo>
                <a:lnTo>
                  <a:pt x="142" y="191"/>
                </a:lnTo>
                <a:lnTo>
                  <a:pt x="132" y="205"/>
                </a:lnTo>
                <a:lnTo>
                  <a:pt x="114" y="236"/>
                </a:lnTo>
                <a:lnTo>
                  <a:pt x="98" y="268"/>
                </a:lnTo>
                <a:lnTo>
                  <a:pt x="88" y="299"/>
                </a:lnTo>
                <a:lnTo>
                  <a:pt x="80" y="329"/>
                </a:lnTo>
                <a:lnTo>
                  <a:pt x="73" y="360"/>
                </a:lnTo>
                <a:lnTo>
                  <a:pt x="71" y="388"/>
                </a:lnTo>
                <a:lnTo>
                  <a:pt x="69" y="416"/>
                </a:lnTo>
                <a:lnTo>
                  <a:pt x="71" y="439"/>
                </a:lnTo>
                <a:lnTo>
                  <a:pt x="71" y="459"/>
                </a:lnTo>
                <a:lnTo>
                  <a:pt x="76" y="487"/>
                </a:lnTo>
                <a:lnTo>
                  <a:pt x="78" y="491"/>
                </a:lnTo>
                <a:lnTo>
                  <a:pt x="80" y="494"/>
                </a:lnTo>
                <a:lnTo>
                  <a:pt x="80" y="491"/>
                </a:lnTo>
                <a:lnTo>
                  <a:pt x="80" y="491"/>
                </a:lnTo>
                <a:lnTo>
                  <a:pt x="90" y="451"/>
                </a:lnTo>
                <a:lnTo>
                  <a:pt x="102" y="412"/>
                </a:lnTo>
                <a:lnTo>
                  <a:pt x="114" y="378"/>
                </a:lnTo>
                <a:lnTo>
                  <a:pt x="126" y="343"/>
                </a:lnTo>
                <a:lnTo>
                  <a:pt x="140" y="313"/>
                </a:lnTo>
                <a:lnTo>
                  <a:pt x="157" y="285"/>
                </a:lnTo>
                <a:lnTo>
                  <a:pt x="173" y="260"/>
                </a:lnTo>
                <a:lnTo>
                  <a:pt x="189" y="236"/>
                </a:lnTo>
                <a:lnTo>
                  <a:pt x="207" y="216"/>
                </a:lnTo>
                <a:lnTo>
                  <a:pt x="226" y="195"/>
                </a:lnTo>
                <a:lnTo>
                  <a:pt x="244" y="179"/>
                </a:lnTo>
                <a:lnTo>
                  <a:pt x="262" y="163"/>
                </a:lnTo>
                <a:lnTo>
                  <a:pt x="280" y="149"/>
                </a:lnTo>
                <a:lnTo>
                  <a:pt x="301" y="136"/>
                </a:lnTo>
                <a:lnTo>
                  <a:pt x="319" y="126"/>
                </a:lnTo>
                <a:lnTo>
                  <a:pt x="337" y="118"/>
                </a:lnTo>
                <a:lnTo>
                  <a:pt x="374" y="104"/>
                </a:lnTo>
                <a:lnTo>
                  <a:pt x="408" y="94"/>
                </a:lnTo>
                <a:lnTo>
                  <a:pt x="439" y="88"/>
                </a:lnTo>
                <a:lnTo>
                  <a:pt x="467" y="84"/>
                </a:lnTo>
                <a:lnTo>
                  <a:pt x="489" y="84"/>
                </a:lnTo>
                <a:lnTo>
                  <a:pt x="506" y="84"/>
                </a:lnTo>
                <a:lnTo>
                  <a:pt x="522" y="84"/>
                </a:lnTo>
                <a:lnTo>
                  <a:pt x="522" y="84"/>
                </a:lnTo>
                <a:lnTo>
                  <a:pt x="516" y="82"/>
                </a:lnTo>
                <a:lnTo>
                  <a:pt x="500" y="74"/>
                </a:lnTo>
                <a:lnTo>
                  <a:pt x="475" y="67"/>
                </a:lnTo>
                <a:lnTo>
                  <a:pt x="459" y="63"/>
                </a:lnTo>
                <a:lnTo>
                  <a:pt x="441" y="61"/>
                </a:lnTo>
                <a:lnTo>
                  <a:pt x="418" y="61"/>
                </a:lnTo>
                <a:lnTo>
                  <a:pt x="396" y="61"/>
                </a:lnTo>
                <a:lnTo>
                  <a:pt x="372" y="65"/>
                </a:lnTo>
                <a:lnTo>
                  <a:pt x="343" y="72"/>
                </a:lnTo>
                <a:lnTo>
                  <a:pt x="315" y="80"/>
                </a:lnTo>
                <a:lnTo>
                  <a:pt x="282" y="92"/>
                </a:lnTo>
                <a:lnTo>
                  <a:pt x="250" y="106"/>
                </a:lnTo>
                <a:lnTo>
                  <a:pt x="216" y="126"/>
                </a:lnTo>
                <a:lnTo>
                  <a:pt x="216" y="126"/>
                </a:lnTo>
                <a:close/>
                <a:moveTo>
                  <a:pt x="443" y="287"/>
                </a:moveTo>
                <a:lnTo>
                  <a:pt x="443" y="287"/>
                </a:lnTo>
                <a:lnTo>
                  <a:pt x="429" y="287"/>
                </a:lnTo>
                <a:lnTo>
                  <a:pt x="414" y="289"/>
                </a:lnTo>
                <a:lnTo>
                  <a:pt x="400" y="293"/>
                </a:lnTo>
                <a:lnTo>
                  <a:pt x="388" y="297"/>
                </a:lnTo>
                <a:lnTo>
                  <a:pt x="374" y="303"/>
                </a:lnTo>
                <a:lnTo>
                  <a:pt x="364" y="311"/>
                </a:lnTo>
                <a:lnTo>
                  <a:pt x="351" y="319"/>
                </a:lnTo>
                <a:lnTo>
                  <a:pt x="341" y="327"/>
                </a:lnTo>
                <a:lnTo>
                  <a:pt x="331" y="337"/>
                </a:lnTo>
                <a:lnTo>
                  <a:pt x="323" y="349"/>
                </a:lnTo>
                <a:lnTo>
                  <a:pt x="317" y="362"/>
                </a:lnTo>
                <a:lnTo>
                  <a:pt x="311" y="374"/>
                </a:lnTo>
                <a:lnTo>
                  <a:pt x="305" y="388"/>
                </a:lnTo>
                <a:lnTo>
                  <a:pt x="303" y="400"/>
                </a:lnTo>
                <a:lnTo>
                  <a:pt x="299" y="416"/>
                </a:lnTo>
                <a:lnTo>
                  <a:pt x="299" y="431"/>
                </a:lnTo>
                <a:lnTo>
                  <a:pt x="299" y="431"/>
                </a:lnTo>
                <a:lnTo>
                  <a:pt x="299" y="445"/>
                </a:lnTo>
                <a:lnTo>
                  <a:pt x="303" y="459"/>
                </a:lnTo>
                <a:lnTo>
                  <a:pt x="305" y="473"/>
                </a:lnTo>
                <a:lnTo>
                  <a:pt x="311" y="487"/>
                </a:lnTo>
                <a:lnTo>
                  <a:pt x="317" y="500"/>
                </a:lnTo>
                <a:lnTo>
                  <a:pt x="323" y="512"/>
                </a:lnTo>
                <a:lnTo>
                  <a:pt x="331" y="522"/>
                </a:lnTo>
                <a:lnTo>
                  <a:pt x="341" y="532"/>
                </a:lnTo>
                <a:lnTo>
                  <a:pt x="351" y="542"/>
                </a:lnTo>
                <a:lnTo>
                  <a:pt x="364" y="550"/>
                </a:lnTo>
                <a:lnTo>
                  <a:pt x="374" y="556"/>
                </a:lnTo>
                <a:lnTo>
                  <a:pt x="388" y="563"/>
                </a:lnTo>
                <a:lnTo>
                  <a:pt x="400" y="569"/>
                </a:lnTo>
                <a:lnTo>
                  <a:pt x="414" y="573"/>
                </a:lnTo>
                <a:lnTo>
                  <a:pt x="429" y="575"/>
                </a:lnTo>
                <a:lnTo>
                  <a:pt x="443" y="575"/>
                </a:lnTo>
                <a:lnTo>
                  <a:pt x="443" y="575"/>
                </a:lnTo>
                <a:lnTo>
                  <a:pt x="459" y="575"/>
                </a:lnTo>
                <a:lnTo>
                  <a:pt x="473" y="573"/>
                </a:lnTo>
                <a:lnTo>
                  <a:pt x="487" y="569"/>
                </a:lnTo>
                <a:lnTo>
                  <a:pt x="500" y="563"/>
                </a:lnTo>
                <a:lnTo>
                  <a:pt x="512" y="556"/>
                </a:lnTo>
                <a:lnTo>
                  <a:pt x="524" y="550"/>
                </a:lnTo>
                <a:lnTo>
                  <a:pt x="536" y="542"/>
                </a:lnTo>
                <a:lnTo>
                  <a:pt x="546" y="532"/>
                </a:lnTo>
                <a:lnTo>
                  <a:pt x="554" y="522"/>
                </a:lnTo>
                <a:lnTo>
                  <a:pt x="562" y="512"/>
                </a:lnTo>
                <a:lnTo>
                  <a:pt x="571" y="500"/>
                </a:lnTo>
                <a:lnTo>
                  <a:pt x="577" y="487"/>
                </a:lnTo>
                <a:lnTo>
                  <a:pt x="581" y="473"/>
                </a:lnTo>
                <a:lnTo>
                  <a:pt x="585" y="459"/>
                </a:lnTo>
                <a:lnTo>
                  <a:pt x="587" y="445"/>
                </a:lnTo>
                <a:lnTo>
                  <a:pt x="589" y="431"/>
                </a:lnTo>
                <a:lnTo>
                  <a:pt x="589" y="431"/>
                </a:lnTo>
                <a:lnTo>
                  <a:pt x="587" y="416"/>
                </a:lnTo>
                <a:lnTo>
                  <a:pt x="585" y="400"/>
                </a:lnTo>
                <a:lnTo>
                  <a:pt x="581" y="388"/>
                </a:lnTo>
                <a:lnTo>
                  <a:pt x="577" y="374"/>
                </a:lnTo>
                <a:lnTo>
                  <a:pt x="571" y="362"/>
                </a:lnTo>
                <a:lnTo>
                  <a:pt x="562" y="349"/>
                </a:lnTo>
                <a:lnTo>
                  <a:pt x="554" y="337"/>
                </a:lnTo>
                <a:lnTo>
                  <a:pt x="546" y="327"/>
                </a:lnTo>
                <a:lnTo>
                  <a:pt x="536" y="319"/>
                </a:lnTo>
                <a:lnTo>
                  <a:pt x="524" y="311"/>
                </a:lnTo>
                <a:lnTo>
                  <a:pt x="512" y="303"/>
                </a:lnTo>
                <a:lnTo>
                  <a:pt x="500" y="297"/>
                </a:lnTo>
                <a:lnTo>
                  <a:pt x="487" y="293"/>
                </a:lnTo>
                <a:lnTo>
                  <a:pt x="473" y="289"/>
                </a:lnTo>
                <a:lnTo>
                  <a:pt x="459" y="287"/>
                </a:lnTo>
                <a:lnTo>
                  <a:pt x="443" y="287"/>
                </a:lnTo>
                <a:lnTo>
                  <a:pt x="443" y="287"/>
                </a:lnTo>
                <a:close/>
                <a:moveTo>
                  <a:pt x="621" y="556"/>
                </a:moveTo>
                <a:lnTo>
                  <a:pt x="621" y="556"/>
                </a:lnTo>
                <a:lnTo>
                  <a:pt x="615" y="567"/>
                </a:lnTo>
                <a:lnTo>
                  <a:pt x="611" y="579"/>
                </a:lnTo>
                <a:lnTo>
                  <a:pt x="609" y="589"/>
                </a:lnTo>
                <a:lnTo>
                  <a:pt x="609" y="601"/>
                </a:lnTo>
                <a:lnTo>
                  <a:pt x="611" y="623"/>
                </a:lnTo>
                <a:lnTo>
                  <a:pt x="613" y="644"/>
                </a:lnTo>
                <a:lnTo>
                  <a:pt x="615" y="656"/>
                </a:lnTo>
                <a:lnTo>
                  <a:pt x="613" y="666"/>
                </a:lnTo>
                <a:lnTo>
                  <a:pt x="611" y="674"/>
                </a:lnTo>
                <a:lnTo>
                  <a:pt x="607" y="684"/>
                </a:lnTo>
                <a:lnTo>
                  <a:pt x="599" y="692"/>
                </a:lnTo>
                <a:lnTo>
                  <a:pt x="587" y="700"/>
                </a:lnTo>
                <a:lnTo>
                  <a:pt x="573" y="709"/>
                </a:lnTo>
                <a:lnTo>
                  <a:pt x="554" y="715"/>
                </a:lnTo>
                <a:lnTo>
                  <a:pt x="554" y="715"/>
                </a:lnTo>
                <a:lnTo>
                  <a:pt x="536" y="719"/>
                </a:lnTo>
                <a:lnTo>
                  <a:pt x="520" y="719"/>
                </a:lnTo>
                <a:lnTo>
                  <a:pt x="506" y="715"/>
                </a:lnTo>
                <a:lnTo>
                  <a:pt x="493" y="711"/>
                </a:lnTo>
                <a:lnTo>
                  <a:pt x="483" y="705"/>
                </a:lnTo>
                <a:lnTo>
                  <a:pt x="473" y="696"/>
                </a:lnTo>
                <a:lnTo>
                  <a:pt x="455" y="678"/>
                </a:lnTo>
                <a:lnTo>
                  <a:pt x="437" y="658"/>
                </a:lnTo>
                <a:lnTo>
                  <a:pt x="429" y="650"/>
                </a:lnTo>
                <a:lnTo>
                  <a:pt x="420" y="644"/>
                </a:lnTo>
                <a:lnTo>
                  <a:pt x="410" y="638"/>
                </a:lnTo>
                <a:lnTo>
                  <a:pt x="398" y="634"/>
                </a:lnTo>
                <a:lnTo>
                  <a:pt x="388" y="634"/>
                </a:lnTo>
                <a:lnTo>
                  <a:pt x="374" y="636"/>
                </a:lnTo>
                <a:lnTo>
                  <a:pt x="374" y="636"/>
                </a:lnTo>
                <a:lnTo>
                  <a:pt x="362" y="638"/>
                </a:lnTo>
                <a:lnTo>
                  <a:pt x="353" y="644"/>
                </a:lnTo>
                <a:lnTo>
                  <a:pt x="347" y="650"/>
                </a:lnTo>
                <a:lnTo>
                  <a:pt x="341" y="658"/>
                </a:lnTo>
                <a:lnTo>
                  <a:pt x="331" y="672"/>
                </a:lnTo>
                <a:lnTo>
                  <a:pt x="325" y="690"/>
                </a:lnTo>
                <a:lnTo>
                  <a:pt x="317" y="705"/>
                </a:lnTo>
                <a:lnTo>
                  <a:pt x="311" y="711"/>
                </a:lnTo>
                <a:lnTo>
                  <a:pt x="305" y="715"/>
                </a:lnTo>
                <a:lnTo>
                  <a:pt x="295" y="719"/>
                </a:lnTo>
                <a:lnTo>
                  <a:pt x="284" y="719"/>
                </a:lnTo>
                <a:lnTo>
                  <a:pt x="270" y="719"/>
                </a:lnTo>
                <a:lnTo>
                  <a:pt x="256" y="715"/>
                </a:lnTo>
                <a:lnTo>
                  <a:pt x="256" y="715"/>
                </a:lnTo>
                <a:lnTo>
                  <a:pt x="246" y="711"/>
                </a:lnTo>
                <a:lnTo>
                  <a:pt x="238" y="705"/>
                </a:lnTo>
                <a:lnTo>
                  <a:pt x="234" y="698"/>
                </a:lnTo>
                <a:lnTo>
                  <a:pt x="230" y="690"/>
                </a:lnTo>
                <a:lnTo>
                  <a:pt x="228" y="684"/>
                </a:lnTo>
                <a:lnTo>
                  <a:pt x="226" y="676"/>
                </a:lnTo>
                <a:lnTo>
                  <a:pt x="228" y="658"/>
                </a:lnTo>
                <a:lnTo>
                  <a:pt x="234" y="625"/>
                </a:lnTo>
                <a:lnTo>
                  <a:pt x="234" y="609"/>
                </a:lnTo>
                <a:lnTo>
                  <a:pt x="234" y="603"/>
                </a:lnTo>
                <a:lnTo>
                  <a:pt x="232" y="597"/>
                </a:lnTo>
                <a:lnTo>
                  <a:pt x="232" y="597"/>
                </a:lnTo>
                <a:lnTo>
                  <a:pt x="230" y="589"/>
                </a:lnTo>
                <a:lnTo>
                  <a:pt x="228" y="581"/>
                </a:lnTo>
                <a:lnTo>
                  <a:pt x="222" y="573"/>
                </a:lnTo>
                <a:lnTo>
                  <a:pt x="216" y="565"/>
                </a:lnTo>
                <a:lnTo>
                  <a:pt x="207" y="558"/>
                </a:lnTo>
                <a:lnTo>
                  <a:pt x="197" y="550"/>
                </a:lnTo>
                <a:lnTo>
                  <a:pt x="187" y="544"/>
                </a:lnTo>
                <a:lnTo>
                  <a:pt x="177" y="540"/>
                </a:lnTo>
                <a:lnTo>
                  <a:pt x="165" y="536"/>
                </a:lnTo>
                <a:lnTo>
                  <a:pt x="153" y="534"/>
                </a:lnTo>
                <a:lnTo>
                  <a:pt x="140" y="536"/>
                </a:lnTo>
                <a:lnTo>
                  <a:pt x="128" y="538"/>
                </a:lnTo>
                <a:lnTo>
                  <a:pt x="116" y="542"/>
                </a:lnTo>
                <a:lnTo>
                  <a:pt x="102" y="550"/>
                </a:lnTo>
                <a:lnTo>
                  <a:pt x="92" y="563"/>
                </a:lnTo>
                <a:lnTo>
                  <a:pt x="80" y="577"/>
                </a:lnTo>
                <a:lnTo>
                  <a:pt x="80" y="577"/>
                </a:lnTo>
                <a:lnTo>
                  <a:pt x="92" y="603"/>
                </a:lnTo>
                <a:lnTo>
                  <a:pt x="104" y="627"/>
                </a:lnTo>
                <a:lnTo>
                  <a:pt x="120" y="652"/>
                </a:lnTo>
                <a:lnTo>
                  <a:pt x="136" y="674"/>
                </a:lnTo>
                <a:lnTo>
                  <a:pt x="155" y="696"/>
                </a:lnTo>
                <a:lnTo>
                  <a:pt x="175" y="717"/>
                </a:lnTo>
                <a:lnTo>
                  <a:pt x="195" y="735"/>
                </a:lnTo>
                <a:lnTo>
                  <a:pt x="218" y="753"/>
                </a:lnTo>
                <a:lnTo>
                  <a:pt x="242" y="767"/>
                </a:lnTo>
                <a:lnTo>
                  <a:pt x="266" y="782"/>
                </a:lnTo>
                <a:lnTo>
                  <a:pt x="293" y="794"/>
                </a:lnTo>
                <a:lnTo>
                  <a:pt x="321" y="802"/>
                </a:lnTo>
                <a:lnTo>
                  <a:pt x="347" y="810"/>
                </a:lnTo>
                <a:lnTo>
                  <a:pt x="378" y="816"/>
                </a:lnTo>
                <a:lnTo>
                  <a:pt x="406" y="820"/>
                </a:lnTo>
                <a:lnTo>
                  <a:pt x="437" y="820"/>
                </a:lnTo>
                <a:lnTo>
                  <a:pt x="437" y="820"/>
                </a:lnTo>
                <a:lnTo>
                  <a:pt x="467" y="820"/>
                </a:lnTo>
                <a:lnTo>
                  <a:pt x="495" y="816"/>
                </a:lnTo>
                <a:lnTo>
                  <a:pt x="524" y="812"/>
                </a:lnTo>
                <a:lnTo>
                  <a:pt x="550" y="804"/>
                </a:lnTo>
                <a:lnTo>
                  <a:pt x="577" y="794"/>
                </a:lnTo>
                <a:lnTo>
                  <a:pt x="603" y="784"/>
                </a:lnTo>
                <a:lnTo>
                  <a:pt x="627" y="771"/>
                </a:lnTo>
                <a:lnTo>
                  <a:pt x="650" y="757"/>
                </a:lnTo>
                <a:lnTo>
                  <a:pt x="672" y="741"/>
                </a:lnTo>
                <a:lnTo>
                  <a:pt x="694" y="723"/>
                </a:lnTo>
                <a:lnTo>
                  <a:pt x="713" y="705"/>
                </a:lnTo>
                <a:lnTo>
                  <a:pt x="731" y="684"/>
                </a:lnTo>
                <a:lnTo>
                  <a:pt x="749" y="662"/>
                </a:lnTo>
                <a:lnTo>
                  <a:pt x="763" y="640"/>
                </a:lnTo>
                <a:lnTo>
                  <a:pt x="777" y="615"/>
                </a:lnTo>
                <a:lnTo>
                  <a:pt x="790" y="589"/>
                </a:lnTo>
                <a:lnTo>
                  <a:pt x="790" y="589"/>
                </a:lnTo>
                <a:lnTo>
                  <a:pt x="775" y="569"/>
                </a:lnTo>
                <a:lnTo>
                  <a:pt x="759" y="548"/>
                </a:lnTo>
                <a:lnTo>
                  <a:pt x="741" y="530"/>
                </a:lnTo>
                <a:lnTo>
                  <a:pt x="731" y="522"/>
                </a:lnTo>
                <a:lnTo>
                  <a:pt x="721" y="516"/>
                </a:lnTo>
                <a:lnTo>
                  <a:pt x="711" y="512"/>
                </a:lnTo>
                <a:lnTo>
                  <a:pt x="698" y="510"/>
                </a:lnTo>
                <a:lnTo>
                  <a:pt x="686" y="510"/>
                </a:lnTo>
                <a:lnTo>
                  <a:pt x="674" y="512"/>
                </a:lnTo>
                <a:lnTo>
                  <a:pt x="662" y="518"/>
                </a:lnTo>
                <a:lnTo>
                  <a:pt x="648" y="528"/>
                </a:lnTo>
                <a:lnTo>
                  <a:pt x="635" y="540"/>
                </a:lnTo>
                <a:lnTo>
                  <a:pt x="621" y="556"/>
                </a:lnTo>
                <a:lnTo>
                  <a:pt x="621" y="55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10898188" y="5351463"/>
            <a:ext cx="804863" cy="1392237"/>
          </a:xfrm>
          <a:custGeom>
            <a:avLst/>
            <a:gdLst>
              <a:gd name="T0" fmla="*/ 420 w 507"/>
              <a:gd name="T1" fmla="*/ 877 h 877"/>
              <a:gd name="T2" fmla="*/ 87 w 507"/>
              <a:gd name="T3" fmla="*/ 877 h 877"/>
              <a:gd name="T4" fmla="*/ 87 w 507"/>
              <a:gd name="T5" fmla="*/ 877 h 877"/>
              <a:gd name="T6" fmla="*/ 69 w 507"/>
              <a:gd name="T7" fmla="*/ 875 h 877"/>
              <a:gd name="T8" fmla="*/ 53 w 507"/>
              <a:gd name="T9" fmla="*/ 871 h 877"/>
              <a:gd name="T10" fmla="*/ 39 w 507"/>
              <a:gd name="T11" fmla="*/ 863 h 877"/>
              <a:gd name="T12" fmla="*/ 25 w 507"/>
              <a:gd name="T13" fmla="*/ 851 h 877"/>
              <a:gd name="T14" fmla="*/ 14 w 507"/>
              <a:gd name="T15" fmla="*/ 838 h 877"/>
              <a:gd name="T16" fmla="*/ 6 w 507"/>
              <a:gd name="T17" fmla="*/ 824 h 877"/>
              <a:gd name="T18" fmla="*/ 0 w 507"/>
              <a:gd name="T19" fmla="*/ 806 h 877"/>
              <a:gd name="T20" fmla="*/ 0 w 507"/>
              <a:gd name="T21" fmla="*/ 790 h 877"/>
              <a:gd name="T22" fmla="*/ 0 w 507"/>
              <a:gd name="T23" fmla="*/ 790 h 877"/>
              <a:gd name="T24" fmla="*/ 43 w 507"/>
              <a:gd name="T25" fmla="*/ 589 h 877"/>
              <a:gd name="T26" fmla="*/ 77 w 507"/>
              <a:gd name="T27" fmla="*/ 422 h 877"/>
              <a:gd name="T28" fmla="*/ 104 w 507"/>
              <a:gd name="T29" fmla="*/ 280 h 877"/>
              <a:gd name="T30" fmla="*/ 193 w 507"/>
              <a:gd name="T31" fmla="*/ 280 h 877"/>
              <a:gd name="T32" fmla="*/ 193 w 507"/>
              <a:gd name="T33" fmla="*/ 211 h 877"/>
              <a:gd name="T34" fmla="*/ 156 w 507"/>
              <a:gd name="T35" fmla="*/ 211 h 877"/>
              <a:gd name="T36" fmla="*/ 156 w 507"/>
              <a:gd name="T37" fmla="*/ 159 h 877"/>
              <a:gd name="T38" fmla="*/ 367 w 507"/>
              <a:gd name="T39" fmla="*/ 159 h 877"/>
              <a:gd name="T40" fmla="*/ 367 w 507"/>
              <a:gd name="T41" fmla="*/ 211 h 877"/>
              <a:gd name="T42" fmla="*/ 333 w 507"/>
              <a:gd name="T43" fmla="*/ 211 h 877"/>
              <a:gd name="T44" fmla="*/ 333 w 507"/>
              <a:gd name="T45" fmla="*/ 280 h 877"/>
              <a:gd name="T46" fmla="*/ 400 w 507"/>
              <a:gd name="T47" fmla="*/ 280 h 877"/>
              <a:gd name="T48" fmla="*/ 400 w 507"/>
              <a:gd name="T49" fmla="*/ 280 h 877"/>
              <a:gd name="T50" fmla="*/ 428 w 507"/>
              <a:gd name="T51" fmla="*/ 424 h 877"/>
              <a:gd name="T52" fmla="*/ 465 w 507"/>
              <a:gd name="T53" fmla="*/ 591 h 877"/>
              <a:gd name="T54" fmla="*/ 507 w 507"/>
              <a:gd name="T55" fmla="*/ 790 h 877"/>
              <a:gd name="T56" fmla="*/ 507 w 507"/>
              <a:gd name="T57" fmla="*/ 790 h 877"/>
              <a:gd name="T58" fmla="*/ 505 w 507"/>
              <a:gd name="T59" fmla="*/ 806 h 877"/>
              <a:gd name="T60" fmla="*/ 501 w 507"/>
              <a:gd name="T61" fmla="*/ 824 h 877"/>
              <a:gd name="T62" fmla="*/ 493 w 507"/>
              <a:gd name="T63" fmla="*/ 838 h 877"/>
              <a:gd name="T64" fmla="*/ 481 w 507"/>
              <a:gd name="T65" fmla="*/ 851 h 877"/>
              <a:gd name="T66" fmla="*/ 469 w 507"/>
              <a:gd name="T67" fmla="*/ 863 h 877"/>
              <a:gd name="T68" fmla="*/ 455 w 507"/>
              <a:gd name="T69" fmla="*/ 871 h 877"/>
              <a:gd name="T70" fmla="*/ 436 w 507"/>
              <a:gd name="T71" fmla="*/ 875 h 877"/>
              <a:gd name="T72" fmla="*/ 420 w 507"/>
              <a:gd name="T73" fmla="*/ 877 h 877"/>
              <a:gd name="T74" fmla="*/ 420 w 507"/>
              <a:gd name="T75" fmla="*/ 877 h 877"/>
              <a:gd name="T76" fmla="*/ 365 w 507"/>
              <a:gd name="T77" fmla="*/ 420 h 877"/>
              <a:gd name="T78" fmla="*/ 177 w 507"/>
              <a:gd name="T79" fmla="*/ 420 h 877"/>
              <a:gd name="T80" fmla="*/ 193 w 507"/>
              <a:gd name="T81" fmla="*/ 317 h 877"/>
              <a:gd name="T82" fmla="*/ 140 w 507"/>
              <a:gd name="T83" fmla="*/ 317 h 877"/>
              <a:gd name="T84" fmla="*/ 63 w 507"/>
              <a:gd name="T85" fmla="*/ 824 h 877"/>
              <a:gd name="T86" fmla="*/ 116 w 507"/>
              <a:gd name="T87" fmla="*/ 824 h 877"/>
              <a:gd name="T88" fmla="*/ 144 w 507"/>
              <a:gd name="T89" fmla="*/ 631 h 877"/>
              <a:gd name="T90" fmla="*/ 400 w 507"/>
              <a:gd name="T91" fmla="*/ 631 h 877"/>
              <a:gd name="T92" fmla="*/ 365 w 507"/>
              <a:gd name="T93" fmla="*/ 420 h 877"/>
              <a:gd name="T94" fmla="*/ 193 w 507"/>
              <a:gd name="T95" fmla="*/ 122 h 877"/>
              <a:gd name="T96" fmla="*/ 156 w 507"/>
              <a:gd name="T97" fmla="*/ 0 h 877"/>
              <a:gd name="T98" fmla="*/ 367 w 507"/>
              <a:gd name="T99" fmla="*/ 0 h 877"/>
              <a:gd name="T100" fmla="*/ 331 w 507"/>
              <a:gd name="T101" fmla="*/ 122 h 877"/>
              <a:gd name="T102" fmla="*/ 193 w 507"/>
              <a:gd name="T103" fmla="*/ 122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07" h="877">
                <a:moveTo>
                  <a:pt x="420" y="877"/>
                </a:moveTo>
                <a:lnTo>
                  <a:pt x="87" y="877"/>
                </a:lnTo>
                <a:lnTo>
                  <a:pt x="87" y="877"/>
                </a:lnTo>
                <a:lnTo>
                  <a:pt x="69" y="875"/>
                </a:lnTo>
                <a:lnTo>
                  <a:pt x="53" y="871"/>
                </a:lnTo>
                <a:lnTo>
                  <a:pt x="39" y="863"/>
                </a:lnTo>
                <a:lnTo>
                  <a:pt x="25" y="851"/>
                </a:lnTo>
                <a:lnTo>
                  <a:pt x="14" y="838"/>
                </a:lnTo>
                <a:lnTo>
                  <a:pt x="6" y="824"/>
                </a:lnTo>
                <a:lnTo>
                  <a:pt x="0" y="806"/>
                </a:lnTo>
                <a:lnTo>
                  <a:pt x="0" y="790"/>
                </a:lnTo>
                <a:lnTo>
                  <a:pt x="0" y="790"/>
                </a:lnTo>
                <a:lnTo>
                  <a:pt x="43" y="589"/>
                </a:lnTo>
                <a:lnTo>
                  <a:pt x="77" y="422"/>
                </a:lnTo>
                <a:lnTo>
                  <a:pt x="104" y="280"/>
                </a:lnTo>
                <a:lnTo>
                  <a:pt x="193" y="280"/>
                </a:lnTo>
                <a:lnTo>
                  <a:pt x="193" y="211"/>
                </a:lnTo>
                <a:lnTo>
                  <a:pt x="156" y="211"/>
                </a:lnTo>
                <a:lnTo>
                  <a:pt x="156" y="159"/>
                </a:lnTo>
                <a:lnTo>
                  <a:pt x="367" y="159"/>
                </a:lnTo>
                <a:lnTo>
                  <a:pt x="367" y="211"/>
                </a:lnTo>
                <a:lnTo>
                  <a:pt x="333" y="211"/>
                </a:lnTo>
                <a:lnTo>
                  <a:pt x="333" y="280"/>
                </a:lnTo>
                <a:lnTo>
                  <a:pt x="400" y="280"/>
                </a:lnTo>
                <a:lnTo>
                  <a:pt x="400" y="280"/>
                </a:lnTo>
                <a:lnTo>
                  <a:pt x="428" y="424"/>
                </a:lnTo>
                <a:lnTo>
                  <a:pt x="465" y="591"/>
                </a:lnTo>
                <a:lnTo>
                  <a:pt x="507" y="790"/>
                </a:lnTo>
                <a:lnTo>
                  <a:pt x="507" y="790"/>
                </a:lnTo>
                <a:lnTo>
                  <a:pt x="505" y="806"/>
                </a:lnTo>
                <a:lnTo>
                  <a:pt x="501" y="824"/>
                </a:lnTo>
                <a:lnTo>
                  <a:pt x="493" y="838"/>
                </a:lnTo>
                <a:lnTo>
                  <a:pt x="481" y="851"/>
                </a:lnTo>
                <a:lnTo>
                  <a:pt x="469" y="863"/>
                </a:lnTo>
                <a:lnTo>
                  <a:pt x="455" y="871"/>
                </a:lnTo>
                <a:lnTo>
                  <a:pt x="436" y="875"/>
                </a:lnTo>
                <a:lnTo>
                  <a:pt x="420" y="877"/>
                </a:lnTo>
                <a:lnTo>
                  <a:pt x="420" y="877"/>
                </a:lnTo>
                <a:close/>
                <a:moveTo>
                  <a:pt x="365" y="420"/>
                </a:moveTo>
                <a:lnTo>
                  <a:pt x="177" y="420"/>
                </a:lnTo>
                <a:lnTo>
                  <a:pt x="193" y="317"/>
                </a:lnTo>
                <a:lnTo>
                  <a:pt x="140" y="317"/>
                </a:lnTo>
                <a:lnTo>
                  <a:pt x="63" y="824"/>
                </a:lnTo>
                <a:lnTo>
                  <a:pt x="116" y="824"/>
                </a:lnTo>
                <a:lnTo>
                  <a:pt x="144" y="631"/>
                </a:lnTo>
                <a:lnTo>
                  <a:pt x="400" y="631"/>
                </a:lnTo>
                <a:lnTo>
                  <a:pt x="365" y="420"/>
                </a:lnTo>
                <a:close/>
                <a:moveTo>
                  <a:pt x="193" y="122"/>
                </a:moveTo>
                <a:lnTo>
                  <a:pt x="156" y="0"/>
                </a:lnTo>
                <a:lnTo>
                  <a:pt x="367" y="0"/>
                </a:lnTo>
                <a:lnTo>
                  <a:pt x="331" y="122"/>
                </a:lnTo>
                <a:lnTo>
                  <a:pt x="193" y="12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6191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75</Words>
  <Application>Microsoft Office PowerPoint</Application>
  <PresentationFormat>宽屏</PresentationFormat>
  <Paragraphs>9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dc:description/>
  <cp:lastModifiedBy>kan</cp:lastModifiedBy>
  <cp:revision>77</cp:revision>
  <dcterms:created xsi:type="dcterms:W3CDTF">2014-07-08T19:15:06Z</dcterms:created>
  <dcterms:modified xsi:type="dcterms:W3CDTF">2015-09-02T13:35:30Z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