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168EF-AB36-4D11-911F-A4B97A625D83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991F8-DD71-4200-AA0E-EBF5032050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024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498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2"/>
          <a:stretch/>
        </p:blipFill>
        <p:spPr>
          <a:xfrm>
            <a:off x="0" y="-14344"/>
            <a:ext cx="12192000" cy="6872344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648827" y="2699655"/>
            <a:ext cx="8824685" cy="590423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5">
                    <a:lumMod val="75000"/>
                  </a:schemeClr>
                </a:solidFill>
                <a:effectLst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648827" y="1158242"/>
            <a:ext cx="8824685" cy="1506439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44450" prst="divot"/>
            </a:sp3d>
          </a:bodyPr>
          <a:lstStyle>
            <a:lvl1pPr algn="ctr">
              <a:defRPr sz="4200" baseline="0">
                <a:solidFill>
                  <a:schemeClr val="accent1"/>
                </a:solidFill>
                <a:effectLst/>
                <a:latin typeface="Baskerville Old Face" panose="02020602080505020303" pitchFamily="18" charset="0"/>
              </a:defRPr>
            </a:lvl1pPr>
          </a:lstStyle>
          <a:p>
            <a:r>
              <a:rPr lang="zh-CN" altLang="en-US" dirty="0" smtClean="0"/>
              <a:t>单击此处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添加您的标题文本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49843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8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17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95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626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963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973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96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1642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11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996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20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10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77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873057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165283"/>
            <a:ext cx="4090217" cy="40680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44450"/>
          </a:sp3d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43581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26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07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98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64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711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0"/>
          <a:stretch/>
        </p:blipFill>
        <p:spPr>
          <a:xfrm>
            <a:off x="-3441" y="0"/>
            <a:ext cx="12195441" cy="68580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62557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  <a:sp3d extrusionH="57150">
              <a:bevelT w="69850" h="25400" prst="divot"/>
            </a:sp3d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EA30-3153-4855-8BEB-DA9AF17DF2B1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43B8A-3F6F-4DC5-9894-8559E6C9AF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02661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362845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90000"/>
        <a:buFontTx/>
        <a:buBlip>
          <a:blip r:embed="rId14"/>
        </a:buBlip>
        <a:defRPr sz="2000" kern="1200" baseline="0">
          <a:solidFill>
            <a:schemeClr val="accent2">
              <a:lumMod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accent5">
              <a:lumMod val="50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523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989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594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7237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1D8094"/>
      </a:accent1>
      <a:accent2>
        <a:srgbClr val="20886F"/>
      </a:accent2>
      <a:accent3>
        <a:srgbClr val="81BA34"/>
      </a:accent3>
      <a:accent4>
        <a:srgbClr val="6F9FDF"/>
      </a:accent4>
      <a:accent5>
        <a:srgbClr val="9D939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A000120140929A18KPBG</Template>
  <TotalTime>1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Baskerville Old Face</vt:lpstr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2015-06-29T15:47:35Z</dcterms:created>
  <dcterms:modified xsi:type="dcterms:W3CDTF">2015-06-29T15:49:03Z</dcterms:modified>
</cp:coreProperties>
</file>