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</p:sldMasterIdLst>
  <p:notesMasterIdLst>
    <p:notesMasterId r:id="rId5"/>
  </p:notesMasterIdLst>
  <p:sldIdLst>
    <p:sldId id="258" r:id="rId3"/>
    <p:sldId id="284" r:id="rId4"/>
  </p:sldIdLst>
  <p:sldSz cx="9144000" cy="6858000" type="screen4x3"/>
  <p:notesSz cx="6858000" cy="9144000"/>
  <p:defaultTextStyle>
    <a:defPPr>
      <a:defRPr lang="zh-H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222" userDrawn="1">
          <p15:clr>
            <a:srgbClr val="A4A3A4"/>
          </p15:clr>
        </p15:guide>
        <p15:guide id="3" userDrawn="1">
          <p15:clr>
            <a:srgbClr val="A4A3A4"/>
          </p15:clr>
        </p15:guide>
        <p15:guide id="4" orient="horz" pos="12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4E3E"/>
    <a:srgbClr val="545454"/>
    <a:srgbClr val="85C808"/>
    <a:srgbClr val="D02B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92" y="60"/>
      </p:cViewPr>
      <p:guideLst>
        <p:guide orient="horz" pos="2160"/>
        <p:guide pos="2222"/>
        <p:guide/>
        <p:guide orient="horz" pos="120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B82E93-D250-41C2-A6DE-E1B29AE38F63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HK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HK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806B6-9D85-471D-9F0E-C80C4FC60B6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27295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HK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E806B6-9D85-471D-9F0E-C80C4FC60B60}" type="slidenum">
              <a:rPr lang="zh-HK" altLang="en-US" smtClean="0"/>
              <a:t>1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2530186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173354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2009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63552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3097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468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667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345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340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489653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4090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08093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1821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6154709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72802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63133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607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24120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07853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229302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874602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156627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718548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941085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100000">
              <a:srgbClr val="E0E1E1"/>
            </a:gs>
            <a:gs pos="100000">
              <a:srgbClr val="DCDDDD"/>
            </a:gs>
            <a:gs pos="100000">
              <a:schemeClr val="bg1">
                <a:lumMod val="84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BE794-A3B0-4D9C-BED0-8B15B1681D98}" type="datetimeFigureOut">
              <a:rPr lang="zh-HK" altLang="en-US" smtClean="0"/>
              <a:t>15/6/2015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2270F-14A6-4749-8515-753A7A1D57F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456545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2015/6/15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9382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椭圆 10"/>
          <p:cNvSpPr/>
          <p:nvPr/>
        </p:nvSpPr>
        <p:spPr>
          <a:xfrm>
            <a:off x="4500185" y="4550191"/>
            <a:ext cx="859216" cy="896573"/>
          </a:xfrm>
          <a:prstGeom prst="ellipse">
            <a:avLst/>
          </a:prstGeom>
          <a:solidFill>
            <a:srgbClr val="E74E3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3" name="椭圆 2"/>
          <p:cNvSpPr/>
          <p:nvPr/>
        </p:nvSpPr>
        <p:spPr>
          <a:xfrm>
            <a:off x="3357374" y="4691016"/>
            <a:ext cx="2300287" cy="240030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4" name="椭圆 13"/>
          <p:cNvSpPr/>
          <p:nvPr/>
        </p:nvSpPr>
        <p:spPr>
          <a:xfrm>
            <a:off x="6888176" y="5622041"/>
            <a:ext cx="351483" cy="366765"/>
          </a:xfrm>
          <a:prstGeom prst="ellipse">
            <a:avLst/>
          </a:prstGeom>
          <a:solidFill>
            <a:srgbClr val="E74E3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6" name="椭圆 15"/>
          <p:cNvSpPr/>
          <p:nvPr/>
        </p:nvSpPr>
        <p:spPr>
          <a:xfrm>
            <a:off x="6900104" y="6259244"/>
            <a:ext cx="1618304" cy="1688664"/>
          </a:xfrm>
          <a:prstGeom prst="ellipse">
            <a:avLst/>
          </a:prstGeom>
          <a:solidFill>
            <a:srgbClr val="E74E3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7" name="椭圆 16"/>
          <p:cNvSpPr/>
          <p:nvPr/>
        </p:nvSpPr>
        <p:spPr>
          <a:xfrm>
            <a:off x="6052082" y="6212074"/>
            <a:ext cx="1536149" cy="1602938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8" name="椭圆 17"/>
          <p:cNvSpPr/>
          <p:nvPr/>
        </p:nvSpPr>
        <p:spPr>
          <a:xfrm>
            <a:off x="5887974" y="5824580"/>
            <a:ext cx="852234" cy="889288"/>
          </a:xfrm>
          <a:prstGeom prst="ellipse">
            <a:avLst/>
          </a:prstGeom>
          <a:solidFill>
            <a:srgbClr val="E74E3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19" name="椭圆 18"/>
          <p:cNvSpPr/>
          <p:nvPr/>
        </p:nvSpPr>
        <p:spPr>
          <a:xfrm>
            <a:off x="7927097" y="6486556"/>
            <a:ext cx="1182622" cy="123404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0" name="椭圆 19"/>
          <p:cNvSpPr/>
          <p:nvPr/>
        </p:nvSpPr>
        <p:spPr>
          <a:xfrm>
            <a:off x="8239485" y="6140476"/>
            <a:ext cx="278923" cy="291050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1" name="椭圆 20"/>
          <p:cNvSpPr/>
          <p:nvPr/>
        </p:nvSpPr>
        <p:spPr>
          <a:xfrm>
            <a:off x="8182876" y="4502857"/>
            <a:ext cx="1244960" cy="1299089"/>
          </a:xfrm>
          <a:prstGeom prst="ellipse">
            <a:avLst/>
          </a:prstGeom>
          <a:solidFill>
            <a:srgbClr val="E74E3E">
              <a:alpha val="4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2" name="椭圆 21"/>
          <p:cNvSpPr/>
          <p:nvPr/>
        </p:nvSpPr>
        <p:spPr>
          <a:xfrm>
            <a:off x="7154593" y="4613500"/>
            <a:ext cx="655908" cy="684426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3" name="椭圆 22"/>
          <p:cNvSpPr/>
          <p:nvPr/>
        </p:nvSpPr>
        <p:spPr>
          <a:xfrm>
            <a:off x="8223867" y="5205090"/>
            <a:ext cx="655908" cy="684426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4" name="椭圆 23"/>
          <p:cNvSpPr/>
          <p:nvPr/>
        </p:nvSpPr>
        <p:spPr>
          <a:xfrm>
            <a:off x="7381302" y="5755224"/>
            <a:ext cx="350342" cy="365574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sp>
        <p:nvSpPr>
          <p:cNvPr id="25" name="椭圆 24"/>
          <p:cNvSpPr/>
          <p:nvPr/>
        </p:nvSpPr>
        <p:spPr>
          <a:xfrm>
            <a:off x="7167742" y="5110223"/>
            <a:ext cx="350342" cy="365574"/>
          </a:xfrm>
          <a:prstGeom prst="ellipse">
            <a:avLst/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47327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557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237</TotalTime>
  <Words>66</Words>
  <Application>Microsoft Office PowerPoint</Application>
  <PresentationFormat>全屏显示(4:3)</PresentationFormat>
  <Paragraphs>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2" baseType="lpstr">
      <vt:lpstr>Meiryo</vt:lpstr>
      <vt:lpstr>新細明體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Administrator</cp:lastModifiedBy>
  <cp:revision>51</cp:revision>
  <dcterms:created xsi:type="dcterms:W3CDTF">2015-03-02T15:26:06Z</dcterms:created>
  <dcterms:modified xsi:type="dcterms:W3CDTF">2015-06-15T03:51:16Z</dcterms:modified>
</cp:coreProperties>
</file>