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9" r:id="rId3"/>
  </p:sldMasterIdLst>
  <p:sldIdLst>
    <p:sldId id="258" r:id="rId4"/>
    <p:sldId id="261" r:id="rId5"/>
    <p:sldId id="269" r:id="rId6"/>
    <p:sldId id="266" r:id="rId7"/>
    <p:sldId id="259" r:id="rId8"/>
    <p:sldId id="264" r:id="rId9"/>
    <p:sldId id="265" r:id="rId10"/>
    <p:sldId id="267" r:id="rId11"/>
    <p:sldId id="270" r:id="rId12"/>
    <p:sldId id="268" r:id="rId13"/>
    <p:sldId id="263" r:id="rId14"/>
    <p:sldId id="27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29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83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54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25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170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4000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5269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7215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8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4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695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8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1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4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0" y="1628775"/>
              <a:ext cx="2159000" cy="2159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3579813"/>
              <a:ext cx="4943475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46152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1"/>
            <p:cNvSpPr txBox="1">
              <a:spLocks noChangeArrowheads="1"/>
            </p:cNvSpPr>
            <p:nvPr/>
          </p:nvSpPr>
          <p:spPr bwMode="auto">
            <a:xfrm>
              <a:off x="3117974" y="5781164"/>
              <a:ext cx="5956052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只为设计最优质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 灰色的风 更多优秀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经验分享 </a:t>
              </a:r>
              <a:r>
                <a:rPr lang="en-US" altLang="zh-CN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100">
                  <a:solidFill>
                    <a:srgbClr val="9797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</a:p>
          </p:txBody>
        </p:sp>
        <p:pic>
          <p:nvPicPr>
            <p:cNvPr id="5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6725" y="1690688"/>
              <a:ext cx="1976438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838" y="1690688"/>
              <a:ext cx="1976437" cy="1976437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3398838" y="3786188"/>
              <a:ext cx="19764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公众号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hsdf_ppt</a:t>
              </a:r>
              <a:endParaRPr lang="zh-CN" altLang="en-US" sz="1400">
                <a:solidFill>
                  <a:srgbClr val="2C2C2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816725" y="3786188"/>
              <a:ext cx="1976438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微博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@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400">
                  <a:solidFill>
                    <a:srgbClr val="2C2C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</a:p>
          </p:txBody>
        </p:sp>
        <p:pic>
          <p:nvPicPr>
            <p:cNvPr id="9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7350" y="1196975"/>
              <a:ext cx="750888" cy="74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670" y="1306051"/>
              <a:ext cx="560881" cy="457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985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8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52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0"/>
            <a:ext cx="12191238" cy="6857572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0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5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4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725" y="2429256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</a:rPr>
              <a:t>请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在此处添加幻灯片标题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0428" y="527241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答辩</a:t>
            </a: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人：王二小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83727" y="527241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指导教师</a:t>
            </a: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：王二小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44" y="268583"/>
            <a:ext cx="1316850" cy="85961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81134" y="532802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请在此处添加院校名称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31277" y="5180856"/>
            <a:ext cx="552450" cy="552450"/>
            <a:chOff x="1031277" y="5180856"/>
            <a:chExt cx="552450" cy="552450"/>
          </a:xfrm>
        </p:grpSpPr>
        <p:sp>
          <p:nvSpPr>
            <p:cNvPr id="11" name="椭圆 10"/>
            <p:cNvSpPr/>
            <p:nvPr/>
          </p:nvSpPr>
          <p:spPr>
            <a:xfrm>
              <a:off x="1031277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34"/>
            <p:cNvSpPr/>
            <p:nvPr/>
          </p:nvSpPr>
          <p:spPr>
            <a:xfrm flipH="1">
              <a:off x="1130571" y="5313444"/>
              <a:ext cx="328603" cy="249173"/>
            </a:xfrm>
            <a:custGeom>
              <a:avLst/>
              <a:gdLst/>
              <a:ahLst/>
              <a:cxnLst/>
              <a:rect l="l" t="t" r="r" b="b"/>
              <a:pathLst>
                <a:path w="852601" h="862013">
                  <a:moveTo>
                    <a:pt x="339688" y="551599"/>
                  </a:moveTo>
                  <a:cubicBezTo>
                    <a:pt x="336200" y="550660"/>
                    <a:pt x="332712" y="552270"/>
                    <a:pt x="329224" y="555624"/>
                  </a:cubicBezTo>
                  <a:lnTo>
                    <a:pt x="318760" y="571723"/>
                  </a:lnTo>
                  <a:cubicBezTo>
                    <a:pt x="317687" y="576955"/>
                    <a:pt x="320907" y="582723"/>
                    <a:pt x="322785" y="587017"/>
                  </a:cubicBezTo>
                  <a:cubicBezTo>
                    <a:pt x="324663" y="591310"/>
                    <a:pt x="331370" y="593322"/>
                    <a:pt x="330029" y="597481"/>
                  </a:cubicBezTo>
                  <a:cubicBezTo>
                    <a:pt x="328687" y="601641"/>
                    <a:pt x="318894" y="606739"/>
                    <a:pt x="314735" y="611971"/>
                  </a:cubicBezTo>
                  <a:cubicBezTo>
                    <a:pt x="310576" y="617202"/>
                    <a:pt x="308563" y="620288"/>
                    <a:pt x="303465" y="629679"/>
                  </a:cubicBezTo>
                  <a:cubicBezTo>
                    <a:pt x="298368" y="639070"/>
                    <a:pt x="292062" y="654230"/>
                    <a:pt x="284147" y="668317"/>
                  </a:cubicBezTo>
                  <a:cubicBezTo>
                    <a:pt x="276232" y="682403"/>
                    <a:pt x="261340" y="698637"/>
                    <a:pt x="255974" y="714199"/>
                  </a:cubicBezTo>
                  <a:cubicBezTo>
                    <a:pt x="250607" y="729762"/>
                    <a:pt x="252754" y="745727"/>
                    <a:pt x="251949" y="761691"/>
                  </a:cubicBezTo>
                  <a:cubicBezTo>
                    <a:pt x="251144" y="777656"/>
                    <a:pt x="252351" y="796036"/>
                    <a:pt x="251143" y="809989"/>
                  </a:cubicBezTo>
                  <a:cubicBezTo>
                    <a:pt x="249937" y="823941"/>
                    <a:pt x="245778" y="837357"/>
                    <a:pt x="244705" y="845406"/>
                  </a:cubicBezTo>
                  <a:cubicBezTo>
                    <a:pt x="243631" y="853456"/>
                    <a:pt x="243095" y="855603"/>
                    <a:pt x="244705" y="858286"/>
                  </a:cubicBezTo>
                  <a:cubicBezTo>
                    <a:pt x="245509" y="859627"/>
                    <a:pt x="245945" y="860298"/>
                    <a:pt x="247169" y="860701"/>
                  </a:cubicBezTo>
                  <a:lnTo>
                    <a:pt x="254364" y="861506"/>
                  </a:lnTo>
                  <a:cubicBezTo>
                    <a:pt x="262279" y="862042"/>
                    <a:pt x="277305" y="862310"/>
                    <a:pt x="292196" y="861506"/>
                  </a:cubicBezTo>
                  <a:cubicBezTo>
                    <a:pt x="307088" y="860701"/>
                    <a:pt x="333115" y="857749"/>
                    <a:pt x="343713" y="856676"/>
                  </a:cubicBezTo>
                  <a:cubicBezTo>
                    <a:pt x="343747" y="856684"/>
                    <a:pt x="352708" y="858681"/>
                    <a:pt x="355787" y="855066"/>
                  </a:cubicBezTo>
                  <a:cubicBezTo>
                    <a:pt x="358873" y="851443"/>
                    <a:pt x="361288" y="845675"/>
                    <a:pt x="362227" y="834943"/>
                  </a:cubicBezTo>
                  <a:cubicBezTo>
                    <a:pt x="363166" y="824210"/>
                    <a:pt x="363568" y="808110"/>
                    <a:pt x="361422" y="790670"/>
                  </a:cubicBezTo>
                  <a:cubicBezTo>
                    <a:pt x="359275" y="773229"/>
                    <a:pt x="352299" y="754313"/>
                    <a:pt x="349348" y="730298"/>
                  </a:cubicBezTo>
                  <a:cubicBezTo>
                    <a:pt x="346396" y="706284"/>
                    <a:pt x="344786" y="666439"/>
                    <a:pt x="343713" y="646584"/>
                  </a:cubicBezTo>
                  <a:cubicBezTo>
                    <a:pt x="342640" y="626728"/>
                    <a:pt x="342505" y="619886"/>
                    <a:pt x="342908" y="611166"/>
                  </a:cubicBezTo>
                  <a:cubicBezTo>
                    <a:pt x="343310" y="602446"/>
                    <a:pt x="343713" y="600299"/>
                    <a:pt x="346128" y="594262"/>
                  </a:cubicBezTo>
                  <a:cubicBezTo>
                    <a:pt x="348543" y="588224"/>
                    <a:pt x="356727" y="580443"/>
                    <a:pt x="357397" y="574942"/>
                  </a:cubicBezTo>
                  <a:cubicBezTo>
                    <a:pt x="358068" y="569442"/>
                    <a:pt x="353104" y="565149"/>
                    <a:pt x="350153" y="561258"/>
                  </a:cubicBezTo>
                  <a:close/>
                  <a:moveTo>
                    <a:pt x="287206" y="507649"/>
                  </a:moveTo>
                  <a:cubicBezTo>
                    <a:pt x="299226" y="561742"/>
                    <a:pt x="284201" y="574621"/>
                    <a:pt x="274326" y="617123"/>
                  </a:cubicBezTo>
                  <a:cubicBezTo>
                    <a:pt x="272445" y="626330"/>
                    <a:pt x="270907" y="639718"/>
                    <a:pt x="269556" y="655910"/>
                  </a:cubicBezTo>
                  <a:cubicBezTo>
                    <a:pt x="284442" y="632717"/>
                    <a:pt x="299146" y="601494"/>
                    <a:pt x="316184" y="596515"/>
                  </a:cubicBezTo>
                  <a:cubicBezTo>
                    <a:pt x="314038" y="589217"/>
                    <a:pt x="305451" y="583528"/>
                    <a:pt x="306524" y="574621"/>
                  </a:cubicBezTo>
                  <a:cubicBezTo>
                    <a:pt x="307147" y="563679"/>
                    <a:pt x="314405" y="554950"/>
                    <a:pt x="319949" y="545622"/>
                  </a:cubicBezTo>
                  <a:cubicBezTo>
                    <a:pt x="307786" y="539695"/>
                    <a:pt x="298568" y="525281"/>
                    <a:pt x="287206" y="507649"/>
                  </a:cubicBezTo>
                  <a:close/>
                  <a:moveTo>
                    <a:pt x="264023" y="488330"/>
                  </a:moveTo>
                  <a:cubicBezTo>
                    <a:pt x="251143" y="497345"/>
                    <a:pt x="249856" y="517952"/>
                    <a:pt x="240841" y="523104"/>
                  </a:cubicBezTo>
                  <a:cubicBezTo>
                    <a:pt x="177304" y="542852"/>
                    <a:pt x="103463" y="578055"/>
                    <a:pt x="46365" y="613259"/>
                  </a:cubicBezTo>
                  <a:cubicBezTo>
                    <a:pt x="17601" y="630002"/>
                    <a:pt x="12021" y="649320"/>
                    <a:pt x="6440" y="682806"/>
                  </a:cubicBezTo>
                  <a:lnTo>
                    <a:pt x="0" y="793568"/>
                  </a:lnTo>
                  <a:cubicBezTo>
                    <a:pt x="60532" y="849807"/>
                    <a:pt x="154551" y="840362"/>
                    <a:pt x="230537" y="859252"/>
                  </a:cubicBezTo>
                  <a:cubicBezTo>
                    <a:pt x="242128" y="755359"/>
                    <a:pt x="233113" y="597374"/>
                    <a:pt x="265311" y="542422"/>
                  </a:cubicBezTo>
                  <a:close/>
                  <a:moveTo>
                    <a:pt x="473953" y="438101"/>
                  </a:moveTo>
                  <a:cubicBezTo>
                    <a:pt x="449999" y="476765"/>
                    <a:pt x="395188" y="525303"/>
                    <a:pt x="351750" y="542487"/>
                  </a:cubicBezTo>
                  <a:cubicBezTo>
                    <a:pt x="364570" y="553524"/>
                    <a:pt x="369815" y="566569"/>
                    <a:pt x="371564" y="577519"/>
                  </a:cubicBezTo>
                  <a:cubicBezTo>
                    <a:pt x="371510" y="588305"/>
                    <a:pt x="363407" y="591042"/>
                    <a:pt x="359329" y="597803"/>
                  </a:cubicBezTo>
                  <a:cubicBezTo>
                    <a:pt x="364928" y="652187"/>
                    <a:pt x="355161" y="701683"/>
                    <a:pt x="373271" y="759858"/>
                  </a:cubicBezTo>
                  <a:cubicBezTo>
                    <a:pt x="382583" y="726860"/>
                    <a:pt x="394118" y="694072"/>
                    <a:pt x="406981" y="659624"/>
                  </a:cubicBezTo>
                  <a:cubicBezTo>
                    <a:pt x="434458" y="598661"/>
                    <a:pt x="476100" y="510653"/>
                    <a:pt x="473953" y="438101"/>
                  </a:cubicBezTo>
                  <a:close/>
                  <a:moveTo>
                    <a:pt x="444331" y="425221"/>
                  </a:moveTo>
                  <a:cubicBezTo>
                    <a:pt x="417365" y="457420"/>
                    <a:pt x="365446" y="490423"/>
                    <a:pt x="342908" y="490423"/>
                  </a:cubicBezTo>
                  <a:cubicBezTo>
                    <a:pt x="312722" y="489752"/>
                    <a:pt x="309100" y="473787"/>
                    <a:pt x="292196" y="465469"/>
                  </a:cubicBezTo>
                  <a:cubicBezTo>
                    <a:pt x="308026" y="468152"/>
                    <a:pt x="323455" y="474056"/>
                    <a:pt x="339687" y="473519"/>
                  </a:cubicBezTo>
                  <a:cubicBezTo>
                    <a:pt x="376180" y="473116"/>
                    <a:pt x="416695" y="446955"/>
                    <a:pt x="444331" y="425221"/>
                  </a:cubicBezTo>
                  <a:close/>
                  <a:moveTo>
                    <a:pt x="488121" y="409767"/>
                  </a:moveTo>
                  <a:cubicBezTo>
                    <a:pt x="533198" y="465576"/>
                    <a:pt x="410846" y="692681"/>
                    <a:pt x="376072" y="855388"/>
                  </a:cubicBezTo>
                  <a:cubicBezTo>
                    <a:pt x="489409" y="838216"/>
                    <a:pt x="600169" y="850665"/>
                    <a:pt x="716082" y="803871"/>
                  </a:cubicBezTo>
                  <a:cubicBezTo>
                    <a:pt x="761588" y="800437"/>
                    <a:pt x="808382" y="816321"/>
                    <a:pt x="852601" y="793568"/>
                  </a:cubicBezTo>
                  <a:cubicBezTo>
                    <a:pt x="845303" y="743338"/>
                    <a:pt x="867627" y="646745"/>
                    <a:pt x="772750" y="588788"/>
                  </a:cubicBezTo>
                  <a:cubicBezTo>
                    <a:pt x="729391" y="552726"/>
                    <a:pt x="648681" y="519241"/>
                    <a:pt x="565395" y="492193"/>
                  </a:cubicBezTo>
                  <a:cubicBezTo>
                    <a:pt x="534486" y="468582"/>
                    <a:pt x="515167" y="433379"/>
                    <a:pt x="488121" y="409767"/>
                  </a:cubicBezTo>
                  <a:close/>
                  <a:moveTo>
                    <a:pt x="314467" y="207"/>
                  </a:moveTo>
                  <a:cubicBezTo>
                    <a:pt x="302302" y="922"/>
                    <a:pt x="297652" y="4142"/>
                    <a:pt x="285488" y="8794"/>
                  </a:cubicBezTo>
                  <a:cubicBezTo>
                    <a:pt x="273325" y="13444"/>
                    <a:pt x="253826" y="20241"/>
                    <a:pt x="241485" y="28112"/>
                  </a:cubicBezTo>
                  <a:cubicBezTo>
                    <a:pt x="229142" y="35983"/>
                    <a:pt x="220377" y="43853"/>
                    <a:pt x="211433" y="56017"/>
                  </a:cubicBezTo>
                  <a:cubicBezTo>
                    <a:pt x="202489" y="68180"/>
                    <a:pt x="193724" y="87320"/>
                    <a:pt x="187821" y="101095"/>
                  </a:cubicBezTo>
                  <a:cubicBezTo>
                    <a:pt x="181919" y="114868"/>
                    <a:pt x="176194" y="121665"/>
                    <a:pt x="176015" y="138658"/>
                  </a:cubicBezTo>
                  <a:cubicBezTo>
                    <a:pt x="175837" y="155652"/>
                    <a:pt x="182813" y="191249"/>
                    <a:pt x="186748" y="203055"/>
                  </a:cubicBezTo>
                  <a:lnTo>
                    <a:pt x="187520" y="204007"/>
                  </a:lnTo>
                  <a:lnTo>
                    <a:pt x="191027" y="223887"/>
                  </a:lnTo>
                  <a:cubicBezTo>
                    <a:pt x="185407" y="222374"/>
                    <a:pt x="182724" y="232570"/>
                    <a:pt x="184333" y="241693"/>
                  </a:cubicBezTo>
                  <a:cubicBezTo>
                    <a:pt x="185943" y="250815"/>
                    <a:pt x="196139" y="265841"/>
                    <a:pt x="198822" y="277111"/>
                  </a:cubicBezTo>
                  <a:cubicBezTo>
                    <a:pt x="201505" y="288380"/>
                    <a:pt x="200298" y="299113"/>
                    <a:pt x="200432" y="309308"/>
                  </a:cubicBezTo>
                  <a:cubicBezTo>
                    <a:pt x="200566" y="319505"/>
                    <a:pt x="198285" y="331579"/>
                    <a:pt x="199627" y="338286"/>
                  </a:cubicBezTo>
                  <a:cubicBezTo>
                    <a:pt x="200969" y="344995"/>
                    <a:pt x="205128" y="346739"/>
                    <a:pt x="208482" y="349556"/>
                  </a:cubicBezTo>
                  <a:cubicBezTo>
                    <a:pt x="211836" y="352373"/>
                    <a:pt x="218275" y="343385"/>
                    <a:pt x="219751" y="355191"/>
                  </a:cubicBezTo>
                  <a:cubicBezTo>
                    <a:pt x="221227" y="366997"/>
                    <a:pt x="229008" y="395036"/>
                    <a:pt x="236655" y="410733"/>
                  </a:cubicBezTo>
                  <a:cubicBezTo>
                    <a:pt x="244301" y="426429"/>
                    <a:pt x="259999" y="439845"/>
                    <a:pt x="265633" y="449370"/>
                  </a:cubicBezTo>
                  <a:cubicBezTo>
                    <a:pt x="271268" y="458895"/>
                    <a:pt x="266438" y="460372"/>
                    <a:pt x="270463" y="467884"/>
                  </a:cubicBezTo>
                  <a:cubicBezTo>
                    <a:pt x="274487" y="475397"/>
                    <a:pt x="281330" y="484118"/>
                    <a:pt x="289781" y="494447"/>
                  </a:cubicBezTo>
                  <a:cubicBezTo>
                    <a:pt x="298233" y="504778"/>
                    <a:pt x="311246" y="524097"/>
                    <a:pt x="321175" y="529866"/>
                  </a:cubicBezTo>
                  <a:cubicBezTo>
                    <a:pt x="331102" y="535634"/>
                    <a:pt x="333383" y="536305"/>
                    <a:pt x="349348" y="529061"/>
                  </a:cubicBezTo>
                  <a:cubicBezTo>
                    <a:pt x="365312" y="521816"/>
                    <a:pt x="399657" y="499680"/>
                    <a:pt x="416963" y="486398"/>
                  </a:cubicBezTo>
                  <a:cubicBezTo>
                    <a:pt x="434270" y="473116"/>
                    <a:pt x="444331" y="459298"/>
                    <a:pt x="453186" y="449370"/>
                  </a:cubicBezTo>
                  <a:cubicBezTo>
                    <a:pt x="462041" y="439443"/>
                    <a:pt x="466601" y="434746"/>
                    <a:pt x="470089" y="426831"/>
                  </a:cubicBezTo>
                  <a:cubicBezTo>
                    <a:pt x="473577" y="418917"/>
                    <a:pt x="471968" y="409526"/>
                    <a:pt x="474115" y="401878"/>
                  </a:cubicBezTo>
                  <a:cubicBezTo>
                    <a:pt x="476261" y="394231"/>
                    <a:pt x="480688" y="390341"/>
                    <a:pt x="482969" y="380949"/>
                  </a:cubicBezTo>
                  <a:cubicBezTo>
                    <a:pt x="485249" y="371558"/>
                    <a:pt x="484847" y="352373"/>
                    <a:pt x="487799" y="345532"/>
                  </a:cubicBezTo>
                  <a:cubicBezTo>
                    <a:pt x="490750" y="338689"/>
                    <a:pt x="496788" y="343787"/>
                    <a:pt x="500678" y="339897"/>
                  </a:cubicBezTo>
                  <a:cubicBezTo>
                    <a:pt x="504569" y="336006"/>
                    <a:pt x="508996" y="331177"/>
                    <a:pt x="511142" y="322188"/>
                  </a:cubicBezTo>
                  <a:cubicBezTo>
                    <a:pt x="513289" y="313199"/>
                    <a:pt x="511947" y="299515"/>
                    <a:pt x="513557" y="285965"/>
                  </a:cubicBezTo>
                  <a:cubicBezTo>
                    <a:pt x="515167" y="272415"/>
                    <a:pt x="520131" y="252425"/>
                    <a:pt x="520801" y="240888"/>
                  </a:cubicBezTo>
                  <a:cubicBezTo>
                    <a:pt x="521473" y="229350"/>
                    <a:pt x="520131" y="222508"/>
                    <a:pt x="517582" y="216739"/>
                  </a:cubicBezTo>
                  <a:lnTo>
                    <a:pt x="505508" y="206274"/>
                  </a:lnTo>
                  <a:cubicBezTo>
                    <a:pt x="501482" y="205872"/>
                    <a:pt x="496788" y="209897"/>
                    <a:pt x="493433" y="214324"/>
                  </a:cubicBezTo>
                  <a:cubicBezTo>
                    <a:pt x="490893" y="217677"/>
                    <a:pt x="489661" y="229032"/>
                    <a:pt x="487525" y="232413"/>
                  </a:cubicBezTo>
                  <a:lnTo>
                    <a:pt x="486770" y="223363"/>
                  </a:lnTo>
                  <a:lnTo>
                    <a:pt x="488165" y="195462"/>
                  </a:lnTo>
                  <a:lnTo>
                    <a:pt x="490482" y="198762"/>
                  </a:lnTo>
                  <a:cubicBezTo>
                    <a:pt x="492986" y="200550"/>
                    <a:pt x="494238" y="195185"/>
                    <a:pt x="496921" y="194469"/>
                  </a:cubicBezTo>
                  <a:cubicBezTo>
                    <a:pt x="499604" y="193754"/>
                    <a:pt x="503002" y="193217"/>
                    <a:pt x="506581" y="194469"/>
                  </a:cubicBezTo>
                  <a:cubicBezTo>
                    <a:pt x="510158" y="195721"/>
                    <a:pt x="516419" y="202876"/>
                    <a:pt x="518386" y="201981"/>
                  </a:cubicBezTo>
                  <a:cubicBezTo>
                    <a:pt x="519370" y="201534"/>
                    <a:pt x="519370" y="200774"/>
                    <a:pt x="519124" y="198896"/>
                  </a:cubicBezTo>
                  <a:lnTo>
                    <a:pt x="518386" y="189102"/>
                  </a:lnTo>
                  <a:cubicBezTo>
                    <a:pt x="518391" y="189053"/>
                    <a:pt x="521603" y="159753"/>
                    <a:pt x="518386" y="142952"/>
                  </a:cubicBezTo>
                  <a:cubicBezTo>
                    <a:pt x="515167" y="126137"/>
                    <a:pt x="506760" y="103778"/>
                    <a:pt x="499068" y="88215"/>
                  </a:cubicBezTo>
                  <a:cubicBezTo>
                    <a:pt x="491376" y="72652"/>
                    <a:pt x="479213" y="57627"/>
                    <a:pt x="472236" y="49577"/>
                  </a:cubicBezTo>
                  <a:cubicBezTo>
                    <a:pt x="465260" y="41528"/>
                    <a:pt x="466154" y="44211"/>
                    <a:pt x="457210" y="39918"/>
                  </a:cubicBezTo>
                  <a:cubicBezTo>
                    <a:pt x="448266" y="35625"/>
                    <a:pt x="435030" y="29722"/>
                    <a:pt x="418572" y="23818"/>
                  </a:cubicBezTo>
                  <a:cubicBezTo>
                    <a:pt x="402117" y="17916"/>
                    <a:pt x="375821" y="8435"/>
                    <a:pt x="358470" y="4500"/>
                  </a:cubicBezTo>
                  <a:cubicBezTo>
                    <a:pt x="341118" y="564"/>
                    <a:pt x="326630" y="-509"/>
                    <a:pt x="314467" y="2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rtlCol="0" anchor="ctr"/>
            <a:lstStyle/>
            <a:p>
              <a:pPr algn="ctr" defTabSz="685862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37978" y="5180856"/>
            <a:ext cx="552450" cy="552450"/>
            <a:chOff x="3937978" y="5180856"/>
            <a:chExt cx="552450" cy="552450"/>
          </a:xfrm>
        </p:grpSpPr>
        <p:sp>
          <p:nvSpPr>
            <p:cNvPr id="12" name="椭圆 11"/>
            <p:cNvSpPr/>
            <p:nvPr/>
          </p:nvSpPr>
          <p:spPr>
            <a:xfrm>
              <a:off x="3937978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Group 38"/>
            <p:cNvGrpSpPr/>
            <p:nvPr/>
          </p:nvGrpSpPr>
          <p:grpSpPr>
            <a:xfrm>
              <a:off x="4022991" y="5324161"/>
              <a:ext cx="348415" cy="247981"/>
              <a:chOff x="5326857" y="2779521"/>
              <a:chExt cx="2283619" cy="2167129"/>
            </a:xfrm>
            <a:solidFill>
              <a:schemeClr val="bg1"/>
            </a:solidFill>
          </p:grpSpPr>
          <p:sp>
            <p:nvSpPr>
              <p:cNvPr id="18" name="Freeform 45"/>
              <p:cNvSpPr/>
              <p:nvPr/>
            </p:nvSpPr>
            <p:spPr>
              <a:xfrm>
                <a:off x="5326857" y="3228975"/>
                <a:ext cx="1147085" cy="1083469"/>
              </a:xfrm>
              <a:custGeom>
                <a:avLst/>
                <a:gdLst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990798 h 1083469"/>
                  <a:gd name="connsiteX6" fmla="*/ 186985 w 1147085"/>
                  <a:gd name="connsiteY6" fmla="*/ 1011445 h 1083469"/>
                  <a:gd name="connsiteX7" fmla="*/ 977729 w 1147085"/>
                  <a:gd name="connsiteY7" fmla="*/ 857154 h 1083469"/>
                  <a:gd name="connsiteX8" fmla="*/ 977729 w 1147085"/>
                  <a:gd name="connsiteY8" fmla="*/ 916854 h 1083469"/>
                  <a:gd name="connsiteX9" fmla="*/ 123825 w 1147085"/>
                  <a:gd name="connsiteY9" fmla="*/ 1083469 h 1083469"/>
                  <a:gd name="connsiteX10" fmla="*/ 0 w 1147085"/>
                  <a:gd name="connsiteY10" fmla="*/ 114300 h 1083469"/>
                  <a:gd name="connsiteX11" fmla="*/ 1090612 w 1147085"/>
                  <a:gd name="connsiteY11" fmla="*/ 0 h 1083469"/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1011445 h 1083469"/>
                  <a:gd name="connsiteX6" fmla="*/ 977729 w 1147085"/>
                  <a:gd name="connsiteY6" fmla="*/ 857154 h 1083469"/>
                  <a:gd name="connsiteX7" fmla="*/ 977729 w 1147085"/>
                  <a:gd name="connsiteY7" fmla="*/ 916854 h 1083469"/>
                  <a:gd name="connsiteX8" fmla="*/ 123825 w 1147085"/>
                  <a:gd name="connsiteY8" fmla="*/ 1083469 h 1083469"/>
                  <a:gd name="connsiteX9" fmla="*/ 0 w 1147085"/>
                  <a:gd name="connsiteY9" fmla="*/ 114300 h 1083469"/>
                  <a:gd name="connsiteX10" fmla="*/ 1090612 w 1147085"/>
                  <a:gd name="connsiteY10" fmla="*/ 0 h 108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7085" h="1083469">
                    <a:moveTo>
                      <a:pt x="1090612" y="0"/>
                    </a:moveTo>
                    <a:lnTo>
                      <a:pt x="1147085" y="460567"/>
                    </a:lnTo>
                    <a:cubicBezTo>
                      <a:pt x="1121629" y="471368"/>
                      <a:pt x="1098257" y="486098"/>
                      <a:pt x="1078295" y="504743"/>
                    </a:cubicBezTo>
                    <a:lnTo>
                      <a:pt x="1025237" y="72025"/>
                    </a:lnTo>
                    <a:lnTo>
                      <a:pt x="79622" y="171129"/>
                    </a:lnTo>
                    <a:lnTo>
                      <a:pt x="186985" y="1011445"/>
                    </a:lnTo>
                    <a:lnTo>
                      <a:pt x="977729" y="857154"/>
                    </a:lnTo>
                    <a:lnTo>
                      <a:pt x="977729" y="916854"/>
                    </a:lnTo>
                    <a:lnTo>
                      <a:pt x="123825" y="1083469"/>
                    </a:lnTo>
                    <a:lnTo>
                      <a:pt x="0" y="114300"/>
                    </a:lnTo>
                    <a:lnTo>
                      <a:pt x="1090612" y="0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19" name="Oval 23"/>
              <p:cNvSpPr/>
              <p:nvPr/>
            </p:nvSpPr>
            <p:spPr bwMode="auto">
              <a:xfrm>
                <a:off x="5472973" y="4217016"/>
                <a:ext cx="831613" cy="515322"/>
              </a:xfrm>
              <a:custGeom>
                <a:avLst/>
                <a:gdLst/>
                <a:ahLst/>
                <a:cxnLst/>
                <a:rect l="l" t="t" r="r" b="b"/>
                <a:pathLst>
                  <a:path w="831613" h="515322">
                    <a:moveTo>
                      <a:pt x="656506" y="0"/>
                    </a:moveTo>
                    <a:cubicBezTo>
                      <a:pt x="722980" y="12459"/>
                      <a:pt x="782484" y="33487"/>
                      <a:pt x="831613" y="60220"/>
                    </a:cubicBezTo>
                    <a:lnTo>
                      <a:pt x="831613" y="156807"/>
                    </a:lnTo>
                    <a:lnTo>
                      <a:pt x="790343" y="156807"/>
                    </a:lnTo>
                    <a:cubicBezTo>
                      <a:pt x="689578" y="156807"/>
                      <a:pt x="607892" y="247187"/>
                      <a:pt x="607892" y="358678"/>
                    </a:cubicBezTo>
                    <a:cubicBezTo>
                      <a:pt x="607892" y="412735"/>
                      <a:pt x="627095" y="461830"/>
                      <a:pt x="658968" y="497546"/>
                    </a:cubicBezTo>
                    <a:cubicBezTo>
                      <a:pt x="605816" y="509342"/>
                      <a:pt x="548050" y="515322"/>
                      <a:pt x="487726" y="515322"/>
                    </a:cubicBezTo>
                    <a:cubicBezTo>
                      <a:pt x="218362" y="515322"/>
                      <a:pt x="0" y="396081"/>
                      <a:pt x="0" y="248990"/>
                    </a:cubicBezTo>
                    <a:cubicBezTo>
                      <a:pt x="0" y="198934"/>
                      <a:pt x="25288" y="152104"/>
                      <a:pt x="70263" y="113194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0" name="Rounded Rectangle 13"/>
              <p:cNvSpPr/>
              <p:nvPr/>
            </p:nvSpPr>
            <p:spPr bwMode="auto">
              <a:xfrm>
                <a:off x="6127748" y="3705225"/>
                <a:ext cx="1375518" cy="1241425"/>
              </a:xfrm>
              <a:custGeom>
                <a:avLst/>
                <a:gdLst/>
                <a:ahLst/>
                <a:cxnLst/>
                <a:rect l="l" t="t" r="r" b="b"/>
                <a:pathLst>
                  <a:path w="1375518" h="1241425">
                    <a:moveTo>
                      <a:pt x="880211" y="0"/>
                    </a:moveTo>
                    <a:lnTo>
                      <a:pt x="1125002" y="0"/>
                    </a:lnTo>
                    <a:cubicBezTo>
                      <a:pt x="1202113" y="0"/>
                      <a:pt x="1271265" y="34077"/>
                      <a:pt x="1317403" y="88704"/>
                    </a:cubicBezTo>
                    <a:cubicBezTo>
                      <a:pt x="1244331" y="103169"/>
                      <a:pt x="1190628" y="168346"/>
                      <a:pt x="1190628" y="246066"/>
                    </a:cubicBezTo>
                    <a:lnTo>
                      <a:pt x="1190628" y="708029"/>
                    </a:lnTo>
                    <a:lnTo>
                      <a:pt x="929175" y="708029"/>
                    </a:lnTo>
                    <a:lnTo>
                      <a:pt x="803618" y="172438"/>
                    </a:lnTo>
                    <a:close/>
                    <a:moveTo>
                      <a:pt x="481554" y="0"/>
                    </a:moveTo>
                    <a:lnTo>
                      <a:pt x="726347" y="0"/>
                    </a:lnTo>
                    <a:lnTo>
                      <a:pt x="802940" y="172436"/>
                    </a:lnTo>
                    <a:lnTo>
                      <a:pt x="674361" y="720915"/>
                    </a:lnTo>
                    <a:cubicBezTo>
                      <a:pt x="614856" y="745801"/>
                      <a:pt x="573090" y="804586"/>
                      <a:pt x="573090" y="873128"/>
                    </a:cubicBezTo>
                    <a:cubicBezTo>
                      <a:pt x="573090" y="964310"/>
                      <a:pt x="647007" y="1038227"/>
                      <a:pt x="738189" y="1038227"/>
                    </a:cubicBezTo>
                    <a:lnTo>
                      <a:pt x="1375518" y="1038227"/>
                    </a:lnTo>
                    <a:cubicBezTo>
                      <a:pt x="1351252" y="1154299"/>
                      <a:pt x="1248302" y="1241425"/>
                      <a:pt x="1125002" y="1241425"/>
                    </a:cubicBezTo>
                    <a:lnTo>
                      <a:pt x="481554" y="1241425"/>
                    </a:lnTo>
                    <a:cubicBezTo>
                      <a:pt x="358254" y="1241425"/>
                      <a:pt x="255302" y="1154298"/>
                      <a:pt x="231037" y="1038224"/>
                    </a:cubicBezTo>
                    <a:lnTo>
                      <a:pt x="165099" y="1038224"/>
                    </a:lnTo>
                    <a:cubicBezTo>
                      <a:pt x="73917" y="1038224"/>
                      <a:pt x="0" y="964307"/>
                      <a:pt x="0" y="873125"/>
                    </a:cubicBezTo>
                    <a:cubicBezTo>
                      <a:pt x="0" y="781943"/>
                      <a:pt x="73917" y="708026"/>
                      <a:pt x="165099" y="708026"/>
                    </a:cubicBezTo>
                    <a:lnTo>
                      <a:pt x="225428" y="708026"/>
                    </a:lnTo>
                    <a:lnTo>
                      <a:pt x="225428" y="256126"/>
                    </a:lnTo>
                    <a:cubicBezTo>
                      <a:pt x="225428" y="114672"/>
                      <a:pt x="340100" y="0"/>
                      <a:pt x="481554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1" name="Oval 57"/>
              <p:cNvSpPr/>
              <p:nvPr/>
            </p:nvSpPr>
            <p:spPr bwMode="auto">
              <a:xfrm>
                <a:off x="6524624" y="2779521"/>
                <a:ext cx="835025" cy="835025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22" name="Rounded Rectangle 14"/>
              <p:cNvSpPr/>
              <p:nvPr/>
            </p:nvSpPr>
            <p:spPr bwMode="auto">
              <a:xfrm>
                <a:off x="6740522" y="3829050"/>
                <a:ext cx="869954" cy="874713"/>
              </a:xfrm>
              <a:custGeom>
                <a:avLst/>
                <a:gdLst>
                  <a:gd name="connsiteX0" fmla="*/ 744540 w 869954"/>
                  <a:gd name="connsiteY0" fmla="*/ 0 h 874713"/>
                  <a:gd name="connsiteX1" fmla="*/ 869954 w 869954"/>
                  <a:gd name="connsiteY1" fmla="*/ 125414 h 874713"/>
                  <a:gd name="connsiteX2" fmla="*/ 869953 w 869954"/>
                  <a:gd name="connsiteY2" fmla="*/ 706437 h 874713"/>
                  <a:gd name="connsiteX3" fmla="*/ 869952 w 869954"/>
                  <a:gd name="connsiteY3" fmla="*/ 749299 h 874713"/>
                  <a:gd name="connsiteX4" fmla="*/ 744538 w 869954"/>
                  <a:gd name="connsiteY4" fmla="*/ 874713 h 874713"/>
                  <a:gd name="connsiteX5" fmla="*/ 125414 w 869954"/>
                  <a:gd name="connsiteY5" fmla="*/ 874712 h 874713"/>
                  <a:gd name="connsiteX6" fmla="*/ 0 w 869954"/>
                  <a:gd name="connsiteY6" fmla="*/ 749298 h 874713"/>
                  <a:gd name="connsiteX7" fmla="*/ 1 w 869954"/>
                  <a:gd name="connsiteY7" fmla="*/ 749299 h 874713"/>
                  <a:gd name="connsiteX8" fmla="*/ 125415 w 869954"/>
                  <a:gd name="connsiteY8" fmla="*/ 623885 h 874713"/>
                  <a:gd name="connsiteX9" fmla="*/ 619126 w 869954"/>
                  <a:gd name="connsiteY9" fmla="*/ 623885 h 874713"/>
                  <a:gd name="connsiteX10" fmla="*/ 619126 w 869954"/>
                  <a:gd name="connsiteY10" fmla="*/ 125414 h 874713"/>
                  <a:gd name="connsiteX11" fmla="*/ 744540 w 869954"/>
                  <a:gd name="connsiteY11" fmla="*/ 0 h 87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954" h="874713">
                    <a:moveTo>
                      <a:pt x="744540" y="0"/>
                    </a:moveTo>
                    <a:cubicBezTo>
                      <a:pt x="813804" y="0"/>
                      <a:pt x="869954" y="56150"/>
                      <a:pt x="869954" y="125414"/>
                    </a:cubicBezTo>
                    <a:cubicBezTo>
                      <a:pt x="869954" y="319088"/>
                      <a:pt x="869953" y="512763"/>
                      <a:pt x="869953" y="706437"/>
                    </a:cubicBezTo>
                    <a:cubicBezTo>
                      <a:pt x="869953" y="720724"/>
                      <a:pt x="869952" y="735012"/>
                      <a:pt x="869952" y="749299"/>
                    </a:cubicBezTo>
                    <a:cubicBezTo>
                      <a:pt x="869952" y="818563"/>
                      <a:pt x="813802" y="874713"/>
                      <a:pt x="744538" y="874713"/>
                    </a:cubicBezTo>
                    <a:lnTo>
                      <a:pt x="125414" y="874712"/>
                    </a:lnTo>
                    <a:cubicBezTo>
                      <a:pt x="56150" y="874712"/>
                      <a:pt x="0" y="818562"/>
                      <a:pt x="0" y="749298"/>
                    </a:cubicBezTo>
                    <a:lnTo>
                      <a:pt x="1" y="749299"/>
                    </a:lnTo>
                    <a:cubicBezTo>
                      <a:pt x="1" y="680035"/>
                      <a:pt x="56151" y="623885"/>
                      <a:pt x="125415" y="623885"/>
                    </a:cubicBezTo>
                    <a:lnTo>
                      <a:pt x="619126" y="623885"/>
                    </a:lnTo>
                    <a:lnTo>
                      <a:pt x="619126" y="125414"/>
                    </a:lnTo>
                    <a:cubicBezTo>
                      <a:pt x="619126" y="56150"/>
                      <a:pt x="675276" y="0"/>
                      <a:pt x="744540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39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18713" y="962303"/>
            <a:ext cx="4910023" cy="2029965"/>
            <a:chOff x="3176589" y="1285879"/>
            <a:chExt cx="3771900" cy="1362075"/>
          </a:xfrm>
        </p:grpSpPr>
        <p:sp>
          <p:nvSpPr>
            <p:cNvPr id="3" name="右箭头 1"/>
            <p:cNvSpPr/>
            <p:nvPr/>
          </p:nvSpPr>
          <p:spPr>
            <a:xfrm rot="905815">
              <a:off x="3176589" y="1285879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 rot="1212081">
              <a:off x="4959974" y="1941942"/>
              <a:ext cx="1418611" cy="22716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41607" y="2027131"/>
            <a:ext cx="4910023" cy="2004450"/>
            <a:chOff x="2195511" y="1906532"/>
            <a:chExt cx="3771900" cy="1362075"/>
          </a:xfrm>
        </p:grpSpPr>
        <p:sp>
          <p:nvSpPr>
            <p:cNvPr id="6" name="右箭头 1"/>
            <p:cNvSpPr/>
            <p:nvPr/>
          </p:nvSpPr>
          <p:spPr>
            <a:xfrm rot="905815" flipH="1" flipV="1">
              <a:off x="2195511" y="1906532"/>
              <a:ext cx="3771900" cy="1362075"/>
            </a:xfrm>
            <a:custGeom>
              <a:avLst/>
              <a:gdLst>
                <a:gd name="connsiteX0" fmla="*/ 0 w 3981450"/>
                <a:gd name="connsiteY0" fmla="*/ 373856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7" fmla="*/ 0 w 3981450"/>
                <a:gd name="connsiteY7" fmla="*/ 373856 h 1495425"/>
                <a:gd name="connsiteX0" fmla="*/ 0 w 3981450"/>
                <a:gd name="connsiteY0" fmla="*/ 1121569 h 1495425"/>
                <a:gd name="connsiteX1" fmla="*/ 3233738 w 3981450"/>
                <a:gd name="connsiteY1" fmla="*/ 373856 h 1495425"/>
                <a:gd name="connsiteX2" fmla="*/ 3233738 w 3981450"/>
                <a:gd name="connsiteY2" fmla="*/ 0 h 1495425"/>
                <a:gd name="connsiteX3" fmla="*/ 3981450 w 3981450"/>
                <a:gd name="connsiteY3" fmla="*/ 747713 h 1495425"/>
                <a:gd name="connsiteX4" fmla="*/ 3233738 w 3981450"/>
                <a:gd name="connsiteY4" fmla="*/ 1495425 h 1495425"/>
                <a:gd name="connsiteX5" fmla="*/ 3233738 w 3981450"/>
                <a:gd name="connsiteY5" fmla="*/ 1121569 h 1495425"/>
                <a:gd name="connsiteX6" fmla="*/ 0 w 3981450"/>
                <a:gd name="connsiteY6" fmla="*/ 1121569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52875"/>
                <a:gd name="connsiteY0" fmla="*/ 731044 h 1495425"/>
                <a:gd name="connsiteX1" fmla="*/ 3205163 w 3952875"/>
                <a:gd name="connsiteY1" fmla="*/ 373856 h 1495425"/>
                <a:gd name="connsiteX2" fmla="*/ 3205163 w 3952875"/>
                <a:gd name="connsiteY2" fmla="*/ 0 h 1495425"/>
                <a:gd name="connsiteX3" fmla="*/ 3952875 w 3952875"/>
                <a:gd name="connsiteY3" fmla="*/ 747713 h 1495425"/>
                <a:gd name="connsiteX4" fmla="*/ 3205163 w 3952875"/>
                <a:gd name="connsiteY4" fmla="*/ 1495425 h 1495425"/>
                <a:gd name="connsiteX5" fmla="*/ 3205163 w 3952875"/>
                <a:gd name="connsiteY5" fmla="*/ 1121569 h 1495425"/>
                <a:gd name="connsiteX6" fmla="*/ 0 w 3952875"/>
                <a:gd name="connsiteY6" fmla="*/ 7310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1861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31861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83444 h 1495425"/>
                <a:gd name="connsiteX1" fmla="*/ 3186113 w 3933825"/>
                <a:gd name="connsiteY1" fmla="*/ 373856 h 1495425"/>
                <a:gd name="connsiteX2" fmla="*/ 3186113 w 3933825"/>
                <a:gd name="connsiteY2" fmla="*/ 0 h 1495425"/>
                <a:gd name="connsiteX3" fmla="*/ 3933825 w 3933825"/>
                <a:gd name="connsiteY3" fmla="*/ 747713 h 1495425"/>
                <a:gd name="connsiteX4" fmla="*/ 2995613 w 3933825"/>
                <a:gd name="connsiteY4" fmla="*/ 1495425 h 1495425"/>
                <a:gd name="connsiteX5" fmla="*/ 3071813 w 3933825"/>
                <a:gd name="connsiteY5" fmla="*/ 1121569 h 1495425"/>
                <a:gd name="connsiteX6" fmla="*/ 0 w 3933825"/>
                <a:gd name="connsiteY6" fmla="*/ 883444 h 1495425"/>
                <a:gd name="connsiteX0" fmla="*/ 0 w 3933825"/>
                <a:gd name="connsiteY0" fmla="*/ 873919 h 1485900"/>
                <a:gd name="connsiteX1" fmla="*/ 3186113 w 3933825"/>
                <a:gd name="connsiteY1" fmla="*/ 364331 h 1485900"/>
                <a:gd name="connsiteX2" fmla="*/ 3290888 w 3933825"/>
                <a:gd name="connsiteY2" fmla="*/ 0 h 1485900"/>
                <a:gd name="connsiteX3" fmla="*/ 3933825 w 3933825"/>
                <a:gd name="connsiteY3" fmla="*/ 738188 h 1485900"/>
                <a:gd name="connsiteX4" fmla="*/ 2995613 w 3933825"/>
                <a:gd name="connsiteY4" fmla="*/ 1485900 h 1485900"/>
                <a:gd name="connsiteX5" fmla="*/ 3071813 w 3933825"/>
                <a:gd name="connsiteY5" fmla="*/ 1112044 h 1485900"/>
                <a:gd name="connsiteX6" fmla="*/ 0 w 3933825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9088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73919 h 1485900"/>
                <a:gd name="connsiteX1" fmla="*/ 3186113 w 3771900"/>
                <a:gd name="connsiteY1" fmla="*/ 364331 h 1485900"/>
                <a:gd name="connsiteX2" fmla="*/ 3271838 w 3771900"/>
                <a:gd name="connsiteY2" fmla="*/ 0 h 1485900"/>
                <a:gd name="connsiteX3" fmla="*/ 3771900 w 3771900"/>
                <a:gd name="connsiteY3" fmla="*/ 938213 h 1485900"/>
                <a:gd name="connsiteX4" fmla="*/ 2995613 w 3771900"/>
                <a:gd name="connsiteY4" fmla="*/ 1485900 h 1485900"/>
                <a:gd name="connsiteX5" fmla="*/ 3071813 w 3771900"/>
                <a:gd name="connsiteY5" fmla="*/ 1112044 h 1485900"/>
                <a:gd name="connsiteX6" fmla="*/ 0 w 3771900"/>
                <a:gd name="connsiteY6" fmla="*/ 873919 h 1485900"/>
                <a:gd name="connsiteX0" fmla="*/ 0 w 3771900"/>
                <a:gd name="connsiteY0" fmla="*/ 826294 h 1438275"/>
                <a:gd name="connsiteX1" fmla="*/ 3186113 w 3771900"/>
                <a:gd name="connsiteY1" fmla="*/ 316706 h 1438275"/>
                <a:gd name="connsiteX2" fmla="*/ 3243263 w 3771900"/>
                <a:gd name="connsiteY2" fmla="*/ 0 h 1438275"/>
                <a:gd name="connsiteX3" fmla="*/ 3771900 w 3771900"/>
                <a:gd name="connsiteY3" fmla="*/ 890588 h 1438275"/>
                <a:gd name="connsiteX4" fmla="*/ 2995613 w 3771900"/>
                <a:gd name="connsiteY4" fmla="*/ 1438275 h 1438275"/>
                <a:gd name="connsiteX5" fmla="*/ 3071813 w 3771900"/>
                <a:gd name="connsiteY5" fmla="*/ 1064419 h 1438275"/>
                <a:gd name="connsiteX6" fmla="*/ 0 w 3771900"/>
                <a:gd name="connsiteY6" fmla="*/ 826294 h 14382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71813 w 3771900"/>
                <a:gd name="connsiteY5" fmla="*/ 106441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9058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  <a:gd name="connsiteX0" fmla="*/ 0 w 3771900"/>
                <a:gd name="connsiteY0" fmla="*/ 826294 h 1362075"/>
                <a:gd name="connsiteX1" fmla="*/ 3186113 w 3771900"/>
                <a:gd name="connsiteY1" fmla="*/ 316706 h 1362075"/>
                <a:gd name="connsiteX2" fmla="*/ 3243263 w 3771900"/>
                <a:gd name="connsiteY2" fmla="*/ 0 h 1362075"/>
                <a:gd name="connsiteX3" fmla="*/ 3771900 w 3771900"/>
                <a:gd name="connsiteY3" fmla="*/ 833438 h 1362075"/>
                <a:gd name="connsiteX4" fmla="*/ 2995613 w 3771900"/>
                <a:gd name="connsiteY4" fmla="*/ 1362075 h 1362075"/>
                <a:gd name="connsiteX5" fmla="*/ 3052763 w 3771900"/>
                <a:gd name="connsiteY5" fmla="*/ 1045369 h 1362075"/>
                <a:gd name="connsiteX6" fmla="*/ 0 w 3771900"/>
                <a:gd name="connsiteY6" fmla="*/ 82629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71900" h="1362075">
                  <a:moveTo>
                    <a:pt x="0" y="826294"/>
                  </a:moveTo>
                  <a:cubicBezTo>
                    <a:pt x="1163638" y="335756"/>
                    <a:pt x="2174875" y="273844"/>
                    <a:pt x="3186113" y="316706"/>
                  </a:cubicBezTo>
                  <a:lnTo>
                    <a:pt x="3243263" y="0"/>
                  </a:lnTo>
                  <a:lnTo>
                    <a:pt x="3771900" y="833438"/>
                  </a:lnTo>
                  <a:lnTo>
                    <a:pt x="2995613" y="1362075"/>
                  </a:lnTo>
                  <a:lnTo>
                    <a:pt x="3052763" y="1045369"/>
                  </a:lnTo>
                  <a:cubicBezTo>
                    <a:pt x="2212975" y="838994"/>
                    <a:pt x="1363663" y="718344"/>
                    <a:pt x="0" y="82629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 rot="1309175">
              <a:off x="2686925" y="2356341"/>
              <a:ext cx="1418611" cy="230056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请在此处添加关键字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374906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</a:t>
            </a:r>
            <a:r>
              <a:rPr lang="zh-CN" altLang="en-US" sz="1200">
                <a:latin typeface="+mn-ea"/>
              </a:rPr>
              <a:t>请在此添加正文并根据需要调整字体大小，</a:t>
            </a:r>
            <a:r>
              <a:rPr lang="zh-CN" altLang="en-US" sz="1200" smtClean="0">
                <a:latin typeface="+mn-ea"/>
              </a:rPr>
              <a:t>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0743" y="1362926"/>
            <a:ext cx="2016994" cy="17543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70743" y="4505594"/>
            <a:ext cx="4369561" cy="1279306"/>
            <a:chOff x="3793629" y="732817"/>
            <a:chExt cx="3356715" cy="982768"/>
          </a:xfrm>
        </p:grpSpPr>
        <p:sp>
          <p:nvSpPr>
            <p:cNvPr id="11" name="椭圆 10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2"/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2" name="TextBox 81"/>
            <p:cNvSpPr txBox="1"/>
            <p:nvPr/>
          </p:nvSpPr>
          <p:spPr>
            <a:xfrm>
              <a:off x="4006936" y="732817"/>
              <a:ext cx="3112542" cy="28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3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22339" y="4505594"/>
            <a:ext cx="4369561" cy="1279306"/>
            <a:chOff x="3793629" y="732817"/>
            <a:chExt cx="3356715" cy="982768"/>
          </a:xfrm>
        </p:grpSpPr>
        <p:sp>
          <p:nvSpPr>
            <p:cNvPr id="15" name="椭圆 14"/>
            <p:cNvSpPr/>
            <p:nvPr/>
          </p:nvSpPr>
          <p:spPr bwMode="auto">
            <a:xfrm>
              <a:off x="3793629" y="795335"/>
              <a:ext cx="180000" cy="180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endParaRPr>
            </a:p>
          </p:txBody>
        </p:sp>
        <p:sp>
          <p:nvSpPr>
            <p:cNvPr id="16" name="TextBox 81"/>
            <p:cNvSpPr txBox="1"/>
            <p:nvPr/>
          </p:nvSpPr>
          <p:spPr>
            <a:xfrm>
              <a:off x="4006936" y="732817"/>
              <a:ext cx="3112542" cy="26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7" name="TextBox 82"/>
            <p:cNvSpPr txBox="1"/>
            <p:nvPr/>
          </p:nvSpPr>
          <p:spPr>
            <a:xfrm>
              <a:off x="4086825" y="1006279"/>
              <a:ext cx="3063519" cy="70930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/>
                <a:t>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倍行距和两端对齐方式。请在此添加正文并根据需要调整字体大小，建议采用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倍行距和两端对齐方式。</a:t>
              </a:r>
              <a:endParaRPr lang="zh-CN" altLang="en-US" sz="1200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6159970" y="4505594"/>
            <a:ext cx="0" cy="173819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1" name="文本框 20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77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1" y="2037922"/>
            <a:ext cx="12192763" cy="1791128"/>
            <a:chOff x="-1" y="2037922"/>
            <a:chExt cx="12192763" cy="1791128"/>
          </a:xfrm>
        </p:grpSpPr>
        <p:sp>
          <p:nvSpPr>
            <p:cNvPr id="5" name="矩形 4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4" y="0"/>
            <a:ext cx="300037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19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160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13808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91480" y="-114033"/>
            <a:ext cx="559717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CONTENTS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230615" y="847725"/>
            <a:ext cx="3730770" cy="781050"/>
            <a:chOff x="3725790" y="847725"/>
            <a:chExt cx="3730770" cy="781050"/>
          </a:xfrm>
        </p:grpSpPr>
        <p:grpSp>
          <p:nvGrpSpPr>
            <p:cNvPr id="10" name="组合 9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直角三角形 8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562841" y="866775"/>
            <a:ext cx="1066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4"/>
                </a:solidFill>
              </a:rPr>
              <a:t>目  录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66000" y="2447925"/>
            <a:ext cx="720000" cy="720000"/>
            <a:chOff x="1581150" y="2181225"/>
            <a:chExt cx="720000" cy="720000"/>
          </a:xfrm>
        </p:grpSpPr>
        <p:sp>
          <p:nvSpPr>
            <p:cNvPr id="16" name="矩形 15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60652" y="2218059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14575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66000" y="3712085"/>
            <a:ext cx="720000" cy="720000"/>
            <a:chOff x="1581150" y="2181225"/>
            <a:chExt cx="720000" cy="720000"/>
          </a:xfrm>
        </p:grpSpPr>
        <p:sp>
          <p:nvSpPr>
            <p:cNvPr id="21" name="矩形 20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32599" y="2218059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14575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66000" y="4976245"/>
            <a:ext cx="720000" cy="720000"/>
            <a:chOff x="1581150" y="2181225"/>
            <a:chExt cx="720000" cy="720000"/>
          </a:xfrm>
        </p:grpSpPr>
        <p:sp>
          <p:nvSpPr>
            <p:cNvPr id="25" name="矩形 24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26187" y="2218059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314575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04775" y="2447925"/>
            <a:ext cx="720000" cy="720000"/>
            <a:chOff x="1581150" y="2181225"/>
            <a:chExt cx="720000" cy="720000"/>
          </a:xfrm>
        </p:grpSpPr>
        <p:sp>
          <p:nvSpPr>
            <p:cNvPr id="29" name="矩形 28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401" y="2218059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753350" y="260786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004775" y="3712085"/>
            <a:ext cx="720000" cy="720000"/>
            <a:chOff x="1581150" y="2181225"/>
            <a:chExt cx="720000" cy="720000"/>
          </a:xfrm>
        </p:grpSpPr>
        <p:sp>
          <p:nvSpPr>
            <p:cNvPr id="33" name="矩形 32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24584" y="2218059"/>
              <a:ext cx="4331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753350" y="387202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004775" y="4976245"/>
            <a:ext cx="720000" cy="720000"/>
            <a:chOff x="1581150" y="2181225"/>
            <a:chExt cx="720000" cy="720000"/>
          </a:xfrm>
        </p:grpSpPr>
        <p:sp>
          <p:nvSpPr>
            <p:cNvPr id="37" name="矩形 36"/>
            <p:cNvSpPr/>
            <p:nvPr/>
          </p:nvSpPr>
          <p:spPr>
            <a:xfrm>
              <a:off x="1581150" y="2181225"/>
              <a:ext cx="720000" cy="720000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23783" y="2218059"/>
              <a:ext cx="4347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6</a:t>
              </a:r>
              <a:endParaRPr lang="zh-CN" altLang="en-US" sz="3600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753350" y="5136189"/>
            <a:ext cx="3081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请在此处添加幻灯片标题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457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1325" y="1492982"/>
            <a:ext cx="2659917" cy="2659917"/>
            <a:chOff x="1218243" y="1414126"/>
            <a:chExt cx="2016000" cy="2016000"/>
          </a:xfrm>
        </p:grpSpPr>
        <p:sp>
          <p:nvSpPr>
            <p:cNvPr id="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4" name="空心弧 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5377856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6" name="TextBox 50"/>
            <p:cNvSpPr txBox="1"/>
            <p:nvPr/>
          </p:nvSpPr>
          <p:spPr>
            <a:xfrm>
              <a:off x="1672101" y="2107211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46769" y="1492982"/>
            <a:ext cx="2659917" cy="2659917"/>
            <a:chOff x="1218243" y="1414126"/>
            <a:chExt cx="2016000" cy="2016000"/>
          </a:xfrm>
        </p:grpSpPr>
        <p:sp>
          <p:nvSpPr>
            <p:cNvPr id="8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9" name="空心弧 8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23118"/>
                <a:gd name="adj2" fmla="val 16158815"/>
                <a:gd name="adj3" fmla="val 1952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0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1" name="TextBox 75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52213" y="1492982"/>
            <a:ext cx="2659917" cy="2659917"/>
            <a:chOff x="1218243" y="1414126"/>
            <a:chExt cx="2016000" cy="2016000"/>
          </a:xfrm>
        </p:grpSpPr>
        <p:sp>
          <p:nvSpPr>
            <p:cNvPr id="13" name="灰色圆形背景"/>
            <p:cNvSpPr/>
            <p:nvPr/>
          </p:nvSpPr>
          <p:spPr>
            <a:xfrm>
              <a:off x="1218243" y="1414126"/>
              <a:ext cx="2016000" cy="2016000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4" name="空心弧 13"/>
            <p:cNvSpPr/>
            <p:nvPr/>
          </p:nvSpPr>
          <p:spPr>
            <a:xfrm>
              <a:off x="1295782" y="1491665"/>
              <a:ext cx="1860923" cy="1860923"/>
            </a:xfrm>
            <a:prstGeom prst="blockArc">
              <a:avLst>
                <a:gd name="adj1" fmla="val 8111028"/>
                <a:gd name="adj2" fmla="val 16158815"/>
                <a:gd name="adj3" fmla="val 195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5" name="椭圆 46"/>
            <p:cNvSpPr/>
            <p:nvPr/>
          </p:nvSpPr>
          <p:spPr>
            <a:xfrm>
              <a:off x="1497382" y="1693265"/>
              <a:ext cx="1457723" cy="1457723"/>
            </a:xfrm>
            <a:custGeom>
              <a:avLst/>
              <a:gdLst/>
              <a:ahLst/>
              <a:cxnLst/>
              <a:rect l="l" t="t" r="r" b="b"/>
              <a:pathLst>
                <a:path w="1692000" h="1692000">
                  <a:moveTo>
                    <a:pt x="846000" y="108822"/>
                  </a:moveTo>
                  <a:cubicBezTo>
                    <a:pt x="1253132" y="108822"/>
                    <a:pt x="1583178" y="438868"/>
                    <a:pt x="1583178" y="846000"/>
                  </a:cubicBezTo>
                  <a:cubicBezTo>
                    <a:pt x="1583178" y="1253132"/>
                    <a:pt x="1253132" y="1583178"/>
                    <a:pt x="846000" y="1583178"/>
                  </a:cubicBezTo>
                  <a:cubicBezTo>
                    <a:pt x="438868" y="1583178"/>
                    <a:pt x="108822" y="1253132"/>
                    <a:pt x="108822" y="846000"/>
                  </a:cubicBezTo>
                  <a:cubicBezTo>
                    <a:pt x="108822" y="438868"/>
                    <a:pt x="438868" y="108822"/>
                    <a:pt x="846000" y="108822"/>
                  </a:cubicBezTo>
                  <a:close/>
                  <a:moveTo>
                    <a:pt x="846000" y="54000"/>
                  </a:moveTo>
                  <a:cubicBezTo>
                    <a:pt x="408590" y="54000"/>
                    <a:pt x="54000" y="408590"/>
                    <a:pt x="54000" y="846000"/>
                  </a:cubicBezTo>
                  <a:cubicBezTo>
                    <a:pt x="54000" y="1283410"/>
                    <a:pt x="408590" y="1638000"/>
                    <a:pt x="846000" y="1638000"/>
                  </a:cubicBezTo>
                  <a:cubicBezTo>
                    <a:pt x="1283410" y="1638000"/>
                    <a:pt x="1638000" y="1283410"/>
                    <a:pt x="1638000" y="846000"/>
                  </a:cubicBezTo>
                  <a:cubicBezTo>
                    <a:pt x="1638000" y="408590"/>
                    <a:pt x="1283410" y="54000"/>
                    <a:pt x="846000" y="54000"/>
                  </a:cubicBezTo>
                  <a:close/>
                  <a:moveTo>
                    <a:pt x="846000" y="0"/>
                  </a:moveTo>
                  <a:cubicBezTo>
                    <a:pt x="1313233" y="0"/>
                    <a:pt x="1692000" y="378767"/>
                    <a:pt x="1692000" y="846000"/>
                  </a:cubicBezTo>
                  <a:cubicBezTo>
                    <a:pt x="1692000" y="1313233"/>
                    <a:pt x="1313233" y="1692000"/>
                    <a:pt x="846000" y="1692000"/>
                  </a:cubicBez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16" name="TextBox 80"/>
            <p:cNvSpPr txBox="1"/>
            <p:nvPr/>
          </p:nvSpPr>
          <p:spPr>
            <a:xfrm>
              <a:off x="1650845" y="2104534"/>
              <a:ext cx="1150796" cy="62982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ln w="12700">
                    <a:solidFill>
                      <a:srgbClr val="DDDDDD"/>
                    </a:solidFill>
                  </a:ln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35%</a:t>
              </a:r>
              <a:endParaRPr lang="zh-CN" altLang="en-US" sz="4800" b="1" dirty="0">
                <a:ln w="12700">
                  <a:solidFill>
                    <a:srgbClr val="DDDDDD"/>
                  </a:solidFill>
                </a:ln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9971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15415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20859" y="4466516"/>
            <a:ext cx="2522623" cy="14773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r>
              <a:rPr lang="zh-CN" altLang="en-US" sz="1200" dirty="0">
                <a:latin typeface="+mn-ea"/>
              </a:rPr>
              <a:t>请在此添加正文并根据需要调整字体大小，</a:t>
            </a:r>
            <a:r>
              <a:rPr lang="zh-CN" altLang="en-US" sz="1200" dirty="0" smtClean="0">
                <a:latin typeface="+mn-ea"/>
              </a:rPr>
              <a:t>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876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199" y="2831869"/>
            <a:ext cx="11045710" cy="7096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560199" y="3541557"/>
            <a:ext cx="11045710" cy="709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313" y="872813"/>
            <a:ext cx="4003113" cy="2668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32" y="3541557"/>
            <a:ext cx="4003113" cy="26687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425725" y="3022553"/>
            <a:ext cx="1731288" cy="276999"/>
            <a:chOff x="6822246" y="789960"/>
            <a:chExt cx="1317333" cy="210768"/>
          </a:xfrm>
        </p:grpSpPr>
        <p:sp>
          <p:nvSpPr>
            <p:cNvPr id="7" name="文本框 6"/>
            <p:cNvSpPr txBox="1"/>
            <p:nvPr/>
          </p:nvSpPr>
          <p:spPr>
            <a:xfrm>
              <a:off x="6822246" y="789960"/>
              <a:ext cx="1194351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</a:p>
          </p:txBody>
        </p:sp>
        <p:sp>
          <p:nvSpPr>
            <p:cNvPr id="8" name="等腰三角形 7"/>
            <p:cNvSpPr/>
            <p:nvPr/>
          </p:nvSpPr>
          <p:spPr>
            <a:xfrm rot="16200000" flipV="1">
              <a:off x="8016597" y="839808"/>
              <a:ext cx="132091" cy="113872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28669" y="3753070"/>
            <a:ext cx="1711953" cy="276999"/>
            <a:chOff x="6454082" y="797208"/>
            <a:chExt cx="1302621" cy="210768"/>
          </a:xfrm>
        </p:grpSpPr>
        <p:sp>
          <p:nvSpPr>
            <p:cNvPr id="10" name="文本框 9"/>
            <p:cNvSpPr txBox="1"/>
            <p:nvPr/>
          </p:nvSpPr>
          <p:spPr>
            <a:xfrm>
              <a:off x="6562353" y="797208"/>
              <a:ext cx="1194350" cy="2107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</a:rPr>
                <a:t>请在此添加图片说明</a:t>
              </a:r>
            </a:p>
          </p:txBody>
        </p:sp>
        <p:sp>
          <p:nvSpPr>
            <p:cNvPr id="11" name="等腰三角形 10"/>
            <p:cNvSpPr/>
            <p:nvPr/>
          </p:nvSpPr>
          <p:spPr>
            <a:xfrm rot="5400000" flipH="1" flipV="1">
              <a:off x="6444972" y="839808"/>
              <a:ext cx="132091" cy="11387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43326" y="1185499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1"/>
                </a:solidFill>
              </a:rPr>
              <a:t>73%</a:t>
            </a:r>
            <a:endParaRPr lang="zh-CN" altLang="en-US" sz="8000" dirty="0" smtClean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32053" y="4759267"/>
            <a:ext cx="1772921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altLang="zh-CN" sz="8000" dirty="0" smtClean="0">
                <a:solidFill>
                  <a:schemeClr val="accent2"/>
                </a:solidFill>
              </a:rPr>
              <a:t>27%</a:t>
            </a:r>
            <a:endParaRPr lang="zh-CN" altLang="en-US" sz="8000" dirty="0" smtClean="0">
              <a:solidFill>
                <a:schemeClr val="accent2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9229" y="4759267"/>
            <a:ext cx="407464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43175" y="1252177"/>
            <a:ext cx="4052210" cy="120032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  <a:r>
              <a:rPr lang="zh-CN" altLang="en-US" sz="1200" dirty="0">
                <a:latin typeface="+mn-ea"/>
              </a:rPr>
              <a:t>请在此添加正文并根据需要调整字体大小，建议采用</a:t>
            </a:r>
            <a:r>
              <a:rPr lang="en-US" altLang="zh-CN" sz="1200" dirty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18" name="文本框 1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291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65917" y="5125781"/>
            <a:ext cx="688141" cy="688141"/>
            <a:chOff x="671649" y="4012622"/>
            <a:chExt cx="468008" cy="468008"/>
          </a:xfrm>
        </p:grpSpPr>
        <p:sp>
          <p:nvSpPr>
            <p:cNvPr id="7" name="矩形 6"/>
            <p:cNvSpPr/>
            <p:nvPr/>
          </p:nvSpPr>
          <p:spPr>
            <a:xfrm>
              <a:off x="67164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217"/>
            <p:cNvSpPr>
              <a:spLocks noChangeAspect="1" noEditPoints="1"/>
            </p:cNvSpPr>
            <p:nvPr/>
          </p:nvSpPr>
          <p:spPr bwMode="auto">
            <a:xfrm>
              <a:off x="759348" y="4100382"/>
              <a:ext cx="292609" cy="291112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45568" y="5124769"/>
            <a:ext cx="739105" cy="688141"/>
            <a:chOff x="1197283" y="4012622"/>
            <a:chExt cx="502669" cy="468008"/>
          </a:xfrm>
        </p:grpSpPr>
        <p:sp>
          <p:nvSpPr>
            <p:cNvPr id="10" name="矩形 9"/>
            <p:cNvSpPr/>
            <p:nvPr/>
          </p:nvSpPr>
          <p:spPr>
            <a:xfrm>
              <a:off x="1231944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\\MAGNUM\Projects\Microsoft\Cloud Power FY12\Design\ICONS_PNG\Building.png"/>
            <p:cNvPicPr>
              <a:picLocks noChangeAspect="1" noChangeArrowheads="1"/>
            </p:cNvPicPr>
            <p:nvPr/>
          </p:nvPicPr>
          <p:blipFill>
            <a:blip r:embed="rId2" cstate="screen"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283" y="4012622"/>
              <a:ext cx="489073" cy="429309"/>
            </a:xfrm>
            <a:prstGeom prst="rect">
              <a:avLst/>
            </a:prstGeom>
            <a:noFill/>
          </p:spPr>
        </p:pic>
      </p:grpSp>
      <p:grpSp>
        <p:nvGrpSpPr>
          <p:cNvPr id="12" name="组合 11"/>
          <p:cNvGrpSpPr/>
          <p:nvPr/>
        </p:nvGrpSpPr>
        <p:grpSpPr>
          <a:xfrm>
            <a:off x="10707156" y="5124768"/>
            <a:ext cx="737872" cy="688141"/>
            <a:chOff x="1775328" y="4012622"/>
            <a:chExt cx="501830" cy="468008"/>
          </a:xfrm>
        </p:grpSpPr>
        <p:sp>
          <p:nvSpPr>
            <p:cNvPr id="13" name="矩形 12"/>
            <p:cNvSpPr/>
            <p:nvPr/>
          </p:nvSpPr>
          <p:spPr>
            <a:xfrm>
              <a:off x="1792239" y="4012622"/>
              <a:ext cx="468008" cy="468008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775328" y="4026372"/>
              <a:ext cx="501830" cy="4405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流程图: 数据 31"/>
          <p:cNvSpPr/>
          <p:nvPr/>
        </p:nvSpPr>
        <p:spPr>
          <a:xfrm>
            <a:off x="3292519" y="3315431"/>
            <a:ext cx="3176332" cy="635267"/>
          </a:xfrm>
          <a:prstGeom prst="flowChartInputOut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数据 27"/>
          <p:cNvSpPr/>
          <p:nvPr/>
        </p:nvSpPr>
        <p:spPr>
          <a:xfrm>
            <a:off x="5833656" y="2256653"/>
            <a:ext cx="3176332" cy="635267"/>
          </a:xfrm>
          <a:prstGeom prst="flowChartInputOutpu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38" name="文本框 37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41445" y="157586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请在此处添加小标题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1142502" y="1935039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51383" y="4374208"/>
            <a:ext cx="3176332" cy="635266"/>
            <a:chOff x="751383" y="4374208"/>
            <a:chExt cx="3176332" cy="635266"/>
          </a:xfrm>
        </p:grpSpPr>
        <p:sp>
          <p:nvSpPr>
            <p:cNvPr id="36" name="流程图: 数据 35"/>
            <p:cNvSpPr/>
            <p:nvPr/>
          </p:nvSpPr>
          <p:spPr>
            <a:xfrm>
              <a:off x="751383" y="4374208"/>
              <a:ext cx="3176332" cy="635266"/>
            </a:xfrm>
            <a:prstGeom prst="flowChartInputOutpu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281019" y="452530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92519" y="3463787"/>
            <a:ext cx="2421838" cy="1545689"/>
            <a:chOff x="3292519" y="3463787"/>
            <a:chExt cx="2421838" cy="1545689"/>
          </a:xfrm>
        </p:grpSpPr>
        <p:sp>
          <p:nvSpPr>
            <p:cNvPr id="33" name="矩形 12"/>
            <p:cNvSpPr/>
            <p:nvPr/>
          </p:nvSpPr>
          <p:spPr>
            <a:xfrm flipH="1" flipV="1">
              <a:off x="3292519" y="3950698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12"/>
            <p:cNvSpPr/>
            <p:nvPr/>
          </p:nvSpPr>
          <p:spPr>
            <a:xfrm rot="16200000" flipH="1" flipV="1">
              <a:off x="3292519" y="3953506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888216" y="3463787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33656" y="2399780"/>
            <a:ext cx="2421837" cy="1550918"/>
            <a:chOff x="5833656" y="2399780"/>
            <a:chExt cx="2421837" cy="1550918"/>
          </a:xfrm>
        </p:grpSpPr>
        <p:sp>
          <p:nvSpPr>
            <p:cNvPr id="29" name="矩形 12"/>
            <p:cNvSpPr/>
            <p:nvPr/>
          </p:nvSpPr>
          <p:spPr>
            <a:xfrm flipH="1" flipV="1">
              <a:off x="5833656" y="2891920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12"/>
            <p:cNvSpPr/>
            <p:nvPr/>
          </p:nvSpPr>
          <p:spPr>
            <a:xfrm rot="16200000" flipH="1" flipV="1">
              <a:off x="5833656" y="2892830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9352" y="239978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74792" y="1197876"/>
            <a:ext cx="3176332" cy="1694045"/>
            <a:chOff x="8374792" y="1197876"/>
            <a:chExt cx="3176332" cy="1694045"/>
          </a:xfrm>
        </p:grpSpPr>
        <p:sp>
          <p:nvSpPr>
            <p:cNvPr id="24" name="流程图: 数据 23"/>
            <p:cNvSpPr/>
            <p:nvPr/>
          </p:nvSpPr>
          <p:spPr>
            <a:xfrm>
              <a:off x="8374792" y="1197876"/>
              <a:ext cx="3176332" cy="635267"/>
            </a:xfrm>
            <a:prstGeom prst="flowChartInputOut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12"/>
            <p:cNvSpPr/>
            <p:nvPr/>
          </p:nvSpPr>
          <p:spPr>
            <a:xfrm flipH="1" flipV="1">
              <a:off x="8374792" y="1833143"/>
              <a:ext cx="635196" cy="1058778"/>
            </a:xfrm>
            <a:custGeom>
              <a:avLst/>
              <a:gdLst/>
              <a:ahLst/>
              <a:cxnLst/>
              <a:rect l="l" t="t" r="r" b="b"/>
              <a:pathLst>
                <a:path w="432000" h="720080">
                  <a:moveTo>
                    <a:pt x="432000" y="0"/>
                  </a:moveTo>
                  <a:lnTo>
                    <a:pt x="432000" y="432000"/>
                  </a:lnTo>
                  <a:lnTo>
                    <a:pt x="432000" y="720080"/>
                  </a:lnTo>
                  <a:lnTo>
                    <a:pt x="0" y="720080"/>
                  </a:lnTo>
                  <a:lnTo>
                    <a:pt x="0" y="4320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12"/>
            <p:cNvSpPr/>
            <p:nvPr/>
          </p:nvSpPr>
          <p:spPr>
            <a:xfrm rot="16200000" flipH="1" flipV="1">
              <a:off x="8374792" y="1833143"/>
              <a:ext cx="476397" cy="47639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92054" y="1318996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请在此添加关键字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55622" y="5124768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22797" y="4124300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646000" y="3027399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225107" y="1968606"/>
            <a:ext cx="244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183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2675" y="1085132"/>
            <a:ext cx="5247300" cy="4658443"/>
            <a:chOff x="3073416" y="1202879"/>
            <a:chExt cx="3446804" cy="3060000"/>
          </a:xfrm>
        </p:grpSpPr>
        <p:grpSp>
          <p:nvGrpSpPr>
            <p:cNvPr id="3" name="组合 2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TextBox 9"/>
              <p:cNvSpPr txBox="1"/>
              <p:nvPr/>
            </p:nvSpPr>
            <p:spPr>
              <a:xfrm>
                <a:off x="2616918" y="2408766"/>
                <a:ext cx="963676" cy="667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请在此处</a:t>
                </a:r>
                <a:endParaRPr lang="en-US" altLang="zh-CN" sz="2000" dirty="0" smtClean="0">
                  <a:latin typeface="微软雅黑" pitchFamily="34" charset="-122"/>
                  <a:ea typeface="微软雅黑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000" dirty="0" smtClean="0">
                    <a:latin typeface="微软雅黑" pitchFamily="34" charset="-122"/>
                    <a:ea typeface="微软雅黑" pitchFamily="34" charset="-122"/>
                  </a:rPr>
                  <a:t>添加关键字</a:t>
                </a:r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3" name="下箭头 12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0" name="下箭头 9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7" name="下箭头 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accent4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202008" y="1006320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3065" y="1365492"/>
            <a:ext cx="3557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1923" y="440107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92981" y="4760250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1077" y="451649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</a:rPr>
              <a:t>请在此处添加小标题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750" y="4885829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请在此处添加正文内容，根据需要调整字体与字号，建议采用两端对其和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倍行距。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707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651" y="2267700"/>
            <a:ext cx="3284820" cy="21898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590" y="2267700"/>
            <a:ext cx="3284820" cy="21898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9" y="2267700"/>
            <a:ext cx="3284820" cy="21898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27528" y="4523326"/>
            <a:ext cx="3284821" cy="1396285"/>
            <a:chOff x="406306" y="2717043"/>
            <a:chExt cx="2500311" cy="1062812"/>
          </a:xfrm>
        </p:grpSpPr>
        <p:sp>
          <p:nvSpPr>
            <p:cNvPr id="6" name="矩形 5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91270" y="1107981"/>
            <a:ext cx="8001190" cy="646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方式。请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在此处添加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正文并根据需要调整字体大小，建议采用</a:t>
            </a:r>
            <a:r>
              <a:rPr lang="en-US" altLang="zh-CN" sz="1200" dirty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2"/>
                </a:solidFill>
                <a:latin typeface="+mn-ea"/>
              </a:rPr>
              <a:t>方式</a:t>
            </a:r>
            <a:r>
              <a:rPr lang="zh-CN" altLang="en-US" sz="1200" dirty="0" smtClean="0">
                <a:solidFill>
                  <a:schemeClr val="tx2"/>
                </a:solidFill>
                <a:latin typeface="+mn-ea"/>
              </a:rPr>
              <a:t>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453590" y="4523326"/>
            <a:ext cx="3284821" cy="1396285"/>
            <a:chOff x="406306" y="2717043"/>
            <a:chExt cx="2500311" cy="1062812"/>
          </a:xfrm>
        </p:grpSpPr>
        <p:sp>
          <p:nvSpPr>
            <p:cNvPr id="11" name="矩形 10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9652" y="4523326"/>
            <a:ext cx="3284821" cy="1396285"/>
            <a:chOff x="406306" y="2717043"/>
            <a:chExt cx="2500311" cy="1062812"/>
          </a:xfrm>
        </p:grpSpPr>
        <p:sp>
          <p:nvSpPr>
            <p:cNvPr id="15" name="矩形 14"/>
            <p:cNvSpPr/>
            <p:nvPr/>
          </p:nvSpPr>
          <p:spPr>
            <a:xfrm>
              <a:off x="406306" y="2717043"/>
              <a:ext cx="2500311" cy="36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6173" y="2787543"/>
              <a:ext cx="1370484" cy="2342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6306" y="3077043"/>
              <a:ext cx="2500311" cy="70281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smtClean="0">
                  <a:latin typeface="+mn-ea"/>
                </a:rPr>
                <a:t>请在此</a:t>
              </a:r>
              <a:r>
                <a:rPr lang="zh-CN" altLang="en-US" sz="1200">
                  <a:latin typeface="+mn-ea"/>
                </a:rPr>
                <a:t>处</a:t>
              </a:r>
              <a:r>
                <a:rPr lang="zh-CN" altLang="en-US" sz="1200" smtClean="0">
                  <a:latin typeface="+mn-ea"/>
                </a:rPr>
                <a:t>添加正文并根据需要调整字体大小，建议采用</a:t>
              </a:r>
              <a:r>
                <a:rPr lang="en-US" altLang="zh-CN" sz="1200" smtClean="0">
                  <a:latin typeface="+mn-ea"/>
                </a:rPr>
                <a:t>1.5</a:t>
              </a:r>
              <a:r>
                <a:rPr lang="zh-CN" altLang="en-US" sz="1200">
                  <a:latin typeface="+mn-ea"/>
                </a:rPr>
                <a:t>倍行距和两端对齐方式</a:t>
              </a:r>
              <a:r>
                <a:rPr lang="zh-CN" altLang="en-US" sz="1200" smtClean="0">
                  <a:latin typeface="+mn-ea"/>
                </a:rPr>
                <a:t>。请在此处添加正文并根据需要调整字体大小。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0" name="文本框 19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689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2517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3" name="矩形 2"/>
          <p:cNvSpPr/>
          <p:nvPr/>
        </p:nvSpPr>
        <p:spPr>
          <a:xfrm>
            <a:off x="1749151" y="3617261"/>
            <a:ext cx="624000" cy="15875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4" name="矩形 3"/>
          <p:cNvSpPr/>
          <p:nvPr/>
        </p:nvSpPr>
        <p:spPr>
          <a:xfrm>
            <a:off x="2645784" y="3706162"/>
            <a:ext cx="624000" cy="149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5" name="矩形 4"/>
          <p:cNvSpPr/>
          <p:nvPr/>
        </p:nvSpPr>
        <p:spPr>
          <a:xfrm>
            <a:off x="3542417" y="4176061"/>
            <a:ext cx="624000" cy="10287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439051" y="3401362"/>
            <a:ext cx="624000" cy="18033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53356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8" name="矩形 7"/>
          <p:cNvSpPr/>
          <p:nvPr/>
        </p:nvSpPr>
        <p:spPr>
          <a:xfrm>
            <a:off x="6232317" y="3706162"/>
            <a:ext cx="624000" cy="14985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9" name="矩形 8"/>
          <p:cNvSpPr/>
          <p:nvPr/>
        </p:nvSpPr>
        <p:spPr>
          <a:xfrm>
            <a:off x="7128951" y="3922061"/>
            <a:ext cx="624000" cy="12827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0" name="矩形 9"/>
          <p:cNvSpPr/>
          <p:nvPr/>
        </p:nvSpPr>
        <p:spPr>
          <a:xfrm>
            <a:off x="8025584" y="3617261"/>
            <a:ext cx="624000" cy="1587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1" name="矩形 10"/>
          <p:cNvSpPr/>
          <p:nvPr/>
        </p:nvSpPr>
        <p:spPr>
          <a:xfrm>
            <a:off x="8922217" y="2690161"/>
            <a:ext cx="624000" cy="2514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2" name="矩形 11"/>
          <p:cNvSpPr/>
          <p:nvPr/>
        </p:nvSpPr>
        <p:spPr>
          <a:xfrm>
            <a:off x="9818851" y="3020362"/>
            <a:ext cx="624000" cy="2184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3" name="矩形 12"/>
          <p:cNvSpPr/>
          <p:nvPr/>
        </p:nvSpPr>
        <p:spPr>
          <a:xfrm>
            <a:off x="10715484" y="3312461"/>
            <a:ext cx="624000" cy="18923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rtlCol="0" anchor="t" anchorCtr="0"/>
          <a:lstStyle/>
          <a:p>
            <a:pPr algn="ctr"/>
            <a:r>
              <a:rPr lang="en-US" altLang="zh-CN" sz="1200" smtClean="0"/>
              <a:t>000T</a:t>
            </a:r>
            <a:endParaRPr lang="zh-CN" altLang="en-US" sz="1200"/>
          </a:p>
        </p:txBody>
      </p:sp>
      <p:sp>
        <p:nvSpPr>
          <p:cNvPr id="14" name="矩形 13"/>
          <p:cNvSpPr/>
          <p:nvPr/>
        </p:nvSpPr>
        <p:spPr>
          <a:xfrm>
            <a:off x="0" y="5204761"/>
            <a:ext cx="12192000" cy="9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5" name="文本框 14"/>
          <p:cNvSpPr txBox="1"/>
          <p:nvPr/>
        </p:nvSpPr>
        <p:spPr>
          <a:xfrm>
            <a:off x="1511883" y="5585642"/>
            <a:ext cx="9168235" cy="61369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和居中对齐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倍行距和居中对齐方式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72786" y="1427467"/>
            <a:ext cx="2864728" cy="932813"/>
            <a:chOff x="4006936" y="791417"/>
            <a:chExt cx="2148546" cy="699610"/>
          </a:xfrm>
        </p:grpSpPr>
        <p:sp>
          <p:nvSpPr>
            <p:cNvPr id="17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smtClean="0"/>
                <a:t>在此</a:t>
              </a:r>
              <a:r>
                <a:rPr lang="zh-CN" altLang="en-US" sz="1200"/>
                <a:t>添加正文并根据需要调整字体大小，建议采用</a:t>
              </a:r>
              <a:r>
                <a:rPr lang="en-US" altLang="zh-CN" sz="1200"/>
                <a:t>1.5</a:t>
              </a:r>
              <a:r>
                <a:rPr lang="zh-CN" altLang="en-US" sz="1200"/>
                <a:t>倍行距和两端对齐方式</a:t>
              </a:r>
              <a:r>
                <a:rPr lang="zh-CN" altLang="en-US" sz="1200" smtClean="0"/>
                <a:t>。</a:t>
              </a:r>
              <a:endParaRPr lang="zh-CN" altLang="en-US" sz="12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91589" y="1427467"/>
            <a:ext cx="2864728" cy="932813"/>
            <a:chOff x="4006936" y="791417"/>
            <a:chExt cx="2148546" cy="699610"/>
          </a:xfrm>
        </p:grpSpPr>
        <p:sp>
          <p:nvSpPr>
            <p:cNvPr id="20" name="TextBox 81"/>
            <p:cNvSpPr txBox="1"/>
            <p:nvPr/>
          </p:nvSpPr>
          <p:spPr>
            <a:xfrm>
              <a:off x="4006936" y="791417"/>
              <a:ext cx="2148546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accent2"/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21" name="TextBox 82"/>
            <p:cNvSpPr txBox="1"/>
            <p:nvPr/>
          </p:nvSpPr>
          <p:spPr>
            <a:xfrm>
              <a:off x="4086825" y="1006279"/>
              <a:ext cx="2068657" cy="48474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200" dirty="0" smtClean="0"/>
                <a:t>在此</a:t>
              </a:r>
              <a:r>
                <a:rPr lang="zh-CN" altLang="en-US" sz="1200" dirty="0"/>
                <a:t>添加正文并根据需要调整字体大小，建议采用</a:t>
              </a:r>
              <a:r>
                <a:rPr lang="en-US" altLang="zh-CN" sz="1200" dirty="0"/>
                <a:t>1.5</a:t>
              </a:r>
              <a:r>
                <a:rPr lang="zh-CN" altLang="en-US" sz="1200" dirty="0"/>
                <a:t>倍行距和两端对齐方式</a:t>
              </a:r>
              <a:r>
                <a:rPr lang="zh-CN" altLang="en-US" sz="1200" dirty="0" smtClean="0"/>
                <a:t>。</a:t>
              </a:r>
              <a:endParaRPr lang="zh-CN" altLang="en-US" sz="12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69425" y="1102661"/>
            <a:ext cx="1298851" cy="1237181"/>
            <a:chOff x="6877069" y="1000125"/>
            <a:chExt cx="974138" cy="927886"/>
          </a:xfrm>
          <a:solidFill>
            <a:schemeClr val="bg1">
              <a:lumMod val="85000"/>
            </a:schemeClr>
          </a:solidFill>
        </p:grpSpPr>
        <p:sp>
          <p:nvSpPr>
            <p:cNvPr id="23" name="椭圆形标注 22"/>
            <p:cNvSpPr/>
            <p:nvPr/>
          </p:nvSpPr>
          <p:spPr>
            <a:xfrm>
              <a:off x="6877069" y="1000125"/>
              <a:ext cx="974138" cy="927886"/>
            </a:xfrm>
            <a:prstGeom prst="wedgeEllipseCallout">
              <a:avLst>
                <a:gd name="adj1" fmla="val -32566"/>
                <a:gd name="adj2" fmla="val 6146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5598" y="1204094"/>
              <a:ext cx="577081" cy="484748"/>
            </a:xfrm>
            <a:prstGeom prst="rect">
              <a:avLst/>
            </a:prstGeom>
            <a:grpFill/>
          </p:spPr>
          <p:txBody>
            <a:bodyPr wrap="none" lIns="0" r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请在此处</a:t>
              </a:r>
              <a:endParaRPr lang="en-US" altLang="zh-CN" sz="1200" dirty="0" smtClean="0"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latin typeface="+mn-ea"/>
                </a:rPr>
                <a:t>添加关键字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7" name="文本框 26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721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453" y="3513817"/>
            <a:ext cx="3204550" cy="454533"/>
            <a:chOff x="6191601" y="2351665"/>
            <a:chExt cx="2538072" cy="360000"/>
          </a:xfrm>
        </p:grpSpPr>
        <p:sp>
          <p:nvSpPr>
            <p:cNvPr id="3" name="矩形 2"/>
            <p:cNvSpPr/>
            <p:nvPr/>
          </p:nvSpPr>
          <p:spPr>
            <a:xfrm>
              <a:off x="6191601" y="2351665"/>
              <a:ext cx="2538072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640831" y="2396227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9"/>
          <a:stretch/>
        </p:blipFill>
        <p:spPr>
          <a:xfrm>
            <a:off x="4232691" y="922915"/>
            <a:ext cx="3694679" cy="51845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60" y="922915"/>
            <a:ext cx="3204552" cy="2136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55" y="3971110"/>
            <a:ext cx="3204547" cy="21363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189060" y="3059284"/>
            <a:ext cx="3204552" cy="454533"/>
            <a:chOff x="6253851" y="2351665"/>
            <a:chExt cx="2538074" cy="360000"/>
          </a:xfrm>
        </p:grpSpPr>
        <p:sp>
          <p:nvSpPr>
            <p:cNvPr id="9" name="矩形 8"/>
            <p:cNvSpPr/>
            <p:nvPr/>
          </p:nvSpPr>
          <p:spPr>
            <a:xfrm>
              <a:off x="6253851" y="2351665"/>
              <a:ext cx="2538074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706664" y="2409781"/>
              <a:ext cx="1632447" cy="243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</a:rPr>
                <a:t>请在此处添加小标题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189060" y="3566215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smtClean="0">
                <a:latin typeface="+mn-ea"/>
              </a:rPr>
              <a:t>请在此添加正文并根据需要调整字体大小，建议采用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>
                <a:latin typeface="+mn-ea"/>
              </a:rPr>
              <a:t>倍行距和两端对齐方式</a:t>
            </a:r>
            <a:r>
              <a:rPr lang="zh-CN" altLang="en-US" sz="1200" smtClean="0">
                <a:latin typeface="+mn-ea"/>
              </a:rPr>
              <a:t>。建议采用</a:t>
            </a:r>
            <a:r>
              <a:rPr lang="en-US" altLang="zh-CN" sz="1200" smtClean="0">
                <a:latin typeface="+mn-ea"/>
              </a:rPr>
              <a:t>1.5</a:t>
            </a:r>
            <a:r>
              <a:rPr lang="zh-CN" altLang="en-US" sz="1200" smtClean="0">
                <a:latin typeface="+mn-ea"/>
              </a:rPr>
              <a:t>倍行距和两端对齐方式。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61929" y="2352198"/>
            <a:ext cx="3204552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 smtClean="0">
                <a:latin typeface="+mn-ea"/>
              </a:rPr>
              <a:t>倍行距和两端对齐方式。</a:t>
            </a:r>
          </a:p>
        </p:txBody>
      </p:sp>
      <p:grpSp>
        <p:nvGrpSpPr>
          <p:cNvPr id="13" name="组合 12"/>
          <p:cNvGrpSpPr/>
          <p:nvPr/>
        </p:nvGrpSpPr>
        <p:grpSpPr>
          <a:xfrm flipH="1">
            <a:off x="8189060" y="5611183"/>
            <a:ext cx="473308" cy="493879"/>
            <a:chOff x="3561716" y="1094740"/>
            <a:chExt cx="36513" cy="38100"/>
          </a:xfrm>
        </p:grpSpPr>
        <p:sp>
          <p:nvSpPr>
            <p:cNvPr id="14" name="Line 181"/>
            <p:cNvSpPr>
              <a:spLocks noChangeShapeType="1"/>
            </p:cNvSpPr>
            <p:nvPr/>
          </p:nvSpPr>
          <p:spPr bwMode="auto">
            <a:xfrm flipV="1">
              <a:off x="3561716" y="1094740"/>
              <a:ext cx="36512" cy="3698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  <p:sp>
          <p:nvSpPr>
            <p:cNvPr id="15" name="Freeform 182"/>
            <p:cNvSpPr>
              <a:spLocks/>
            </p:cNvSpPr>
            <p:nvPr/>
          </p:nvSpPr>
          <p:spPr bwMode="auto">
            <a:xfrm>
              <a:off x="3561716" y="1094740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23 w 23"/>
                <a:gd name="T3" fmla="*/ 0 h 24"/>
                <a:gd name="T4" fmla="*/ 23 w 23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23" y="0"/>
                  </a:lnTo>
                  <a:lnTo>
                    <a:pt x="23" y="24"/>
                  </a:ln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819565" y="5299487"/>
            <a:ext cx="2574047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latin typeface="+mn-ea"/>
              </a:rPr>
              <a:t>请在此添加正文并根据需要调整字体大小，建议采用</a:t>
            </a:r>
            <a:r>
              <a:rPr lang="en-US" altLang="zh-CN" sz="1200" dirty="0" smtClean="0">
                <a:latin typeface="+mn-ea"/>
              </a:rPr>
              <a:t>1.5</a:t>
            </a:r>
            <a:r>
              <a:rPr lang="zh-CN" altLang="en-US" sz="1200" dirty="0">
                <a:latin typeface="+mn-ea"/>
              </a:rPr>
              <a:t>倍行距和两端对齐方式</a:t>
            </a:r>
            <a:r>
              <a:rPr lang="zh-CN" altLang="en-US" sz="1200" dirty="0" smtClean="0">
                <a:latin typeface="+mn-ea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09672" y="1345815"/>
            <a:ext cx="909066" cy="909066"/>
            <a:chOff x="1219200" y="952501"/>
            <a:chExt cx="720000" cy="720000"/>
          </a:xfrm>
        </p:grpSpPr>
        <p:sp>
          <p:nvSpPr>
            <p:cNvPr id="18" name="Freeform 77"/>
            <p:cNvSpPr>
              <a:spLocks noEditPoints="1"/>
            </p:cNvSpPr>
            <p:nvPr/>
          </p:nvSpPr>
          <p:spPr bwMode="auto">
            <a:xfrm>
              <a:off x="1346023" y="1110945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219200" y="952501"/>
              <a:ext cx="720000" cy="72000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1298" y="323947"/>
            <a:ext cx="3243958" cy="400110"/>
            <a:chOff x="493006" y="316630"/>
            <a:chExt cx="3243958" cy="400110"/>
          </a:xfrm>
        </p:grpSpPr>
        <p:sp>
          <p:nvSpPr>
            <p:cNvPr id="22" name="文本框 21"/>
            <p:cNvSpPr txBox="1"/>
            <p:nvPr/>
          </p:nvSpPr>
          <p:spPr>
            <a:xfrm>
              <a:off x="731013" y="316630"/>
              <a:ext cx="30059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/>
                <a:t>请在此处添加幻灯片标题</a:t>
              </a:r>
              <a:endParaRPr lang="zh-CN" altLang="en-US" sz="2000" dirty="0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477562" y="420163"/>
              <a:ext cx="223931" cy="193044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107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信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1972</Words>
  <Application>Microsoft Office PowerPoint</Application>
  <PresentationFormat>宽屏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Calibri</vt:lpstr>
      <vt:lpstr>幼圆</vt:lpstr>
      <vt:lpstr>Arial</vt:lpstr>
      <vt:lpstr>微软雅黑</vt:lpstr>
      <vt:lpstr>Calibri Light</vt:lpstr>
      <vt:lpstr>宋体</vt:lpstr>
      <vt:lpstr>Impact</vt:lpstr>
      <vt:lpstr>版式</vt:lpstr>
      <vt:lpstr>版权信息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29</cp:revision>
  <dcterms:created xsi:type="dcterms:W3CDTF">2014-12-24T03:19:07Z</dcterms:created>
  <dcterms:modified xsi:type="dcterms:W3CDTF">2018-06-02T03:47:49Z</dcterms:modified>
</cp:coreProperties>
</file>