
<file path=[Content_Types].xml><?xml version="1.0" encoding="utf-8"?>
<Types xmlns="http://schemas.openxmlformats.org/package/2006/content-types">
  <Default Extension="png" ContentType="image/png"/>
  <Default Extension="wma" ContentType="audio/x-ms-wma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wmv" ContentType="video/x-ms-wm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1"/>
  </p:notesMasterIdLst>
  <p:sldIdLst>
    <p:sldId id="261" r:id="rId3"/>
    <p:sldId id="262" r:id="rId4"/>
    <p:sldId id="263" r:id="rId5"/>
    <p:sldId id="265" r:id="rId6"/>
    <p:sldId id="267" r:id="rId7"/>
    <p:sldId id="269" r:id="rId8"/>
    <p:sldId id="270" r:id="rId9"/>
    <p:sldId id="272" r:id="rId10"/>
    <p:sldId id="274" r:id="rId11"/>
    <p:sldId id="276" r:id="rId12"/>
    <p:sldId id="277" r:id="rId13"/>
    <p:sldId id="278" r:id="rId14"/>
    <p:sldId id="280" r:id="rId15"/>
    <p:sldId id="281" r:id="rId16"/>
    <p:sldId id="282" r:id="rId17"/>
    <p:sldId id="283" r:id="rId18"/>
    <p:sldId id="284" r:id="rId19"/>
    <p:sldId id="285" r:id="rId20"/>
  </p:sldIdLst>
  <p:sldSz cx="9144000" cy="5143500" type="screen16x9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70C0"/>
    <a:srgbClr val="080808"/>
    <a:srgbClr val="FF0000"/>
    <a:srgbClr val="FF0066"/>
    <a:srgbClr val="990000"/>
    <a:srgbClr val="9AB5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39" autoAdjust="0"/>
    <p:restoredTop sz="96133" autoAdjust="0"/>
  </p:normalViewPr>
  <p:slideViewPr>
    <p:cSldViewPr snapToGrid="0">
      <p:cViewPr varScale="1">
        <p:scale>
          <a:sx n="116" d="100"/>
          <a:sy n="116" d="100"/>
        </p:scale>
        <p:origin x="264" y="102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6AA9450-E9B0-468C-B203-2B597110B844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891BD1E-B006-470A-B924-2C46A3F79C7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39820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91BD1E-B006-470A-B924-2C46A3F79C7D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83456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18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217527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735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75303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9758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548101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33122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5459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442592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0228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47649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48577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9293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/>
              <a:t>2015/5/29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15137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media" Target="../media/media2.wma"/><Relationship Id="rId7" Type="http://schemas.openxmlformats.org/officeDocument/2006/relationships/image" Target="../media/image2.png"/><Relationship Id="rId2" Type="http://schemas.openxmlformats.org/officeDocument/2006/relationships/audio" Target="../media/media1.wma"/><Relationship Id="rId1" Type="http://schemas.microsoft.com/office/2007/relationships/media" Target="../media/media1.wma"/><Relationship Id="rId6" Type="http://schemas.openxmlformats.org/officeDocument/2006/relationships/image" Target="../media/image1.png"/><Relationship Id="rId5" Type="http://schemas.openxmlformats.org/officeDocument/2006/relationships/slideLayout" Target="../slideLayouts/slideLayout7.xml"/><Relationship Id="rId4" Type="http://schemas.openxmlformats.org/officeDocument/2006/relationships/audio" Target="../media/media2.wma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4.wmv"/><Relationship Id="rId1" Type="http://schemas.microsoft.com/office/2007/relationships/media" Target="../media/media4.wmv"/><Relationship Id="rId5" Type="http://schemas.openxmlformats.org/officeDocument/2006/relationships/image" Target="../media/image32.png"/><Relationship Id="rId4" Type="http://schemas.openxmlformats.org/officeDocument/2006/relationships/notesSlide" Target="../notesSlides/notesSlide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jpeg"/><Relationship Id="rId3" Type="http://schemas.openxmlformats.org/officeDocument/2006/relationships/image" Target="../media/image24.png"/><Relationship Id="rId7" Type="http://schemas.openxmlformats.org/officeDocument/2006/relationships/image" Target="../media/image33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6" Type="http://schemas.microsoft.com/office/2007/relationships/hdphoto" Target="../media/hdphoto4.wdp"/><Relationship Id="rId5" Type="http://schemas.openxmlformats.org/officeDocument/2006/relationships/image" Target="../media/image25.png"/><Relationship Id="rId4" Type="http://schemas.microsoft.com/office/2007/relationships/hdphoto" Target="../media/hdphoto3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sucai/" TargetMode="External"/><Relationship Id="rId3" Type="http://schemas.openxmlformats.org/officeDocument/2006/relationships/hyperlink" Target="http://www.ypppt.com/" TargetMode="External"/><Relationship Id="rId7" Type="http://schemas.openxmlformats.org/officeDocument/2006/relationships/hyperlink" Target="http://www.ypppt.com/tubiao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beijing/" TargetMode="External"/><Relationship Id="rId5" Type="http://schemas.openxmlformats.org/officeDocument/2006/relationships/hyperlink" Target="http://www.ypppt.com/jieri/" TargetMode="External"/><Relationship Id="rId4" Type="http://schemas.openxmlformats.org/officeDocument/2006/relationships/hyperlink" Target="http://www.ypppt.com/moban/" TargetMode="External"/><Relationship Id="rId9" Type="http://schemas.openxmlformats.org/officeDocument/2006/relationships/hyperlink" Target="http://www.ypppt.com/jiaocheng/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18" Type="http://schemas.openxmlformats.org/officeDocument/2006/relationships/image" Target="../media/image20.jpeg"/><Relationship Id="rId3" Type="http://schemas.openxmlformats.org/officeDocument/2006/relationships/image" Target="../media/image5.jpeg"/><Relationship Id="rId21" Type="http://schemas.microsoft.com/office/2007/relationships/hdphoto" Target="../media/hdphoto2.wdp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17" Type="http://schemas.openxmlformats.org/officeDocument/2006/relationships/image" Target="../media/image19.jpeg"/><Relationship Id="rId2" Type="http://schemas.openxmlformats.org/officeDocument/2006/relationships/image" Target="../media/image4.jpeg"/><Relationship Id="rId16" Type="http://schemas.openxmlformats.org/officeDocument/2006/relationships/image" Target="../media/image18.jpe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7.jpeg"/><Relationship Id="rId10" Type="http://schemas.openxmlformats.org/officeDocument/2006/relationships/image" Target="../media/image12.jpeg"/><Relationship Id="rId19" Type="http://schemas.openxmlformats.org/officeDocument/2006/relationships/image" Target="../media/image21.pn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16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3.wma"/><Relationship Id="rId1" Type="http://schemas.microsoft.com/office/2007/relationships/media" Target="../media/media3.wma"/><Relationship Id="rId5" Type="http://schemas.openxmlformats.org/officeDocument/2006/relationships/image" Target="../media/image1.png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microsoft.com/office/2007/relationships/hdphoto" Target="../media/hdphoto3.wdp"/><Relationship Id="rId7" Type="http://schemas.microsoft.com/office/2007/relationships/hdphoto" Target="../media/hdphoto5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png"/><Relationship Id="rId5" Type="http://schemas.microsoft.com/office/2007/relationships/hdphoto" Target="../media/hdphoto4.wdp"/><Relationship Id="rId4" Type="http://schemas.openxmlformats.org/officeDocument/2006/relationships/image" Target="../media/image25.png"/><Relationship Id="rId9" Type="http://schemas.microsoft.com/office/2007/relationships/hdphoto" Target="../media/hdphoto6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组合 93"/>
          <p:cNvGrpSpPr/>
          <p:nvPr/>
        </p:nvGrpSpPr>
        <p:grpSpPr>
          <a:xfrm>
            <a:off x="-538943" y="3799489"/>
            <a:ext cx="1077885" cy="1087803"/>
            <a:chOff x="693683" y="1623848"/>
            <a:chExt cx="1077885" cy="1087803"/>
          </a:xfrm>
        </p:grpSpPr>
        <p:cxnSp>
          <p:nvCxnSpPr>
            <p:cNvPr id="84" name="直接连接符 83"/>
            <p:cNvCxnSpPr/>
            <p:nvPr/>
          </p:nvCxnSpPr>
          <p:spPr>
            <a:xfrm flipV="1">
              <a:off x="693683" y="1623848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" name="人1"/>
            <p:cNvGrpSpPr/>
            <p:nvPr/>
          </p:nvGrpSpPr>
          <p:grpSpPr>
            <a:xfrm>
              <a:off x="1008989" y="1694878"/>
              <a:ext cx="762579" cy="1016773"/>
              <a:chOff x="580446" y="342900"/>
              <a:chExt cx="762579" cy="1016773"/>
            </a:xfrm>
            <a:noFill/>
          </p:grpSpPr>
          <p:sp>
            <p:nvSpPr>
              <p:cNvPr id="22" name="任意多边形 21"/>
              <p:cNvSpPr/>
              <p:nvPr/>
            </p:nvSpPr>
            <p:spPr>
              <a:xfrm>
                <a:off x="850790" y="540688"/>
                <a:ext cx="318052" cy="818985"/>
              </a:xfrm>
              <a:custGeom>
                <a:avLst/>
                <a:gdLst>
                  <a:gd name="connsiteX0" fmla="*/ 318052 w 318052"/>
                  <a:gd name="connsiteY0" fmla="*/ 0 h 818985"/>
                  <a:gd name="connsiteX1" fmla="*/ 0 w 318052"/>
                  <a:gd name="connsiteY1" fmla="*/ 357809 h 818985"/>
                  <a:gd name="connsiteX2" fmla="*/ 182880 w 318052"/>
                  <a:gd name="connsiteY2" fmla="*/ 818985 h 818985"/>
                  <a:gd name="connsiteX3" fmla="*/ 182880 w 318052"/>
                  <a:gd name="connsiteY3" fmla="*/ 818985 h 818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8052" h="818985">
                    <a:moveTo>
                      <a:pt x="318052" y="0"/>
                    </a:moveTo>
                    <a:lnTo>
                      <a:pt x="0" y="357809"/>
                    </a:lnTo>
                    <a:lnTo>
                      <a:pt x="182880" y="818985"/>
                    </a:lnTo>
                    <a:lnTo>
                      <a:pt x="182880" y="81898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>
                <a:off x="580446" y="906448"/>
                <a:ext cx="270344" cy="151075"/>
              </a:xfrm>
              <a:custGeom>
                <a:avLst/>
                <a:gdLst>
                  <a:gd name="connsiteX0" fmla="*/ 0 w 270344"/>
                  <a:gd name="connsiteY0" fmla="*/ 15903 h 151075"/>
                  <a:gd name="connsiteX1" fmla="*/ 135172 w 270344"/>
                  <a:gd name="connsiteY1" fmla="*/ 151075 h 151075"/>
                  <a:gd name="connsiteX2" fmla="*/ 270344 w 270344"/>
                  <a:gd name="connsiteY2" fmla="*/ 0 h 151075"/>
                  <a:gd name="connsiteX3" fmla="*/ 270344 w 270344"/>
                  <a:gd name="connsiteY3" fmla="*/ 0 h 15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0344" h="151075">
                    <a:moveTo>
                      <a:pt x="0" y="15903"/>
                    </a:moveTo>
                    <a:lnTo>
                      <a:pt x="135172" y="151075"/>
                    </a:lnTo>
                    <a:lnTo>
                      <a:pt x="270344" y="0"/>
                    </a:lnTo>
                    <a:lnTo>
                      <a:pt x="270344" y="0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>
                <a:off x="659959" y="540688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" name="任意多边形 24"/>
              <p:cNvSpPr/>
              <p:nvPr/>
            </p:nvSpPr>
            <p:spPr>
              <a:xfrm>
                <a:off x="1137037" y="588396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1133475" y="342900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5" name="组合 94"/>
          <p:cNvGrpSpPr/>
          <p:nvPr/>
        </p:nvGrpSpPr>
        <p:grpSpPr>
          <a:xfrm>
            <a:off x="-315327" y="3752191"/>
            <a:ext cx="1020756" cy="1153266"/>
            <a:chOff x="1008993" y="3736428"/>
            <a:chExt cx="1020756" cy="1153266"/>
          </a:xfrm>
        </p:grpSpPr>
        <p:grpSp>
          <p:nvGrpSpPr>
            <p:cNvPr id="27" name="人2"/>
            <p:cNvGrpSpPr/>
            <p:nvPr/>
          </p:nvGrpSpPr>
          <p:grpSpPr>
            <a:xfrm>
              <a:off x="1353888" y="3870519"/>
              <a:ext cx="675861" cy="1019175"/>
              <a:chOff x="1841059" y="371475"/>
              <a:chExt cx="675861" cy="1019175"/>
            </a:xfrm>
            <a:noFill/>
          </p:grpSpPr>
          <p:grpSp>
            <p:nvGrpSpPr>
              <p:cNvPr id="28" name="组合 27"/>
              <p:cNvGrpSpPr/>
              <p:nvPr/>
            </p:nvGrpSpPr>
            <p:grpSpPr>
              <a:xfrm>
                <a:off x="1841059" y="550213"/>
                <a:ext cx="675861" cy="840437"/>
                <a:chOff x="2393509" y="855013"/>
                <a:chExt cx="675861" cy="840437"/>
              </a:xfrm>
              <a:grpFill/>
            </p:grpSpPr>
            <p:sp>
              <p:nvSpPr>
                <p:cNvPr id="30" name="任意多边形 29"/>
                <p:cNvSpPr/>
                <p:nvPr/>
              </p:nvSpPr>
              <p:spPr>
                <a:xfrm>
                  <a:off x="2476500" y="885825"/>
                  <a:ext cx="419100" cy="809625"/>
                </a:xfrm>
                <a:custGeom>
                  <a:avLst/>
                  <a:gdLst>
                    <a:gd name="connsiteX0" fmla="*/ 419100 w 419100"/>
                    <a:gd name="connsiteY0" fmla="*/ 0 h 809625"/>
                    <a:gd name="connsiteX1" fmla="*/ 47625 w 419100"/>
                    <a:gd name="connsiteY1" fmla="*/ 333375 h 809625"/>
                    <a:gd name="connsiteX2" fmla="*/ 95250 w 419100"/>
                    <a:gd name="connsiteY2" fmla="*/ 561975 h 809625"/>
                    <a:gd name="connsiteX3" fmla="*/ 0 w 419100"/>
                    <a:gd name="connsiteY3" fmla="*/ 809625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9100" h="809625">
                      <a:moveTo>
                        <a:pt x="419100" y="0"/>
                      </a:moveTo>
                      <a:lnTo>
                        <a:pt x="47625" y="333375"/>
                      </a:lnTo>
                      <a:lnTo>
                        <a:pt x="95250" y="561975"/>
                      </a:lnTo>
                      <a:lnTo>
                        <a:pt x="0" y="80962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" name="任意多边形 30"/>
                <p:cNvSpPr/>
                <p:nvPr/>
              </p:nvSpPr>
              <p:spPr>
                <a:xfrm>
                  <a:off x="2409825" y="1238250"/>
                  <a:ext cx="247650" cy="180975"/>
                </a:xfrm>
                <a:custGeom>
                  <a:avLst/>
                  <a:gdLst>
                    <a:gd name="connsiteX0" fmla="*/ 133350 w 247650"/>
                    <a:gd name="connsiteY0" fmla="*/ 0 h 180975"/>
                    <a:gd name="connsiteX1" fmla="*/ 247650 w 247650"/>
                    <a:gd name="connsiteY1" fmla="*/ 180975 h 180975"/>
                    <a:gd name="connsiteX2" fmla="*/ 0 w 247650"/>
                    <a:gd name="connsiteY2" fmla="*/ 85725 h 180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7650" h="180975">
                      <a:moveTo>
                        <a:pt x="133350" y="0"/>
                      </a:moveTo>
                      <a:lnTo>
                        <a:pt x="247650" y="180975"/>
                      </a:lnTo>
                      <a:lnTo>
                        <a:pt x="0" y="8572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任意多边形 31"/>
                <p:cNvSpPr/>
                <p:nvPr/>
              </p:nvSpPr>
              <p:spPr>
                <a:xfrm>
                  <a:off x="2393509" y="855013"/>
                  <a:ext cx="477078" cy="63611"/>
                </a:xfrm>
                <a:custGeom>
                  <a:avLst/>
                  <a:gdLst>
                    <a:gd name="connsiteX0" fmla="*/ 477078 w 477078"/>
                    <a:gd name="connsiteY0" fmla="*/ 39757 h 63611"/>
                    <a:gd name="connsiteX1" fmla="*/ 190831 w 477078"/>
                    <a:gd name="connsiteY1" fmla="*/ 0 h 63611"/>
                    <a:gd name="connsiteX2" fmla="*/ 0 w 477078"/>
                    <a:gd name="connsiteY2" fmla="*/ 63611 h 6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77078" h="63611">
                      <a:moveTo>
                        <a:pt x="477078" y="39757"/>
                      </a:moveTo>
                      <a:lnTo>
                        <a:pt x="190831" y="0"/>
                      </a:lnTo>
                      <a:lnTo>
                        <a:pt x="0" y="63611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任意多边形 32"/>
                <p:cNvSpPr/>
                <p:nvPr/>
              </p:nvSpPr>
              <p:spPr>
                <a:xfrm>
                  <a:off x="2870587" y="902721"/>
                  <a:ext cx="198783" cy="87465"/>
                </a:xfrm>
                <a:custGeom>
                  <a:avLst/>
                  <a:gdLst>
                    <a:gd name="connsiteX0" fmla="*/ 0 w 198783"/>
                    <a:gd name="connsiteY0" fmla="*/ 0 h 87465"/>
                    <a:gd name="connsiteX1" fmla="*/ 198783 w 198783"/>
                    <a:gd name="connsiteY1" fmla="*/ 0 h 87465"/>
                    <a:gd name="connsiteX2" fmla="*/ 103367 w 198783"/>
                    <a:gd name="connsiteY2" fmla="*/ 87465 h 8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8783" h="87465">
                      <a:moveTo>
                        <a:pt x="0" y="0"/>
                      </a:moveTo>
                      <a:lnTo>
                        <a:pt x="198783" y="0"/>
                      </a:lnTo>
                      <a:lnTo>
                        <a:pt x="103367" y="8746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9" name="椭圆 28"/>
              <p:cNvSpPr/>
              <p:nvPr/>
            </p:nvSpPr>
            <p:spPr>
              <a:xfrm>
                <a:off x="2247900" y="371475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89" name="直接连接符 88"/>
            <p:cNvCxnSpPr/>
            <p:nvPr/>
          </p:nvCxnSpPr>
          <p:spPr>
            <a:xfrm flipV="1">
              <a:off x="1008993" y="3736428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组合 95"/>
          <p:cNvGrpSpPr/>
          <p:nvPr/>
        </p:nvGrpSpPr>
        <p:grpSpPr>
          <a:xfrm>
            <a:off x="-157692" y="3799489"/>
            <a:ext cx="1049700" cy="1020245"/>
            <a:chOff x="1781504" y="3831021"/>
            <a:chExt cx="1049700" cy="1020245"/>
          </a:xfrm>
        </p:grpSpPr>
        <p:grpSp>
          <p:nvGrpSpPr>
            <p:cNvPr id="34" name="人3"/>
            <p:cNvGrpSpPr/>
            <p:nvPr/>
          </p:nvGrpSpPr>
          <p:grpSpPr>
            <a:xfrm>
              <a:off x="2057359" y="3917816"/>
              <a:ext cx="773845" cy="933450"/>
              <a:chOff x="2514600" y="466725"/>
              <a:chExt cx="773845" cy="933450"/>
            </a:xfrm>
            <a:noFill/>
          </p:grpSpPr>
          <p:grpSp>
            <p:nvGrpSpPr>
              <p:cNvPr id="35" name="组合 34"/>
              <p:cNvGrpSpPr/>
              <p:nvPr/>
            </p:nvGrpSpPr>
            <p:grpSpPr>
              <a:xfrm>
                <a:off x="2514600" y="704850"/>
                <a:ext cx="600075" cy="695325"/>
                <a:chOff x="2514600" y="704850"/>
                <a:chExt cx="600075" cy="695325"/>
              </a:xfrm>
              <a:grpFill/>
            </p:grpSpPr>
            <p:sp>
              <p:nvSpPr>
                <p:cNvPr id="39" name="任意多边形 38"/>
                <p:cNvSpPr/>
                <p:nvPr/>
              </p:nvSpPr>
              <p:spPr>
                <a:xfrm>
                  <a:off x="2514600" y="704850"/>
                  <a:ext cx="600075" cy="695325"/>
                </a:xfrm>
                <a:custGeom>
                  <a:avLst/>
                  <a:gdLst>
                    <a:gd name="connsiteX0" fmla="*/ 600075 w 600075"/>
                    <a:gd name="connsiteY0" fmla="*/ 0 h 695325"/>
                    <a:gd name="connsiteX1" fmla="*/ 314325 w 600075"/>
                    <a:gd name="connsiteY1" fmla="*/ 266700 h 695325"/>
                    <a:gd name="connsiteX2" fmla="*/ 142875 w 600075"/>
                    <a:gd name="connsiteY2" fmla="*/ 495300 h 695325"/>
                    <a:gd name="connsiteX3" fmla="*/ 0 w 600075"/>
                    <a:gd name="connsiteY3" fmla="*/ 695325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0075" h="695325">
                      <a:moveTo>
                        <a:pt x="600075" y="0"/>
                      </a:moveTo>
                      <a:lnTo>
                        <a:pt x="314325" y="266700"/>
                      </a:lnTo>
                      <a:lnTo>
                        <a:pt x="142875" y="495300"/>
                      </a:lnTo>
                      <a:lnTo>
                        <a:pt x="0" y="69532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" name="任意多边形 39"/>
                <p:cNvSpPr/>
                <p:nvPr/>
              </p:nvSpPr>
              <p:spPr>
                <a:xfrm>
                  <a:off x="2800350" y="1047750"/>
                  <a:ext cx="219075" cy="133350"/>
                </a:xfrm>
                <a:custGeom>
                  <a:avLst/>
                  <a:gdLst>
                    <a:gd name="connsiteX0" fmla="*/ 0 w 219075"/>
                    <a:gd name="connsiteY0" fmla="*/ 0 h 133350"/>
                    <a:gd name="connsiteX1" fmla="*/ 219075 w 219075"/>
                    <a:gd name="connsiteY1" fmla="*/ 47625 h 133350"/>
                    <a:gd name="connsiteX2" fmla="*/ 57150 w 219075"/>
                    <a:gd name="connsiteY2" fmla="*/ 13335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5" h="133350">
                      <a:moveTo>
                        <a:pt x="0" y="0"/>
                      </a:moveTo>
                      <a:lnTo>
                        <a:pt x="219075" y="47625"/>
                      </a:lnTo>
                      <a:lnTo>
                        <a:pt x="57150" y="133350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36" name="任意多边形 35"/>
              <p:cNvSpPr/>
              <p:nvPr/>
            </p:nvSpPr>
            <p:spPr>
              <a:xfrm>
                <a:off x="2612584" y="674038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" name="任意多边形 36"/>
              <p:cNvSpPr/>
              <p:nvPr/>
            </p:nvSpPr>
            <p:spPr>
              <a:xfrm>
                <a:off x="3089662" y="721746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" name="椭圆 37"/>
              <p:cNvSpPr/>
              <p:nvPr/>
            </p:nvSpPr>
            <p:spPr>
              <a:xfrm>
                <a:off x="3019425" y="466725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90" name="直接连接符 89"/>
            <p:cNvCxnSpPr/>
            <p:nvPr/>
          </p:nvCxnSpPr>
          <p:spPr>
            <a:xfrm flipV="1">
              <a:off x="1781504" y="3831021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" name="组合 96"/>
          <p:cNvGrpSpPr/>
          <p:nvPr/>
        </p:nvGrpSpPr>
        <p:grpSpPr>
          <a:xfrm>
            <a:off x="-20861" y="3831021"/>
            <a:ext cx="1050577" cy="937805"/>
            <a:chOff x="3168869" y="3862552"/>
            <a:chExt cx="1050577" cy="937805"/>
          </a:xfrm>
        </p:grpSpPr>
        <p:grpSp>
          <p:nvGrpSpPr>
            <p:cNvPr id="41" name="人4"/>
            <p:cNvGrpSpPr/>
            <p:nvPr/>
          </p:nvGrpSpPr>
          <p:grpSpPr>
            <a:xfrm>
              <a:off x="3207476" y="3933582"/>
              <a:ext cx="1011970" cy="866775"/>
              <a:chOff x="2857500" y="609600"/>
              <a:chExt cx="1011970" cy="866775"/>
            </a:xfrm>
            <a:noFill/>
          </p:grpSpPr>
          <p:grpSp>
            <p:nvGrpSpPr>
              <p:cNvPr id="42" name="组合 41"/>
              <p:cNvGrpSpPr/>
              <p:nvPr/>
            </p:nvGrpSpPr>
            <p:grpSpPr>
              <a:xfrm>
                <a:off x="2857500" y="838200"/>
                <a:ext cx="838200" cy="638175"/>
                <a:chOff x="3952875" y="876300"/>
                <a:chExt cx="838200" cy="638175"/>
              </a:xfrm>
              <a:grpFill/>
            </p:grpSpPr>
            <p:sp>
              <p:nvSpPr>
                <p:cNvPr id="46" name="任意多边形 45"/>
                <p:cNvSpPr/>
                <p:nvPr/>
              </p:nvSpPr>
              <p:spPr>
                <a:xfrm>
                  <a:off x="3952875" y="876300"/>
                  <a:ext cx="838200" cy="609600"/>
                </a:xfrm>
                <a:custGeom>
                  <a:avLst/>
                  <a:gdLst>
                    <a:gd name="connsiteX0" fmla="*/ 838200 w 838200"/>
                    <a:gd name="connsiteY0" fmla="*/ 0 h 609600"/>
                    <a:gd name="connsiteX1" fmla="*/ 504825 w 838200"/>
                    <a:gd name="connsiteY1" fmla="*/ 323850 h 609600"/>
                    <a:gd name="connsiteX2" fmla="*/ 219075 w 838200"/>
                    <a:gd name="connsiteY2" fmla="*/ 523875 h 609600"/>
                    <a:gd name="connsiteX3" fmla="*/ 0 w 838200"/>
                    <a:gd name="connsiteY3" fmla="*/ 609600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8200" h="609600">
                      <a:moveTo>
                        <a:pt x="838200" y="0"/>
                      </a:moveTo>
                      <a:lnTo>
                        <a:pt x="504825" y="323850"/>
                      </a:lnTo>
                      <a:lnTo>
                        <a:pt x="219075" y="523875"/>
                      </a:lnTo>
                      <a:lnTo>
                        <a:pt x="0" y="609600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" name="任意多边形 46"/>
                <p:cNvSpPr/>
                <p:nvPr/>
              </p:nvSpPr>
              <p:spPr>
                <a:xfrm>
                  <a:off x="4400550" y="1276350"/>
                  <a:ext cx="304800" cy="238125"/>
                </a:xfrm>
                <a:custGeom>
                  <a:avLst/>
                  <a:gdLst>
                    <a:gd name="connsiteX0" fmla="*/ 0 w 304800"/>
                    <a:gd name="connsiteY0" fmla="*/ 0 h 238125"/>
                    <a:gd name="connsiteX1" fmla="*/ 276225 w 304800"/>
                    <a:gd name="connsiteY1" fmla="*/ 0 h 238125"/>
                    <a:gd name="connsiteX2" fmla="*/ 304800 w 304800"/>
                    <a:gd name="connsiteY2" fmla="*/ 238125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800" h="238125">
                      <a:moveTo>
                        <a:pt x="0" y="0"/>
                      </a:moveTo>
                      <a:lnTo>
                        <a:pt x="276225" y="0"/>
                      </a:lnTo>
                      <a:lnTo>
                        <a:pt x="304800" y="23812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3" name="任意多边形 42"/>
              <p:cNvSpPr/>
              <p:nvPr/>
            </p:nvSpPr>
            <p:spPr>
              <a:xfrm>
                <a:off x="3193609" y="816913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" name="任意多边形 43"/>
              <p:cNvSpPr/>
              <p:nvPr/>
            </p:nvSpPr>
            <p:spPr>
              <a:xfrm>
                <a:off x="3670687" y="864621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" name="椭圆 44"/>
              <p:cNvSpPr/>
              <p:nvPr/>
            </p:nvSpPr>
            <p:spPr>
              <a:xfrm>
                <a:off x="3590925" y="609600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91" name="直接连接符 90"/>
            <p:cNvCxnSpPr/>
            <p:nvPr/>
          </p:nvCxnSpPr>
          <p:spPr>
            <a:xfrm flipV="1">
              <a:off x="3168869" y="3862552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" name="组合 97"/>
          <p:cNvGrpSpPr/>
          <p:nvPr/>
        </p:nvGrpSpPr>
        <p:grpSpPr>
          <a:xfrm>
            <a:off x="141885" y="3831019"/>
            <a:ext cx="1027835" cy="1125020"/>
            <a:chOff x="4335517" y="3894083"/>
            <a:chExt cx="1027835" cy="1125020"/>
          </a:xfrm>
        </p:grpSpPr>
        <p:grpSp>
          <p:nvGrpSpPr>
            <p:cNvPr id="48" name="人5"/>
            <p:cNvGrpSpPr/>
            <p:nvPr/>
          </p:nvGrpSpPr>
          <p:grpSpPr>
            <a:xfrm>
              <a:off x="4379957" y="3980878"/>
              <a:ext cx="983395" cy="1038225"/>
              <a:chOff x="4305300" y="781050"/>
              <a:chExt cx="983395" cy="1038225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4305300" y="1038225"/>
                <a:ext cx="800100" cy="476250"/>
              </a:xfrm>
              <a:custGeom>
                <a:avLst/>
                <a:gdLst>
                  <a:gd name="connsiteX0" fmla="*/ 800100 w 800100"/>
                  <a:gd name="connsiteY0" fmla="*/ 0 h 476250"/>
                  <a:gd name="connsiteX1" fmla="*/ 523875 w 800100"/>
                  <a:gd name="connsiteY1" fmla="*/ 314325 h 476250"/>
                  <a:gd name="connsiteX2" fmla="*/ 247650 w 800100"/>
                  <a:gd name="connsiteY2" fmla="*/ 476250 h 476250"/>
                  <a:gd name="connsiteX3" fmla="*/ 0 w 800100"/>
                  <a:gd name="connsiteY3" fmla="*/ 419100 h 476250"/>
                  <a:gd name="connsiteX4" fmla="*/ 0 w 800100"/>
                  <a:gd name="connsiteY4" fmla="*/ 419100 h 476250"/>
                  <a:gd name="connsiteX5" fmla="*/ 0 w 800100"/>
                  <a:gd name="connsiteY5" fmla="*/ 419100 h 4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100" h="476250">
                    <a:moveTo>
                      <a:pt x="800100" y="0"/>
                    </a:moveTo>
                    <a:lnTo>
                      <a:pt x="523875" y="314325"/>
                    </a:lnTo>
                    <a:lnTo>
                      <a:pt x="247650" y="476250"/>
                    </a:lnTo>
                    <a:lnTo>
                      <a:pt x="0" y="419100"/>
                    </a:lnTo>
                    <a:lnTo>
                      <a:pt x="0" y="419100"/>
                    </a:lnTo>
                    <a:lnTo>
                      <a:pt x="0" y="4191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4819650" y="1371600"/>
                <a:ext cx="323850" cy="447675"/>
              </a:xfrm>
              <a:custGeom>
                <a:avLst/>
                <a:gdLst>
                  <a:gd name="connsiteX0" fmla="*/ 0 w 323850"/>
                  <a:gd name="connsiteY0" fmla="*/ 0 h 447675"/>
                  <a:gd name="connsiteX1" fmla="*/ 209550 w 323850"/>
                  <a:gd name="connsiteY1" fmla="*/ 209550 h 447675"/>
                  <a:gd name="connsiteX2" fmla="*/ 323850 w 323850"/>
                  <a:gd name="connsiteY2" fmla="*/ 447675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3850" h="447675">
                    <a:moveTo>
                      <a:pt x="0" y="0"/>
                    </a:moveTo>
                    <a:lnTo>
                      <a:pt x="209550" y="209550"/>
                    </a:lnTo>
                    <a:lnTo>
                      <a:pt x="323850" y="44767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4612834" y="1026463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5089912" y="1074171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" name="椭圆 52"/>
              <p:cNvSpPr/>
              <p:nvPr/>
            </p:nvSpPr>
            <p:spPr>
              <a:xfrm>
                <a:off x="5029200" y="781050"/>
                <a:ext cx="209550" cy="20955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92" name="直接连接符 91"/>
            <p:cNvCxnSpPr/>
            <p:nvPr/>
          </p:nvCxnSpPr>
          <p:spPr>
            <a:xfrm flipV="1">
              <a:off x="4335517" y="3894083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组合 98"/>
          <p:cNvGrpSpPr/>
          <p:nvPr/>
        </p:nvGrpSpPr>
        <p:grpSpPr>
          <a:xfrm>
            <a:off x="283748" y="3862549"/>
            <a:ext cx="1057423" cy="1202121"/>
            <a:chOff x="7173311" y="3941379"/>
            <a:chExt cx="1057423" cy="1202121"/>
          </a:xfrm>
        </p:grpSpPr>
        <p:grpSp>
          <p:nvGrpSpPr>
            <p:cNvPr id="54" name="人6"/>
            <p:cNvGrpSpPr/>
            <p:nvPr/>
          </p:nvGrpSpPr>
          <p:grpSpPr>
            <a:xfrm>
              <a:off x="7390214" y="4010025"/>
              <a:ext cx="840520" cy="1133475"/>
              <a:chOff x="5924550" y="847725"/>
              <a:chExt cx="840520" cy="1133475"/>
            </a:xfrm>
            <a:noFill/>
          </p:grpSpPr>
          <p:sp>
            <p:nvSpPr>
              <p:cNvPr id="55" name="任意多边形 54"/>
              <p:cNvSpPr/>
              <p:nvPr/>
            </p:nvSpPr>
            <p:spPr>
              <a:xfrm>
                <a:off x="6276975" y="1095375"/>
                <a:ext cx="295275" cy="885825"/>
              </a:xfrm>
              <a:custGeom>
                <a:avLst/>
                <a:gdLst>
                  <a:gd name="connsiteX0" fmla="*/ 295275 w 295275"/>
                  <a:gd name="connsiteY0" fmla="*/ 0 h 885825"/>
                  <a:gd name="connsiteX1" fmla="*/ 0 w 295275"/>
                  <a:gd name="connsiteY1" fmla="*/ 381000 h 885825"/>
                  <a:gd name="connsiteX2" fmla="*/ 133350 w 295275"/>
                  <a:gd name="connsiteY2" fmla="*/ 619125 h 885825"/>
                  <a:gd name="connsiteX3" fmla="*/ 200025 w 295275"/>
                  <a:gd name="connsiteY3" fmla="*/ 885825 h 88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275" h="885825">
                    <a:moveTo>
                      <a:pt x="295275" y="0"/>
                    </a:moveTo>
                    <a:lnTo>
                      <a:pt x="0" y="381000"/>
                    </a:lnTo>
                    <a:lnTo>
                      <a:pt x="133350" y="619125"/>
                    </a:lnTo>
                    <a:lnTo>
                      <a:pt x="200025" y="88582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5924550" y="1476375"/>
                <a:ext cx="361950" cy="180975"/>
              </a:xfrm>
              <a:custGeom>
                <a:avLst/>
                <a:gdLst>
                  <a:gd name="connsiteX0" fmla="*/ 0 w 361950"/>
                  <a:gd name="connsiteY0" fmla="*/ 9525 h 180975"/>
                  <a:gd name="connsiteX1" fmla="*/ 200025 w 361950"/>
                  <a:gd name="connsiteY1" fmla="*/ 180975 h 180975"/>
                  <a:gd name="connsiteX2" fmla="*/ 361950 w 361950"/>
                  <a:gd name="connsiteY2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1950" h="180975">
                    <a:moveTo>
                      <a:pt x="0" y="9525"/>
                    </a:moveTo>
                    <a:lnTo>
                      <a:pt x="200025" y="180975"/>
                    </a:lnTo>
                    <a:lnTo>
                      <a:pt x="361950" y="0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" name="任意多边形 56"/>
              <p:cNvSpPr/>
              <p:nvPr/>
            </p:nvSpPr>
            <p:spPr>
              <a:xfrm>
                <a:off x="6089209" y="1074088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>
                <a:off x="6566287" y="1121796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椭圆 58"/>
              <p:cNvSpPr/>
              <p:nvPr/>
            </p:nvSpPr>
            <p:spPr>
              <a:xfrm>
                <a:off x="6496050" y="847725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93" name="直接连接符 92"/>
            <p:cNvCxnSpPr/>
            <p:nvPr/>
          </p:nvCxnSpPr>
          <p:spPr>
            <a:xfrm flipV="1">
              <a:off x="7173311" y="3941379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" name="组合 142"/>
          <p:cNvGrpSpPr/>
          <p:nvPr/>
        </p:nvGrpSpPr>
        <p:grpSpPr>
          <a:xfrm>
            <a:off x="841215" y="3647653"/>
            <a:ext cx="712447" cy="1121963"/>
            <a:chOff x="6187627" y="2131730"/>
            <a:chExt cx="712447" cy="1121963"/>
          </a:xfrm>
        </p:grpSpPr>
        <p:sp>
          <p:nvSpPr>
            <p:cNvPr id="144" name="椭圆 143"/>
            <p:cNvSpPr/>
            <p:nvPr/>
          </p:nvSpPr>
          <p:spPr>
            <a:xfrm>
              <a:off x="6569095" y="245709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6389580" y="2647833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6187627" y="2889055"/>
              <a:ext cx="314150" cy="359028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150" h="359028">
                  <a:moveTo>
                    <a:pt x="218783" y="246832"/>
                  </a:moveTo>
                  <a:lnTo>
                    <a:pt x="196343" y="185124"/>
                  </a:lnTo>
                  <a:lnTo>
                    <a:pt x="314150" y="78538"/>
                  </a:lnTo>
                  <a:lnTo>
                    <a:pt x="207563" y="0"/>
                  </a:lnTo>
                  <a:lnTo>
                    <a:pt x="72927" y="168295"/>
                  </a:lnTo>
                  <a:lnTo>
                    <a:pt x="0" y="291711"/>
                  </a:lnTo>
                  <a:lnTo>
                    <a:pt x="28049" y="35902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6260555" y="2608564"/>
              <a:ext cx="639519" cy="140246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519" h="140246">
                  <a:moveTo>
                    <a:pt x="0" y="0"/>
                  </a:moveTo>
                  <a:lnTo>
                    <a:pt x="140245" y="61708"/>
                  </a:lnTo>
                  <a:lnTo>
                    <a:pt x="336589" y="67318"/>
                  </a:lnTo>
                  <a:lnTo>
                    <a:pt x="560981" y="140246"/>
                  </a:lnTo>
                  <a:lnTo>
                    <a:pt x="639519" y="8414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48" name="直接连接符 147"/>
            <p:cNvCxnSpPr/>
            <p:nvPr/>
          </p:nvCxnSpPr>
          <p:spPr>
            <a:xfrm>
              <a:off x="6198847" y="2131730"/>
              <a:ext cx="168294" cy="1121963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" name="组合 148"/>
          <p:cNvGrpSpPr/>
          <p:nvPr/>
        </p:nvGrpSpPr>
        <p:grpSpPr>
          <a:xfrm>
            <a:off x="695380" y="3965789"/>
            <a:ext cx="1062106" cy="821102"/>
            <a:chOff x="-1655935" y="598475"/>
            <a:chExt cx="1062106" cy="821102"/>
          </a:xfrm>
        </p:grpSpPr>
        <p:sp>
          <p:nvSpPr>
            <p:cNvPr id="150" name="椭圆 149"/>
            <p:cNvSpPr/>
            <p:nvPr/>
          </p:nvSpPr>
          <p:spPr>
            <a:xfrm>
              <a:off x="-943858" y="6381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-1123373" y="828853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-1459202" y="1070074"/>
              <a:ext cx="490771" cy="349503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771" h="349503">
                  <a:moveTo>
                    <a:pt x="490771" y="256357"/>
                  </a:moveTo>
                  <a:lnTo>
                    <a:pt x="434994" y="223224"/>
                  </a:lnTo>
                  <a:lnTo>
                    <a:pt x="476601" y="45200"/>
                  </a:lnTo>
                  <a:lnTo>
                    <a:pt x="341439" y="0"/>
                  </a:lnTo>
                  <a:lnTo>
                    <a:pt x="168703" y="201632"/>
                  </a:lnTo>
                  <a:lnTo>
                    <a:pt x="526" y="277423"/>
                  </a:lnTo>
                  <a:cubicBezTo>
                    <a:pt x="351" y="301450"/>
                    <a:pt x="175" y="325476"/>
                    <a:pt x="0" y="34950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-1257161" y="856901"/>
              <a:ext cx="663332" cy="68165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3332" h="68165">
                  <a:moveTo>
                    <a:pt x="0" y="13644"/>
                  </a:moveTo>
                  <a:lnTo>
                    <a:pt x="135483" y="42015"/>
                  </a:lnTo>
                  <a:lnTo>
                    <a:pt x="341352" y="0"/>
                  </a:lnTo>
                  <a:lnTo>
                    <a:pt x="541932" y="68165"/>
                  </a:lnTo>
                  <a:lnTo>
                    <a:pt x="663332" y="1206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54" name="直接连接符 153"/>
            <p:cNvCxnSpPr/>
            <p:nvPr/>
          </p:nvCxnSpPr>
          <p:spPr>
            <a:xfrm>
              <a:off x="-1655935" y="598475"/>
              <a:ext cx="1014413" cy="67627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" name="组合 154"/>
          <p:cNvGrpSpPr/>
          <p:nvPr/>
        </p:nvGrpSpPr>
        <p:grpSpPr>
          <a:xfrm>
            <a:off x="942312" y="4052301"/>
            <a:ext cx="1180681" cy="758651"/>
            <a:chOff x="-1786374" y="1642929"/>
            <a:chExt cx="1180681" cy="758651"/>
          </a:xfrm>
        </p:grpSpPr>
        <p:sp>
          <p:nvSpPr>
            <p:cNvPr id="156" name="椭圆 155"/>
            <p:cNvSpPr/>
            <p:nvPr/>
          </p:nvSpPr>
          <p:spPr>
            <a:xfrm>
              <a:off x="-1156732" y="164292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-1336247" y="1833663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-1687149" y="2074884"/>
              <a:ext cx="636472" cy="326696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72" h="326696">
                  <a:moveTo>
                    <a:pt x="636472" y="326696"/>
                  </a:moveTo>
                  <a:lnTo>
                    <a:pt x="560599" y="323707"/>
                  </a:lnTo>
                  <a:lnTo>
                    <a:pt x="496699" y="155732"/>
                  </a:lnTo>
                  <a:lnTo>
                    <a:pt x="356512" y="0"/>
                  </a:lnTo>
                  <a:lnTo>
                    <a:pt x="218945" y="146366"/>
                  </a:lnTo>
                  <a:lnTo>
                    <a:pt x="60817" y="81480"/>
                  </a:lnTo>
                  <a:cubicBezTo>
                    <a:pt x="60642" y="105507"/>
                    <a:pt x="175" y="124509"/>
                    <a:pt x="0" y="148536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-1359504" y="1779895"/>
              <a:ext cx="522656" cy="144957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656" h="144957">
                  <a:moveTo>
                    <a:pt x="0" y="0"/>
                  </a:moveTo>
                  <a:lnTo>
                    <a:pt x="95290" y="98710"/>
                  </a:lnTo>
                  <a:lnTo>
                    <a:pt x="230821" y="81816"/>
                  </a:lnTo>
                  <a:lnTo>
                    <a:pt x="411305" y="144957"/>
                  </a:lnTo>
                  <a:lnTo>
                    <a:pt x="522656" y="788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60" name="直接连接符 159"/>
            <p:cNvCxnSpPr/>
            <p:nvPr/>
          </p:nvCxnSpPr>
          <p:spPr>
            <a:xfrm>
              <a:off x="-1786374" y="1724408"/>
              <a:ext cx="1180681" cy="170822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" name="组合 160"/>
          <p:cNvGrpSpPr/>
          <p:nvPr/>
        </p:nvGrpSpPr>
        <p:grpSpPr>
          <a:xfrm>
            <a:off x="1315269" y="3872292"/>
            <a:ext cx="1012914" cy="1003900"/>
            <a:chOff x="5930811" y="2443163"/>
            <a:chExt cx="1012914" cy="1003900"/>
          </a:xfrm>
        </p:grpSpPr>
        <p:sp>
          <p:nvSpPr>
            <p:cNvPr id="162" name="椭圆 161"/>
            <p:cNvSpPr/>
            <p:nvPr/>
          </p:nvSpPr>
          <p:spPr>
            <a:xfrm>
              <a:off x="6437415" y="267412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任意多边形 162"/>
            <p:cNvSpPr/>
            <p:nvPr/>
          </p:nvSpPr>
          <p:spPr>
            <a:xfrm>
              <a:off x="6257900" y="2864858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5930811" y="3058971"/>
              <a:ext cx="536459" cy="38809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6459" h="388092">
                  <a:moveTo>
                    <a:pt x="536459" y="388092"/>
                  </a:moveTo>
                  <a:lnTo>
                    <a:pt x="479636" y="361290"/>
                  </a:lnTo>
                  <a:lnTo>
                    <a:pt x="439548" y="217127"/>
                  </a:lnTo>
                  <a:lnTo>
                    <a:pt x="332699" y="47108"/>
                  </a:lnTo>
                  <a:lnTo>
                    <a:pt x="195132" y="107749"/>
                  </a:lnTo>
                  <a:lnTo>
                    <a:pt x="65579" y="0"/>
                  </a:lnTo>
                  <a:cubicBezTo>
                    <a:pt x="65404" y="24027"/>
                    <a:pt x="175" y="-4596"/>
                    <a:pt x="0" y="1943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6310843" y="2644403"/>
              <a:ext cx="465506" cy="344981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  <a:gd name="connsiteX0" fmla="*/ 0 w 446456"/>
                <a:gd name="connsiteY0" fmla="*/ 0 h 311644"/>
                <a:gd name="connsiteX1" fmla="*/ 19090 w 446456"/>
                <a:gd name="connsiteY1" fmla="*/ 265397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11644"/>
                <a:gd name="connsiteX1" fmla="*/ 28615 w 446456"/>
                <a:gd name="connsiteY1" fmla="*/ 146334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44981"/>
                <a:gd name="connsiteX1" fmla="*/ 28615 w 446456"/>
                <a:gd name="connsiteY1" fmla="*/ 146334 h 344981"/>
                <a:gd name="connsiteX2" fmla="*/ 154621 w 446456"/>
                <a:gd name="connsiteY2" fmla="*/ 248503 h 344981"/>
                <a:gd name="connsiteX3" fmla="*/ 344630 w 446456"/>
                <a:gd name="connsiteY3" fmla="*/ 344981 h 344981"/>
                <a:gd name="connsiteX4" fmla="*/ 446456 w 446456"/>
                <a:gd name="connsiteY4" fmla="*/ 245498 h 344981"/>
                <a:gd name="connsiteX0" fmla="*/ 0 w 465506"/>
                <a:gd name="connsiteY0" fmla="*/ 0 h 344981"/>
                <a:gd name="connsiteX1" fmla="*/ 28615 w 465506"/>
                <a:gd name="connsiteY1" fmla="*/ 146334 h 344981"/>
                <a:gd name="connsiteX2" fmla="*/ 154621 w 465506"/>
                <a:gd name="connsiteY2" fmla="*/ 248503 h 344981"/>
                <a:gd name="connsiteX3" fmla="*/ 344630 w 465506"/>
                <a:gd name="connsiteY3" fmla="*/ 344981 h 344981"/>
                <a:gd name="connsiteX4" fmla="*/ 465506 w 465506"/>
                <a:gd name="connsiteY4" fmla="*/ 335985 h 34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506" h="344981">
                  <a:moveTo>
                    <a:pt x="0" y="0"/>
                  </a:moveTo>
                  <a:lnTo>
                    <a:pt x="28615" y="146334"/>
                  </a:lnTo>
                  <a:lnTo>
                    <a:pt x="154621" y="248503"/>
                  </a:lnTo>
                  <a:lnTo>
                    <a:pt x="344630" y="344981"/>
                  </a:lnTo>
                  <a:lnTo>
                    <a:pt x="465506" y="33598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66" name="直接连接符 165"/>
            <p:cNvCxnSpPr/>
            <p:nvPr/>
          </p:nvCxnSpPr>
          <p:spPr>
            <a:xfrm>
              <a:off x="6029325" y="2443163"/>
              <a:ext cx="914400" cy="681037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组合 166"/>
          <p:cNvGrpSpPr/>
          <p:nvPr/>
        </p:nvGrpSpPr>
        <p:grpSpPr>
          <a:xfrm>
            <a:off x="1713051" y="3784145"/>
            <a:ext cx="740762" cy="1243013"/>
            <a:chOff x="6139908" y="2390775"/>
            <a:chExt cx="740762" cy="1243013"/>
          </a:xfrm>
        </p:grpSpPr>
        <p:sp>
          <p:nvSpPr>
            <p:cNvPr id="168" name="椭圆 167"/>
            <p:cNvSpPr/>
            <p:nvPr/>
          </p:nvSpPr>
          <p:spPr>
            <a:xfrm>
              <a:off x="6608411" y="278472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6338409" y="2889731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6139908" y="3130951"/>
              <a:ext cx="207846" cy="293359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846" h="293359">
                  <a:moveTo>
                    <a:pt x="207846" y="293359"/>
                  </a:moveTo>
                  <a:lnTo>
                    <a:pt x="155785" y="266557"/>
                  </a:lnTo>
                  <a:lnTo>
                    <a:pt x="191897" y="131919"/>
                  </a:lnTo>
                  <a:lnTo>
                    <a:pt x="204111" y="0"/>
                  </a:lnTo>
                  <a:lnTo>
                    <a:pt x="104644" y="13016"/>
                  </a:lnTo>
                  <a:lnTo>
                    <a:pt x="13191" y="62430"/>
                  </a:lnTo>
                  <a:cubicBezTo>
                    <a:pt x="13016" y="86457"/>
                    <a:pt x="175" y="81646"/>
                    <a:pt x="0" y="10567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6574547" y="2669277"/>
              <a:ext cx="306123" cy="536010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  <a:gd name="connsiteX0" fmla="*/ 0 w 446456"/>
                <a:gd name="connsiteY0" fmla="*/ 0 h 311644"/>
                <a:gd name="connsiteX1" fmla="*/ 19090 w 446456"/>
                <a:gd name="connsiteY1" fmla="*/ 265397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11644"/>
                <a:gd name="connsiteX1" fmla="*/ 28615 w 446456"/>
                <a:gd name="connsiteY1" fmla="*/ 146334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44981"/>
                <a:gd name="connsiteX1" fmla="*/ 28615 w 446456"/>
                <a:gd name="connsiteY1" fmla="*/ 146334 h 344981"/>
                <a:gd name="connsiteX2" fmla="*/ 154621 w 446456"/>
                <a:gd name="connsiteY2" fmla="*/ 248503 h 344981"/>
                <a:gd name="connsiteX3" fmla="*/ 344630 w 446456"/>
                <a:gd name="connsiteY3" fmla="*/ 344981 h 344981"/>
                <a:gd name="connsiteX4" fmla="*/ 446456 w 446456"/>
                <a:gd name="connsiteY4" fmla="*/ 245498 h 344981"/>
                <a:gd name="connsiteX0" fmla="*/ 0 w 465506"/>
                <a:gd name="connsiteY0" fmla="*/ 0 h 344981"/>
                <a:gd name="connsiteX1" fmla="*/ 28615 w 465506"/>
                <a:gd name="connsiteY1" fmla="*/ 146334 h 344981"/>
                <a:gd name="connsiteX2" fmla="*/ 154621 w 465506"/>
                <a:gd name="connsiteY2" fmla="*/ 248503 h 344981"/>
                <a:gd name="connsiteX3" fmla="*/ 344630 w 465506"/>
                <a:gd name="connsiteY3" fmla="*/ 344981 h 344981"/>
                <a:gd name="connsiteX4" fmla="*/ 465506 w 465506"/>
                <a:gd name="connsiteY4" fmla="*/ 335985 h 344981"/>
                <a:gd name="connsiteX0" fmla="*/ 0 w 465506"/>
                <a:gd name="connsiteY0" fmla="*/ 0 h 487856"/>
                <a:gd name="connsiteX1" fmla="*/ 28615 w 465506"/>
                <a:gd name="connsiteY1" fmla="*/ 146334 h 487856"/>
                <a:gd name="connsiteX2" fmla="*/ 154621 w 465506"/>
                <a:gd name="connsiteY2" fmla="*/ 248503 h 487856"/>
                <a:gd name="connsiteX3" fmla="*/ 401780 w 465506"/>
                <a:gd name="connsiteY3" fmla="*/ 487856 h 487856"/>
                <a:gd name="connsiteX4" fmla="*/ 465506 w 465506"/>
                <a:gd name="connsiteY4" fmla="*/ 335985 h 487856"/>
                <a:gd name="connsiteX0" fmla="*/ 0 w 498844"/>
                <a:gd name="connsiteY0" fmla="*/ 0 h 531247"/>
                <a:gd name="connsiteX1" fmla="*/ 28615 w 498844"/>
                <a:gd name="connsiteY1" fmla="*/ 146334 h 531247"/>
                <a:gd name="connsiteX2" fmla="*/ 154621 w 498844"/>
                <a:gd name="connsiteY2" fmla="*/ 248503 h 531247"/>
                <a:gd name="connsiteX3" fmla="*/ 401780 w 498844"/>
                <a:gd name="connsiteY3" fmla="*/ 487856 h 531247"/>
                <a:gd name="connsiteX4" fmla="*/ 498844 w 498844"/>
                <a:gd name="connsiteY4" fmla="*/ 531247 h 531247"/>
                <a:gd name="connsiteX0" fmla="*/ 0 w 498844"/>
                <a:gd name="connsiteY0" fmla="*/ 0 h 531247"/>
                <a:gd name="connsiteX1" fmla="*/ 323890 w 498844"/>
                <a:gd name="connsiteY1" fmla="*/ 70134 h 531247"/>
                <a:gd name="connsiteX2" fmla="*/ 154621 w 498844"/>
                <a:gd name="connsiteY2" fmla="*/ 248503 h 531247"/>
                <a:gd name="connsiteX3" fmla="*/ 401780 w 498844"/>
                <a:gd name="connsiteY3" fmla="*/ 487856 h 531247"/>
                <a:gd name="connsiteX4" fmla="*/ 498844 w 498844"/>
                <a:gd name="connsiteY4" fmla="*/ 531247 h 531247"/>
                <a:gd name="connsiteX0" fmla="*/ 326392 w 344223"/>
                <a:gd name="connsiteY0" fmla="*/ 0 h 536010"/>
                <a:gd name="connsiteX1" fmla="*/ 169269 w 344223"/>
                <a:gd name="connsiteY1" fmla="*/ 74897 h 536010"/>
                <a:gd name="connsiteX2" fmla="*/ 0 w 344223"/>
                <a:gd name="connsiteY2" fmla="*/ 253266 h 536010"/>
                <a:gd name="connsiteX3" fmla="*/ 247159 w 344223"/>
                <a:gd name="connsiteY3" fmla="*/ 492619 h 536010"/>
                <a:gd name="connsiteX4" fmla="*/ 344223 w 344223"/>
                <a:gd name="connsiteY4" fmla="*/ 536010 h 536010"/>
                <a:gd name="connsiteX0" fmla="*/ 288292 w 306123"/>
                <a:gd name="connsiteY0" fmla="*/ 0 h 536010"/>
                <a:gd name="connsiteX1" fmla="*/ 131169 w 306123"/>
                <a:gd name="connsiteY1" fmla="*/ 74897 h 536010"/>
                <a:gd name="connsiteX2" fmla="*/ 0 w 306123"/>
                <a:gd name="connsiteY2" fmla="*/ 215166 h 536010"/>
                <a:gd name="connsiteX3" fmla="*/ 209059 w 306123"/>
                <a:gd name="connsiteY3" fmla="*/ 492619 h 536010"/>
                <a:gd name="connsiteX4" fmla="*/ 306123 w 306123"/>
                <a:gd name="connsiteY4" fmla="*/ 536010 h 53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123" h="536010">
                  <a:moveTo>
                    <a:pt x="288292" y="0"/>
                  </a:moveTo>
                  <a:lnTo>
                    <a:pt x="131169" y="74897"/>
                  </a:lnTo>
                  <a:lnTo>
                    <a:pt x="0" y="215166"/>
                  </a:lnTo>
                  <a:lnTo>
                    <a:pt x="209059" y="492619"/>
                  </a:lnTo>
                  <a:lnTo>
                    <a:pt x="306123" y="53601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6819900" y="2390775"/>
              <a:ext cx="57322" cy="1243013"/>
            </a:xfrm>
            <a:custGeom>
              <a:avLst/>
              <a:gdLst>
                <a:gd name="connsiteX0" fmla="*/ 0 w 57322"/>
                <a:gd name="connsiteY0" fmla="*/ 0 h 1243013"/>
                <a:gd name="connsiteX1" fmla="*/ 57150 w 57322"/>
                <a:gd name="connsiteY1" fmla="*/ 619125 h 1243013"/>
                <a:gd name="connsiteX2" fmla="*/ 14288 w 57322"/>
                <a:gd name="connsiteY2" fmla="*/ 1243013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22" h="1243013">
                  <a:moveTo>
                    <a:pt x="0" y="0"/>
                  </a:moveTo>
                  <a:cubicBezTo>
                    <a:pt x="27384" y="205978"/>
                    <a:pt x="54769" y="411956"/>
                    <a:pt x="57150" y="619125"/>
                  </a:cubicBezTo>
                  <a:cubicBezTo>
                    <a:pt x="59531" y="826294"/>
                    <a:pt x="36909" y="1034653"/>
                    <a:pt x="14288" y="1243013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1857829" y="3805010"/>
            <a:ext cx="799019" cy="1219200"/>
            <a:chOff x="4663569" y="2019753"/>
            <a:chExt cx="799019" cy="1219200"/>
          </a:xfrm>
        </p:grpSpPr>
        <p:sp>
          <p:nvSpPr>
            <p:cNvPr id="174" name="椭圆 173"/>
            <p:cNvSpPr/>
            <p:nvPr/>
          </p:nvSpPr>
          <p:spPr>
            <a:xfrm>
              <a:off x="5123646" y="235655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4663569" y="2293203"/>
              <a:ext cx="233784" cy="469571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84" h="469571">
                  <a:moveTo>
                    <a:pt x="151795" y="469571"/>
                  </a:moveTo>
                  <a:lnTo>
                    <a:pt x="118784" y="433245"/>
                  </a:lnTo>
                  <a:lnTo>
                    <a:pt x="145370" y="241456"/>
                  </a:lnTo>
                  <a:lnTo>
                    <a:pt x="233784" y="0"/>
                  </a:lnTo>
                  <a:lnTo>
                    <a:pt x="120030" y="55878"/>
                  </a:lnTo>
                  <a:lnTo>
                    <a:pt x="2" y="119580"/>
                  </a:lnTo>
                  <a:cubicBezTo>
                    <a:pt x="-173" y="143607"/>
                    <a:pt x="10799" y="157846"/>
                    <a:pt x="10624" y="18187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" name="任意多边形 175"/>
            <p:cNvSpPr/>
            <p:nvPr/>
          </p:nvSpPr>
          <p:spPr>
            <a:xfrm>
              <a:off x="5225598" y="2019753"/>
              <a:ext cx="216432" cy="1219200"/>
            </a:xfrm>
            <a:custGeom>
              <a:avLst/>
              <a:gdLst>
                <a:gd name="connsiteX0" fmla="*/ 0 w 57322"/>
                <a:gd name="connsiteY0" fmla="*/ 0 h 1243013"/>
                <a:gd name="connsiteX1" fmla="*/ 57150 w 57322"/>
                <a:gd name="connsiteY1" fmla="*/ 619125 h 1243013"/>
                <a:gd name="connsiteX2" fmla="*/ 14288 w 57322"/>
                <a:gd name="connsiteY2" fmla="*/ 1243013 h 1243013"/>
                <a:gd name="connsiteX0" fmla="*/ 180974 w 246402"/>
                <a:gd name="connsiteY0" fmla="*/ 0 h 1223963"/>
                <a:gd name="connsiteX1" fmla="*/ 238124 w 246402"/>
                <a:gd name="connsiteY1" fmla="*/ 619125 h 1223963"/>
                <a:gd name="connsiteX2" fmla="*/ 0 w 246402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200024 w 216432"/>
                <a:gd name="connsiteY0" fmla="*/ 0 h 1219200"/>
                <a:gd name="connsiteX1" fmla="*/ 185737 w 216432"/>
                <a:gd name="connsiteY1" fmla="*/ 714375 h 1219200"/>
                <a:gd name="connsiteX2" fmla="*/ 0 w 216432"/>
                <a:gd name="connsiteY2" fmla="*/ 12192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32" h="1219200">
                  <a:moveTo>
                    <a:pt x="200024" y="0"/>
                  </a:moveTo>
                  <a:cubicBezTo>
                    <a:pt x="227408" y="205978"/>
                    <a:pt x="219074" y="511175"/>
                    <a:pt x="185737" y="714375"/>
                  </a:cubicBezTo>
                  <a:cubicBezTo>
                    <a:pt x="152400" y="917575"/>
                    <a:pt x="98821" y="1029890"/>
                    <a:pt x="0" y="1219200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900613" y="2222098"/>
              <a:ext cx="285750" cy="135340"/>
            </a:xfrm>
            <a:custGeom>
              <a:avLst/>
              <a:gdLst>
                <a:gd name="connsiteX0" fmla="*/ 0 w 285750"/>
                <a:gd name="connsiteY0" fmla="*/ 78190 h 135340"/>
                <a:gd name="connsiteX1" fmla="*/ 85725 w 285750"/>
                <a:gd name="connsiteY1" fmla="*/ 6752 h 135340"/>
                <a:gd name="connsiteX2" fmla="*/ 157162 w 285750"/>
                <a:gd name="connsiteY2" fmla="*/ 6752 h 135340"/>
                <a:gd name="connsiteX3" fmla="*/ 228600 w 285750"/>
                <a:gd name="connsiteY3" fmla="*/ 40090 h 135340"/>
                <a:gd name="connsiteX4" fmla="*/ 285750 w 285750"/>
                <a:gd name="connsiteY4" fmla="*/ 135340 h 13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135340">
                  <a:moveTo>
                    <a:pt x="0" y="78190"/>
                  </a:moveTo>
                  <a:cubicBezTo>
                    <a:pt x="29765" y="48424"/>
                    <a:pt x="59531" y="18658"/>
                    <a:pt x="85725" y="6752"/>
                  </a:cubicBezTo>
                  <a:cubicBezTo>
                    <a:pt x="111919" y="-5154"/>
                    <a:pt x="133350" y="1196"/>
                    <a:pt x="157162" y="6752"/>
                  </a:cubicBezTo>
                  <a:cubicBezTo>
                    <a:pt x="180974" y="12308"/>
                    <a:pt x="207169" y="18659"/>
                    <a:pt x="228600" y="40090"/>
                  </a:cubicBezTo>
                  <a:cubicBezTo>
                    <a:pt x="250031" y="61521"/>
                    <a:pt x="267890" y="98430"/>
                    <a:pt x="285750" y="13534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5167313" y="2290763"/>
              <a:ext cx="295275" cy="19050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19050">
                  <a:moveTo>
                    <a:pt x="295275" y="0"/>
                  </a:moveTo>
                  <a:lnTo>
                    <a:pt x="152400" y="19050"/>
                  </a:lnTo>
                  <a:lnTo>
                    <a:pt x="0" y="95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5267325" y="2571750"/>
              <a:ext cx="142875" cy="195263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95263">
                  <a:moveTo>
                    <a:pt x="142875" y="190500"/>
                  </a:moveTo>
                  <a:lnTo>
                    <a:pt x="80963" y="195263"/>
                  </a:lnTo>
                  <a:lnTo>
                    <a:pt x="19050" y="8096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1990039" y="3473625"/>
            <a:ext cx="811044" cy="1548316"/>
            <a:chOff x="4544554" y="2080254"/>
            <a:chExt cx="811044" cy="1548316"/>
          </a:xfrm>
        </p:grpSpPr>
        <p:sp>
          <p:nvSpPr>
            <p:cNvPr id="181" name="椭圆 180"/>
            <p:cNvSpPr/>
            <p:nvPr/>
          </p:nvSpPr>
          <p:spPr>
            <a:xfrm>
              <a:off x="4959505" y="260329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rot="4691591">
              <a:off x="4456265" y="2168543"/>
              <a:ext cx="536029" cy="35945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6029" h="359452">
                  <a:moveTo>
                    <a:pt x="536029" y="359452"/>
                  </a:moveTo>
                  <a:lnTo>
                    <a:pt x="487848" y="349147"/>
                  </a:lnTo>
                  <a:lnTo>
                    <a:pt x="373529" y="249541"/>
                  </a:lnTo>
                  <a:lnTo>
                    <a:pt x="283612" y="0"/>
                  </a:lnTo>
                  <a:lnTo>
                    <a:pt x="116972" y="122670"/>
                  </a:lnTo>
                  <a:lnTo>
                    <a:pt x="0" y="264858"/>
                  </a:lnTo>
                  <a:cubicBezTo>
                    <a:pt x="-175" y="288885"/>
                    <a:pt x="38768" y="308970"/>
                    <a:pt x="38593" y="3329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4994781" y="2404608"/>
              <a:ext cx="340038" cy="1223962"/>
            </a:xfrm>
            <a:custGeom>
              <a:avLst/>
              <a:gdLst>
                <a:gd name="connsiteX0" fmla="*/ 0 w 57322"/>
                <a:gd name="connsiteY0" fmla="*/ 0 h 1243013"/>
                <a:gd name="connsiteX1" fmla="*/ 57150 w 57322"/>
                <a:gd name="connsiteY1" fmla="*/ 619125 h 1243013"/>
                <a:gd name="connsiteX2" fmla="*/ 14288 w 57322"/>
                <a:gd name="connsiteY2" fmla="*/ 1243013 h 1243013"/>
                <a:gd name="connsiteX0" fmla="*/ 180974 w 246402"/>
                <a:gd name="connsiteY0" fmla="*/ 0 h 1223963"/>
                <a:gd name="connsiteX1" fmla="*/ 238124 w 246402"/>
                <a:gd name="connsiteY1" fmla="*/ 619125 h 1223963"/>
                <a:gd name="connsiteX2" fmla="*/ 0 w 246402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200024 w 216432"/>
                <a:gd name="connsiteY0" fmla="*/ 0 h 1219200"/>
                <a:gd name="connsiteX1" fmla="*/ 185737 w 216432"/>
                <a:gd name="connsiteY1" fmla="*/ 714375 h 1219200"/>
                <a:gd name="connsiteX2" fmla="*/ 0 w 216432"/>
                <a:gd name="connsiteY2" fmla="*/ 1219200 h 1219200"/>
                <a:gd name="connsiteX0" fmla="*/ 319087 w 342164"/>
                <a:gd name="connsiteY0" fmla="*/ 0 h 1247775"/>
                <a:gd name="connsiteX1" fmla="*/ 304800 w 342164"/>
                <a:gd name="connsiteY1" fmla="*/ 714375 h 1247775"/>
                <a:gd name="connsiteX2" fmla="*/ 0 w 342164"/>
                <a:gd name="connsiteY2" fmla="*/ 1247775 h 1247775"/>
                <a:gd name="connsiteX0" fmla="*/ 319087 w 325587"/>
                <a:gd name="connsiteY0" fmla="*/ 0 h 1247775"/>
                <a:gd name="connsiteX1" fmla="*/ 228600 w 325587"/>
                <a:gd name="connsiteY1" fmla="*/ 733425 h 1247775"/>
                <a:gd name="connsiteX2" fmla="*/ 0 w 325587"/>
                <a:gd name="connsiteY2" fmla="*/ 1247775 h 1247775"/>
                <a:gd name="connsiteX0" fmla="*/ 319087 w 327125"/>
                <a:gd name="connsiteY0" fmla="*/ 0 h 1247775"/>
                <a:gd name="connsiteX1" fmla="*/ 228600 w 327125"/>
                <a:gd name="connsiteY1" fmla="*/ 733425 h 1247775"/>
                <a:gd name="connsiteX2" fmla="*/ 0 w 327125"/>
                <a:gd name="connsiteY2" fmla="*/ 1247775 h 1247775"/>
                <a:gd name="connsiteX0" fmla="*/ 333374 w 340038"/>
                <a:gd name="connsiteY0" fmla="*/ 0 h 1223962"/>
                <a:gd name="connsiteX1" fmla="*/ 242887 w 340038"/>
                <a:gd name="connsiteY1" fmla="*/ 733425 h 1223962"/>
                <a:gd name="connsiteX2" fmla="*/ 0 w 340038"/>
                <a:gd name="connsiteY2" fmla="*/ 1223962 h 1223962"/>
                <a:gd name="connsiteX0" fmla="*/ 333374 w 340038"/>
                <a:gd name="connsiteY0" fmla="*/ 0 h 1223962"/>
                <a:gd name="connsiteX1" fmla="*/ 242887 w 340038"/>
                <a:gd name="connsiteY1" fmla="*/ 733425 h 1223962"/>
                <a:gd name="connsiteX2" fmla="*/ 0 w 340038"/>
                <a:gd name="connsiteY2" fmla="*/ 1223962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038" h="1223962">
                  <a:moveTo>
                    <a:pt x="333374" y="0"/>
                  </a:moveTo>
                  <a:cubicBezTo>
                    <a:pt x="360758" y="205978"/>
                    <a:pt x="298449" y="529431"/>
                    <a:pt x="242887" y="733425"/>
                  </a:cubicBezTo>
                  <a:cubicBezTo>
                    <a:pt x="187325" y="937419"/>
                    <a:pt x="113108" y="1034652"/>
                    <a:pt x="0" y="1223962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5024438" y="2528889"/>
              <a:ext cx="331160" cy="180068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161925">
                  <a:moveTo>
                    <a:pt x="304800" y="161925"/>
                  </a:moveTo>
                  <a:lnTo>
                    <a:pt x="161925" y="71437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5103184" y="2818494"/>
              <a:ext cx="161925" cy="247650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47650">
                  <a:moveTo>
                    <a:pt x="161925" y="247650"/>
                  </a:moveTo>
                  <a:lnTo>
                    <a:pt x="80963" y="195263"/>
                  </a:lnTo>
                  <a:lnTo>
                    <a:pt x="19050" y="8096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4914900" y="2328863"/>
              <a:ext cx="109538" cy="285750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85750">
                  <a:moveTo>
                    <a:pt x="109538" y="285750"/>
                  </a:moveTo>
                  <a:lnTo>
                    <a:pt x="80963" y="142875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" name="组合 186"/>
          <p:cNvGrpSpPr/>
          <p:nvPr/>
        </p:nvGrpSpPr>
        <p:grpSpPr>
          <a:xfrm>
            <a:off x="2149791" y="2876919"/>
            <a:ext cx="916856" cy="2146157"/>
            <a:chOff x="6112192" y="2107662"/>
            <a:chExt cx="916856" cy="2146157"/>
          </a:xfrm>
        </p:grpSpPr>
        <p:sp>
          <p:nvSpPr>
            <p:cNvPr id="188" name="椭圆 187"/>
            <p:cNvSpPr/>
            <p:nvPr/>
          </p:nvSpPr>
          <p:spPr>
            <a:xfrm>
              <a:off x="6488948" y="298565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 rot="7905334">
              <a:off x="5897489" y="2322365"/>
              <a:ext cx="794241" cy="364835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69138 w 536029"/>
                <a:gd name="connsiteY4" fmla="*/ 13345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607970 w 607970"/>
                <a:gd name="connsiteY0" fmla="*/ 359452 h 359452"/>
                <a:gd name="connsiteX1" fmla="*/ 559789 w 607970"/>
                <a:gd name="connsiteY1" fmla="*/ 349147 h 359452"/>
                <a:gd name="connsiteX2" fmla="*/ 445470 w 607970"/>
                <a:gd name="connsiteY2" fmla="*/ 249541 h 359452"/>
                <a:gd name="connsiteX3" fmla="*/ 355553 w 607970"/>
                <a:gd name="connsiteY3" fmla="*/ 0 h 359452"/>
                <a:gd name="connsiteX4" fmla="*/ 141079 w 607970"/>
                <a:gd name="connsiteY4" fmla="*/ 133450 h 359452"/>
                <a:gd name="connsiteX5" fmla="*/ 0 w 607970"/>
                <a:gd name="connsiteY5" fmla="*/ 284391 h 359452"/>
                <a:gd name="connsiteX6" fmla="*/ 110534 w 607970"/>
                <a:gd name="connsiteY6" fmla="*/ 332997 h 359452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445471 w 607971"/>
                <a:gd name="connsiteY2" fmla="*/ 249541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564619 w 607971"/>
                <a:gd name="connsiteY2" fmla="*/ 111255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725136"/>
                <a:gd name="connsiteY0" fmla="*/ 359452 h 364835"/>
                <a:gd name="connsiteX1" fmla="*/ 725125 w 725136"/>
                <a:gd name="connsiteY1" fmla="*/ 169630 h 364835"/>
                <a:gd name="connsiteX2" fmla="*/ 564619 w 725136"/>
                <a:gd name="connsiteY2" fmla="*/ 111255 h 364835"/>
                <a:gd name="connsiteX3" fmla="*/ 355554 w 725136"/>
                <a:gd name="connsiteY3" fmla="*/ 0 h 364835"/>
                <a:gd name="connsiteX4" fmla="*/ 141080 w 725136"/>
                <a:gd name="connsiteY4" fmla="*/ 133450 h 364835"/>
                <a:gd name="connsiteX5" fmla="*/ 1 w 725136"/>
                <a:gd name="connsiteY5" fmla="*/ 284391 h 364835"/>
                <a:gd name="connsiteX6" fmla="*/ 17658 w 725136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4241" h="364835">
                  <a:moveTo>
                    <a:pt x="794241" y="167631"/>
                  </a:moveTo>
                  <a:lnTo>
                    <a:pt x="725125" y="169630"/>
                  </a:lnTo>
                  <a:cubicBezTo>
                    <a:pt x="681815" y="168738"/>
                    <a:pt x="638883" y="161123"/>
                    <a:pt x="564619" y="111255"/>
                  </a:cubicBezTo>
                  <a:lnTo>
                    <a:pt x="355554" y="0"/>
                  </a:lnTo>
                  <a:lnTo>
                    <a:pt x="141080" y="133450"/>
                  </a:lnTo>
                  <a:lnTo>
                    <a:pt x="1" y="284391"/>
                  </a:lnTo>
                  <a:cubicBezTo>
                    <a:pt x="-174" y="308418"/>
                    <a:pt x="17833" y="340808"/>
                    <a:pt x="17658" y="36483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6428974" y="3067957"/>
              <a:ext cx="600074" cy="1185862"/>
            </a:xfrm>
            <a:custGeom>
              <a:avLst/>
              <a:gdLst>
                <a:gd name="connsiteX0" fmla="*/ 0 w 57322"/>
                <a:gd name="connsiteY0" fmla="*/ 0 h 1243013"/>
                <a:gd name="connsiteX1" fmla="*/ 57150 w 57322"/>
                <a:gd name="connsiteY1" fmla="*/ 619125 h 1243013"/>
                <a:gd name="connsiteX2" fmla="*/ 14288 w 57322"/>
                <a:gd name="connsiteY2" fmla="*/ 1243013 h 1243013"/>
                <a:gd name="connsiteX0" fmla="*/ 180974 w 246402"/>
                <a:gd name="connsiteY0" fmla="*/ 0 h 1223963"/>
                <a:gd name="connsiteX1" fmla="*/ 238124 w 246402"/>
                <a:gd name="connsiteY1" fmla="*/ 619125 h 1223963"/>
                <a:gd name="connsiteX2" fmla="*/ 0 w 246402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200024 w 216432"/>
                <a:gd name="connsiteY0" fmla="*/ 0 h 1219200"/>
                <a:gd name="connsiteX1" fmla="*/ 185737 w 216432"/>
                <a:gd name="connsiteY1" fmla="*/ 714375 h 1219200"/>
                <a:gd name="connsiteX2" fmla="*/ 0 w 216432"/>
                <a:gd name="connsiteY2" fmla="*/ 1219200 h 1219200"/>
                <a:gd name="connsiteX0" fmla="*/ 319087 w 342164"/>
                <a:gd name="connsiteY0" fmla="*/ 0 h 1247775"/>
                <a:gd name="connsiteX1" fmla="*/ 304800 w 342164"/>
                <a:gd name="connsiteY1" fmla="*/ 714375 h 1247775"/>
                <a:gd name="connsiteX2" fmla="*/ 0 w 342164"/>
                <a:gd name="connsiteY2" fmla="*/ 1247775 h 1247775"/>
                <a:gd name="connsiteX0" fmla="*/ 319087 w 325587"/>
                <a:gd name="connsiteY0" fmla="*/ 0 h 1247775"/>
                <a:gd name="connsiteX1" fmla="*/ 228600 w 325587"/>
                <a:gd name="connsiteY1" fmla="*/ 733425 h 1247775"/>
                <a:gd name="connsiteX2" fmla="*/ 0 w 325587"/>
                <a:gd name="connsiteY2" fmla="*/ 1247775 h 1247775"/>
                <a:gd name="connsiteX0" fmla="*/ 319087 w 327125"/>
                <a:gd name="connsiteY0" fmla="*/ 0 h 1247775"/>
                <a:gd name="connsiteX1" fmla="*/ 228600 w 327125"/>
                <a:gd name="connsiteY1" fmla="*/ 733425 h 1247775"/>
                <a:gd name="connsiteX2" fmla="*/ 0 w 327125"/>
                <a:gd name="connsiteY2" fmla="*/ 1247775 h 1247775"/>
                <a:gd name="connsiteX0" fmla="*/ 333374 w 340038"/>
                <a:gd name="connsiteY0" fmla="*/ 0 h 1223962"/>
                <a:gd name="connsiteX1" fmla="*/ 242887 w 340038"/>
                <a:gd name="connsiteY1" fmla="*/ 733425 h 1223962"/>
                <a:gd name="connsiteX2" fmla="*/ 0 w 340038"/>
                <a:gd name="connsiteY2" fmla="*/ 1223962 h 1223962"/>
                <a:gd name="connsiteX0" fmla="*/ 333374 w 340038"/>
                <a:gd name="connsiteY0" fmla="*/ 0 h 1223962"/>
                <a:gd name="connsiteX1" fmla="*/ 242887 w 340038"/>
                <a:gd name="connsiteY1" fmla="*/ 733425 h 1223962"/>
                <a:gd name="connsiteX2" fmla="*/ 0 w 340038"/>
                <a:gd name="connsiteY2" fmla="*/ 1223962 h 1223962"/>
                <a:gd name="connsiteX0" fmla="*/ 600074 w 611634"/>
                <a:gd name="connsiteY0" fmla="*/ 0 h 1185862"/>
                <a:gd name="connsiteX1" fmla="*/ 509587 w 611634"/>
                <a:gd name="connsiteY1" fmla="*/ 733425 h 1185862"/>
                <a:gd name="connsiteX2" fmla="*/ 0 w 611634"/>
                <a:gd name="connsiteY2" fmla="*/ 1185862 h 1185862"/>
                <a:gd name="connsiteX0" fmla="*/ 600074 w 602482"/>
                <a:gd name="connsiteY0" fmla="*/ 0 h 1185862"/>
                <a:gd name="connsiteX1" fmla="*/ 314324 w 602482"/>
                <a:gd name="connsiteY1" fmla="*/ 628650 h 1185862"/>
                <a:gd name="connsiteX2" fmla="*/ 0 w 602482"/>
                <a:gd name="connsiteY2" fmla="*/ 1185862 h 1185862"/>
                <a:gd name="connsiteX0" fmla="*/ 600074 w 602344"/>
                <a:gd name="connsiteY0" fmla="*/ 0 h 1185862"/>
                <a:gd name="connsiteX1" fmla="*/ 300037 w 602344"/>
                <a:gd name="connsiteY1" fmla="*/ 628650 h 1185862"/>
                <a:gd name="connsiteX2" fmla="*/ 0 w 602344"/>
                <a:gd name="connsiteY2" fmla="*/ 1185862 h 1185862"/>
                <a:gd name="connsiteX0" fmla="*/ 600074 w 602877"/>
                <a:gd name="connsiteY0" fmla="*/ 0 h 1185862"/>
                <a:gd name="connsiteX1" fmla="*/ 347662 w 602877"/>
                <a:gd name="connsiteY1" fmla="*/ 547688 h 1185862"/>
                <a:gd name="connsiteX2" fmla="*/ 0 w 602877"/>
                <a:gd name="connsiteY2" fmla="*/ 1185862 h 1185862"/>
                <a:gd name="connsiteX0" fmla="*/ 600074 w 600074"/>
                <a:gd name="connsiteY0" fmla="*/ 0 h 1185862"/>
                <a:gd name="connsiteX1" fmla="*/ 347662 w 600074"/>
                <a:gd name="connsiteY1" fmla="*/ 547688 h 1185862"/>
                <a:gd name="connsiteX2" fmla="*/ 0 w 600074"/>
                <a:gd name="connsiteY2" fmla="*/ 1185862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074" h="1185862">
                  <a:moveTo>
                    <a:pt x="600074" y="0"/>
                  </a:moveTo>
                  <a:cubicBezTo>
                    <a:pt x="551258" y="177403"/>
                    <a:pt x="447674" y="350044"/>
                    <a:pt x="347662" y="547688"/>
                  </a:cubicBezTo>
                  <a:cubicBezTo>
                    <a:pt x="247650" y="745332"/>
                    <a:pt x="113108" y="996552"/>
                    <a:pt x="0" y="1185862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任意多边形 190"/>
            <p:cNvSpPr/>
            <p:nvPr/>
          </p:nvSpPr>
          <p:spPr>
            <a:xfrm>
              <a:off x="6548438" y="2867026"/>
              <a:ext cx="374703" cy="495756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82" h="388906">
                  <a:moveTo>
                    <a:pt x="282882" y="388906"/>
                  </a:moveTo>
                  <a:lnTo>
                    <a:pt x="196991" y="208482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6585003" y="3224668"/>
              <a:ext cx="195262" cy="414337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14337">
                  <a:moveTo>
                    <a:pt x="195262" y="414337"/>
                  </a:moveTo>
                  <a:lnTo>
                    <a:pt x="71438" y="333376"/>
                  </a:lnTo>
                  <a:lnTo>
                    <a:pt x="9525" y="147638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6472918" y="2596924"/>
              <a:ext cx="80963" cy="380999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  <a:gd name="connsiteX0" fmla="*/ 157163 w 157163"/>
                <a:gd name="connsiteY0" fmla="*/ 290512 h 290512"/>
                <a:gd name="connsiteX1" fmla="*/ 80963 w 157163"/>
                <a:gd name="connsiteY1" fmla="*/ 142875 h 290512"/>
                <a:gd name="connsiteX2" fmla="*/ 0 w 157163"/>
                <a:gd name="connsiteY2" fmla="*/ 0 h 290512"/>
                <a:gd name="connsiteX0" fmla="*/ 157163 w 157163"/>
                <a:gd name="connsiteY0" fmla="*/ 290512 h 290512"/>
                <a:gd name="connsiteX1" fmla="*/ 133350 w 157163"/>
                <a:gd name="connsiteY1" fmla="*/ 147637 h 290512"/>
                <a:gd name="connsiteX2" fmla="*/ 0 w 157163"/>
                <a:gd name="connsiteY2" fmla="*/ 0 h 290512"/>
                <a:gd name="connsiteX0" fmla="*/ 80963 w 80963"/>
                <a:gd name="connsiteY0" fmla="*/ 380999 h 380999"/>
                <a:gd name="connsiteX1" fmla="*/ 57150 w 80963"/>
                <a:gd name="connsiteY1" fmla="*/ 238124 h 380999"/>
                <a:gd name="connsiteX2" fmla="*/ 0 w 80963"/>
                <a:gd name="connsiteY2" fmla="*/ 0 h 38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380999">
                  <a:moveTo>
                    <a:pt x="80963" y="380999"/>
                  </a:moveTo>
                  <a:lnTo>
                    <a:pt x="57150" y="2381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2612571" y="2501900"/>
            <a:ext cx="507413" cy="2498605"/>
            <a:chOff x="5486400" y="2031111"/>
            <a:chExt cx="507413" cy="2498605"/>
          </a:xfrm>
        </p:grpSpPr>
        <p:sp>
          <p:nvSpPr>
            <p:cNvPr id="195" name="椭圆 194"/>
            <p:cNvSpPr/>
            <p:nvPr/>
          </p:nvSpPr>
          <p:spPr>
            <a:xfrm>
              <a:off x="5545436" y="300369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 rot="7905334">
              <a:off x="5148039" y="2417229"/>
              <a:ext cx="953578" cy="18134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69138 w 536029"/>
                <a:gd name="connsiteY4" fmla="*/ 13345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607970 w 607970"/>
                <a:gd name="connsiteY0" fmla="*/ 359452 h 359452"/>
                <a:gd name="connsiteX1" fmla="*/ 559789 w 607970"/>
                <a:gd name="connsiteY1" fmla="*/ 349147 h 359452"/>
                <a:gd name="connsiteX2" fmla="*/ 445470 w 607970"/>
                <a:gd name="connsiteY2" fmla="*/ 249541 h 359452"/>
                <a:gd name="connsiteX3" fmla="*/ 355553 w 607970"/>
                <a:gd name="connsiteY3" fmla="*/ 0 h 359452"/>
                <a:gd name="connsiteX4" fmla="*/ 141079 w 607970"/>
                <a:gd name="connsiteY4" fmla="*/ 133450 h 359452"/>
                <a:gd name="connsiteX5" fmla="*/ 0 w 607970"/>
                <a:gd name="connsiteY5" fmla="*/ 284391 h 359452"/>
                <a:gd name="connsiteX6" fmla="*/ 110534 w 607970"/>
                <a:gd name="connsiteY6" fmla="*/ 332997 h 359452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445471 w 607971"/>
                <a:gd name="connsiteY2" fmla="*/ 249541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564619 w 607971"/>
                <a:gd name="connsiteY2" fmla="*/ 111255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725136"/>
                <a:gd name="connsiteY0" fmla="*/ 359452 h 364835"/>
                <a:gd name="connsiteX1" fmla="*/ 725125 w 725136"/>
                <a:gd name="connsiteY1" fmla="*/ 169630 h 364835"/>
                <a:gd name="connsiteX2" fmla="*/ 564619 w 725136"/>
                <a:gd name="connsiteY2" fmla="*/ 111255 h 364835"/>
                <a:gd name="connsiteX3" fmla="*/ 355554 w 725136"/>
                <a:gd name="connsiteY3" fmla="*/ 0 h 364835"/>
                <a:gd name="connsiteX4" fmla="*/ 141080 w 725136"/>
                <a:gd name="connsiteY4" fmla="*/ 133450 h 364835"/>
                <a:gd name="connsiteX5" fmla="*/ 1 w 725136"/>
                <a:gd name="connsiteY5" fmla="*/ 284391 h 364835"/>
                <a:gd name="connsiteX6" fmla="*/ 17658 w 725136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270148 h 467352"/>
                <a:gd name="connsiteX1" fmla="*/ 725125 w 794241"/>
                <a:gd name="connsiteY1" fmla="*/ 272147 h 467352"/>
                <a:gd name="connsiteX2" fmla="*/ 564619 w 794241"/>
                <a:gd name="connsiteY2" fmla="*/ 213772 h 467352"/>
                <a:gd name="connsiteX3" fmla="*/ 264036 w 794241"/>
                <a:gd name="connsiteY3" fmla="*/ 0 h 467352"/>
                <a:gd name="connsiteX4" fmla="*/ 141080 w 794241"/>
                <a:gd name="connsiteY4" fmla="*/ 235967 h 467352"/>
                <a:gd name="connsiteX5" fmla="*/ 1 w 794241"/>
                <a:gd name="connsiteY5" fmla="*/ 386908 h 467352"/>
                <a:gd name="connsiteX6" fmla="*/ 17658 w 794241"/>
                <a:gd name="connsiteY6" fmla="*/ 467352 h 467352"/>
                <a:gd name="connsiteX0" fmla="*/ 794241 w 794241"/>
                <a:gd name="connsiteY0" fmla="*/ 270148 h 467352"/>
                <a:gd name="connsiteX1" fmla="*/ 725125 w 794241"/>
                <a:gd name="connsiteY1" fmla="*/ 272147 h 467352"/>
                <a:gd name="connsiteX2" fmla="*/ 564619 w 794241"/>
                <a:gd name="connsiteY2" fmla="*/ 213772 h 467352"/>
                <a:gd name="connsiteX3" fmla="*/ 264036 w 794241"/>
                <a:gd name="connsiteY3" fmla="*/ 0 h 467352"/>
                <a:gd name="connsiteX4" fmla="*/ 86741 w 794241"/>
                <a:gd name="connsiteY4" fmla="*/ 71919 h 467352"/>
                <a:gd name="connsiteX5" fmla="*/ 1 w 794241"/>
                <a:gd name="connsiteY5" fmla="*/ 386908 h 467352"/>
                <a:gd name="connsiteX6" fmla="*/ 17658 w 794241"/>
                <a:gd name="connsiteY6" fmla="*/ 467352 h 467352"/>
                <a:gd name="connsiteX0" fmla="*/ 973470 w 973470"/>
                <a:gd name="connsiteY0" fmla="*/ 270148 h 467352"/>
                <a:gd name="connsiteX1" fmla="*/ 904354 w 973470"/>
                <a:gd name="connsiteY1" fmla="*/ 272147 h 467352"/>
                <a:gd name="connsiteX2" fmla="*/ 743848 w 973470"/>
                <a:gd name="connsiteY2" fmla="*/ 213772 h 467352"/>
                <a:gd name="connsiteX3" fmla="*/ 443265 w 973470"/>
                <a:gd name="connsiteY3" fmla="*/ 0 h 467352"/>
                <a:gd name="connsiteX4" fmla="*/ 265970 w 973470"/>
                <a:gd name="connsiteY4" fmla="*/ 71919 h 467352"/>
                <a:gd name="connsiteX5" fmla="*/ 0 w 973470"/>
                <a:gd name="connsiteY5" fmla="*/ 114707 h 467352"/>
                <a:gd name="connsiteX6" fmla="*/ 196887 w 973470"/>
                <a:gd name="connsiteY6" fmla="*/ 467352 h 467352"/>
                <a:gd name="connsiteX0" fmla="*/ 1067333 w 1067333"/>
                <a:gd name="connsiteY0" fmla="*/ 270148 h 272147"/>
                <a:gd name="connsiteX1" fmla="*/ 998217 w 1067333"/>
                <a:gd name="connsiteY1" fmla="*/ 272147 h 272147"/>
                <a:gd name="connsiteX2" fmla="*/ 837711 w 1067333"/>
                <a:gd name="connsiteY2" fmla="*/ 213772 h 272147"/>
                <a:gd name="connsiteX3" fmla="*/ 537128 w 1067333"/>
                <a:gd name="connsiteY3" fmla="*/ 0 h 272147"/>
                <a:gd name="connsiteX4" fmla="*/ 359833 w 1067333"/>
                <a:gd name="connsiteY4" fmla="*/ 71919 h 272147"/>
                <a:gd name="connsiteX5" fmla="*/ 93863 w 1067333"/>
                <a:gd name="connsiteY5" fmla="*/ 114707 h 272147"/>
                <a:gd name="connsiteX6" fmla="*/ 0 w 1067333"/>
                <a:gd name="connsiteY6" fmla="*/ 181342 h 272147"/>
                <a:gd name="connsiteX0" fmla="*/ 1067333 w 1067333"/>
                <a:gd name="connsiteY0" fmla="*/ 270148 h 272147"/>
                <a:gd name="connsiteX1" fmla="*/ 998217 w 1067333"/>
                <a:gd name="connsiteY1" fmla="*/ 272147 h 272147"/>
                <a:gd name="connsiteX2" fmla="*/ 720571 w 1067333"/>
                <a:gd name="connsiteY2" fmla="*/ 34933 h 272147"/>
                <a:gd name="connsiteX3" fmla="*/ 537128 w 1067333"/>
                <a:gd name="connsiteY3" fmla="*/ 0 h 272147"/>
                <a:gd name="connsiteX4" fmla="*/ 359833 w 1067333"/>
                <a:gd name="connsiteY4" fmla="*/ 71919 h 272147"/>
                <a:gd name="connsiteX5" fmla="*/ 93863 w 1067333"/>
                <a:gd name="connsiteY5" fmla="*/ 114707 h 272147"/>
                <a:gd name="connsiteX6" fmla="*/ 0 w 1067333"/>
                <a:gd name="connsiteY6" fmla="*/ 181342 h 272147"/>
                <a:gd name="connsiteX0" fmla="*/ 1067333 w 1067333"/>
                <a:gd name="connsiteY0" fmla="*/ 270148 h 270148"/>
                <a:gd name="connsiteX1" fmla="*/ 889809 w 1067333"/>
                <a:gd name="connsiteY1" fmla="*/ 71343 h 270148"/>
                <a:gd name="connsiteX2" fmla="*/ 720571 w 1067333"/>
                <a:gd name="connsiteY2" fmla="*/ 34933 h 270148"/>
                <a:gd name="connsiteX3" fmla="*/ 537128 w 1067333"/>
                <a:gd name="connsiteY3" fmla="*/ 0 h 270148"/>
                <a:gd name="connsiteX4" fmla="*/ 359833 w 1067333"/>
                <a:gd name="connsiteY4" fmla="*/ 71919 h 270148"/>
                <a:gd name="connsiteX5" fmla="*/ 93863 w 1067333"/>
                <a:gd name="connsiteY5" fmla="*/ 114707 h 270148"/>
                <a:gd name="connsiteX6" fmla="*/ 0 w 1067333"/>
                <a:gd name="connsiteY6" fmla="*/ 181342 h 270148"/>
                <a:gd name="connsiteX0" fmla="*/ 953578 w 953578"/>
                <a:gd name="connsiteY0" fmla="*/ 31606 h 181342"/>
                <a:gd name="connsiteX1" fmla="*/ 889809 w 953578"/>
                <a:gd name="connsiteY1" fmla="*/ 71343 h 181342"/>
                <a:gd name="connsiteX2" fmla="*/ 720571 w 953578"/>
                <a:gd name="connsiteY2" fmla="*/ 34933 h 181342"/>
                <a:gd name="connsiteX3" fmla="*/ 537128 w 953578"/>
                <a:gd name="connsiteY3" fmla="*/ 0 h 181342"/>
                <a:gd name="connsiteX4" fmla="*/ 359833 w 953578"/>
                <a:gd name="connsiteY4" fmla="*/ 71919 h 181342"/>
                <a:gd name="connsiteX5" fmla="*/ 93863 w 953578"/>
                <a:gd name="connsiteY5" fmla="*/ 114707 h 181342"/>
                <a:gd name="connsiteX6" fmla="*/ 0 w 953578"/>
                <a:gd name="connsiteY6" fmla="*/ 181342 h 18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3578" h="181342">
                  <a:moveTo>
                    <a:pt x="953578" y="31606"/>
                  </a:moveTo>
                  <a:lnTo>
                    <a:pt x="889809" y="71343"/>
                  </a:lnTo>
                  <a:cubicBezTo>
                    <a:pt x="846499" y="70451"/>
                    <a:pt x="794835" y="84801"/>
                    <a:pt x="720571" y="34933"/>
                  </a:cubicBezTo>
                  <a:lnTo>
                    <a:pt x="537128" y="0"/>
                  </a:lnTo>
                  <a:lnTo>
                    <a:pt x="359833" y="71919"/>
                  </a:lnTo>
                  <a:lnTo>
                    <a:pt x="93863" y="114707"/>
                  </a:lnTo>
                  <a:cubicBezTo>
                    <a:pt x="93688" y="138734"/>
                    <a:pt x="175" y="157315"/>
                    <a:pt x="0" y="1813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5689494" y="2943205"/>
              <a:ext cx="221422" cy="538039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163" h="422076">
                  <a:moveTo>
                    <a:pt x="167163" y="422076"/>
                  </a:moveTo>
                  <a:lnTo>
                    <a:pt x="121176" y="24165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5641490" y="3242707"/>
              <a:ext cx="131835" cy="477763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95262 w 195262"/>
                <a:gd name="connsiteY0" fmla="*/ 414337 h 414337"/>
                <a:gd name="connsiteX1" fmla="*/ 50296 w 195262"/>
                <a:gd name="connsiteY1" fmla="*/ 317519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31835 w 131835"/>
                <a:gd name="connsiteY0" fmla="*/ 477763 h 477763"/>
                <a:gd name="connsiteX1" fmla="*/ 50296 w 131835"/>
                <a:gd name="connsiteY1" fmla="*/ 317519 h 477763"/>
                <a:gd name="connsiteX2" fmla="*/ 9525 w 131835"/>
                <a:gd name="connsiteY2" fmla="*/ 147638 h 477763"/>
                <a:gd name="connsiteX3" fmla="*/ 0 w 131835"/>
                <a:gd name="connsiteY3" fmla="*/ 0 h 47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35" h="477763">
                  <a:moveTo>
                    <a:pt x="131835" y="477763"/>
                  </a:moveTo>
                  <a:lnTo>
                    <a:pt x="50296" y="317519"/>
                  </a:lnTo>
                  <a:lnTo>
                    <a:pt x="9525" y="147638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任意多边形 198"/>
            <p:cNvSpPr/>
            <p:nvPr/>
          </p:nvSpPr>
          <p:spPr>
            <a:xfrm>
              <a:off x="5652655" y="2604392"/>
              <a:ext cx="14177" cy="402141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  <a:gd name="connsiteX0" fmla="*/ 157163 w 157163"/>
                <a:gd name="connsiteY0" fmla="*/ 290512 h 290512"/>
                <a:gd name="connsiteX1" fmla="*/ 80963 w 157163"/>
                <a:gd name="connsiteY1" fmla="*/ 142875 h 290512"/>
                <a:gd name="connsiteX2" fmla="*/ 0 w 157163"/>
                <a:gd name="connsiteY2" fmla="*/ 0 h 290512"/>
                <a:gd name="connsiteX0" fmla="*/ 157163 w 157163"/>
                <a:gd name="connsiteY0" fmla="*/ 290512 h 290512"/>
                <a:gd name="connsiteX1" fmla="*/ 133350 w 157163"/>
                <a:gd name="connsiteY1" fmla="*/ 147637 h 290512"/>
                <a:gd name="connsiteX2" fmla="*/ 0 w 157163"/>
                <a:gd name="connsiteY2" fmla="*/ 0 h 290512"/>
                <a:gd name="connsiteX0" fmla="*/ 80963 w 80963"/>
                <a:gd name="connsiteY0" fmla="*/ 380999 h 380999"/>
                <a:gd name="connsiteX1" fmla="*/ 57150 w 80963"/>
                <a:gd name="connsiteY1" fmla="*/ 238124 h 380999"/>
                <a:gd name="connsiteX2" fmla="*/ 0 w 80963"/>
                <a:gd name="connsiteY2" fmla="*/ 0 h 380999"/>
                <a:gd name="connsiteX0" fmla="*/ 80963 w 99434"/>
                <a:gd name="connsiteY0" fmla="*/ 380999 h 380999"/>
                <a:gd name="connsiteX1" fmla="*/ 99434 w 99434"/>
                <a:gd name="connsiteY1" fmla="*/ 232838 h 380999"/>
                <a:gd name="connsiteX2" fmla="*/ 0 w 99434"/>
                <a:gd name="connsiteY2" fmla="*/ 0 h 380999"/>
                <a:gd name="connsiteX0" fmla="*/ 80963 w 136433"/>
                <a:gd name="connsiteY0" fmla="*/ 380999 h 380999"/>
                <a:gd name="connsiteX1" fmla="*/ 136433 w 136433"/>
                <a:gd name="connsiteY1" fmla="*/ 232838 h 380999"/>
                <a:gd name="connsiteX2" fmla="*/ 0 w 136433"/>
                <a:gd name="connsiteY2" fmla="*/ 0 h 380999"/>
                <a:gd name="connsiteX0" fmla="*/ 0 w 56461"/>
                <a:gd name="connsiteY0" fmla="*/ 391570 h 391570"/>
                <a:gd name="connsiteX1" fmla="*/ 55470 w 56461"/>
                <a:gd name="connsiteY1" fmla="*/ 243409 h 391570"/>
                <a:gd name="connsiteX2" fmla="*/ 56461 w 56461"/>
                <a:gd name="connsiteY2" fmla="*/ 0 h 391570"/>
                <a:gd name="connsiteX0" fmla="*/ 0 w 14177"/>
                <a:gd name="connsiteY0" fmla="*/ 402141 h 402141"/>
                <a:gd name="connsiteX1" fmla="*/ 13186 w 14177"/>
                <a:gd name="connsiteY1" fmla="*/ 243409 h 402141"/>
                <a:gd name="connsiteX2" fmla="*/ 14177 w 14177"/>
                <a:gd name="connsiteY2" fmla="*/ 0 h 40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77" h="402141">
                  <a:moveTo>
                    <a:pt x="0" y="402141"/>
                  </a:moveTo>
                  <a:lnTo>
                    <a:pt x="13186" y="243409"/>
                  </a:lnTo>
                  <a:cubicBezTo>
                    <a:pt x="13516" y="162273"/>
                    <a:pt x="13847" y="81136"/>
                    <a:pt x="14177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>
              <a:off x="5486400" y="3255898"/>
              <a:ext cx="507413" cy="1273818"/>
            </a:xfrm>
            <a:custGeom>
              <a:avLst/>
              <a:gdLst>
                <a:gd name="connsiteX0" fmla="*/ 507413 w 507413"/>
                <a:gd name="connsiteY0" fmla="*/ 0 h 1273818"/>
                <a:gd name="connsiteX1" fmla="*/ 227279 w 507413"/>
                <a:gd name="connsiteY1" fmla="*/ 618410 h 1273818"/>
                <a:gd name="connsiteX2" fmla="*/ 0 w 507413"/>
                <a:gd name="connsiteY2" fmla="*/ 1273818 h 12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413" h="1273818">
                  <a:moveTo>
                    <a:pt x="507413" y="0"/>
                  </a:moveTo>
                  <a:lnTo>
                    <a:pt x="227279" y="618410"/>
                  </a:lnTo>
                  <a:lnTo>
                    <a:pt x="0" y="1273818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2702378" y="2748642"/>
            <a:ext cx="1204913" cy="2052637"/>
            <a:chOff x="5010150" y="1757363"/>
            <a:chExt cx="1204913" cy="2052637"/>
          </a:xfrm>
        </p:grpSpPr>
        <p:sp>
          <p:nvSpPr>
            <p:cNvPr id="202" name="椭圆 201"/>
            <p:cNvSpPr/>
            <p:nvPr/>
          </p:nvSpPr>
          <p:spPr>
            <a:xfrm>
              <a:off x="5342462" y="231969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5557838" y="2271713"/>
              <a:ext cx="51090" cy="763653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  <a:gd name="connsiteX0" fmla="*/ 167163 w 167163"/>
                <a:gd name="connsiteY0" fmla="*/ 422076 h 422076"/>
                <a:gd name="connsiteX1" fmla="*/ 34885 w 167163"/>
                <a:gd name="connsiteY1" fmla="*/ 372414 h 422076"/>
                <a:gd name="connsiteX2" fmla="*/ 0 w 167163"/>
                <a:gd name="connsiteY2" fmla="*/ 0 h 422076"/>
                <a:gd name="connsiteX0" fmla="*/ 19750 w 34885"/>
                <a:gd name="connsiteY0" fmla="*/ 567781 h 567781"/>
                <a:gd name="connsiteX1" fmla="*/ 34885 w 34885"/>
                <a:gd name="connsiteY1" fmla="*/ 372414 h 567781"/>
                <a:gd name="connsiteX2" fmla="*/ 0 w 34885"/>
                <a:gd name="connsiteY2" fmla="*/ 0 h 56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85" h="567781">
                  <a:moveTo>
                    <a:pt x="19750" y="567781"/>
                  </a:moveTo>
                  <a:lnTo>
                    <a:pt x="34885" y="37241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5269738" y="2530129"/>
              <a:ext cx="125916" cy="463475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95262 w 195262"/>
                <a:gd name="connsiteY0" fmla="*/ 414337 h 414337"/>
                <a:gd name="connsiteX1" fmla="*/ 50296 w 195262"/>
                <a:gd name="connsiteY1" fmla="*/ 317519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31835 w 131835"/>
                <a:gd name="connsiteY0" fmla="*/ 477763 h 477763"/>
                <a:gd name="connsiteX1" fmla="*/ 50296 w 131835"/>
                <a:gd name="connsiteY1" fmla="*/ 317519 h 477763"/>
                <a:gd name="connsiteX2" fmla="*/ 9525 w 131835"/>
                <a:gd name="connsiteY2" fmla="*/ 147638 h 477763"/>
                <a:gd name="connsiteX3" fmla="*/ 0 w 131835"/>
                <a:gd name="connsiteY3" fmla="*/ 0 h 477763"/>
                <a:gd name="connsiteX0" fmla="*/ 165173 w 165173"/>
                <a:gd name="connsiteY0" fmla="*/ 477763 h 477763"/>
                <a:gd name="connsiteX1" fmla="*/ 83634 w 165173"/>
                <a:gd name="connsiteY1" fmla="*/ 317519 h 477763"/>
                <a:gd name="connsiteX2" fmla="*/ 0 w 165173"/>
                <a:gd name="connsiteY2" fmla="*/ 157163 h 477763"/>
                <a:gd name="connsiteX3" fmla="*/ 33338 w 165173"/>
                <a:gd name="connsiteY3" fmla="*/ 0 h 477763"/>
                <a:gd name="connsiteX0" fmla="*/ 233939 w 233939"/>
                <a:gd name="connsiteY0" fmla="*/ 477763 h 477763"/>
                <a:gd name="connsiteX1" fmla="*/ 0 w 233939"/>
                <a:gd name="connsiteY1" fmla="*/ 355619 h 477763"/>
                <a:gd name="connsiteX2" fmla="*/ 68766 w 233939"/>
                <a:gd name="connsiteY2" fmla="*/ 157163 h 477763"/>
                <a:gd name="connsiteX3" fmla="*/ 102104 w 233939"/>
                <a:gd name="connsiteY3" fmla="*/ 0 h 477763"/>
                <a:gd name="connsiteX0" fmla="*/ 19627 w 102104"/>
                <a:gd name="connsiteY0" fmla="*/ 468238 h 468238"/>
                <a:gd name="connsiteX1" fmla="*/ 0 w 102104"/>
                <a:gd name="connsiteY1" fmla="*/ 355619 h 468238"/>
                <a:gd name="connsiteX2" fmla="*/ 68766 w 102104"/>
                <a:gd name="connsiteY2" fmla="*/ 157163 h 468238"/>
                <a:gd name="connsiteX3" fmla="*/ 102104 w 102104"/>
                <a:gd name="connsiteY3" fmla="*/ 0 h 468238"/>
                <a:gd name="connsiteX0" fmla="*/ 19627 w 125916"/>
                <a:gd name="connsiteY0" fmla="*/ 463475 h 463475"/>
                <a:gd name="connsiteX1" fmla="*/ 0 w 125916"/>
                <a:gd name="connsiteY1" fmla="*/ 350856 h 463475"/>
                <a:gd name="connsiteX2" fmla="*/ 68766 w 125916"/>
                <a:gd name="connsiteY2" fmla="*/ 152400 h 463475"/>
                <a:gd name="connsiteX3" fmla="*/ 125916 w 125916"/>
                <a:gd name="connsiteY3" fmla="*/ 0 h 46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16" h="463475">
                  <a:moveTo>
                    <a:pt x="19627" y="463475"/>
                  </a:moveTo>
                  <a:lnTo>
                    <a:pt x="0" y="350856"/>
                  </a:lnTo>
                  <a:lnTo>
                    <a:pt x="68766" y="152400"/>
                  </a:lnTo>
                  <a:lnTo>
                    <a:pt x="12591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5010150" y="2709863"/>
              <a:ext cx="876300" cy="1100137"/>
            </a:xfrm>
            <a:custGeom>
              <a:avLst/>
              <a:gdLst>
                <a:gd name="connsiteX0" fmla="*/ 876300 w 876300"/>
                <a:gd name="connsiteY0" fmla="*/ 0 h 1100137"/>
                <a:gd name="connsiteX1" fmla="*/ 490538 w 876300"/>
                <a:gd name="connsiteY1" fmla="*/ 414337 h 1100137"/>
                <a:gd name="connsiteX2" fmla="*/ 257175 w 876300"/>
                <a:gd name="connsiteY2" fmla="*/ 700087 h 1100137"/>
                <a:gd name="connsiteX3" fmla="*/ 0 w 876300"/>
                <a:gd name="connsiteY3" fmla="*/ 1100137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300" h="1100137">
                  <a:moveTo>
                    <a:pt x="876300" y="0"/>
                  </a:moveTo>
                  <a:lnTo>
                    <a:pt x="490538" y="414337"/>
                  </a:lnTo>
                  <a:lnTo>
                    <a:pt x="257175" y="700087"/>
                  </a:lnTo>
                  <a:lnTo>
                    <a:pt x="0" y="110013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5505450" y="2019300"/>
              <a:ext cx="242888" cy="314325"/>
            </a:xfrm>
            <a:custGeom>
              <a:avLst/>
              <a:gdLst>
                <a:gd name="connsiteX0" fmla="*/ 0 w 242888"/>
                <a:gd name="connsiteY0" fmla="*/ 314325 h 314325"/>
                <a:gd name="connsiteX1" fmla="*/ 119063 w 242888"/>
                <a:gd name="connsiteY1" fmla="*/ 157163 h 314325"/>
                <a:gd name="connsiteX2" fmla="*/ 242888 w 242888"/>
                <a:gd name="connsiteY2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88" h="314325">
                  <a:moveTo>
                    <a:pt x="0" y="314325"/>
                  </a:moveTo>
                  <a:lnTo>
                    <a:pt x="119063" y="157163"/>
                  </a:lnTo>
                  <a:lnTo>
                    <a:pt x="24288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任意多边形 206"/>
            <p:cNvSpPr/>
            <p:nvPr/>
          </p:nvSpPr>
          <p:spPr>
            <a:xfrm>
              <a:off x="5753100" y="1757363"/>
              <a:ext cx="461963" cy="257175"/>
            </a:xfrm>
            <a:custGeom>
              <a:avLst/>
              <a:gdLst>
                <a:gd name="connsiteX0" fmla="*/ 0 w 461963"/>
                <a:gd name="connsiteY0" fmla="*/ 257175 h 257175"/>
                <a:gd name="connsiteX1" fmla="*/ 233363 w 461963"/>
                <a:gd name="connsiteY1" fmla="*/ 95250 h 257175"/>
                <a:gd name="connsiteX2" fmla="*/ 433388 w 461963"/>
                <a:gd name="connsiteY2" fmla="*/ 61912 h 257175"/>
                <a:gd name="connsiteX3" fmla="*/ 461963 w 461963"/>
                <a:gd name="connsiteY3" fmla="*/ 0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963" h="257175">
                  <a:moveTo>
                    <a:pt x="0" y="257175"/>
                  </a:moveTo>
                  <a:lnTo>
                    <a:pt x="233363" y="95250"/>
                  </a:lnTo>
                  <a:lnTo>
                    <a:pt x="433388" y="61912"/>
                  </a:lnTo>
                  <a:lnTo>
                    <a:pt x="461963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任意多边形 207"/>
            <p:cNvSpPr/>
            <p:nvPr/>
          </p:nvSpPr>
          <p:spPr>
            <a:xfrm>
              <a:off x="5519738" y="1919288"/>
              <a:ext cx="233362" cy="104775"/>
            </a:xfrm>
            <a:custGeom>
              <a:avLst/>
              <a:gdLst>
                <a:gd name="connsiteX0" fmla="*/ 0 w 233362"/>
                <a:gd name="connsiteY0" fmla="*/ 0 h 104775"/>
                <a:gd name="connsiteX1" fmla="*/ 90487 w 233362"/>
                <a:gd name="connsiteY1" fmla="*/ 66675 h 104775"/>
                <a:gd name="connsiteX2" fmla="*/ 233362 w 233362"/>
                <a:gd name="connsiteY2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2" h="104775">
                  <a:moveTo>
                    <a:pt x="0" y="0"/>
                  </a:moveTo>
                  <a:lnTo>
                    <a:pt x="90487" y="66675"/>
                  </a:lnTo>
                  <a:lnTo>
                    <a:pt x="233362" y="1047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" name="组合 208"/>
          <p:cNvGrpSpPr/>
          <p:nvPr/>
        </p:nvGrpSpPr>
        <p:grpSpPr>
          <a:xfrm>
            <a:off x="2971800" y="2903538"/>
            <a:ext cx="1555751" cy="1645782"/>
            <a:chOff x="4597399" y="1785938"/>
            <a:chExt cx="1555751" cy="1645782"/>
          </a:xfrm>
        </p:grpSpPr>
        <p:sp>
          <p:nvSpPr>
            <p:cNvPr id="210" name="椭圆 209"/>
            <p:cNvSpPr/>
            <p:nvPr/>
          </p:nvSpPr>
          <p:spPr>
            <a:xfrm>
              <a:off x="5129736" y="208428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5278785" y="2093458"/>
              <a:ext cx="80614" cy="649353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  <a:gd name="connsiteX0" fmla="*/ 167163 w 167163"/>
                <a:gd name="connsiteY0" fmla="*/ 422076 h 422076"/>
                <a:gd name="connsiteX1" fmla="*/ 34885 w 167163"/>
                <a:gd name="connsiteY1" fmla="*/ 372414 h 422076"/>
                <a:gd name="connsiteX2" fmla="*/ 0 w 167163"/>
                <a:gd name="connsiteY2" fmla="*/ 0 h 422076"/>
                <a:gd name="connsiteX0" fmla="*/ 19750 w 34885"/>
                <a:gd name="connsiteY0" fmla="*/ 567781 h 567781"/>
                <a:gd name="connsiteX1" fmla="*/ 34885 w 34885"/>
                <a:gd name="connsiteY1" fmla="*/ 372414 h 567781"/>
                <a:gd name="connsiteX2" fmla="*/ 0 w 34885"/>
                <a:gd name="connsiteY2" fmla="*/ 0 h 567781"/>
                <a:gd name="connsiteX0" fmla="*/ 33643 w 33643"/>
                <a:gd name="connsiteY0" fmla="*/ 567781 h 567781"/>
                <a:gd name="connsiteX1" fmla="*/ 0 w 33643"/>
                <a:gd name="connsiteY1" fmla="*/ 315759 h 567781"/>
                <a:gd name="connsiteX2" fmla="*/ 13893 w 33643"/>
                <a:gd name="connsiteY2" fmla="*/ 0 h 567781"/>
                <a:gd name="connsiteX0" fmla="*/ 0 w 55044"/>
                <a:gd name="connsiteY0" fmla="*/ 482798 h 482798"/>
                <a:gd name="connsiteX1" fmla="*/ 41151 w 55044"/>
                <a:gd name="connsiteY1" fmla="*/ 315759 h 482798"/>
                <a:gd name="connsiteX2" fmla="*/ 55044 w 55044"/>
                <a:gd name="connsiteY2" fmla="*/ 0 h 48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44" h="482798">
                  <a:moveTo>
                    <a:pt x="0" y="482798"/>
                  </a:moveTo>
                  <a:lnTo>
                    <a:pt x="41151" y="315759"/>
                  </a:lnTo>
                  <a:lnTo>
                    <a:pt x="55044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" name="任意多边形 211"/>
            <p:cNvSpPr/>
            <p:nvPr/>
          </p:nvSpPr>
          <p:spPr>
            <a:xfrm rot="1819590">
              <a:off x="4597399" y="2331583"/>
              <a:ext cx="876300" cy="1100137"/>
            </a:xfrm>
            <a:custGeom>
              <a:avLst/>
              <a:gdLst>
                <a:gd name="connsiteX0" fmla="*/ 876300 w 876300"/>
                <a:gd name="connsiteY0" fmla="*/ 0 h 1100137"/>
                <a:gd name="connsiteX1" fmla="*/ 490538 w 876300"/>
                <a:gd name="connsiteY1" fmla="*/ 414337 h 1100137"/>
                <a:gd name="connsiteX2" fmla="*/ 257175 w 876300"/>
                <a:gd name="connsiteY2" fmla="*/ 700087 h 1100137"/>
                <a:gd name="connsiteX3" fmla="*/ 0 w 876300"/>
                <a:gd name="connsiteY3" fmla="*/ 1100137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300" h="1100137">
                  <a:moveTo>
                    <a:pt x="876300" y="0"/>
                  </a:moveTo>
                  <a:lnTo>
                    <a:pt x="490538" y="414337"/>
                  </a:lnTo>
                  <a:lnTo>
                    <a:pt x="257175" y="700087"/>
                  </a:lnTo>
                  <a:lnTo>
                    <a:pt x="0" y="110013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5307013" y="1957388"/>
              <a:ext cx="279400" cy="169408"/>
            </a:xfrm>
            <a:custGeom>
              <a:avLst/>
              <a:gdLst>
                <a:gd name="connsiteX0" fmla="*/ 0 w 242888"/>
                <a:gd name="connsiteY0" fmla="*/ 314325 h 314325"/>
                <a:gd name="connsiteX1" fmla="*/ 119063 w 242888"/>
                <a:gd name="connsiteY1" fmla="*/ 157163 h 314325"/>
                <a:gd name="connsiteX2" fmla="*/ 242888 w 242888"/>
                <a:gd name="connsiteY2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88" h="314325">
                  <a:moveTo>
                    <a:pt x="0" y="314325"/>
                  </a:moveTo>
                  <a:lnTo>
                    <a:pt x="119063" y="157163"/>
                  </a:lnTo>
                  <a:lnTo>
                    <a:pt x="24288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4972050" y="2243138"/>
              <a:ext cx="157163" cy="400050"/>
            </a:xfrm>
            <a:custGeom>
              <a:avLst/>
              <a:gdLst>
                <a:gd name="connsiteX0" fmla="*/ 157163 w 157163"/>
                <a:gd name="connsiteY0" fmla="*/ 0 h 400050"/>
                <a:gd name="connsiteX1" fmla="*/ 80963 w 157163"/>
                <a:gd name="connsiteY1" fmla="*/ 119062 h 400050"/>
                <a:gd name="connsiteX2" fmla="*/ 4763 w 157163"/>
                <a:gd name="connsiteY2" fmla="*/ 290512 h 400050"/>
                <a:gd name="connsiteX3" fmla="*/ 0 w 157163"/>
                <a:gd name="connsiteY3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63" h="400050">
                  <a:moveTo>
                    <a:pt x="157163" y="0"/>
                  </a:moveTo>
                  <a:lnTo>
                    <a:pt x="80963" y="119062"/>
                  </a:lnTo>
                  <a:lnTo>
                    <a:pt x="4763" y="290512"/>
                  </a:lnTo>
                  <a:lnTo>
                    <a:pt x="0" y="400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5591175" y="1871663"/>
              <a:ext cx="561975" cy="85725"/>
            </a:xfrm>
            <a:custGeom>
              <a:avLst/>
              <a:gdLst>
                <a:gd name="connsiteX0" fmla="*/ 561975 w 561975"/>
                <a:gd name="connsiteY0" fmla="*/ 14287 h 85725"/>
                <a:gd name="connsiteX1" fmla="*/ 500063 w 561975"/>
                <a:gd name="connsiteY1" fmla="*/ 42862 h 85725"/>
                <a:gd name="connsiteX2" fmla="*/ 338138 w 561975"/>
                <a:gd name="connsiteY2" fmla="*/ 0 h 85725"/>
                <a:gd name="connsiteX3" fmla="*/ 0 w 561975"/>
                <a:gd name="connsiteY3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" h="85725">
                  <a:moveTo>
                    <a:pt x="561975" y="14287"/>
                  </a:moveTo>
                  <a:lnTo>
                    <a:pt x="500063" y="42862"/>
                  </a:lnTo>
                  <a:lnTo>
                    <a:pt x="338138" y="0"/>
                  </a:lnTo>
                  <a:lnTo>
                    <a:pt x="0" y="857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5467350" y="1785938"/>
              <a:ext cx="123825" cy="180975"/>
            </a:xfrm>
            <a:custGeom>
              <a:avLst/>
              <a:gdLst>
                <a:gd name="connsiteX0" fmla="*/ 85725 w 123825"/>
                <a:gd name="connsiteY0" fmla="*/ 0 h 180975"/>
                <a:gd name="connsiteX1" fmla="*/ 123825 w 123825"/>
                <a:gd name="connsiteY1" fmla="*/ 57150 h 180975"/>
                <a:gd name="connsiteX2" fmla="*/ 0 w 123825"/>
                <a:gd name="connsiteY2" fmla="*/ 71437 h 180975"/>
                <a:gd name="connsiteX3" fmla="*/ 119063 w 123825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80975">
                  <a:moveTo>
                    <a:pt x="85725" y="0"/>
                  </a:moveTo>
                  <a:lnTo>
                    <a:pt x="123825" y="57150"/>
                  </a:lnTo>
                  <a:lnTo>
                    <a:pt x="0" y="71437"/>
                  </a:lnTo>
                  <a:lnTo>
                    <a:pt x="119063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" name="组合 216"/>
          <p:cNvGrpSpPr/>
          <p:nvPr/>
        </p:nvGrpSpPr>
        <p:grpSpPr>
          <a:xfrm>
            <a:off x="2762930" y="2583542"/>
            <a:ext cx="1704975" cy="790575"/>
            <a:chOff x="4243388" y="1828800"/>
            <a:chExt cx="1704975" cy="790575"/>
          </a:xfrm>
        </p:grpSpPr>
        <p:sp>
          <p:nvSpPr>
            <p:cNvPr id="218" name="椭圆 217"/>
            <p:cNvSpPr/>
            <p:nvPr/>
          </p:nvSpPr>
          <p:spPr>
            <a:xfrm>
              <a:off x="5206164" y="1885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4243388" y="1957388"/>
              <a:ext cx="1147762" cy="661987"/>
            </a:xfrm>
            <a:custGeom>
              <a:avLst/>
              <a:gdLst>
                <a:gd name="connsiteX0" fmla="*/ 0 w 1147762"/>
                <a:gd name="connsiteY0" fmla="*/ 0 h 661987"/>
                <a:gd name="connsiteX1" fmla="*/ 557212 w 1147762"/>
                <a:gd name="connsiteY1" fmla="*/ 242887 h 661987"/>
                <a:gd name="connsiteX2" fmla="*/ 1147762 w 1147762"/>
                <a:gd name="connsiteY2" fmla="*/ 661987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7762" h="661987">
                  <a:moveTo>
                    <a:pt x="0" y="0"/>
                  </a:moveTo>
                  <a:cubicBezTo>
                    <a:pt x="182959" y="66278"/>
                    <a:pt x="365918" y="132556"/>
                    <a:pt x="557212" y="242887"/>
                  </a:cubicBezTo>
                  <a:cubicBezTo>
                    <a:pt x="748506" y="353218"/>
                    <a:pt x="948134" y="507602"/>
                    <a:pt x="1147762" y="661987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5038725" y="2057401"/>
              <a:ext cx="433388" cy="300038"/>
            </a:xfrm>
            <a:custGeom>
              <a:avLst/>
              <a:gdLst>
                <a:gd name="connsiteX0" fmla="*/ 395288 w 395288"/>
                <a:gd name="connsiteY0" fmla="*/ 0 h 276225"/>
                <a:gd name="connsiteX1" fmla="*/ 247650 w 395288"/>
                <a:gd name="connsiteY1" fmla="*/ 76200 h 276225"/>
                <a:gd name="connsiteX2" fmla="*/ 90488 w 395288"/>
                <a:gd name="connsiteY2" fmla="*/ 195262 h 276225"/>
                <a:gd name="connsiteX3" fmla="*/ 0 w 395288"/>
                <a:gd name="connsiteY3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88" h="276225">
                  <a:moveTo>
                    <a:pt x="395288" y="0"/>
                  </a:moveTo>
                  <a:lnTo>
                    <a:pt x="247650" y="76200"/>
                  </a:lnTo>
                  <a:lnTo>
                    <a:pt x="90488" y="195262"/>
                  </a:lnTo>
                  <a:lnTo>
                    <a:pt x="0" y="2762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419725" y="2024063"/>
              <a:ext cx="209550" cy="38100"/>
            </a:xfrm>
            <a:custGeom>
              <a:avLst/>
              <a:gdLst>
                <a:gd name="connsiteX0" fmla="*/ 0 w 209550"/>
                <a:gd name="connsiteY0" fmla="*/ 0 h 38100"/>
                <a:gd name="connsiteX1" fmla="*/ 209550 w 209550"/>
                <a:gd name="connsiteY1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" h="38100">
                  <a:moveTo>
                    <a:pt x="0" y="0"/>
                  </a:moveTo>
                  <a:lnTo>
                    <a:pt x="209550" y="381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5048250" y="1828800"/>
              <a:ext cx="233363" cy="61913"/>
            </a:xfrm>
            <a:custGeom>
              <a:avLst/>
              <a:gdLst>
                <a:gd name="connsiteX0" fmla="*/ 0 w 233363"/>
                <a:gd name="connsiteY0" fmla="*/ 14288 h 61913"/>
                <a:gd name="connsiteX1" fmla="*/ 76200 w 233363"/>
                <a:gd name="connsiteY1" fmla="*/ 0 h 61913"/>
                <a:gd name="connsiteX2" fmla="*/ 233363 w 233363"/>
                <a:gd name="connsiteY2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3" h="61913">
                  <a:moveTo>
                    <a:pt x="0" y="14288"/>
                  </a:moveTo>
                  <a:lnTo>
                    <a:pt x="76200" y="0"/>
                  </a:lnTo>
                  <a:lnTo>
                    <a:pt x="233363" y="6191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5624513" y="2071688"/>
              <a:ext cx="323850" cy="442912"/>
            </a:xfrm>
            <a:custGeom>
              <a:avLst/>
              <a:gdLst>
                <a:gd name="connsiteX0" fmla="*/ 323850 w 323850"/>
                <a:gd name="connsiteY0" fmla="*/ 442912 h 442912"/>
                <a:gd name="connsiteX1" fmla="*/ 276225 w 323850"/>
                <a:gd name="connsiteY1" fmla="*/ 414337 h 442912"/>
                <a:gd name="connsiteX2" fmla="*/ 247650 w 323850"/>
                <a:gd name="connsiteY2" fmla="*/ 190500 h 442912"/>
                <a:gd name="connsiteX3" fmla="*/ 0 w 323850"/>
                <a:gd name="connsiteY3" fmla="*/ 0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442912">
                  <a:moveTo>
                    <a:pt x="323850" y="442912"/>
                  </a:moveTo>
                  <a:lnTo>
                    <a:pt x="276225" y="414337"/>
                  </a:lnTo>
                  <a:lnTo>
                    <a:pt x="247650" y="19050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5619750" y="1962150"/>
              <a:ext cx="228600" cy="161925"/>
            </a:xfrm>
            <a:custGeom>
              <a:avLst/>
              <a:gdLst>
                <a:gd name="connsiteX0" fmla="*/ 0 w 228600"/>
                <a:gd name="connsiteY0" fmla="*/ 104775 h 161925"/>
                <a:gd name="connsiteX1" fmla="*/ 4763 w 228600"/>
                <a:gd name="connsiteY1" fmla="*/ 0 h 161925"/>
                <a:gd name="connsiteX2" fmla="*/ 138113 w 228600"/>
                <a:gd name="connsiteY2" fmla="*/ 161925 h 161925"/>
                <a:gd name="connsiteX3" fmla="*/ 228600 w 228600"/>
                <a:gd name="connsiteY3" fmla="*/ 14763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161925">
                  <a:moveTo>
                    <a:pt x="0" y="104775"/>
                  </a:moveTo>
                  <a:lnTo>
                    <a:pt x="4763" y="0"/>
                  </a:lnTo>
                  <a:lnTo>
                    <a:pt x="138113" y="161925"/>
                  </a:lnTo>
                  <a:lnTo>
                    <a:pt x="228600" y="1476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4227059" y="2131558"/>
            <a:ext cx="771525" cy="1162050"/>
            <a:chOff x="4662488" y="1957388"/>
            <a:chExt cx="771525" cy="1162050"/>
          </a:xfrm>
        </p:grpSpPr>
        <p:sp>
          <p:nvSpPr>
            <p:cNvPr id="226" name="椭圆 225"/>
            <p:cNvSpPr/>
            <p:nvPr/>
          </p:nvSpPr>
          <p:spPr>
            <a:xfrm>
              <a:off x="5022239" y="231674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4662488" y="1957388"/>
              <a:ext cx="129133" cy="1162050"/>
            </a:xfrm>
            <a:custGeom>
              <a:avLst/>
              <a:gdLst>
                <a:gd name="connsiteX0" fmla="*/ 128587 w 129133"/>
                <a:gd name="connsiteY0" fmla="*/ 0 h 1162050"/>
                <a:gd name="connsiteX1" fmla="*/ 109537 w 129133"/>
                <a:gd name="connsiteY1" fmla="*/ 523875 h 1162050"/>
                <a:gd name="connsiteX2" fmla="*/ 0 w 129133"/>
                <a:gd name="connsiteY2" fmla="*/ 11620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133" h="1162050">
                  <a:moveTo>
                    <a:pt x="128587" y="0"/>
                  </a:moveTo>
                  <a:cubicBezTo>
                    <a:pt x="129777" y="165100"/>
                    <a:pt x="130968" y="330200"/>
                    <a:pt x="109537" y="523875"/>
                  </a:cubicBezTo>
                  <a:cubicBezTo>
                    <a:pt x="88106" y="717550"/>
                    <a:pt x="44053" y="939800"/>
                    <a:pt x="0" y="1162050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5057775" y="2466975"/>
              <a:ext cx="376238" cy="100013"/>
            </a:xfrm>
            <a:custGeom>
              <a:avLst/>
              <a:gdLst>
                <a:gd name="connsiteX0" fmla="*/ 0 w 376238"/>
                <a:gd name="connsiteY0" fmla="*/ 76200 h 100013"/>
                <a:gd name="connsiteX1" fmla="*/ 209550 w 376238"/>
                <a:gd name="connsiteY1" fmla="*/ 100013 h 100013"/>
                <a:gd name="connsiteX2" fmla="*/ 347663 w 376238"/>
                <a:gd name="connsiteY2" fmla="*/ 76200 h 100013"/>
                <a:gd name="connsiteX3" fmla="*/ 376238 w 376238"/>
                <a:gd name="connsiteY3" fmla="*/ 0 h 10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38" h="100013">
                  <a:moveTo>
                    <a:pt x="0" y="76200"/>
                  </a:moveTo>
                  <a:lnTo>
                    <a:pt x="209550" y="100013"/>
                  </a:lnTo>
                  <a:lnTo>
                    <a:pt x="347663" y="76200"/>
                  </a:lnTo>
                  <a:lnTo>
                    <a:pt x="37623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任意多边形 228"/>
            <p:cNvSpPr/>
            <p:nvPr/>
          </p:nvSpPr>
          <p:spPr>
            <a:xfrm>
              <a:off x="4752975" y="2509838"/>
              <a:ext cx="309563" cy="52387"/>
            </a:xfrm>
            <a:custGeom>
              <a:avLst/>
              <a:gdLst>
                <a:gd name="connsiteX0" fmla="*/ 0 w 309563"/>
                <a:gd name="connsiteY0" fmla="*/ 52387 h 52387"/>
                <a:gd name="connsiteX1" fmla="*/ 100013 w 309563"/>
                <a:gd name="connsiteY1" fmla="*/ 0 h 52387"/>
                <a:gd name="connsiteX2" fmla="*/ 257175 w 309563"/>
                <a:gd name="connsiteY2" fmla="*/ 4762 h 52387"/>
                <a:gd name="connsiteX3" fmla="*/ 309563 w 309563"/>
                <a:gd name="connsiteY3" fmla="*/ 1905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3" h="52387">
                  <a:moveTo>
                    <a:pt x="0" y="52387"/>
                  </a:moveTo>
                  <a:lnTo>
                    <a:pt x="100013" y="0"/>
                  </a:lnTo>
                  <a:lnTo>
                    <a:pt x="257175" y="4762"/>
                  </a:lnTo>
                  <a:lnTo>
                    <a:pt x="309563" y="19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4938713" y="2528888"/>
              <a:ext cx="128587" cy="366712"/>
            </a:xfrm>
            <a:custGeom>
              <a:avLst/>
              <a:gdLst>
                <a:gd name="connsiteX0" fmla="*/ 123825 w 128587"/>
                <a:gd name="connsiteY0" fmla="*/ 0 h 366712"/>
                <a:gd name="connsiteX1" fmla="*/ 0 w 128587"/>
                <a:gd name="connsiteY1" fmla="*/ 85725 h 366712"/>
                <a:gd name="connsiteX2" fmla="*/ 4762 w 128587"/>
                <a:gd name="connsiteY2" fmla="*/ 214312 h 366712"/>
                <a:gd name="connsiteX3" fmla="*/ 128587 w 128587"/>
                <a:gd name="connsiteY3" fmla="*/ 185737 h 366712"/>
                <a:gd name="connsiteX4" fmla="*/ 61912 w 128587"/>
                <a:gd name="connsiteY4" fmla="*/ 300037 h 366712"/>
                <a:gd name="connsiteX5" fmla="*/ 90487 w 128587"/>
                <a:gd name="connsiteY5" fmla="*/ 366712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7" h="366712">
                  <a:moveTo>
                    <a:pt x="123825" y="0"/>
                  </a:moveTo>
                  <a:lnTo>
                    <a:pt x="0" y="85725"/>
                  </a:lnTo>
                  <a:lnTo>
                    <a:pt x="4762" y="214312"/>
                  </a:lnTo>
                  <a:lnTo>
                    <a:pt x="128587" y="185737"/>
                  </a:lnTo>
                  <a:lnTo>
                    <a:pt x="61912" y="300037"/>
                  </a:lnTo>
                  <a:lnTo>
                    <a:pt x="90487" y="3667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4315961" y="1826078"/>
            <a:ext cx="1343023" cy="1176338"/>
            <a:chOff x="5767388" y="1085850"/>
            <a:chExt cx="1343023" cy="1176338"/>
          </a:xfrm>
        </p:grpSpPr>
        <p:sp>
          <p:nvSpPr>
            <p:cNvPr id="232" name="椭圆 231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任意多边形 235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任意多边形 236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" name="组合 237"/>
          <p:cNvGrpSpPr/>
          <p:nvPr/>
        </p:nvGrpSpPr>
        <p:grpSpPr>
          <a:xfrm>
            <a:off x="5599567" y="1185866"/>
            <a:ext cx="433387" cy="1195387"/>
            <a:chOff x="4757738" y="2100263"/>
            <a:chExt cx="433387" cy="1195387"/>
          </a:xfrm>
        </p:grpSpPr>
        <p:sp>
          <p:nvSpPr>
            <p:cNvPr id="239" name="椭圆 238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9" name="组合 328"/>
          <p:cNvGrpSpPr/>
          <p:nvPr/>
        </p:nvGrpSpPr>
        <p:grpSpPr>
          <a:xfrm>
            <a:off x="6249760" y="29028"/>
            <a:ext cx="1085850" cy="1067131"/>
            <a:chOff x="5000625" y="1109332"/>
            <a:chExt cx="1085850" cy="1067131"/>
          </a:xfrm>
        </p:grpSpPr>
        <p:sp>
          <p:nvSpPr>
            <p:cNvPr id="330" name="椭圆 329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1" name="任意多边形 330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任意多边形 331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5000625" y="1524000"/>
              <a:ext cx="1085850" cy="361950"/>
            </a:xfrm>
            <a:custGeom>
              <a:avLst/>
              <a:gdLst>
                <a:gd name="connsiteX0" fmla="*/ 0 w 1085850"/>
                <a:gd name="connsiteY0" fmla="*/ 0 h 361950"/>
                <a:gd name="connsiteX1" fmla="*/ 404813 w 1085850"/>
                <a:gd name="connsiteY1" fmla="*/ 95250 h 361950"/>
                <a:gd name="connsiteX2" fmla="*/ 1085850 w 1085850"/>
                <a:gd name="connsiteY2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5850" h="361950">
                  <a:moveTo>
                    <a:pt x="0" y="0"/>
                  </a:moveTo>
                  <a:cubicBezTo>
                    <a:pt x="111919" y="17462"/>
                    <a:pt x="223838" y="34925"/>
                    <a:pt x="404813" y="95250"/>
                  </a:cubicBezTo>
                  <a:cubicBezTo>
                    <a:pt x="585788" y="155575"/>
                    <a:pt x="835819" y="258762"/>
                    <a:pt x="1085850" y="361950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4388532" y="1753507"/>
            <a:ext cx="1343023" cy="1176338"/>
            <a:chOff x="5767388" y="1085850"/>
            <a:chExt cx="1343023" cy="1176338"/>
          </a:xfrm>
        </p:grpSpPr>
        <p:sp>
          <p:nvSpPr>
            <p:cNvPr id="336" name="椭圆 335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任意多边形 337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9" name="任意多边形 338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任意多边形 339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任意多边形 340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>
            <a:off x="4519161" y="1651907"/>
            <a:ext cx="1343023" cy="1176338"/>
            <a:chOff x="5767388" y="1085850"/>
            <a:chExt cx="1343023" cy="1176338"/>
          </a:xfrm>
        </p:grpSpPr>
        <p:sp>
          <p:nvSpPr>
            <p:cNvPr id="343" name="椭圆 342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8" name="任意多边形 347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9" name="组合 348"/>
          <p:cNvGrpSpPr/>
          <p:nvPr/>
        </p:nvGrpSpPr>
        <p:grpSpPr>
          <a:xfrm>
            <a:off x="4606247" y="1564821"/>
            <a:ext cx="1343023" cy="1176338"/>
            <a:chOff x="5767388" y="1085850"/>
            <a:chExt cx="1343023" cy="1176338"/>
          </a:xfrm>
        </p:grpSpPr>
        <p:sp>
          <p:nvSpPr>
            <p:cNvPr id="350" name="椭圆 349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1" name="任意多边形 350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2" name="任意多边形 351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4" name="任意多边形 353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6" name="组合 355"/>
          <p:cNvGrpSpPr/>
          <p:nvPr/>
        </p:nvGrpSpPr>
        <p:grpSpPr>
          <a:xfrm>
            <a:off x="4751390" y="1448707"/>
            <a:ext cx="1343023" cy="1176338"/>
            <a:chOff x="5767388" y="1085850"/>
            <a:chExt cx="1343023" cy="1176338"/>
          </a:xfrm>
        </p:grpSpPr>
        <p:sp>
          <p:nvSpPr>
            <p:cNvPr id="357" name="椭圆 356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" name="任意多边形 360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2" name="任意多边形 361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3" name="组合 362"/>
          <p:cNvGrpSpPr/>
          <p:nvPr/>
        </p:nvGrpSpPr>
        <p:grpSpPr>
          <a:xfrm>
            <a:off x="4867504" y="1347107"/>
            <a:ext cx="1343023" cy="1176338"/>
            <a:chOff x="5767388" y="1085850"/>
            <a:chExt cx="1343023" cy="1176338"/>
          </a:xfrm>
        </p:grpSpPr>
        <p:sp>
          <p:nvSpPr>
            <p:cNvPr id="364" name="椭圆 363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任意多边形 364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6" name="任意多边形 365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任意多边形 366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任意多边形 367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9" name="任意多边形 368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0" name="组合 369"/>
          <p:cNvGrpSpPr/>
          <p:nvPr/>
        </p:nvGrpSpPr>
        <p:grpSpPr>
          <a:xfrm>
            <a:off x="5686653" y="1069752"/>
            <a:ext cx="433387" cy="1195387"/>
            <a:chOff x="4757738" y="2100263"/>
            <a:chExt cx="433387" cy="1195387"/>
          </a:xfrm>
        </p:grpSpPr>
        <p:sp>
          <p:nvSpPr>
            <p:cNvPr id="371" name="椭圆 370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2" name="任意多边形 371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3" name="任意多边形 372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任意多边形 373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5" name="任意多边形 374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6" name="任意多边形 375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5831796" y="953637"/>
            <a:ext cx="433387" cy="1195387"/>
            <a:chOff x="4757738" y="2100263"/>
            <a:chExt cx="433387" cy="1195387"/>
          </a:xfrm>
        </p:grpSpPr>
        <p:sp>
          <p:nvSpPr>
            <p:cNvPr id="378" name="椭圆 377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9" name="任意多边形 378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任意多边形 380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2" name="任意多边形 381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3" name="任意多边形 382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>
            <a:off x="5976938" y="808494"/>
            <a:ext cx="433387" cy="1195387"/>
            <a:chOff x="4757738" y="2100263"/>
            <a:chExt cx="433387" cy="1195387"/>
          </a:xfrm>
        </p:grpSpPr>
        <p:sp>
          <p:nvSpPr>
            <p:cNvPr id="385" name="椭圆 384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任意多边形 385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任意多边形 388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0" name="任意多边形 389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1" name="组合 390"/>
          <p:cNvGrpSpPr/>
          <p:nvPr/>
        </p:nvGrpSpPr>
        <p:grpSpPr>
          <a:xfrm>
            <a:off x="6034996" y="590780"/>
            <a:ext cx="433387" cy="1195387"/>
            <a:chOff x="4757738" y="2100263"/>
            <a:chExt cx="433387" cy="1195387"/>
          </a:xfrm>
        </p:grpSpPr>
        <p:sp>
          <p:nvSpPr>
            <p:cNvPr id="392" name="椭圆 391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3" name="任意多边形 392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4" name="任意多边形 393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任意多边形 394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6" name="任意多边形 395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7" name="任意多边形 396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8" name="组合 397"/>
          <p:cNvGrpSpPr/>
          <p:nvPr/>
        </p:nvGrpSpPr>
        <p:grpSpPr>
          <a:xfrm>
            <a:off x="6223681" y="285980"/>
            <a:ext cx="433387" cy="1195387"/>
            <a:chOff x="4757738" y="2100263"/>
            <a:chExt cx="433387" cy="1195387"/>
          </a:xfrm>
        </p:grpSpPr>
        <p:sp>
          <p:nvSpPr>
            <p:cNvPr id="399" name="椭圆 398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0" name="任意多边形 399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任意多边形 400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2" name="任意多边形 401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3" name="任意多边形 402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任意多边形 403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5" name="组合 404"/>
          <p:cNvGrpSpPr/>
          <p:nvPr/>
        </p:nvGrpSpPr>
        <p:grpSpPr>
          <a:xfrm>
            <a:off x="5977617" y="0"/>
            <a:ext cx="881063" cy="1076325"/>
            <a:chOff x="3495675" y="2276475"/>
            <a:chExt cx="881063" cy="1076325"/>
          </a:xfrm>
        </p:grpSpPr>
        <p:sp>
          <p:nvSpPr>
            <p:cNvPr id="406" name="椭圆 405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任意多边形 406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8" name="任意多边形 407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9" name="任意多边形 408"/>
            <p:cNvSpPr/>
            <p:nvPr/>
          </p:nvSpPr>
          <p:spPr>
            <a:xfrm>
              <a:off x="3786188" y="2671763"/>
              <a:ext cx="414337" cy="71437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337" h="71437">
                  <a:moveTo>
                    <a:pt x="414337" y="0"/>
                  </a:moveTo>
                  <a:lnTo>
                    <a:pt x="157162" y="19050"/>
                  </a:lnTo>
                  <a:lnTo>
                    <a:pt x="0" y="714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任意多边形 409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2" name="任意多边形 411"/>
            <p:cNvSpPr/>
            <p:nvPr/>
          </p:nvSpPr>
          <p:spPr>
            <a:xfrm>
              <a:off x="3495675" y="2276475"/>
              <a:ext cx="504825" cy="952500"/>
            </a:xfrm>
            <a:custGeom>
              <a:avLst/>
              <a:gdLst>
                <a:gd name="connsiteX0" fmla="*/ 504825 w 504825"/>
                <a:gd name="connsiteY0" fmla="*/ 0 h 952500"/>
                <a:gd name="connsiteX1" fmla="*/ 304800 w 504825"/>
                <a:gd name="connsiteY1" fmla="*/ 461963 h 952500"/>
                <a:gd name="connsiteX2" fmla="*/ 0 w 504825"/>
                <a:gd name="connsiteY2" fmla="*/ 95250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825" h="952500">
                  <a:moveTo>
                    <a:pt x="504825" y="0"/>
                  </a:moveTo>
                  <a:cubicBezTo>
                    <a:pt x="446881" y="151606"/>
                    <a:pt x="388937" y="303213"/>
                    <a:pt x="304800" y="461963"/>
                  </a:cubicBezTo>
                  <a:cubicBezTo>
                    <a:pt x="220663" y="620713"/>
                    <a:pt x="110331" y="786606"/>
                    <a:pt x="0" y="952500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5656264" y="160170"/>
            <a:ext cx="1238022" cy="942916"/>
            <a:chOff x="3076575" y="2405122"/>
            <a:chExt cx="1238022" cy="942916"/>
          </a:xfrm>
        </p:grpSpPr>
        <p:sp>
          <p:nvSpPr>
            <p:cNvPr id="414" name="椭圆 413"/>
            <p:cNvSpPr/>
            <p:nvPr/>
          </p:nvSpPr>
          <p:spPr>
            <a:xfrm>
              <a:off x="4105797" y="240512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5" name="任意多边形 414"/>
            <p:cNvSpPr/>
            <p:nvPr/>
          </p:nvSpPr>
          <p:spPr>
            <a:xfrm>
              <a:off x="4162425" y="2624138"/>
              <a:ext cx="57150" cy="723900"/>
            </a:xfrm>
            <a:custGeom>
              <a:avLst/>
              <a:gdLst>
                <a:gd name="connsiteX0" fmla="*/ 57150 w 57150"/>
                <a:gd name="connsiteY0" fmla="*/ 0 h 723900"/>
                <a:gd name="connsiteX1" fmla="*/ 0 w 57150"/>
                <a:gd name="connsiteY1" fmla="*/ 371475 h 723900"/>
                <a:gd name="connsiteX2" fmla="*/ 42863 w 57150"/>
                <a:gd name="connsiteY2" fmla="*/ 509587 h 723900"/>
                <a:gd name="connsiteX3" fmla="*/ 23813 w 57150"/>
                <a:gd name="connsiteY3" fmla="*/ 685800 h 723900"/>
                <a:gd name="connsiteX4" fmla="*/ 38100 w 57150"/>
                <a:gd name="connsiteY4" fmla="*/ 72390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723900">
                  <a:moveTo>
                    <a:pt x="57150" y="0"/>
                  </a:moveTo>
                  <a:lnTo>
                    <a:pt x="0" y="371475"/>
                  </a:lnTo>
                  <a:lnTo>
                    <a:pt x="42863" y="509587"/>
                  </a:lnTo>
                  <a:lnTo>
                    <a:pt x="23813" y="685800"/>
                  </a:lnTo>
                  <a:lnTo>
                    <a:pt x="38100" y="7239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6" name="任意多边形 415"/>
            <p:cNvSpPr/>
            <p:nvPr/>
          </p:nvSpPr>
          <p:spPr>
            <a:xfrm>
              <a:off x="4010025" y="300037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任意多边形 416"/>
            <p:cNvSpPr/>
            <p:nvPr/>
          </p:nvSpPr>
          <p:spPr>
            <a:xfrm>
              <a:off x="4029075" y="2681288"/>
              <a:ext cx="190500" cy="15240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52400">
                  <a:moveTo>
                    <a:pt x="190500" y="0"/>
                  </a:moveTo>
                  <a:lnTo>
                    <a:pt x="66675" y="123825"/>
                  </a:lnTo>
                  <a:lnTo>
                    <a:pt x="0" y="1524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任意多边形 417"/>
            <p:cNvSpPr/>
            <p:nvPr/>
          </p:nvSpPr>
          <p:spPr>
            <a:xfrm>
              <a:off x="3929063" y="2667000"/>
              <a:ext cx="276225" cy="157163"/>
            </a:xfrm>
            <a:custGeom>
              <a:avLst/>
              <a:gdLst>
                <a:gd name="connsiteX0" fmla="*/ 0 w 276225"/>
                <a:gd name="connsiteY0" fmla="*/ 157163 h 157163"/>
                <a:gd name="connsiteX1" fmla="*/ 90487 w 276225"/>
                <a:gd name="connsiteY1" fmla="*/ 95250 h 157163"/>
                <a:gd name="connsiteX2" fmla="*/ 276225 w 276225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225" h="157163">
                  <a:moveTo>
                    <a:pt x="0" y="157163"/>
                  </a:moveTo>
                  <a:lnTo>
                    <a:pt x="90487" y="95250"/>
                  </a:lnTo>
                  <a:lnTo>
                    <a:pt x="2762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任意多边形 418"/>
            <p:cNvSpPr/>
            <p:nvPr/>
          </p:nvSpPr>
          <p:spPr>
            <a:xfrm>
              <a:off x="3105150" y="2595563"/>
              <a:ext cx="1019175" cy="257175"/>
            </a:xfrm>
            <a:custGeom>
              <a:avLst/>
              <a:gdLst>
                <a:gd name="connsiteX0" fmla="*/ 0 w 1019175"/>
                <a:gd name="connsiteY0" fmla="*/ 0 h 257175"/>
                <a:gd name="connsiteX1" fmla="*/ 1019175 w 1019175"/>
                <a:gd name="connsiteY1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9175" h="257175">
                  <a:moveTo>
                    <a:pt x="0" y="0"/>
                  </a:moveTo>
                  <a:lnTo>
                    <a:pt x="1019175" y="2571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0" name="任意多边形 419"/>
            <p:cNvSpPr/>
            <p:nvPr/>
          </p:nvSpPr>
          <p:spPr>
            <a:xfrm>
              <a:off x="3076575" y="2476500"/>
              <a:ext cx="319088" cy="228627"/>
            </a:xfrm>
            <a:custGeom>
              <a:avLst/>
              <a:gdLst>
                <a:gd name="connsiteX0" fmla="*/ 319088 w 319088"/>
                <a:gd name="connsiteY0" fmla="*/ 200025 h 228627"/>
                <a:gd name="connsiteX1" fmla="*/ 309563 w 319088"/>
                <a:gd name="connsiteY1" fmla="*/ 223838 h 228627"/>
                <a:gd name="connsiteX2" fmla="*/ 261938 w 319088"/>
                <a:gd name="connsiteY2" fmla="*/ 223838 h 228627"/>
                <a:gd name="connsiteX3" fmla="*/ 242888 w 319088"/>
                <a:gd name="connsiteY3" fmla="*/ 157163 h 228627"/>
                <a:gd name="connsiteX4" fmla="*/ 238125 w 319088"/>
                <a:gd name="connsiteY4" fmla="*/ 142875 h 228627"/>
                <a:gd name="connsiteX5" fmla="*/ 200025 w 319088"/>
                <a:gd name="connsiteY5" fmla="*/ 176213 h 228627"/>
                <a:gd name="connsiteX6" fmla="*/ 190500 w 319088"/>
                <a:gd name="connsiteY6" fmla="*/ 190500 h 228627"/>
                <a:gd name="connsiteX7" fmla="*/ 171450 w 319088"/>
                <a:gd name="connsiteY7" fmla="*/ 219075 h 228627"/>
                <a:gd name="connsiteX8" fmla="*/ 152400 w 319088"/>
                <a:gd name="connsiteY8" fmla="*/ 214313 h 228627"/>
                <a:gd name="connsiteX9" fmla="*/ 147638 w 319088"/>
                <a:gd name="connsiteY9" fmla="*/ 200025 h 228627"/>
                <a:gd name="connsiteX10" fmla="*/ 142875 w 319088"/>
                <a:gd name="connsiteY10" fmla="*/ 138113 h 228627"/>
                <a:gd name="connsiteX11" fmla="*/ 128588 w 319088"/>
                <a:gd name="connsiteY11" fmla="*/ 147638 h 228627"/>
                <a:gd name="connsiteX12" fmla="*/ 114300 w 319088"/>
                <a:gd name="connsiteY12" fmla="*/ 176213 h 228627"/>
                <a:gd name="connsiteX13" fmla="*/ 90488 w 319088"/>
                <a:gd name="connsiteY13" fmla="*/ 204788 h 228627"/>
                <a:gd name="connsiteX14" fmla="*/ 85725 w 319088"/>
                <a:gd name="connsiteY14" fmla="*/ 219075 h 228627"/>
                <a:gd name="connsiteX15" fmla="*/ 57150 w 319088"/>
                <a:gd name="connsiteY15" fmla="*/ 219075 h 228627"/>
                <a:gd name="connsiteX16" fmla="*/ 57150 w 319088"/>
                <a:gd name="connsiteY16" fmla="*/ 114300 h 228627"/>
                <a:gd name="connsiteX17" fmla="*/ 80963 w 319088"/>
                <a:gd name="connsiteY17" fmla="*/ 80963 h 228627"/>
                <a:gd name="connsiteX18" fmla="*/ 95250 w 319088"/>
                <a:gd name="connsiteY18" fmla="*/ 85725 h 228627"/>
                <a:gd name="connsiteX19" fmla="*/ 95250 w 319088"/>
                <a:gd name="connsiteY19" fmla="*/ 128588 h 228627"/>
                <a:gd name="connsiteX20" fmla="*/ 90488 w 319088"/>
                <a:gd name="connsiteY20" fmla="*/ 142875 h 228627"/>
                <a:gd name="connsiteX21" fmla="*/ 76200 w 319088"/>
                <a:gd name="connsiteY21" fmla="*/ 152400 h 228627"/>
                <a:gd name="connsiteX22" fmla="*/ 71438 w 319088"/>
                <a:gd name="connsiteY22" fmla="*/ 166688 h 228627"/>
                <a:gd name="connsiteX23" fmla="*/ 61913 w 319088"/>
                <a:gd name="connsiteY23" fmla="*/ 180975 h 228627"/>
                <a:gd name="connsiteX24" fmla="*/ 33338 w 319088"/>
                <a:gd name="connsiteY24" fmla="*/ 195263 h 228627"/>
                <a:gd name="connsiteX25" fmla="*/ 4763 w 319088"/>
                <a:gd name="connsiteY25" fmla="*/ 190500 h 228627"/>
                <a:gd name="connsiteX26" fmla="*/ 0 w 319088"/>
                <a:gd name="connsiteY26" fmla="*/ 176213 h 228627"/>
                <a:gd name="connsiteX27" fmla="*/ 9525 w 319088"/>
                <a:gd name="connsiteY27" fmla="*/ 138113 h 228627"/>
                <a:gd name="connsiteX28" fmla="*/ 19050 w 319088"/>
                <a:gd name="connsiteY28" fmla="*/ 123825 h 228627"/>
                <a:gd name="connsiteX29" fmla="*/ 23813 w 319088"/>
                <a:gd name="connsiteY29" fmla="*/ 104775 h 228627"/>
                <a:gd name="connsiteX30" fmla="*/ 71438 w 319088"/>
                <a:gd name="connsiteY30" fmla="*/ 57150 h 228627"/>
                <a:gd name="connsiteX31" fmla="*/ 85725 w 319088"/>
                <a:gd name="connsiteY31" fmla="*/ 52388 h 228627"/>
                <a:gd name="connsiteX32" fmla="*/ 114300 w 319088"/>
                <a:gd name="connsiteY32" fmla="*/ 33338 h 228627"/>
                <a:gd name="connsiteX33" fmla="*/ 128588 w 319088"/>
                <a:gd name="connsiteY33" fmla="*/ 28575 h 228627"/>
                <a:gd name="connsiteX34" fmla="*/ 157163 w 319088"/>
                <a:gd name="connsiteY34" fmla="*/ 14288 h 228627"/>
                <a:gd name="connsiteX35" fmla="*/ 185738 w 319088"/>
                <a:gd name="connsiteY35" fmla="*/ 0 h 228627"/>
                <a:gd name="connsiteX36" fmla="*/ 200025 w 319088"/>
                <a:gd name="connsiteY36" fmla="*/ 4763 h 22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19088" h="228627">
                  <a:moveTo>
                    <a:pt x="319088" y="200025"/>
                  </a:moveTo>
                  <a:cubicBezTo>
                    <a:pt x="315913" y="207963"/>
                    <a:pt x="315036" y="217270"/>
                    <a:pt x="309563" y="223838"/>
                  </a:cubicBezTo>
                  <a:cubicBezTo>
                    <a:pt x="300721" y="234448"/>
                    <a:pt x="264256" y="224169"/>
                    <a:pt x="261938" y="223838"/>
                  </a:cubicBezTo>
                  <a:cubicBezTo>
                    <a:pt x="249979" y="176003"/>
                    <a:pt x="256552" y="198153"/>
                    <a:pt x="242888" y="157163"/>
                  </a:cubicBezTo>
                  <a:lnTo>
                    <a:pt x="238125" y="142875"/>
                  </a:lnTo>
                  <a:cubicBezTo>
                    <a:pt x="207969" y="150415"/>
                    <a:pt x="222706" y="142192"/>
                    <a:pt x="200025" y="176213"/>
                  </a:cubicBezTo>
                  <a:lnTo>
                    <a:pt x="190500" y="190500"/>
                  </a:lnTo>
                  <a:cubicBezTo>
                    <a:pt x="187106" y="200682"/>
                    <a:pt x="184595" y="215319"/>
                    <a:pt x="171450" y="219075"/>
                  </a:cubicBezTo>
                  <a:cubicBezTo>
                    <a:pt x="165156" y="220873"/>
                    <a:pt x="158750" y="215900"/>
                    <a:pt x="152400" y="214313"/>
                  </a:cubicBezTo>
                  <a:cubicBezTo>
                    <a:pt x="150813" y="209550"/>
                    <a:pt x="148261" y="205006"/>
                    <a:pt x="147638" y="200025"/>
                  </a:cubicBezTo>
                  <a:cubicBezTo>
                    <a:pt x="145071" y="179487"/>
                    <a:pt x="149949" y="157565"/>
                    <a:pt x="142875" y="138113"/>
                  </a:cubicBezTo>
                  <a:cubicBezTo>
                    <a:pt x="140919" y="132734"/>
                    <a:pt x="133350" y="144463"/>
                    <a:pt x="128588" y="147638"/>
                  </a:cubicBezTo>
                  <a:cubicBezTo>
                    <a:pt x="101292" y="188581"/>
                    <a:pt x="134018" y="136779"/>
                    <a:pt x="114300" y="176213"/>
                  </a:cubicBezTo>
                  <a:cubicBezTo>
                    <a:pt x="107670" y="189472"/>
                    <a:pt x="101019" y="194256"/>
                    <a:pt x="90488" y="204788"/>
                  </a:cubicBezTo>
                  <a:cubicBezTo>
                    <a:pt x="88900" y="209550"/>
                    <a:pt x="89275" y="215525"/>
                    <a:pt x="85725" y="219075"/>
                  </a:cubicBezTo>
                  <a:cubicBezTo>
                    <a:pt x="76199" y="228601"/>
                    <a:pt x="66676" y="222250"/>
                    <a:pt x="57150" y="219075"/>
                  </a:cubicBezTo>
                  <a:cubicBezTo>
                    <a:pt x="46424" y="176168"/>
                    <a:pt x="47754" y="189473"/>
                    <a:pt x="57150" y="114300"/>
                  </a:cubicBezTo>
                  <a:cubicBezTo>
                    <a:pt x="61015" y="83378"/>
                    <a:pt x="60774" y="87692"/>
                    <a:pt x="80963" y="80963"/>
                  </a:cubicBezTo>
                  <a:cubicBezTo>
                    <a:pt x="85725" y="82550"/>
                    <a:pt x="91700" y="82175"/>
                    <a:pt x="95250" y="85725"/>
                  </a:cubicBezTo>
                  <a:cubicBezTo>
                    <a:pt x="105117" y="95592"/>
                    <a:pt x="96895" y="121185"/>
                    <a:pt x="95250" y="128588"/>
                  </a:cubicBezTo>
                  <a:cubicBezTo>
                    <a:pt x="94161" y="133488"/>
                    <a:pt x="93624" y="138955"/>
                    <a:pt x="90488" y="142875"/>
                  </a:cubicBezTo>
                  <a:cubicBezTo>
                    <a:pt x="86912" y="147345"/>
                    <a:pt x="80963" y="149225"/>
                    <a:pt x="76200" y="152400"/>
                  </a:cubicBezTo>
                  <a:cubicBezTo>
                    <a:pt x="74613" y="157163"/>
                    <a:pt x="73683" y="162198"/>
                    <a:pt x="71438" y="166688"/>
                  </a:cubicBezTo>
                  <a:cubicBezTo>
                    <a:pt x="68878" y="171807"/>
                    <a:pt x="65960" y="176928"/>
                    <a:pt x="61913" y="180975"/>
                  </a:cubicBezTo>
                  <a:cubicBezTo>
                    <a:pt x="52681" y="190206"/>
                    <a:pt x="44957" y="191389"/>
                    <a:pt x="33338" y="195263"/>
                  </a:cubicBezTo>
                  <a:cubicBezTo>
                    <a:pt x="23813" y="193675"/>
                    <a:pt x="13147" y="195291"/>
                    <a:pt x="4763" y="190500"/>
                  </a:cubicBezTo>
                  <a:cubicBezTo>
                    <a:pt x="404" y="188009"/>
                    <a:pt x="0" y="181233"/>
                    <a:pt x="0" y="176213"/>
                  </a:cubicBezTo>
                  <a:cubicBezTo>
                    <a:pt x="0" y="170781"/>
                    <a:pt x="5768" y="145628"/>
                    <a:pt x="9525" y="138113"/>
                  </a:cubicBezTo>
                  <a:cubicBezTo>
                    <a:pt x="12085" y="132993"/>
                    <a:pt x="15875" y="128588"/>
                    <a:pt x="19050" y="123825"/>
                  </a:cubicBezTo>
                  <a:cubicBezTo>
                    <a:pt x="20638" y="117475"/>
                    <a:pt x="20886" y="110629"/>
                    <a:pt x="23813" y="104775"/>
                  </a:cubicBezTo>
                  <a:cubicBezTo>
                    <a:pt x="33973" y="84456"/>
                    <a:pt x="48578" y="64769"/>
                    <a:pt x="71438" y="57150"/>
                  </a:cubicBezTo>
                  <a:lnTo>
                    <a:pt x="85725" y="52388"/>
                  </a:lnTo>
                  <a:cubicBezTo>
                    <a:pt x="95250" y="46038"/>
                    <a:pt x="103440" y="36958"/>
                    <a:pt x="114300" y="33338"/>
                  </a:cubicBezTo>
                  <a:cubicBezTo>
                    <a:pt x="119063" y="31750"/>
                    <a:pt x="124098" y="30820"/>
                    <a:pt x="128588" y="28575"/>
                  </a:cubicBezTo>
                  <a:cubicBezTo>
                    <a:pt x="165510" y="10114"/>
                    <a:pt x="121256" y="26255"/>
                    <a:pt x="157163" y="14288"/>
                  </a:cubicBezTo>
                  <a:cubicBezTo>
                    <a:pt x="164387" y="9472"/>
                    <a:pt x="175879" y="0"/>
                    <a:pt x="185738" y="0"/>
                  </a:cubicBezTo>
                  <a:cubicBezTo>
                    <a:pt x="190758" y="0"/>
                    <a:pt x="200025" y="4763"/>
                    <a:pt x="200025" y="4763"/>
                  </a:cubicBezTo>
                </a:path>
              </a:pathLst>
            </a:cu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1" name="组合 420"/>
          <p:cNvGrpSpPr/>
          <p:nvPr/>
        </p:nvGrpSpPr>
        <p:grpSpPr>
          <a:xfrm>
            <a:off x="5497060" y="130689"/>
            <a:ext cx="1357537" cy="1743577"/>
            <a:chOff x="2986088" y="2409433"/>
            <a:chExt cx="1357537" cy="1743577"/>
          </a:xfrm>
        </p:grpSpPr>
        <p:sp>
          <p:nvSpPr>
            <p:cNvPr id="422" name="椭圆 421"/>
            <p:cNvSpPr/>
            <p:nvPr/>
          </p:nvSpPr>
          <p:spPr>
            <a:xfrm>
              <a:off x="4134825" y="240943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任意多边形 422"/>
            <p:cNvSpPr/>
            <p:nvPr/>
          </p:nvSpPr>
          <p:spPr>
            <a:xfrm>
              <a:off x="4191453" y="2628449"/>
              <a:ext cx="57150" cy="723900"/>
            </a:xfrm>
            <a:custGeom>
              <a:avLst/>
              <a:gdLst>
                <a:gd name="connsiteX0" fmla="*/ 57150 w 57150"/>
                <a:gd name="connsiteY0" fmla="*/ 0 h 723900"/>
                <a:gd name="connsiteX1" fmla="*/ 0 w 57150"/>
                <a:gd name="connsiteY1" fmla="*/ 371475 h 723900"/>
                <a:gd name="connsiteX2" fmla="*/ 42863 w 57150"/>
                <a:gd name="connsiteY2" fmla="*/ 509587 h 723900"/>
                <a:gd name="connsiteX3" fmla="*/ 23813 w 57150"/>
                <a:gd name="connsiteY3" fmla="*/ 685800 h 723900"/>
                <a:gd name="connsiteX4" fmla="*/ 38100 w 57150"/>
                <a:gd name="connsiteY4" fmla="*/ 72390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723900">
                  <a:moveTo>
                    <a:pt x="57150" y="0"/>
                  </a:moveTo>
                  <a:lnTo>
                    <a:pt x="0" y="371475"/>
                  </a:lnTo>
                  <a:lnTo>
                    <a:pt x="42863" y="509587"/>
                  </a:lnTo>
                  <a:lnTo>
                    <a:pt x="23813" y="685800"/>
                  </a:lnTo>
                  <a:lnTo>
                    <a:pt x="38100" y="7239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4" name="任意多边形 423"/>
            <p:cNvSpPr/>
            <p:nvPr/>
          </p:nvSpPr>
          <p:spPr>
            <a:xfrm>
              <a:off x="4039053" y="3004686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5" name="任意多边形 424"/>
            <p:cNvSpPr/>
            <p:nvPr/>
          </p:nvSpPr>
          <p:spPr>
            <a:xfrm>
              <a:off x="4058103" y="2685599"/>
              <a:ext cx="190500" cy="15240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52400">
                  <a:moveTo>
                    <a:pt x="190500" y="0"/>
                  </a:moveTo>
                  <a:lnTo>
                    <a:pt x="66675" y="123825"/>
                  </a:lnTo>
                  <a:lnTo>
                    <a:pt x="0" y="1524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6" name="任意多边形 425"/>
            <p:cNvSpPr/>
            <p:nvPr/>
          </p:nvSpPr>
          <p:spPr>
            <a:xfrm>
              <a:off x="3958091" y="2671311"/>
              <a:ext cx="276225" cy="157163"/>
            </a:xfrm>
            <a:custGeom>
              <a:avLst/>
              <a:gdLst>
                <a:gd name="connsiteX0" fmla="*/ 0 w 276225"/>
                <a:gd name="connsiteY0" fmla="*/ 157163 h 157163"/>
                <a:gd name="connsiteX1" fmla="*/ 90487 w 276225"/>
                <a:gd name="connsiteY1" fmla="*/ 95250 h 157163"/>
                <a:gd name="connsiteX2" fmla="*/ 276225 w 276225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225" h="157163">
                  <a:moveTo>
                    <a:pt x="0" y="157163"/>
                  </a:moveTo>
                  <a:lnTo>
                    <a:pt x="90487" y="95250"/>
                  </a:lnTo>
                  <a:lnTo>
                    <a:pt x="2762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7" name="任意多边形 426"/>
            <p:cNvSpPr/>
            <p:nvPr/>
          </p:nvSpPr>
          <p:spPr>
            <a:xfrm rot="20773410">
              <a:off x="3109302" y="2630424"/>
              <a:ext cx="989184" cy="314365"/>
            </a:xfrm>
            <a:custGeom>
              <a:avLst/>
              <a:gdLst>
                <a:gd name="connsiteX0" fmla="*/ 0 w 1019175"/>
                <a:gd name="connsiteY0" fmla="*/ 0 h 257175"/>
                <a:gd name="connsiteX1" fmla="*/ 1019175 w 1019175"/>
                <a:gd name="connsiteY1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9175" h="257175">
                  <a:moveTo>
                    <a:pt x="0" y="0"/>
                  </a:moveTo>
                  <a:lnTo>
                    <a:pt x="1019175" y="2571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8" name="任意多边形 427"/>
            <p:cNvSpPr/>
            <p:nvPr/>
          </p:nvSpPr>
          <p:spPr>
            <a:xfrm>
              <a:off x="2986088" y="2750929"/>
              <a:ext cx="166687" cy="1402081"/>
            </a:xfrm>
            <a:custGeom>
              <a:avLst/>
              <a:gdLst>
                <a:gd name="connsiteX0" fmla="*/ 166687 w 166687"/>
                <a:gd name="connsiteY0" fmla="*/ 11321 h 1402081"/>
                <a:gd name="connsiteX1" fmla="*/ 100012 w 166687"/>
                <a:gd name="connsiteY1" fmla="*/ 49421 h 1402081"/>
                <a:gd name="connsiteX2" fmla="*/ 90487 w 166687"/>
                <a:gd name="connsiteY2" fmla="*/ 1796 h 1402081"/>
                <a:gd name="connsiteX3" fmla="*/ 33337 w 166687"/>
                <a:gd name="connsiteY3" fmla="*/ 125621 h 1402081"/>
                <a:gd name="connsiteX4" fmla="*/ 4762 w 166687"/>
                <a:gd name="connsiteY4" fmla="*/ 516146 h 1402081"/>
                <a:gd name="connsiteX5" fmla="*/ 57150 w 166687"/>
                <a:gd name="connsiteY5" fmla="*/ 982871 h 1402081"/>
                <a:gd name="connsiteX6" fmla="*/ 61912 w 166687"/>
                <a:gd name="connsiteY6" fmla="*/ 1368634 h 1402081"/>
                <a:gd name="connsiteX7" fmla="*/ 14287 w 166687"/>
                <a:gd name="connsiteY7" fmla="*/ 1378159 h 1402081"/>
                <a:gd name="connsiteX8" fmla="*/ 0 w 166687"/>
                <a:gd name="connsiteY8" fmla="*/ 1335296 h 140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87" h="1402081">
                  <a:moveTo>
                    <a:pt x="166687" y="11321"/>
                  </a:moveTo>
                  <a:cubicBezTo>
                    <a:pt x="139699" y="31164"/>
                    <a:pt x="112712" y="51008"/>
                    <a:pt x="100012" y="49421"/>
                  </a:cubicBezTo>
                  <a:cubicBezTo>
                    <a:pt x="87312" y="47834"/>
                    <a:pt x="101599" y="-10904"/>
                    <a:pt x="90487" y="1796"/>
                  </a:cubicBezTo>
                  <a:cubicBezTo>
                    <a:pt x="79375" y="14496"/>
                    <a:pt x="47625" y="39896"/>
                    <a:pt x="33337" y="125621"/>
                  </a:cubicBezTo>
                  <a:cubicBezTo>
                    <a:pt x="19049" y="211346"/>
                    <a:pt x="793" y="373271"/>
                    <a:pt x="4762" y="516146"/>
                  </a:cubicBezTo>
                  <a:cubicBezTo>
                    <a:pt x="8731" y="659021"/>
                    <a:pt x="47625" y="840790"/>
                    <a:pt x="57150" y="982871"/>
                  </a:cubicBezTo>
                  <a:cubicBezTo>
                    <a:pt x="66675" y="1124952"/>
                    <a:pt x="69056" y="1302753"/>
                    <a:pt x="61912" y="1368634"/>
                  </a:cubicBezTo>
                  <a:cubicBezTo>
                    <a:pt x="54768" y="1434515"/>
                    <a:pt x="24606" y="1383715"/>
                    <a:pt x="14287" y="1378159"/>
                  </a:cubicBezTo>
                  <a:cubicBezTo>
                    <a:pt x="3968" y="1372603"/>
                    <a:pt x="1984" y="1353949"/>
                    <a:pt x="0" y="1335296"/>
                  </a:cubicBezTo>
                </a:path>
              </a:pathLst>
            </a:cu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5649302" y="159717"/>
            <a:ext cx="1234323" cy="942916"/>
            <a:chOff x="3878559" y="1393432"/>
            <a:chExt cx="1234323" cy="942916"/>
          </a:xfrm>
        </p:grpSpPr>
        <p:sp>
          <p:nvSpPr>
            <p:cNvPr id="430" name="椭圆 429"/>
            <p:cNvSpPr/>
            <p:nvPr/>
          </p:nvSpPr>
          <p:spPr>
            <a:xfrm>
              <a:off x="4904082" y="13934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1" name="任意多边形 430"/>
            <p:cNvSpPr/>
            <p:nvPr/>
          </p:nvSpPr>
          <p:spPr>
            <a:xfrm>
              <a:off x="4960710" y="1612448"/>
              <a:ext cx="57150" cy="723900"/>
            </a:xfrm>
            <a:custGeom>
              <a:avLst/>
              <a:gdLst>
                <a:gd name="connsiteX0" fmla="*/ 57150 w 57150"/>
                <a:gd name="connsiteY0" fmla="*/ 0 h 723900"/>
                <a:gd name="connsiteX1" fmla="*/ 0 w 57150"/>
                <a:gd name="connsiteY1" fmla="*/ 371475 h 723900"/>
                <a:gd name="connsiteX2" fmla="*/ 42863 w 57150"/>
                <a:gd name="connsiteY2" fmla="*/ 509587 h 723900"/>
                <a:gd name="connsiteX3" fmla="*/ 23813 w 57150"/>
                <a:gd name="connsiteY3" fmla="*/ 685800 h 723900"/>
                <a:gd name="connsiteX4" fmla="*/ 38100 w 57150"/>
                <a:gd name="connsiteY4" fmla="*/ 72390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723900">
                  <a:moveTo>
                    <a:pt x="57150" y="0"/>
                  </a:moveTo>
                  <a:lnTo>
                    <a:pt x="0" y="371475"/>
                  </a:lnTo>
                  <a:lnTo>
                    <a:pt x="42863" y="509587"/>
                  </a:lnTo>
                  <a:lnTo>
                    <a:pt x="23813" y="685800"/>
                  </a:lnTo>
                  <a:lnTo>
                    <a:pt x="38100" y="7239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2" name="任意多边形 431"/>
            <p:cNvSpPr/>
            <p:nvPr/>
          </p:nvSpPr>
          <p:spPr>
            <a:xfrm>
              <a:off x="4808310" y="198868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/>
            <p:nvPr/>
          </p:nvSpPr>
          <p:spPr>
            <a:xfrm>
              <a:off x="4827360" y="1669598"/>
              <a:ext cx="190500" cy="15240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52400">
                  <a:moveTo>
                    <a:pt x="190500" y="0"/>
                  </a:moveTo>
                  <a:lnTo>
                    <a:pt x="66675" y="123825"/>
                  </a:lnTo>
                  <a:lnTo>
                    <a:pt x="0" y="1524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>
              <a:off x="4727348" y="1655310"/>
              <a:ext cx="276225" cy="157163"/>
            </a:xfrm>
            <a:custGeom>
              <a:avLst/>
              <a:gdLst>
                <a:gd name="connsiteX0" fmla="*/ 0 w 276225"/>
                <a:gd name="connsiteY0" fmla="*/ 157163 h 157163"/>
                <a:gd name="connsiteX1" fmla="*/ 90487 w 276225"/>
                <a:gd name="connsiteY1" fmla="*/ 95250 h 157163"/>
                <a:gd name="connsiteX2" fmla="*/ 276225 w 276225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225" h="157163">
                  <a:moveTo>
                    <a:pt x="0" y="157163"/>
                  </a:moveTo>
                  <a:lnTo>
                    <a:pt x="90487" y="95250"/>
                  </a:lnTo>
                  <a:lnTo>
                    <a:pt x="2762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5" name="任意多边形 434"/>
            <p:cNvSpPr/>
            <p:nvPr/>
          </p:nvSpPr>
          <p:spPr>
            <a:xfrm rot="20773410">
              <a:off x="3878559" y="1614423"/>
              <a:ext cx="989184" cy="314365"/>
            </a:xfrm>
            <a:custGeom>
              <a:avLst/>
              <a:gdLst>
                <a:gd name="connsiteX0" fmla="*/ 0 w 1019175"/>
                <a:gd name="connsiteY0" fmla="*/ 0 h 257175"/>
                <a:gd name="connsiteX1" fmla="*/ 1019175 w 1019175"/>
                <a:gd name="connsiteY1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9175" h="257175">
                  <a:moveTo>
                    <a:pt x="0" y="0"/>
                  </a:moveTo>
                  <a:lnTo>
                    <a:pt x="1019175" y="2571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任意多边形 13"/>
          <p:cNvSpPr/>
          <p:nvPr/>
        </p:nvSpPr>
        <p:spPr>
          <a:xfrm rot="20788900">
            <a:off x="6401552" y="-234733"/>
            <a:ext cx="1134800" cy="1369207"/>
          </a:xfrm>
          <a:custGeom>
            <a:avLst/>
            <a:gdLst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75367" h="2142091">
                <a:moveTo>
                  <a:pt x="369023" y="35883"/>
                </a:moveTo>
                <a:cubicBezTo>
                  <a:pt x="560091" y="99572"/>
                  <a:pt x="646528" y="46119"/>
                  <a:pt x="833047" y="151889"/>
                </a:cubicBezTo>
                <a:cubicBezTo>
                  <a:pt x="1019566" y="257659"/>
                  <a:pt x="1033214" y="267895"/>
                  <a:pt x="1119650" y="383901"/>
                </a:cubicBezTo>
                <a:cubicBezTo>
                  <a:pt x="1206086" y="499907"/>
                  <a:pt x="1317543" y="702349"/>
                  <a:pt x="1351662" y="847925"/>
                </a:cubicBezTo>
                <a:cubicBezTo>
                  <a:pt x="1385781" y="993501"/>
                  <a:pt x="1356211" y="1129979"/>
                  <a:pt x="1324366" y="1257358"/>
                </a:cubicBezTo>
                <a:cubicBezTo>
                  <a:pt x="1292521" y="1384737"/>
                  <a:pt x="1242480" y="1512116"/>
                  <a:pt x="1160593" y="1612199"/>
                </a:cubicBezTo>
                <a:cubicBezTo>
                  <a:pt x="1078707" y="1712283"/>
                  <a:pt x="926307" y="1800993"/>
                  <a:pt x="833047" y="1857859"/>
                </a:cubicBezTo>
                <a:cubicBezTo>
                  <a:pt x="739787" y="1914725"/>
                  <a:pt x="698844" y="1937471"/>
                  <a:pt x="601035" y="1953393"/>
                </a:cubicBezTo>
                <a:cubicBezTo>
                  <a:pt x="503226" y="1969315"/>
                  <a:pt x="346277" y="1967041"/>
                  <a:pt x="246193" y="1953393"/>
                </a:cubicBezTo>
                <a:cubicBezTo>
                  <a:pt x="146109" y="1939745"/>
                  <a:pt x="9632" y="1864683"/>
                  <a:pt x="533" y="1871507"/>
                </a:cubicBezTo>
                <a:cubicBezTo>
                  <a:pt x="-8566" y="1878331"/>
                  <a:pt x="100617" y="1951119"/>
                  <a:pt x="191602" y="1994337"/>
                </a:cubicBezTo>
                <a:cubicBezTo>
                  <a:pt x="282587" y="2037555"/>
                  <a:pt x="419065" y="2110342"/>
                  <a:pt x="546444" y="2130814"/>
                </a:cubicBezTo>
                <a:cubicBezTo>
                  <a:pt x="673823" y="2151286"/>
                  <a:pt x="835322" y="2142188"/>
                  <a:pt x="955877" y="2117167"/>
                </a:cubicBezTo>
                <a:cubicBezTo>
                  <a:pt x="1076432" y="2092146"/>
                  <a:pt x="1167417" y="2048928"/>
                  <a:pt x="1269775" y="1980689"/>
                </a:cubicBezTo>
                <a:cubicBezTo>
                  <a:pt x="1372133" y="1912450"/>
                  <a:pt x="1499513" y="1791895"/>
                  <a:pt x="1570026" y="1707734"/>
                </a:cubicBezTo>
                <a:cubicBezTo>
                  <a:pt x="1640540" y="1623573"/>
                  <a:pt x="1658737" y="1571256"/>
                  <a:pt x="1692856" y="1475722"/>
                </a:cubicBezTo>
                <a:cubicBezTo>
                  <a:pt x="1726975" y="1380188"/>
                  <a:pt x="1770193" y="1264182"/>
                  <a:pt x="1774742" y="1134528"/>
                </a:cubicBezTo>
                <a:cubicBezTo>
                  <a:pt x="1779291" y="1004874"/>
                  <a:pt x="1758820" y="820629"/>
                  <a:pt x="1720151" y="697799"/>
                </a:cubicBezTo>
                <a:cubicBezTo>
                  <a:pt x="1681482" y="574969"/>
                  <a:pt x="1610969" y="483985"/>
                  <a:pt x="1542730" y="397549"/>
                </a:cubicBezTo>
                <a:cubicBezTo>
                  <a:pt x="1474491" y="311113"/>
                  <a:pt x="1390330" y="236051"/>
                  <a:pt x="1310718" y="179185"/>
                </a:cubicBezTo>
                <a:cubicBezTo>
                  <a:pt x="1231106" y="122319"/>
                  <a:pt x="1160593" y="85925"/>
                  <a:pt x="1065059" y="56355"/>
                </a:cubicBezTo>
                <a:cubicBezTo>
                  <a:pt x="969525" y="26785"/>
                  <a:pt x="830772" y="8588"/>
                  <a:pt x="737512" y="1764"/>
                </a:cubicBezTo>
                <a:cubicBezTo>
                  <a:pt x="644252" y="-5060"/>
                  <a:pt x="566915" y="9724"/>
                  <a:pt x="505500" y="15411"/>
                </a:cubicBezTo>
                <a:cubicBezTo>
                  <a:pt x="444085" y="21098"/>
                  <a:pt x="498677" y="19961"/>
                  <a:pt x="369023" y="3588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2" name="直接连接符 11"/>
          <p:cNvCxnSpPr/>
          <p:nvPr/>
        </p:nvCxnSpPr>
        <p:spPr>
          <a:xfrm>
            <a:off x="5669642" y="503010"/>
            <a:ext cx="47146" cy="464049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矩形 15"/>
          <p:cNvSpPr/>
          <p:nvPr/>
        </p:nvSpPr>
        <p:spPr>
          <a:xfrm>
            <a:off x="4717142" y="2148114"/>
            <a:ext cx="2032000" cy="299538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>
            <a:off x="4209775" y="2499045"/>
            <a:ext cx="2755674" cy="915569"/>
            <a:chOff x="434411" y="810989"/>
            <a:chExt cx="8162505" cy="3099141"/>
          </a:xfrm>
        </p:grpSpPr>
        <p:sp>
          <p:nvSpPr>
            <p:cNvPr id="3" name="任意多边形 2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我的电影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269673" y="-609600"/>
            <a:ext cx="609600" cy="609600"/>
          </a:xfrm>
          <a:prstGeom prst="rect">
            <a:avLst/>
          </a:prstGeom>
        </p:spPr>
      </p:pic>
      <p:pic>
        <p:nvPicPr>
          <p:cNvPr id="276" name="sound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939636" y="-77335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1073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" fill="hold"/>
                                        <p:tgtEl>
                                          <p:spTgt spid="27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"/>
                            </p:stCondLst>
                            <p:childTnLst>
                              <p:par>
                                <p:cTn id="1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"/>
                            </p:stCondLst>
                            <p:childTnLst>
                              <p:par>
                                <p:cTn id="2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"/>
                            </p:stCondLst>
                            <p:childTnLst>
                              <p:par>
                                <p:cTn id="3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"/>
                            </p:stCondLst>
                            <p:childTnLst>
                              <p:par>
                                <p:cTn id="4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"/>
                            </p:stCondLst>
                            <p:childTnLst>
                              <p:par>
                                <p:cTn id="5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8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00"/>
                            </p:stCondLst>
                            <p:childTnLst>
                              <p:par>
                                <p:cTn id="6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100"/>
                            </p:stCondLst>
                            <p:childTnLst>
                              <p:par>
                                <p:cTn id="8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200"/>
                            </p:stCondLst>
                            <p:childTnLst>
                              <p:par>
                                <p:cTn id="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300"/>
                            </p:stCondLst>
                            <p:childTnLst>
                              <p:par>
                                <p:cTn id="9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400"/>
                            </p:stCondLst>
                            <p:childTnLst>
                              <p:par>
                                <p:cTn id="10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600"/>
                            </p:stCondLst>
                            <p:childTnLst>
                              <p:par>
                                <p:cTn id="1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700"/>
                            </p:stCondLst>
                            <p:childTnLst>
                              <p:par>
                                <p:cTn id="12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800"/>
                            </p:stCondLst>
                            <p:childTnLst>
                              <p:par>
                                <p:cTn id="13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900"/>
                            </p:stCondLst>
                            <p:childTnLst>
                              <p:par>
                                <p:cTn id="1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2000"/>
                            </p:stCondLst>
                            <p:childTnLst>
                              <p:par>
                                <p:cTn id="1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1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2200"/>
                            </p:stCondLst>
                            <p:childTnLst>
                              <p:par>
                                <p:cTn id="1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2300"/>
                            </p:stCondLst>
                            <p:childTnLst>
                              <p:par>
                                <p:cTn id="1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2400"/>
                            </p:stCondLst>
                            <p:childTnLst>
                              <p:par>
                                <p:cTn id="1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2500"/>
                            </p:stCondLst>
                            <p:childTnLst>
                              <p:par>
                                <p:cTn id="18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2600"/>
                            </p:stCondLst>
                            <p:childTnLst>
                              <p:par>
                                <p:cTn id="18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700"/>
                            </p:stCondLst>
                            <p:childTnLst>
                              <p:par>
                                <p:cTn id="19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1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2800"/>
                            </p:stCondLst>
                            <p:childTnLst>
                              <p:par>
                                <p:cTn id="2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2900"/>
                            </p:stCondLst>
                            <p:childTnLst>
                              <p:par>
                                <p:cTn id="2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000"/>
                            </p:stCondLst>
                            <p:childTnLst>
                              <p:par>
                                <p:cTn id="2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1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3100"/>
                            </p:stCondLst>
                            <p:childTnLst>
                              <p:par>
                                <p:cTn id="2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1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3200"/>
                            </p:stCondLst>
                            <p:childTnLst>
                              <p:par>
                                <p:cTn id="2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1" dur="5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3300"/>
                            </p:stCondLst>
                            <p:childTnLst>
                              <p:par>
                                <p:cTn id="2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" dur="5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1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400"/>
                            </p:stCondLst>
                            <p:childTnLst>
                              <p:par>
                                <p:cTn id="2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1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3500"/>
                            </p:stCondLst>
                            <p:childTnLst>
                              <p:par>
                                <p:cTn id="2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" dur="5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3600"/>
                            </p:stCondLst>
                            <p:childTnLst>
                              <p:par>
                                <p:cTn id="25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3600"/>
                            </p:stCondLst>
                            <p:childTnLst>
                              <p:par>
                                <p:cTn id="263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4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2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30189" numSld="999">
                <p:cTn id="2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6"/>
                </p:tgtEl>
              </p:cMediaNode>
            </p:audio>
          </p:childTnLst>
        </p:cTn>
      </p:par>
    </p:tnLst>
    <p:bldLst>
      <p:bldP spid="16" grpId="0" animBg="1"/>
      <p:bldP spid="16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0" y="1165609"/>
            <a:ext cx="9184193" cy="2951392"/>
          </a:xfrm>
          <a:custGeom>
            <a:avLst/>
            <a:gdLst>
              <a:gd name="connsiteX0" fmla="*/ 0 w 9184193"/>
              <a:gd name="connsiteY0" fmla="*/ 2903973 h 2951392"/>
              <a:gd name="connsiteX1" fmla="*/ 2491991 w 9184193"/>
              <a:gd name="connsiteY1" fmla="*/ 2853732 h 2951392"/>
              <a:gd name="connsiteX2" fmla="*/ 5807947 w 9184193"/>
              <a:gd name="connsiteY2" fmla="*/ 2029767 h 2951392"/>
              <a:gd name="connsiteX3" fmla="*/ 9184193 w 9184193"/>
              <a:gd name="connsiteY3" fmla="*/ 0 h 2951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84193" h="2951392">
                <a:moveTo>
                  <a:pt x="0" y="2903973"/>
                </a:moveTo>
                <a:cubicBezTo>
                  <a:pt x="762000" y="2951703"/>
                  <a:pt x="1524000" y="2999433"/>
                  <a:pt x="2491991" y="2853732"/>
                </a:cubicBezTo>
                <a:cubicBezTo>
                  <a:pt x="3459982" y="2708031"/>
                  <a:pt x="4692580" y="2505389"/>
                  <a:pt x="5807947" y="2029767"/>
                </a:cubicBezTo>
                <a:cubicBezTo>
                  <a:pt x="6923314" y="1554145"/>
                  <a:pt x="8053753" y="777072"/>
                  <a:pt x="9184193" y="0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4130447" y="1457011"/>
            <a:ext cx="5023601" cy="3746393"/>
          </a:xfrm>
          <a:custGeom>
            <a:avLst/>
            <a:gdLst>
              <a:gd name="connsiteX0" fmla="*/ 29571 w 5023601"/>
              <a:gd name="connsiteY0" fmla="*/ 3737987 h 3746393"/>
              <a:gd name="connsiteX1" fmla="*/ 190344 w 5023601"/>
              <a:gd name="connsiteY1" fmla="*/ 3617407 h 3746393"/>
              <a:gd name="connsiteX2" fmla="*/ 1466485 w 5023601"/>
              <a:gd name="connsiteY2" fmla="*/ 2843684 h 3746393"/>
              <a:gd name="connsiteX3" fmla="*/ 3787654 w 5023601"/>
              <a:gd name="connsiteY3" fmla="*/ 1185705 h 3746393"/>
              <a:gd name="connsiteX4" fmla="*/ 5023601 w 5023601"/>
              <a:gd name="connsiteY4" fmla="*/ 0 h 3746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3601" h="3746393">
                <a:moveTo>
                  <a:pt x="29571" y="3737987"/>
                </a:moveTo>
                <a:cubicBezTo>
                  <a:pt x="-9785" y="3752222"/>
                  <a:pt x="-49141" y="3766457"/>
                  <a:pt x="190344" y="3617407"/>
                </a:cubicBezTo>
                <a:cubicBezTo>
                  <a:pt x="429829" y="3468357"/>
                  <a:pt x="866933" y="3248968"/>
                  <a:pt x="1466485" y="2843684"/>
                </a:cubicBezTo>
                <a:cubicBezTo>
                  <a:pt x="2066037" y="2438400"/>
                  <a:pt x="3194801" y="1659652"/>
                  <a:pt x="3787654" y="1185705"/>
                </a:cubicBezTo>
                <a:cubicBezTo>
                  <a:pt x="4380507" y="711758"/>
                  <a:pt x="4702054" y="355879"/>
                  <a:pt x="5023601" y="0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>
            <a:off x="3003489" y="1312732"/>
            <a:ext cx="1692000" cy="2477213"/>
            <a:chOff x="2730357" y="1372109"/>
            <a:chExt cx="1692000" cy="2477213"/>
          </a:xfrm>
        </p:grpSpPr>
        <p:pic>
          <p:nvPicPr>
            <p:cNvPr id="8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0282" y="1888565"/>
              <a:ext cx="762893" cy="19607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2" name="组合 31"/>
            <p:cNvGrpSpPr/>
            <p:nvPr/>
          </p:nvGrpSpPr>
          <p:grpSpPr>
            <a:xfrm>
              <a:off x="2730357" y="1372109"/>
              <a:ext cx="1692000" cy="1594929"/>
              <a:chOff x="2730357" y="1372109"/>
              <a:chExt cx="1692000" cy="1594929"/>
            </a:xfrm>
          </p:grpSpPr>
          <p:sp>
            <p:nvSpPr>
              <p:cNvPr id="15" name="流程图: 可选过程 14"/>
              <p:cNvSpPr/>
              <p:nvPr/>
            </p:nvSpPr>
            <p:spPr>
              <a:xfrm rot="20436495">
                <a:off x="3477793" y="21579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矩形 17"/>
              <p:cNvSpPr/>
              <p:nvPr/>
            </p:nvSpPr>
            <p:spPr>
              <a:xfrm>
                <a:off x="3553708" y="15001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矩形 18"/>
              <p:cNvSpPr/>
              <p:nvPr/>
            </p:nvSpPr>
            <p:spPr>
              <a:xfrm rot="1800000">
                <a:off x="3582281" y="13721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" name="矩形 19"/>
              <p:cNvSpPr/>
              <p:nvPr/>
            </p:nvSpPr>
            <p:spPr>
              <a:xfrm rot="3600000">
                <a:off x="3572757" y="13034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矩形 20"/>
              <p:cNvSpPr/>
              <p:nvPr/>
            </p:nvSpPr>
            <p:spPr>
              <a:xfrm rot="5400000">
                <a:off x="3587045" y="15189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" name="矩形 21"/>
              <p:cNvSpPr/>
              <p:nvPr/>
            </p:nvSpPr>
            <p:spPr>
              <a:xfrm rot="-1800000">
                <a:off x="3554729" y="13763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矩形 22"/>
              <p:cNvSpPr/>
              <p:nvPr/>
            </p:nvSpPr>
            <p:spPr>
              <a:xfrm rot="-3600000">
                <a:off x="3554730" y="13620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椭圆 23"/>
              <p:cNvSpPr/>
              <p:nvPr/>
            </p:nvSpPr>
            <p:spPr>
              <a:xfrm rot="20551484">
                <a:off x="3409949" y="21669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" name="椭圆 24"/>
              <p:cNvSpPr/>
              <p:nvPr/>
            </p:nvSpPr>
            <p:spPr>
              <a:xfrm>
                <a:off x="3352797" y="19907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3352797" y="19954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28" name="直接连接符 27"/>
              <p:cNvCxnSpPr/>
              <p:nvPr/>
            </p:nvCxnSpPr>
            <p:spPr>
              <a:xfrm>
                <a:off x="3695700" y="17621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任意多边形 30"/>
              <p:cNvSpPr/>
              <p:nvPr/>
            </p:nvSpPr>
            <p:spPr>
              <a:xfrm>
                <a:off x="3119438" y="1900238"/>
                <a:ext cx="1100138" cy="1033462"/>
              </a:xfrm>
              <a:custGeom>
                <a:avLst/>
                <a:gdLst>
                  <a:gd name="connsiteX0" fmla="*/ 1028700 w 1100138"/>
                  <a:gd name="connsiteY0" fmla="*/ 0 h 1033462"/>
                  <a:gd name="connsiteX1" fmla="*/ 1028700 w 1100138"/>
                  <a:gd name="connsiteY1" fmla="*/ 0 h 1033462"/>
                  <a:gd name="connsiteX2" fmla="*/ 1062038 w 1100138"/>
                  <a:gd name="connsiteY2" fmla="*/ 28575 h 1033462"/>
                  <a:gd name="connsiteX3" fmla="*/ 1071563 w 1100138"/>
                  <a:gd name="connsiteY3" fmla="*/ 42862 h 1033462"/>
                  <a:gd name="connsiteX4" fmla="*/ 1085850 w 1100138"/>
                  <a:gd name="connsiteY4" fmla="*/ 57150 h 1033462"/>
                  <a:gd name="connsiteX5" fmla="*/ 1100138 w 1100138"/>
                  <a:gd name="connsiteY5" fmla="*/ 61912 h 1033462"/>
                  <a:gd name="connsiteX6" fmla="*/ 1000125 w 1100138"/>
                  <a:gd name="connsiteY6" fmla="*/ 376237 h 1033462"/>
                  <a:gd name="connsiteX7" fmla="*/ 938213 w 1100138"/>
                  <a:gd name="connsiteY7" fmla="*/ 804862 h 1033462"/>
                  <a:gd name="connsiteX8" fmla="*/ 681038 w 1100138"/>
                  <a:gd name="connsiteY8" fmla="*/ 900112 h 1033462"/>
                  <a:gd name="connsiteX9" fmla="*/ 128588 w 1100138"/>
                  <a:gd name="connsiteY9" fmla="*/ 847725 h 1033462"/>
                  <a:gd name="connsiteX10" fmla="*/ 0 w 1100138"/>
                  <a:gd name="connsiteY10" fmla="*/ 576262 h 1033462"/>
                  <a:gd name="connsiteX11" fmla="*/ 857250 w 1100138"/>
                  <a:gd name="connsiteY11" fmla="*/ 1033462 h 103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0138" h="1033462">
                    <a:moveTo>
                      <a:pt x="1028700" y="0"/>
                    </a:moveTo>
                    <a:lnTo>
                      <a:pt x="1028700" y="0"/>
                    </a:lnTo>
                    <a:cubicBezTo>
                      <a:pt x="1039813" y="9525"/>
                      <a:pt x="1051689" y="18226"/>
                      <a:pt x="1062038" y="28575"/>
                    </a:cubicBezTo>
                    <a:cubicBezTo>
                      <a:pt x="1066085" y="32622"/>
                      <a:pt x="1067899" y="38465"/>
                      <a:pt x="1071563" y="42862"/>
                    </a:cubicBezTo>
                    <a:cubicBezTo>
                      <a:pt x="1075875" y="48036"/>
                      <a:pt x="1080246" y="53414"/>
                      <a:pt x="1085850" y="57150"/>
                    </a:cubicBezTo>
                    <a:cubicBezTo>
                      <a:pt x="1090027" y="59935"/>
                      <a:pt x="1100138" y="61912"/>
                      <a:pt x="1100138" y="61912"/>
                    </a:cubicBezTo>
                    <a:lnTo>
                      <a:pt x="1000125" y="376237"/>
                    </a:lnTo>
                    <a:lnTo>
                      <a:pt x="938213" y="804862"/>
                    </a:lnTo>
                    <a:lnTo>
                      <a:pt x="681038" y="900112"/>
                    </a:lnTo>
                    <a:lnTo>
                      <a:pt x="128588" y="847725"/>
                    </a:lnTo>
                    <a:lnTo>
                      <a:pt x="0" y="576262"/>
                    </a:lnTo>
                    <a:lnTo>
                      <a:pt x="857250" y="1033462"/>
                    </a:ln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" name="椭圆 29"/>
              <p:cNvSpPr/>
              <p:nvPr/>
            </p:nvSpPr>
            <p:spPr>
              <a:xfrm>
                <a:off x="2947983" y="16573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" name="椭圆 28"/>
              <p:cNvSpPr/>
              <p:nvPr/>
            </p:nvSpPr>
            <p:spPr>
              <a:xfrm>
                <a:off x="3190870" y="19097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梯形 16"/>
              <p:cNvSpPr/>
              <p:nvPr/>
            </p:nvSpPr>
            <p:spPr>
              <a:xfrm rot="20595131">
                <a:off x="3192047" y="21602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4" name="组合 143"/>
          <p:cNvGrpSpPr/>
          <p:nvPr/>
        </p:nvGrpSpPr>
        <p:grpSpPr>
          <a:xfrm>
            <a:off x="5809689" y="1257300"/>
            <a:ext cx="1191186" cy="1731223"/>
            <a:chOff x="5809689" y="1257300"/>
            <a:chExt cx="1191186" cy="1731223"/>
          </a:xfrm>
        </p:grpSpPr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18480" y="1584803"/>
              <a:ext cx="546160" cy="14037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50" name="组合 49"/>
            <p:cNvGrpSpPr/>
            <p:nvPr/>
          </p:nvGrpSpPr>
          <p:grpSpPr>
            <a:xfrm>
              <a:off x="5809689" y="1257300"/>
              <a:ext cx="1191186" cy="1119698"/>
              <a:chOff x="387207" y="1295909"/>
              <a:chExt cx="1692000" cy="1594929"/>
            </a:xfrm>
          </p:grpSpPr>
          <p:sp>
            <p:nvSpPr>
              <p:cNvPr id="51" name="流程图: 可选过程 50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矩形 51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" name="矩形 52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矩形 53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" name="矩形 54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矩形 55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" name="矩形 56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椭圆 57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椭圆 58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椭圆 59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61" name="直接连接符 60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" name="椭圆 61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" name="椭圆 62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梯形 63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6" name="组合 145"/>
          <p:cNvGrpSpPr/>
          <p:nvPr/>
        </p:nvGrpSpPr>
        <p:grpSpPr>
          <a:xfrm>
            <a:off x="7609914" y="876300"/>
            <a:ext cx="867336" cy="1205037"/>
            <a:chOff x="7609914" y="876300"/>
            <a:chExt cx="867336" cy="1205037"/>
          </a:xfrm>
        </p:grpSpPr>
        <p:pic>
          <p:nvPicPr>
            <p:cNvPr id="10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5447" y="1185707"/>
              <a:ext cx="348472" cy="8956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80" name="组合 79"/>
            <p:cNvGrpSpPr/>
            <p:nvPr/>
          </p:nvGrpSpPr>
          <p:grpSpPr>
            <a:xfrm>
              <a:off x="7609914" y="876300"/>
              <a:ext cx="867336" cy="910148"/>
              <a:chOff x="387207" y="1295909"/>
              <a:chExt cx="1692000" cy="1594929"/>
            </a:xfrm>
          </p:grpSpPr>
          <p:sp>
            <p:nvSpPr>
              <p:cNvPr id="81" name="流程图: 可选过程 80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矩形 81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" name="矩形 82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矩形 83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" name="矩形 84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矩形 85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" name="矩形 86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椭圆 87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椭圆 88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椭圆 89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91" name="直接连接符 90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" name="椭圆 91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" name="椭圆 92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梯形 93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8" name="组合 147"/>
          <p:cNvGrpSpPr/>
          <p:nvPr/>
        </p:nvGrpSpPr>
        <p:grpSpPr>
          <a:xfrm>
            <a:off x="8714814" y="542925"/>
            <a:ext cx="581586" cy="872509"/>
            <a:chOff x="8714814" y="542925"/>
            <a:chExt cx="581586" cy="872509"/>
          </a:xfrm>
        </p:grpSpPr>
        <p:pic>
          <p:nvPicPr>
            <p:cNvPr id="11" name="Picture 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2114" y="786484"/>
              <a:ext cx="244712" cy="6289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10" name="组合 109"/>
            <p:cNvGrpSpPr/>
            <p:nvPr/>
          </p:nvGrpSpPr>
          <p:grpSpPr>
            <a:xfrm>
              <a:off x="8714814" y="542925"/>
              <a:ext cx="581586" cy="700598"/>
              <a:chOff x="387207" y="1295909"/>
              <a:chExt cx="1692000" cy="1594929"/>
            </a:xfrm>
          </p:grpSpPr>
          <p:sp>
            <p:nvSpPr>
              <p:cNvPr id="111" name="流程图: 可选过程 110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" name="矩形 111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矩形 112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矩形 113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" name="矩形 114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" name="矩形 115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" name="矩形 116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椭圆 117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椭圆 118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椭圆 119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21" name="直接连接符 120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椭圆 121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梯形 123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0" name="椭圆 139"/>
          <p:cNvSpPr/>
          <p:nvPr/>
        </p:nvSpPr>
        <p:spPr>
          <a:xfrm>
            <a:off x="2919037" y="1375550"/>
            <a:ext cx="1795468" cy="1528956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TextBox 140"/>
          <p:cNvSpPr txBox="1"/>
          <p:nvPr/>
        </p:nvSpPr>
        <p:spPr>
          <a:xfrm>
            <a:off x="296885" y="237507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某个周末</a:t>
            </a:r>
            <a:endParaRPr lang="zh-CN" altLang="en-US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0" name="椭圆 149"/>
          <p:cNvSpPr/>
          <p:nvPr/>
        </p:nvSpPr>
        <p:spPr>
          <a:xfrm>
            <a:off x="3904689" y="2444330"/>
            <a:ext cx="1795468" cy="1528956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椭圆 150"/>
          <p:cNvSpPr/>
          <p:nvPr/>
        </p:nvSpPr>
        <p:spPr>
          <a:xfrm>
            <a:off x="6229902" y="1999438"/>
            <a:ext cx="1439207" cy="1225577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椭圆 151"/>
          <p:cNvSpPr/>
          <p:nvPr/>
        </p:nvSpPr>
        <p:spPr>
          <a:xfrm>
            <a:off x="5614735" y="1180165"/>
            <a:ext cx="1439207" cy="1225577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椭圆 152"/>
          <p:cNvSpPr/>
          <p:nvPr/>
        </p:nvSpPr>
        <p:spPr>
          <a:xfrm>
            <a:off x="7479160" y="1531918"/>
            <a:ext cx="1225454" cy="783330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4" name="椭圆 153"/>
          <p:cNvSpPr/>
          <p:nvPr/>
        </p:nvSpPr>
        <p:spPr>
          <a:xfrm>
            <a:off x="7443532" y="914397"/>
            <a:ext cx="1225454" cy="783330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椭圆 154"/>
          <p:cNvSpPr/>
          <p:nvPr/>
        </p:nvSpPr>
        <p:spPr>
          <a:xfrm>
            <a:off x="8441059" y="1175657"/>
            <a:ext cx="1002512" cy="640822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椭圆 155"/>
          <p:cNvSpPr/>
          <p:nvPr/>
        </p:nvSpPr>
        <p:spPr>
          <a:xfrm>
            <a:off x="8512311" y="617517"/>
            <a:ext cx="1002512" cy="640822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6" name="组合 165"/>
          <p:cNvGrpSpPr/>
          <p:nvPr/>
        </p:nvGrpSpPr>
        <p:grpSpPr>
          <a:xfrm>
            <a:off x="-412945" y="3719600"/>
            <a:ext cx="282317" cy="1130976"/>
            <a:chOff x="992856" y="1877028"/>
            <a:chExt cx="282317" cy="1130976"/>
          </a:xfrm>
          <a:effectLst/>
        </p:grpSpPr>
        <p:grpSp>
          <p:nvGrpSpPr>
            <p:cNvPr id="164" name="组合 163"/>
            <p:cNvGrpSpPr/>
            <p:nvPr/>
          </p:nvGrpSpPr>
          <p:grpSpPr>
            <a:xfrm>
              <a:off x="992856" y="1877028"/>
              <a:ext cx="282317" cy="1130976"/>
              <a:chOff x="1097631" y="1762728"/>
              <a:chExt cx="282317" cy="1130976"/>
            </a:xfrm>
          </p:grpSpPr>
          <p:sp>
            <p:nvSpPr>
              <p:cNvPr id="158" name="椭圆 157"/>
              <p:cNvSpPr/>
              <p:nvPr/>
            </p:nvSpPr>
            <p:spPr>
              <a:xfrm flipH="1">
                <a:off x="1097631" y="1762728"/>
                <a:ext cx="282317" cy="282317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9" name="任意多边形 158"/>
              <p:cNvSpPr/>
              <p:nvPr/>
            </p:nvSpPr>
            <p:spPr>
              <a:xfrm flipH="1">
                <a:off x="1237129" y="2051345"/>
                <a:ext cx="0" cy="515147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 w="381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61" name="直接连接符 160"/>
              <p:cNvCxnSpPr/>
              <p:nvPr/>
            </p:nvCxnSpPr>
            <p:spPr>
              <a:xfrm>
                <a:off x="1223463" y="2520222"/>
                <a:ext cx="0" cy="373482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直接连接符 161"/>
              <p:cNvCxnSpPr/>
              <p:nvPr/>
            </p:nvCxnSpPr>
            <p:spPr>
              <a:xfrm>
                <a:off x="1247543" y="2520222"/>
                <a:ext cx="0" cy="373482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5" name="任意多边形 164"/>
            <p:cNvSpPr/>
            <p:nvPr/>
          </p:nvSpPr>
          <p:spPr>
            <a:xfrm>
              <a:off x="1104901" y="2266950"/>
              <a:ext cx="38100" cy="314325"/>
            </a:xfrm>
            <a:custGeom>
              <a:avLst/>
              <a:gdLst>
                <a:gd name="connsiteX0" fmla="*/ 19050 w 28575"/>
                <a:gd name="connsiteY0" fmla="*/ 0 h 304800"/>
                <a:gd name="connsiteX1" fmla="*/ 0 w 28575"/>
                <a:gd name="connsiteY1" fmla="*/ 171450 h 304800"/>
                <a:gd name="connsiteX2" fmla="*/ 28575 w 28575"/>
                <a:gd name="connsiteY2" fmla="*/ 304800 h 304800"/>
                <a:gd name="connsiteX0" fmla="*/ 19050 w 66675"/>
                <a:gd name="connsiteY0" fmla="*/ 0 h 314325"/>
                <a:gd name="connsiteX1" fmla="*/ 0 w 66675"/>
                <a:gd name="connsiteY1" fmla="*/ 171450 h 314325"/>
                <a:gd name="connsiteX2" fmla="*/ 66675 w 66675"/>
                <a:gd name="connsiteY2" fmla="*/ 314325 h 314325"/>
                <a:gd name="connsiteX0" fmla="*/ 76200 w 123825"/>
                <a:gd name="connsiteY0" fmla="*/ 0 h 314325"/>
                <a:gd name="connsiteX1" fmla="*/ 0 w 123825"/>
                <a:gd name="connsiteY1" fmla="*/ 190500 h 314325"/>
                <a:gd name="connsiteX2" fmla="*/ 123825 w 123825"/>
                <a:gd name="connsiteY2" fmla="*/ 314325 h 314325"/>
                <a:gd name="connsiteX0" fmla="*/ 47625 w 95250"/>
                <a:gd name="connsiteY0" fmla="*/ 0 h 314325"/>
                <a:gd name="connsiteX1" fmla="*/ 0 w 95250"/>
                <a:gd name="connsiteY1" fmla="*/ 190500 h 314325"/>
                <a:gd name="connsiteX2" fmla="*/ 95250 w 95250"/>
                <a:gd name="connsiteY2" fmla="*/ 314325 h 314325"/>
                <a:gd name="connsiteX0" fmla="*/ 47625 w 66675"/>
                <a:gd name="connsiteY0" fmla="*/ 0 h 314325"/>
                <a:gd name="connsiteX1" fmla="*/ 0 w 66675"/>
                <a:gd name="connsiteY1" fmla="*/ 190500 h 314325"/>
                <a:gd name="connsiteX2" fmla="*/ 66675 w 66675"/>
                <a:gd name="connsiteY2" fmla="*/ 314325 h 314325"/>
                <a:gd name="connsiteX0" fmla="*/ 19050 w 38100"/>
                <a:gd name="connsiteY0" fmla="*/ 0 h 314325"/>
                <a:gd name="connsiteX1" fmla="*/ 0 w 38100"/>
                <a:gd name="connsiteY1" fmla="*/ 180975 h 314325"/>
                <a:gd name="connsiteX2" fmla="*/ 38100 w 38100"/>
                <a:gd name="connsiteY2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14325">
                  <a:moveTo>
                    <a:pt x="19050" y="0"/>
                  </a:moveTo>
                  <a:lnTo>
                    <a:pt x="0" y="180975"/>
                  </a:lnTo>
                  <a:lnTo>
                    <a:pt x="38100" y="31432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3986916" y="2339331"/>
            <a:ext cx="1692000" cy="2459628"/>
            <a:chOff x="3701907" y="2505584"/>
            <a:chExt cx="1692000" cy="2459628"/>
          </a:xfrm>
        </p:grpSpPr>
        <p:pic>
          <p:nvPicPr>
            <p:cNvPr id="4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453586" y="3004455"/>
              <a:ext cx="762893" cy="19607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4" name="流程图: 可选过程 33"/>
            <p:cNvSpPr/>
            <p:nvPr/>
          </p:nvSpPr>
          <p:spPr>
            <a:xfrm rot="20436495">
              <a:off x="4449343" y="3291382"/>
              <a:ext cx="181889" cy="130629"/>
            </a:xfrm>
            <a:prstGeom prst="flowChartAlternateProcess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87000">
                  <a:schemeClr val="tx1">
                    <a:alpha val="0"/>
                    <a:lumMod val="10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>
              <a:off x="4525258" y="2633662"/>
              <a:ext cx="7200" cy="1332000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35"/>
            <p:cNvSpPr/>
            <p:nvPr/>
          </p:nvSpPr>
          <p:spPr>
            <a:xfrm rot="1800000">
              <a:off x="4553831" y="2505584"/>
              <a:ext cx="7200" cy="1512000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36"/>
            <p:cNvSpPr/>
            <p:nvPr/>
          </p:nvSpPr>
          <p:spPr>
            <a:xfrm rot="3600000">
              <a:off x="4544307" y="2436882"/>
              <a:ext cx="7200" cy="1692000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37"/>
            <p:cNvSpPr/>
            <p:nvPr/>
          </p:nvSpPr>
          <p:spPr>
            <a:xfrm rot="5400000">
              <a:off x="4558595" y="2652412"/>
              <a:ext cx="7200" cy="1296000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矩形 38"/>
            <p:cNvSpPr/>
            <p:nvPr/>
          </p:nvSpPr>
          <p:spPr>
            <a:xfrm rot="19800000">
              <a:off x="4526279" y="2509838"/>
              <a:ext cx="7200" cy="1590675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矩形 39"/>
            <p:cNvSpPr/>
            <p:nvPr/>
          </p:nvSpPr>
          <p:spPr>
            <a:xfrm rot="18000000">
              <a:off x="4526280" y="2495549"/>
              <a:ext cx="7200" cy="1590675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椭圆 40"/>
            <p:cNvSpPr/>
            <p:nvPr/>
          </p:nvSpPr>
          <p:spPr>
            <a:xfrm rot="20551484">
              <a:off x="4381499" y="3300413"/>
              <a:ext cx="328614" cy="104775"/>
            </a:xfrm>
            <a:prstGeom prst="ellipse">
              <a:avLst/>
            </a:prstGeom>
            <a:gradFill flip="none" rotWithShape="1">
              <a:gsLst>
                <a:gs pos="6000">
                  <a:srgbClr val="FFC000"/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椭圆 41"/>
            <p:cNvSpPr/>
            <p:nvPr/>
          </p:nvSpPr>
          <p:spPr>
            <a:xfrm>
              <a:off x="4324347" y="3124200"/>
              <a:ext cx="409578" cy="447674"/>
            </a:xfrm>
            <a:prstGeom prst="ellipse">
              <a:avLst/>
            </a:prstGeom>
            <a:gradFill flip="none" rotWithShape="1">
              <a:gsLst>
                <a:gs pos="0">
                  <a:srgbClr val="FFC000">
                    <a:alpha val="64000"/>
                  </a:srgbClr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椭圆 42"/>
            <p:cNvSpPr/>
            <p:nvPr/>
          </p:nvSpPr>
          <p:spPr>
            <a:xfrm>
              <a:off x="4324347" y="3128961"/>
              <a:ext cx="409578" cy="447674"/>
            </a:xfrm>
            <a:prstGeom prst="ellipse">
              <a:avLst/>
            </a:prstGeom>
            <a:gradFill flip="none" rotWithShape="1">
              <a:gsLst>
                <a:gs pos="0">
                  <a:srgbClr val="FFC000"/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4" name="直接连接符 43"/>
            <p:cNvCxnSpPr/>
            <p:nvPr/>
          </p:nvCxnSpPr>
          <p:spPr>
            <a:xfrm>
              <a:off x="4667250" y="2895600"/>
              <a:ext cx="171450" cy="85725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椭圆 45"/>
            <p:cNvSpPr/>
            <p:nvPr/>
          </p:nvSpPr>
          <p:spPr>
            <a:xfrm>
              <a:off x="3919533" y="2790821"/>
              <a:ext cx="1219204" cy="1038230"/>
            </a:xfrm>
            <a:prstGeom prst="ellipse">
              <a:avLst/>
            </a:prstGeom>
            <a:gradFill flip="none" rotWithShape="1">
              <a:gsLst>
                <a:gs pos="0">
                  <a:srgbClr val="FFC000">
                    <a:alpha val="30000"/>
                  </a:srgbClr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椭圆 46"/>
            <p:cNvSpPr/>
            <p:nvPr/>
          </p:nvSpPr>
          <p:spPr>
            <a:xfrm>
              <a:off x="4162420" y="3043237"/>
              <a:ext cx="771530" cy="619122"/>
            </a:xfrm>
            <a:prstGeom prst="ellipse">
              <a:avLst/>
            </a:prstGeom>
            <a:gradFill flip="none" rotWithShape="1">
              <a:gsLst>
                <a:gs pos="0">
                  <a:srgbClr val="FFC000">
                    <a:alpha val="53000"/>
                  </a:srgbClr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梯形 47"/>
            <p:cNvSpPr/>
            <p:nvPr/>
          </p:nvSpPr>
          <p:spPr>
            <a:xfrm rot="20595131">
              <a:off x="4163597" y="3293706"/>
              <a:ext cx="867030" cy="487788"/>
            </a:xfrm>
            <a:prstGeom prst="trapezoid">
              <a:avLst>
                <a:gd name="adj" fmla="val 71930"/>
              </a:avLst>
            </a:prstGeom>
            <a:gradFill flip="none" rotWithShape="1">
              <a:gsLst>
                <a:gs pos="0">
                  <a:srgbClr val="FFC000">
                    <a:alpha val="31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6335048" y="2069523"/>
            <a:ext cx="1153086" cy="1710079"/>
            <a:chOff x="5990664" y="2152650"/>
            <a:chExt cx="1153086" cy="1710079"/>
          </a:xfrm>
        </p:grpSpPr>
        <p:pic>
          <p:nvPicPr>
            <p:cNvPr id="12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511333" y="2459009"/>
              <a:ext cx="546160" cy="14037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65" name="组合 64"/>
            <p:cNvGrpSpPr/>
            <p:nvPr/>
          </p:nvGrpSpPr>
          <p:grpSpPr>
            <a:xfrm>
              <a:off x="5990664" y="2152650"/>
              <a:ext cx="1153086" cy="1100648"/>
              <a:chOff x="387207" y="1295909"/>
              <a:chExt cx="1692000" cy="1594929"/>
            </a:xfrm>
          </p:grpSpPr>
          <p:sp>
            <p:nvSpPr>
              <p:cNvPr id="66" name="流程图: 可选过程 65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" name="矩形 66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矩形 67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矩形 68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矩形 69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矩形 70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矩形 71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椭圆 72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椭圆 73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椭圆 74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76" name="直接连接符 75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" name="椭圆 76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椭圆 77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" name="梯形 78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7" name="组合 146"/>
          <p:cNvGrpSpPr/>
          <p:nvPr/>
        </p:nvGrpSpPr>
        <p:grpSpPr>
          <a:xfrm>
            <a:off x="7667064" y="1504950"/>
            <a:ext cx="867336" cy="1169241"/>
            <a:chOff x="7667064" y="1504950"/>
            <a:chExt cx="867336" cy="1169241"/>
          </a:xfrm>
        </p:grpSpPr>
        <p:pic>
          <p:nvPicPr>
            <p:cNvPr id="13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037043" y="1778561"/>
              <a:ext cx="348472" cy="8956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95" name="组合 94"/>
            <p:cNvGrpSpPr/>
            <p:nvPr/>
          </p:nvGrpSpPr>
          <p:grpSpPr>
            <a:xfrm>
              <a:off x="7667064" y="1504950"/>
              <a:ext cx="867336" cy="910148"/>
              <a:chOff x="387207" y="1295909"/>
              <a:chExt cx="1692000" cy="1594929"/>
            </a:xfrm>
          </p:grpSpPr>
          <p:sp>
            <p:nvSpPr>
              <p:cNvPr id="96" name="流程图: 可选过程 95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" name="矩形 96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矩形 97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" name="矩形 98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矩形 99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" name="矩形 100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矩形 101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" name="椭圆 102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" name="椭圆 103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" name="椭圆 104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06" name="直接连接符 105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椭圆 106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" name="椭圆 107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梯形 108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9" name="组合 148"/>
          <p:cNvGrpSpPr/>
          <p:nvPr/>
        </p:nvGrpSpPr>
        <p:grpSpPr>
          <a:xfrm>
            <a:off x="8629089" y="1114425"/>
            <a:ext cx="581586" cy="863716"/>
            <a:chOff x="8629089" y="1114425"/>
            <a:chExt cx="581586" cy="863716"/>
          </a:xfrm>
        </p:grpSpPr>
        <p:pic>
          <p:nvPicPr>
            <p:cNvPr id="14" name="Picture 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99288" y="1349191"/>
              <a:ext cx="244712" cy="6289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25" name="组合 124"/>
            <p:cNvGrpSpPr/>
            <p:nvPr/>
          </p:nvGrpSpPr>
          <p:grpSpPr>
            <a:xfrm>
              <a:off x="8629089" y="1114425"/>
              <a:ext cx="581586" cy="700598"/>
              <a:chOff x="387207" y="1295909"/>
              <a:chExt cx="1692000" cy="1594929"/>
            </a:xfrm>
          </p:grpSpPr>
          <p:sp>
            <p:nvSpPr>
              <p:cNvPr id="126" name="流程图: 可选过程 125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矩形 126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矩形 127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9" name="矩形 128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0" name="矩形 129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矩形 130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矩形 131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椭圆 132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椭圆 133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椭圆 134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36" name="直接连接符 135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椭圆 136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椭圆 137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梯形 138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67" name="TextBox 166"/>
          <p:cNvSpPr txBox="1"/>
          <p:nvPr/>
        </p:nvSpPr>
        <p:spPr>
          <a:xfrm>
            <a:off x="1793174" y="190005"/>
            <a:ext cx="2492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独自</a:t>
            </a:r>
            <a:r>
              <a:rPr lang="zh-CN" altLang="en-US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走在校园里</a:t>
            </a:r>
            <a:endParaRPr lang="zh-CN" altLang="en-US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793174" y="185048"/>
            <a:ext cx="9541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独自</a:t>
            </a:r>
            <a:endParaRPr lang="zh-CN" altLang="en-US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407190" y="844128"/>
            <a:ext cx="8771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，</a:t>
            </a:r>
            <a:endParaRPr lang="zh-CN" altLang="en-US" sz="48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386151" y="1795411"/>
            <a:ext cx="6719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安</a:t>
            </a:r>
            <a:endParaRPr lang="zh-CN" altLang="en-US" sz="32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1298622" y="889887"/>
            <a:ext cx="92869" cy="80963"/>
          </a:xfrm>
          <a:custGeom>
            <a:avLst/>
            <a:gdLst>
              <a:gd name="connsiteX0" fmla="*/ 0 w 92869"/>
              <a:gd name="connsiteY0" fmla="*/ 21432 h 80963"/>
              <a:gd name="connsiteX1" fmla="*/ 59531 w 92869"/>
              <a:gd name="connsiteY1" fmla="*/ 0 h 80963"/>
              <a:gd name="connsiteX2" fmla="*/ 92869 w 92869"/>
              <a:gd name="connsiteY2" fmla="*/ 64294 h 80963"/>
              <a:gd name="connsiteX3" fmla="*/ 38100 w 92869"/>
              <a:gd name="connsiteY3" fmla="*/ 80963 h 80963"/>
              <a:gd name="connsiteX4" fmla="*/ 0 w 92869"/>
              <a:gd name="connsiteY4" fmla="*/ 21432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869" h="80963">
                <a:moveTo>
                  <a:pt x="0" y="21432"/>
                </a:moveTo>
                <a:lnTo>
                  <a:pt x="59531" y="0"/>
                </a:lnTo>
                <a:lnTo>
                  <a:pt x="92869" y="64294"/>
                </a:lnTo>
                <a:lnTo>
                  <a:pt x="38100" y="80963"/>
                </a:lnTo>
                <a:lnTo>
                  <a:pt x="0" y="214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1124791" y="990454"/>
            <a:ext cx="433387" cy="36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1511904" y="1013822"/>
            <a:ext cx="45719" cy="2238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1127172" y="1087531"/>
            <a:ext cx="392906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1134316" y="1194212"/>
            <a:ext cx="383381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127393" y="1025619"/>
            <a:ext cx="45719" cy="44529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0" name="任意多边形 169"/>
          <p:cNvSpPr/>
          <p:nvPr/>
        </p:nvSpPr>
        <p:spPr>
          <a:xfrm>
            <a:off x="1105741" y="1373281"/>
            <a:ext cx="230981" cy="121444"/>
          </a:xfrm>
          <a:custGeom>
            <a:avLst/>
            <a:gdLst>
              <a:gd name="connsiteX0" fmla="*/ 223837 w 230981"/>
              <a:gd name="connsiteY0" fmla="*/ 0 h 121444"/>
              <a:gd name="connsiteX1" fmla="*/ 230981 w 230981"/>
              <a:gd name="connsiteY1" fmla="*/ 52388 h 121444"/>
              <a:gd name="connsiteX2" fmla="*/ 138112 w 230981"/>
              <a:gd name="connsiteY2" fmla="*/ 76200 h 121444"/>
              <a:gd name="connsiteX3" fmla="*/ 28575 w 230981"/>
              <a:gd name="connsiteY3" fmla="*/ 121444 h 121444"/>
              <a:gd name="connsiteX4" fmla="*/ 0 w 230981"/>
              <a:gd name="connsiteY4" fmla="*/ 78581 h 121444"/>
              <a:gd name="connsiteX5" fmla="*/ 114300 w 230981"/>
              <a:gd name="connsiteY5" fmla="*/ 38100 h 121444"/>
              <a:gd name="connsiteX6" fmla="*/ 223837 w 230981"/>
              <a:gd name="connsiteY6" fmla="*/ 0 h 121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981" h="121444">
                <a:moveTo>
                  <a:pt x="223837" y="0"/>
                </a:moveTo>
                <a:lnTo>
                  <a:pt x="230981" y="52388"/>
                </a:lnTo>
                <a:lnTo>
                  <a:pt x="138112" y="76200"/>
                </a:lnTo>
                <a:lnTo>
                  <a:pt x="28575" y="121444"/>
                </a:lnTo>
                <a:lnTo>
                  <a:pt x="0" y="78581"/>
                </a:lnTo>
                <a:lnTo>
                  <a:pt x="114300" y="38100"/>
                </a:lnTo>
                <a:lnTo>
                  <a:pt x="223837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1" name="任意多边形 170"/>
          <p:cNvSpPr/>
          <p:nvPr/>
        </p:nvSpPr>
        <p:spPr>
          <a:xfrm>
            <a:off x="1289097" y="1251837"/>
            <a:ext cx="352425" cy="235744"/>
          </a:xfrm>
          <a:custGeom>
            <a:avLst/>
            <a:gdLst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97631 w 352425"/>
              <a:gd name="connsiteY4" fmla="*/ 142875 h 235744"/>
              <a:gd name="connsiteX5" fmla="*/ 0 w 352425"/>
              <a:gd name="connsiteY5" fmla="*/ 0 h 235744"/>
              <a:gd name="connsiteX6" fmla="*/ 52387 w 352425"/>
              <a:gd name="connsiteY6" fmla="*/ 2382 h 235744"/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97631 w 352425"/>
              <a:gd name="connsiteY4" fmla="*/ 142875 h 235744"/>
              <a:gd name="connsiteX5" fmla="*/ 0 w 352425"/>
              <a:gd name="connsiteY5" fmla="*/ 0 h 235744"/>
              <a:gd name="connsiteX6" fmla="*/ 52387 w 352425"/>
              <a:gd name="connsiteY6" fmla="*/ 2382 h 235744"/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97631 w 352425"/>
              <a:gd name="connsiteY4" fmla="*/ 142875 h 235744"/>
              <a:gd name="connsiteX5" fmla="*/ 0 w 352425"/>
              <a:gd name="connsiteY5" fmla="*/ 0 h 235744"/>
              <a:gd name="connsiteX6" fmla="*/ 52387 w 352425"/>
              <a:gd name="connsiteY6" fmla="*/ 2382 h 235744"/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97631 w 352425"/>
              <a:gd name="connsiteY4" fmla="*/ 142875 h 235744"/>
              <a:gd name="connsiteX5" fmla="*/ 0 w 352425"/>
              <a:gd name="connsiteY5" fmla="*/ 0 h 235744"/>
              <a:gd name="connsiteX6" fmla="*/ 52387 w 352425"/>
              <a:gd name="connsiteY6" fmla="*/ 2382 h 235744"/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100013 w 352425"/>
              <a:gd name="connsiteY4" fmla="*/ 147637 h 235744"/>
              <a:gd name="connsiteX5" fmla="*/ 0 w 352425"/>
              <a:gd name="connsiteY5" fmla="*/ 0 h 235744"/>
              <a:gd name="connsiteX6" fmla="*/ 52387 w 352425"/>
              <a:gd name="connsiteY6" fmla="*/ 2382 h 23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2425" h="235744">
                <a:moveTo>
                  <a:pt x="52387" y="2382"/>
                </a:moveTo>
                <a:cubicBezTo>
                  <a:pt x="77787" y="21035"/>
                  <a:pt x="95250" y="78581"/>
                  <a:pt x="152400" y="111919"/>
                </a:cubicBezTo>
                <a:cubicBezTo>
                  <a:pt x="209550" y="145257"/>
                  <a:pt x="323850" y="167482"/>
                  <a:pt x="352425" y="188119"/>
                </a:cubicBezTo>
                <a:lnTo>
                  <a:pt x="323850" y="235744"/>
                </a:lnTo>
                <a:cubicBezTo>
                  <a:pt x="281385" y="228203"/>
                  <a:pt x="153988" y="186928"/>
                  <a:pt x="100013" y="147637"/>
                </a:cubicBezTo>
                <a:cubicBezTo>
                  <a:pt x="46038" y="108346"/>
                  <a:pt x="7541" y="23415"/>
                  <a:pt x="0" y="0"/>
                </a:cubicBezTo>
                <a:lnTo>
                  <a:pt x="52387" y="23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2" name="任意多边形 171"/>
          <p:cNvSpPr/>
          <p:nvPr/>
        </p:nvSpPr>
        <p:spPr>
          <a:xfrm>
            <a:off x="1420066" y="1247075"/>
            <a:ext cx="197643" cy="126206"/>
          </a:xfrm>
          <a:custGeom>
            <a:avLst/>
            <a:gdLst>
              <a:gd name="connsiteX0" fmla="*/ 0 w 197643"/>
              <a:gd name="connsiteY0" fmla="*/ 90487 h 126206"/>
              <a:gd name="connsiteX1" fmla="*/ 169068 w 197643"/>
              <a:gd name="connsiteY1" fmla="*/ 0 h 126206"/>
              <a:gd name="connsiteX2" fmla="*/ 197643 w 197643"/>
              <a:gd name="connsiteY2" fmla="*/ 40481 h 126206"/>
              <a:gd name="connsiteX3" fmla="*/ 38100 w 197643"/>
              <a:gd name="connsiteY3" fmla="*/ 126206 h 126206"/>
              <a:gd name="connsiteX4" fmla="*/ 0 w 197643"/>
              <a:gd name="connsiteY4" fmla="*/ 90487 h 12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643" h="126206">
                <a:moveTo>
                  <a:pt x="0" y="90487"/>
                </a:moveTo>
                <a:lnTo>
                  <a:pt x="169068" y="0"/>
                </a:lnTo>
                <a:lnTo>
                  <a:pt x="197643" y="40481"/>
                </a:lnTo>
                <a:lnTo>
                  <a:pt x="38100" y="126206"/>
                </a:lnTo>
                <a:lnTo>
                  <a:pt x="0" y="904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3" name="任意多边形 172"/>
          <p:cNvSpPr/>
          <p:nvPr/>
        </p:nvSpPr>
        <p:spPr>
          <a:xfrm>
            <a:off x="1739125" y="1075625"/>
            <a:ext cx="117854" cy="264319"/>
          </a:xfrm>
          <a:custGeom>
            <a:avLst/>
            <a:gdLst>
              <a:gd name="connsiteX0" fmla="*/ 66675 w 116681"/>
              <a:gd name="connsiteY0" fmla="*/ 0 h 264319"/>
              <a:gd name="connsiteX1" fmla="*/ 42863 w 116681"/>
              <a:gd name="connsiteY1" fmla="*/ 119062 h 264319"/>
              <a:gd name="connsiteX2" fmla="*/ 0 w 116681"/>
              <a:gd name="connsiteY2" fmla="*/ 247650 h 264319"/>
              <a:gd name="connsiteX3" fmla="*/ 50006 w 116681"/>
              <a:gd name="connsiteY3" fmla="*/ 264319 h 264319"/>
              <a:gd name="connsiteX4" fmla="*/ 88106 w 116681"/>
              <a:gd name="connsiteY4" fmla="*/ 140494 h 264319"/>
              <a:gd name="connsiteX5" fmla="*/ 116681 w 116681"/>
              <a:gd name="connsiteY5" fmla="*/ 16669 h 264319"/>
              <a:gd name="connsiteX6" fmla="*/ 66675 w 116681"/>
              <a:gd name="connsiteY6" fmla="*/ 0 h 264319"/>
              <a:gd name="connsiteX0" fmla="*/ 66706 w 116712"/>
              <a:gd name="connsiteY0" fmla="*/ 0 h 264319"/>
              <a:gd name="connsiteX1" fmla="*/ 42894 w 116712"/>
              <a:gd name="connsiteY1" fmla="*/ 119062 h 264319"/>
              <a:gd name="connsiteX2" fmla="*/ 31 w 116712"/>
              <a:gd name="connsiteY2" fmla="*/ 247650 h 264319"/>
              <a:gd name="connsiteX3" fmla="*/ 50037 w 116712"/>
              <a:gd name="connsiteY3" fmla="*/ 264319 h 264319"/>
              <a:gd name="connsiteX4" fmla="*/ 88137 w 116712"/>
              <a:gd name="connsiteY4" fmla="*/ 140494 h 264319"/>
              <a:gd name="connsiteX5" fmla="*/ 116712 w 116712"/>
              <a:gd name="connsiteY5" fmla="*/ 16669 h 264319"/>
              <a:gd name="connsiteX6" fmla="*/ 66706 w 116712"/>
              <a:gd name="connsiteY6" fmla="*/ 0 h 264319"/>
              <a:gd name="connsiteX0" fmla="*/ 66700 w 116706"/>
              <a:gd name="connsiteY0" fmla="*/ 0 h 264319"/>
              <a:gd name="connsiteX1" fmla="*/ 52413 w 116706"/>
              <a:gd name="connsiteY1" fmla="*/ 126205 h 264319"/>
              <a:gd name="connsiteX2" fmla="*/ 25 w 116706"/>
              <a:gd name="connsiteY2" fmla="*/ 247650 h 264319"/>
              <a:gd name="connsiteX3" fmla="*/ 50031 w 116706"/>
              <a:gd name="connsiteY3" fmla="*/ 264319 h 264319"/>
              <a:gd name="connsiteX4" fmla="*/ 88131 w 116706"/>
              <a:gd name="connsiteY4" fmla="*/ 140494 h 264319"/>
              <a:gd name="connsiteX5" fmla="*/ 116706 w 116706"/>
              <a:gd name="connsiteY5" fmla="*/ 16669 h 264319"/>
              <a:gd name="connsiteX6" fmla="*/ 66700 w 116706"/>
              <a:gd name="connsiteY6" fmla="*/ 0 h 264319"/>
              <a:gd name="connsiteX0" fmla="*/ 66702 w 116708"/>
              <a:gd name="connsiteY0" fmla="*/ 0 h 264319"/>
              <a:gd name="connsiteX1" fmla="*/ 52415 w 116708"/>
              <a:gd name="connsiteY1" fmla="*/ 126205 h 264319"/>
              <a:gd name="connsiteX2" fmla="*/ 27 w 116708"/>
              <a:gd name="connsiteY2" fmla="*/ 247650 h 264319"/>
              <a:gd name="connsiteX3" fmla="*/ 50033 w 116708"/>
              <a:gd name="connsiteY3" fmla="*/ 264319 h 264319"/>
              <a:gd name="connsiteX4" fmla="*/ 88133 w 116708"/>
              <a:gd name="connsiteY4" fmla="*/ 140494 h 264319"/>
              <a:gd name="connsiteX5" fmla="*/ 116708 w 116708"/>
              <a:gd name="connsiteY5" fmla="*/ 16669 h 264319"/>
              <a:gd name="connsiteX6" fmla="*/ 66702 w 116708"/>
              <a:gd name="connsiteY6" fmla="*/ 0 h 264319"/>
              <a:gd name="connsiteX0" fmla="*/ 66702 w 117111"/>
              <a:gd name="connsiteY0" fmla="*/ 0 h 264319"/>
              <a:gd name="connsiteX1" fmla="*/ 52415 w 117111"/>
              <a:gd name="connsiteY1" fmla="*/ 126205 h 264319"/>
              <a:gd name="connsiteX2" fmla="*/ 27 w 117111"/>
              <a:gd name="connsiteY2" fmla="*/ 247650 h 264319"/>
              <a:gd name="connsiteX3" fmla="*/ 50033 w 117111"/>
              <a:gd name="connsiteY3" fmla="*/ 264319 h 264319"/>
              <a:gd name="connsiteX4" fmla="*/ 88133 w 117111"/>
              <a:gd name="connsiteY4" fmla="*/ 140494 h 264319"/>
              <a:gd name="connsiteX5" fmla="*/ 116708 w 117111"/>
              <a:gd name="connsiteY5" fmla="*/ 16669 h 264319"/>
              <a:gd name="connsiteX6" fmla="*/ 66702 w 117111"/>
              <a:gd name="connsiteY6" fmla="*/ 0 h 264319"/>
              <a:gd name="connsiteX0" fmla="*/ 66704 w 117113"/>
              <a:gd name="connsiteY0" fmla="*/ 0 h 264319"/>
              <a:gd name="connsiteX1" fmla="*/ 50035 w 117113"/>
              <a:gd name="connsiteY1" fmla="*/ 123824 h 264319"/>
              <a:gd name="connsiteX2" fmla="*/ 29 w 117113"/>
              <a:gd name="connsiteY2" fmla="*/ 247650 h 264319"/>
              <a:gd name="connsiteX3" fmla="*/ 50035 w 117113"/>
              <a:gd name="connsiteY3" fmla="*/ 264319 h 264319"/>
              <a:gd name="connsiteX4" fmla="*/ 88135 w 117113"/>
              <a:gd name="connsiteY4" fmla="*/ 140494 h 264319"/>
              <a:gd name="connsiteX5" fmla="*/ 116710 w 117113"/>
              <a:gd name="connsiteY5" fmla="*/ 16669 h 264319"/>
              <a:gd name="connsiteX6" fmla="*/ 66704 w 117113"/>
              <a:gd name="connsiteY6" fmla="*/ 0 h 264319"/>
              <a:gd name="connsiteX0" fmla="*/ 66704 w 117372"/>
              <a:gd name="connsiteY0" fmla="*/ 0 h 264319"/>
              <a:gd name="connsiteX1" fmla="*/ 50035 w 117372"/>
              <a:gd name="connsiteY1" fmla="*/ 123824 h 264319"/>
              <a:gd name="connsiteX2" fmla="*/ 29 w 117372"/>
              <a:gd name="connsiteY2" fmla="*/ 247650 h 264319"/>
              <a:gd name="connsiteX3" fmla="*/ 50035 w 117372"/>
              <a:gd name="connsiteY3" fmla="*/ 264319 h 264319"/>
              <a:gd name="connsiteX4" fmla="*/ 97660 w 117372"/>
              <a:gd name="connsiteY4" fmla="*/ 140494 h 264319"/>
              <a:gd name="connsiteX5" fmla="*/ 116710 w 117372"/>
              <a:gd name="connsiteY5" fmla="*/ 16669 h 264319"/>
              <a:gd name="connsiteX6" fmla="*/ 66704 w 117372"/>
              <a:gd name="connsiteY6" fmla="*/ 0 h 264319"/>
              <a:gd name="connsiteX0" fmla="*/ 66704 w 117854"/>
              <a:gd name="connsiteY0" fmla="*/ 0 h 264319"/>
              <a:gd name="connsiteX1" fmla="*/ 50035 w 117854"/>
              <a:gd name="connsiteY1" fmla="*/ 123824 h 264319"/>
              <a:gd name="connsiteX2" fmla="*/ 29 w 117854"/>
              <a:gd name="connsiteY2" fmla="*/ 247650 h 264319"/>
              <a:gd name="connsiteX3" fmla="*/ 50035 w 117854"/>
              <a:gd name="connsiteY3" fmla="*/ 264319 h 264319"/>
              <a:gd name="connsiteX4" fmla="*/ 97660 w 117854"/>
              <a:gd name="connsiteY4" fmla="*/ 140494 h 264319"/>
              <a:gd name="connsiteX5" fmla="*/ 116710 w 117854"/>
              <a:gd name="connsiteY5" fmla="*/ 16669 h 264319"/>
              <a:gd name="connsiteX6" fmla="*/ 66704 w 117854"/>
              <a:gd name="connsiteY6" fmla="*/ 0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54" h="264319">
                <a:moveTo>
                  <a:pt x="66704" y="0"/>
                </a:moveTo>
                <a:cubicBezTo>
                  <a:pt x="54401" y="17066"/>
                  <a:pt x="65909" y="65880"/>
                  <a:pt x="50035" y="123824"/>
                </a:cubicBezTo>
                <a:cubicBezTo>
                  <a:pt x="34161" y="181768"/>
                  <a:pt x="-1161" y="223441"/>
                  <a:pt x="29" y="247650"/>
                </a:cubicBezTo>
                <a:lnTo>
                  <a:pt x="50035" y="264319"/>
                </a:lnTo>
                <a:cubicBezTo>
                  <a:pt x="64719" y="246460"/>
                  <a:pt x="79405" y="188912"/>
                  <a:pt x="97660" y="140494"/>
                </a:cubicBezTo>
                <a:cubicBezTo>
                  <a:pt x="115915" y="92076"/>
                  <a:pt x="120282" y="40085"/>
                  <a:pt x="116710" y="16669"/>
                </a:cubicBezTo>
                <a:lnTo>
                  <a:pt x="66704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4" name="任意多边形 173"/>
          <p:cNvSpPr/>
          <p:nvPr/>
        </p:nvSpPr>
        <p:spPr>
          <a:xfrm>
            <a:off x="1889172" y="1016676"/>
            <a:ext cx="347662" cy="456618"/>
          </a:xfrm>
          <a:custGeom>
            <a:avLst/>
            <a:gdLst>
              <a:gd name="connsiteX0" fmla="*/ 0 w 347662"/>
              <a:gd name="connsiteY0" fmla="*/ 0 h 454819"/>
              <a:gd name="connsiteX1" fmla="*/ 2381 w 347662"/>
              <a:gd name="connsiteY1" fmla="*/ 383381 h 454819"/>
              <a:gd name="connsiteX2" fmla="*/ 26194 w 347662"/>
              <a:gd name="connsiteY2" fmla="*/ 426244 h 454819"/>
              <a:gd name="connsiteX3" fmla="*/ 64294 w 347662"/>
              <a:gd name="connsiteY3" fmla="*/ 450056 h 454819"/>
              <a:gd name="connsiteX4" fmla="*/ 252412 w 347662"/>
              <a:gd name="connsiteY4" fmla="*/ 454819 h 454819"/>
              <a:gd name="connsiteX5" fmla="*/ 307181 w 347662"/>
              <a:gd name="connsiteY5" fmla="*/ 431006 h 454819"/>
              <a:gd name="connsiteX6" fmla="*/ 326231 w 347662"/>
              <a:gd name="connsiteY6" fmla="*/ 400050 h 454819"/>
              <a:gd name="connsiteX7" fmla="*/ 347662 w 347662"/>
              <a:gd name="connsiteY7" fmla="*/ 288131 h 454819"/>
              <a:gd name="connsiteX8" fmla="*/ 300037 w 347662"/>
              <a:gd name="connsiteY8" fmla="*/ 271462 h 454819"/>
              <a:gd name="connsiteX9" fmla="*/ 290512 w 347662"/>
              <a:gd name="connsiteY9" fmla="*/ 354806 h 454819"/>
              <a:gd name="connsiteX10" fmla="*/ 273844 w 347662"/>
              <a:gd name="connsiteY10" fmla="*/ 388144 h 454819"/>
              <a:gd name="connsiteX11" fmla="*/ 252412 w 347662"/>
              <a:gd name="connsiteY11" fmla="*/ 402431 h 454819"/>
              <a:gd name="connsiteX12" fmla="*/ 85725 w 347662"/>
              <a:gd name="connsiteY12" fmla="*/ 400050 h 454819"/>
              <a:gd name="connsiteX13" fmla="*/ 61912 w 347662"/>
              <a:gd name="connsiteY13" fmla="*/ 388144 h 454819"/>
              <a:gd name="connsiteX14" fmla="*/ 47625 w 347662"/>
              <a:gd name="connsiteY14" fmla="*/ 359569 h 454819"/>
              <a:gd name="connsiteX15" fmla="*/ 0 w 347662"/>
              <a:gd name="connsiteY15" fmla="*/ 0 h 454819"/>
              <a:gd name="connsiteX0" fmla="*/ 0 w 347662"/>
              <a:gd name="connsiteY0" fmla="*/ 13487 h 468306"/>
              <a:gd name="connsiteX1" fmla="*/ 2381 w 347662"/>
              <a:gd name="connsiteY1" fmla="*/ 396868 h 468306"/>
              <a:gd name="connsiteX2" fmla="*/ 26194 w 347662"/>
              <a:gd name="connsiteY2" fmla="*/ 439731 h 468306"/>
              <a:gd name="connsiteX3" fmla="*/ 64294 w 347662"/>
              <a:gd name="connsiteY3" fmla="*/ 463543 h 468306"/>
              <a:gd name="connsiteX4" fmla="*/ 252412 w 347662"/>
              <a:gd name="connsiteY4" fmla="*/ 468306 h 468306"/>
              <a:gd name="connsiteX5" fmla="*/ 307181 w 347662"/>
              <a:gd name="connsiteY5" fmla="*/ 444493 h 468306"/>
              <a:gd name="connsiteX6" fmla="*/ 326231 w 347662"/>
              <a:gd name="connsiteY6" fmla="*/ 413537 h 468306"/>
              <a:gd name="connsiteX7" fmla="*/ 347662 w 347662"/>
              <a:gd name="connsiteY7" fmla="*/ 301618 h 468306"/>
              <a:gd name="connsiteX8" fmla="*/ 300037 w 347662"/>
              <a:gd name="connsiteY8" fmla="*/ 284949 h 468306"/>
              <a:gd name="connsiteX9" fmla="*/ 290512 w 347662"/>
              <a:gd name="connsiteY9" fmla="*/ 368293 h 468306"/>
              <a:gd name="connsiteX10" fmla="*/ 273844 w 347662"/>
              <a:gd name="connsiteY10" fmla="*/ 401631 h 468306"/>
              <a:gd name="connsiteX11" fmla="*/ 252412 w 347662"/>
              <a:gd name="connsiteY11" fmla="*/ 415918 h 468306"/>
              <a:gd name="connsiteX12" fmla="*/ 85725 w 347662"/>
              <a:gd name="connsiteY12" fmla="*/ 413537 h 468306"/>
              <a:gd name="connsiteX13" fmla="*/ 61912 w 347662"/>
              <a:gd name="connsiteY13" fmla="*/ 401631 h 468306"/>
              <a:gd name="connsiteX14" fmla="*/ 47625 w 347662"/>
              <a:gd name="connsiteY14" fmla="*/ 373056 h 468306"/>
              <a:gd name="connsiteX15" fmla="*/ 33337 w 347662"/>
              <a:gd name="connsiteY15" fmla="*/ 113499 h 468306"/>
              <a:gd name="connsiteX16" fmla="*/ 0 w 347662"/>
              <a:gd name="connsiteY16" fmla="*/ 13487 h 468306"/>
              <a:gd name="connsiteX0" fmla="*/ 0 w 347662"/>
              <a:gd name="connsiteY0" fmla="*/ 40324 h 495143"/>
              <a:gd name="connsiteX1" fmla="*/ 2381 w 347662"/>
              <a:gd name="connsiteY1" fmla="*/ 423705 h 495143"/>
              <a:gd name="connsiteX2" fmla="*/ 26194 w 347662"/>
              <a:gd name="connsiteY2" fmla="*/ 466568 h 495143"/>
              <a:gd name="connsiteX3" fmla="*/ 64294 w 347662"/>
              <a:gd name="connsiteY3" fmla="*/ 490380 h 495143"/>
              <a:gd name="connsiteX4" fmla="*/ 252412 w 347662"/>
              <a:gd name="connsiteY4" fmla="*/ 495143 h 495143"/>
              <a:gd name="connsiteX5" fmla="*/ 307181 w 347662"/>
              <a:gd name="connsiteY5" fmla="*/ 471330 h 495143"/>
              <a:gd name="connsiteX6" fmla="*/ 326231 w 347662"/>
              <a:gd name="connsiteY6" fmla="*/ 440374 h 495143"/>
              <a:gd name="connsiteX7" fmla="*/ 347662 w 347662"/>
              <a:gd name="connsiteY7" fmla="*/ 328455 h 495143"/>
              <a:gd name="connsiteX8" fmla="*/ 300037 w 347662"/>
              <a:gd name="connsiteY8" fmla="*/ 311786 h 495143"/>
              <a:gd name="connsiteX9" fmla="*/ 290512 w 347662"/>
              <a:gd name="connsiteY9" fmla="*/ 395130 h 495143"/>
              <a:gd name="connsiteX10" fmla="*/ 273844 w 347662"/>
              <a:gd name="connsiteY10" fmla="*/ 428468 h 495143"/>
              <a:gd name="connsiteX11" fmla="*/ 252412 w 347662"/>
              <a:gd name="connsiteY11" fmla="*/ 442755 h 495143"/>
              <a:gd name="connsiteX12" fmla="*/ 85725 w 347662"/>
              <a:gd name="connsiteY12" fmla="*/ 440374 h 495143"/>
              <a:gd name="connsiteX13" fmla="*/ 61912 w 347662"/>
              <a:gd name="connsiteY13" fmla="*/ 428468 h 495143"/>
              <a:gd name="connsiteX14" fmla="*/ 47625 w 347662"/>
              <a:gd name="connsiteY14" fmla="*/ 399893 h 495143"/>
              <a:gd name="connsiteX15" fmla="*/ 52387 w 347662"/>
              <a:gd name="connsiteY15" fmla="*/ 40323 h 495143"/>
              <a:gd name="connsiteX16" fmla="*/ 0 w 347662"/>
              <a:gd name="connsiteY16" fmla="*/ 40324 h 495143"/>
              <a:gd name="connsiteX0" fmla="*/ 0 w 347662"/>
              <a:gd name="connsiteY0" fmla="*/ 21622 h 476441"/>
              <a:gd name="connsiteX1" fmla="*/ 2381 w 347662"/>
              <a:gd name="connsiteY1" fmla="*/ 405003 h 476441"/>
              <a:gd name="connsiteX2" fmla="*/ 26194 w 347662"/>
              <a:gd name="connsiteY2" fmla="*/ 447866 h 476441"/>
              <a:gd name="connsiteX3" fmla="*/ 64294 w 347662"/>
              <a:gd name="connsiteY3" fmla="*/ 471678 h 476441"/>
              <a:gd name="connsiteX4" fmla="*/ 252412 w 347662"/>
              <a:gd name="connsiteY4" fmla="*/ 476441 h 476441"/>
              <a:gd name="connsiteX5" fmla="*/ 307181 w 347662"/>
              <a:gd name="connsiteY5" fmla="*/ 452628 h 476441"/>
              <a:gd name="connsiteX6" fmla="*/ 326231 w 347662"/>
              <a:gd name="connsiteY6" fmla="*/ 421672 h 476441"/>
              <a:gd name="connsiteX7" fmla="*/ 347662 w 347662"/>
              <a:gd name="connsiteY7" fmla="*/ 309753 h 476441"/>
              <a:gd name="connsiteX8" fmla="*/ 300037 w 347662"/>
              <a:gd name="connsiteY8" fmla="*/ 293084 h 476441"/>
              <a:gd name="connsiteX9" fmla="*/ 290512 w 347662"/>
              <a:gd name="connsiteY9" fmla="*/ 376428 h 476441"/>
              <a:gd name="connsiteX10" fmla="*/ 273844 w 347662"/>
              <a:gd name="connsiteY10" fmla="*/ 409766 h 476441"/>
              <a:gd name="connsiteX11" fmla="*/ 252412 w 347662"/>
              <a:gd name="connsiteY11" fmla="*/ 424053 h 476441"/>
              <a:gd name="connsiteX12" fmla="*/ 85725 w 347662"/>
              <a:gd name="connsiteY12" fmla="*/ 421672 h 476441"/>
              <a:gd name="connsiteX13" fmla="*/ 61912 w 347662"/>
              <a:gd name="connsiteY13" fmla="*/ 409766 h 476441"/>
              <a:gd name="connsiteX14" fmla="*/ 47625 w 347662"/>
              <a:gd name="connsiteY14" fmla="*/ 381191 h 476441"/>
              <a:gd name="connsiteX15" fmla="*/ 52387 w 347662"/>
              <a:gd name="connsiteY15" fmla="*/ 21621 h 476441"/>
              <a:gd name="connsiteX16" fmla="*/ 0 w 347662"/>
              <a:gd name="connsiteY16" fmla="*/ 21622 h 476441"/>
              <a:gd name="connsiteX0" fmla="*/ 0 w 347662"/>
              <a:gd name="connsiteY0" fmla="*/ 1799 h 456618"/>
              <a:gd name="connsiteX1" fmla="*/ 2381 w 347662"/>
              <a:gd name="connsiteY1" fmla="*/ 385180 h 456618"/>
              <a:gd name="connsiteX2" fmla="*/ 26194 w 347662"/>
              <a:gd name="connsiteY2" fmla="*/ 428043 h 456618"/>
              <a:gd name="connsiteX3" fmla="*/ 64294 w 347662"/>
              <a:gd name="connsiteY3" fmla="*/ 451855 h 456618"/>
              <a:gd name="connsiteX4" fmla="*/ 252412 w 347662"/>
              <a:gd name="connsiteY4" fmla="*/ 456618 h 456618"/>
              <a:gd name="connsiteX5" fmla="*/ 307181 w 347662"/>
              <a:gd name="connsiteY5" fmla="*/ 432805 h 456618"/>
              <a:gd name="connsiteX6" fmla="*/ 326231 w 347662"/>
              <a:gd name="connsiteY6" fmla="*/ 401849 h 456618"/>
              <a:gd name="connsiteX7" fmla="*/ 347662 w 347662"/>
              <a:gd name="connsiteY7" fmla="*/ 289930 h 456618"/>
              <a:gd name="connsiteX8" fmla="*/ 300037 w 347662"/>
              <a:gd name="connsiteY8" fmla="*/ 273261 h 456618"/>
              <a:gd name="connsiteX9" fmla="*/ 290512 w 347662"/>
              <a:gd name="connsiteY9" fmla="*/ 356605 h 456618"/>
              <a:gd name="connsiteX10" fmla="*/ 273844 w 347662"/>
              <a:gd name="connsiteY10" fmla="*/ 389943 h 456618"/>
              <a:gd name="connsiteX11" fmla="*/ 252412 w 347662"/>
              <a:gd name="connsiteY11" fmla="*/ 404230 h 456618"/>
              <a:gd name="connsiteX12" fmla="*/ 85725 w 347662"/>
              <a:gd name="connsiteY12" fmla="*/ 401849 h 456618"/>
              <a:gd name="connsiteX13" fmla="*/ 61912 w 347662"/>
              <a:gd name="connsiteY13" fmla="*/ 389943 h 456618"/>
              <a:gd name="connsiteX14" fmla="*/ 47625 w 347662"/>
              <a:gd name="connsiteY14" fmla="*/ 361368 h 456618"/>
              <a:gd name="connsiteX15" fmla="*/ 52387 w 347662"/>
              <a:gd name="connsiteY15" fmla="*/ 1798 h 456618"/>
              <a:gd name="connsiteX16" fmla="*/ 0 w 347662"/>
              <a:gd name="connsiteY16" fmla="*/ 1799 h 45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7662" h="456618">
                <a:moveTo>
                  <a:pt x="0" y="1799"/>
                </a:moveTo>
                <a:cubicBezTo>
                  <a:pt x="794" y="129593"/>
                  <a:pt x="1587" y="257386"/>
                  <a:pt x="2381" y="385180"/>
                </a:cubicBezTo>
                <a:lnTo>
                  <a:pt x="26194" y="428043"/>
                </a:lnTo>
                <a:lnTo>
                  <a:pt x="64294" y="451855"/>
                </a:lnTo>
                <a:lnTo>
                  <a:pt x="252412" y="456618"/>
                </a:lnTo>
                <a:lnTo>
                  <a:pt x="307181" y="432805"/>
                </a:lnTo>
                <a:lnTo>
                  <a:pt x="326231" y="401849"/>
                </a:lnTo>
                <a:lnTo>
                  <a:pt x="347662" y="289930"/>
                </a:lnTo>
                <a:lnTo>
                  <a:pt x="300037" y="273261"/>
                </a:lnTo>
                <a:lnTo>
                  <a:pt x="290512" y="356605"/>
                </a:lnTo>
                <a:lnTo>
                  <a:pt x="273844" y="389943"/>
                </a:lnTo>
                <a:lnTo>
                  <a:pt x="252412" y="404230"/>
                </a:lnTo>
                <a:lnTo>
                  <a:pt x="85725" y="401849"/>
                </a:lnTo>
                <a:lnTo>
                  <a:pt x="61912" y="389943"/>
                </a:lnTo>
                <a:lnTo>
                  <a:pt x="47625" y="361368"/>
                </a:lnTo>
                <a:cubicBezTo>
                  <a:pt x="42863" y="313346"/>
                  <a:pt x="60324" y="61726"/>
                  <a:pt x="52387" y="1798"/>
                </a:cubicBezTo>
                <a:cubicBezTo>
                  <a:pt x="-794" y="-980"/>
                  <a:pt x="50402" y="-185"/>
                  <a:pt x="0" y="179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5" name="任意多边形 174"/>
          <p:cNvSpPr/>
          <p:nvPr/>
        </p:nvSpPr>
        <p:spPr>
          <a:xfrm>
            <a:off x="1979659" y="894650"/>
            <a:ext cx="140494" cy="197644"/>
          </a:xfrm>
          <a:custGeom>
            <a:avLst/>
            <a:gdLst>
              <a:gd name="connsiteX0" fmla="*/ 0 w 140494"/>
              <a:gd name="connsiteY0" fmla="*/ 26194 h 197644"/>
              <a:gd name="connsiteX1" fmla="*/ 50007 w 140494"/>
              <a:gd name="connsiteY1" fmla="*/ 0 h 197644"/>
              <a:gd name="connsiteX2" fmla="*/ 140494 w 140494"/>
              <a:gd name="connsiteY2" fmla="*/ 171450 h 197644"/>
              <a:gd name="connsiteX3" fmla="*/ 88107 w 140494"/>
              <a:gd name="connsiteY3" fmla="*/ 197644 h 197644"/>
              <a:gd name="connsiteX4" fmla="*/ 0 w 140494"/>
              <a:gd name="connsiteY4" fmla="*/ 26194 h 19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94" h="197644">
                <a:moveTo>
                  <a:pt x="0" y="26194"/>
                </a:moveTo>
                <a:lnTo>
                  <a:pt x="50007" y="0"/>
                </a:lnTo>
                <a:lnTo>
                  <a:pt x="140494" y="171450"/>
                </a:lnTo>
                <a:lnTo>
                  <a:pt x="88107" y="197644"/>
                </a:lnTo>
                <a:lnTo>
                  <a:pt x="0" y="261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6" name="任意多边形 175"/>
          <p:cNvSpPr/>
          <p:nvPr/>
        </p:nvSpPr>
        <p:spPr>
          <a:xfrm>
            <a:off x="2179684" y="1063719"/>
            <a:ext cx="152400" cy="240506"/>
          </a:xfrm>
          <a:custGeom>
            <a:avLst/>
            <a:gdLst>
              <a:gd name="connsiteX0" fmla="*/ 0 w 152400"/>
              <a:gd name="connsiteY0" fmla="*/ 23812 h 240506"/>
              <a:gd name="connsiteX1" fmla="*/ 57150 w 152400"/>
              <a:gd name="connsiteY1" fmla="*/ 0 h 240506"/>
              <a:gd name="connsiteX2" fmla="*/ 107157 w 152400"/>
              <a:gd name="connsiteY2" fmla="*/ 107156 h 240506"/>
              <a:gd name="connsiteX3" fmla="*/ 152400 w 152400"/>
              <a:gd name="connsiteY3" fmla="*/ 219075 h 240506"/>
              <a:gd name="connsiteX4" fmla="*/ 104775 w 152400"/>
              <a:gd name="connsiteY4" fmla="*/ 240506 h 240506"/>
              <a:gd name="connsiteX5" fmla="*/ 59532 w 152400"/>
              <a:gd name="connsiteY5" fmla="*/ 133350 h 240506"/>
              <a:gd name="connsiteX6" fmla="*/ 0 w 152400"/>
              <a:gd name="connsiteY6" fmla="*/ 23812 h 24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400" h="240506">
                <a:moveTo>
                  <a:pt x="0" y="23812"/>
                </a:moveTo>
                <a:lnTo>
                  <a:pt x="57150" y="0"/>
                </a:lnTo>
                <a:lnTo>
                  <a:pt x="107157" y="107156"/>
                </a:lnTo>
                <a:lnTo>
                  <a:pt x="152400" y="219075"/>
                </a:lnTo>
                <a:lnTo>
                  <a:pt x="104775" y="240506"/>
                </a:lnTo>
                <a:lnTo>
                  <a:pt x="59532" y="133350"/>
                </a:lnTo>
                <a:lnTo>
                  <a:pt x="0" y="238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7" name="矩形 176"/>
          <p:cNvSpPr/>
          <p:nvPr/>
        </p:nvSpPr>
        <p:spPr>
          <a:xfrm>
            <a:off x="3129803" y="980375"/>
            <a:ext cx="254794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8" name="矩形 177"/>
          <p:cNvSpPr/>
          <p:nvPr/>
        </p:nvSpPr>
        <p:spPr>
          <a:xfrm>
            <a:off x="3241722" y="904175"/>
            <a:ext cx="45719" cy="2667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9" name="任意多边形 178"/>
          <p:cNvSpPr/>
          <p:nvPr/>
        </p:nvSpPr>
        <p:spPr>
          <a:xfrm>
            <a:off x="3130686" y="1022464"/>
            <a:ext cx="121444" cy="138112"/>
          </a:xfrm>
          <a:custGeom>
            <a:avLst/>
            <a:gdLst>
              <a:gd name="connsiteX0" fmla="*/ 0 w 121444"/>
              <a:gd name="connsiteY0" fmla="*/ 104775 h 104775"/>
              <a:gd name="connsiteX1" fmla="*/ 71438 w 121444"/>
              <a:gd name="connsiteY1" fmla="*/ 47625 h 104775"/>
              <a:gd name="connsiteX2" fmla="*/ 121444 w 121444"/>
              <a:gd name="connsiteY2" fmla="*/ 0 h 104775"/>
              <a:gd name="connsiteX3" fmla="*/ 121444 w 121444"/>
              <a:gd name="connsiteY3" fmla="*/ 57150 h 104775"/>
              <a:gd name="connsiteX4" fmla="*/ 90488 w 121444"/>
              <a:gd name="connsiteY4" fmla="*/ 92869 h 104775"/>
              <a:gd name="connsiteX5" fmla="*/ 0 w 121444"/>
              <a:gd name="connsiteY5" fmla="*/ 104775 h 104775"/>
              <a:gd name="connsiteX0" fmla="*/ 0 w 121444"/>
              <a:gd name="connsiteY0" fmla="*/ 104775 h 138112"/>
              <a:gd name="connsiteX1" fmla="*/ 71438 w 121444"/>
              <a:gd name="connsiteY1" fmla="*/ 47625 h 138112"/>
              <a:gd name="connsiteX2" fmla="*/ 121444 w 121444"/>
              <a:gd name="connsiteY2" fmla="*/ 0 h 138112"/>
              <a:gd name="connsiteX3" fmla="*/ 121444 w 121444"/>
              <a:gd name="connsiteY3" fmla="*/ 57150 h 138112"/>
              <a:gd name="connsiteX4" fmla="*/ 38101 w 121444"/>
              <a:gd name="connsiteY4" fmla="*/ 138112 h 138112"/>
              <a:gd name="connsiteX5" fmla="*/ 0 w 121444"/>
              <a:gd name="connsiteY5" fmla="*/ 104775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444" h="138112">
                <a:moveTo>
                  <a:pt x="0" y="104775"/>
                </a:moveTo>
                <a:lnTo>
                  <a:pt x="71438" y="47625"/>
                </a:lnTo>
                <a:lnTo>
                  <a:pt x="121444" y="0"/>
                </a:lnTo>
                <a:lnTo>
                  <a:pt x="121444" y="57150"/>
                </a:lnTo>
                <a:lnTo>
                  <a:pt x="38101" y="138112"/>
                </a:lnTo>
                <a:lnTo>
                  <a:pt x="0" y="1047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0" name="任意多边形 179"/>
          <p:cNvSpPr/>
          <p:nvPr/>
        </p:nvSpPr>
        <p:spPr>
          <a:xfrm>
            <a:off x="3281760" y="1032762"/>
            <a:ext cx="102394" cy="90488"/>
          </a:xfrm>
          <a:custGeom>
            <a:avLst/>
            <a:gdLst>
              <a:gd name="connsiteX0" fmla="*/ 71438 w 102394"/>
              <a:gd name="connsiteY0" fmla="*/ 90488 h 90488"/>
              <a:gd name="connsiteX1" fmla="*/ 102394 w 102394"/>
              <a:gd name="connsiteY1" fmla="*/ 50007 h 90488"/>
              <a:gd name="connsiteX2" fmla="*/ 50006 w 102394"/>
              <a:gd name="connsiteY2" fmla="*/ 23813 h 90488"/>
              <a:gd name="connsiteX3" fmla="*/ 0 w 102394"/>
              <a:gd name="connsiteY3" fmla="*/ 0 h 90488"/>
              <a:gd name="connsiteX4" fmla="*/ 4763 w 102394"/>
              <a:gd name="connsiteY4" fmla="*/ 45244 h 90488"/>
              <a:gd name="connsiteX5" fmla="*/ 71438 w 102394"/>
              <a:gd name="connsiteY5" fmla="*/ 90488 h 90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394" h="90488">
                <a:moveTo>
                  <a:pt x="71438" y="90488"/>
                </a:moveTo>
                <a:lnTo>
                  <a:pt x="102394" y="50007"/>
                </a:lnTo>
                <a:lnTo>
                  <a:pt x="50006" y="23813"/>
                </a:lnTo>
                <a:lnTo>
                  <a:pt x="0" y="0"/>
                </a:lnTo>
                <a:lnTo>
                  <a:pt x="4763" y="45244"/>
                </a:lnTo>
                <a:lnTo>
                  <a:pt x="71438" y="90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2" name="矩形 181"/>
          <p:cNvSpPr/>
          <p:nvPr/>
        </p:nvSpPr>
        <p:spPr>
          <a:xfrm>
            <a:off x="3403646" y="982756"/>
            <a:ext cx="269081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3" name="矩形 182"/>
          <p:cNvSpPr/>
          <p:nvPr/>
        </p:nvSpPr>
        <p:spPr>
          <a:xfrm>
            <a:off x="3515566" y="906556"/>
            <a:ext cx="45719" cy="2667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6" name="任意多边形 185"/>
          <p:cNvSpPr/>
          <p:nvPr/>
        </p:nvSpPr>
        <p:spPr>
          <a:xfrm>
            <a:off x="3378118" y="1015429"/>
            <a:ext cx="157163" cy="147638"/>
          </a:xfrm>
          <a:custGeom>
            <a:avLst/>
            <a:gdLst>
              <a:gd name="connsiteX0" fmla="*/ 126206 w 126206"/>
              <a:gd name="connsiteY0" fmla="*/ 0 h 147638"/>
              <a:gd name="connsiteX1" fmla="*/ 73818 w 126206"/>
              <a:gd name="connsiteY1" fmla="*/ 57150 h 147638"/>
              <a:gd name="connsiteX2" fmla="*/ 0 w 126206"/>
              <a:gd name="connsiteY2" fmla="*/ 114300 h 147638"/>
              <a:gd name="connsiteX3" fmla="*/ 38100 w 126206"/>
              <a:gd name="connsiteY3" fmla="*/ 147638 h 147638"/>
              <a:gd name="connsiteX4" fmla="*/ 95250 w 126206"/>
              <a:gd name="connsiteY4" fmla="*/ 97631 h 147638"/>
              <a:gd name="connsiteX5" fmla="*/ 126206 w 126206"/>
              <a:gd name="connsiteY5" fmla="*/ 0 h 147638"/>
              <a:gd name="connsiteX0" fmla="*/ 126206 w 157163"/>
              <a:gd name="connsiteY0" fmla="*/ 0 h 147638"/>
              <a:gd name="connsiteX1" fmla="*/ 73818 w 157163"/>
              <a:gd name="connsiteY1" fmla="*/ 57150 h 147638"/>
              <a:gd name="connsiteX2" fmla="*/ 0 w 157163"/>
              <a:gd name="connsiteY2" fmla="*/ 114300 h 147638"/>
              <a:gd name="connsiteX3" fmla="*/ 38100 w 157163"/>
              <a:gd name="connsiteY3" fmla="*/ 147638 h 147638"/>
              <a:gd name="connsiteX4" fmla="*/ 157163 w 157163"/>
              <a:gd name="connsiteY4" fmla="*/ 26193 h 147638"/>
              <a:gd name="connsiteX5" fmla="*/ 126206 w 157163"/>
              <a:gd name="connsiteY5" fmla="*/ 0 h 14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163" h="147638">
                <a:moveTo>
                  <a:pt x="126206" y="0"/>
                </a:moveTo>
                <a:lnTo>
                  <a:pt x="73818" y="57150"/>
                </a:lnTo>
                <a:lnTo>
                  <a:pt x="0" y="114300"/>
                </a:lnTo>
                <a:lnTo>
                  <a:pt x="38100" y="147638"/>
                </a:lnTo>
                <a:lnTo>
                  <a:pt x="157163" y="26193"/>
                </a:lnTo>
                <a:lnTo>
                  <a:pt x="126206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7" name="任意多边形 186"/>
          <p:cNvSpPr/>
          <p:nvPr/>
        </p:nvSpPr>
        <p:spPr>
          <a:xfrm>
            <a:off x="3558096" y="1025065"/>
            <a:ext cx="147637" cy="138112"/>
          </a:xfrm>
          <a:custGeom>
            <a:avLst/>
            <a:gdLst>
              <a:gd name="connsiteX0" fmla="*/ 111919 w 147637"/>
              <a:gd name="connsiteY0" fmla="*/ 138112 h 138112"/>
              <a:gd name="connsiteX1" fmla="*/ 147637 w 147637"/>
              <a:gd name="connsiteY1" fmla="*/ 95250 h 138112"/>
              <a:gd name="connsiteX2" fmla="*/ 76200 w 147637"/>
              <a:gd name="connsiteY2" fmla="*/ 59531 h 138112"/>
              <a:gd name="connsiteX3" fmla="*/ 2381 w 147637"/>
              <a:gd name="connsiteY3" fmla="*/ 0 h 138112"/>
              <a:gd name="connsiteX4" fmla="*/ 0 w 147637"/>
              <a:gd name="connsiteY4" fmla="*/ 42862 h 138112"/>
              <a:gd name="connsiteX5" fmla="*/ 50006 w 147637"/>
              <a:gd name="connsiteY5" fmla="*/ 90487 h 138112"/>
              <a:gd name="connsiteX6" fmla="*/ 111919 w 147637"/>
              <a:gd name="connsiteY6" fmla="*/ 138112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637" h="138112">
                <a:moveTo>
                  <a:pt x="111919" y="138112"/>
                </a:moveTo>
                <a:lnTo>
                  <a:pt x="147637" y="95250"/>
                </a:lnTo>
                <a:lnTo>
                  <a:pt x="76200" y="59531"/>
                </a:lnTo>
                <a:lnTo>
                  <a:pt x="2381" y="0"/>
                </a:lnTo>
                <a:lnTo>
                  <a:pt x="0" y="42862"/>
                </a:lnTo>
                <a:lnTo>
                  <a:pt x="50006" y="90487"/>
                </a:lnTo>
                <a:lnTo>
                  <a:pt x="111919" y="1381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8" name="任意多边形 187"/>
          <p:cNvSpPr/>
          <p:nvPr/>
        </p:nvSpPr>
        <p:spPr>
          <a:xfrm>
            <a:off x="3136948" y="1158969"/>
            <a:ext cx="221456" cy="204787"/>
          </a:xfrm>
          <a:custGeom>
            <a:avLst/>
            <a:gdLst>
              <a:gd name="connsiteX0" fmla="*/ 180975 w 180975"/>
              <a:gd name="connsiteY0" fmla="*/ 0 h 204787"/>
              <a:gd name="connsiteX1" fmla="*/ 114300 w 180975"/>
              <a:gd name="connsiteY1" fmla="*/ 88106 h 204787"/>
              <a:gd name="connsiteX2" fmla="*/ 0 w 180975"/>
              <a:gd name="connsiteY2" fmla="*/ 180975 h 204787"/>
              <a:gd name="connsiteX3" fmla="*/ 38100 w 180975"/>
              <a:gd name="connsiteY3" fmla="*/ 204787 h 204787"/>
              <a:gd name="connsiteX4" fmla="*/ 138112 w 180975"/>
              <a:gd name="connsiteY4" fmla="*/ 121443 h 204787"/>
              <a:gd name="connsiteX5" fmla="*/ 180975 w 180975"/>
              <a:gd name="connsiteY5" fmla="*/ 0 h 204787"/>
              <a:gd name="connsiteX0" fmla="*/ 180975 w 221456"/>
              <a:gd name="connsiteY0" fmla="*/ 0 h 204787"/>
              <a:gd name="connsiteX1" fmla="*/ 114300 w 221456"/>
              <a:gd name="connsiteY1" fmla="*/ 88106 h 204787"/>
              <a:gd name="connsiteX2" fmla="*/ 0 w 221456"/>
              <a:gd name="connsiteY2" fmla="*/ 180975 h 204787"/>
              <a:gd name="connsiteX3" fmla="*/ 38100 w 221456"/>
              <a:gd name="connsiteY3" fmla="*/ 204787 h 204787"/>
              <a:gd name="connsiteX4" fmla="*/ 221456 w 221456"/>
              <a:gd name="connsiteY4" fmla="*/ 23811 h 204787"/>
              <a:gd name="connsiteX5" fmla="*/ 180975 w 221456"/>
              <a:gd name="connsiteY5" fmla="*/ 0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456" h="204787">
                <a:moveTo>
                  <a:pt x="180975" y="0"/>
                </a:moveTo>
                <a:lnTo>
                  <a:pt x="114300" y="88106"/>
                </a:lnTo>
                <a:lnTo>
                  <a:pt x="0" y="180975"/>
                </a:lnTo>
                <a:lnTo>
                  <a:pt x="38100" y="204787"/>
                </a:lnTo>
                <a:lnTo>
                  <a:pt x="221456" y="23811"/>
                </a:lnTo>
                <a:lnTo>
                  <a:pt x="180975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9" name="矩形 188"/>
          <p:cNvSpPr/>
          <p:nvPr/>
        </p:nvSpPr>
        <p:spPr>
          <a:xfrm>
            <a:off x="3301253" y="1213737"/>
            <a:ext cx="302419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任意多边形 189"/>
          <p:cNvSpPr/>
          <p:nvPr/>
        </p:nvSpPr>
        <p:spPr>
          <a:xfrm>
            <a:off x="3146693" y="1246189"/>
            <a:ext cx="454819" cy="228600"/>
          </a:xfrm>
          <a:custGeom>
            <a:avLst/>
            <a:gdLst>
              <a:gd name="connsiteX0" fmla="*/ 402432 w 454819"/>
              <a:gd name="connsiteY0" fmla="*/ 0 h 228600"/>
              <a:gd name="connsiteX1" fmla="*/ 335757 w 454819"/>
              <a:gd name="connsiteY1" fmla="*/ 66675 h 228600"/>
              <a:gd name="connsiteX2" fmla="*/ 266700 w 454819"/>
              <a:gd name="connsiteY2" fmla="*/ 109537 h 228600"/>
              <a:gd name="connsiteX3" fmla="*/ 207169 w 454819"/>
              <a:gd name="connsiteY3" fmla="*/ 135731 h 228600"/>
              <a:gd name="connsiteX4" fmla="*/ 135732 w 454819"/>
              <a:gd name="connsiteY4" fmla="*/ 157162 h 228600"/>
              <a:gd name="connsiteX5" fmla="*/ 0 w 454819"/>
              <a:gd name="connsiteY5" fmla="*/ 178594 h 228600"/>
              <a:gd name="connsiteX6" fmla="*/ 26194 w 454819"/>
              <a:gd name="connsiteY6" fmla="*/ 228600 h 228600"/>
              <a:gd name="connsiteX7" fmla="*/ 214313 w 454819"/>
              <a:gd name="connsiteY7" fmla="*/ 180975 h 228600"/>
              <a:gd name="connsiteX8" fmla="*/ 323850 w 454819"/>
              <a:gd name="connsiteY8" fmla="*/ 128587 h 228600"/>
              <a:gd name="connsiteX9" fmla="*/ 454819 w 454819"/>
              <a:gd name="connsiteY9" fmla="*/ 4762 h 228600"/>
              <a:gd name="connsiteX10" fmla="*/ 402432 w 454819"/>
              <a:gd name="connsiteY10" fmla="*/ 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819" h="228600">
                <a:moveTo>
                  <a:pt x="402432" y="0"/>
                </a:moveTo>
                <a:lnTo>
                  <a:pt x="335757" y="66675"/>
                </a:lnTo>
                <a:lnTo>
                  <a:pt x="266700" y="109537"/>
                </a:lnTo>
                <a:lnTo>
                  <a:pt x="207169" y="135731"/>
                </a:lnTo>
                <a:lnTo>
                  <a:pt x="135732" y="157162"/>
                </a:lnTo>
                <a:lnTo>
                  <a:pt x="0" y="178594"/>
                </a:lnTo>
                <a:lnTo>
                  <a:pt x="26194" y="228600"/>
                </a:lnTo>
                <a:lnTo>
                  <a:pt x="214313" y="180975"/>
                </a:lnTo>
                <a:lnTo>
                  <a:pt x="323850" y="128587"/>
                </a:lnTo>
                <a:lnTo>
                  <a:pt x="454819" y="4762"/>
                </a:lnTo>
                <a:lnTo>
                  <a:pt x="402432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2" name="任意多边形 191"/>
          <p:cNvSpPr/>
          <p:nvPr/>
        </p:nvSpPr>
        <p:spPr>
          <a:xfrm>
            <a:off x="3275059" y="1289937"/>
            <a:ext cx="126207" cy="95250"/>
          </a:xfrm>
          <a:custGeom>
            <a:avLst/>
            <a:gdLst>
              <a:gd name="connsiteX0" fmla="*/ 76200 w 126207"/>
              <a:gd name="connsiteY0" fmla="*/ 95250 h 95250"/>
              <a:gd name="connsiteX1" fmla="*/ 0 w 126207"/>
              <a:gd name="connsiteY1" fmla="*/ 30957 h 95250"/>
              <a:gd name="connsiteX2" fmla="*/ 33338 w 126207"/>
              <a:gd name="connsiteY2" fmla="*/ 0 h 95250"/>
              <a:gd name="connsiteX3" fmla="*/ 126207 w 126207"/>
              <a:gd name="connsiteY3" fmla="*/ 76200 h 95250"/>
              <a:gd name="connsiteX4" fmla="*/ 76200 w 126207"/>
              <a:gd name="connsiteY4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207" h="95250">
                <a:moveTo>
                  <a:pt x="76200" y="95250"/>
                </a:moveTo>
                <a:lnTo>
                  <a:pt x="0" y="30957"/>
                </a:lnTo>
                <a:lnTo>
                  <a:pt x="33338" y="0"/>
                </a:lnTo>
                <a:lnTo>
                  <a:pt x="126207" y="76200"/>
                </a:lnTo>
                <a:lnTo>
                  <a:pt x="76200" y="952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3" name="矩形 192"/>
          <p:cNvSpPr/>
          <p:nvPr/>
        </p:nvSpPr>
        <p:spPr>
          <a:xfrm>
            <a:off x="3808459" y="1001806"/>
            <a:ext cx="219075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矩形 193"/>
          <p:cNvSpPr/>
          <p:nvPr/>
        </p:nvSpPr>
        <p:spPr>
          <a:xfrm>
            <a:off x="3901328" y="908937"/>
            <a:ext cx="45719" cy="364332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5" name="任意多边形 194"/>
          <p:cNvSpPr/>
          <p:nvPr/>
        </p:nvSpPr>
        <p:spPr>
          <a:xfrm>
            <a:off x="3811503" y="1021031"/>
            <a:ext cx="102394" cy="188119"/>
          </a:xfrm>
          <a:custGeom>
            <a:avLst/>
            <a:gdLst>
              <a:gd name="connsiteX0" fmla="*/ 92869 w 102394"/>
              <a:gd name="connsiteY0" fmla="*/ 0 h 188119"/>
              <a:gd name="connsiteX1" fmla="*/ 59531 w 102394"/>
              <a:gd name="connsiteY1" fmla="*/ 64294 h 188119"/>
              <a:gd name="connsiteX2" fmla="*/ 0 w 102394"/>
              <a:gd name="connsiteY2" fmla="*/ 135732 h 188119"/>
              <a:gd name="connsiteX3" fmla="*/ 23813 w 102394"/>
              <a:gd name="connsiteY3" fmla="*/ 188119 h 188119"/>
              <a:gd name="connsiteX4" fmla="*/ 71438 w 102394"/>
              <a:gd name="connsiteY4" fmla="*/ 123825 h 188119"/>
              <a:gd name="connsiteX5" fmla="*/ 102394 w 102394"/>
              <a:gd name="connsiteY5" fmla="*/ 69057 h 188119"/>
              <a:gd name="connsiteX6" fmla="*/ 92869 w 102394"/>
              <a:gd name="connsiteY6" fmla="*/ 0 h 18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394" h="188119">
                <a:moveTo>
                  <a:pt x="92869" y="0"/>
                </a:moveTo>
                <a:lnTo>
                  <a:pt x="59531" y="64294"/>
                </a:lnTo>
                <a:lnTo>
                  <a:pt x="0" y="135732"/>
                </a:lnTo>
                <a:lnTo>
                  <a:pt x="23813" y="188119"/>
                </a:lnTo>
                <a:lnTo>
                  <a:pt x="71438" y="123825"/>
                </a:lnTo>
                <a:lnTo>
                  <a:pt x="102394" y="69057"/>
                </a:lnTo>
                <a:lnTo>
                  <a:pt x="92869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6" name="任意多边形 195"/>
          <p:cNvSpPr/>
          <p:nvPr/>
        </p:nvSpPr>
        <p:spPr>
          <a:xfrm>
            <a:off x="3928910" y="1062726"/>
            <a:ext cx="95249" cy="90487"/>
          </a:xfrm>
          <a:custGeom>
            <a:avLst/>
            <a:gdLst>
              <a:gd name="connsiteX0" fmla="*/ 0 w 80962"/>
              <a:gd name="connsiteY0" fmla="*/ 0 h 100012"/>
              <a:gd name="connsiteX1" fmla="*/ 80962 w 80962"/>
              <a:gd name="connsiteY1" fmla="*/ 66675 h 100012"/>
              <a:gd name="connsiteX2" fmla="*/ 50006 w 80962"/>
              <a:gd name="connsiteY2" fmla="*/ 100012 h 100012"/>
              <a:gd name="connsiteX3" fmla="*/ 0 w 80962"/>
              <a:gd name="connsiteY3" fmla="*/ 0 h 100012"/>
              <a:gd name="connsiteX0" fmla="*/ 0 w 95249"/>
              <a:gd name="connsiteY0" fmla="*/ 0 h 90487"/>
              <a:gd name="connsiteX1" fmla="*/ 95249 w 95249"/>
              <a:gd name="connsiteY1" fmla="*/ 57150 h 90487"/>
              <a:gd name="connsiteX2" fmla="*/ 64293 w 95249"/>
              <a:gd name="connsiteY2" fmla="*/ 90487 h 90487"/>
              <a:gd name="connsiteX3" fmla="*/ 0 w 95249"/>
              <a:gd name="connsiteY3" fmla="*/ 0 h 9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49" h="90487">
                <a:moveTo>
                  <a:pt x="0" y="0"/>
                </a:moveTo>
                <a:lnTo>
                  <a:pt x="95249" y="57150"/>
                </a:lnTo>
                <a:lnTo>
                  <a:pt x="64293" y="90487"/>
                </a:lnTo>
                <a:lnTo>
                  <a:pt x="0" y="0"/>
                </a:lnTo>
                <a:close/>
              </a:path>
            </a:pathLst>
          </a:cu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矩形 197"/>
          <p:cNvSpPr/>
          <p:nvPr/>
        </p:nvSpPr>
        <p:spPr>
          <a:xfrm>
            <a:off x="4060872" y="935131"/>
            <a:ext cx="45719" cy="3333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9" name="矩形 198"/>
          <p:cNvSpPr/>
          <p:nvPr/>
        </p:nvSpPr>
        <p:spPr>
          <a:xfrm>
            <a:off x="4096590" y="935353"/>
            <a:ext cx="252049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矩形 199"/>
          <p:cNvSpPr/>
          <p:nvPr/>
        </p:nvSpPr>
        <p:spPr>
          <a:xfrm>
            <a:off x="4303506" y="982535"/>
            <a:ext cx="45719" cy="288131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1" name="矩形 200"/>
          <p:cNvSpPr/>
          <p:nvPr/>
        </p:nvSpPr>
        <p:spPr>
          <a:xfrm>
            <a:off x="4098972" y="1030381"/>
            <a:ext cx="209550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矩形 201"/>
          <p:cNvSpPr/>
          <p:nvPr/>
        </p:nvSpPr>
        <p:spPr>
          <a:xfrm>
            <a:off x="4103734" y="1125631"/>
            <a:ext cx="200025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3" name="矩形 202"/>
          <p:cNvSpPr/>
          <p:nvPr/>
        </p:nvSpPr>
        <p:spPr>
          <a:xfrm>
            <a:off x="4101353" y="1211356"/>
            <a:ext cx="202406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5" name="任意多边形 204"/>
          <p:cNvSpPr/>
          <p:nvPr/>
        </p:nvSpPr>
        <p:spPr>
          <a:xfrm>
            <a:off x="3801316" y="1301844"/>
            <a:ext cx="97631" cy="159543"/>
          </a:xfrm>
          <a:custGeom>
            <a:avLst/>
            <a:gdLst>
              <a:gd name="connsiteX0" fmla="*/ 97631 w 97631"/>
              <a:gd name="connsiteY0" fmla="*/ 21431 h 159543"/>
              <a:gd name="connsiteX1" fmla="*/ 52387 w 97631"/>
              <a:gd name="connsiteY1" fmla="*/ 0 h 159543"/>
              <a:gd name="connsiteX2" fmla="*/ 35718 w 97631"/>
              <a:gd name="connsiteY2" fmla="*/ 64293 h 159543"/>
              <a:gd name="connsiteX3" fmla="*/ 0 w 97631"/>
              <a:gd name="connsiteY3" fmla="*/ 138112 h 159543"/>
              <a:gd name="connsiteX4" fmla="*/ 40481 w 97631"/>
              <a:gd name="connsiteY4" fmla="*/ 159543 h 159543"/>
              <a:gd name="connsiteX5" fmla="*/ 73818 w 97631"/>
              <a:gd name="connsiteY5" fmla="*/ 92868 h 159543"/>
              <a:gd name="connsiteX6" fmla="*/ 97631 w 97631"/>
              <a:gd name="connsiteY6" fmla="*/ 21431 h 159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631" h="159543">
                <a:moveTo>
                  <a:pt x="97631" y="21431"/>
                </a:moveTo>
                <a:lnTo>
                  <a:pt x="52387" y="0"/>
                </a:lnTo>
                <a:lnTo>
                  <a:pt x="35718" y="64293"/>
                </a:lnTo>
                <a:lnTo>
                  <a:pt x="0" y="138112"/>
                </a:lnTo>
                <a:lnTo>
                  <a:pt x="40481" y="159543"/>
                </a:lnTo>
                <a:lnTo>
                  <a:pt x="73818" y="92868"/>
                </a:lnTo>
                <a:lnTo>
                  <a:pt x="97631" y="21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" name="任意多边形 206"/>
          <p:cNvSpPr/>
          <p:nvPr/>
        </p:nvSpPr>
        <p:spPr>
          <a:xfrm>
            <a:off x="3951334" y="1292319"/>
            <a:ext cx="311944" cy="185737"/>
          </a:xfrm>
          <a:custGeom>
            <a:avLst/>
            <a:gdLst>
              <a:gd name="connsiteX0" fmla="*/ 0 w 311944"/>
              <a:gd name="connsiteY0" fmla="*/ 0 h 185737"/>
              <a:gd name="connsiteX1" fmla="*/ 50007 w 311944"/>
              <a:gd name="connsiteY1" fmla="*/ 0 h 185737"/>
              <a:gd name="connsiteX2" fmla="*/ 47625 w 311944"/>
              <a:gd name="connsiteY2" fmla="*/ 114300 h 185737"/>
              <a:gd name="connsiteX3" fmla="*/ 76200 w 311944"/>
              <a:gd name="connsiteY3" fmla="*/ 142875 h 185737"/>
              <a:gd name="connsiteX4" fmla="*/ 226219 w 311944"/>
              <a:gd name="connsiteY4" fmla="*/ 147637 h 185737"/>
              <a:gd name="connsiteX5" fmla="*/ 247650 w 311944"/>
              <a:gd name="connsiteY5" fmla="*/ 128587 h 185737"/>
              <a:gd name="connsiteX6" fmla="*/ 266700 w 311944"/>
              <a:gd name="connsiteY6" fmla="*/ 47625 h 185737"/>
              <a:gd name="connsiteX7" fmla="*/ 311944 w 311944"/>
              <a:gd name="connsiteY7" fmla="*/ 64293 h 185737"/>
              <a:gd name="connsiteX8" fmla="*/ 292894 w 311944"/>
              <a:gd name="connsiteY8" fmla="*/ 140493 h 185737"/>
              <a:gd name="connsiteX9" fmla="*/ 261938 w 311944"/>
              <a:gd name="connsiteY9" fmla="*/ 178593 h 185737"/>
              <a:gd name="connsiteX10" fmla="*/ 233363 w 311944"/>
              <a:gd name="connsiteY10" fmla="*/ 185737 h 185737"/>
              <a:gd name="connsiteX11" fmla="*/ 54769 w 311944"/>
              <a:gd name="connsiteY11" fmla="*/ 183356 h 185737"/>
              <a:gd name="connsiteX12" fmla="*/ 16669 w 311944"/>
              <a:gd name="connsiteY12" fmla="*/ 166687 h 185737"/>
              <a:gd name="connsiteX13" fmla="*/ 2382 w 311944"/>
              <a:gd name="connsiteY13" fmla="*/ 135731 h 185737"/>
              <a:gd name="connsiteX14" fmla="*/ 0 w 311944"/>
              <a:gd name="connsiteY14" fmla="*/ 0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1944" h="185737">
                <a:moveTo>
                  <a:pt x="0" y="0"/>
                </a:moveTo>
                <a:lnTo>
                  <a:pt x="50007" y="0"/>
                </a:lnTo>
                <a:lnTo>
                  <a:pt x="47625" y="114300"/>
                </a:lnTo>
                <a:lnTo>
                  <a:pt x="76200" y="142875"/>
                </a:lnTo>
                <a:lnTo>
                  <a:pt x="226219" y="147637"/>
                </a:lnTo>
                <a:lnTo>
                  <a:pt x="247650" y="128587"/>
                </a:lnTo>
                <a:lnTo>
                  <a:pt x="266700" y="47625"/>
                </a:lnTo>
                <a:lnTo>
                  <a:pt x="311944" y="64293"/>
                </a:lnTo>
                <a:lnTo>
                  <a:pt x="292894" y="140493"/>
                </a:lnTo>
                <a:lnTo>
                  <a:pt x="261938" y="178593"/>
                </a:lnTo>
                <a:lnTo>
                  <a:pt x="233363" y="185737"/>
                </a:lnTo>
                <a:lnTo>
                  <a:pt x="54769" y="183356"/>
                </a:lnTo>
                <a:lnTo>
                  <a:pt x="16669" y="166687"/>
                </a:lnTo>
                <a:lnTo>
                  <a:pt x="2382" y="135731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任意多边形 207"/>
          <p:cNvSpPr/>
          <p:nvPr/>
        </p:nvSpPr>
        <p:spPr>
          <a:xfrm>
            <a:off x="4034678" y="1275650"/>
            <a:ext cx="114300" cy="107156"/>
          </a:xfrm>
          <a:custGeom>
            <a:avLst/>
            <a:gdLst>
              <a:gd name="connsiteX0" fmla="*/ 83344 w 114300"/>
              <a:gd name="connsiteY0" fmla="*/ 107156 h 107156"/>
              <a:gd name="connsiteX1" fmla="*/ 114300 w 114300"/>
              <a:gd name="connsiteY1" fmla="*/ 66675 h 107156"/>
              <a:gd name="connsiteX2" fmla="*/ 26194 w 114300"/>
              <a:gd name="connsiteY2" fmla="*/ 0 h 107156"/>
              <a:gd name="connsiteX3" fmla="*/ 0 w 114300"/>
              <a:gd name="connsiteY3" fmla="*/ 33337 h 107156"/>
              <a:gd name="connsiteX4" fmla="*/ 83344 w 114300"/>
              <a:gd name="connsiteY4" fmla="*/ 107156 h 10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00" h="107156">
                <a:moveTo>
                  <a:pt x="83344" y="107156"/>
                </a:moveTo>
                <a:lnTo>
                  <a:pt x="114300" y="66675"/>
                </a:lnTo>
                <a:lnTo>
                  <a:pt x="26194" y="0"/>
                </a:lnTo>
                <a:lnTo>
                  <a:pt x="0" y="33337"/>
                </a:lnTo>
                <a:lnTo>
                  <a:pt x="83344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任意多边形 208"/>
          <p:cNvSpPr/>
          <p:nvPr/>
        </p:nvSpPr>
        <p:spPr>
          <a:xfrm>
            <a:off x="4275184" y="1299462"/>
            <a:ext cx="123825" cy="140494"/>
          </a:xfrm>
          <a:custGeom>
            <a:avLst/>
            <a:gdLst>
              <a:gd name="connsiteX0" fmla="*/ 71438 w 123825"/>
              <a:gd name="connsiteY0" fmla="*/ 140494 h 140494"/>
              <a:gd name="connsiteX1" fmla="*/ 123825 w 123825"/>
              <a:gd name="connsiteY1" fmla="*/ 100013 h 140494"/>
              <a:gd name="connsiteX2" fmla="*/ 26194 w 123825"/>
              <a:gd name="connsiteY2" fmla="*/ 0 h 140494"/>
              <a:gd name="connsiteX3" fmla="*/ 0 w 123825"/>
              <a:gd name="connsiteY3" fmla="*/ 19050 h 140494"/>
              <a:gd name="connsiteX4" fmla="*/ 71438 w 123825"/>
              <a:gd name="connsiteY4" fmla="*/ 140494 h 14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140494">
                <a:moveTo>
                  <a:pt x="71438" y="140494"/>
                </a:moveTo>
                <a:lnTo>
                  <a:pt x="123825" y="100013"/>
                </a:lnTo>
                <a:lnTo>
                  <a:pt x="26194" y="0"/>
                </a:lnTo>
                <a:lnTo>
                  <a:pt x="0" y="19050"/>
                </a:lnTo>
                <a:lnTo>
                  <a:pt x="71438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4" name="TextBox 203"/>
          <p:cNvSpPr txBox="1"/>
          <p:nvPr/>
        </p:nvSpPr>
        <p:spPr>
          <a:xfrm>
            <a:off x="1116482" y="1795411"/>
            <a:ext cx="6719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endParaRPr lang="zh-CN" altLang="en-US" sz="32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386151" y="1795411"/>
            <a:ext cx="6719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安</a:t>
            </a:r>
            <a:endParaRPr lang="zh-CN" altLang="en-US" sz="32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116482" y="1795411"/>
            <a:ext cx="6719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endParaRPr lang="zh-CN" altLang="en-US" sz="32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70830148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5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7" presetClass="pat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208 -0.09632 C 0.02674 -0.09077 0.08247 -0.03303 0.15052 -0.02501 C 0.21858 -0.01698 0.30972 -0.01173 0.40608 -0.04754 C 0.48837 -0.07718 0.70052 -0.21025 0.72847 -0.23989 C 0.81129 -0.31584 0.87153 -0.38592 0.91927 -0.44304 C 0.96702 -0.50015 1.01979 -0.58104 1.0375 -0.60914 " pathEditMode="relative" rAng="0" ptsTypes="fasssf">
                                      <p:cBhvr>
                                        <p:cTn id="17" dur="7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979" y="-21426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19" dur="5750" fill="hold"/>
                                        <p:tgtEl>
                                          <p:spTgt spid="166"/>
                                        </p:tgtEl>
                                      </p:cBhvr>
                                      <p:by x="30000" y="3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6" presetClass="emph" presetSubtype="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31" dur="1000" fill="hold"/>
                                        <p:tgtEl>
                                          <p:spTgt spid="168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mph" presetSubtype="0" repeatCount="indefinite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42" dur="7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mph" presetSubtype="0" repeatCount="indefinite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50" dur="750" fill="hold"/>
                                        <p:tgtEl>
                                          <p:spTgt spid="150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5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repeatCount="indefinite" autoRev="1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58" dur="750" fill="hold"/>
                                        <p:tgtEl>
                                          <p:spTgt spid="151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mph" presetSubtype="0" repeatCount="indefinite" autoRev="1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66" dur="750" fill="hold"/>
                                        <p:tgtEl>
                                          <p:spTgt spid="152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repeatCount="indefinite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53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25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2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6" presetClass="emph" presetSubtype="0" repeatCount="indefinite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82" dur="750" fill="hold"/>
                                        <p:tgtEl>
                                          <p:spTgt spid="154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6" presetClass="emph" presetSubtype="0" repeatCount="indefinite" autoRev="1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90" dur="750" fill="hold"/>
                                        <p:tgtEl>
                                          <p:spTgt spid="155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2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6" presetClass="emph" presetSubtype="0" repeatCount="indefinite" autoRev="1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98" dur="750" fill="hold"/>
                                        <p:tgtEl>
                                          <p:spTgt spid="156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1" fill="hold" grpId="0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1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1" fill="hold" grpId="0" nodeType="withEffect">
                                  <p:stCondLst>
                                    <p:cond delay="345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1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22" presetClass="entr" presetSubtype="1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1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1" fill="hold" grpId="0" nodeType="withEffect">
                                  <p:stCondLst>
                                    <p:cond delay="35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6" dur="1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1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9" dur="1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2" presetClass="entr" presetSubtype="1" fill="hold" grpId="0" nodeType="withEffect">
                                  <p:stCondLst>
                                    <p:cond delay="365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1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1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5" dur="1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1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8" dur="1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1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1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22" presetClass="entr" presetSubtype="1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1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1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1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1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2" presetClass="entr" presetSubtype="1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1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1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6" dur="1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22" presetClass="entr" presetSubtype="1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9" dur="1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2" presetClass="entr" presetSubtype="1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2" dur="1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22" presetClass="entr" presetSubtype="1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5" dur="1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1" fill="hold" grpId="0" nodeType="withEffect">
                                  <p:stCondLst>
                                    <p:cond delay="43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8" dur="1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1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1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1" fill="hold" grpId="0" nodeType="withEffect">
                                  <p:stCondLst>
                                    <p:cond delay="44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4" dur="1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22" presetClass="entr" presetSubtype="1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1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22" presetClass="entr" presetSubtype="1" fill="hold" grpId="0" nodeType="withEffect">
                                  <p:stCondLst>
                                    <p:cond delay="455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0" dur="1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22" presetClass="entr" presetSubtype="1" fill="hold" grpId="0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3" dur="1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22" presetClass="entr" presetSubtype="1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6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1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9" dur="1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2" presetClass="entr" presetSubtype="1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2" dur="1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22" presetClass="entr" presetSubtype="1" fill="hold" grpId="0" nodeType="withEffect">
                                  <p:stCondLst>
                                    <p:cond delay="485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5" dur="1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22" presetClass="entr" presetSubtype="1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8" dur="1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22" presetClass="entr" presetSubtype="1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1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22" presetClass="entr" presetSubtype="1" fill="hold" grpId="0" nodeType="withEffect">
                                  <p:stCondLst>
                                    <p:cond delay="50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4" dur="1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22" presetClass="entr" presetSubtype="1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1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22" presetClass="entr" presetSubtype="1" fill="hold" grpId="0" nodeType="withEffect">
                                  <p:stCondLst>
                                    <p:cond delay="515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0" dur="1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22" presetClass="entr" presetSubtype="1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3" dur="1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22" presetClass="entr" presetSubtype="1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6" dur="1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22" presetClass="entr" presetSubtype="1" fill="hold" grpId="0" nodeType="withEffect">
                                  <p:stCondLst>
                                    <p:cond delay="53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9" dur="1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22" presetClass="entr" presetSubtype="1" fill="hold" grpId="0" nodeType="withEffect">
                                  <p:stCondLst>
                                    <p:cond delay="535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2" dur="1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22" presetClass="entr" presetSubtype="1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5" dur="1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22" presetClass="entr" presetSubtype="1" fill="hold" grpId="0" nodeType="withEffect">
                                  <p:stCondLst>
                                    <p:cond delay="545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8" dur="1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42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7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" dur="7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7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" presetID="42" presetClass="entr" presetSubtype="0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7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" dur="75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75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42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7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7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7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" presetID="42" presetClass="entr" presetSubtype="0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6" dur="75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7" dur="7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7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6" presetClass="emph" presetSubtype="0" fill="hold" grpId="1" nodeType="withEffect">
                                  <p:stCondLst>
                                    <p:cond delay="6500"/>
                                  </p:stCondLst>
                                  <p:childTnLst>
                                    <p:animScale>
                                      <p:cBhvr>
                                        <p:cTn id="240" dur="1250" fill="hold"/>
                                        <p:tgtEl>
                                          <p:spTgt spid="206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fill="hold" grpId="1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242" dur="1250" fill="hold"/>
                                        <p:tgtEl>
                                          <p:spTgt spid="210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10" presetClass="exit" presetSubtype="0" fill="hold" grpId="2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12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0" presetClass="exit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125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40" grpId="0" animBg="1"/>
      <p:bldP spid="140" grpId="1" animBg="1"/>
      <p:bldP spid="141" grpId="0"/>
      <p:bldP spid="150" grpId="0" animBg="1"/>
      <p:bldP spid="150" grpId="1" animBg="1"/>
      <p:bldP spid="151" grpId="0" animBg="1"/>
      <p:bldP spid="151" grpId="1" animBg="1"/>
      <p:bldP spid="152" grpId="0" animBg="1"/>
      <p:bldP spid="152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  <p:bldP spid="156" grpId="0" animBg="1"/>
      <p:bldP spid="156" grpId="1" animBg="1"/>
      <p:bldP spid="167" grpId="0"/>
      <p:bldP spid="168" grpId="0"/>
      <p:bldP spid="168" grpId="1"/>
      <p:bldP spid="168" grpId="2"/>
      <p:bldP spid="5" grpId="0"/>
      <p:bldP spid="160" grpId="0"/>
      <p:bldP spid="16" grpId="0" animBg="1"/>
      <p:bldP spid="33" grpId="0" animBg="1"/>
      <p:bldP spid="45" grpId="0" animBg="1"/>
      <p:bldP spid="49" grpId="0" animBg="1"/>
      <p:bldP spid="157" grpId="0" animBg="1"/>
      <p:bldP spid="163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2" grpId="0" animBg="1"/>
      <p:bldP spid="183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5" grpId="0" animBg="1"/>
      <p:bldP spid="207" grpId="0" animBg="1"/>
      <p:bldP spid="208" grpId="0" animBg="1"/>
      <p:bldP spid="209" grpId="0" animBg="1"/>
      <p:bldP spid="204" grpId="0"/>
      <p:bldP spid="206" grpId="0"/>
      <p:bldP spid="206" grpId="1"/>
      <p:bldP spid="206" grpId="2"/>
      <p:bldP spid="210" grpId="0"/>
      <p:bldP spid="210" grpId="1"/>
      <p:bldP spid="210" grpId="2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64716" y="1086523"/>
            <a:ext cx="14157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良心未泯</a:t>
            </a:r>
            <a:endParaRPr lang="en-US" altLang="zh-CN" spc="6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zh-CN" altLang="en-US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梦想还有</a:t>
            </a:r>
            <a:endParaRPr lang="zh-CN" altLang="en-US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33716" y="1108026"/>
            <a:ext cx="12618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spc="600" dirty="0" smtClean="0">
                <a:ln w="3175">
                  <a:solidFill>
                    <a:schemeClr val="bg1"/>
                  </a:solidFill>
                </a:ln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加油</a:t>
            </a:r>
            <a:endParaRPr lang="zh-CN" altLang="en-US" sz="3600" spc="600" dirty="0">
              <a:ln w="3175">
                <a:solidFill>
                  <a:schemeClr val="bg1"/>
                </a:solidFill>
              </a:ln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204307" y="2520954"/>
            <a:ext cx="208800" cy="871901"/>
            <a:chOff x="1172776" y="2347534"/>
            <a:chExt cx="208800" cy="871901"/>
          </a:xfrm>
        </p:grpSpPr>
        <p:sp>
          <p:nvSpPr>
            <p:cNvPr id="6" name="椭圆 5"/>
            <p:cNvSpPr/>
            <p:nvPr/>
          </p:nvSpPr>
          <p:spPr>
            <a:xfrm flipH="1">
              <a:off x="1172776" y="234753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 flipH="1">
              <a:off x="1282992" y="256803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flipH="1">
              <a:off x="1247841" y="3183435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9" name="直接连接符 8"/>
            <p:cNvCxnSpPr/>
            <p:nvPr/>
          </p:nvCxnSpPr>
          <p:spPr>
            <a:xfrm>
              <a:off x="1276407" y="291481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/>
            <p:cNvCxnSpPr/>
            <p:nvPr/>
          </p:nvCxnSpPr>
          <p:spPr>
            <a:xfrm>
              <a:off x="1290694" y="291481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任意多边形 12"/>
            <p:cNvSpPr/>
            <p:nvPr/>
          </p:nvSpPr>
          <p:spPr>
            <a:xfrm>
              <a:off x="1281113" y="2617647"/>
              <a:ext cx="90487" cy="239853"/>
            </a:xfrm>
            <a:custGeom>
              <a:avLst/>
              <a:gdLst>
                <a:gd name="connsiteX0" fmla="*/ 0 w 90487"/>
                <a:gd name="connsiteY0" fmla="*/ 1728 h 239853"/>
                <a:gd name="connsiteX1" fmla="*/ 61912 w 90487"/>
                <a:gd name="connsiteY1" fmla="*/ 35066 h 239853"/>
                <a:gd name="connsiteX2" fmla="*/ 90487 w 90487"/>
                <a:gd name="connsiteY2" fmla="*/ 239853 h 23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39853">
                  <a:moveTo>
                    <a:pt x="0" y="1728"/>
                  </a:moveTo>
                  <a:cubicBezTo>
                    <a:pt x="23415" y="-1447"/>
                    <a:pt x="46831" y="-4622"/>
                    <a:pt x="61912" y="35066"/>
                  </a:cubicBezTo>
                  <a:cubicBezTo>
                    <a:pt x="76993" y="74754"/>
                    <a:pt x="83740" y="157303"/>
                    <a:pt x="90487" y="239853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1200150" y="2619374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204306" y="2520953"/>
            <a:ext cx="208800" cy="871901"/>
            <a:chOff x="1939538" y="2333246"/>
            <a:chExt cx="208800" cy="871901"/>
          </a:xfrm>
        </p:grpSpPr>
        <p:sp>
          <p:nvSpPr>
            <p:cNvPr id="17" name="椭圆 16"/>
            <p:cNvSpPr/>
            <p:nvPr/>
          </p:nvSpPr>
          <p:spPr>
            <a:xfrm flipH="1">
              <a:off x="1939538" y="233324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 flipH="1">
              <a:off x="2049754" y="2553750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 flipH="1">
              <a:off x="2014603" y="3169147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0" name="直接连接符 19"/>
            <p:cNvCxnSpPr/>
            <p:nvPr/>
          </p:nvCxnSpPr>
          <p:spPr>
            <a:xfrm>
              <a:off x="2043169" y="2900529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/>
            <p:cNvCxnSpPr/>
            <p:nvPr/>
          </p:nvCxnSpPr>
          <p:spPr>
            <a:xfrm>
              <a:off x="2057456" y="2900529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任意多边形 22"/>
            <p:cNvSpPr/>
            <p:nvPr/>
          </p:nvSpPr>
          <p:spPr>
            <a:xfrm>
              <a:off x="1966912" y="2605086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2047875" y="2600324"/>
              <a:ext cx="95250" cy="233362"/>
            </a:xfrm>
            <a:custGeom>
              <a:avLst/>
              <a:gdLst>
                <a:gd name="connsiteX0" fmla="*/ 0 w 95250"/>
                <a:gd name="connsiteY0" fmla="*/ 0 h 233362"/>
                <a:gd name="connsiteX1" fmla="*/ 95250 w 95250"/>
                <a:gd name="connsiteY1" fmla="*/ 104775 h 233362"/>
                <a:gd name="connsiteX2" fmla="*/ 52388 w 95250"/>
                <a:gd name="connsiteY2" fmla="*/ 233362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33362">
                  <a:moveTo>
                    <a:pt x="0" y="0"/>
                  </a:moveTo>
                  <a:lnTo>
                    <a:pt x="95250" y="104775"/>
                  </a:lnTo>
                  <a:lnTo>
                    <a:pt x="52388" y="233362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204307" y="2516191"/>
            <a:ext cx="208800" cy="871901"/>
            <a:chOff x="2449126" y="2318958"/>
            <a:chExt cx="208800" cy="871901"/>
          </a:xfrm>
        </p:grpSpPr>
        <p:sp>
          <p:nvSpPr>
            <p:cNvPr id="27" name="椭圆 26"/>
            <p:cNvSpPr/>
            <p:nvPr/>
          </p:nvSpPr>
          <p:spPr>
            <a:xfrm flipH="1">
              <a:off x="2449126" y="2318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2559342" y="2539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2524191" y="315485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0" name="直接连接符 29"/>
            <p:cNvCxnSpPr/>
            <p:nvPr/>
          </p:nvCxnSpPr>
          <p:spPr>
            <a:xfrm>
              <a:off x="2552757" y="288624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/>
            <p:cNvCxnSpPr/>
            <p:nvPr/>
          </p:nvCxnSpPr>
          <p:spPr>
            <a:xfrm>
              <a:off x="2567044" y="288624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任意多边形 31"/>
            <p:cNvSpPr/>
            <p:nvPr/>
          </p:nvSpPr>
          <p:spPr>
            <a:xfrm>
              <a:off x="2476500" y="259079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2514600" y="2586036"/>
              <a:ext cx="142875" cy="157162"/>
            </a:xfrm>
            <a:custGeom>
              <a:avLst/>
              <a:gdLst>
                <a:gd name="connsiteX0" fmla="*/ 0 w 95250"/>
                <a:gd name="connsiteY0" fmla="*/ 0 h 233362"/>
                <a:gd name="connsiteX1" fmla="*/ 95250 w 95250"/>
                <a:gd name="connsiteY1" fmla="*/ 104775 h 233362"/>
                <a:gd name="connsiteX2" fmla="*/ 52388 w 95250"/>
                <a:gd name="connsiteY2" fmla="*/ 233362 h 233362"/>
                <a:gd name="connsiteX0" fmla="*/ 19049 w 114299"/>
                <a:gd name="connsiteY0" fmla="*/ 0 h 176212"/>
                <a:gd name="connsiteX1" fmla="*/ 114299 w 114299"/>
                <a:gd name="connsiteY1" fmla="*/ 104775 h 176212"/>
                <a:gd name="connsiteX2" fmla="*/ 0 w 114299"/>
                <a:gd name="connsiteY2" fmla="*/ 176212 h 176212"/>
                <a:gd name="connsiteX0" fmla="*/ 19049 w 119062"/>
                <a:gd name="connsiteY0" fmla="*/ 0 h 176212"/>
                <a:gd name="connsiteX1" fmla="*/ 119062 w 119062"/>
                <a:gd name="connsiteY1" fmla="*/ 152400 h 176212"/>
                <a:gd name="connsiteX2" fmla="*/ 0 w 119062"/>
                <a:gd name="connsiteY2" fmla="*/ 176212 h 176212"/>
                <a:gd name="connsiteX0" fmla="*/ 42862 w 142875"/>
                <a:gd name="connsiteY0" fmla="*/ 0 h 157162"/>
                <a:gd name="connsiteX1" fmla="*/ 142875 w 142875"/>
                <a:gd name="connsiteY1" fmla="*/ 152400 h 157162"/>
                <a:gd name="connsiteX2" fmla="*/ 0 w 142875"/>
                <a:gd name="connsiteY2" fmla="*/ 157162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57162">
                  <a:moveTo>
                    <a:pt x="42862" y="0"/>
                  </a:moveTo>
                  <a:lnTo>
                    <a:pt x="142875" y="152400"/>
                  </a:lnTo>
                  <a:lnTo>
                    <a:pt x="0" y="157162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1204307" y="2511428"/>
            <a:ext cx="208800" cy="871901"/>
            <a:chOff x="3106351" y="2338008"/>
            <a:chExt cx="208800" cy="871901"/>
          </a:xfrm>
        </p:grpSpPr>
        <p:sp>
          <p:nvSpPr>
            <p:cNvPr id="36" name="椭圆 35"/>
            <p:cNvSpPr/>
            <p:nvPr/>
          </p:nvSpPr>
          <p:spPr>
            <a:xfrm flipH="1">
              <a:off x="3106351" y="233800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flipH="1">
              <a:off x="3216567" y="255851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 flipH="1">
              <a:off x="3181416" y="317390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9" name="直接连接符 38"/>
            <p:cNvCxnSpPr/>
            <p:nvPr/>
          </p:nvCxnSpPr>
          <p:spPr>
            <a:xfrm>
              <a:off x="3209982" y="290529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/>
            <p:cNvCxnSpPr/>
            <p:nvPr/>
          </p:nvCxnSpPr>
          <p:spPr>
            <a:xfrm>
              <a:off x="3224269" y="290529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任意多边形 40"/>
            <p:cNvSpPr/>
            <p:nvPr/>
          </p:nvSpPr>
          <p:spPr>
            <a:xfrm>
              <a:off x="3133725" y="260984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3214688" y="2614613"/>
              <a:ext cx="85725" cy="180975"/>
            </a:xfrm>
            <a:custGeom>
              <a:avLst/>
              <a:gdLst>
                <a:gd name="connsiteX0" fmla="*/ 0 w 85725"/>
                <a:gd name="connsiteY0" fmla="*/ 0 h 180975"/>
                <a:gd name="connsiteX1" fmla="*/ 47625 w 85725"/>
                <a:gd name="connsiteY1" fmla="*/ 19050 h 180975"/>
                <a:gd name="connsiteX2" fmla="*/ 85725 w 85725"/>
                <a:gd name="connsiteY2" fmla="*/ 180975 h 180975"/>
                <a:gd name="connsiteX3" fmla="*/ 23812 w 85725"/>
                <a:gd name="connsiteY3" fmla="*/ 71437 h 180975"/>
                <a:gd name="connsiteX4" fmla="*/ 23812 w 85725"/>
                <a:gd name="connsiteY4" fmla="*/ 7143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80975">
                  <a:moveTo>
                    <a:pt x="0" y="0"/>
                  </a:moveTo>
                  <a:lnTo>
                    <a:pt x="47625" y="19050"/>
                  </a:lnTo>
                  <a:lnTo>
                    <a:pt x="85725" y="180975"/>
                  </a:lnTo>
                  <a:lnTo>
                    <a:pt x="23812" y="71437"/>
                  </a:lnTo>
                  <a:lnTo>
                    <a:pt x="23812" y="714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1226919" y="2516191"/>
            <a:ext cx="233813" cy="881426"/>
            <a:chOff x="3786187" y="2309433"/>
            <a:chExt cx="233813" cy="881426"/>
          </a:xfrm>
        </p:grpSpPr>
        <p:sp>
          <p:nvSpPr>
            <p:cNvPr id="46" name="椭圆 45"/>
            <p:cNvSpPr/>
            <p:nvPr/>
          </p:nvSpPr>
          <p:spPr>
            <a:xfrm flipH="1">
              <a:off x="3811200" y="230943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 flipH="1">
              <a:off x="3833878" y="315485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9" name="直接连接符 48"/>
            <p:cNvCxnSpPr/>
            <p:nvPr/>
          </p:nvCxnSpPr>
          <p:spPr>
            <a:xfrm>
              <a:off x="3867207" y="288624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/>
            <p:cNvCxnSpPr/>
            <p:nvPr/>
          </p:nvCxnSpPr>
          <p:spPr>
            <a:xfrm>
              <a:off x="3881494" y="288624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任意多边形 50"/>
            <p:cNvSpPr/>
            <p:nvPr/>
          </p:nvSpPr>
          <p:spPr>
            <a:xfrm>
              <a:off x="3786187" y="259079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3867150" y="2595564"/>
              <a:ext cx="86603" cy="181090"/>
            </a:xfrm>
            <a:custGeom>
              <a:avLst/>
              <a:gdLst>
                <a:gd name="connsiteX0" fmla="*/ 0 w 85725"/>
                <a:gd name="connsiteY0" fmla="*/ 0 h 180975"/>
                <a:gd name="connsiteX1" fmla="*/ 47625 w 85725"/>
                <a:gd name="connsiteY1" fmla="*/ 19050 h 180975"/>
                <a:gd name="connsiteX2" fmla="*/ 85725 w 85725"/>
                <a:gd name="connsiteY2" fmla="*/ 180975 h 180975"/>
                <a:gd name="connsiteX3" fmla="*/ 23812 w 85725"/>
                <a:gd name="connsiteY3" fmla="*/ 71437 h 180975"/>
                <a:gd name="connsiteX4" fmla="*/ 23812 w 85725"/>
                <a:gd name="connsiteY4" fmla="*/ 71437 h 180975"/>
                <a:gd name="connsiteX0" fmla="*/ 0 w 85725"/>
                <a:gd name="connsiteY0" fmla="*/ 0 h 180975"/>
                <a:gd name="connsiteX1" fmla="*/ 47625 w 85725"/>
                <a:gd name="connsiteY1" fmla="*/ 19050 h 180975"/>
                <a:gd name="connsiteX2" fmla="*/ 85725 w 85725"/>
                <a:gd name="connsiteY2" fmla="*/ 180975 h 180975"/>
                <a:gd name="connsiteX3" fmla="*/ 23812 w 85725"/>
                <a:gd name="connsiteY3" fmla="*/ 71437 h 180975"/>
                <a:gd name="connsiteX4" fmla="*/ 85725 w 85725"/>
                <a:gd name="connsiteY4" fmla="*/ 42862 h 180975"/>
                <a:gd name="connsiteX0" fmla="*/ 0 w 88547"/>
                <a:gd name="connsiteY0" fmla="*/ 0 h 181076"/>
                <a:gd name="connsiteX1" fmla="*/ 47625 w 88547"/>
                <a:gd name="connsiteY1" fmla="*/ 19050 h 181076"/>
                <a:gd name="connsiteX2" fmla="*/ 85725 w 88547"/>
                <a:gd name="connsiteY2" fmla="*/ 180975 h 181076"/>
                <a:gd name="connsiteX3" fmla="*/ 85725 w 88547"/>
                <a:gd name="connsiteY3" fmla="*/ 42862 h 181076"/>
                <a:gd name="connsiteX0" fmla="*/ 0 w 88547"/>
                <a:gd name="connsiteY0" fmla="*/ 0 h 181076"/>
                <a:gd name="connsiteX1" fmla="*/ 80963 w 88547"/>
                <a:gd name="connsiteY1" fmla="*/ 19050 h 181076"/>
                <a:gd name="connsiteX2" fmla="*/ 85725 w 88547"/>
                <a:gd name="connsiteY2" fmla="*/ 180975 h 181076"/>
                <a:gd name="connsiteX3" fmla="*/ 85725 w 88547"/>
                <a:gd name="connsiteY3" fmla="*/ 42862 h 181076"/>
                <a:gd name="connsiteX0" fmla="*/ 0 w 86603"/>
                <a:gd name="connsiteY0" fmla="*/ 0 h 181090"/>
                <a:gd name="connsiteX1" fmla="*/ 80963 w 86603"/>
                <a:gd name="connsiteY1" fmla="*/ 19050 h 181090"/>
                <a:gd name="connsiteX2" fmla="*/ 85725 w 86603"/>
                <a:gd name="connsiteY2" fmla="*/ 180975 h 181090"/>
                <a:gd name="connsiteX3" fmla="*/ 61912 w 86603"/>
                <a:gd name="connsiteY3" fmla="*/ 57150 h 181090"/>
                <a:gd name="connsiteX0" fmla="*/ 0 w 86603"/>
                <a:gd name="connsiteY0" fmla="*/ 0 h 181090"/>
                <a:gd name="connsiteX1" fmla="*/ 57151 w 86603"/>
                <a:gd name="connsiteY1" fmla="*/ 14288 h 181090"/>
                <a:gd name="connsiteX2" fmla="*/ 85725 w 86603"/>
                <a:gd name="connsiteY2" fmla="*/ 180975 h 181090"/>
                <a:gd name="connsiteX3" fmla="*/ 61912 w 86603"/>
                <a:gd name="connsiteY3" fmla="*/ 57150 h 18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03" h="181090">
                  <a:moveTo>
                    <a:pt x="0" y="0"/>
                  </a:moveTo>
                  <a:lnTo>
                    <a:pt x="57151" y="14288"/>
                  </a:lnTo>
                  <a:lnTo>
                    <a:pt x="85725" y="180975"/>
                  </a:lnTo>
                  <a:cubicBezTo>
                    <a:pt x="92075" y="184944"/>
                    <a:pt x="61912" y="85924"/>
                    <a:pt x="61912" y="571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3868706" y="2514600"/>
              <a:ext cx="36544" cy="371475"/>
            </a:xfrm>
            <a:custGeom>
              <a:avLst/>
              <a:gdLst>
                <a:gd name="connsiteX0" fmla="*/ 3207 w 36544"/>
                <a:gd name="connsiteY0" fmla="*/ 371475 h 371475"/>
                <a:gd name="connsiteX1" fmla="*/ 3207 w 36544"/>
                <a:gd name="connsiteY1" fmla="*/ 114300 h 371475"/>
                <a:gd name="connsiteX2" fmla="*/ 36544 w 36544"/>
                <a:gd name="connsiteY2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44" h="371475">
                  <a:moveTo>
                    <a:pt x="3207" y="371475"/>
                  </a:moveTo>
                  <a:cubicBezTo>
                    <a:pt x="429" y="273844"/>
                    <a:pt x="-2349" y="176213"/>
                    <a:pt x="3207" y="114300"/>
                  </a:cubicBezTo>
                  <a:cubicBezTo>
                    <a:pt x="8763" y="52387"/>
                    <a:pt x="22653" y="26193"/>
                    <a:pt x="365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3900489" y="2633663"/>
              <a:ext cx="36000" cy="3600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829892" y="619865"/>
            <a:ext cx="42017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b="1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•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而后写了第一部短片小说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《</a:t>
            </a:r>
            <a:r>
              <a:rPr lang="zh-CN" altLang="en-US" sz="1600" b="1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青春更短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》</a:t>
            </a:r>
            <a:endParaRPr lang="zh-CN" altLang="en-US" sz="1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818017" y="1035503"/>
            <a:ext cx="28648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b="1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•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发布了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12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个原创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1400" spc="3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微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影</a:t>
            </a:r>
            <a:endParaRPr lang="zh-CN" altLang="en-US" sz="1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3424783" y="1035503"/>
            <a:ext cx="32399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，发起举办首届南理工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大赛</a:t>
            </a:r>
            <a:endParaRPr lang="zh-CN" altLang="en-US" sz="1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827" name="组合 826"/>
          <p:cNvGrpSpPr/>
          <p:nvPr/>
        </p:nvGrpSpPr>
        <p:grpSpPr>
          <a:xfrm>
            <a:off x="1204662" y="2521448"/>
            <a:ext cx="372560" cy="871901"/>
            <a:chOff x="2343208" y="2324674"/>
            <a:chExt cx="372560" cy="871901"/>
          </a:xfrm>
        </p:grpSpPr>
        <p:sp>
          <p:nvSpPr>
            <p:cNvPr id="820" name="椭圆 819"/>
            <p:cNvSpPr/>
            <p:nvPr/>
          </p:nvSpPr>
          <p:spPr>
            <a:xfrm flipH="1">
              <a:off x="2343208" y="232467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1" name="任意多边形 820"/>
            <p:cNvSpPr/>
            <p:nvPr/>
          </p:nvSpPr>
          <p:spPr>
            <a:xfrm flipH="1">
              <a:off x="2453424" y="254517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2" name="任意多边形 821"/>
            <p:cNvSpPr/>
            <p:nvPr/>
          </p:nvSpPr>
          <p:spPr>
            <a:xfrm flipH="1">
              <a:off x="2418273" y="3160575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23" name="直接连接符 822"/>
            <p:cNvCxnSpPr/>
            <p:nvPr/>
          </p:nvCxnSpPr>
          <p:spPr>
            <a:xfrm>
              <a:off x="2446839" y="289195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直接连接符 823"/>
            <p:cNvCxnSpPr/>
            <p:nvPr/>
          </p:nvCxnSpPr>
          <p:spPr>
            <a:xfrm>
              <a:off x="2461126" y="289195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5" name="任意多边形 824"/>
            <p:cNvSpPr/>
            <p:nvPr/>
          </p:nvSpPr>
          <p:spPr>
            <a:xfrm>
              <a:off x="2451545" y="2596164"/>
              <a:ext cx="264223" cy="105889"/>
            </a:xfrm>
            <a:custGeom>
              <a:avLst/>
              <a:gdLst>
                <a:gd name="connsiteX0" fmla="*/ 0 w 90487"/>
                <a:gd name="connsiteY0" fmla="*/ 1728 h 239853"/>
                <a:gd name="connsiteX1" fmla="*/ 61912 w 90487"/>
                <a:gd name="connsiteY1" fmla="*/ 35066 h 239853"/>
                <a:gd name="connsiteX2" fmla="*/ 90487 w 90487"/>
                <a:gd name="connsiteY2" fmla="*/ 239853 h 239853"/>
                <a:gd name="connsiteX0" fmla="*/ 0 w 328231"/>
                <a:gd name="connsiteY0" fmla="*/ 277 h 69238"/>
                <a:gd name="connsiteX1" fmla="*/ 61912 w 328231"/>
                <a:gd name="connsiteY1" fmla="*/ 33615 h 69238"/>
                <a:gd name="connsiteX2" fmla="*/ 328231 w 328231"/>
                <a:gd name="connsiteY2" fmla="*/ 69238 h 69238"/>
                <a:gd name="connsiteX0" fmla="*/ 0 w 328231"/>
                <a:gd name="connsiteY0" fmla="*/ 277 h 69238"/>
                <a:gd name="connsiteX1" fmla="*/ 61912 w 328231"/>
                <a:gd name="connsiteY1" fmla="*/ 33615 h 69238"/>
                <a:gd name="connsiteX2" fmla="*/ 328231 w 328231"/>
                <a:gd name="connsiteY2" fmla="*/ 69238 h 69238"/>
                <a:gd name="connsiteX0" fmla="*/ 0 w 364807"/>
                <a:gd name="connsiteY0" fmla="*/ 59225 h 93436"/>
                <a:gd name="connsiteX1" fmla="*/ 61912 w 364807"/>
                <a:gd name="connsiteY1" fmla="*/ 92563 h 93436"/>
                <a:gd name="connsiteX2" fmla="*/ 364807 w 364807"/>
                <a:gd name="connsiteY2" fmla="*/ 13886 h 93436"/>
                <a:gd name="connsiteX0" fmla="*/ 0 w 364807"/>
                <a:gd name="connsiteY0" fmla="*/ 45339 h 79550"/>
                <a:gd name="connsiteX1" fmla="*/ 61912 w 364807"/>
                <a:gd name="connsiteY1" fmla="*/ 78677 h 79550"/>
                <a:gd name="connsiteX2" fmla="*/ 364807 w 364807"/>
                <a:gd name="connsiteY2" fmla="*/ 0 h 79550"/>
                <a:gd name="connsiteX0" fmla="*/ 0 w 264223"/>
                <a:gd name="connsiteY0" fmla="*/ 352 h 131903"/>
                <a:gd name="connsiteX1" fmla="*/ 61912 w 264223"/>
                <a:gd name="connsiteY1" fmla="*/ 33690 h 131903"/>
                <a:gd name="connsiteX2" fmla="*/ 264223 w 264223"/>
                <a:gd name="connsiteY2" fmla="*/ 105889 h 131903"/>
                <a:gd name="connsiteX0" fmla="*/ 0 w 264223"/>
                <a:gd name="connsiteY0" fmla="*/ 352 h 105889"/>
                <a:gd name="connsiteX1" fmla="*/ 61912 w 264223"/>
                <a:gd name="connsiteY1" fmla="*/ 33690 h 105889"/>
                <a:gd name="connsiteX2" fmla="*/ 264223 w 264223"/>
                <a:gd name="connsiteY2" fmla="*/ 105889 h 10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223" h="105889">
                  <a:moveTo>
                    <a:pt x="0" y="352"/>
                  </a:moveTo>
                  <a:cubicBezTo>
                    <a:pt x="23415" y="-2823"/>
                    <a:pt x="17875" y="16101"/>
                    <a:pt x="61912" y="33690"/>
                  </a:cubicBezTo>
                  <a:cubicBezTo>
                    <a:pt x="105949" y="51279"/>
                    <a:pt x="56308" y="41627"/>
                    <a:pt x="264223" y="105889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6" name="任意多边形 825"/>
            <p:cNvSpPr/>
            <p:nvPr/>
          </p:nvSpPr>
          <p:spPr>
            <a:xfrm>
              <a:off x="2370582" y="2596514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6" name="组合 835"/>
          <p:cNvGrpSpPr/>
          <p:nvPr/>
        </p:nvGrpSpPr>
        <p:grpSpPr>
          <a:xfrm>
            <a:off x="1205928" y="2516813"/>
            <a:ext cx="404564" cy="871901"/>
            <a:chOff x="2740972" y="2324674"/>
            <a:chExt cx="404564" cy="871901"/>
          </a:xfrm>
        </p:grpSpPr>
        <p:sp>
          <p:nvSpPr>
            <p:cNvPr id="829" name="椭圆 828"/>
            <p:cNvSpPr/>
            <p:nvPr/>
          </p:nvSpPr>
          <p:spPr>
            <a:xfrm flipH="1">
              <a:off x="2740972" y="232467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0" name="任意多边形 829"/>
            <p:cNvSpPr/>
            <p:nvPr/>
          </p:nvSpPr>
          <p:spPr>
            <a:xfrm flipH="1">
              <a:off x="2851188" y="254517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1" name="任意多边形 830"/>
            <p:cNvSpPr/>
            <p:nvPr/>
          </p:nvSpPr>
          <p:spPr>
            <a:xfrm flipH="1">
              <a:off x="2816037" y="3160575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32" name="直接连接符 831"/>
            <p:cNvCxnSpPr/>
            <p:nvPr/>
          </p:nvCxnSpPr>
          <p:spPr>
            <a:xfrm>
              <a:off x="2844603" y="289195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接连接符 832"/>
            <p:cNvCxnSpPr/>
            <p:nvPr/>
          </p:nvCxnSpPr>
          <p:spPr>
            <a:xfrm>
              <a:off x="2858890" y="289195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4" name="任意多边形 833"/>
            <p:cNvSpPr/>
            <p:nvPr/>
          </p:nvSpPr>
          <p:spPr>
            <a:xfrm>
              <a:off x="2837582" y="2537460"/>
              <a:ext cx="307954" cy="59055"/>
            </a:xfrm>
            <a:custGeom>
              <a:avLst/>
              <a:gdLst>
                <a:gd name="connsiteX0" fmla="*/ 0 w 90487"/>
                <a:gd name="connsiteY0" fmla="*/ 1728 h 239853"/>
                <a:gd name="connsiteX1" fmla="*/ 61912 w 90487"/>
                <a:gd name="connsiteY1" fmla="*/ 35066 h 239853"/>
                <a:gd name="connsiteX2" fmla="*/ 90487 w 90487"/>
                <a:gd name="connsiteY2" fmla="*/ 239853 h 239853"/>
                <a:gd name="connsiteX0" fmla="*/ 0 w 328231"/>
                <a:gd name="connsiteY0" fmla="*/ 277 h 69238"/>
                <a:gd name="connsiteX1" fmla="*/ 61912 w 328231"/>
                <a:gd name="connsiteY1" fmla="*/ 33615 h 69238"/>
                <a:gd name="connsiteX2" fmla="*/ 328231 w 328231"/>
                <a:gd name="connsiteY2" fmla="*/ 69238 h 69238"/>
                <a:gd name="connsiteX0" fmla="*/ 0 w 328231"/>
                <a:gd name="connsiteY0" fmla="*/ 277 h 69238"/>
                <a:gd name="connsiteX1" fmla="*/ 61912 w 328231"/>
                <a:gd name="connsiteY1" fmla="*/ 33615 h 69238"/>
                <a:gd name="connsiteX2" fmla="*/ 328231 w 328231"/>
                <a:gd name="connsiteY2" fmla="*/ 69238 h 69238"/>
                <a:gd name="connsiteX0" fmla="*/ 0 w 364807"/>
                <a:gd name="connsiteY0" fmla="*/ 59225 h 93436"/>
                <a:gd name="connsiteX1" fmla="*/ 61912 w 364807"/>
                <a:gd name="connsiteY1" fmla="*/ 92563 h 93436"/>
                <a:gd name="connsiteX2" fmla="*/ 364807 w 364807"/>
                <a:gd name="connsiteY2" fmla="*/ 13886 h 93436"/>
                <a:gd name="connsiteX0" fmla="*/ 0 w 364807"/>
                <a:gd name="connsiteY0" fmla="*/ 45339 h 79550"/>
                <a:gd name="connsiteX1" fmla="*/ 61912 w 364807"/>
                <a:gd name="connsiteY1" fmla="*/ 78677 h 79550"/>
                <a:gd name="connsiteX2" fmla="*/ 364807 w 364807"/>
                <a:gd name="connsiteY2" fmla="*/ 0 h 79550"/>
                <a:gd name="connsiteX0" fmla="*/ 0 w 264223"/>
                <a:gd name="connsiteY0" fmla="*/ 352 h 131903"/>
                <a:gd name="connsiteX1" fmla="*/ 61912 w 264223"/>
                <a:gd name="connsiteY1" fmla="*/ 33690 h 131903"/>
                <a:gd name="connsiteX2" fmla="*/ 264223 w 264223"/>
                <a:gd name="connsiteY2" fmla="*/ 105889 h 131903"/>
                <a:gd name="connsiteX0" fmla="*/ 0 w 264223"/>
                <a:gd name="connsiteY0" fmla="*/ 352 h 105889"/>
                <a:gd name="connsiteX1" fmla="*/ 61912 w 264223"/>
                <a:gd name="connsiteY1" fmla="*/ 33690 h 105889"/>
                <a:gd name="connsiteX2" fmla="*/ 264223 w 264223"/>
                <a:gd name="connsiteY2" fmla="*/ 105889 h 105889"/>
                <a:gd name="connsiteX0" fmla="*/ 0 w 264223"/>
                <a:gd name="connsiteY0" fmla="*/ 2753 h 108290"/>
                <a:gd name="connsiteX1" fmla="*/ 80200 w 264223"/>
                <a:gd name="connsiteY1" fmla="*/ 13231 h 108290"/>
                <a:gd name="connsiteX2" fmla="*/ 264223 w 264223"/>
                <a:gd name="connsiteY2" fmla="*/ 108290 h 108290"/>
                <a:gd name="connsiteX0" fmla="*/ 0 w 273367"/>
                <a:gd name="connsiteY0" fmla="*/ 29513 h 40015"/>
                <a:gd name="connsiteX1" fmla="*/ 80200 w 273367"/>
                <a:gd name="connsiteY1" fmla="*/ 39991 h 40015"/>
                <a:gd name="connsiteX2" fmla="*/ 273367 w 273367"/>
                <a:gd name="connsiteY2" fmla="*/ 25322 h 40015"/>
                <a:gd name="connsiteX0" fmla="*/ 0 w 287083"/>
                <a:gd name="connsiteY0" fmla="*/ 44972 h 55981"/>
                <a:gd name="connsiteX1" fmla="*/ 80200 w 287083"/>
                <a:gd name="connsiteY1" fmla="*/ 55450 h 55981"/>
                <a:gd name="connsiteX2" fmla="*/ 287083 w 287083"/>
                <a:gd name="connsiteY2" fmla="*/ 22493 h 55981"/>
                <a:gd name="connsiteX0" fmla="*/ 0 w 287083"/>
                <a:gd name="connsiteY0" fmla="*/ 52909 h 52909"/>
                <a:gd name="connsiteX1" fmla="*/ 89344 w 287083"/>
                <a:gd name="connsiteY1" fmla="*/ 26811 h 52909"/>
                <a:gd name="connsiteX2" fmla="*/ 287083 w 287083"/>
                <a:gd name="connsiteY2" fmla="*/ 30430 h 52909"/>
                <a:gd name="connsiteX0" fmla="*/ 0 w 287083"/>
                <a:gd name="connsiteY0" fmla="*/ 82461 h 82461"/>
                <a:gd name="connsiteX1" fmla="*/ 89344 w 287083"/>
                <a:gd name="connsiteY1" fmla="*/ 56363 h 82461"/>
                <a:gd name="connsiteX2" fmla="*/ 287083 w 287083"/>
                <a:gd name="connsiteY2" fmla="*/ 23406 h 82461"/>
                <a:gd name="connsiteX0" fmla="*/ 0 w 287083"/>
                <a:gd name="connsiteY0" fmla="*/ 82354 h 82354"/>
                <a:gd name="connsiteX1" fmla="*/ 40195 w 287083"/>
                <a:gd name="connsiteY1" fmla="*/ 78164 h 82354"/>
                <a:gd name="connsiteX2" fmla="*/ 89344 w 287083"/>
                <a:gd name="connsiteY2" fmla="*/ 56256 h 82354"/>
                <a:gd name="connsiteX3" fmla="*/ 287083 w 287083"/>
                <a:gd name="connsiteY3" fmla="*/ 23299 h 82354"/>
                <a:gd name="connsiteX0" fmla="*/ 0 w 287083"/>
                <a:gd name="connsiteY0" fmla="*/ 82354 h 82354"/>
                <a:gd name="connsiteX1" fmla="*/ 89344 w 287083"/>
                <a:gd name="connsiteY1" fmla="*/ 56256 h 82354"/>
                <a:gd name="connsiteX2" fmla="*/ 287083 w 287083"/>
                <a:gd name="connsiteY2" fmla="*/ 23299 h 82354"/>
                <a:gd name="connsiteX0" fmla="*/ 0 w 287083"/>
                <a:gd name="connsiteY0" fmla="*/ 87258 h 87258"/>
                <a:gd name="connsiteX1" fmla="*/ 89344 w 287083"/>
                <a:gd name="connsiteY1" fmla="*/ 61160 h 87258"/>
                <a:gd name="connsiteX2" fmla="*/ 287083 w 287083"/>
                <a:gd name="connsiteY2" fmla="*/ 28203 h 87258"/>
                <a:gd name="connsiteX0" fmla="*/ 0 w 287083"/>
                <a:gd name="connsiteY0" fmla="*/ 59055 h 59055"/>
                <a:gd name="connsiteX1" fmla="*/ 89344 w 287083"/>
                <a:gd name="connsiteY1" fmla="*/ 32957 h 59055"/>
                <a:gd name="connsiteX2" fmla="*/ 287083 w 287083"/>
                <a:gd name="connsiteY2" fmla="*/ 0 h 59055"/>
                <a:gd name="connsiteX0" fmla="*/ 0 w 287083"/>
                <a:gd name="connsiteY0" fmla="*/ 59055 h 59055"/>
                <a:gd name="connsiteX1" fmla="*/ 89344 w 287083"/>
                <a:gd name="connsiteY1" fmla="*/ 32957 h 59055"/>
                <a:gd name="connsiteX2" fmla="*/ 287083 w 287083"/>
                <a:gd name="connsiteY2" fmla="*/ 0 h 59055"/>
                <a:gd name="connsiteX0" fmla="*/ 20871 w 307954"/>
                <a:gd name="connsiteY0" fmla="*/ 59055 h 59055"/>
                <a:gd name="connsiteX1" fmla="*/ 110215 w 307954"/>
                <a:gd name="connsiteY1" fmla="*/ 32957 h 59055"/>
                <a:gd name="connsiteX2" fmla="*/ 307954 w 307954"/>
                <a:gd name="connsiteY2" fmla="*/ 0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954" h="59055">
                  <a:moveTo>
                    <a:pt x="20871" y="59055"/>
                  </a:moveTo>
                  <a:cubicBezTo>
                    <a:pt x="39484" y="53618"/>
                    <a:pt x="-81809" y="69533"/>
                    <a:pt x="110215" y="32957"/>
                  </a:cubicBezTo>
                  <a:cubicBezTo>
                    <a:pt x="302239" y="-3619"/>
                    <a:pt x="113755" y="31750"/>
                    <a:pt x="307954" y="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5" name="任意多边形 834"/>
            <p:cNvSpPr/>
            <p:nvPr/>
          </p:nvSpPr>
          <p:spPr>
            <a:xfrm>
              <a:off x="2768346" y="2596514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6" name="组合 845"/>
          <p:cNvGrpSpPr/>
          <p:nvPr/>
        </p:nvGrpSpPr>
        <p:grpSpPr>
          <a:xfrm>
            <a:off x="1208739" y="2518788"/>
            <a:ext cx="258260" cy="871901"/>
            <a:chOff x="3010720" y="2333818"/>
            <a:chExt cx="258260" cy="871901"/>
          </a:xfrm>
        </p:grpSpPr>
        <p:sp>
          <p:nvSpPr>
            <p:cNvPr id="838" name="椭圆 837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9" name="任意多边形 838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0" name="任意多边形 839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41" name="直接连接符 840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直接连接符 841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4" name="任意多边形 843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5" name="任意多边形 844"/>
            <p:cNvSpPr/>
            <p:nvPr/>
          </p:nvSpPr>
          <p:spPr>
            <a:xfrm>
              <a:off x="3122676" y="2560320"/>
              <a:ext cx="146304" cy="146981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826" h="180385">
                  <a:moveTo>
                    <a:pt x="0" y="61722"/>
                  </a:moveTo>
                  <a:lnTo>
                    <a:pt x="154533" y="180385"/>
                  </a:lnTo>
                  <a:lnTo>
                    <a:pt x="146304" y="27016"/>
                  </a:lnTo>
                  <a:lnTo>
                    <a:pt x="20482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7" name="组合 846"/>
          <p:cNvGrpSpPr/>
          <p:nvPr/>
        </p:nvGrpSpPr>
        <p:grpSpPr>
          <a:xfrm>
            <a:off x="1204967" y="2521519"/>
            <a:ext cx="345128" cy="871901"/>
            <a:chOff x="3010720" y="2333818"/>
            <a:chExt cx="345128" cy="871901"/>
          </a:xfrm>
        </p:grpSpPr>
        <p:sp>
          <p:nvSpPr>
            <p:cNvPr id="848" name="椭圆 847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9" name="任意多边形 848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0" name="任意多边形 849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51" name="直接连接符 850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直接连接符 851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3" name="任意多边形 852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4" name="任意多边形 853"/>
            <p:cNvSpPr/>
            <p:nvPr/>
          </p:nvSpPr>
          <p:spPr>
            <a:xfrm>
              <a:off x="3122676" y="2560320"/>
              <a:ext cx="233172" cy="92117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  <a:gd name="connsiteX0" fmla="*/ 0 w 204826"/>
                <a:gd name="connsiteY0" fmla="*/ 61722 h 146719"/>
                <a:gd name="connsiteX1" fmla="*/ 128929 w 204826"/>
                <a:gd name="connsiteY1" fmla="*/ 146719 h 146719"/>
                <a:gd name="connsiteX2" fmla="*/ 146304 w 204826"/>
                <a:gd name="connsiteY2" fmla="*/ 27016 h 146719"/>
                <a:gd name="connsiteX3" fmla="*/ 204826 w 204826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146304 w 326441"/>
                <a:gd name="connsiteY2" fmla="*/ 27016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29515 w 326441"/>
                <a:gd name="connsiteY2" fmla="*/ 38238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67920 w 326441"/>
                <a:gd name="connsiteY2" fmla="*/ 32627 h 146719"/>
                <a:gd name="connsiteX3" fmla="*/ 326441 w 326441"/>
                <a:gd name="connsiteY3" fmla="*/ 0 h 146719"/>
                <a:gd name="connsiteX0" fmla="*/ 0 w 326441"/>
                <a:gd name="connsiteY0" fmla="*/ 61722 h 113053"/>
                <a:gd name="connsiteX1" fmla="*/ 160933 w 326441"/>
                <a:gd name="connsiteY1" fmla="*/ 113053 h 113053"/>
                <a:gd name="connsiteX2" fmla="*/ 267920 w 326441"/>
                <a:gd name="connsiteY2" fmla="*/ 32627 h 113053"/>
                <a:gd name="connsiteX3" fmla="*/ 326441 w 326441"/>
                <a:gd name="connsiteY3" fmla="*/ 0 h 11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441" h="113053">
                  <a:moveTo>
                    <a:pt x="0" y="61722"/>
                  </a:moveTo>
                  <a:lnTo>
                    <a:pt x="160933" y="113053"/>
                  </a:lnTo>
                  <a:lnTo>
                    <a:pt x="267920" y="32627"/>
                  </a:lnTo>
                  <a:lnTo>
                    <a:pt x="32644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5" name="组合 854"/>
          <p:cNvGrpSpPr/>
          <p:nvPr/>
        </p:nvGrpSpPr>
        <p:grpSpPr>
          <a:xfrm>
            <a:off x="1209839" y="2523022"/>
            <a:ext cx="258260" cy="871901"/>
            <a:chOff x="3010720" y="2333818"/>
            <a:chExt cx="258260" cy="871901"/>
          </a:xfrm>
        </p:grpSpPr>
        <p:sp>
          <p:nvSpPr>
            <p:cNvPr id="856" name="椭圆 855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7" name="任意多边形 856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8" name="任意多边形 857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59" name="直接连接符 858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直接连接符 859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1" name="任意多边形 860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2" name="任意多边形 861"/>
            <p:cNvSpPr/>
            <p:nvPr/>
          </p:nvSpPr>
          <p:spPr>
            <a:xfrm>
              <a:off x="3122676" y="2560320"/>
              <a:ext cx="146304" cy="146981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826" h="180385">
                  <a:moveTo>
                    <a:pt x="0" y="61722"/>
                  </a:moveTo>
                  <a:lnTo>
                    <a:pt x="154533" y="180385"/>
                  </a:lnTo>
                  <a:lnTo>
                    <a:pt x="146304" y="27016"/>
                  </a:lnTo>
                  <a:lnTo>
                    <a:pt x="20482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3" name="组合 862"/>
          <p:cNvGrpSpPr/>
          <p:nvPr/>
        </p:nvGrpSpPr>
        <p:grpSpPr>
          <a:xfrm>
            <a:off x="1202820" y="2527728"/>
            <a:ext cx="345128" cy="871901"/>
            <a:chOff x="3010720" y="2333818"/>
            <a:chExt cx="345128" cy="871901"/>
          </a:xfrm>
        </p:grpSpPr>
        <p:sp>
          <p:nvSpPr>
            <p:cNvPr id="864" name="椭圆 863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5" name="任意多边形 864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6" name="任意多边形 865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67" name="直接连接符 866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8" name="直接连接符 867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9" name="任意多边形 868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0" name="任意多边形 869"/>
            <p:cNvSpPr/>
            <p:nvPr/>
          </p:nvSpPr>
          <p:spPr>
            <a:xfrm>
              <a:off x="3122676" y="2560320"/>
              <a:ext cx="233172" cy="92117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  <a:gd name="connsiteX0" fmla="*/ 0 w 204826"/>
                <a:gd name="connsiteY0" fmla="*/ 61722 h 146719"/>
                <a:gd name="connsiteX1" fmla="*/ 128929 w 204826"/>
                <a:gd name="connsiteY1" fmla="*/ 146719 h 146719"/>
                <a:gd name="connsiteX2" fmla="*/ 146304 w 204826"/>
                <a:gd name="connsiteY2" fmla="*/ 27016 h 146719"/>
                <a:gd name="connsiteX3" fmla="*/ 204826 w 204826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146304 w 326441"/>
                <a:gd name="connsiteY2" fmla="*/ 27016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29515 w 326441"/>
                <a:gd name="connsiteY2" fmla="*/ 38238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67920 w 326441"/>
                <a:gd name="connsiteY2" fmla="*/ 32627 h 146719"/>
                <a:gd name="connsiteX3" fmla="*/ 326441 w 326441"/>
                <a:gd name="connsiteY3" fmla="*/ 0 h 146719"/>
                <a:gd name="connsiteX0" fmla="*/ 0 w 326441"/>
                <a:gd name="connsiteY0" fmla="*/ 61722 h 113053"/>
                <a:gd name="connsiteX1" fmla="*/ 160933 w 326441"/>
                <a:gd name="connsiteY1" fmla="*/ 113053 h 113053"/>
                <a:gd name="connsiteX2" fmla="*/ 267920 w 326441"/>
                <a:gd name="connsiteY2" fmla="*/ 32627 h 113053"/>
                <a:gd name="connsiteX3" fmla="*/ 326441 w 326441"/>
                <a:gd name="connsiteY3" fmla="*/ 0 h 11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441" h="113053">
                  <a:moveTo>
                    <a:pt x="0" y="61722"/>
                  </a:moveTo>
                  <a:lnTo>
                    <a:pt x="160933" y="113053"/>
                  </a:lnTo>
                  <a:lnTo>
                    <a:pt x="267920" y="32627"/>
                  </a:lnTo>
                  <a:lnTo>
                    <a:pt x="32644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1" name="组合 870"/>
          <p:cNvGrpSpPr/>
          <p:nvPr/>
        </p:nvGrpSpPr>
        <p:grpSpPr>
          <a:xfrm>
            <a:off x="1206695" y="2521313"/>
            <a:ext cx="258260" cy="871901"/>
            <a:chOff x="3010720" y="2333818"/>
            <a:chExt cx="258260" cy="871901"/>
          </a:xfrm>
        </p:grpSpPr>
        <p:sp>
          <p:nvSpPr>
            <p:cNvPr id="872" name="椭圆 871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3" name="任意多边形 872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4" name="任意多边形 873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75" name="直接连接符 874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直接连接符 875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7" name="任意多边形 876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8" name="任意多边形 877"/>
            <p:cNvSpPr/>
            <p:nvPr/>
          </p:nvSpPr>
          <p:spPr>
            <a:xfrm>
              <a:off x="3122676" y="2560320"/>
              <a:ext cx="146304" cy="146981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826" h="180385">
                  <a:moveTo>
                    <a:pt x="0" y="61722"/>
                  </a:moveTo>
                  <a:lnTo>
                    <a:pt x="154533" y="180385"/>
                  </a:lnTo>
                  <a:lnTo>
                    <a:pt x="146304" y="27016"/>
                  </a:lnTo>
                  <a:lnTo>
                    <a:pt x="20482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879" name="首届南理工PPT大赛三期宣传片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081048" y="1543049"/>
            <a:ext cx="4130566" cy="2323443"/>
          </a:xfrm>
          <a:prstGeom prst="rect">
            <a:avLst/>
          </a:prstGeom>
          <a:ln>
            <a:noFill/>
          </a:ln>
          <a:effectLst>
            <a:reflection blurRad="6350" stA="50000" endA="275" endPos="40000" dist="101600" dir="5400000" sy="-100000" algn="bl" rotWithShape="0"/>
            <a:softEdge rad="112500"/>
          </a:effectLst>
        </p:spPr>
      </p:pic>
      <p:grpSp>
        <p:nvGrpSpPr>
          <p:cNvPr id="880" name="组合 879"/>
          <p:cNvGrpSpPr/>
          <p:nvPr/>
        </p:nvGrpSpPr>
        <p:grpSpPr>
          <a:xfrm>
            <a:off x="1202820" y="2520252"/>
            <a:ext cx="345128" cy="871901"/>
            <a:chOff x="3010720" y="2333818"/>
            <a:chExt cx="345128" cy="871901"/>
          </a:xfrm>
        </p:grpSpPr>
        <p:sp>
          <p:nvSpPr>
            <p:cNvPr id="881" name="椭圆 880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2" name="任意多边形 881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3" name="任意多边形 882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84" name="直接连接符 883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直接连接符 884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6" name="任意多边形 885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7" name="任意多边形 886"/>
            <p:cNvSpPr/>
            <p:nvPr/>
          </p:nvSpPr>
          <p:spPr>
            <a:xfrm>
              <a:off x="3122676" y="2560320"/>
              <a:ext cx="233172" cy="92117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  <a:gd name="connsiteX0" fmla="*/ 0 w 204826"/>
                <a:gd name="connsiteY0" fmla="*/ 61722 h 146719"/>
                <a:gd name="connsiteX1" fmla="*/ 128929 w 204826"/>
                <a:gd name="connsiteY1" fmla="*/ 146719 h 146719"/>
                <a:gd name="connsiteX2" fmla="*/ 146304 w 204826"/>
                <a:gd name="connsiteY2" fmla="*/ 27016 h 146719"/>
                <a:gd name="connsiteX3" fmla="*/ 204826 w 204826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146304 w 326441"/>
                <a:gd name="connsiteY2" fmla="*/ 27016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29515 w 326441"/>
                <a:gd name="connsiteY2" fmla="*/ 38238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67920 w 326441"/>
                <a:gd name="connsiteY2" fmla="*/ 32627 h 146719"/>
                <a:gd name="connsiteX3" fmla="*/ 326441 w 326441"/>
                <a:gd name="connsiteY3" fmla="*/ 0 h 146719"/>
                <a:gd name="connsiteX0" fmla="*/ 0 w 326441"/>
                <a:gd name="connsiteY0" fmla="*/ 61722 h 113053"/>
                <a:gd name="connsiteX1" fmla="*/ 160933 w 326441"/>
                <a:gd name="connsiteY1" fmla="*/ 113053 h 113053"/>
                <a:gd name="connsiteX2" fmla="*/ 267920 w 326441"/>
                <a:gd name="connsiteY2" fmla="*/ 32627 h 113053"/>
                <a:gd name="connsiteX3" fmla="*/ 326441 w 326441"/>
                <a:gd name="connsiteY3" fmla="*/ 0 h 11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441" h="113053">
                  <a:moveTo>
                    <a:pt x="0" y="61722"/>
                  </a:moveTo>
                  <a:lnTo>
                    <a:pt x="160933" y="113053"/>
                  </a:lnTo>
                  <a:lnTo>
                    <a:pt x="267920" y="32627"/>
                  </a:lnTo>
                  <a:lnTo>
                    <a:pt x="32644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0247981"/>
      </p:ext>
    </p:extLst>
  </p:cSld>
  <p:clrMapOvr>
    <a:masterClrMapping/>
  </p:clrMapOvr>
  <p:transition spd="slow" advClick="0" advTm="28000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40125E-6 -3.91534E-6 L -0.22415 -3.91534E-6 " pathEditMode="relative" ptsTypes="AA">
                                      <p:cBhvr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9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3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3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4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675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8100"/>
                            </p:stCondLst>
                            <p:childTnLst>
                              <p:par>
                                <p:cTn id="56" presetID="39" presetClass="entr" presetSubtype="0" ac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4" presetClass="exit" presetSubtype="1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850"/>
                            </p:stCondLst>
                            <p:childTnLst>
                              <p:par>
                                <p:cTn id="66" presetID="39" presetClass="entr" presetSubtype="0" ac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850"/>
                            </p:stCondLst>
                            <p:childTnLst>
                              <p:par>
                                <p:cTn id="73" presetID="39" presetClass="entr" presetSubtype="0" ac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600"/>
                            </p:stCondLst>
                            <p:childTnLst>
                              <p:par>
                                <p:cTn id="80" presetID="2" presetClass="mediacall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cmd type="call" cmd="togglePause">
                                      <p:cBhvr>
                                        <p:cTn id="81" dur="1" fill="hold"/>
                                        <p:tgtEl>
                                          <p:spTgt spid="87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"/>
                                        <p:tgtEl>
                                          <p:spTgt spid="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"/>
                                        <p:tgtEl>
                                          <p:spTgt spid="8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"/>
                                        <p:tgtEl>
                                          <p:spTgt spid="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250"/>
                                        <p:tgtEl>
                                          <p:spTgt spid="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25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5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25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25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25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25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250"/>
                                        <p:tgtEl>
                                          <p:spTgt spid="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showWhenStopped="0">
                <p:cTn id="130" fill="hold" display="0">
                  <p:stCondLst>
                    <p:cond delay="indefinite"/>
                  </p:stCondLst>
                </p:cTn>
                <p:tgtEl>
                  <p:spTgt spid="879"/>
                </p:tgtEl>
              </p:cMediaNode>
            </p:video>
          </p:childTnLst>
        </p:cTn>
      </p:par>
    </p:tnLst>
    <p:bldLst>
      <p:bldP spid="2" grpId="0"/>
      <p:bldP spid="2" grpId="1"/>
      <p:bldP spid="2" grpId="2"/>
      <p:bldP spid="2" grpId="3"/>
      <p:bldP spid="3" grpId="0"/>
      <p:bldP spid="3" grpId="1"/>
      <p:bldP spid="57" grpId="0"/>
      <p:bldP spid="58" grpId="0"/>
      <p:bldP spid="5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13646" y="643732"/>
            <a:ext cx="2316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• 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现在的我更懂得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10691" y="1318162"/>
            <a:ext cx="29642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@</a:t>
            </a:r>
            <a:r>
              <a:rPr lang="zh-CN" altLang="en-US" sz="2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行百里者半九十</a:t>
            </a:r>
            <a:endParaRPr lang="zh-CN" altLang="en-US" sz="2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410691" y="1971304"/>
            <a:ext cx="60805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400" spc="30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en-US" altLang="zh-CN" dirty="0"/>
              <a:t>@</a:t>
            </a:r>
            <a:r>
              <a:rPr lang="zh-CN" altLang="en-US" dirty="0"/>
              <a:t>追求卓越，成功便会不经意间追上你</a:t>
            </a:r>
          </a:p>
        </p:txBody>
      </p:sp>
    </p:spTree>
    <p:extLst>
      <p:ext uri="{BB962C8B-B14F-4D97-AF65-F5344CB8AC3E}">
        <p14:creationId xmlns:p14="http://schemas.microsoft.com/office/powerpoint/2010/main" val="1731343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/>
    </mc:Choice>
    <mc:Fallback xmlns=""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20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20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20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00"/>
                            </p:stCondLst>
                            <p:childTnLst>
                              <p:par>
                                <p:cTn id="11" presetID="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50"/>
                            </p:stCondLst>
                            <p:childTnLst>
                              <p:par>
                                <p:cTn id="16" presetID="2" presetClass="entr" presetSubtype="1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" presetID="14" presetClass="exit" presetSubtype="10" fill="hold" grpId="1" nodeType="withEffect">
                                  <p:stCondLst>
                                    <p:cond delay="2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randombar(horizontal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4" presetClass="exit" presetSubtype="1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4" presetClass="exit" presetSubtype="1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3" grpId="1"/>
      <p:bldP spid="4" grpId="0"/>
      <p:bldP spid="4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组合 49"/>
          <p:cNvGrpSpPr/>
          <p:nvPr/>
        </p:nvGrpSpPr>
        <p:grpSpPr>
          <a:xfrm>
            <a:off x="-1498780" y="1940825"/>
            <a:ext cx="7600249" cy="1528550"/>
            <a:chOff x="-2431109" y="2803897"/>
            <a:chExt cx="7600249" cy="1528550"/>
          </a:xfrm>
        </p:grpSpPr>
        <p:grpSp>
          <p:nvGrpSpPr>
            <p:cNvPr id="2" name="组合 1"/>
            <p:cNvGrpSpPr/>
            <p:nvPr/>
          </p:nvGrpSpPr>
          <p:grpSpPr>
            <a:xfrm rot="21299612">
              <a:off x="-777142" y="2803897"/>
              <a:ext cx="911612" cy="1528550"/>
              <a:chOff x="1665014" y="2494614"/>
              <a:chExt cx="911612" cy="1528550"/>
            </a:xfrm>
          </p:grpSpPr>
          <p:grpSp>
            <p:nvGrpSpPr>
              <p:cNvPr id="3" name="组合 2"/>
              <p:cNvGrpSpPr/>
              <p:nvPr/>
            </p:nvGrpSpPr>
            <p:grpSpPr>
              <a:xfrm>
                <a:off x="1721224" y="2494614"/>
                <a:ext cx="855402" cy="1442573"/>
                <a:chOff x="1549774" y="2532714"/>
                <a:chExt cx="855402" cy="1442573"/>
              </a:xfrm>
            </p:grpSpPr>
            <p:sp>
              <p:nvSpPr>
                <p:cNvPr id="6" name="椭圆 5"/>
                <p:cNvSpPr/>
                <p:nvPr/>
              </p:nvSpPr>
              <p:spPr>
                <a:xfrm flipH="1">
                  <a:off x="1980763" y="2532714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" name="任意多边形 6"/>
                <p:cNvSpPr/>
                <p:nvPr/>
              </p:nvSpPr>
              <p:spPr>
                <a:xfrm>
                  <a:off x="1814577" y="2816771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" name="任意多边形 7"/>
                <p:cNvSpPr/>
                <p:nvPr/>
              </p:nvSpPr>
              <p:spPr>
                <a:xfrm>
                  <a:off x="1814577" y="3375341"/>
                  <a:ext cx="111714" cy="599946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111714"/>
                    <a:gd name="connsiteY0" fmla="*/ 0 h 599946"/>
                    <a:gd name="connsiteX1" fmla="*/ 50128 w 111714"/>
                    <a:gd name="connsiteY1" fmla="*/ 296564 h 599946"/>
                    <a:gd name="connsiteX2" fmla="*/ 111714 w 111714"/>
                    <a:gd name="connsiteY2" fmla="*/ 599946 h 599946"/>
                    <a:gd name="connsiteX0" fmla="*/ 0 w 111714"/>
                    <a:gd name="connsiteY0" fmla="*/ 0 h 599946"/>
                    <a:gd name="connsiteX1" fmla="*/ 67124 w 111714"/>
                    <a:gd name="connsiteY1" fmla="*/ 296564 h 599946"/>
                    <a:gd name="connsiteX2" fmla="*/ 111714 w 111714"/>
                    <a:gd name="connsiteY2" fmla="*/ 599946 h 59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1714" h="599946">
                      <a:moveTo>
                        <a:pt x="0" y="0"/>
                      </a:moveTo>
                      <a:lnTo>
                        <a:pt x="67124" y="296564"/>
                      </a:lnTo>
                      <a:cubicBezTo>
                        <a:pt x="54234" y="199982"/>
                        <a:pt x="74476" y="399964"/>
                        <a:pt x="111714" y="599946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" name="任意多边形 8"/>
                <p:cNvSpPr/>
                <p:nvPr/>
              </p:nvSpPr>
              <p:spPr>
                <a:xfrm>
                  <a:off x="1549774" y="3379479"/>
                  <a:ext cx="260666" cy="479956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0666" h="479956">
                      <a:moveTo>
                        <a:pt x="260666" y="0"/>
                      </a:moveTo>
                      <a:lnTo>
                        <a:pt x="227565" y="235840"/>
                      </a:lnTo>
                      <a:lnTo>
                        <a:pt x="0" y="479956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任意多边形 9"/>
                <p:cNvSpPr/>
                <p:nvPr/>
              </p:nvSpPr>
              <p:spPr>
                <a:xfrm>
                  <a:off x="1987326" y="2888359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" name="任意多边形 3"/>
              <p:cNvSpPr/>
              <p:nvPr/>
            </p:nvSpPr>
            <p:spPr>
              <a:xfrm rot="2688904" flipH="1">
                <a:off x="2034992" y="3875208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" name="任意多边形 4"/>
              <p:cNvSpPr/>
              <p:nvPr/>
            </p:nvSpPr>
            <p:spPr>
              <a:xfrm rot="5220000" flipH="1">
                <a:off x="1653993" y="3808533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" name="组合 44"/>
            <p:cNvGrpSpPr/>
            <p:nvPr/>
          </p:nvGrpSpPr>
          <p:grpSpPr>
            <a:xfrm rot="21397974">
              <a:off x="-2431109" y="2935710"/>
              <a:ext cx="7600249" cy="1199413"/>
              <a:chOff x="-653144" y="1969902"/>
              <a:chExt cx="7600249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46" name="组合 45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48" name="TextBox 47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49" name="TextBox 48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47" name="任意多边形 46"/>
              <p:cNvSpPr/>
              <p:nvPr/>
            </p:nvSpPr>
            <p:spPr>
              <a:xfrm>
                <a:off x="1852590" y="1969902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1" name="组合 70"/>
          <p:cNvGrpSpPr/>
          <p:nvPr/>
        </p:nvGrpSpPr>
        <p:grpSpPr>
          <a:xfrm>
            <a:off x="-1299360" y="1935263"/>
            <a:ext cx="7623960" cy="1521751"/>
            <a:chOff x="-1583886" y="2182913"/>
            <a:chExt cx="7623960" cy="1521751"/>
          </a:xfrm>
        </p:grpSpPr>
        <p:grpSp>
          <p:nvGrpSpPr>
            <p:cNvPr id="11" name="组合 10"/>
            <p:cNvGrpSpPr/>
            <p:nvPr/>
          </p:nvGrpSpPr>
          <p:grpSpPr>
            <a:xfrm>
              <a:off x="41566" y="2182913"/>
              <a:ext cx="921811" cy="1521751"/>
              <a:chOff x="3315564" y="2599389"/>
              <a:chExt cx="921811" cy="1521751"/>
            </a:xfrm>
          </p:grpSpPr>
          <p:sp>
            <p:nvSpPr>
              <p:cNvPr id="12" name="椭圆 11"/>
              <p:cNvSpPr/>
              <p:nvPr/>
            </p:nvSpPr>
            <p:spPr>
              <a:xfrm flipH="1">
                <a:off x="3809563" y="2599389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3643377" y="2883446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 rot="600000">
                <a:off x="3599186" y="3435217"/>
                <a:ext cx="111714" cy="599946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714" h="599946">
                    <a:moveTo>
                      <a:pt x="0" y="0"/>
                    </a:moveTo>
                    <a:lnTo>
                      <a:pt x="111714" y="599946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" name="任意多边形 14"/>
              <p:cNvSpPr/>
              <p:nvPr/>
            </p:nvSpPr>
            <p:spPr>
              <a:xfrm>
                <a:off x="3419364" y="3446153"/>
                <a:ext cx="264959" cy="350784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959" h="350784">
                    <a:moveTo>
                      <a:pt x="219876" y="0"/>
                    </a:moveTo>
                    <a:lnTo>
                      <a:pt x="264959" y="266434"/>
                    </a:lnTo>
                    <a:lnTo>
                      <a:pt x="0" y="350784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任意多边形 15"/>
              <p:cNvSpPr/>
              <p:nvPr/>
            </p:nvSpPr>
            <p:spPr>
              <a:xfrm>
                <a:off x="3819525" y="2955034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任意多边形 16"/>
              <p:cNvSpPr/>
              <p:nvPr/>
            </p:nvSpPr>
            <p:spPr>
              <a:xfrm rot="2688904" flipH="1">
                <a:off x="3583530" y="3973184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任意多边形 17"/>
              <p:cNvSpPr/>
              <p:nvPr/>
            </p:nvSpPr>
            <p:spPr>
              <a:xfrm rot="6809798" flipH="1">
                <a:off x="3304543" y="377054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3" name="组合 52"/>
            <p:cNvGrpSpPr/>
            <p:nvPr/>
          </p:nvGrpSpPr>
          <p:grpSpPr>
            <a:xfrm rot="21397974">
              <a:off x="-1583886" y="2438865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54" name="组合 53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56" name="TextBox 55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57" name="TextBox 56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55" name="任意多边形 54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3" name="组合 82"/>
          <p:cNvGrpSpPr/>
          <p:nvPr/>
        </p:nvGrpSpPr>
        <p:grpSpPr>
          <a:xfrm>
            <a:off x="-1057207" y="2002773"/>
            <a:ext cx="7623960" cy="1557054"/>
            <a:chOff x="-104707" y="4364973"/>
            <a:chExt cx="7623960" cy="1557054"/>
          </a:xfrm>
        </p:grpSpPr>
        <p:grpSp>
          <p:nvGrpSpPr>
            <p:cNvPr id="28" name="组合 27"/>
            <p:cNvGrpSpPr/>
            <p:nvPr/>
          </p:nvGrpSpPr>
          <p:grpSpPr>
            <a:xfrm>
              <a:off x="1536842" y="4364973"/>
              <a:ext cx="901167" cy="1557054"/>
              <a:chOff x="4002462" y="2670773"/>
              <a:chExt cx="901167" cy="1557054"/>
            </a:xfrm>
          </p:grpSpPr>
          <p:sp>
            <p:nvSpPr>
              <p:cNvPr id="29" name="任意多边形 28"/>
              <p:cNvSpPr/>
              <p:nvPr/>
            </p:nvSpPr>
            <p:spPr>
              <a:xfrm rot="3520230" flipH="1">
                <a:off x="3991441" y="399018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" name="椭圆 29"/>
              <p:cNvSpPr/>
              <p:nvPr/>
            </p:nvSpPr>
            <p:spPr>
              <a:xfrm flipH="1">
                <a:off x="4475817" y="2670773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4309631" y="2954830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任意多边形 31"/>
              <p:cNvSpPr/>
              <p:nvPr/>
            </p:nvSpPr>
            <p:spPr>
              <a:xfrm rot="1620000">
                <a:off x="4184945" y="3476763"/>
                <a:ext cx="41676" cy="592054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  <a:gd name="connsiteX0" fmla="*/ 0 w 32755"/>
                  <a:gd name="connsiteY0" fmla="*/ 0 h 582804"/>
                  <a:gd name="connsiteX1" fmla="*/ 32755 w 32755"/>
                  <a:gd name="connsiteY1" fmla="*/ 582804 h 582804"/>
                  <a:gd name="connsiteX0" fmla="*/ 0 w 32755"/>
                  <a:gd name="connsiteY0" fmla="*/ 0 h 582804"/>
                  <a:gd name="connsiteX1" fmla="*/ 10633 w 32755"/>
                  <a:gd name="connsiteY1" fmla="*/ 263677 h 582804"/>
                  <a:gd name="connsiteX2" fmla="*/ 32755 w 32755"/>
                  <a:gd name="connsiteY2" fmla="*/ 582804 h 582804"/>
                  <a:gd name="connsiteX0" fmla="*/ 0 w 32755"/>
                  <a:gd name="connsiteY0" fmla="*/ 0 h 582804"/>
                  <a:gd name="connsiteX1" fmla="*/ 24023 w 32755"/>
                  <a:gd name="connsiteY1" fmla="*/ 261316 h 582804"/>
                  <a:gd name="connsiteX2" fmla="*/ 32755 w 32755"/>
                  <a:gd name="connsiteY2" fmla="*/ 582804 h 582804"/>
                  <a:gd name="connsiteX0" fmla="*/ 2224 w 26248"/>
                  <a:gd name="connsiteY0" fmla="*/ 0 h 592054"/>
                  <a:gd name="connsiteX1" fmla="*/ 26247 w 26248"/>
                  <a:gd name="connsiteY1" fmla="*/ 261316 h 592054"/>
                  <a:gd name="connsiteX2" fmla="*/ 2093 w 26248"/>
                  <a:gd name="connsiteY2" fmla="*/ 592054 h 592054"/>
                  <a:gd name="connsiteX0" fmla="*/ 131 w 24156"/>
                  <a:gd name="connsiteY0" fmla="*/ 0 h 592054"/>
                  <a:gd name="connsiteX1" fmla="*/ 24154 w 24156"/>
                  <a:gd name="connsiteY1" fmla="*/ 261316 h 592054"/>
                  <a:gd name="connsiteX2" fmla="*/ 0 w 24156"/>
                  <a:gd name="connsiteY2" fmla="*/ 592054 h 592054"/>
                  <a:gd name="connsiteX0" fmla="*/ 131 w 41677"/>
                  <a:gd name="connsiteY0" fmla="*/ 0 h 592054"/>
                  <a:gd name="connsiteX1" fmla="*/ 41676 w 41677"/>
                  <a:gd name="connsiteY1" fmla="*/ 282388 h 592054"/>
                  <a:gd name="connsiteX2" fmla="*/ 0 w 41677"/>
                  <a:gd name="connsiteY2" fmla="*/ 592054 h 592054"/>
                  <a:gd name="connsiteX0" fmla="*/ 131 w 41676"/>
                  <a:gd name="connsiteY0" fmla="*/ 0 h 592054"/>
                  <a:gd name="connsiteX1" fmla="*/ 41676 w 41676"/>
                  <a:gd name="connsiteY1" fmla="*/ 282388 h 592054"/>
                  <a:gd name="connsiteX2" fmla="*/ 0 w 41676"/>
                  <a:gd name="connsiteY2" fmla="*/ 592054 h 592054"/>
                  <a:gd name="connsiteX0" fmla="*/ 131 w 41676"/>
                  <a:gd name="connsiteY0" fmla="*/ 0 h 592054"/>
                  <a:gd name="connsiteX1" fmla="*/ 41676 w 41676"/>
                  <a:gd name="connsiteY1" fmla="*/ 282388 h 592054"/>
                  <a:gd name="connsiteX2" fmla="*/ 0 w 41676"/>
                  <a:gd name="connsiteY2" fmla="*/ 592054 h 59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676" h="592054">
                    <a:moveTo>
                      <a:pt x="131" y="0"/>
                    </a:moveTo>
                    <a:lnTo>
                      <a:pt x="41676" y="282388"/>
                    </a:lnTo>
                    <a:cubicBezTo>
                      <a:pt x="20661" y="444546"/>
                      <a:pt x="3653" y="402120"/>
                      <a:pt x="0" y="592054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4308892" y="3517537"/>
                <a:ext cx="300211" cy="609127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  <a:gd name="connsiteX0" fmla="*/ 219876 w 380534"/>
                  <a:gd name="connsiteY0" fmla="*/ 0 h 350784"/>
                  <a:gd name="connsiteX1" fmla="*/ 380534 w 380534"/>
                  <a:gd name="connsiteY1" fmla="*/ 266434 h 350784"/>
                  <a:gd name="connsiteX2" fmla="*/ 0 w 380534"/>
                  <a:gd name="connsiteY2" fmla="*/ 350784 h 350784"/>
                  <a:gd name="connsiteX0" fmla="*/ 0 w 160658"/>
                  <a:gd name="connsiteY0" fmla="*/ 0 h 415370"/>
                  <a:gd name="connsiteX1" fmla="*/ 160658 w 160658"/>
                  <a:gd name="connsiteY1" fmla="*/ 266434 h 415370"/>
                  <a:gd name="connsiteX2" fmla="*/ 82658 w 160658"/>
                  <a:gd name="connsiteY2" fmla="*/ 415370 h 415370"/>
                  <a:gd name="connsiteX0" fmla="*/ 0 w 262636"/>
                  <a:gd name="connsiteY0" fmla="*/ 0 h 415370"/>
                  <a:gd name="connsiteX1" fmla="*/ 262636 w 262636"/>
                  <a:gd name="connsiteY1" fmla="*/ 229043 h 415370"/>
                  <a:gd name="connsiteX2" fmla="*/ 82658 w 262636"/>
                  <a:gd name="connsiteY2" fmla="*/ 415370 h 415370"/>
                  <a:gd name="connsiteX0" fmla="*/ 0 w 252439"/>
                  <a:gd name="connsiteY0" fmla="*/ 0 h 415370"/>
                  <a:gd name="connsiteX1" fmla="*/ 252439 w 252439"/>
                  <a:gd name="connsiteY1" fmla="*/ 246039 h 415370"/>
                  <a:gd name="connsiteX2" fmla="*/ 82658 w 252439"/>
                  <a:gd name="connsiteY2" fmla="*/ 415370 h 415370"/>
                  <a:gd name="connsiteX0" fmla="*/ 0 w 211648"/>
                  <a:gd name="connsiteY0" fmla="*/ 0 h 415370"/>
                  <a:gd name="connsiteX1" fmla="*/ 211648 w 211648"/>
                  <a:gd name="connsiteY1" fmla="*/ 256237 h 415370"/>
                  <a:gd name="connsiteX2" fmla="*/ 82658 w 211648"/>
                  <a:gd name="connsiteY2" fmla="*/ 415370 h 415370"/>
                  <a:gd name="connsiteX0" fmla="*/ 0 w 320606"/>
                  <a:gd name="connsiteY0" fmla="*/ 0 h 592131"/>
                  <a:gd name="connsiteX1" fmla="*/ 211648 w 320606"/>
                  <a:gd name="connsiteY1" fmla="*/ 256237 h 592131"/>
                  <a:gd name="connsiteX2" fmla="*/ 320606 w 320606"/>
                  <a:gd name="connsiteY2" fmla="*/ 592131 h 592131"/>
                  <a:gd name="connsiteX0" fmla="*/ 0 w 320606"/>
                  <a:gd name="connsiteY0" fmla="*/ 0 h 592131"/>
                  <a:gd name="connsiteX1" fmla="*/ 187853 w 320606"/>
                  <a:gd name="connsiteY1" fmla="*/ 266434 h 592131"/>
                  <a:gd name="connsiteX2" fmla="*/ 320606 w 320606"/>
                  <a:gd name="connsiteY2" fmla="*/ 592131 h 592131"/>
                  <a:gd name="connsiteX0" fmla="*/ 0 w 300211"/>
                  <a:gd name="connsiteY0" fmla="*/ 0 h 609127"/>
                  <a:gd name="connsiteX1" fmla="*/ 187853 w 300211"/>
                  <a:gd name="connsiteY1" fmla="*/ 266434 h 609127"/>
                  <a:gd name="connsiteX2" fmla="*/ 300211 w 300211"/>
                  <a:gd name="connsiteY2" fmla="*/ 609127 h 609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211" h="609127">
                    <a:moveTo>
                      <a:pt x="0" y="0"/>
                    </a:moveTo>
                    <a:lnTo>
                      <a:pt x="187853" y="266434"/>
                    </a:lnTo>
                    <a:lnTo>
                      <a:pt x="300211" y="609127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" name="任意多边形 33"/>
              <p:cNvSpPr/>
              <p:nvPr/>
            </p:nvSpPr>
            <p:spPr>
              <a:xfrm>
                <a:off x="4485779" y="3026418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5" name="任意多边形 34"/>
              <p:cNvSpPr/>
              <p:nvPr/>
            </p:nvSpPr>
            <p:spPr>
              <a:xfrm rot="2683426" flipH="1">
                <a:off x="4528275" y="407987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 rot="21397974">
              <a:off x="-104707" y="4600943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67" name="组合 66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69" name="TextBox 68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70" name="TextBox 69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68" name="任意多边形 67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7" name="组合 76"/>
          <p:cNvGrpSpPr/>
          <p:nvPr/>
        </p:nvGrpSpPr>
        <p:grpSpPr>
          <a:xfrm>
            <a:off x="-1126784" y="1957742"/>
            <a:ext cx="7585926" cy="1521752"/>
            <a:chOff x="-593384" y="3329342"/>
            <a:chExt cx="7585926" cy="1521752"/>
          </a:xfrm>
        </p:grpSpPr>
        <p:grpSp>
          <p:nvGrpSpPr>
            <p:cNvPr id="19" name="组合 18"/>
            <p:cNvGrpSpPr/>
            <p:nvPr/>
          </p:nvGrpSpPr>
          <p:grpSpPr>
            <a:xfrm>
              <a:off x="1138602" y="3329342"/>
              <a:ext cx="749024" cy="1521752"/>
              <a:chOff x="3318388" y="2640180"/>
              <a:chExt cx="749024" cy="1521752"/>
            </a:xfrm>
          </p:grpSpPr>
          <p:sp>
            <p:nvSpPr>
              <p:cNvPr id="20" name="任意多边形 19"/>
              <p:cNvSpPr/>
              <p:nvPr/>
            </p:nvSpPr>
            <p:spPr>
              <a:xfrm rot="2688904" flipH="1">
                <a:off x="3318388" y="4013976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" name="组合 20"/>
              <p:cNvGrpSpPr/>
              <p:nvPr/>
            </p:nvGrpSpPr>
            <p:grpSpPr>
              <a:xfrm>
                <a:off x="3427912" y="2640180"/>
                <a:ext cx="639500" cy="1411907"/>
                <a:chOff x="3427912" y="2640180"/>
                <a:chExt cx="639500" cy="1411907"/>
              </a:xfrm>
            </p:grpSpPr>
            <p:sp>
              <p:nvSpPr>
                <p:cNvPr id="22" name="椭圆 21"/>
                <p:cNvSpPr/>
                <p:nvPr/>
              </p:nvSpPr>
              <p:spPr>
                <a:xfrm flipH="1">
                  <a:off x="3639600" y="2640180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任意多边形 22"/>
                <p:cNvSpPr/>
                <p:nvPr/>
              </p:nvSpPr>
              <p:spPr>
                <a:xfrm>
                  <a:off x="3473414" y="2924237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任意多边形 23"/>
                <p:cNvSpPr/>
                <p:nvPr/>
              </p:nvSpPr>
              <p:spPr>
                <a:xfrm rot="600000">
                  <a:off x="3427912" y="3469283"/>
                  <a:ext cx="32755" cy="582804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32755"/>
                    <a:gd name="connsiteY0" fmla="*/ 0 h 582804"/>
                    <a:gd name="connsiteX1" fmla="*/ 32755 w 32755"/>
                    <a:gd name="connsiteY1" fmla="*/ 582804 h 582804"/>
                    <a:gd name="connsiteX0" fmla="*/ 0 w 32755"/>
                    <a:gd name="connsiteY0" fmla="*/ 0 h 582804"/>
                    <a:gd name="connsiteX1" fmla="*/ 10633 w 32755"/>
                    <a:gd name="connsiteY1" fmla="*/ 263677 h 582804"/>
                    <a:gd name="connsiteX2" fmla="*/ 32755 w 32755"/>
                    <a:gd name="connsiteY2" fmla="*/ 582804 h 582804"/>
                    <a:gd name="connsiteX0" fmla="*/ 0 w 32755"/>
                    <a:gd name="connsiteY0" fmla="*/ 0 h 582804"/>
                    <a:gd name="connsiteX1" fmla="*/ 24023 w 32755"/>
                    <a:gd name="connsiteY1" fmla="*/ 261316 h 582804"/>
                    <a:gd name="connsiteX2" fmla="*/ 32755 w 32755"/>
                    <a:gd name="connsiteY2" fmla="*/ 582804 h 58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55" h="582804">
                      <a:moveTo>
                        <a:pt x="0" y="0"/>
                      </a:moveTo>
                      <a:lnTo>
                        <a:pt x="24023" y="261316"/>
                      </a:lnTo>
                      <a:cubicBezTo>
                        <a:pt x="24308" y="191907"/>
                        <a:pt x="21837" y="388536"/>
                        <a:pt x="32755" y="582804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任意多边形 24"/>
                <p:cNvSpPr/>
                <p:nvPr/>
              </p:nvSpPr>
              <p:spPr>
                <a:xfrm>
                  <a:off x="3472677" y="3486944"/>
                  <a:ext cx="262636" cy="415370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  <a:gd name="connsiteX0" fmla="*/ 260666 w 278554"/>
                    <a:gd name="connsiteY0" fmla="*/ 0 h 479956"/>
                    <a:gd name="connsiteX1" fmla="*/ 278554 w 278554"/>
                    <a:gd name="connsiteY1" fmla="*/ 256236 h 479956"/>
                    <a:gd name="connsiteX2" fmla="*/ 0 w 278554"/>
                    <a:gd name="connsiteY2" fmla="*/ 479956 h 479956"/>
                    <a:gd name="connsiteX0" fmla="*/ 213077 w 230965"/>
                    <a:gd name="connsiteY0" fmla="*/ 0 h 374579"/>
                    <a:gd name="connsiteX1" fmla="*/ 230965 w 230965"/>
                    <a:gd name="connsiteY1" fmla="*/ 256236 h 374579"/>
                    <a:gd name="connsiteX2" fmla="*/ 0 w 230965"/>
                    <a:gd name="connsiteY2" fmla="*/ 374579 h 374579"/>
                    <a:gd name="connsiteX0" fmla="*/ 213077 w 258160"/>
                    <a:gd name="connsiteY0" fmla="*/ 0 h 374579"/>
                    <a:gd name="connsiteX1" fmla="*/ 258160 w 258160"/>
                    <a:gd name="connsiteY1" fmla="*/ 266434 h 374579"/>
                    <a:gd name="connsiteX2" fmla="*/ 0 w 258160"/>
                    <a:gd name="connsiteY2" fmla="*/ 374579 h 374579"/>
                    <a:gd name="connsiteX0" fmla="*/ 219876 w 264959"/>
                    <a:gd name="connsiteY0" fmla="*/ 0 h 350784"/>
                    <a:gd name="connsiteX1" fmla="*/ 264959 w 264959"/>
                    <a:gd name="connsiteY1" fmla="*/ 266434 h 350784"/>
                    <a:gd name="connsiteX2" fmla="*/ 0 w 264959"/>
                    <a:gd name="connsiteY2" fmla="*/ 350784 h 350784"/>
                    <a:gd name="connsiteX0" fmla="*/ 219876 w 380534"/>
                    <a:gd name="connsiteY0" fmla="*/ 0 h 350784"/>
                    <a:gd name="connsiteX1" fmla="*/ 380534 w 380534"/>
                    <a:gd name="connsiteY1" fmla="*/ 266434 h 350784"/>
                    <a:gd name="connsiteX2" fmla="*/ 0 w 380534"/>
                    <a:gd name="connsiteY2" fmla="*/ 350784 h 350784"/>
                    <a:gd name="connsiteX0" fmla="*/ 0 w 160658"/>
                    <a:gd name="connsiteY0" fmla="*/ 0 h 415370"/>
                    <a:gd name="connsiteX1" fmla="*/ 160658 w 160658"/>
                    <a:gd name="connsiteY1" fmla="*/ 266434 h 415370"/>
                    <a:gd name="connsiteX2" fmla="*/ 82658 w 160658"/>
                    <a:gd name="connsiteY2" fmla="*/ 415370 h 415370"/>
                    <a:gd name="connsiteX0" fmla="*/ 0 w 262636"/>
                    <a:gd name="connsiteY0" fmla="*/ 0 h 415370"/>
                    <a:gd name="connsiteX1" fmla="*/ 262636 w 262636"/>
                    <a:gd name="connsiteY1" fmla="*/ 229043 h 415370"/>
                    <a:gd name="connsiteX2" fmla="*/ 82658 w 262636"/>
                    <a:gd name="connsiteY2" fmla="*/ 415370 h 415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636" h="415370">
                      <a:moveTo>
                        <a:pt x="0" y="0"/>
                      </a:moveTo>
                      <a:lnTo>
                        <a:pt x="262636" y="229043"/>
                      </a:lnTo>
                      <a:lnTo>
                        <a:pt x="82658" y="41537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任意多边形 25"/>
                <p:cNvSpPr/>
                <p:nvPr/>
              </p:nvSpPr>
              <p:spPr>
                <a:xfrm>
                  <a:off x="3649562" y="2995825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" name="任意多边形 26"/>
                <p:cNvSpPr/>
                <p:nvPr/>
              </p:nvSpPr>
              <p:spPr>
                <a:xfrm rot="5400000" flipH="1">
                  <a:off x="3433715" y="3879317"/>
                  <a:ext cx="169997" cy="147956"/>
                </a:xfrm>
                <a:custGeom>
                  <a:avLst/>
                  <a:gdLst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615"/>
                    <a:gd name="connsiteY0" fmla="*/ 53163 h 236321"/>
                    <a:gd name="connsiteX1" fmla="*/ 212651 w 255615"/>
                    <a:gd name="connsiteY1" fmla="*/ 233916 h 236321"/>
                    <a:gd name="connsiteX2" fmla="*/ 255182 w 255615"/>
                    <a:gd name="connsiteY2" fmla="*/ 148856 h 236321"/>
                    <a:gd name="connsiteX3" fmla="*/ 202019 w 255615"/>
                    <a:gd name="connsiteY3" fmla="*/ 31898 h 236321"/>
                    <a:gd name="connsiteX4" fmla="*/ 127591 w 255615"/>
                    <a:gd name="connsiteY4" fmla="*/ 0 h 236321"/>
                    <a:gd name="connsiteX5" fmla="*/ 127591 w 255615"/>
                    <a:gd name="connsiteY5" fmla="*/ 0 h 236321"/>
                    <a:gd name="connsiteX6" fmla="*/ 0 w 255615"/>
                    <a:gd name="connsiteY6" fmla="*/ 53163 h 236321"/>
                    <a:gd name="connsiteX0" fmla="*/ 996 w 256611"/>
                    <a:gd name="connsiteY0" fmla="*/ 53163 h 236321"/>
                    <a:gd name="connsiteX1" fmla="*/ 213647 w 256611"/>
                    <a:gd name="connsiteY1" fmla="*/ 233916 h 236321"/>
                    <a:gd name="connsiteX2" fmla="*/ 256178 w 256611"/>
                    <a:gd name="connsiteY2" fmla="*/ 148856 h 236321"/>
                    <a:gd name="connsiteX3" fmla="*/ 203015 w 256611"/>
                    <a:gd name="connsiteY3" fmla="*/ 31898 h 236321"/>
                    <a:gd name="connsiteX4" fmla="*/ 128587 w 256611"/>
                    <a:gd name="connsiteY4" fmla="*/ 0 h 236321"/>
                    <a:gd name="connsiteX5" fmla="*/ 128587 w 256611"/>
                    <a:gd name="connsiteY5" fmla="*/ 0 h 236321"/>
                    <a:gd name="connsiteX6" fmla="*/ 996 w 256611"/>
                    <a:gd name="connsiteY6" fmla="*/ 53163 h 236321"/>
                    <a:gd name="connsiteX0" fmla="*/ 1182 w 256797"/>
                    <a:gd name="connsiteY0" fmla="*/ 53163 h 236321"/>
                    <a:gd name="connsiteX1" fmla="*/ 213833 w 256797"/>
                    <a:gd name="connsiteY1" fmla="*/ 233916 h 236321"/>
                    <a:gd name="connsiteX2" fmla="*/ 256364 w 256797"/>
                    <a:gd name="connsiteY2" fmla="*/ 148856 h 236321"/>
                    <a:gd name="connsiteX3" fmla="*/ 203201 w 256797"/>
                    <a:gd name="connsiteY3" fmla="*/ 31898 h 236321"/>
                    <a:gd name="connsiteX4" fmla="*/ 128773 w 256797"/>
                    <a:gd name="connsiteY4" fmla="*/ 0 h 236321"/>
                    <a:gd name="connsiteX5" fmla="*/ 104961 w 256797"/>
                    <a:gd name="connsiteY5" fmla="*/ 0 h 236321"/>
                    <a:gd name="connsiteX6" fmla="*/ 1182 w 256797"/>
                    <a:gd name="connsiteY6" fmla="*/ 53163 h 236321"/>
                    <a:gd name="connsiteX0" fmla="*/ 1182 w 257063"/>
                    <a:gd name="connsiteY0" fmla="*/ 53163 h 236212"/>
                    <a:gd name="connsiteX1" fmla="*/ 213833 w 257063"/>
                    <a:gd name="connsiteY1" fmla="*/ 233916 h 236212"/>
                    <a:gd name="connsiteX2" fmla="*/ 256364 w 257063"/>
                    <a:gd name="connsiteY2" fmla="*/ 148856 h 236212"/>
                    <a:gd name="connsiteX3" fmla="*/ 231776 w 257063"/>
                    <a:gd name="connsiteY3" fmla="*/ 55710 h 236212"/>
                    <a:gd name="connsiteX4" fmla="*/ 128773 w 257063"/>
                    <a:gd name="connsiteY4" fmla="*/ 0 h 236212"/>
                    <a:gd name="connsiteX5" fmla="*/ 104961 w 257063"/>
                    <a:gd name="connsiteY5" fmla="*/ 0 h 236212"/>
                    <a:gd name="connsiteX6" fmla="*/ 1182 w 257063"/>
                    <a:gd name="connsiteY6" fmla="*/ 53163 h 236212"/>
                    <a:gd name="connsiteX0" fmla="*/ 1182 w 266283"/>
                    <a:gd name="connsiteY0" fmla="*/ 53163 h 237107"/>
                    <a:gd name="connsiteX1" fmla="*/ 213833 w 266283"/>
                    <a:gd name="connsiteY1" fmla="*/ 233916 h 237107"/>
                    <a:gd name="connsiteX2" fmla="*/ 265889 w 266283"/>
                    <a:gd name="connsiteY2" fmla="*/ 172668 h 237107"/>
                    <a:gd name="connsiteX3" fmla="*/ 231776 w 266283"/>
                    <a:gd name="connsiteY3" fmla="*/ 55710 h 237107"/>
                    <a:gd name="connsiteX4" fmla="*/ 128773 w 266283"/>
                    <a:gd name="connsiteY4" fmla="*/ 0 h 237107"/>
                    <a:gd name="connsiteX5" fmla="*/ 104961 w 266283"/>
                    <a:gd name="connsiteY5" fmla="*/ 0 h 237107"/>
                    <a:gd name="connsiteX6" fmla="*/ 1182 w 266283"/>
                    <a:gd name="connsiteY6" fmla="*/ 53163 h 237107"/>
                    <a:gd name="connsiteX0" fmla="*/ 1182 w 271191"/>
                    <a:gd name="connsiteY0" fmla="*/ 53163 h 237107"/>
                    <a:gd name="connsiteX1" fmla="*/ 213833 w 271191"/>
                    <a:gd name="connsiteY1" fmla="*/ 233916 h 237107"/>
                    <a:gd name="connsiteX2" fmla="*/ 265889 w 271191"/>
                    <a:gd name="connsiteY2" fmla="*/ 172668 h 237107"/>
                    <a:gd name="connsiteX3" fmla="*/ 231776 w 271191"/>
                    <a:gd name="connsiteY3" fmla="*/ 55710 h 237107"/>
                    <a:gd name="connsiteX4" fmla="*/ 128773 w 271191"/>
                    <a:gd name="connsiteY4" fmla="*/ 0 h 237107"/>
                    <a:gd name="connsiteX5" fmla="*/ 104961 w 271191"/>
                    <a:gd name="connsiteY5" fmla="*/ 0 h 237107"/>
                    <a:gd name="connsiteX6" fmla="*/ 1182 w 271191"/>
                    <a:gd name="connsiteY6" fmla="*/ 53163 h 237107"/>
                    <a:gd name="connsiteX0" fmla="*/ 1182 w 271651"/>
                    <a:gd name="connsiteY0" fmla="*/ 53163 h 237107"/>
                    <a:gd name="connsiteX1" fmla="*/ 213833 w 271651"/>
                    <a:gd name="connsiteY1" fmla="*/ 233916 h 237107"/>
                    <a:gd name="connsiteX2" fmla="*/ 265889 w 271651"/>
                    <a:gd name="connsiteY2" fmla="*/ 172668 h 237107"/>
                    <a:gd name="connsiteX3" fmla="*/ 231776 w 271651"/>
                    <a:gd name="connsiteY3" fmla="*/ 55710 h 237107"/>
                    <a:gd name="connsiteX4" fmla="*/ 104961 w 271651"/>
                    <a:gd name="connsiteY4" fmla="*/ 0 h 237107"/>
                    <a:gd name="connsiteX5" fmla="*/ 1182 w 271651"/>
                    <a:gd name="connsiteY5" fmla="*/ 53163 h 237107"/>
                    <a:gd name="connsiteX0" fmla="*/ 2227 w 272696"/>
                    <a:gd name="connsiteY0" fmla="*/ 55405 h 239349"/>
                    <a:gd name="connsiteX1" fmla="*/ 214878 w 272696"/>
                    <a:gd name="connsiteY1" fmla="*/ 236158 h 239349"/>
                    <a:gd name="connsiteX2" fmla="*/ 266934 w 272696"/>
                    <a:gd name="connsiteY2" fmla="*/ 174910 h 239349"/>
                    <a:gd name="connsiteX3" fmla="*/ 232821 w 272696"/>
                    <a:gd name="connsiteY3" fmla="*/ 57952 h 239349"/>
                    <a:gd name="connsiteX4" fmla="*/ 106006 w 272696"/>
                    <a:gd name="connsiteY4" fmla="*/ 2242 h 239349"/>
                    <a:gd name="connsiteX5" fmla="*/ 2227 w 272696"/>
                    <a:gd name="connsiteY5" fmla="*/ 55405 h 239349"/>
                    <a:gd name="connsiteX0" fmla="*/ 1970 w 272439"/>
                    <a:gd name="connsiteY0" fmla="*/ 53172 h 237116"/>
                    <a:gd name="connsiteX1" fmla="*/ 214621 w 272439"/>
                    <a:gd name="connsiteY1" fmla="*/ 233925 h 237116"/>
                    <a:gd name="connsiteX2" fmla="*/ 266677 w 272439"/>
                    <a:gd name="connsiteY2" fmla="*/ 172677 h 237116"/>
                    <a:gd name="connsiteX3" fmla="*/ 232564 w 272439"/>
                    <a:gd name="connsiteY3" fmla="*/ 55719 h 237116"/>
                    <a:gd name="connsiteX4" fmla="*/ 105749 w 272439"/>
                    <a:gd name="connsiteY4" fmla="*/ 9 h 237116"/>
                    <a:gd name="connsiteX5" fmla="*/ 1970 w 272439"/>
                    <a:gd name="connsiteY5" fmla="*/ 53172 h 237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439" h="237116">
                      <a:moveTo>
                        <a:pt x="1970" y="53172"/>
                      </a:moveTo>
                      <a:lnTo>
                        <a:pt x="214621" y="233925"/>
                      </a:lnTo>
                      <a:cubicBezTo>
                        <a:pt x="257151" y="249874"/>
                        <a:pt x="249399" y="202378"/>
                        <a:pt x="266677" y="172677"/>
                      </a:cubicBezTo>
                      <a:cubicBezTo>
                        <a:pt x="283955" y="142976"/>
                        <a:pt x="259385" y="84497"/>
                        <a:pt x="232564" y="55719"/>
                      </a:cubicBezTo>
                      <a:cubicBezTo>
                        <a:pt x="205743" y="26941"/>
                        <a:pt x="158468" y="434"/>
                        <a:pt x="105749" y="9"/>
                      </a:cubicBezTo>
                      <a:cubicBezTo>
                        <a:pt x="53030" y="-416"/>
                        <a:pt x="-12207" y="14186"/>
                        <a:pt x="1970" y="53172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2" name="组合 71"/>
            <p:cNvGrpSpPr/>
            <p:nvPr/>
          </p:nvGrpSpPr>
          <p:grpSpPr>
            <a:xfrm rot="21397974">
              <a:off x="-593384" y="3548666"/>
              <a:ext cx="7585926" cy="1199413"/>
              <a:chOff x="-653144" y="1969061"/>
              <a:chExt cx="7585926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73" name="组合 72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75" name="TextBox 74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76" name="TextBox 75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74" name="任意多边形 73"/>
              <p:cNvSpPr/>
              <p:nvPr/>
            </p:nvSpPr>
            <p:spPr>
              <a:xfrm>
                <a:off x="1838267" y="1969061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2" name="组合 141"/>
          <p:cNvGrpSpPr/>
          <p:nvPr/>
        </p:nvGrpSpPr>
        <p:grpSpPr>
          <a:xfrm>
            <a:off x="-965380" y="2038350"/>
            <a:ext cx="7600249" cy="1528550"/>
            <a:chOff x="-2431109" y="2803897"/>
            <a:chExt cx="7600249" cy="1528550"/>
          </a:xfrm>
        </p:grpSpPr>
        <p:grpSp>
          <p:nvGrpSpPr>
            <p:cNvPr id="143" name="组合 142"/>
            <p:cNvGrpSpPr/>
            <p:nvPr/>
          </p:nvGrpSpPr>
          <p:grpSpPr>
            <a:xfrm rot="21299612">
              <a:off x="-777142" y="2803897"/>
              <a:ext cx="911612" cy="1528550"/>
              <a:chOff x="1665014" y="2494614"/>
              <a:chExt cx="911612" cy="1528550"/>
            </a:xfrm>
          </p:grpSpPr>
          <p:grpSp>
            <p:nvGrpSpPr>
              <p:cNvPr id="149" name="组合 148"/>
              <p:cNvGrpSpPr/>
              <p:nvPr/>
            </p:nvGrpSpPr>
            <p:grpSpPr>
              <a:xfrm>
                <a:off x="1721224" y="2494614"/>
                <a:ext cx="855402" cy="1442573"/>
                <a:chOff x="1549774" y="2532714"/>
                <a:chExt cx="855402" cy="1442573"/>
              </a:xfrm>
            </p:grpSpPr>
            <p:sp>
              <p:nvSpPr>
                <p:cNvPr id="152" name="椭圆 151"/>
                <p:cNvSpPr/>
                <p:nvPr/>
              </p:nvSpPr>
              <p:spPr>
                <a:xfrm flipH="1">
                  <a:off x="1980763" y="2532714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" name="任意多边形 152"/>
                <p:cNvSpPr/>
                <p:nvPr/>
              </p:nvSpPr>
              <p:spPr>
                <a:xfrm>
                  <a:off x="1814577" y="2816771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" name="任意多边形 153"/>
                <p:cNvSpPr/>
                <p:nvPr/>
              </p:nvSpPr>
              <p:spPr>
                <a:xfrm>
                  <a:off x="1814577" y="3375341"/>
                  <a:ext cx="111714" cy="599946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111714"/>
                    <a:gd name="connsiteY0" fmla="*/ 0 h 599946"/>
                    <a:gd name="connsiteX1" fmla="*/ 50128 w 111714"/>
                    <a:gd name="connsiteY1" fmla="*/ 296564 h 599946"/>
                    <a:gd name="connsiteX2" fmla="*/ 111714 w 111714"/>
                    <a:gd name="connsiteY2" fmla="*/ 599946 h 599946"/>
                    <a:gd name="connsiteX0" fmla="*/ 0 w 111714"/>
                    <a:gd name="connsiteY0" fmla="*/ 0 h 599946"/>
                    <a:gd name="connsiteX1" fmla="*/ 67124 w 111714"/>
                    <a:gd name="connsiteY1" fmla="*/ 296564 h 599946"/>
                    <a:gd name="connsiteX2" fmla="*/ 111714 w 111714"/>
                    <a:gd name="connsiteY2" fmla="*/ 599946 h 59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1714" h="599946">
                      <a:moveTo>
                        <a:pt x="0" y="0"/>
                      </a:moveTo>
                      <a:lnTo>
                        <a:pt x="67124" y="296564"/>
                      </a:lnTo>
                      <a:cubicBezTo>
                        <a:pt x="54234" y="199982"/>
                        <a:pt x="74476" y="399964"/>
                        <a:pt x="111714" y="599946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任意多边形 154"/>
                <p:cNvSpPr/>
                <p:nvPr/>
              </p:nvSpPr>
              <p:spPr>
                <a:xfrm>
                  <a:off x="1549774" y="3379479"/>
                  <a:ext cx="260666" cy="479956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0666" h="479956">
                      <a:moveTo>
                        <a:pt x="260666" y="0"/>
                      </a:moveTo>
                      <a:lnTo>
                        <a:pt x="227565" y="235840"/>
                      </a:lnTo>
                      <a:lnTo>
                        <a:pt x="0" y="479956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" name="任意多边形 155"/>
                <p:cNvSpPr/>
                <p:nvPr/>
              </p:nvSpPr>
              <p:spPr>
                <a:xfrm>
                  <a:off x="1987326" y="2888359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50" name="任意多边形 149"/>
              <p:cNvSpPr/>
              <p:nvPr/>
            </p:nvSpPr>
            <p:spPr>
              <a:xfrm rot="2688904" flipH="1">
                <a:off x="2034992" y="3875208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" name="任意多边形 150"/>
              <p:cNvSpPr/>
              <p:nvPr/>
            </p:nvSpPr>
            <p:spPr>
              <a:xfrm rot="5220000" flipH="1">
                <a:off x="1653993" y="3808533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4" name="组合 143"/>
            <p:cNvGrpSpPr/>
            <p:nvPr/>
          </p:nvGrpSpPr>
          <p:grpSpPr>
            <a:xfrm rot="21397974">
              <a:off x="-2431109" y="2935710"/>
              <a:ext cx="7600249" cy="1199413"/>
              <a:chOff x="-653144" y="1969902"/>
              <a:chExt cx="7600249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145" name="组合 144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147" name="TextBox 146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146" name="任意多边形 145"/>
              <p:cNvSpPr/>
              <p:nvPr/>
            </p:nvSpPr>
            <p:spPr>
              <a:xfrm>
                <a:off x="1852590" y="1969902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-775485" y="2036045"/>
            <a:ext cx="7623960" cy="1521751"/>
            <a:chOff x="-1583886" y="2182913"/>
            <a:chExt cx="7623960" cy="1521751"/>
          </a:xfrm>
        </p:grpSpPr>
        <p:grpSp>
          <p:nvGrpSpPr>
            <p:cNvPr id="158" name="组合 157"/>
            <p:cNvGrpSpPr/>
            <p:nvPr/>
          </p:nvGrpSpPr>
          <p:grpSpPr>
            <a:xfrm>
              <a:off x="41566" y="2182913"/>
              <a:ext cx="921811" cy="1521751"/>
              <a:chOff x="3315564" y="2599389"/>
              <a:chExt cx="921811" cy="1521751"/>
            </a:xfrm>
          </p:grpSpPr>
          <p:sp>
            <p:nvSpPr>
              <p:cNvPr id="164" name="椭圆 163"/>
              <p:cNvSpPr/>
              <p:nvPr/>
            </p:nvSpPr>
            <p:spPr>
              <a:xfrm flipH="1">
                <a:off x="3809563" y="2599389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5" name="任意多边形 164"/>
              <p:cNvSpPr/>
              <p:nvPr/>
            </p:nvSpPr>
            <p:spPr>
              <a:xfrm>
                <a:off x="3643377" y="2883446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6" name="任意多边形 165"/>
              <p:cNvSpPr/>
              <p:nvPr/>
            </p:nvSpPr>
            <p:spPr>
              <a:xfrm rot="600000">
                <a:off x="3599186" y="3435217"/>
                <a:ext cx="111714" cy="599946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714" h="599946">
                    <a:moveTo>
                      <a:pt x="0" y="0"/>
                    </a:moveTo>
                    <a:lnTo>
                      <a:pt x="111714" y="599946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7" name="任意多边形 166"/>
              <p:cNvSpPr/>
              <p:nvPr/>
            </p:nvSpPr>
            <p:spPr>
              <a:xfrm>
                <a:off x="3419364" y="3446153"/>
                <a:ext cx="264959" cy="350784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959" h="350784">
                    <a:moveTo>
                      <a:pt x="219876" y="0"/>
                    </a:moveTo>
                    <a:lnTo>
                      <a:pt x="264959" y="266434"/>
                    </a:lnTo>
                    <a:lnTo>
                      <a:pt x="0" y="350784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8" name="任意多边形 167"/>
              <p:cNvSpPr/>
              <p:nvPr/>
            </p:nvSpPr>
            <p:spPr>
              <a:xfrm>
                <a:off x="3819525" y="2955034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9" name="任意多边形 168"/>
              <p:cNvSpPr/>
              <p:nvPr/>
            </p:nvSpPr>
            <p:spPr>
              <a:xfrm rot="2688904" flipH="1">
                <a:off x="3583530" y="3973184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0" name="任意多边形 169"/>
              <p:cNvSpPr/>
              <p:nvPr/>
            </p:nvSpPr>
            <p:spPr>
              <a:xfrm rot="6809798" flipH="1">
                <a:off x="3304543" y="377054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 rot="21397974">
              <a:off x="-1583886" y="2438865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160" name="组合 159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162" name="TextBox 161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63" name="TextBox 162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161" name="任意多边形 160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71" name="组合 170"/>
          <p:cNvGrpSpPr/>
          <p:nvPr/>
        </p:nvGrpSpPr>
        <p:grpSpPr>
          <a:xfrm>
            <a:off x="-523807" y="2084505"/>
            <a:ext cx="7623960" cy="1557054"/>
            <a:chOff x="-104707" y="4364973"/>
            <a:chExt cx="7623960" cy="1557054"/>
          </a:xfrm>
        </p:grpSpPr>
        <p:grpSp>
          <p:nvGrpSpPr>
            <p:cNvPr id="172" name="组合 171"/>
            <p:cNvGrpSpPr/>
            <p:nvPr/>
          </p:nvGrpSpPr>
          <p:grpSpPr>
            <a:xfrm>
              <a:off x="1536842" y="4364973"/>
              <a:ext cx="901167" cy="1557054"/>
              <a:chOff x="4002462" y="2670773"/>
              <a:chExt cx="901167" cy="1557054"/>
            </a:xfrm>
          </p:grpSpPr>
          <p:sp>
            <p:nvSpPr>
              <p:cNvPr id="178" name="任意多边形 177"/>
              <p:cNvSpPr/>
              <p:nvPr/>
            </p:nvSpPr>
            <p:spPr>
              <a:xfrm rot="3520230" flipH="1">
                <a:off x="3991441" y="399018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9" name="椭圆 178"/>
              <p:cNvSpPr/>
              <p:nvPr/>
            </p:nvSpPr>
            <p:spPr>
              <a:xfrm flipH="1">
                <a:off x="4475817" y="2670773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0" name="任意多边形 179"/>
              <p:cNvSpPr/>
              <p:nvPr/>
            </p:nvSpPr>
            <p:spPr>
              <a:xfrm>
                <a:off x="4309631" y="2954830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任意多边形 180"/>
              <p:cNvSpPr/>
              <p:nvPr/>
            </p:nvSpPr>
            <p:spPr>
              <a:xfrm rot="1620000">
                <a:off x="4184945" y="3476763"/>
                <a:ext cx="41676" cy="592054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  <a:gd name="connsiteX0" fmla="*/ 0 w 32755"/>
                  <a:gd name="connsiteY0" fmla="*/ 0 h 582804"/>
                  <a:gd name="connsiteX1" fmla="*/ 32755 w 32755"/>
                  <a:gd name="connsiteY1" fmla="*/ 582804 h 582804"/>
                  <a:gd name="connsiteX0" fmla="*/ 0 w 32755"/>
                  <a:gd name="connsiteY0" fmla="*/ 0 h 582804"/>
                  <a:gd name="connsiteX1" fmla="*/ 10633 w 32755"/>
                  <a:gd name="connsiteY1" fmla="*/ 263677 h 582804"/>
                  <a:gd name="connsiteX2" fmla="*/ 32755 w 32755"/>
                  <a:gd name="connsiteY2" fmla="*/ 582804 h 582804"/>
                  <a:gd name="connsiteX0" fmla="*/ 0 w 32755"/>
                  <a:gd name="connsiteY0" fmla="*/ 0 h 582804"/>
                  <a:gd name="connsiteX1" fmla="*/ 24023 w 32755"/>
                  <a:gd name="connsiteY1" fmla="*/ 261316 h 582804"/>
                  <a:gd name="connsiteX2" fmla="*/ 32755 w 32755"/>
                  <a:gd name="connsiteY2" fmla="*/ 582804 h 582804"/>
                  <a:gd name="connsiteX0" fmla="*/ 2224 w 26248"/>
                  <a:gd name="connsiteY0" fmla="*/ 0 h 592054"/>
                  <a:gd name="connsiteX1" fmla="*/ 26247 w 26248"/>
                  <a:gd name="connsiteY1" fmla="*/ 261316 h 592054"/>
                  <a:gd name="connsiteX2" fmla="*/ 2093 w 26248"/>
                  <a:gd name="connsiteY2" fmla="*/ 592054 h 592054"/>
                  <a:gd name="connsiteX0" fmla="*/ 131 w 24156"/>
                  <a:gd name="connsiteY0" fmla="*/ 0 h 592054"/>
                  <a:gd name="connsiteX1" fmla="*/ 24154 w 24156"/>
                  <a:gd name="connsiteY1" fmla="*/ 261316 h 592054"/>
                  <a:gd name="connsiteX2" fmla="*/ 0 w 24156"/>
                  <a:gd name="connsiteY2" fmla="*/ 592054 h 592054"/>
                  <a:gd name="connsiteX0" fmla="*/ 131 w 41677"/>
                  <a:gd name="connsiteY0" fmla="*/ 0 h 592054"/>
                  <a:gd name="connsiteX1" fmla="*/ 41676 w 41677"/>
                  <a:gd name="connsiteY1" fmla="*/ 282388 h 592054"/>
                  <a:gd name="connsiteX2" fmla="*/ 0 w 41677"/>
                  <a:gd name="connsiteY2" fmla="*/ 592054 h 592054"/>
                  <a:gd name="connsiteX0" fmla="*/ 131 w 41676"/>
                  <a:gd name="connsiteY0" fmla="*/ 0 h 592054"/>
                  <a:gd name="connsiteX1" fmla="*/ 41676 w 41676"/>
                  <a:gd name="connsiteY1" fmla="*/ 282388 h 592054"/>
                  <a:gd name="connsiteX2" fmla="*/ 0 w 41676"/>
                  <a:gd name="connsiteY2" fmla="*/ 592054 h 592054"/>
                  <a:gd name="connsiteX0" fmla="*/ 131 w 41676"/>
                  <a:gd name="connsiteY0" fmla="*/ 0 h 592054"/>
                  <a:gd name="connsiteX1" fmla="*/ 41676 w 41676"/>
                  <a:gd name="connsiteY1" fmla="*/ 282388 h 592054"/>
                  <a:gd name="connsiteX2" fmla="*/ 0 w 41676"/>
                  <a:gd name="connsiteY2" fmla="*/ 592054 h 59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676" h="592054">
                    <a:moveTo>
                      <a:pt x="131" y="0"/>
                    </a:moveTo>
                    <a:lnTo>
                      <a:pt x="41676" y="282388"/>
                    </a:lnTo>
                    <a:cubicBezTo>
                      <a:pt x="20661" y="444546"/>
                      <a:pt x="3653" y="402120"/>
                      <a:pt x="0" y="592054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2" name="任意多边形 181"/>
              <p:cNvSpPr/>
              <p:nvPr/>
            </p:nvSpPr>
            <p:spPr>
              <a:xfrm>
                <a:off x="4308892" y="3517537"/>
                <a:ext cx="300211" cy="609127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  <a:gd name="connsiteX0" fmla="*/ 219876 w 380534"/>
                  <a:gd name="connsiteY0" fmla="*/ 0 h 350784"/>
                  <a:gd name="connsiteX1" fmla="*/ 380534 w 380534"/>
                  <a:gd name="connsiteY1" fmla="*/ 266434 h 350784"/>
                  <a:gd name="connsiteX2" fmla="*/ 0 w 380534"/>
                  <a:gd name="connsiteY2" fmla="*/ 350784 h 350784"/>
                  <a:gd name="connsiteX0" fmla="*/ 0 w 160658"/>
                  <a:gd name="connsiteY0" fmla="*/ 0 h 415370"/>
                  <a:gd name="connsiteX1" fmla="*/ 160658 w 160658"/>
                  <a:gd name="connsiteY1" fmla="*/ 266434 h 415370"/>
                  <a:gd name="connsiteX2" fmla="*/ 82658 w 160658"/>
                  <a:gd name="connsiteY2" fmla="*/ 415370 h 415370"/>
                  <a:gd name="connsiteX0" fmla="*/ 0 w 262636"/>
                  <a:gd name="connsiteY0" fmla="*/ 0 h 415370"/>
                  <a:gd name="connsiteX1" fmla="*/ 262636 w 262636"/>
                  <a:gd name="connsiteY1" fmla="*/ 229043 h 415370"/>
                  <a:gd name="connsiteX2" fmla="*/ 82658 w 262636"/>
                  <a:gd name="connsiteY2" fmla="*/ 415370 h 415370"/>
                  <a:gd name="connsiteX0" fmla="*/ 0 w 252439"/>
                  <a:gd name="connsiteY0" fmla="*/ 0 h 415370"/>
                  <a:gd name="connsiteX1" fmla="*/ 252439 w 252439"/>
                  <a:gd name="connsiteY1" fmla="*/ 246039 h 415370"/>
                  <a:gd name="connsiteX2" fmla="*/ 82658 w 252439"/>
                  <a:gd name="connsiteY2" fmla="*/ 415370 h 415370"/>
                  <a:gd name="connsiteX0" fmla="*/ 0 w 211648"/>
                  <a:gd name="connsiteY0" fmla="*/ 0 h 415370"/>
                  <a:gd name="connsiteX1" fmla="*/ 211648 w 211648"/>
                  <a:gd name="connsiteY1" fmla="*/ 256237 h 415370"/>
                  <a:gd name="connsiteX2" fmla="*/ 82658 w 211648"/>
                  <a:gd name="connsiteY2" fmla="*/ 415370 h 415370"/>
                  <a:gd name="connsiteX0" fmla="*/ 0 w 320606"/>
                  <a:gd name="connsiteY0" fmla="*/ 0 h 592131"/>
                  <a:gd name="connsiteX1" fmla="*/ 211648 w 320606"/>
                  <a:gd name="connsiteY1" fmla="*/ 256237 h 592131"/>
                  <a:gd name="connsiteX2" fmla="*/ 320606 w 320606"/>
                  <a:gd name="connsiteY2" fmla="*/ 592131 h 592131"/>
                  <a:gd name="connsiteX0" fmla="*/ 0 w 320606"/>
                  <a:gd name="connsiteY0" fmla="*/ 0 h 592131"/>
                  <a:gd name="connsiteX1" fmla="*/ 187853 w 320606"/>
                  <a:gd name="connsiteY1" fmla="*/ 266434 h 592131"/>
                  <a:gd name="connsiteX2" fmla="*/ 320606 w 320606"/>
                  <a:gd name="connsiteY2" fmla="*/ 592131 h 592131"/>
                  <a:gd name="connsiteX0" fmla="*/ 0 w 300211"/>
                  <a:gd name="connsiteY0" fmla="*/ 0 h 609127"/>
                  <a:gd name="connsiteX1" fmla="*/ 187853 w 300211"/>
                  <a:gd name="connsiteY1" fmla="*/ 266434 h 609127"/>
                  <a:gd name="connsiteX2" fmla="*/ 300211 w 300211"/>
                  <a:gd name="connsiteY2" fmla="*/ 609127 h 609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211" h="609127">
                    <a:moveTo>
                      <a:pt x="0" y="0"/>
                    </a:moveTo>
                    <a:lnTo>
                      <a:pt x="187853" y="266434"/>
                    </a:lnTo>
                    <a:lnTo>
                      <a:pt x="300211" y="609127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3" name="任意多边形 182"/>
              <p:cNvSpPr/>
              <p:nvPr/>
            </p:nvSpPr>
            <p:spPr>
              <a:xfrm>
                <a:off x="4485779" y="3026418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4" name="任意多边形 183"/>
              <p:cNvSpPr/>
              <p:nvPr/>
            </p:nvSpPr>
            <p:spPr>
              <a:xfrm rot="2683426" flipH="1">
                <a:off x="4528275" y="407987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3" name="组合 172"/>
            <p:cNvGrpSpPr/>
            <p:nvPr/>
          </p:nvGrpSpPr>
          <p:grpSpPr>
            <a:xfrm rot="21397974">
              <a:off x="-104707" y="4600943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174" name="组合 173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176" name="TextBox 175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77" name="TextBox 176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175" name="任意多边形 174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85" name="组合 184"/>
          <p:cNvGrpSpPr/>
          <p:nvPr/>
        </p:nvGrpSpPr>
        <p:grpSpPr>
          <a:xfrm>
            <a:off x="-621959" y="2038350"/>
            <a:ext cx="7585926" cy="1521752"/>
            <a:chOff x="-593384" y="3329342"/>
            <a:chExt cx="7585926" cy="1521752"/>
          </a:xfrm>
        </p:grpSpPr>
        <p:grpSp>
          <p:nvGrpSpPr>
            <p:cNvPr id="186" name="组合 185"/>
            <p:cNvGrpSpPr/>
            <p:nvPr/>
          </p:nvGrpSpPr>
          <p:grpSpPr>
            <a:xfrm>
              <a:off x="1138602" y="3329342"/>
              <a:ext cx="749024" cy="1521752"/>
              <a:chOff x="3318388" y="2640180"/>
              <a:chExt cx="749024" cy="1521752"/>
            </a:xfrm>
          </p:grpSpPr>
          <p:sp>
            <p:nvSpPr>
              <p:cNvPr id="192" name="任意多边形 191"/>
              <p:cNvSpPr/>
              <p:nvPr/>
            </p:nvSpPr>
            <p:spPr>
              <a:xfrm rot="2688904" flipH="1">
                <a:off x="3318388" y="4013976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3" name="组合 192"/>
              <p:cNvGrpSpPr/>
              <p:nvPr/>
            </p:nvGrpSpPr>
            <p:grpSpPr>
              <a:xfrm>
                <a:off x="3427912" y="2640180"/>
                <a:ext cx="639500" cy="1411907"/>
                <a:chOff x="3427912" y="2640180"/>
                <a:chExt cx="639500" cy="1411907"/>
              </a:xfrm>
            </p:grpSpPr>
            <p:sp>
              <p:nvSpPr>
                <p:cNvPr id="194" name="椭圆 193"/>
                <p:cNvSpPr/>
                <p:nvPr/>
              </p:nvSpPr>
              <p:spPr>
                <a:xfrm flipH="1">
                  <a:off x="3639600" y="2640180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5" name="任意多边形 194"/>
                <p:cNvSpPr/>
                <p:nvPr/>
              </p:nvSpPr>
              <p:spPr>
                <a:xfrm>
                  <a:off x="3473414" y="2924237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" name="任意多边形 195"/>
                <p:cNvSpPr/>
                <p:nvPr/>
              </p:nvSpPr>
              <p:spPr>
                <a:xfrm rot="600000">
                  <a:off x="3427912" y="3469283"/>
                  <a:ext cx="32755" cy="582804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32755"/>
                    <a:gd name="connsiteY0" fmla="*/ 0 h 582804"/>
                    <a:gd name="connsiteX1" fmla="*/ 32755 w 32755"/>
                    <a:gd name="connsiteY1" fmla="*/ 582804 h 582804"/>
                    <a:gd name="connsiteX0" fmla="*/ 0 w 32755"/>
                    <a:gd name="connsiteY0" fmla="*/ 0 h 582804"/>
                    <a:gd name="connsiteX1" fmla="*/ 10633 w 32755"/>
                    <a:gd name="connsiteY1" fmla="*/ 263677 h 582804"/>
                    <a:gd name="connsiteX2" fmla="*/ 32755 w 32755"/>
                    <a:gd name="connsiteY2" fmla="*/ 582804 h 582804"/>
                    <a:gd name="connsiteX0" fmla="*/ 0 w 32755"/>
                    <a:gd name="connsiteY0" fmla="*/ 0 h 582804"/>
                    <a:gd name="connsiteX1" fmla="*/ 24023 w 32755"/>
                    <a:gd name="connsiteY1" fmla="*/ 261316 h 582804"/>
                    <a:gd name="connsiteX2" fmla="*/ 32755 w 32755"/>
                    <a:gd name="connsiteY2" fmla="*/ 582804 h 58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55" h="582804">
                      <a:moveTo>
                        <a:pt x="0" y="0"/>
                      </a:moveTo>
                      <a:lnTo>
                        <a:pt x="24023" y="261316"/>
                      </a:lnTo>
                      <a:cubicBezTo>
                        <a:pt x="24308" y="191907"/>
                        <a:pt x="21837" y="388536"/>
                        <a:pt x="32755" y="582804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7" name="任意多边形 196"/>
                <p:cNvSpPr/>
                <p:nvPr/>
              </p:nvSpPr>
              <p:spPr>
                <a:xfrm>
                  <a:off x="3472677" y="3486944"/>
                  <a:ext cx="262636" cy="415370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  <a:gd name="connsiteX0" fmla="*/ 260666 w 278554"/>
                    <a:gd name="connsiteY0" fmla="*/ 0 h 479956"/>
                    <a:gd name="connsiteX1" fmla="*/ 278554 w 278554"/>
                    <a:gd name="connsiteY1" fmla="*/ 256236 h 479956"/>
                    <a:gd name="connsiteX2" fmla="*/ 0 w 278554"/>
                    <a:gd name="connsiteY2" fmla="*/ 479956 h 479956"/>
                    <a:gd name="connsiteX0" fmla="*/ 213077 w 230965"/>
                    <a:gd name="connsiteY0" fmla="*/ 0 h 374579"/>
                    <a:gd name="connsiteX1" fmla="*/ 230965 w 230965"/>
                    <a:gd name="connsiteY1" fmla="*/ 256236 h 374579"/>
                    <a:gd name="connsiteX2" fmla="*/ 0 w 230965"/>
                    <a:gd name="connsiteY2" fmla="*/ 374579 h 374579"/>
                    <a:gd name="connsiteX0" fmla="*/ 213077 w 258160"/>
                    <a:gd name="connsiteY0" fmla="*/ 0 h 374579"/>
                    <a:gd name="connsiteX1" fmla="*/ 258160 w 258160"/>
                    <a:gd name="connsiteY1" fmla="*/ 266434 h 374579"/>
                    <a:gd name="connsiteX2" fmla="*/ 0 w 258160"/>
                    <a:gd name="connsiteY2" fmla="*/ 374579 h 374579"/>
                    <a:gd name="connsiteX0" fmla="*/ 219876 w 264959"/>
                    <a:gd name="connsiteY0" fmla="*/ 0 h 350784"/>
                    <a:gd name="connsiteX1" fmla="*/ 264959 w 264959"/>
                    <a:gd name="connsiteY1" fmla="*/ 266434 h 350784"/>
                    <a:gd name="connsiteX2" fmla="*/ 0 w 264959"/>
                    <a:gd name="connsiteY2" fmla="*/ 350784 h 350784"/>
                    <a:gd name="connsiteX0" fmla="*/ 219876 w 380534"/>
                    <a:gd name="connsiteY0" fmla="*/ 0 h 350784"/>
                    <a:gd name="connsiteX1" fmla="*/ 380534 w 380534"/>
                    <a:gd name="connsiteY1" fmla="*/ 266434 h 350784"/>
                    <a:gd name="connsiteX2" fmla="*/ 0 w 380534"/>
                    <a:gd name="connsiteY2" fmla="*/ 350784 h 350784"/>
                    <a:gd name="connsiteX0" fmla="*/ 0 w 160658"/>
                    <a:gd name="connsiteY0" fmla="*/ 0 h 415370"/>
                    <a:gd name="connsiteX1" fmla="*/ 160658 w 160658"/>
                    <a:gd name="connsiteY1" fmla="*/ 266434 h 415370"/>
                    <a:gd name="connsiteX2" fmla="*/ 82658 w 160658"/>
                    <a:gd name="connsiteY2" fmla="*/ 415370 h 415370"/>
                    <a:gd name="connsiteX0" fmla="*/ 0 w 262636"/>
                    <a:gd name="connsiteY0" fmla="*/ 0 h 415370"/>
                    <a:gd name="connsiteX1" fmla="*/ 262636 w 262636"/>
                    <a:gd name="connsiteY1" fmla="*/ 229043 h 415370"/>
                    <a:gd name="connsiteX2" fmla="*/ 82658 w 262636"/>
                    <a:gd name="connsiteY2" fmla="*/ 415370 h 415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636" h="415370">
                      <a:moveTo>
                        <a:pt x="0" y="0"/>
                      </a:moveTo>
                      <a:lnTo>
                        <a:pt x="262636" y="229043"/>
                      </a:lnTo>
                      <a:lnTo>
                        <a:pt x="82658" y="41537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8" name="任意多边形 197"/>
                <p:cNvSpPr/>
                <p:nvPr/>
              </p:nvSpPr>
              <p:spPr>
                <a:xfrm>
                  <a:off x="3649562" y="2995825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9" name="任意多边形 198"/>
                <p:cNvSpPr/>
                <p:nvPr/>
              </p:nvSpPr>
              <p:spPr>
                <a:xfrm rot="5400000" flipH="1">
                  <a:off x="3433715" y="3879317"/>
                  <a:ext cx="169997" cy="147956"/>
                </a:xfrm>
                <a:custGeom>
                  <a:avLst/>
                  <a:gdLst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615"/>
                    <a:gd name="connsiteY0" fmla="*/ 53163 h 236321"/>
                    <a:gd name="connsiteX1" fmla="*/ 212651 w 255615"/>
                    <a:gd name="connsiteY1" fmla="*/ 233916 h 236321"/>
                    <a:gd name="connsiteX2" fmla="*/ 255182 w 255615"/>
                    <a:gd name="connsiteY2" fmla="*/ 148856 h 236321"/>
                    <a:gd name="connsiteX3" fmla="*/ 202019 w 255615"/>
                    <a:gd name="connsiteY3" fmla="*/ 31898 h 236321"/>
                    <a:gd name="connsiteX4" fmla="*/ 127591 w 255615"/>
                    <a:gd name="connsiteY4" fmla="*/ 0 h 236321"/>
                    <a:gd name="connsiteX5" fmla="*/ 127591 w 255615"/>
                    <a:gd name="connsiteY5" fmla="*/ 0 h 236321"/>
                    <a:gd name="connsiteX6" fmla="*/ 0 w 255615"/>
                    <a:gd name="connsiteY6" fmla="*/ 53163 h 236321"/>
                    <a:gd name="connsiteX0" fmla="*/ 996 w 256611"/>
                    <a:gd name="connsiteY0" fmla="*/ 53163 h 236321"/>
                    <a:gd name="connsiteX1" fmla="*/ 213647 w 256611"/>
                    <a:gd name="connsiteY1" fmla="*/ 233916 h 236321"/>
                    <a:gd name="connsiteX2" fmla="*/ 256178 w 256611"/>
                    <a:gd name="connsiteY2" fmla="*/ 148856 h 236321"/>
                    <a:gd name="connsiteX3" fmla="*/ 203015 w 256611"/>
                    <a:gd name="connsiteY3" fmla="*/ 31898 h 236321"/>
                    <a:gd name="connsiteX4" fmla="*/ 128587 w 256611"/>
                    <a:gd name="connsiteY4" fmla="*/ 0 h 236321"/>
                    <a:gd name="connsiteX5" fmla="*/ 128587 w 256611"/>
                    <a:gd name="connsiteY5" fmla="*/ 0 h 236321"/>
                    <a:gd name="connsiteX6" fmla="*/ 996 w 256611"/>
                    <a:gd name="connsiteY6" fmla="*/ 53163 h 236321"/>
                    <a:gd name="connsiteX0" fmla="*/ 1182 w 256797"/>
                    <a:gd name="connsiteY0" fmla="*/ 53163 h 236321"/>
                    <a:gd name="connsiteX1" fmla="*/ 213833 w 256797"/>
                    <a:gd name="connsiteY1" fmla="*/ 233916 h 236321"/>
                    <a:gd name="connsiteX2" fmla="*/ 256364 w 256797"/>
                    <a:gd name="connsiteY2" fmla="*/ 148856 h 236321"/>
                    <a:gd name="connsiteX3" fmla="*/ 203201 w 256797"/>
                    <a:gd name="connsiteY3" fmla="*/ 31898 h 236321"/>
                    <a:gd name="connsiteX4" fmla="*/ 128773 w 256797"/>
                    <a:gd name="connsiteY4" fmla="*/ 0 h 236321"/>
                    <a:gd name="connsiteX5" fmla="*/ 104961 w 256797"/>
                    <a:gd name="connsiteY5" fmla="*/ 0 h 236321"/>
                    <a:gd name="connsiteX6" fmla="*/ 1182 w 256797"/>
                    <a:gd name="connsiteY6" fmla="*/ 53163 h 236321"/>
                    <a:gd name="connsiteX0" fmla="*/ 1182 w 257063"/>
                    <a:gd name="connsiteY0" fmla="*/ 53163 h 236212"/>
                    <a:gd name="connsiteX1" fmla="*/ 213833 w 257063"/>
                    <a:gd name="connsiteY1" fmla="*/ 233916 h 236212"/>
                    <a:gd name="connsiteX2" fmla="*/ 256364 w 257063"/>
                    <a:gd name="connsiteY2" fmla="*/ 148856 h 236212"/>
                    <a:gd name="connsiteX3" fmla="*/ 231776 w 257063"/>
                    <a:gd name="connsiteY3" fmla="*/ 55710 h 236212"/>
                    <a:gd name="connsiteX4" fmla="*/ 128773 w 257063"/>
                    <a:gd name="connsiteY4" fmla="*/ 0 h 236212"/>
                    <a:gd name="connsiteX5" fmla="*/ 104961 w 257063"/>
                    <a:gd name="connsiteY5" fmla="*/ 0 h 236212"/>
                    <a:gd name="connsiteX6" fmla="*/ 1182 w 257063"/>
                    <a:gd name="connsiteY6" fmla="*/ 53163 h 236212"/>
                    <a:gd name="connsiteX0" fmla="*/ 1182 w 266283"/>
                    <a:gd name="connsiteY0" fmla="*/ 53163 h 237107"/>
                    <a:gd name="connsiteX1" fmla="*/ 213833 w 266283"/>
                    <a:gd name="connsiteY1" fmla="*/ 233916 h 237107"/>
                    <a:gd name="connsiteX2" fmla="*/ 265889 w 266283"/>
                    <a:gd name="connsiteY2" fmla="*/ 172668 h 237107"/>
                    <a:gd name="connsiteX3" fmla="*/ 231776 w 266283"/>
                    <a:gd name="connsiteY3" fmla="*/ 55710 h 237107"/>
                    <a:gd name="connsiteX4" fmla="*/ 128773 w 266283"/>
                    <a:gd name="connsiteY4" fmla="*/ 0 h 237107"/>
                    <a:gd name="connsiteX5" fmla="*/ 104961 w 266283"/>
                    <a:gd name="connsiteY5" fmla="*/ 0 h 237107"/>
                    <a:gd name="connsiteX6" fmla="*/ 1182 w 266283"/>
                    <a:gd name="connsiteY6" fmla="*/ 53163 h 237107"/>
                    <a:gd name="connsiteX0" fmla="*/ 1182 w 271191"/>
                    <a:gd name="connsiteY0" fmla="*/ 53163 h 237107"/>
                    <a:gd name="connsiteX1" fmla="*/ 213833 w 271191"/>
                    <a:gd name="connsiteY1" fmla="*/ 233916 h 237107"/>
                    <a:gd name="connsiteX2" fmla="*/ 265889 w 271191"/>
                    <a:gd name="connsiteY2" fmla="*/ 172668 h 237107"/>
                    <a:gd name="connsiteX3" fmla="*/ 231776 w 271191"/>
                    <a:gd name="connsiteY3" fmla="*/ 55710 h 237107"/>
                    <a:gd name="connsiteX4" fmla="*/ 128773 w 271191"/>
                    <a:gd name="connsiteY4" fmla="*/ 0 h 237107"/>
                    <a:gd name="connsiteX5" fmla="*/ 104961 w 271191"/>
                    <a:gd name="connsiteY5" fmla="*/ 0 h 237107"/>
                    <a:gd name="connsiteX6" fmla="*/ 1182 w 271191"/>
                    <a:gd name="connsiteY6" fmla="*/ 53163 h 237107"/>
                    <a:gd name="connsiteX0" fmla="*/ 1182 w 271651"/>
                    <a:gd name="connsiteY0" fmla="*/ 53163 h 237107"/>
                    <a:gd name="connsiteX1" fmla="*/ 213833 w 271651"/>
                    <a:gd name="connsiteY1" fmla="*/ 233916 h 237107"/>
                    <a:gd name="connsiteX2" fmla="*/ 265889 w 271651"/>
                    <a:gd name="connsiteY2" fmla="*/ 172668 h 237107"/>
                    <a:gd name="connsiteX3" fmla="*/ 231776 w 271651"/>
                    <a:gd name="connsiteY3" fmla="*/ 55710 h 237107"/>
                    <a:gd name="connsiteX4" fmla="*/ 104961 w 271651"/>
                    <a:gd name="connsiteY4" fmla="*/ 0 h 237107"/>
                    <a:gd name="connsiteX5" fmla="*/ 1182 w 271651"/>
                    <a:gd name="connsiteY5" fmla="*/ 53163 h 237107"/>
                    <a:gd name="connsiteX0" fmla="*/ 2227 w 272696"/>
                    <a:gd name="connsiteY0" fmla="*/ 55405 h 239349"/>
                    <a:gd name="connsiteX1" fmla="*/ 214878 w 272696"/>
                    <a:gd name="connsiteY1" fmla="*/ 236158 h 239349"/>
                    <a:gd name="connsiteX2" fmla="*/ 266934 w 272696"/>
                    <a:gd name="connsiteY2" fmla="*/ 174910 h 239349"/>
                    <a:gd name="connsiteX3" fmla="*/ 232821 w 272696"/>
                    <a:gd name="connsiteY3" fmla="*/ 57952 h 239349"/>
                    <a:gd name="connsiteX4" fmla="*/ 106006 w 272696"/>
                    <a:gd name="connsiteY4" fmla="*/ 2242 h 239349"/>
                    <a:gd name="connsiteX5" fmla="*/ 2227 w 272696"/>
                    <a:gd name="connsiteY5" fmla="*/ 55405 h 239349"/>
                    <a:gd name="connsiteX0" fmla="*/ 1970 w 272439"/>
                    <a:gd name="connsiteY0" fmla="*/ 53172 h 237116"/>
                    <a:gd name="connsiteX1" fmla="*/ 214621 w 272439"/>
                    <a:gd name="connsiteY1" fmla="*/ 233925 h 237116"/>
                    <a:gd name="connsiteX2" fmla="*/ 266677 w 272439"/>
                    <a:gd name="connsiteY2" fmla="*/ 172677 h 237116"/>
                    <a:gd name="connsiteX3" fmla="*/ 232564 w 272439"/>
                    <a:gd name="connsiteY3" fmla="*/ 55719 h 237116"/>
                    <a:gd name="connsiteX4" fmla="*/ 105749 w 272439"/>
                    <a:gd name="connsiteY4" fmla="*/ 9 h 237116"/>
                    <a:gd name="connsiteX5" fmla="*/ 1970 w 272439"/>
                    <a:gd name="connsiteY5" fmla="*/ 53172 h 237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439" h="237116">
                      <a:moveTo>
                        <a:pt x="1970" y="53172"/>
                      </a:moveTo>
                      <a:lnTo>
                        <a:pt x="214621" y="233925"/>
                      </a:lnTo>
                      <a:cubicBezTo>
                        <a:pt x="257151" y="249874"/>
                        <a:pt x="249399" y="202378"/>
                        <a:pt x="266677" y="172677"/>
                      </a:cubicBezTo>
                      <a:cubicBezTo>
                        <a:pt x="283955" y="142976"/>
                        <a:pt x="259385" y="84497"/>
                        <a:pt x="232564" y="55719"/>
                      </a:cubicBezTo>
                      <a:cubicBezTo>
                        <a:pt x="205743" y="26941"/>
                        <a:pt x="158468" y="434"/>
                        <a:pt x="105749" y="9"/>
                      </a:cubicBezTo>
                      <a:cubicBezTo>
                        <a:pt x="53030" y="-416"/>
                        <a:pt x="-12207" y="14186"/>
                        <a:pt x="1970" y="53172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87" name="组合 186"/>
            <p:cNvGrpSpPr/>
            <p:nvPr/>
          </p:nvGrpSpPr>
          <p:grpSpPr>
            <a:xfrm rot="21397974">
              <a:off x="-593384" y="3548666"/>
              <a:ext cx="7585926" cy="1199413"/>
              <a:chOff x="-653144" y="1969061"/>
              <a:chExt cx="7585926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188" name="组合 187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190" name="TextBox 189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189" name="任意多边形 188"/>
              <p:cNvSpPr/>
              <p:nvPr/>
            </p:nvSpPr>
            <p:spPr>
              <a:xfrm>
                <a:off x="1838267" y="1969061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0" name="组合 199"/>
          <p:cNvGrpSpPr/>
          <p:nvPr/>
        </p:nvGrpSpPr>
        <p:grpSpPr>
          <a:xfrm>
            <a:off x="-393880" y="2123270"/>
            <a:ext cx="7600249" cy="1528550"/>
            <a:chOff x="-2431109" y="2803897"/>
            <a:chExt cx="7600249" cy="1528550"/>
          </a:xfrm>
        </p:grpSpPr>
        <p:grpSp>
          <p:nvGrpSpPr>
            <p:cNvPr id="201" name="组合 200"/>
            <p:cNvGrpSpPr/>
            <p:nvPr/>
          </p:nvGrpSpPr>
          <p:grpSpPr>
            <a:xfrm rot="21299612">
              <a:off x="-777142" y="2803897"/>
              <a:ext cx="911612" cy="1528550"/>
              <a:chOff x="1665014" y="2494614"/>
              <a:chExt cx="911612" cy="1528550"/>
            </a:xfrm>
          </p:grpSpPr>
          <p:grpSp>
            <p:nvGrpSpPr>
              <p:cNvPr id="207" name="组合 206"/>
              <p:cNvGrpSpPr/>
              <p:nvPr/>
            </p:nvGrpSpPr>
            <p:grpSpPr>
              <a:xfrm>
                <a:off x="1721224" y="2494614"/>
                <a:ext cx="855402" cy="1442573"/>
                <a:chOff x="1549774" y="2532714"/>
                <a:chExt cx="855402" cy="1442573"/>
              </a:xfrm>
            </p:grpSpPr>
            <p:sp>
              <p:nvSpPr>
                <p:cNvPr id="210" name="椭圆 209"/>
                <p:cNvSpPr/>
                <p:nvPr/>
              </p:nvSpPr>
              <p:spPr>
                <a:xfrm flipH="1">
                  <a:off x="1980763" y="2532714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1" name="任意多边形 210"/>
                <p:cNvSpPr/>
                <p:nvPr/>
              </p:nvSpPr>
              <p:spPr>
                <a:xfrm>
                  <a:off x="1814577" y="2816771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814577" y="3375341"/>
                  <a:ext cx="111714" cy="599946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111714"/>
                    <a:gd name="connsiteY0" fmla="*/ 0 h 599946"/>
                    <a:gd name="connsiteX1" fmla="*/ 50128 w 111714"/>
                    <a:gd name="connsiteY1" fmla="*/ 296564 h 599946"/>
                    <a:gd name="connsiteX2" fmla="*/ 111714 w 111714"/>
                    <a:gd name="connsiteY2" fmla="*/ 599946 h 599946"/>
                    <a:gd name="connsiteX0" fmla="*/ 0 w 111714"/>
                    <a:gd name="connsiteY0" fmla="*/ 0 h 599946"/>
                    <a:gd name="connsiteX1" fmla="*/ 67124 w 111714"/>
                    <a:gd name="connsiteY1" fmla="*/ 296564 h 599946"/>
                    <a:gd name="connsiteX2" fmla="*/ 111714 w 111714"/>
                    <a:gd name="connsiteY2" fmla="*/ 599946 h 59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1714" h="599946">
                      <a:moveTo>
                        <a:pt x="0" y="0"/>
                      </a:moveTo>
                      <a:lnTo>
                        <a:pt x="67124" y="296564"/>
                      </a:lnTo>
                      <a:cubicBezTo>
                        <a:pt x="54234" y="199982"/>
                        <a:pt x="74476" y="399964"/>
                        <a:pt x="111714" y="599946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3" name="任意多边形 212"/>
                <p:cNvSpPr/>
                <p:nvPr/>
              </p:nvSpPr>
              <p:spPr>
                <a:xfrm>
                  <a:off x="1549774" y="3379479"/>
                  <a:ext cx="260666" cy="479956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0666" h="479956">
                      <a:moveTo>
                        <a:pt x="260666" y="0"/>
                      </a:moveTo>
                      <a:lnTo>
                        <a:pt x="227565" y="235840"/>
                      </a:lnTo>
                      <a:lnTo>
                        <a:pt x="0" y="479956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4" name="任意多边形 213"/>
                <p:cNvSpPr/>
                <p:nvPr/>
              </p:nvSpPr>
              <p:spPr>
                <a:xfrm>
                  <a:off x="1987326" y="2888359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08" name="任意多边形 207"/>
              <p:cNvSpPr/>
              <p:nvPr/>
            </p:nvSpPr>
            <p:spPr>
              <a:xfrm rot="2688904" flipH="1">
                <a:off x="2034992" y="3875208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 rot="5220000" flipH="1">
                <a:off x="1653993" y="3808533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" name="组合 201"/>
            <p:cNvGrpSpPr/>
            <p:nvPr/>
          </p:nvGrpSpPr>
          <p:grpSpPr>
            <a:xfrm rot="21397974">
              <a:off x="-2431109" y="2935710"/>
              <a:ext cx="7600249" cy="1199413"/>
              <a:chOff x="-653144" y="1969902"/>
              <a:chExt cx="7600249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203" name="组合 202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205" name="TextBox 204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206" name="TextBox 205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204" name="任意多边形 203"/>
              <p:cNvSpPr/>
              <p:nvPr/>
            </p:nvSpPr>
            <p:spPr>
              <a:xfrm>
                <a:off x="1852590" y="1969902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" name="组合 214"/>
          <p:cNvGrpSpPr/>
          <p:nvPr/>
        </p:nvGrpSpPr>
        <p:grpSpPr>
          <a:xfrm>
            <a:off x="-194460" y="2117708"/>
            <a:ext cx="7623960" cy="1521751"/>
            <a:chOff x="-1583886" y="2182913"/>
            <a:chExt cx="7623960" cy="1521751"/>
          </a:xfrm>
        </p:grpSpPr>
        <p:grpSp>
          <p:nvGrpSpPr>
            <p:cNvPr id="216" name="组合 215"/>
            <p:cNvGrpSpPr/>
            <p:nvPr/>
          </p:nvGrpSpPr>
          <p:grpSpPr>
            <a:xfrm>
              <a:off x="41566" y="2182913"/>
              <a:ext cx="921811" cy="1521751"/>
              <a:chOff x="3315564" y="2599389"/>
              <a:chExt cx="921811" cy="1521751"/>
            </a:xfrm>
          </p:grpSpPr>
          <p:sp>
            <p:nvSpPr>
              <p:cNvPr id="222" name="椭圆 221"/>
              <p:cNvSpPr/>
              <p:nvPr/>
            </p:nvSpPr>
            <p:spPr>
              <a:xfrm flipH="1">
                <a:off x="3809563" y="2599389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任意多边形 222"/>
              <p:cNvSpPr/>
              <p:nvPr/>
            </p:nvSpPr>
            <p:spPr>
              <a:xfrm>
                <a:off x="3643377" y="2883446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" name="任意多边形 223"/>
              <p:cNvSpPr/>
              <p:nvPr/>
            </p:nvSpPr>
            <p:spPr>
              <a:xfrm rot="600000">
                <a:off x="3599186" y="3435217"/>
                <a:ext cx="111714" cy="599946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714" h="599946">
                    <a:moveTo>
                      <a:pt x="0" y="0"/>
                    </a:moveTo>
                    <a:lnTo>
                      <a:pt x="111714" y="599946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" name="任意多边形 224"/>
              <p:cNvSpPr/>
              <p:nvPr/>
            </p:nvSpPr>
            <p:spPr>
              <a:xfrm>
                <a:off x="3419364" y="3446153"/>
                <a:ext cx="264959" cy="350784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959" h="350784">
                    <a:moveTo>
                      <a:pt x="219876" y="0"/>
                    </a:moveTo>
                    <a:lnTo>
                      <a:pt x="264959" y="266434"/>
                    </a:lnTo>
                    <a:lnTo>
                      <a:pt x="0" y="350784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" name="任意多边形 225"/>
              <p:cNvSpPr/>
              <p:nvPr/>
            </p:nvSpPr>
            <p:spPr>
              <a:xfrm>
                <a:off x="3819525" y="2955034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" name="任意多边形 226"/>
              <p:cNvSpPr/>
              <p:nvPr/>
            </p:nvSpPr>
            <p:spPr>
              <a:xfrm rot="2688904" flipH="1">
                <a:off x="3583530" y="3973184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" name="任意多边形 227"/>
              <p:cNvSpPr/>
              <p:nvPr/>
            </p:nvSpPr>
            <p:spPr>
              <a:xfrm rot="6809798" flipH="1">
                <a:off x="3304543" y="377054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7" name="组合 216"/>
            <p:cNvGrpSpPr/>
            <p:nvPr/>
          </p:nvGrpSpPr>
          <p:grpSpPr>
            <a:xfrm rot="21397974">
              <a:off x="-1583886" y="2438865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218" name="组合 217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220" name="TextBox 219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221" name="TextBox 220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219" name="任意多边形 218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43" name="组合 242"/>
          <p:cNvGrpSpPr/>
          <p:nvPr/>
        </p:nvGrpSpPr>
        <p:grpSpPr>
          <a:xfrm>
            <a:off x="-21884" y="2140187"/>
            <a:ext cx="7585926" cy="1521752"/>
            <a:chOff x="-593384" y="3329342"/>
            <a:chExt cx="7585926" cy="1521752"/>
          </a:xfrm>
        </p:grpSpPr>
        <p:grpSp>
          <p:nvGrpSpPr>
            <p:cNvPr id="244" name="组合 243"/>
            <p:cNvGrpSpPr/>
            <p:nvPr/>
          </p:nvGrpSpPr>
          <p:grpSpPr>
            <a:xfrm>
              <a:off x="1138602" y="3329342"/>
              <a:ext cx="749024" cy="1521752"/>
              <a:chOff x="3318388" y="2640180"/>
              <a:chExt cx="749024" cy="1521752"/>
            </a:xfrm>
          </p:grpSpPr>
          <p:sp>
            <p:nvSpPr>
              <p:cNvPr id="250" name="任意多边形 249"/>
              <p:cNvSpPr/>
              <p:nvPr/>
            </p:nvSpPr>
            <p:spPr>
              <a:xfrm rot="2688904" flipH="1">
                <a:off x="3318388" y="4013976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1" name="组合 250"/>
              <p:cNvGrpSpPr/>
              <p:nvPr/>
            </p:nvGrpSpPr>
            <p:grpSpPr>
              <a:xfrm>
                <a:off x="3427912" y="2640180"/>
                <a:ext cx="639500" cy="1411907"/>
                <a:chOff x="3427912" y="2640180"/>
                <a:chExt cx="639500" cy="1411907"/>
              </a:xfrm>
            </p:grpSpPr>
            <p:sp>
              <p:nvSpPr>
                <p:cNvPr id="252" name="椭圆 251"/>
                <p:cNvSpPr/>
                <p:nvPr/>
              </p:nvSpPr>
              <p:spPr>
                <a:xfrm flipH="1">
                  <a:off x="3639600" y="2640180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3" name="任意多边形 252"/>
                <p:cNvSpPr/>
                <p:nvPr/>
              </p:nvSpPr>
              <p:spPr>
                <a:xfrm>
                  <a:off x="3473414" y="2924237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4" name="任意多边形 253"/>
                <p:cNvSpPr/>
                <p:nvPr/>
              </p:nvSpPr>
              <p:spPr>
                <a:xfrm rot="600000">
                  <a:off x="3427912" y="3469283"/>
                  <a:ext cx="32755" cy="582804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32755"/>
                    <a:gd name="connsiteY0" fmla="*/ 0 h 582804"/>
                    <a:gd name="connsiteX1" fmla="*/ 32755 w 32755"/>
                    <a:gd name="connsiteY1" fmla="*/ 582804 h 582804"/>
                    <a:gd name="connsiteX0" fmla="*/ 0 w 32755"/>
                    <a:gd name="connsiteY0" fmla="*/ 0 h 582804"/>
                    <a:gd name="connsiteX1" fmla="*/ 10633 w 32755"/>
                    <a:gd name="connsiteY1" fmla="*/ 263677 h 582804"/>
                    <a:gd name="connsiteX2" fmla="*/ 32755 w 32755"/>
                    <a:gd name="connsiteY2" fmla="*/ 582804 h 582804"/>
                    <a:gd name="connsiteX0" fmla="*/ 0 w 32755"/>
                    <a:gd name="connsiteY0" fmla="*/ 0 h 582804"/>
                    <a:gd name="connsiteX1" fmla="*/ 24023 w 32755"/>
                    <a:gd name="connsiteY1" fmla="*/ 261316 h 582804"/>
                    <a:gd name="connsiteX2" fmla="*/ 32755 w 32755"/>
                    <a:gd name="connsiteY2" fmla="*/ 582804 h 58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55" h="582804">
                      <a:moveTo>
                        <a:pt x="0" y="0"/>
                      </a:moveTo>
                      <a:lnTo>
                        <a:pt x="24023" y="261316"/>
                      </a:lnTo>
                      <a:cubicBezTo>
                        <a:pt x="24308" y="191907"/>
                        <a:pt x="21837" y="388536"/>
                        <a:pt x="32755" y="582804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5" name="任意多边形 254"/>
                <p:cNvSpPr/>
                <p:nvPr/>
              </p:nvSpPr>
              <p:spPr>
                <a:xfrm>
                  <a:off x="3472677" y="3486944"/>
                  <a:ext cx="262636" cy="415370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  <a:gd name="connsiteX0" fmla="*/ 260666 w 278554"/>
                    <a:gd name="connsiteY0" fmla="*/ 0 h 479956"/>
                    <a:gd name="connsiteX1" fmla="*/ 278554 w 278554"/>
                    <a:gd name="connsiteY1" fmla="*/ 256236 h 479956"/>
                    <a:gd name="connsiteX2" fmla="*/ 0 w 278554"/>
                    <a:gd name="connsiteY2" fmla="*/ 479956 h 479956"/>
                    <a:gd name="connsiteX0" fmla="*/ 213077 w 230965"/>
                    <a:gd name="connsiteY0" fmla="*/ 0 h 374579"/>
                    <a:gd name="connsiteX1" fmla="*/ 230965 w 230965"/>
                    <a:gd name="connsiteY1" fmla="*/ 256236 h 374579"/>
                    <a:gd name="connsiteX2" fmla="*/ 0 w 230965"/>
                    <a:gd name="connsiteY2" fmla="*/ 374579 h 374579"/>
                    <a:gd name="connsiteX0" fmla="*/ 213077 w 258160"/>
                    <a:gd name="connsiteY0" fmla="*/ 0 h 374579"/>
                    <a:gd name="connsiteX1" fmla="*/ 258160 w 258160"/>
                    <a:gd name="connsiteY1" fmla="*/ 266434 h 374579"/>
                    <a:gd name="connsiteX2" fmla="*/ 0 w 258160"/>
                    <a:gd name="connsiteY2" fmla="*/ 374579 h 374579"/>
                    <a:gd name="connsiteX0" fmla="*/ 219876 w 264959"/>
                    <a:gd name="connsiteY0" fmla="*/ 0 h 350784"/>
                    <a:gd name="connsiteX1" fmla="*/ 264959 w 264959"/>
                    <a:gd name="connsiteY1" fmla="*/ 266434 h 350784"/>
                    <a:gd name="connsiteX2" fmla="*/ 0 w 264959"/>
                    <a:gd name="connsiteY2" fmla="*/ 350784 h 350784"/>
                    <a:gd name="connsiteX0" fmla="*/ 219876 w 380534"/>
                    <a:gd name="connsiteY0" fmla="*/ 0 h 350784"/>
                    <a:gd name="connsiteX1" fmla="*/ 380534 w 380534"/>
                    <a:gd name="connsiteY1" fmla="*/ 266434 h 350784"/>
                    <a:gd name="connsiteX2" fmla="*/ 0 w 380534"/>
                    <a:gd name="connsiteY2" fmla="*/ 350784 h 350784"/>
                    <a:gd name="connsiteX0" fmla="*/ 0 w 160658"/>
                    <a:gd name="connsiteY0" fmla="*/ 0 h 415370"/>
                    <a:gd name="connsiteX1" fmla="*/ 160658 w 160658"/>
                    <a:gd name="connsiteY1" fmla="*/ 266434 h 415370"/>
                    <a:gd name="connsiteX2" fmla="*/ 82658 w 160658"/>
                    <a:gd name="connsiteY2" fmla="*/ 415370 h 415370"/>
                    <a:gd name="connsiteX0" fmla="*/ 0 w 262636"/>
                    <a:gd name="connsiteY0" fmla="*/ 0 h 415370"/>
                    <a:gd name="connsiteX1" fmla="*/ 262636 w 262636"/>
                    <a:gd name="connsiteY1" fmla="*/ 229043 h 415370"/>
                    <a:gd name="connsiteX2" fmla="*/ 82658 w 262636"/>
                    <a:gd name="connsiteY2" fmla="*/ 415370 h 415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636" h="415370">
                      <a:moveTo>
                        <a:pt x="0" y="0"/>
                      </a:moveTo>
                      <a:lnTo>
                        <a:pt x="262636" y="229043"/>
                      </a:lnTo>
                      <a:lnTo>
                        <a:pt x="82658" y="41537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6" name="任意多边形 255"/>
                <p:cNvSpPr/>
                <p:nvPr/>
              </p:nvSpPr>
              <p:spPr>
                <a:xfrm>
                  <a:off x="3649562" y="2995825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任意多边形 256"/>
                <p:cNvSpPr/>
                <p:nvPr/>
              </p:nvSpPr>
              <p:spPr>
                <a:xfrm rot="5400000" flipH="1">
                  <a:off x="3433715" y="3879317"/>
                  <a:ext cx="169997" cy="147956"/>
                </a:xfrm>
                <a:custGeom>
                  <a:avLst/>
                  <a:gdLst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615"/>
                    <a:gd name="connsiteY0" fmla="*/ 53163 h 236321"/>
                    <a:gd name="connsiteX1" fmla="*/ 212651 w 255615"/>
                    <a:gd name="connsiteY1" fmla="*/ 233916 h 236321"/>
                    <a:gd name="connsiteX2" fmla="*/ 255182 w 255615"/>
                    <a:gd name="connsiteY2" fmla="*/ 148856 h 236321"/>
                    <a:gd name="connsiteX3" fmla="*/ 202019 w 255615"/>
                    <a:gd name="connsiteY3" fmla="*/ 31898 h 236321"/>
                    <a:gd name="connsiteX4" fmla="*/ 127591 w 255615"/>
                    <a:gd name="connsiteY4" fmla="*/ 0 h 236321"/>
                    <a:gd name="connsiteX5" fmla="*/ 127591 w 255615"/>
                    <a:gd name="connsiteY5" fmla="*/ 0 h 236321"/>
                    <a:gd name="connsiteX6" fmla="*/ 0 w 255615"/>
                    <a:gd name="connsiteY6" fmla="*/ 53163 h 236321"/>
                    <a:gd name="connsiteX0" fmla="*/ 996 w 256611"/>
                    <a:gd name="connsiteY0" fmla="*/ 53163 h 236321"/>
                    <a:gd name="connsiteX1" fmla="*/ 213647 w 256611"/>
                    <a:gd name="connsiteY1" fmla="*/ 233916 h 236321"/>
                    <a:gd name="connsiteX2" fmla="*/ 256178 w 256611"/>
                    <a:gd name="connsiteY2" fmla="*/ 148856 h 236321"/>
                    <a:gd name="connsiteX3" fmla="*/ 203015 w 256611"/>
                    <a:gd name="connsiteY3" fmla="*/ 31898 h 236321"/>
                    <a:gd name="connsiteX4" fmla="*/ 128587 w 256611"/>
                    <a:gd name="connsiteY4" fmla="*/ 0 h 236321"/>
                    <a:gd name="connsiteX5" fmla="*/ 128587 w 256611"/>
                    <a:gd name="connsiteY5" fmla="*/ 0 h 236321"/>
                    <a:gd name="connsiteX6" fmla="*/ 996 w 256611"/>
                    <a:gd name="connsiteY6" fmla="*/ 53163 h 236321"/>
                    <a:gd name="connsiteX0" fmla="*/ 1182 w 256797"/>
                    <a:gd name="connsiteY0" fmla="*/ 53163 h 236321"/>
                    <a:gd name="connsiteX1" fmla="*/ 213833 w 256797"/>
                    <a:gd name="connsiteY1" fmla="*/ 233916 h 236321"/>
                    <a:gd name="connsiteX2" fmla="*/ 256364 w 256797"/>
                    <a:gd name="connsiteY2" fmla="*/ 148856 h 236321"/>
                    <a:gd name="connsiteX3" fmla="*/ 203201 w 256797"/>
                    <a:gd name="connsiteY3" fmla="*/ 31898 h 236321"/>
                    <a:gd name="connsiteX4" fmla="*/ 128773 w 256797"/>
                    <a:gd name="connsiteY4" fmla="*/ 0 h 236321"/>
                    <a:gd name="connsiteX5" fmla="*/ 104961 w 256797"/>
                    <a:gd name="connsiteY5" fmla="*/ 0 h 236321"/>
                    <a:gd name="connsiteX6" fmla="*/ 1182 w 256797"/>
                    <a:gd name="connsiteY6" fmla="*/ 53163 h 236321"/>
                    <a:gd name="connsiteX0" fmla="*/ 1182 w 257063"/>
                    <a:gd name="connsiteY0" fmla="*/ 53163 h 236212"/>
                    <a:gd name="connsiteX1" fmla="*/ 213833 w 257063"/>
                    <a:gd name="connsiteY1" fmla="*/ 233916 h 236212"/>
                    <a:gd name="connsiteX2" fmla="*/ 256364 w 257063"/>
                    <a:gd name="connsiteY2" fmla="*/ 148856 h 236212"/>
                    <a:gd name="connsiteX3" fmla="*/ 231776 w 257063"/>
                    <a:gd name="connsiteY3" fmla="*/ 55710 h 236212"/>
                    <a:gd name="connsiteX4" fmla="*/ 128773 w 257063"/>
                    <a:gd name="connsiteY4" fmla="*/ 0 h 236212"/>
                    <a:gd name="connsiteX5" fmla="*/ 104961 w 257063"/>
                    <a:gd name="connsiteY5" fmla="*/ 0 h 236212"/>
                    <a:gd name="connsiteX6" fmla="*/ 1182 w 257063"/>
                    <a:gd name="connsiteY6" fmla="*/ 53163 h 236212"/>
                    <a:gd name="connsiteX0" fmla="*/ 1182 w 266283"/>
                    <a:gd name="connsiteY0" fmla="*/ 53163 h 237107"/>
                    <a:gd name="connsiteX1" fmla="*/ 213833 w 266283"/>
                    <a:gd name="connsiteY1" fmla="*/ 233916 h 237107"/>
                    <a:gd name="connsiteX2" fmla="*/ 265889 w 266283"/>
                    <a:gd name="connsiteY2" fmla="*/ 172668 h 237107"/>
                    <a:gd name="connsiteX3" fmla="*/ 231776 w 266283"/>
                    <a:gd name="connsiteY3" fmla="*/ 55710 h 237107"/>
                    <a:gd name="connsiteX4" fmla="*/ 128773 w 266283"/>
                    <a:gd name="connsiteY4" fmla="*/ 0 h 237107"/>
                    <a:gd name="connsiteX5" fmla="*/ 104961 w 266283"/>
                    <a:gd name="connsiteY5" fmla="*/ 0 h 237107"/>
                    <a:gd name="connsiteX6" fmla="*/ 1182 w 266283"/>
                    <a:gd name="connsiteY6" fmla="*/ 53163 h 237107"/>
                    <a:gd name="connsiteX0" fmla="*/ 1182 w 271191"/>
                    <a:gd name="connsiteY0" fmla="*/ 53163 h 237107"/>
                    <a:gd name="connsiteX1" fmla="*/ 213833 w 271191"/>
                    <a:gd name="connsiteY1" fmla="*/ 233916 h 237107"/>
                    <a:gd name="connsiteX2" fmla="*/ 265889 w 271191"/>
                    <a:gd name="connsiteY2" fmla="*/ 172668 h 237107"/>
                    <a:gd name="connsiteX3" fmla="*/ 231776 w 271191"/>
                    <a:gd name="connsiteY3" fmla="*/ 55710 h 237107"/>
                    <a:gd name="connsiteX4" fmla="*/ 128773 w 271191"/>
                    <a:gd name="connsiteY4" fmla="*/ 0 h 237107"/>
                    <a:gd name="connsiteX5" fmla="*/ 104961 w 271191"/>
                    <a:gd name="connsiteY5" fmla="*/ 0 h 237107"/>
                    <a:gd name="connsiteX6" fmla="*/ 1182 w 271191"/>
                    <a:gd name="connsiteY6" fmla="*/ 53163 h 237107"/>
                    <a:gd name="connsiteX0" fmla="*/ 1182 w 271651"/>
                    <a:gd name="connsiteY0" fmla="*/ 53163 h 237107"/>
                    <a:gd name="connsiteX1" fmla="*/ 213833 w 271651"/>
                    <a:gd name="connsiteY1" fmla="*/ 233916 h 237107"/>
                    <a:gd name="connsiteX2" fmla="*/ 265889 w 271651"/>
                    <a:gd name="connsiteY2" fmla="*/ 172668 h 237107"/>
                    <a:gd name="connsiteX3" fmla="*/ 231776 w 271651"/>
                    <a:gd name="connsiteY3" fmla="*/ 55710 h 237107"/>
                    <a:gd name="connsiteX4" fmla="*/ 104961 w 271651"/>
                    <a:gd name="connsiteY4" fmla="*/ 0 h 237107"/>
                    <a:gd name="connsiteX5" fmla="*/ 1182 w 271651"/>
                    <a:gd name="connsiteY5" fmla="*/ 53163 h 237107"/>
                    <a:gd name="connsiteX0" fmla="*/ 2227 w 272696"/>
                    <a:gd name="connsiteY0" fmla="*/ 55405 h 239349"/>
                    <a:gd name="connsiteX1" fmla="*/ 214878 w 272696"/>
                    <a:gd name="connsiteY1" fmla="*/ 236158 h 239349"/>
                    <a:gd name="connsiteX2" fmla="*/ 266934 w 272696"/>
                    <a:gd name="connsiteY2" fmla="*/ 174910 h 239349"/>
                    <a:gd name="connsiteX3" fmla="*/ 232821 w 272696"/>
                    <a:gd name="connsiteY3" fmla="*/ 57952 h 239349"/>
                    <a:gd name="connsiteX4" fmla="*/ 106006 w 272696"/>
                    <a:gd name="connsiteY4" fmla="*/ 2242 h 239349"/>
                    <a:gd name="connsiteX5" fmla="*/ 2227 w 272696"/>
                    <a:gd name="connsiteY5" fmla="*/ 55405 h 239349"/>
                    <a:gd name="connsiteX0" fmla="*/ 1970 w 272439"/>
                    <a:gd name="connsiteY0" fmla="*/ 53172 h 237116"/>
                    <a:gd name="connsiteX1" fmla="*/ 214621 w 272439"/>
                    <a:gd name="connsiteY1" fmla="*/ 233925 h 237116"/>
                    <a:gd name="connsiteX2" fmla="*/ 266677 w 272439"/>
                    <a:gd name="connsiteY2" fmla="*/ 172677 h 237116"/>
                    <a:gd name="connsiteX3" fmla="*/ 232564 w 272439"/>
                    <a:gd name="connsiteY3" fmla="*/ 55719 h 237116"/>
                    <a:gd name="connsiteX4" fmla="*/ 105749 w 272439"/>
                    <a:gd name="connsiteY4" fmla="*/ 9 h 237116"/>
                    <a:gd name="connsiteX5" fmla="*/ 1970 w 272439"/>
                    <a:gd name="connsiteY5" fmla="*/ 53172 h 237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439" h="237116">
                      <a:moveTo>
                        <a:pt x="1970" y="53172"/>
                      </a:moveTo>
                      <a:lnTo>
                        <a:pt x="214621" y="233925"/>
                      </a:lnTo>
                      <a:cubicBezTo>
                        <a:pt x="257151" y="249874"/>
                        <a:pt x="249399" y="202378"/>
                        <a:pt x="266677" y="172677"/>
                      </a:cubicBezTo>
                      <a:cubicBezTo>
                        <a:pt x="283955" y="142976"/>
                        <a:pt x="259385" y="84497"/>
                        <a:pt x="232564" y="55719"/>
                      </a:cubicBezTo>
                      <a:cubicBezTo>
                        <a:pt x="205743" y="26941"/>
                        <a:pt x="158468" y="434"/>
                        <a:pt x="105749" y="9"/>
                      </a:cubicBezTo>
                      <a:cubicBezTo>
                        <a:pt x="53030" y="-416"/>
                        <a:pt x="-12207" y="14186"/>
                        <a:pt x="1970" y="53172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45" name="组合 244"/>
            <p:cNvGrpSpPr/>
            <p:nvPr/>
          </p:nvGrpSpPr>
          <p:grpSpPr>
            <a:xfrm rot="21397974">
              <a:off x="-593384" y="3548666"/>
              <a:ext cx="7585926" cy="1199413"/>
              <a:chOff x="-653144" y="1969061"/>
              <a:chExt cx="7585926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246" name="组合 245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248" name="TextBox 247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249" name="TextBox 248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247" name="任意多边形 246"/>
              <p:cNvSpPr/>
              <p:nvPr/>
            </p:nvSpPr>
            <p:spPr>
              <a:xfrm>
                <a:off x="1838267" y="1969061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18" name="组合 317"/>
          <p:cNvGrpSpPr/>
          <p:nvPr/>
        </p:nvGrpSpPr>
        <p:grpSpPr>
          <a:xfrm rot="21397974">
            <a:off x="-31509" y="2372093"/>
            <a:ext cx="7585926" cy="1199413"/>
            <a:chOff x="-653144" y="1969061"/>
            <a:chExt cx="7585926" cy="1199413"/>
          </a:xfrm>
          <a:scene3d>
            <a:camera prst="perspectiveRight"/>
            <a:lightRig rig="threePt" dir="t"/>
          </a:scene3d>
        </p:grpSpPr>
        <p:grpSp>
          <p:nvGrpSpPr>
            <p:cNvPr id="319" name="组合 318"/>
            <p:cNvGrpSpPr/>
            <p:nvPr/>
          </p:nvGrpSpPr>
          <p:grpSpPr>
            <a:xfrm>
              <a:off x="-653144" y="2099380"/>
              <a:ext cx="7420070" cy="876693"/>
              <a:chOff x="-653144" y="2099380"/>
              <a:chExt cx="7420070" cy="876693"/>
            </a:xfrm>
          </p:grpSpPr>
          <p:sp>
            <p:nvSpPr>
              <p:cNvPr id="321" name="TextBox 320"/>
              <p:cNvSpPr txBox="1"/>
              <p:nvPr/>
            </p:nvSpPr>
            <p:spPr>
              <a:xfrm>
                <a:off x="3135086" y="2099380"/>
                <a:ext cx="3631840" cy="544184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TriangleInverted">
                  <a:avLst>
                    <a:gd name="adj" fmla="val 56711"/>
                  </a:avLst>
                </a:prstTxWarp>
                <a:spAutoFit/>
              </a:bodyPr>
              <a:lstStyle/>
              <a:p>
                <a:r>
                  <a:rPr lang="zh-CN" altLang="en-US" sz="4000" spc="300" dirty="0" smtClean="0">
                    <a:noFill/>
                    <a:latin typeface="微软雅黑" pitchFamily="34" charset="-122"/>
                    <a:ea typeface="微软雅黑" pitchFamily="34" charset="-122"/>
                  </a:rPr>
                  <a:t>献给</a:t>
                </a:r>
                <a:r>
                  <a:rPr lang="en-US" altLang="zh-CN" sz="4000" spc="300" dirty="0" smtClean="0">
                    <a:noFill/>
                    <a:latin typeface="微软雅黑" pitchFamily="34" charset="-122"/>
                    <a:ea typeface="微软雅黑" pitchFamily="34" charset="-122"/>
                  </a:rPr>
                  <a:t>22</a:t>
                </a:r>
                <a:r>
                  <a:rPr lang="zh-CN" altLang="en-US" sz="4000" spc="300" dirty="0" smtClean="0">
                    <a:noFill/>
                    <a:latin typeface="微软雅黑" pitchFamily="34" charset="-122"/>
                    <a:ea typeface="微软雅黑" pitchFamily="34" charset="-122"/>
                  </a:rPr>
                  <a:t>岁</a:t>
                </a:r>
                <a:r>
                  <a:rPr lang="zh-CN" altLang="en-US" sz="4000" spc="300" dirty="0" smtClean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rPr>
                  <a:t>前的自己</a:t>
                </a:r>
                <a:endParaRPr lang="zh-CN" altLang="en-US" sz="4000" spc="300" dirty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22" name="TextBox 321"/>
              <p:cNvSpPr txBox="1"/>
              <p:nvPr/>
            </p:nvSpPr>
            <p:spPr>
              <a:xfrm>
                <a:off x="-653144" y="2149434"/>
                <a:ext cx="5516917" cy="82663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TriangleInverted">
                  <a:avLst>
                    <a:gd name="adj" fmla="val 56711"/>
                  </a:avLst>
                </a:prstTxWarp>
                <a:spAutoFit/>
              </a:bodyPr>
              <a:lstStyle/>
              <a:p>
                <a:r>
                  <a:rPr lang="zh-CN" altLang="en-US" sz="4000" spc="300" dirty="0" smtClean="0">
                    <a:noFill/>
                    <a:latin typeface="微软雅黑" pitchFamily="34" charset="-122"/>
                    <a:ea typeface="微软雅黑" pitchFamily="34" charset="-122"/>
                  </a:rPr>
                  <a:t>前的自己</a:t>
                </a:r>
                <a:r>
                  <a: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rPr>
                  <a:t>献给</a:t>
                </a:r>
                <a:r>
                  <a:rPr lang="en-US" altLang="zh-CN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rPr>
                  <a:t>22</a:t>
                </a:r>
                <a:r>
                  <a: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rPr>
                  <a:t>岁</a:t>
                </a:r>
              </a:p>
            </p:txBody>
          </p:sp>
        </p:grpSp>
        <p:sp>
          <p:nvSpPr>
            <p:cNvPr id="320" name="任意多边形 319"/>
            <p:cNvSpPr/>
            <p:nvPr/>
          </p:nvSpPr>
          <p:spPr>
            <a:xfrm>
              <a:off x="1838267" y="1969061"/>
              <a:ext cx="5094515" cy="1199413"/>
            </a:xfrm>
            <a:custGeom>
              <a:avLst/>
              <a:gdLst>
                <a:gd name="connsiteX0" fmla="*/ 0 w 4726379"/>
                <a:gd name="connsiteY0" fmla="*/ 0 h 878774"/>
                <a:gd name="connsiteX1" fmla="*/ 0 w 4726379"/>
                <a:gd name="connsiteY1" fmla="*/ 878774 h 878774"/>
                <a:gd name="connsiteX2" fmla="*/ 4726379 w 4726379"/>
                <a:gd name="connsiteY2" fmla="*/ 308759 h 878774"/>
                <a:gd name="connsiteX3" fmla="*/ 4726379 w 4726379"/>
                <a:gd name="connsiteY3" fmla="*/ 11876 h 878774"/>
                <a:gd name="connsiteX4" fmla="*/ 0 w 4726379"/>
                <a:gd name="connsiteY4" fmla="*/ 0 h 878774"/>
                <a:gd name="connsiteX0" fmla="*/ 0 w 4726379"/>
                <a:gd name="connsiteY0" fmla="*/ 0 h 778563"/>
                <a:gd name="connsiteX1" fmla="*/ 10717 w 4726379"/>
                <a:gd name="connsiteY1" fmla="*/ 778563 h 778563"/>
                <a:gd name="connsiteX2" fmla="*/ 4726379 w 4726379"/>
                <a:gd name="connsiteY2" fmla="*/ 308759 h 778563"/>
                <a:gd name="connsiteX3" fmla="*/ 4726379 w 4726379"/>
                <a:gd name="connsiteY3" fmla="*/ 11876 h 778563"/>
                <a:gd name="connsiteX4" fmla="*/ 0 w 4726379"/>
                <a:gd name="connsiteY4" fmla="*/ 0 h 778563"/>
                <a:gd name="connsiteX0" fmla="*/ 0 w 4726379"/>
                <a:gd name="connsiteY0" fmla="*/ 0 h 716894"/>
                <a:gd name="connsiteX1" fmla="*/ 21435 w 4726379"/>
                <a:gd name="connsiteY1" fmla="*/ 716894 h 716894"/>
                <a:gd name="connsiteX2" fmla="*/ 4726379 w 4726379"/>
                <a:gd name="connsiteY2" fmla="*/ 308759 h 716894"/>
                <a:gd name="connsiteX3" fmla="*/ 4726379 w 4726379"/>
                <a:gd name="connsiteY3" fmla="*/ 11876 h 716894"/>
                <a:gd name="connsiteX4" fmla="*/ 0 w 4726379"/>
                <a:gd name="connsiteY4" fmla="*/ 0 h 716894"/>
                <a:gd name="connsiteX0" fmla="*/ 10717 w 4737096"/>
                <a:gd name="connsiteY0" fmla="*/ 0 h 732311"/>
                <a:gd name="connsiteX1" fmla="*/ 0 w 4737096"/>
                <a:gd name="connsiteY1" fmla="*/ 732311 h 732311"/>
                <a:gd name="connsiteX2" fmla="*/ 4737096 w 4737096"/>
                <a:gd name="connsiteY2" fmla="*/ 308759 h 732311"/>
                <a:gd name="connsiteX3" fmla="*/ 4737096 w 4737096"/>
                <a:gd name="connsiteY3" fmla="*/ 11876 h 732311"/>
                <a:gd name="connsiteX4" fmla="*/ 10717 w 4737096"/>
                <a:gd name="connsiteY4" fmla="*/ 0 h 73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7096" h="732311">
                  <a:moveTo>
                    <a:pt x="10717" y="0"/>
                  </a:moveTo>
                  <a:lnTo>
                    <a:pt x="0" y="732311"/>
                  </a:lnTo>
                  <a:lnTo>
                    <a:pt x="4737096" y="308759"/>
                  </a:lnTo>
                  <a:lnTo>
                    <a:pt x="4737096" y="11876"/>
                  </a:lnTo>
                  <a:lnTo>
                    <a:pt x="10717" y="0"/>
                  </a:lnTo>
                  <a:close/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1" name="组合 340"/>
          <p:cNvGrpSpPr/>
          <p:nvPr/>
        </p:nvGrpSpPr>
        <p:grpSpPr>
          <a:xfrm>
            <a:off x="3463822" y="1520721"/>
            <a:ext cx="736703" cy="1376529"/>
            <a:chOff x="3463822" y="1520721"/>
            <a:chExt cx="736703" cy="1376529"/>
          </a:xfrm>
        </p:grpSpPr>
        <p:sp>
          <p:nvSpPr>
            <p:cNvPr id="331" name="椭圆 330"/>
            <p:cNvSpPr/>
            <p:nvPr/>
          </p:nvSpPr>
          <p:spPr>
            <a:xfrm>
              <a:off x="3463822" y="1520721"/>
              <a:ext cx="393803" cy="39380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任意多边形 331"/>
            <p:cNvSpPr/>
            <p:nvPr/>
          </p:nvSpPr>
          <p:spPr>
            <a:xfrm>
              <a:off x="3695700" y="1914525"/>
              <a:ext cx="333375" cy="857250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857250">
                  <a:moveTo>
                    <a:pt x="0" y="0"/>
                  </a:moveTo>
                  <a:lnTo>
                    <a:pt x="0" y="428625"/>
                  </a:lnTo>
                  <a:lnTo>
                    <a:pt x="247650" y="457200"/>
                  </a:lnTo>
                  <a:lnTo>
                    <a:pt x="33337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3705225" y="1885950"/>
              <a:ext cx="495300" cy="190500"/>
            </a:xfrm>
            <a:custGeom>
              <a:avLst/>
              <a:gdLst>
                <a:gd name="connsiteX0" fmla="*/ 0 w 495300"/>
                <a:gd name="connsiteY0" fmla="*/ 190500 h 190500"/>
                <a:gd name="connsiteX1" fmla="*/ 247650 w 495300"/>
                <a:gd name="connsiteY1" fmla="*/ 76200 h 190500"/>
                <a:gd name="connsiteX2" fmla="*/ 495300 w 495300"/>
                <a:gd name="connsiteY2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300" h="190500">
                  <a:moveTo>
                    <a:pt x="0" y="190500"/>
                  </a:moveTo>
                  <a:lnTo>
                    <a:pt x="247650" y="76200"/>
                  </a:lnTo>
                  <a:lnTo>
                    <a:pt x="49530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任意多边形 339"/>
            <p:cNvSpPr/>
            <p:nvPr/>
          </p:nvSpPr>
          <p:spPr>
            <a:xfrm rot="2688904" flipH="1">
              <a:off x="3939129" y="2700258"/>
              <a:ext cx="226339" cy="196992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7" name="组合 346"/>
          <p:cNvGrpSpPr/>
          <p:nvPr/>
        </p:nvGrpSpPr>
        <p:grpSpPr>
          <a:xfrm>
            <a:off x="5283097" y="939696"/>
            <a:ext cx="355703" cy="1424154"/>
            <a:chOff x="5730772" y="530121"/>
            <a:chExt cx="355703" cy="1424154"/>
          </a:xfrm>
        </p:grpSpPr>
        <p:sp>
          <p:nvSpPr>
            <p:cNvPr id="343" name="椭圆 342"/>
            <p:cNvSpPr/>
            <p:nvPr/>
          </p:nvSpPr>
          <p:spPr>
            <a:xfrm>
              <a:off x="5730772" y="530121"/>
              <a:ext cx="355703" cy="35570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>
              <a:off x="5915025" y="876300"/>
              <a:ext cx="28575" cy="942975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8575 w 333375"/>
                <a:gd name="connsiteY2" fmla="*/ 657225 h 857250"/>
                <a:gd name="connsiteX3" fmla="*/ 333375 w 333375"/>
                <a:gd name="connsiteY3" fmla="*/ 857250 h 857250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85725 w 85725"/>
                <a:gd name="connsiteY3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85725 w 85725"/>
                <a:gd name="connsiteY3" fmla="*/ 962025 h 96202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0 w 28575"/>
                <a:gd name="connsiteY2" fmla="*/ 647700 h 942975"/>
                <a:gd name="connsiteX3" fmla="*/ 28575 w 28575"/>
                <a:gd name="connsiteY3" fmla="*/ 9429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42975">
                  <a:moveTo>
                    <a:pt x="0" y="0"/>
                  </a:moveTo>
                  <a:lnTo>
                    <a:pt x="0" y="428625"/>
                  </a:lnTo>
                  <a:lnTo>
                    <a:pt x="0" y="647700"/>
                  </a:lnTo>
                  <a:cubicBezTo>
                    <a:pt x="14288" y="736600"/>
                    <a:pt x="10716" y="877491"/>
                    <a:pt x="28575" y="942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5924549" y="904875"/>
              <a:ext cx="123825" cy="390525"/>
            </a:xfrm>
            <a:custGeom>
              <a:avLst/>
              <a:gdLst>
                <a:gd name="connsiteX0" fmla="*/ 0 w 495300"/>
                <a:gd name="connsiteY0" fmla="*/ 190500 h 190500"/>
                <a:gd name="connsiteX1" fmla="*/ 247650 w 495300"/>
                <a:gd name="connsiteY1" fmla="*/ 76200 h 190500"/>
                <a:gd name="connsiteX2" fmla="*/ 495300 w 495300"/>
                <a:gd name="connsiteY2" fmla="*/ 0 h 190500"/>
                <a:gd name="connsiteX0" fmla="*/ 0 w 495300"/>
                <a:gd name="connsiteY0" fmla="*/ 190500 h 447675"/>
                <a:gd name="connsiteX1" fmla="*/ 123825 w 495300"/>
                <a:gd name="connsiteY1" fmla="*/ 447675 h 447675"/>
                <a:gd name="connsiteX2" fmla="*/ 495300 w 495300"/>
                <a:gd name="connsiteY2" fmla="*/ 0 h 447675"/>
                <a:gd name="connsiteX0" fmla="*/ 0 w 123825"/>
                <a:gd name="connsiteY0" fmla="*/ 133350 h 390525"/>
                <a:gd name="connsiteX1" fmla="*/ 123825 w 123825"/>
                <a:gd name="connsiteY1" fmla="*/ 390525 h 390525"/>
                <a:gd name="connsiteX2" fmla="*/ 104775 w 123825"/>
                <a:gd name="connsiteY2" fmla="*/ 0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90525">
                  <a:moveTo>
                    <a:pt x="0" y="133350"/>
                  </a:moveTo>
                  <a:lnTo>
                    <a:pt x="123825" y="390525"/>
                  </a:lnTo>
                  <a:lnTo>
                    <a:pt x="104775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 rot="2688904" flipH="1">
              <a:off x="5834602" y="1757283"/>
              <a:ext cx="226339" cy="196992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3" name="组合 352"/>
          <p:cNvGrpSpPr/>
          <p:nvPr/>
        </p:nvGrpSpPr>
        <p:grpSpPr>
          <a:xfrm>
            <a:off x="2249101" y="1971304"/>
            <a:ext cx="494098" cy="2014554"/>
            <a:chOff x="1377538" y="807522"/>
            <a:chExt cx="1021277" cy="4163988"/>
          </a:xfrm>
        </p:grpSpPr>
        <p:sp>
          <p:nvSpPr>
            <p:cNvPr id="354" name="椭圆 353"/>
            <p:cNvSpPr/>
            <p:nvPr/>
          </p:nvSpPr>
          <p:spPr>
            <a:xfrm>
              <a:off x="1425039" y="807522"/>
              <a:ext cx="973776" cy="97377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>
              <a:off x="1876301" y="1781299"/>
              <a:ext cx="47502" cy="1270659"/>
            </a:xfrm>
            <a:custGeom>
              <a:avLst/>
              <a:gdLst>
                <a:gd name="connsiteX0" fmla="*/ 47502 w 47502"/>
                <a:gd name="connsiteY0" fmla="*/ 0 h 1270659"/>
                <a:gd name="connsiteX1" fmla="*/ 0 w 47502"/>
                <a:gd name="connsiteY1" fmla="*/ 1270659 h 127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502" h="1270659">
                  <a:moveTo>
                    <a:pt x="47502" y="0"/>
                  </a:moveTo>
                  <a:lnTo>
                    <a:pt x="0" y="127065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>
              <a:off x="1757549" y="3004457"/>
              <a:ext cx="154379" cy="1745673"/>
            </a:xfrm>
            <a:custGeom>
              <a:avLst/>
              <a:gdLst>
                <a:gd name="connsiteX0" fmla="*/ 130629 w 154379"/>
                <a:gd name="connsiteY0" fmla="*/ 0 h 1745673"/>
                <a:gd name="connsiteX1" fmla="*/ 154379 w 154379"/>
                <a:gd name="connsiteY1" fmla="*/ 819398 h 1745673"/>
                <a:gd name="connsiteX2" fmla="*/ 0 w 154379"/>
                <a:gd name="connsiteY2" fmla="*/ 1745673 h 17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379" h="1745673">
                  <a:moveTo>
                    <a:pt x="130629" y="0"/>
                  </a:moveTo>
                  <a:lnTo>
                    <a:pt x="154379" y="819398"/>
                  </a:lnTo>
                  <a:lnTo>
                    <a:pt x="0" y="174567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任意多边形 356"/>
            <p:cNvSpPr/>
            <p:nvPr/>
          </p:nvSpPr>
          <p:spPr>
            <a:xfrm>
              <a:off x="1472540" y="3040083"/>
              <a:ext cx="403761" cy="878774"/>
            </a:xfrm>
            <a:custGeom>
              <a:avLst/>
              <a:gdLst>
                <a:gd name="connsiteX0" fmla="*/ 403761 w 403761"/>
                <a:gd name="connsiteY0" fmla="*/ 0 h 878774"/>
                <a:gd name="connsiteX1" fmla="*/ 0 w 403761"/>
                <a:gd name="connsiteY1" fmla="*/ 676894 h 878774"/>
                <a:gd name="connsiteX2" fmla="*/ 320634 w 403761"/>
                <a:gd name="connsiteY2" fmla="*/ 878774 h 87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1" h="878774">
                  <a:moveTo>
                    <a:pt x="403761" y="0"/>
                  </a:moveTo>
                  <a:lnTo>
                    <a:pt x="0" y="676894"/>
                  </a:lnTo>
                  <a:lnTo>
                    <a:pt x="320634" y="8787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>
              <a:off x="1377538" y="1888177"/>
              <a:ext cx="947258" cy="332509"/>
            </a:xfrm>
            <a:custGeom>
              <a:avLst/>
              <a:gdLst>
                <a:gd name="connsiteX0" fmla="*/ 463138 w 866899"/>
                <a:gd name="connsiteY0" fmla="*/ 0 h 320633"/>
                <a:gd name="connsiteX1" fmla="*/ 866899 w 866899"/>
                <a:gd name="connsiteY1" fmla="*/ 71252 h 320633"/>
                <a:gd name="connsiteX2" fmla="*/ 855024 w 866899"/>
                <a:gd name="connsiteY2" fmla="*/ 320633 h 320633"/>
                <a:gd name="connsiteX3" fmla="*/ 0 w 866899"/>
                <a:gd name="connsiteY3" fmla="*/ 296883 h 320633"/>
                <a:gd name="connsiteX0" fmla="*/ 558140 w 961901"/>
                <a:gd name="connsiteY0" fmla="*/ 0 h 320633"/>
                <a:gd name="connsiteX1" fmla="*/ 961901 w 961901"/>
                <a:gd name="connsiteY1" fmla="*/ 71252 h 320633"/>
                <a:gd name="connsiteX2" fmla="*/ 950026 w 961901"/>
                <a:gd name="connsiteY2" fmla="*/ 320633 h 320633"/>
                <a:gd name="connsiteX3" fmla="*/ 0 w 961901"/>
                <a:gd name="connsiteY3" fmla="*/ 296883 h 320633"/>
                <a:gd name="connsiteX0" fmla="*/ 558140 w 1042571"/>
                <a:gd name="connsiteY0" fmla="*/ 0 h 320633"/>
                <a:gd name="connsiteX1" fmla="*/ 961901 w 1042571"/>
                <a:gd name="connsiteY1" fmla="*/ 71252 h 320633"/>
                <a:gd name="connsiteX2" fmla="*/ 950026 w 1042571"/>
                <a:gd name="connsiteY2" fmla="*/ 320633 h 320633"/>
                <a:gd name="connsiteX3" fmla="*/ 0 w 1042571"/>
                <a:gd name="connsiteY3" fmla="*/ 296883 h 320633"/>
                <a:gd name="connsiteX0" fmla="*/ 558140 w 1025934"/>
                <a:gd name="connsiteY0" fmla="*/ 0 h 320633"/>
                <a:gd name="connsiteX1" fmla="*/ 961901 w 1025934"/>
                <a:gd name="connsiteY1" fmla="*/ 71252 h 320633"/>
                <a:gd name="connsiteX2" fmla="*/ 950026 w 1025934"/>
                <a:gd name="connsiteY2" fmla="*/ 320633 h 320633"/>
                <a:gd name="connsiteX3" fmla="*/ 0 w 1025934"/>
                <a:gd name="connsiteY3" fmla="*/ 296883 h 320633"/>
                <a:gd name="connsiteX0" fmla="*/ 558140 w 1007448"/>
                <a:gd name="connsiteY0" fmla="*/ 0 h 320633"/>
                <a:gd name="connsiteX1" fmla="*/ 878774 w 1007448"/>
                <a:gd name="connsiteY1" fmla="*/ 95003 h 320633"/>
                <a:gd name="connsiteX2" fmla="*/ 950026 w 1007448"/>
                <a:gd name="connsiteY2" fmla="*/ 320633 h 320633"/>
                <a:gd name="connsiteX3" fmla="*/ 0 w 1007448"/>
                <a:gd name="connsiteY3" fmla="*/ 296883 h 320633"/>
                <a:gd name="connsiteX0" fmla="*/ 558140 w 947258"/>
                <a:gd name="connsiteY0" fmla="*/ 0 h 332509"/>
                <a:gd name="connsiteX1" fmla="*/ 878774 w 947258"/>
                <a:gd name="connsiteY1" fmla="*/ 95003 h 332509"/>
                <a:gd name="connsiteX2" fmla="*/ 855023 w 947258"/>
                <a:gd name="connsiteY2" fmla="*/ 332509 h 332509"/>
                <a:gd name="connsiteX3" fmla="*/ 0 w 947258"/>
                <a:gd name="connsiteY3" fmla="*/ 296883 h 3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258" h="332509">
                  <a:moveTo>
                    <a:pt x="558140" y="0"/>
                  </a:moveTo>
                  <a:cubicBezTo>
                    <a:pt x="692727" y="23751"/>
                    <a:pt x="829294" y="39585"/>
                    <a:pt x="878774" y="95003"/>
                  </a:cubicBezTo>
                  <a:cubicBezTo>
                    <a:pt x="928254" y="150421"/>
                    <a:pt x="1015340" y="294904"/>
                    <a:pt x="855023" y="332509"/>
                  </a:cubicBezTo>
                  <a:lnTo>
                    <a:pt x="0" y="29688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>
              <a:off x="1431164" y="1900052"/>
              <a:ext cx="837024" cy="420060"/>
            </a:xfrm>
            <a:custGeom>
              <a:avLst/>
              <a:gdLst>
                <a:gd name="connsiteX0" fmla="*/ 451263 w 902525"/>
                <a:gd name="connsiteY0" fmla="*/ 0 h 605642"/>
                <a:gd name="connsiteX1" fmla="*/ 0 w 902525"/>
                <a:gd name="connsiteY1" fmla="*/ 47501 h 605642"/>
                <a:gd name="connsiteX2" fmla="*/ 23751 w 902525"/>
                <a:gd name="connsiteY2" fmla="*/ 522514 h 605642"/>
                <a:gd name="connsiteX3" fmla="*/ 902525 w 902525"/>
                <a:gd name="connsiteY3" fmla="*/ 605642 h 605642"/>
                <a:gd name="connsiteX0" fmla="*/ 427512 w 878774"/>
                <a:gd name="connsiteY0" fmla="*/ 0 h 605642"/>
                <a:gd name="connsiteX1" fmla="*/ 47501 w 878774"/>
                <a:gd name="connsiteY1" fmla="*/ 71252 h 605642"/>
                <a:gd name="connsiteX2" fmla="*/ 0 w 878774"/>
                <a:gd name="connsiteY2" fmla="*/ 522514 h 605642"/>
                <a:gd name="connsiteX3" fmla="*/ 878774 w 878774"/>
                <a:gd name="connsiteY3" fmla="*/ 605642 h 605642"/>
                <a:gd name="connsiteX0" fmla="*/ 492640 w 943902"/>
                <a:gd name="connsiteY0" fmla="*/ 0 h 605642"/>
                <a:gd name="connsiteX1" fmla="*/ 112629 w 943902"/>
                <a:gd name="connsiteY1" fmla="*/ 71252 h 605642"/>
                <a:gd name="connsiteX2" fmla="*/ 65128 w 943902"/>
                <a:gd name="connsiteY2" fmla="*/ 522514 h 605642"/>
                <a:gd name="connsiteX3" fmla="*/ 943902 w 943902"/>
                <a:gd name="connsiteY3" fmla="*/ 605642 h 605642"/>
                <a:gd name="connsiteX0" fmla="*/ 492640 w 837024"/>
                <a:gd name="connsiteY0" fmla="*/ 0 h 522514"/>
                <a:gd name="connsiteX1" fmla="*/ 112629 w 837024"/>
                <a:gd name="connsiteY1" fmla="*/ 71252 h 522514"/>
                <a:gd name="connsiteX2" fmla="*/ 65128 w 837024"/>
                <a:gd name="connsiteY2" fmla="*/ 522514 h 522514"/>
                <a:gd name="connsiteX3" fmla="*/ 837024 w 837024"/>
                <a:gd name="connsiteY3" fmla="*/ 457925 h 52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024" h="522514">
                  <a:moveTo>
                    <a:pt x="492640" y="0"/>
                  </a:moveTo>
                  <a:cubicBezTo>
                    <a:pt x="365970" y="23751"/>
                    <a:pt x="183881" y="-15834"/>
                    <a:pt x="112629" y="71252"/>
                  </a:cubicBezTo>
                  <a:cubicBezTo>
                    <a:pt x="41377" y="158338"/>
                    <a:pt x="-73417" y="433449"/>
                    <a:pt x="65128" y="522514"/>
                  </a:cubicBezTo>
                  <a:lnTo>
                    <a:pt x="837024" y="4579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 rot="19407032">
              <a:off x="1580055" y="4679434"/>
              <a:ext cx="394890" cy="292076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" name="任意多边形 360"/>
            <p:cNvSpPr/>
            <p:nvPr/>
          </p:nvSpPr>
          <p:spPr>
            <a:xfrm rot="16468677">
              <a:off x="1544428" y="3860038"/>
              <a:ext cx="394890" cy="292076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4" name="组合 363"/>
          <p:cNvGrpSpPr/>
          <p:nvPr/>
        </p:nvGrpSpPr>
        <p:grpSpPr>
          <a:xfrm>
            <a:off x="6924842" y="1765464"/>
            <a:ext cx="510427" cy="1279569"/>
            <a:chOff x="6924842" y="1765464"/>
            <a:chExt cx="510427" cy="1279569"/>
          </a:xfrm>
        </p:grpSpPr>
        <p:sp>
          <p:nvSpPr>
            <p:cNvPr id="349" name="椭圆 348"/>
            <p:cNvSpPr/>
            <p:nvPr/>
          </p:nvSpPr>
          <p:spPr>
            <a:xfrm>
              <a:off x="7119685" y="1765464"/>
              <a:ext cx="315584" cy="31558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>
              <a:off x="7283156" y="2072598"/>
              <a:ext cx="21390" cy="825924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8575 w 333375"/>
                <a:gd name="connsiteY2" fmla="*/ 657225 h 857250"/>
                <a:gd name="connsiteX3" fmla="*/ 333375 w 333375"/>
                <a:gd name="connsiteY3" fmla="*/ 857250 h 857250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85725 w 85725"/>
                <a:gd name="connsiteY3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85725 w 85725"/>
                <a:gd name="connsiteY3" fmla="*/ 962025 h 96202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0 w 28575"/>
                <a:gd name="connsiteY2" fmla="*/ 647700 h 942975"/>
                <a:gd name="connsiteX3" fmla="*/ 28575 w 28575"/>
                <a:gd name="connsiteY3" fmla="*/ 942975 h 94297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18081 w 28575"/>
                <a:gd name="connsiteY2" fmla="*/ 647700 h 942975"/>
                <a:gd name="connsiteX3" fmla="*/ 28575 w 28575"/>
                <a:gd name="connsiteY3" fmla="*/ 942975 h 942975"/>
                <a:gd name="connsiteX0" fmla="*/ 0 w 20890"/>
                <a:gd name="connsiteY0" fmla="*/ 0 h 930920"/>
                <a:gd name="connsiteX1" fmla="*/ 0 w 20890"/>
                <a:gd name="connsiteY1" fmla="*/ 428625 h 930920"/>
                <a:gd name="connsiteX2" fmla="*/ 18081 w 20890"/>
                <a:gd name="connsiteY2" fmla="*/ 647700 h 930920"/>
                <a:gd name="connsiteX3" fmla="*/ 4466 w 20890"/>
                <a:gd name="connsiteY3" fmla="*/ 930920 h 930920"/>
                <a:gd name="connsiteX0" fmla="*/ 0 w 24109"/>
                <a:gd name="connsiteY0" fmla="*/ 0 h 930920"/>
                <a:gd name="connsiteX1" fmla="*/ 24109 w 24109"/>
                <a:gd name="connsiteY1" fmla="*/ 434652 h 930920"/>
                <a:gd name="connsiteX2" fmla="*/ 18081 w 24109"/>
                <a:gd name="connsiteY2" fmla="*/ 647700 h 930920"/>
                <a:gd name="connsiteX3" fmla="*/ 4466 w 24109"/>
                <a:gd name="connsiteY3" fmla="*/ 930920 h 93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09" h="930920">
                  <a:moveTo>
                    <a:pt x="0" y="0"/>
                  </a:moveTo>
                  <a:lnTo>
                    <a:pt x="24109" y="434652"/>
                  </a:lnTo>
                  <a:lnTo>
                    <a:pt x="18081" y="647700"/>
                  </a:lnTo>
                  <a:cubicBezTo>
                    <a:pt x="32369" y="736600"/>
                    <a:pt x="-13393" y="865436"/>
                    <a:pt x="4466" y="93092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2" name="任意多边形 351"/>
            <p:cNvSpPr/>
            <p:nvPr/>
          </p:nvSpPr>
          <p:spPr>
            <a:xfrm rot="19313424">
              <a:off x="7169027" y="2870259"/>
              <a:ext cx="200811" cy="174774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3" name="任意多边形 362"/>
            <p:cNvSpPr/>
            <p:nvPr/>
          </p:nvSpPr>
          <p:spPr>
            <a:xfrm>
              <a:off x="6924842" y="2192421"/>
              <a:ext cx="368969" cy="37432"/>
            </a:xfrm>
            <a:custGeom>
              <a:avLst/>
              <a:gdLst>
                <a:gd name="connsiteX0" fmla="*/ 0 w 368969"/>
                <a:gd name="connsiteY0" fmla="*/ 37432 h 37432"/>
                <a:gd name="connsiteX1" fmla="*/ 235284 w 368969"/>
                <a:gd name="connsiteY1" fmla="*/ 10695 h 37432"/>
                <a:gd name="connsiteX2" fmla="*/ 368969 w 368969"/>
                <a:gd name="connsiteY2" fmla="*/ 0 h 3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969" h="37432">
                  <a:moveTo>
                    <a:pt x="0" y="37432"/>
                  </a:moveTo>
                  <a:lnTo>
                    <a:pt x="235284" y="10695"/>
                  </a:lnTo>
                  <a:lnTo>
                    <a:pt x="368969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>
            <a:off x="4442974" y="3023690"/>
            <a:ext cx="282645" cy="1119160"/>
            <a:chOff x="5384076" y="2870931"/>
            <a:chExt cx="274534" cy="875247"/>
          </a:xfrm>
        </p:grpSpPr>
        <p:sp>
          <p:nvSpPr>
            <p:cNvPr id="366" name="椭圆 365"/>
            <p:cNvSpPr/>
            <p:nvPr/>
          </p:nvSpPr>
          <p:spPr>
            <a:xfrm>
              <a:off x="5384076" y="2870931"/>
              <a:ext cx="274534" cy="23824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任意多边形 366"/>
            <p:cNvSpPr/>
            <p:nvPr/>
          </p:nvSpPr>
          <p:spPr>
            <a:xfrm>
              <a:off x="5505913" y="3101859"/>
              <a:ext cx="936" cy="360000"/>
            </a:xfrm>
            <a:custGeom>
              <a:avLst/>
              <a:gdLst>
                <a:gd name="connsiteX0" fmla="*/ 47502 w 47502"/>
                <a:gd name="connsiteY0" fmla="*/ 0 h 1270659"/>
                <a:gd name="connsiteX1" fmla="*/ 0 w 47502"/>
                <a:gd name="connsiteY1" fmla="*/ 1270659 h 1270659"/>
                <a:gd name="connsiteX0" fmla="*/ 36297 w 36297"/>
                <a:gd name="connsiteY0" fmla="*/ 0 h 1337887"/>
                <a:gd name="connsiteX1" fmla="*/ 0 w 36297"/>
                <a:gd name="connsiteY1" fmla="*/ 1337887 h 1337887"/>
                <a:gd name="connsiteX0" fmla="*/ 2684 w 2684"/>
                <a:gd name="connsiteY0" fmla="*/ 0 h 1337887"/>
                <a:gd name="connsiteX1" fmla="*/ 0 w 2684"/>
                <a:gd name="connsiteY1" fmla="*/ 1337887 h 133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84" h="1337887">
                  <a:moveTo>
                    <a:pt x="2684" y="0"/>
                  </a:moveTo>
                  <a:cubicBezTo>
                    <a:pt x="1789" y="445962"/>
                    <a:pt x="895" y="891925"/>
                    <a:pt x="0" y="1337887"/>
                  </a:cubicBezTo>
                </a:path>
              </a:pathLst>
            </a:custGeom>
            <a:noFill/>
            <a:ln w="381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81" name="直接连接符 380"/>
            <p:cNvCxnSpPr/>
            <p:nvPr/>
          </p:nvCxnSpPr>
          <p:spPr>
            <a:xfrm flipH="1">
              <a:off x="5497373" y="3457951"/>
              <a:ext cx="1204" cy="287431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直接连接符 384"/>
            <p:cNvCxnSpPr/>
            <p:nvPr/>
          </p:nvCxnSpPr>
          <p:spPr>
            <a:xfrm flipH="1">
              <a:off x="5517256" y="3458747"/>
              <a:ext cx="1204" cy="287431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6" name="任意多边形 385"/>
            <p:cNvSpPr/>
            <p:nvPr/>
          </p:nvSpPr>
          <p:spPr>
            <a:xfrm>
              <a:off x="5486401" y="3725267"/>
              <a:ext cx="51206" cy="18000"/>
            </a:xfrm>
            <a:custGeom>
              <a:avLst/>
              <a:gdLst>
                <a:gd name="connsiteX0" fmla="*/ 0 w 230429"/>
                <a:gd name="connsiteY0" fmla="*/ 102413 h 102413"/>
                <a:gd name="connsiteX1" fmla="*/ 230429 w 230429"/>
                <a:gd name="connsiteY1" fmla="*/ 102413 h 102413"/>
                <a:gd name="connsiteX2" fmla="*/ 182880 w 230429"/>
                <a:gd name="connsiteY2" fmla="*/ 0 h 102413"/>
                <a:gd name="connsiteX3" fmla="*/ 43891 w 230429"/>
                <a:gd name="connsiteY3" fmla="*/ 0 h 102413"/>
                <a:gd name="connsiteX4" fmla="*/ 0 w 230429"/>
                <a:gd name="connsiteY4" fmla="*/ 102413 h 102413"/>
                <a:gd name="connsiteX0" fmla="*/ 0 w 240309"/>
                <a:gd name="connsiteY0" fmla="*/ 102413 h 102413"/>
                <a:gd name="connsiteX1" fmla="*/ 230429 w 240309"/>
                <a:gd name="connsiteY1" fmla="*/ 102413 h 102413"/>
                <a:gd name="connsiteX2" fmla="*/ 182880 w 240309"/>
                <a:gd name="connsiteY2" fmla="*/ 0 h 102413"/>
                <a:gd name="connsiteX3" fmla="*/ 43891 w 240309"/>
                <a:gd name="connsiteY3" fmla="*/ 0 h 102413"/>
                <a:gd name="connsiteX4" fmla="*/ 0 w 240309"/>
                <a:gd name="connsiteY4" fmla="*/ 102413 h 102413"/>
                <a:gd name="connsiteX0" fmla="*/ 0 w 239421"/>
                <a:gd name="connsiteY0" fmla="*/ 109238 h 109238"/>
                <a:gd name="connsiteX1" fmla="*/ 230429 w 239421"/>
                <a:gd name="connsiteY1" fmla="*/ 109238 h 109238"/>
                <a:gd name="connsiteX2" fmla="*/ 175565 w 239421"/>
                <a:gd name="connsiteY2" fmla="*/ 25113 h 109238"/>
                <a:gd name="connsiteX3" fmla="*/ 43891 w 239421"/>
                <a:gd name="connsiteY3" fmla="*/ 6825 h 109238"/>
                <a:gd name="connsiteX4" fmla="*/ 0 w 239421"/>
                <a:gd name="connsiteY4" fmla="*/ 109238 h 109238"/>
                <a:gd name="connsiteX0" fmla="*/ 0 w 239421"/>
                <a:gd name="connsiteY0" fmla="*/ 116745 h 116745"/>
                <a:gd name="connsiteX1" fmla="*/ 230429 w 239421"/>
                <a:gd name="connsiteY1" fmla="*/ 116745 h 116745"/>
                <a:gd name="connsiteX2" fmla="*/ 175565 w 239421"/>
                <a:gd name="connsiteY2" fmla="*/ 32620 h 116745"/>
                <a:gd name="connsiteX3" fmla="*/ 43891 w 239421"/>
                <a:gd name="connsiteY3" fmla="*/ 14332 h 116745"/>
                <a:gd name="connsiteX4" fmla="*/ 0 w 239421"/>
                <a:gd name="connsiteY4" fmla="*/ 116745 h 116745"/>
                <a:gd name="connsiteX0" fmla="*/ 0 w 239298"/>
                <a:gd name="connsiteY0" fmla="*/ 98158 h 98158"/>
                <a:gd name="connsiteX1" fmla="*/ 230429 w 239298"/>
                <a:gd name="connsiteY1" fmla="*/ 98158 h 98158"/>
                <a:gd name="connsiteX2" fmla="*/ 175565 w 239298"/>
                <a:gd name="connsiteY2" fmla="*/ 14033 h 98158"/>
                <a:gd name="connsiteX3" fmla="*/ 51206 w 239298"/>
                <a:gd name="connsiteY3" fmla="*/ 21348 h 98158"/>
                <a:gd name="connsiteX4" fmla="*/ 0 w 239298"/>
                <a:gd name="connsiteY4" fmla="*/ 98158 h 98158"/>
                <a:gd name="connsiteX0" fmla="*/ 0 w 239298"/>
                <a:gd name="connsiteY0" fmla="*/ 93581 h 93581"/>
                <a:gd name="connsiteX1" fmla="*/ 230429 w 239298"/>
                <a:gd name="connsiteY1" fmla="*/ 93581 h 93581"/>
                <a:gd name="connsiteX2" fmla="*/ 175565 w 239298"/>
                <a:gd name="connsiteY2" fmla="*/ 9456 h 93581"/>
                <a:gd name="connsiteX3" fmla="*/ 51206 w 239298"/>
                <a:gd name="connsiteY3" fmla="*/ 16771 h 93581"/>
                <a:gd name="connsiteX4" fmla="*/ 0 w 239298"/>
                <a:gd name="connsiteY4" fmla="*/ 93581 h 9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298" h="93581">
                  <a:moveTo>
                    <a:pt x="0" y="93581"/>
                  </a:moveTo>
                  <a:lnTo>
                    <a:pt x="230429" y="93581"/>
                  </a:lnTo>
                  <a:cubicBezTo>
                    <a:pt x="260909" y="76512"/>
                    <a:pt x="205435" y="22258"/>
                    <a:pt x="175565" y="9456"/>
                  </a:cubicBezTo>
                  <a:cubicBezTo>
                    <a:pt x="145695" y="-3346"/>
                    <a:pt x="82905" y="-5175"/>
                    <a:pt x="51206" y="16771"/>
                  </a:cubicBezTo>
                  <a:cubicBezTo>
                    <a:pt x="19507" y="38717"/>
                    <a:pt x="17069" y="67978"/>
                    <a:pt x="0" y="9358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5456158" y="3171139"/>
              <a:ext cx="52188" cy="219456"/>
            </a:xfrm>
            <a:custGeom>
              <a:avLst/>
              <a:gdLst>
                <a:gd name="connsiteX0" fmla="*/ 51207 w 51207"/>
                <a:gd name="connsiteY0" fmla="*/ 0 h 219456"/>
                <a:gd name="connsiteX1" fmla="*/ 3658 w 51207"/>
                <a:gd name="connsiteY1" fmla="*/ 29261 h 219456"/>
                <a:gd name="connsiteX2" fmla="*/ 0 w 51207"/>
                <a:gd name="connsiteY2" fmla="*/ 219456 h 219456"/>
                <a:gd name="connsiteX0" fmla="*/ 51207 w 51207"/>
                <a:gd name="connsiteY0" fmla="*/ 0 h 219456"/>
                <a:gd name="connsiteX1" fmla="*/ 3658 w 51207"/>
                <a:gd name="connsiteY1" fmla="*/ 51206 h 219456"/>
                <a:gd name="connsiteX2" fmla="*/ 0 w 51207"/>
                <a:gd name="connsiteY2" fmla="*/ 219456 h 219456"/>
                <a:gd name="connsiteX0" fmla="*/ 52188 w 52188"/>
                <a:gd name="connsiteY0" fmla="*/ 0 h 219456"/>
                <a:gd name="connsiteX1" fmla="*/ 4639 w 52188"/>
                <a:gd name="connsiteY1" fmla="*/ 51206 h 219456"/>
                <a:gd name="connsiteX2" fmla="*/ 981 w 52188"/>
                <a:gd name="connsiteY2" fmla="*/ 219456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88" h="219456">
                  <a:moveTo>
                    <a:pt x="52188" y="0"/>
                  </a:moveTo>
                  <a:cubicBezTo>
                    <a:pt x="36338" y="17069"/>
                    <a:pt x="13174" y="14630"/>
                    <a:pt x="4639" y="51206"/>
                  </a:cubicBezTo>
                  <a:cubicBezTo>
                    <a:pt x="-3896" y="87782"/>
                    <a:pt x="2200" y="156058"/>
                    <a:pt x="981" y="219456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 flipH="1">
              <a:off x="5515655" y="3171139"/>
              <a:ext cx="52188" cy="219456"/>
            </a:xfrm>
            <a:custGeom>
              <a:avLst/>
              <a:gdLst>
                <a:gd name="connsiteX0" fmla="*/ 51207 w 51207"/>
                <a:gd name="connsiteY0" fmla="*/ 0 h 219456"/>
                <a:gd name="connsiteX1" fmla="*/ 3658 w 51207"/>
                <a:gd name="connsiteY1" fmla="*/ 29261 h 219456"/>
                <a:gd name="connsiteX2" fmla="*/ 0 w 51207"/>
                <a:gd name="connsiteY2" fmla="*/ 219456 h 219456"/>
                <a:gd name="connsiteX0" fmla="*/ 51207 w 51207"/>
                <a:gd name="connsiteY0" fmla="*/ 0 h 219456"/>
                <a:gd name="connsiteX1" fmla="*/ 3658 w 51207"/>
                <a:gd name="connsiteY1" fmla="*/ 43891 h 219456"/>
                <a:gd name="connsiteX2" fmla="*/ 0 w 51207"/>
                <a:gd name="connsiteY2" fmla="*/ 219456 h 219456"/>
                <a:gd name="connsiteX0" fmla="*/ 52188 w 52188"/>
                <a:gd name="connsiteY0" fmla="*/ 0 h 219456"/>
                <a:gd name="connsiteX1" fmla="*/ 4639 w 52188"/>
                <a:gd name="connsiteY1" fmla="*/ 43891 h 219456"/>
                <a:gd name="connsiteX2" fmla="*/ 981 w 52188"/>
                <a:gd name="connsiteY2" fmla="*/ 219456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88" h="219456">
                  <a:moveTo>
                    <a:pt x="52188" y="0"/>
                  </a:moveTo>
                  <a:cubicBezTo>
                    <a:pt x="36338" y="14630"/>
                    <a:pt x="13174" y="7315"/>
                    <a:pt x="4639" y="43891"/>
                  </a:cubicBezTo>
                  <a:cubicBezTo>
                    <a:pt x="-3896" y="80467"/>
                    <a:pt x="2200" y="156058"/>
                    <a:pt x="981" y="219456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0" name="组合 429"/>
          <p:cNvGrpSpPr/>
          <p:nvPr/>
        </p:nvGrpSpPr>
        <p:grpSpPr>
          <a:xfrm>
            <a:off x="4448584" y="3079789"/>
            <a:ext cx="282645" cy="1063062"/>
            <a:chOff x="5389525" y="2914803"/>
            <a:chExt cx="274534" cy="831375"/>
          </a:xfrm>
        </p:grpSpPr>
        <p:sp>
          <p:nvSpPr>
            <p:cNvPr id="432" name="任意多边形 431"/>
            <p:cNvSpPr/>
            <p:nvPr/>
          </p:nvSpPr>
          <p:spPr>
            <a:xfrm>
              <a:off x="5505913" y="3101859"/>
              <a:ext cx="936" cy="360000"/>
            </a:xfrm>
            <a:custGeom>
              <a:avLst/>
              <a:gdLst>
                <a:gd name="connsiteX0" fmla="*/ 47502 w 47502"/>
                <a:gd name="connsiteY0" fmla="*/ 0 h 1270659"/>
                <a:gd name="connsiteX1" fmla="*/ 0 w 47502"/>
                <a:gd name="connsiteY1" fmla="*/ 1270659 h 1270659"/>
                <a:gd name="connsiteX0" fmla="*/ 36297 w 36297"/>
                <a:gd name="connsiteY0" fmla="*/ 0 h 1337887"/>
                <a:gd name="connsiteX1" fmla="*/ 0 w 36297"/>
                <a:gd name="connsiteY1" fmla="*/ 1337887 h 1337887"/>
                <a:gd name="connsiteX0" fmla="*/ 2684 w 2684"/>
                <a:gd name="connsiteY0" fmla="*/ 0 h 1337887"/>
                <a:gd name="connsiteX1" fmla="*/ 0 w 2684"/>
                <a:gd name="connsiteY1" fmla="*/ 1337887 h 133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84" h="1337887">
                  <a:moveTo>
                    <a:pt x="2684" y="0"/>
                  </a:moveTo>
                  <a:cubicBezTo>
                    <a:pt x="1789" y="445962"/>
                    <a:pt x="895" y="891925"/>
                    <a:pt x="0" y="1337887"/>
                  </a:cubicBezTo>
                </a:path>
              </a:pathLst>
            </a:custGeom>
            <a:noFill/>
            <a:ln w="381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33" name="直接连接符 432"/>
            <p:cNvCxnSpPr/>
            <p:nvPr/>
          </p:nvCxnSpPr>
          <p:spPr>
            <a:xfrm flipH="1">
              <a:off x="5497373" y="3457951"/>
              <a:ext cx="1204" cy="287431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4" name="直接连接符 433"/>
            <p:cNvCxnSpPr/>
            <p:nvPr/>
          </p:nvCxnSpPr>
          <p:spPr>
            <a:xfrm flipH="1">
              <a:off x="5517256" y="3458747"/>
              <a:ext cx="1204" cy="287431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5" name="任意多边形 434"/>
            <p:cNvSpPr/>
            <p:nvPr/>
          </p:nvSpPr>
          <p:spPr>
            <a:xfrm>
              <a:off x="5486401" y="3725267"/>
              <a:ext cx="51206" cy="18000"/>
            </a:xfrm>
            <a:custGeom>
              <a:avLst/>
              <a:gdLst>
                <a:gd name="connsiteX0" fmla="*/ 0 w 230429"/>
                <a:gd name="connsiteY0" fmla="*/ 102413 h 102413"/>
                <a:gd name="connsiteX1" fmla="*/ 230429 w 230429"/>
                <a:gd name="connsiteY1" fmla="*/ 102413 h 102413"/>
                <a:gd name="connsiteX2" fmla="*/ 182880 w 230429"/>
                <a:gd name="connsiteY2" fmla="*/ 0 h 102413"/>
                <a:gd name="connsiteX3" fmla="*/ 43891 w 230429"/>
                <a:gd name="connsiteY3" fmla="*/ 0 h 102413"/>
                <a:gd name="connsiteX4" fmla="*/ 0 w 230429"/>
                <a:gd name="connsiteY4" fmla="*/ 102413 h 102413"/>
                <a:gd name="connsiteX0" fmla="*/ 0 w 240309"/>
                <a:gd name="connsiteY0" fmla="*/ 102413 h 102413"/>
                <a:gd name="connsiteX1" fmla="*/ 230429 w 240309"/>
                <a:gd name="connsiteY1" fmla="*/ 102413 h 102413"/>
                <a:gd name="connsiteX2" fmla="*/ 182880 w 240309"/>
                <a:gd name="connsiteY2" fmla="*/ 0 h 102413"/>
                <a:gd name="connsiteX3" fmla="*/ 43891 w 240309"/>
                <a:gd name="connsiteY3" fmla="*/ 0 h 102413"/>
                <a:gd name="connsiteX4" fmla="*/ 0 w 240309"/>
                <a:gd name="connsiteY4" fmla="*/ 102413 h 102413"/>
                <a:gd name="connsiteX0" fmla="*/ 0 w 239421"/>
                <a:gd name="connsiteY0" fmla="*/ 109238 h 109238"/>
                <a:gd name="connsiteX1" fmla="*/ 230429 w 239421"/>
                <a:gd name="connsiteY1" fmla="*/ 109238 h 109238"/>
                <a:gd name="connsiteX2" fmla="*/ 175565 w 239421"/>
                <a:gd name="connsiteY2" fmla="*/ 25113 h 109238"/>
                <a:gd name="connsiteX3" fmla="*/ 43891 w 239421"/>
                <a:gd name="connsiteY3" fmla="*/ 6825 h 109238"/>
                <a:gd name="connsiteX4" fmla="*/ 0 w 239421"/>
                <a:gd name="connsiteY4" fmla="*/ 109238 h 109238"/>
                <a:gd name="connsiteX0" fmla="*/ 0 w 239421"/>
                <a:gd name="connsiteY0" fmla="*/ 116745 h 116745"/>
                <a:gd name="connsiteX1" fmla="*/ 230429 w 239421"/>
                <a:gd name="connsiteY1" fmla="*/ 116745 h 116745"/>
                <a:gd name="connsiteX2" fmla="*/ 175565 w 239421"/>
                <a:gd name="connsiteY2" fmla="*/ 32620 h 116745"/>
                <a:gd name="connsiteX3" fmla="*/ 43891 w 239421"/>
                <a:gd name="connsiteY3" fmla="*/ 14332 h 116745"/>
                <a:gd name="connsiteX4" fmla="*/ 0 w 239421"/>
                <a:gd name="connsiteY4" fmla="*/ 116745 h 116745"/>
                <a:gd name="connsiteX0" fmla="*/ 0 w 239298"/>
                <a:gd name="connsiteY0" fmla="*/ 98158 h 98158"/>
                <a:gd name="connsiteX1" fmla="*/ 230429 w 239298"/>
                <a:gd name="connsiteY1" fmla="*/ 98158 h 98158"/>
                <a:gd name="connsiteX2" fmla="*/ 175565 w 239298"/>
                <a:gd name="connsiteY2" fmla="*/ 14033 h 98158"/>
                <a:gd name="connsiteX3" fmla="*/ 51206 w 239298"/>
                <a:gd name="connsiteY3" fmla="*/ 21348 h 98158"/>
                <a:gd name="connsiteX4" fmla="*/ 0 w 239298"/>
                <a:gd name="connsiteY4" fmla="*/ 98158 h 98158"/>
                <a:gd name="connsiteX0" fmla="*/ 0 w 239298"/>
                <a:gd name="connsiteY0" fmla="*/ 93581 h 93581"/>
                <a:gd name="connsiteX1" fmla="*/ 230429 w 239298"/>
                <a:gd name="connsiteY1" fmla="*/ 93581 h 93581"/>
                <a:gd name="connsiteX2" fmla="*/ 175565 w 239298"/>
                <a:gd name="connsiteY2" fmla="*/ 9456 h 93581"/>
                <a:gd name="connsiteX3" fmla="*/ 51206 w 239298"/>
                <a:gd name="connsiteY3" fmla="*/ 16771 h 93581"/>
                <a:gd name="connsiteX4" fmla="*/ 0 w 239298"/>
                <a:gd name="connsiteY4" fmla="*/ 93581 h 9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298" h="93581">
                  <a:moveTo>
                    <a:pt x="0" y="93581"/>
                  </a:moveTo>
                  <a:lnTo>
                    <a:pt x="230429" y="93581"/>
                  </a:lnTo>
                  <a:cubicBezTo>
                    <a:pt x="260909" y="76512"/>
                    <a:pt x="205435" y="22258"/>
                    <a:pt x="175565" y="9456"/>
                  </a:cubicBezTo>
                  <a:cubicBezTo>
                    <a:pt x="145695" y="-3346"/>
                    <a:pt x="82905" y="-5175"/>
                    <a:pt x="51206" y="16771"/>
                  </a:cubicBezTo>
                  <a:cubicBezTo>
                    <a:pt x="19507" y="38717"/>
                    <a:pt x="17069" y="67978"/>
                    <a:pt x="0" y="9358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6" name="任意多边形 435"/>
            <p:cNvSpPr/>
            <p:nvPr/>
          </p:nvSpPr>
          <p:spPr>
            <a:xfrm>
              <a:off x="5459137" y="3188689"/>
              <a:ext cx="49208" cy="201907"/>
            </a:xfrm>
            <a:custGeom>
              <a:avLst/>
              <a:gdLst>
                <a:gd name="connsiteX0" fmla="*/ 51207 w 51207"/>
                <a:gd name="connsiteY0" fmla="*/ 0 h 219456"/>
                <a:gd name="connsiteX1" fmla="*/ 3658 w 51207"/>
                <a:gd name="connsiteY1" fmla="*/ 29261 h 219456"/>
                <a:gd name="connsiteX2" fmla="*/ 0 w 51207"/>
                <a:gd name="connsiteY2" fmla="*/ 219456 h 219456"/>
                <a:gd name="connsiteX0" fmla="*/ 51207 w 51207"/>
                <a:gd name="connsiteY0" fmla="*/ 0 h 219456"/>
                <a:gd name="connsiteX1" fmla="*/ 3658 w 51207"/>
                <a:gd name="connsiteY1" fmla="*/ 51206 h 219456"/>
                <a:gd name="connsiteX2" fmla="*/ 0 w 51207"/>
                <a:gd name="connsiteY2" fmla="*/ 219456 h 219456"/>
                <a:gd name="connsiteX0" fmla="*/ 52188 w 52188"/>
                <a:gd name="connsiteY0" fmla="*/ 0 h 219456"/>
                <a:gd name="connsiteX1" fmla="*/ 4639 w 52188"/>
                <a:gd name="connsiteY1" fmla="*/ 51206 h 219456"/>
                <a:gd name="connsiteX2" fmla="*/ 981 w 52188"/>
                <a:gd name="connsiteY2" fmla="*/ 219456 h 219456"/>
                <a:gd name="connsiteX0" fmla="*/ 47556 w 50858"/>
                <a:gd name="connsiteY0" fmla="*/ 0 h 206294"/>
                <a:gd name="connsiteX1" fmla="*/ 7 w 50858"/>
                <a:gd name="connsiteY1" fmla="*/ 51206 h 206294"/>
                <a:gd name="connsiteX2" fmla="*/ 50837 w 50858"/>
                <a:gd name="connsiteY2" fmla="*/ 206294 h 206294"/>
                <a:gd name="connsiteX0" fmla="*/ 47556 w 50837"/>
                <a:gd name="connsiteY0" fmla="*/ 0 h 206294"/>
                <a:gd name="connsiteX1" fmla="*/ 7 w 50837"/>
                <a:gd name="connsiteY1" fmla="*/ 51206 h 206294"/>
                <a:gd name="connsiteX2" fmla="*/ 50837 w 50837"/>
                <a:gd name="connsiteY2" fmla="*/ 206294 h 206294"/>
                <a:gd name="connsiteX0" fmla="*/ 49208 w 49208"/>
                <a:gd name="connsiteY0" fmla="*/ 0 h 201907"/>
                <a:gd name="connsiteX1" fmla="*/ 1659 w 49208"/>
                <a:gd name="connsiteY1" fmla="*/ 51206 h 201907"/>
                <a:gd name="connsiteX2" fmla="*/ 25245 w 49208"/>
                <a:gd name="connsiteY2" fmla="*/ 201907 h 20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08" h="201907">
                  <a:moveTo>
                    <a:pt x="49208" y="0"/>
                  </a:moveTo>
                  <a:cubicBezTo>
                    <a:pt x="33358" y="17069"/>
                    <a:pt x="5653" y="17555"/>
                    <a:pt x="1659" y="51206"/>
                  </a:cubicBezTo>
                  <a:cubicBezTo>
                    <a:pt x="-2335" y="84857"/>
                    <a:pt x="-780" y="129735"/>
                    <a:pt x="25245" y="201907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7" name="任意多边形 436"/>
            <p:cNvSpPr/>
            <p:nvPr/>
          </p:nvSpPr>
          <p:spPr>
            <a:xfrm flipH="1">
              <a:off x="5515655" y="3184301"/>
              <a:ext cx="47704" cy="197519"/>
            </a:xfrm>
            <a:custGeom>
              <a:avLst/>
              <a:gdLst>
                <a:gd name="connsiteX0" fmla="*/ 51207 w 51207"/>
                <a:gd name="connsiteY0" fmla="*/ 0 h 219456"/>
                <a:gd name="connsiteX1" fmla="*/ 3658 w 51207"/>
                <a:gd name="connsiteY1" fmla="*/ 29261 h 219456"/>
                <a:gd name="connsiteX2" fmla="*/ 0 w 51207"/>
                <a:gd name="connsiteY2" fmla="*/ 219456 h 219456"/>
                <a:gd name="connsiteX0" fmla="*/ 51207 w 51207"/>
                <a:gd name="connsiteY0" fmla="*/ 0 h 219456"/>
                <a:gd name="connsiteX1" fmla="*/ 3658 w 51207"/>
                <a:gd name="connsiteY1" fmla="*/ 43891 h 219456"/>
                <a:gd name="connsiteX2" fmla="*/ 0 w 51207"/>
                <a:gd name="connsiteY2" fmla="*/ 219456 h 219456"/>
                <a:gd name="connsiteX0" fmla="*/ 52188 w 52188"/>
                <a:gd name="connsiteY0" fmla="*/ 0 h 219456"/>
                <a:gd name="connsiteX1" fmla="*/ 4639 w 52188"/>
                <a:gd name="connsiteY1" fmla="*/ 43891 h 219456"/>
                <a:gd name="connsiteX2" fmla="*/ 981 w 52188"/>
                <a:gd name="connsiteY2" fmla="*/ 219456 h 219456"/>
                <a:gd name="connsiteX0" fmla="*/ 47751 w 47751"/>
                <a:gd name="connsiteY0" fmla="*/ 0 h 206294"/>
                <a:gd name="connsiteX1" fmla="*/ 202 w 47751"/>
                <a:gd name="connsiteY1" fmla="*/ 43891 h 206294"/>
                <a:gd name="connsiteX2" fmla="*/ 29237 w 47751"/>
                <a:gd name="connsiteY2" fmla="*/ 206294 h 206294"/>
                <a:gd name="connsiteX0" fmla="*/ 47915 w 47915"/>
                <a:gd name="connsiteY0" fmla="*/ 0 h 206294"/>
                <a:gd name="connsiteX1" fmla="*/ 366 w 47915"/>
                <a:gd name="connsiteY1" fmla="*/ 43891 h 206294"/>
                <a:gd name="connsiteX2" fmla="*/ 29401 w 47915"/>
                <a:gd name="connsiteY2" fmla="*/ 206294 h 206294"/>
                <a:gd name="connsiteX0" fmla="*/ 47703 w 47703"/>
                <a:gd name="connsiteY0" fmla="*/ 0 h 197519"/>
                <a:gd name="connsiteX1" fmla="*/ 154 w 47703"/>
                <a:gd name="connsiteY1" fmla="*/ 43891 h 197519"/>
                <a:gd name="connsiteX2" fmla="*/ 34637 w 47703"/>
                <a:gd name="connsiteY2" fmla="*/ 197519 h 19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03" h="197519">
                  <a:moveTo>
                    <a:pt x="47703" y="0"/>
                  </a:moveTo>
                  <a:cubicBezTo>
                    <a:pt x="31853" y="14630"/>
                    <a:pt x="2332" y="10971"/>
                    <a:pt x="154" y="43891"/>
                  </a:cubicBezTo>
                  <a:cubicBezTo>
                    <a:pt x="-2024" y="76811"/>
                    <a:pt x="19510" y="134121"/>
                    <a:pt x="34637" y="197519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1" name="椭圆 430"/>
            <p:cNvSpPr/>
            <p:nvPr/>
          </p:nvSpPr>
          <p:spPr>
            <a:xfrm>
              <a:off x="5389525" y="2914803"/>
              <a:ext cx="274534" cy="23824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042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2000"/>
    </mc:Choice>
    <mc:Fallback xmlns="">
      <p:transition spd="slow" advClick="0" advTm="1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"/>
                            </p:stCondLst>
                            <p:childTnLst>
                              <p:par>
                                <p:cTn id="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"/>
                            </p:stCondLst>
                            <p:childTnLst>
                              <p:par>
                                <p:cTn id="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00"/>
                            </p:stCondLst>
                            <p:childTnLst>
                              <p:par>
                                <p:cTn id="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"/>
                            </p:stCondLst>
                            <p:childTnLst>
                              <p:par>
                                <p:cTn id="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00"/>
                            </p:stCondLst>
                            <p:childTnLst>
                              <p:par>
                                <p:cTn id="5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"/>
                            </p:stCondLst>
                            <p:childTnLst>
                              <p:par>
                                <p:cTn id="6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100"/>
                            </p:stCondLst>
                            <p:childTnLst>
                              <p:par>
                                <p:cTn id="7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1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75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350"/>
                            </p:stCondLst>
                            <p:childTnLst>
                              <p:par>
                                <p:cTn id="89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75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600"/>
                            </p:stCondLst>
                            <p:childTnLst>
                              <p:par>
                                <p:cTn id="96" presetID="10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75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100"/>
                            </p:stCondLst>
                            <p:childTnLst>
                              <p:par>
                                <p:cTn id="103" presetID="10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75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600"/>
                            </p:stCondLst>
                            <p:childTnLst>
                              <p:par>
                                <p:cTn id="110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75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7850"/>
                            </p:stCondLst>
                            <p:childTnLst>
                              <p:par>
                                <p:cTn id="117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75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9100"/>
                            </p:stCondLst>
                            <p:childTnLst>
                              <p:par>
                                <p:cTn id="124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75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884903" y="170817"/>
            <a:ext cx="7742904" cy="4769673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1076632" y="377294"/>
            <a:ext cx="7374194" cy="4344831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 rot="19246279">
            <a:off x="-984862" y="308227"/>
            <a:ext cx="3440565" cy="6113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solidFill>
                  <a:srgbClr val="0070C0"/>
                </a:solidFill>
                <a:latin typeface="方正稚艺简体" pitchFamily="65" charset="-122"/>
                <a:ea typeface="方正稚艺简体" pitchFamily="65" charset="-122"/>
              </a:rPr>
              <a:t>拍摄花絮</a:t>
            </a:r>
            <a:endParaRPr lang="zh-CN" altLang="en-US" sz="3200" b="1" dirty="0">
              <a:solidFill>
                <a:srgbClr val="0070C0"/>
              </a:solidFill>
              <a:latin typeface="方正稚艺简体" pitchFamily="65" charset="-122"/>
              <a:ea typeface="方正稚艺简体" pitchFamily="65" charset="-122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3268079" y="1816657"/>
            <a:ext cx="2755674" cy="915569"/>
            <a:chOff x="434411" y="810989"/>
            <a:chExt cx="8162505" cy="3099141"/>
          </a:xfrm>
        </p:grpSpPr>
        <p:sp>
          <p:nvSpPr>
            <p:cNvPr id="14" name="任意多边形 13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3268079" y="2397228"/>
            <a:ext cx="2755674" cy="915569"/>
            <a:chOff x="434411" y="810989"/>
            <a:chExt cx="8162505" cy="3099141"/>
          </a:xfrm>
        </p:grpSpPr>
        <p:sp>
          <p:nvSpPr>
            <p:cNvPr id="23" name="任意多边形 22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719054" y="1952011"/>
            <a:ext cx="309563" cy="976312"/>
            <a:chOff x="4067175" y="2376488"/>
            <a:chExt cx="309563" cy="976312"/>
          </a:xfrm>
        </p:grpSpPr>
        <p:sp>
          <p:nvSpPr>
            <p:cNvPr id="32" name="椭圆 31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4093264" y="2671764"/>
              <a:ext cx="107262" cy="187443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  <a:gd name="connsiteX0" fmla="*/ 414337 w 414337"/>
                <a:gd name="connsiteY0" fmla="*/ 0 h 72457"/>
                <a:gd name="connsiteX1" fmla="*/ 273168 w 414337"/>
                <a:gd name="connsiteY1" fmla="*/ 66818 h 72457"/>
                <a:gd name="connsiteX2" fmla="*/ 0 w 414337"/>
                <a:gd name="connsiteY2" fmla="*/ 71437 h 72457"/>
                <a:gd name="connsiteX0" fmla="*/ 209620 w 209620"/>
                <a:gd name="connsiteY0" fmla="*/ 0 h 146500"/>
                <a:gd name="connsiteX1" fmla="*/ 68451 w 209620"/>
                <a:gd name="connsiteY1" fmla="*/ 66818 h 146500"/>
                <a:gd name="connsiteX2" fmla="*/ 0 w 209620"/>
                <a:gd name="connsiteY2" fmla="*/ 146500 h 146500"/>
                <a:gd name="connsiteX0" fmla="*/ 209620 w 209620"/>
                <a:gd name="connsiteY0" fmla="*/ 0 h 146500"/>
                <a:gd name="connsiteX1" fmla="*/ 129866 w 209620"/>
                <a:gd name="connsiteY1" fmla="*/ 87290 h 146500"/>
                <a:gd name="connsiteX2" fmla="*/ 0 w 209620"/>
                <a:gd name="connsiteY2" fmla="*/ 146500 h 146500"/>
                <a:gd name="connsiteX0" fmla="*/ 127734 w 127734"/>
                <a:gd name="connsiteY0" fmla="*/ 0 h 187443"/>
                <a:gd name="connsiteX1" fmla="*/ 47980 w 127734"/>
                <a:gd name="connsiteY1" fmla="*/ 87290 h 187443"/>
                <a:gd name="connsiteX2" fmla="*/ 0 w 127734"/>
                <a:gd name="connsiteY2" fmla="*/ 187443 h 187443"/>
                <a:gd name="connsiteX0" fmla="*/ 127734 w 127734"/>
                <a:gd name="connsiteY0" fmla="*/ 0 h 187443"/>
                <a:gd name="connsiteX1" fmla="*/ 102571 w 127734"/>
                <a:gd name="connsiteY1" fmla="*/ 107762 h 187443"/>
                <a:gd name="connsiteX2" fmla="*/ 0 w 127734"/>
                <a:gd name="connsiteY2" fmla="*/ 187443 h 187443"/>
                <a:gd name="connsiteX0" fmla="*/ 107262 w 107262"/>
                <a:gd name="connsiteY0" fmla="*/ 0 h 187443"/>
                <a:gd name="connsiteX1" fmla="*/ 82099 w 107262"/>
                <a:gd name="connsiteY1" fmla="*/ 107762 h 187443"/>
                <a:gd name="connsiteX2" fmla="*/ 0 w 107262"/>
                <a:gd name="connsiteY2" fmla="*/ 187443 h 18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262" h="187443">
                  <a:moveTo>
                    <a:pt x="107262" y="0"/>
                  </a:moveTo>
                  <a:lnTo>
                    <a:pt x="82099" y="107762"/>
                  </a:lnTo>
                  <a:cubicBezTo>
                    <a:pt x="29712" y="125224"/>
                    <a:pt x="52387" y="169981"/>
                    <a:pt x="0" y="18744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3733230" y="2015158"/>
            <a:ext cx="208800" cy="896778"/>
            <a:chOff x="6249829" y="474820"/>
            <a:chExt cx="208800" cy="896778"/>
          </a:xfrm>
        </p:grpSpPr>
        <p:sp>
          <p:nvSpPr>
            <p:cNvPr id="39" name="任意多边形 38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3663641" y="1978418"/>
            <a:ext cx="258084" cy="939640"/>
            <a:chOff x="2976562" y="2556032"/>
            <a:chExt cx="258084" cy="939640"/>
          </a:xfrm>
        </p:grpSpPr>
        <p:sp>
          <p:nvSpPr>
            <p:cNvPr id="46" name="椭圆 45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3125108" y="2832200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2976562" y="2814635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3095624" y="3148011"/>
              <a:ext cx="42863" cy="34766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3" h="347661">
                  <a:moveTo>
                    <a:pt x="28575" y="0"/>
                  </a:moveTo>
                  <a:lnTo>
                    <a:pt x="14288" y="157162"/>
                  </a:lnTo>
                  <a:lnTo>
                    <a:pt x="42863" y="309562"/>
                  </a:lnTo>
                  <a:lnTo>
                    <a:pt x="0" y="34766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3048907" y="3146521"/>
              <a:ext cx="109537" cy="25241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37" h="252413">
                  <a:moveTo>
                    <a:pt x="61912" y="252413"/>
                  </a:moveTo>
                  <a:lnTo>
                    <a:pt x="109537" y="219076"/>
                  </a:lnTo>
                  <a:lnTo>
                    <a:pt x="0" y="133350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" name="组合 51"/>
          <p:cNvGrpSpPr/>
          <p:nvPr/>
        </p:nvGrpSpPr>
        <p:grpSpPr>
          <a:xfrm rot="21359822">
            <a:off x="3597463" y="2059363"/>
            <a:ext cx="258084" cy="933354"/>
            <a:chOff x="2976562" y="2556032"/>
            <a:chExt cx="258084" cy="933354"/>
          </a:xfrm>
        </p:grpSpPr>
        <p:sp>
          <p:nvSpPr>
            <p:cNvPr id="53" name="椭圆 52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3125108" y="2832200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2976562" y="2814635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3105151" y="3148011"/>
              <a:ext cx="42862" cy="27622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76224">
                  <a:moveTo>
                    <a:pt x="19049" y="0"/>
                  </a:moveTo>
                  <a:lnTo>
                    <a:pt x="4762" y="157162"/>
                  </a:lnTo>
                  <a:lnTo>
                    <a:pt x="42862" y="238124"/>
                  </a:lnTo>
                  <a:lnTo>
                    <a:pt x="0" y="2762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2985995" y="3146521"/>
              <a:ext cx="129586" cy="34286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86" h="342865">
                  <a:moveTo>
                    <a:pt x="0" y="342865"/>
                  </a:moveTo>
                  <a:lnTo>
                    <a:pt x="46605" y="314922"/>
                  </a:lnTo>
                  <a:lnTo>
                    <a:pt x="56498" y="156771"/>
                  </a:lnTo>
                  <a:lnTo>
                    <a:pt x="12958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" name="组合 58"/>
          <p:cNvGrpSpPr/>
          <p:nvPr/>
        </p:nvGrpSpPr>
        <p:grpSpPr>
          <a:xfrm rot="21359822">
            <a:off x="3522564" y="2148814"/>
            <a:ext cx="208800" cy="930724"/>
            <a:chOff x="3016091" y="2556032"/>
            <a:chExt cx="208800" cy="930724"/>
          </a:xfrm>
        </p:grpSpPr>
        <p:sp>
          <p:nvSpPr>
            <p:cNvPr id="60" name="椭圆 59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3025124" y="2832200"/>
              <a:ext cx="99985" cy="208756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85" h="208756">
                  <a:moveTo>
                    <a:pt x="99985" y="0"/>
                  </a:moveTo>
                  <a:lnTo>
                    <a:pt x="71747" y="147521"/>
                  </a:lnTo>
                  <a:cubicBezTo>
                    <a:pt x="49522" y="157046"/>
                    <a:pt x="22225" y="199231"/>
                    <a:pt x="0" y="208756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3099090" y="2814635"/>
              <a:ext cx="51478" cy="24673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41073 w 142875"/>
                <a:gd name="connsiteY1" fmla="*/ 184905 h 223837"/>
                <a:gd name="connsiteX2" fmla="*/ 0 w 142875"/>
                <a:gd name="connsiteY2" fmla="*/ 223837 h 223837"/>
                <a:gd name="connsiteX0" fmla="*/ 48855 w 48855"/>
                <a:gd name="connsiteY0" fmla="*/ 0 h 244739"/>
                <a:gd name="connsiteX1" fmla="*/ 47053 w 48855"/>
                <a:gd name="connsiteY1" fmla="*/ 184905 h 244739"/>
                <a:gd name="connsiteX2" fmla="*/ 0 w 48855"/>
                <a:gd name="connsiteY2" fmla="*/ 244739 h 244739"/>
                <a:gd name="connsiteX0" fmla="*/ 48855 w 79984"/>
                <a:gd name="connsiteY0" fmla="*/ 0 h 244739"/>
                <a:gd name="connsiteX1" fmla="*/ 79976 w 79984"/>
                <a:gd name="connsiteY1" fmla="*/ 191983 h 244739"/>
                <a:gd name="connsiteX2" fmla="*/ 0 w 79984"/>
                <a:gd name="connsiteY2" fmla="*/ 244739 h 244739"/>
                <a:gd name="connsiteX0" fmla="*/ 20349 w 51478"/>
                <a:gd name="connsiteY0" fmla="*/ 0 h 246734"/>
                <a:gd name="connsiteX1" fmla="*/ 51470 w 51478"/>
                <a:gd name="connsiteY1" fmla="*/ 191983 h 246734"/>
                <a:gd name="connsiteX2" fmla="*/ 0 w 51478"/>
                <a:gd name="connsiteY2" fmla="*/ 246734 h 24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78" h="246734">
                  <a:moveTo>
                    <a:pt x="20349" y="0"/>
                  </a:moveTo>
                  <a:cubicBezTo>
                    <a:pt x="19748" y="61635"/>
                    <a:pt x="52071" y="130348"/>
                    <a:pt x="51470" y="191983"/>
                  </a:cubicBezTo>
                  <a:lnTo>
                    <a:pt x="0" y="24673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3043485" y="3148009"/>
              <a:ext cx="80714" cy="33874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14" h="338747">
                  <a:moveTo>
                    <a:pt x="80714" y="0"/>
                  </a:moveTo>
                  <a:lnTo>
                    <a:pt x="66427" y="157162"/>
                  </a:lnTo>
                  <a:lnTo>
                    <a:pt x="33030" y="304734"/>
                  </a:lnTo>
                  <a:lnTo>
                    <a:pt x="0" y="33874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3112272" y="3146522"/>
              <a:ext cx="44025" cy="26798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84516 w 129586"/>
                <a:gd name="connsiteY1" fmla="*/ 250737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84929"/>
                <a:gd name="connsiteY0" fmla="*/ 250507 h 250737"/>
                <a:gd name="connsiteX1" fmla="*/ 39859 w 84929"/>
                <a:gd name="connsiteY1" fmla="*/ 250737 h 250737"/>
                <a:gd name="connsiteX2" fmla="*/ 59682 w 84929"/>
                <a:gd name="connsiteY2" fmla="*/ 155344 h 250737"/>
                <a:gd name="connsiteX3" fmla="*/ 84929 w 84929"/>
                <a:gd name="connsiteY3" fmla="*/ 0 h 250737"/>
                <a:gd name="connsiteX0" fmla="*/ 0 w 111941"/>
                <a:gd name="connsiteY0" fmla="*/ 250507 h 250737"/>
                <a:gd name="connsiteX1" fmla="*/ 39859 w 111941"/>
                <a:gd name="connsiteY1" fmla="*/ 250737 h 250737"/>
                <a:gd name="connsiteX2" fmla="*/ 111941 w 111941"/>
                <a:gd name="connsiteY2" fmla="*/ 159001 h 250737"/>
                <a:gd name="connsiteX3" fmla="*/ 84929 w 111941"/>
                <a:gd name="connsiteY3" fmla="*/ 0 h 250737"/>
                <a:gd name="connsiteX0" fmla="*/ 22236 w 72082"/>
                <a:gd name="connsiteY0" fmla="*/ 250079 h 250737"/>
                <a:gd name="connsiteX1" fmla="*/ 0 w 72082"/>
                <a:gd name="connsiteY1" fmla="*/ 250737 h 250737"/>
                <a:gd name="connsiteX2" fmla="*/ 72082 w 72082"/>
                <a:gd name="connsiteY2" fmla="*/ 159001 h 250737"/>
                <a:gd name="connsiteX3" fmla="*/ 45070 w 72082"/>
                <a:gd name="connsiteY3" fmla="*/ 0 h 250737"/>
                <a:gd name="connsiteX0" fmla="*/ 0 w 49846"/>
                <a:gd name="connsiteY0" fmla="*/ 250079 h 250079"/>
                <a:gd name="connsiteX1" fmla="*/ 30357 w 49846"/>
                <a:gd name="connsiteY1" fmla="*/ 249643 h 250079"/>
                <a:gd name="connsiteX2" fmla="*/ 49846 w 49846"/>
                <a:gd name="connsiteY2" fmla="*/ 159001 h 250079"/>
                <a:gd name="connsiteX3" fmla="*/ 22834 w 49846"/>
                <a:gd name="connsiteY3" fmla="*/ 0 h 250079"/>
                <a:gd name="connsiteX0" fmla="*/ 7523 w 27012"/>
                <a:gd name="connsiteY0" fmla="*/ 249643 h 249643"/>
                <a:gd name="connsiteX1" fmla="*/ 27012 w 27012"/>
                <a:gd name="connsiteY1" fmla="*/ 159001 h 249643"/>
                <a:gd name="connsiteX2" fmla="*/ 0 w 27012"/>
                <a:gd name="connsiteY2" fmla="*/ 0 h 249643"/>
                <a:gd name="connsiteX0" fmla="*/ 0 w 53077"/>
                <a:gd name="connsiteY0" fmla="*/ 252067 h 252067"/>
                <a:gd name="connsiteX1" fmla="*/ 53077 w 53077"/>
                <a:gd name="connsiteY1" fmla="*/ 159001 h 252067"/>
                <a:gd name="connsiteX2" fmla="*/ 26065 w 53077"/>
                <a:gd name="connsiteY2" fmla="*/ 0 h 252067"/>
                <a:gd name="connsiteX0" fmla="*/ 0 w 73859"/>
                <a:gd name="connsiteY0" fmla="*/ 252067 h 252067"/>
                <a:gd name="connsiteX1" fmla="*/ 73859 w 73859"/>
                <a:gd name="connsiteY1" fmla="*/ 196824 h 252067"/>
                <a:gd name="connsiteX2" fmla="*/ 53077 w 73859"/>
                <a:gd name="connsiteY2" fmla="*/ 159001 h 252067"/>
                <a:gd name="connsiteX3" fmla="*/ 26065 w 73859"/>
                <a:gd name="connsiteY3" fmla="*/ 0 h 252067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5405 w 76187"/>
                <a:gd name="connsiteY2" fmla="*/ 159001 h 285323"/>
                <a:gd name="connsiteX3" fmla="*/ 28393 w 76187"/>
                <a:gd name="connsiteY3" fmla="*/ 0 h 285323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2316 w 76187"/>
                <a:gd name="connsiteY2" fmla="*/ 134913 h 285323"/>
                <a:gd name="connsiteX3" fmla="*/ 28393 w 76187"/>
                <a:gd name="connsiteY3" fmla="*/ 0 h 285323"/>
                <a:gd name="connsiteX0" fmla="*/ 0 w 69109"/>
                <a:gd name="connsiteY0" fmla="*/ 285323 h 285323"/>
                <a:gd name="connsiteX1" fmla="*/ 69109 w 69109"/>
                <a:gd name="connsiteY1" fmla="*/ 229747 h 285323"/>
                <a:gd name="connsiteX2" fmla="*/ 52316 w 69109"/>
                <a:gd name="connsiteY2" fmla="*/ 134913 h 285323"/>
                <a:gd name="connsiteX3" fmla="*/ 28393 w 69109"/>
                <a:gd name="connsiteY3" fmla="*/ 0 h 285323"/>
                <a:gd name="connsiteX0" fmla="*/ 0 w 44025"/>
                <a:gd name="connsiteY0" fmla="*/ 267982 h 267982"/>
                <a:gd name="connsiteX1" fmla="*/ 44025 w 44025"/>
                <a:gd name="connsiteY1" fmla="*/ 229747 h 267982"/>
                <a:gd name="connsiteX2" fmla="*/ 27232 w 44025"/>
                <a:gd name="connsiteY2" fmla="*/ 134913 h 267982"/>
                <a:gd name="connsiteX3" fmla="*/ 3309 w 44025"/>
                <a:gd name="connsiteY3" fmla="*/ 0 h 26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25" h="267982">
                  <a:moveTo>
                    <a:pt x="0" y="267982"/>
                  </a:moveTo>
                  <a:cubicBezTo>
                    <a:pt x="15561" y="242568"/>
                    <a:pt x="28464" y="255161"/>
                    <a:pt x="44025" y="229747"/>
                  </a:cubicBezTo>
                  <a:lnTo>
                    <a:pt x="27232" y="134913"/>
                  </a:lnTo>
                  <a:lnTo>
                    <a:pt x="3309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 rot="21359822">
            <a:off x="3382473" y="2329859"/>
            <a:ext cx="208800" cy="874046"/>
            <a:chOff x="3016091" y="2556032"/>
            <a:chExt cx="208800" cy="874046"/>
          </a:xfrm>
        </p:grpSpPr>
        <p:sp>
          <p:nvSpPr>
            <p:cNvPr id="67" name="椭圆 66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3057716" y="2832199"/>
              <a:ext cx="67394" cy="22058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  <a:gd name="connsiteX0" fmla="*/ 99985 w 99985"/>
                <a:gd name="connsiteY0" fmla="*/ 0 h 208756"/>
                <a:gd name="connsiteX1" fmla="*/ 85003 w 99985"/>
                <a:gd name="connsiteY1" fmla="*/ 162772 h 208756"/>
                <a:gd name="connsiteX2" fmla="*/ 0 w 99985"/>
                <a:gd name="connsiteY2" fmla="*/ 208756 h 208756"/>
                <a:gd name="connsiteX0" fmla="*/ 67394 w 67394"/>
                <a:gd name="connsiteY0" fmla="*/ 0 h 220585"/>
                <a:gd name="connsiteX1" fmla="*/ 52412 w 67394"/>
                <a:gd name="connsiteY1" fmla="*/ 162772 h 220585"/>
                <a:gd name="connsiteX2" fmla="*/ 0 w 67394"/>
                <a:gd name="connsiteY2" fmla="*/ 220585 h 22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94" h="220585">
                  <a:moveTo>
                    <a:pt x="67394" y="0"/>
                  </a:moveTo>
                  <a:lnTo>
                    <a:pt x="52412" y="162772"/>
                  </a:lnTo>
                  <a:cubicBezTo>
                    <a:pt x="30187" y="172297"/>
                    <a:pt x="22225" y="211060"/>
                    <a:pt x="0" y="22058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3078092" y="2814635"/>
              <a:ext cx="46756" cy="273909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41073 w 142875"/>
                <a:gd name="connsiteY1" fmla="*/ 184905 h 223837"/>
                <a:gd name="connsiteX2" fmla="*/ 0 w 142875"/>
                <a:gd name="connsiteY2" fmla="*/ 223837 h 223837"/>
                <a:gd name="connsiteX0" fmla="*/ 48855 w 48855"/>
                <a:gd name="connsiteY0" fmla="*/ 0 h 244739"/>
                <a:gd name="connsiteX1" fmla="*/ 47053 w 48855"/>
                <a:gd name="connsiteY1" fmla="*/ 184905 h 244739"/>
                <a:gd name="connsiteX2" fmla="*/ 0 w 48855"/>
                <a:gd name="connsiteY2" fmla="*/ 244739 h 244739"/>
                <a:gd name="connsiteX0" fmla="*/ 48855 w 79984"/>
                <a:gd name="connsiteY0" fmla="*/ 0 h 244739"/>
                <a:gd name="connsiteX1" fmla="*/ 79976 w 79984"/>
                <a:gd name="connsiteY1" fmla="*/ 191983 h 244739"/>
                <a:gd name="connsiteX2" fmla="*/ 0 w 79984"/>
                <a:gd name="connsiteY2" fmla="*/ 244739 h 244739"/>
                <a:gd name="connsiteX0" fmla="*/ 20349 w 51478"/>
                <a:gd name="connsiteY0" fmla="*/ 0 h 246734"/>
                <a:gd name="connsiteX1" fmla="*/ 51470 w 51478"/>
                <a:gd name="connsiteY1" fmla="*/ 191983 h 246734"/>
                <a:gd name="connsiteX2" fmla="*/ 0 w 51478"/>
                <a:gd name="connsiteY2" fmla="*/ 246734 h 246734"/>
                <a:gd name="connsiteX0" fmla="*/ 37926 w 69055"/>
                <a:gd name="connsiteY0" fmla="*/ 0 h 293245"/>
                <a:gd name="connsiteX1" fmla="*/ 69047 w 69055"/>
                <a:gd name="connsiteY1" fmla="*/ 191983 h 293245"/>
                <a:gd name="connsiteX2" fmla="*/ 0 w 69055"/>
                <a:gd name="connsiteY2" fmla="*/ 293245 h 293245"/>
                <a:gd name="connsiteX0" fmla="*/ 37926 w 41686"/>
                <a:gd name="connsiteY0" fmla="*/ 0 h 293245"/>
                <a:gd name="connsiteX1" fmla="*/ 41635 w 41686"/>
                <a:gd name="connsiteY1" fmla="*/ 242580 h 293245"/>
                <a:gd name="connsiteX2" fmla="*/ 0 w 41686"/>
                <a:gd name="connsiteY2" fmla="*/ 293245 h 293245"/>
                <a:gd name="connsiteX0" fmla="*/ 37926 w 43335"/>
                <a:gd name="connsiteY0" fmla="*/ 0 h 293245"/>
                <a:gd name="connsiteX1" fmla="*/ 43297 w 43335"/>
                <a:gd name="connsiteY1" fmla="*/ 218826 h 293245"/>
                <a:gd name="connsiteX2" fmla="*/ 0 w 43335"/>
                <a:gd name="connsiteY2" fmla="*/ 293245 h 293245"/>
                <a:gd name="connsiteX0" fmla="*/ 41347 w 46756"/>
                <a:gd name="connsiteY0" fmla="*/ 0 h 273909"/>
                <a:gd name="connsiteX1" fmla="*/ 46718 w 46756"/>
                <a:gd name="connsiteY1" fmla="*/ 218826 h 273909"/>
                <a:gd name="connsiteX2" fmla="*/ 0 w 46756"/>
                <a:gd name="connsiteY2" fmla="*/ 273909 h 27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756" h="273909">
                  <a:moveTo>
                    <a:pt x="41347" y="0"/>
                  </a:moveTo>
                  <a:cubicBezTo>
                    <a:pt x="40746" y="61635"/>
                    <a:pt x="47319" y="157191"/>
                    <a:pt x="46718" y="218826"/>
                  </a:cubicBezTo>
                  <a:lnTo>
                    <a:pt x="0" y="27390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3052226" y="3148009"/>
              <a:ext cx="71973" cy="28206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73" h="282069">
                  <a:moveTo>
                    <a:pt x="71973" y="0"/>
                  </a:moveTo>
                  <a:lnTo>
                    <a:pt x="57686" y="157162"/>
                  </a:lnTo>
                  <a:lnTo>
                    <a:pt x="69041" y="279221"/>
                  </a:lnTo>
                  <a:lnTo>
                    <a:pt x="0" y="28206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3060346" y="3146522"/>
              <a:ext cx="79159" cy="260196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84516 w 129586"/>
                <a:gd name="connsiteY1" fmla="*/ 250737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84929"/>
                <a:gd name="connsiteY0" fmla="*/ 250507 h 250737"/>
                <a:gd name="connsiteX1" fmla="*/ 39859 w 84929"/>
                <a:gd name="connsiteY1" fmla="*/ 250737 h 250737"/>
                <a:gd name="connsiteX2" fmla="*/ 59682 w 84929"/>
                <a:gd name="connsiteY2" fmla="*/ 155344 h 250737"/>
                <a:gd name="connsiteX3" fmla="*/ 84929 w 84929"/>
                <a:gd name="connsiteY3" fmla="*/ 0 h 250737"/>
                <a:gd name="connsiteX0" fmla="*/ 0 w 111941"/>
                <a:gd name="connsiteY0" fmla="*/ 250507 h 250737"/>
                <a:gd name="connsiteX1" fmla="*/ 39859 w 111941"/>
                <a:gd name="connsiteY1" fmla="*/ 250737 h 250737"/>
                <a:gd name="connsiteX2" fmla="*/ 111941 w 111941"/>
                <a:gd name="connsiteY2" fmla="*/ 159001 h 250737"/>
                <a:gd name="connsiteX3" fmla="*/ 84929 w 111941"/>
                <a:gd name="connsiteY3" fmla="*/ 0 h 250737"/>
                <a:gd name="connsiteX0" fmla="*/ 22236 w 72082"/>
                <a:gd name="connsiteY0" fmla="*/ 250079 h 250737"/>
                <a:gd name="connsiteX1" fmla="*/ 0 w 72082"/>
                <a:gd name="connsiteY1" fmla="*/ 250737 h 250737"/>
                <a:gd name="connsiteX2" fmla="*/ 72082 w 72082"/>
                <a:gd name="connsiteY2" fmla="*/ 159001 h 250737"/>
                <a:gd name="connsiteX3" fmla="*/ 45070 w 72082"/>
                <a:gd name="connsiteY3" fmla="*/ 0 h 250737"/>
                <a:gd name="connsiteX0" fmla="*/ 0 w 49846"/>
                <a:gd name="connsiteY0" fmla="*/ 250079 h 250079"/>
                <a:gd name="connsiteX1" fmla="*/ 30357 w 49846"/>
                <a:gd name="connsiteY1" fmla="*/ 249643 h 250079"/>
                <a:gd name="connsiteX2" fmla="*/ 49846 w 49846"/>
                <a:gd name="connsiteY2" fmla="*/ 159001 h 250079"/>
                <a:gd name="connsiteX3" fmla="*/ 22834 w 49846"/>
                <a:gd name="connsiteY3" fmla="*/ 0 h 250079"/>
                <a:gd name="connsiteX0" fmla="*/ 7523 w 27012"/>
                <a:gd name="connsiteY0" fmla="*/ 249643 h 249643"/>
                <a:gd name="connsiteX1" fmla="*/ 27012 w 27012"/>
                <a:gd name="connsiteY1" fmla="*/ 159001 h 249643"/>
                <a:gd name="connsiteX2" fmla="*/ 0 w 27012"/>
                <a:gd name="connsiteY2" fmla="*/ 0 h 249643"/>
                <a:gd name="connsiteX0" fmla="*/ 0 w 53077"/>
                <a:gd name="connsiteY0" fmla="*/ 252067 h 252067"/>
                <a:gd name="connsiteX1" fmla="*/ 53077 w 53077"/>
                <a:gd name="connsiteY1" fmla="*/ 159001 h 252067"/>
                <a:gd name="connsiteX2" fmla="*/ 26065 w 53077"/>
                <a:gd name="connsiteY2" fmla="*/ 0 h 252067"/>
                <a:gd name="connsiteX0" fmla="*/ 0 w 73859"/>
                <a:gd name="connsiteY0" fmla="*/ 252067 h 252067"/>
                <a:gd name="connsiteX1" fmla="*/ 73859 w 73859"/>
                <a:gd name="connsiteY1" fmla="*/ 196824 h 252067"/>
                <a:gd name="connsiteX2" fmla="*/ 53077 w 73859"/>
                <a:gd name="connsiteY2" fmla="*/ 159001 h 252067"/>
                <a:gd name="connsiteX3" fmla="*/ 26065 w 73859"/>
                <a:gd name="connsiteY3" fmla="*/ 0 h 252067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5405 w 76187"/>
                <a:gd name="connsiteY2" fmla="*/ 159001 h 285323"/>
                <a:gd name="connsiteX3" fmla="*/ 28393 w 76187"/>
                <a:gd name="connsiteY3" fmla="*/ 0 h 285323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2316 w 76187"/>
                <a:gd name="connsiteY2" fmla="*/ 134913 h 285323"/>
                <a:gd name="connsiteX3" fmla="*/ 28393 w 76187"/>
                <a:gd name="connsiteY3" fmla="*/ 0 h 285323"/>
                <a:gd name="connsiteX0" fmla="*/ 0 w 69109"/>
                <a:gd name="connsiteY0" fmla="*/ 285323 h 285323"/>
                <a:gd name="connsiteX1" fmla="*/ 69109 w 69109"/>
                <a:gd name="connsiteY1" fmla="*/ 229747 h 285323"/>
                <a:gd name="connsiteX2" fmla="*/ 52316 w 69109"/>
                <a:gd name="connsiteY2" fmla="*/ 134913 h 285323"/>
                <a:gd name="connsiteX3" fmla="*/ 28393 w 69109"/>
                <a:gd name="connsiteY3" fmla="*/ 0 h 285323"/>
                <a:gd name="connsiteX0" fmla="*/ 0 w 44025"/>
                <a:gd name="connsiteY0" fmla="*/ 267982 h 267982"/>
                <a:gd name="connsiteX1" fmla="*/ 44025 w 44025"/>
                <a:gd name="connsiteY1" fmla="*/ 229747 h 267982"/>
                <a:gd name="connsiteX2" fmla="*/ 27232 w 44025"/>
                <a:gd name="connsiteY2" fmla="*/ 134913 h 267982"/>
                <a:gd name="connsiteX3" fmla="*/ 3309 w 44025"/>
                <a:gd name="connsiteY3" fmla="*/ 0 h 267982"/>
                <a:gd name="connsiteX0" fmla="*/ 0 w 62696"/>
                <a:gd name="connsiteY0" fmla="*/ 261901 h 261901"/>
                <a:gd name="connsiteX1" fmla="*/ 62696 w 62696"/>
                <a:gd name="connsiteY1" fmla="*/ 229747 h 261901"/>
                <a:gd name="connsiteX2" fmla="*/ 45903 w 62696"/>
                <a:gd name="connsiteY2" fmla="*/ 134913 h 261901"/>
                <a:gd name="connsiteX3" fmla="*/ 21980 w 62696"/>
                <a:gd name="connsiteY3" fmla="*/ 0 h 261901"/>
                <a:gd name="connsiteX0" fmla="*/ 0 w 45903"/>
                <a:gd name="connsiteY0" fmla="*/ 261901 h 261901"/>
                <a:gd name="connsiteX1" fmla="*/ 43692 w 45903"/>
                <a:gd name="connsiteY1" fmla="*/ 228417 h 261901"/>
                <a:gd name="connsiteX2" fmla="*/ 45903 w 45903"/>
                <a:gd name="connsiteY2" fmla="*/ 134913 h 261901"/>
                <a:gd name="connsiteX3" fmla="*/ 21980 w 45903"/>
                <a:gd name="connsiteY3" fmla="*/ 0 h 261901"/>
                <a:gd name="connsiteX0" fmla="*/ 0 w 79159"/>
                <a:gd name="connsiteY0" fmla="*/ 259574 h 259574"/>
                <a:gd name="connsiteX1" fmla="*/ 76948 w 79159"/>
                <a:gd name="connsiteY1" fmla="*/ 228417 h 259574"/>
                <a:gd name="connsiteX2" fmla="*/ 79159 w 79159"/>
                <a:gd name="connsiteY2" fmla="*/ 134913 h 259574"/>
                <a:gd name="connsiteX3" fmla="*/ 55236 w 79159"/>
                <a:gd name="connsiteY3" fmla="*/ 0 h 259574"/>
                <a:gd name="connsiteX0" fmla="*/ 0 w 79159"/>
                <a:gd name="connsiteY0" fmla="*/ 259574 h 260196"/>
                <a:gd name="connsiteX1" fmla="*/ 70536 w 79159"/>
                <a:gd name="connsiteY1" fmla="*/ 251839 h 260196"/>
                <a:gd name="connsiteX2" fmla="*/ 79159 w 79159"/>
                <a:gd name="connsiteY2" fmla="*/ 134913 h 260196"/>
                <a:gd name="connsiteX3" fmla="*/ 55236 w 79159"/>
                <a:gd name="connsiteY3" fmla="*/ 0 h 2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59" h="260196">
                  <a:moveTo>
                    <a:pt x="0" y="259574"/>
                  </a:moveTo>
                  <a:cubicBezTo>
                    <a:pt x="15561" y="234160"/>
                    <a:pt x="54975" y="277253"/>
                    <a:pt x="70536" y="251839"/>
                  </a:cubicBezTo>
                  <a:lnTo>
                    <a:pt x="79159" y="134913"/>
                  </a:lnTo>
                  <a:lnTo>
                    <a:pt x="5523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" name="组合 72"/>
          <p:cNvGrpSpPr/>
          <p:nvPr/>
        </p:nvGrpSpPr>
        <p:grpSpPr>
          <a:xfrm rot="20889578">
            <a:off x="3336708" y="2305854"/>
            <a:ext cx="208800" cy="892163"/>
            <a:chOff x="3016091" y="2556032"/>
            <a:chExt cx="208800" cy="892163"/>
          </a:xfrm>
        </p:grpSpPr>
        <p:sp>
          <p:nvSpPr>
            <p:cNvPr id="74" name="椭圆 73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3093803" y="2831221"/>
              <a:ext cx="33992" cy="258324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  <a:gd name="connsiteX0" fmla="*/ 99985 w 99985"/>
                <a:gd name="connsiteY0" fmla="*/ 0 h 208756"/>
                <a:gd name="connsiteX1" fmla="*/ 85003 w 99985"/>
                <a:gd name="connsiteY1" fmla="*/ 162772 h 208756"/>
                <a:gd name="connsiteX2" fmla="*/ 0 w 99985"/>
                <a:gd name="connsiteY2" fmla="*/ 208756 h 208756"/>
                <a:gd name="connsiteX0" fmla="*/ 67394 w 67394"/>
                <a:gd name="connsiteY0" fmla="*/ 0 h 220585"/>
                <a:gd name="connsiteX1" fmla="*/ 52412 w 67394"/>
                <a:gd name="connsiteY1" fmla="*/ 162772 h 220585"/>
                <a:gd name="connsiteX2" fmla="*/ 0 w 67394"/>
                <a:gd name="connsiteY2" fmla="*/ 220585 h 220585"/>
                <a:gd name="connsiteX0" fmla="*/ 42358 w 42358"/>
                <a:gd name="connsiteY0" fmla="*/ 0 h 240431"/>
                <a:gd name="connsiteX1" fmla="*/ 27376 w 42358"/>
                <a:gd name="connsiteY1" fmla="*/ 162772 h 240431"/>
                <a:gd name="connsiteX2" fmla="*/ 0 w 42358"/>
                <a:gd name="connsiteY2" fmla="*/ 240431 h 240431"/>
                <a:gd name="connsiteX0" fmla="*/ 42358 w 49705"/>
                <a:gd name="connsiteY0" fmla="*/ 0 h 240431"/>
                <a:gd name="connsiteX1" fmla="*/ 49705 w 49705"/>
                <a:gd name="connsiteY1" fmla="*/ 172319 h 240431"/>
                <a:gd name="connsiteX2" fmla="*/ 0 w 49705"/>
                <a:gd name="connsiteY2" fmla="*/ 240431 h 240431"/>
                <a:gd name="connsiteX0" fmla="*/ 26645 w 33992"/>
                <a:gd name="connsiteY0" fmla="*/ 0 h 258324"/>
                <a:gd name="connsiteX1" fmla="*/ 33992 w 33992"/>
                <a:gd name="connsiteY1" fmla="*/ 172319 h 258324"/>
                <a:gd name="connsiteX2" fmla="*/ 0 w 33992"/>
                <a:gd name="connsiteY2" fmla="*/ 258324 h 25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2" h="258324">
                  <a:moveTo>
                    <a:pt x="26645" y="0"/>
                  </a:moveTo>
                  <a:lnTo>
                    <a:pt x="33992" y="172319"/>
                  </a:lnTo>
                  <a:cubicBezTo>
                    <a:pt x="11767" y="181844"/>
                    <a:pt x="22225" y="248799"/>
                    <a:pt x="0" y="25832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3092221" y="3147032"/>
              <a:ext cx="27316" cy="301163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16" h="301163">
                  <a:moveTo>
                    <a:pt x="27316" y="0"/>
                  </a:moveTo>
                  <a:lnTo>
                    <a:pt x="8593" y="131902"/>
                  </a:lnTo>
                  <a:lnTo>
                    <a:pt x="14310" y="257645"/>
                  </a:lnTo>
                  <a:lnTo>
                    <a:pt x="0" y="3011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3171349" y="2432188"/>
            <a:ext cx="275453" cy="674422"/>
            <a:chOff x="3446295" y="3095526"/>
            <a:chExt cx="275453" cy="674422"/>
          </a:xfrm>
        </p:grpSpPr>
        <p:sp>
          <p:nvSpPr>
            <p:cNvPr id="79" name="椭圆 78"/>
            <p:cNvSpPr/>
            <p:nvPr/>
          </p:nvSpPr>
          <p:spPr>
            <a:xfrm rot="20889578">
              <a:off x="3446295" y="30955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 rot="20889578">
              <a:off x="3642655" y="3539152"/>
              <a:ext cx="79093" cy="230796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3619500" y="3286125"/>
              <a:ext cx="76200" cy="257175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57175">
                  <a:moveTo>
                    <a:pt x="0" y="0"/>
                  </a:moveTo>
                  <a:cubicBezTo>
                    <a:pt x="19050" y="34925"/>
                    <a:pt x="39688" y="23812"/>
                    <a:pt x="57150" y="104775"/>
                  </a:cubicBezTo>
                  <a:cubicBezTo>
                    <a:pt x="74612" y="185738"/>
                    <a:pt x="69850" y="206375"/>
                    <a:pt x="76200" y="2571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3624263" y="3333749"/>
              <a:ext cx="28575" cy="233363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8575" y="152400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3057050" y="2565538"/>
            <a:ext cx="392855" cy="488287"/>
            <a:chOff x="3189121" y="3395564"/>
            <a:chExt cx="392855" cy="488287"/>
          </a:xfrm>
        </p:grpSpPr>
        <p:sp>
          <p:nvSpPr>
            <p:cNvPr id="84" name="椭圆 83"/>
            <p:cNvSpPr/>
            <p:nvPr/>
          </p:nvSpPr>
          <p:spPr>
            <a:xfrm rot="20889578">
              <a:off x="3189121" y="339556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任意多边形 84"/>
            <p:cNvSpPr/>
            <p:nvPr/>
          </p:nvSpPr>
          <p:spPr>
            <a:xfrm rot="615665">
              <a:off x="3483146" y="3672384"/>
              <a:ext cx="98830" cy="21146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 rot="20820909">
              <a:off x="3433763" y="3471864"/>
              <a:ext cx="147637" cy="238125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57175">
                  <a:moveTo>
                    <a:pt x="0" y="0"/>
                  </a:moveTo>
                  <a:cubicBezTo>
                    <a:pt x="19050" y="34925"/>
                    <a:pt x="39688" y="23812"/>
                    <a:pt x="57150" y="104775"/>
                  </a:cubicBezTo>
                  <a:cubicBezTo>
                    <a:pt x="74612" y="185738"/>
                    <a:pt x="69850" y="206375"/>
                    <a:pt x="76200" y="2571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 rot="480264">
              <a:off x="3381376" y="3538538"/>
              <a:ext cx="119063" cy="152400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2933225" y="2700087"/>
            <a:ext cx="535730" cy="315639"/>
            <a:chOff x="3122446" y="3896825"/>
            <a:chExt cx="535730" cy="315639"/>
          </a:xfrm>
        </p:grpSpPr>
        <p:sp>
          <p:nvSpPr>
            <p:cNvPr id="89" name="椭圆 88"/>
            <p:cNvSpPr/>
            <p:nvPr/>
          </p:nvSpPr>
          <p:spPr>
            <a:xfrm rot="20889578">
              <a:off x="3122446" y="390991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任意多边形 89"/>
            <p:cNvSpPr/>
            <p:nvPr/>
          </p:nvSpPr>
          <p:spPr>
            <a:xfrm rot="615665">
              <a:off x="3559346" y="4000997"/>
              <a:ext cx="98830" cy="21146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任意多边形 90"/>
            <p:cNvSpPr/>
            <p:nvPr/>
          </p:nvSpPr>
          <p:spPr>
            <a:xfrm rot="18672052">
              <a:off x="3403905" y="3848011"/>
              <a:ext cx="197829" cy="295458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103488"/>
                <a:gd name="connsiteY0" fmla="*/ 0 h 275546"/>
                <a:gd name="connsiteX1" fmla="*/ 84438 w 103488"/>
                <a:gd name="connsiteY1" fmla="*/ 123146 h 275546"/>
                <a:gd name="connsiteX2" fmla="*/ 103488 w 103488"/>
                <a:gd name="connsiteY2" fmla="*/ 275546 h 275546"/>
                <a:gd name="connsiteX0" fmla="*/ 0 w 102106"/>
                <a:gd name="connsiteY0" fmla="*/ 0 h 319095"/>
                <a:gd name="connsiteX1" fmla="*/ 84438 w 102106"/>
                <a:gd name="connsiteY1" fmla="*/ 123146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106" h="319095">
                  <a:moveTo>
                    <a:pt x="0" y="0"/>
                  </a:moveTo>
                  <a:cubicBezTo>
                    <a:pt x="19050" y="34925"/>
                    <a:pt x="47063" y="-2122"/>
                    <a:pt x="80272" y="89761"/>
                  </a:cubicBezTo>
                  <a:cubicBezTo>
                    <a:pt x="113481" y="181644"/>
                    <a:pt x="95756" y="268295"/>
                    <a:pt x="102106" y="31909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" name="任意多边形 91"/>
            <p:cNvSpPr/>
            <p:nvPr/>
          </p:nvSpPr>
          <p:spPr>
            <a:xfrm rot="19728561">
              <a:off x="3371852" y="3929062"/>
              <a:ext cx="119063" cy="152400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2928463" y="2706588"/>
            <a:ext cx="550772" cy="334448"/>
            <a:chOff x="3655847" y="3869989"/>
            <a:chExt cx="550772" cy="334448"/>
          </a:xfrm>
        </p:grpSpPr>
        <p:sp>
          <p:nvSpPr>
            <p:cNvPr id="94" name="椭圆 93"/>
            <p:cNvSpPr/>
            <p:nvPr/>
          </p:nvSpPr>
          <p:spPr>
            <a:xfrm rot="20889578">
              <a:off x="3655847" y="399563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任意多边形 94"/>
            <p:cNvSpPr/>
            <p:nvPr/>
          </p:nvSpPr>
          <p:spPr>
            <a:xfrm rot="18569250">
              <a:off x="4015051" y="3857079"/>
              <a:ext cx="95772" cy="28736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任意多边形 95"/>
            <p:cNvSpPr/>
            <p:nvPr/>
          </p:nvSpPr>
          <p:spPr>
            <a:xfrm rot="16411243">
              <a:off x="3816046" y="3827370"/>
              <a:ext cx="128564" cy="213802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103488"/>
                <a:gd name="connsiteY0" fmla="*/ 0 h 275546"/>
                <a:gd name="connsiteX1" fmla="*/ 84438 w 103488"/>
                <a:gd name="connsiteY1" fmla="*/ 123146 h 275546"/>
                <a:gd name="connsiteX2" fmla="*/ 103488 w 103488"/>
                <a:gd name="connsiteY2" fmla="*/ 275546 h 275546"/>
                <a:gd name="connsiteX0" fmla="*/ 0 w 102106"/>
                <a:gd name="connsiteY0" fmla="*/ 0 h 319095"/>
                <a:gd name="connsiteX1" fmla="*/ 84438 w 102106"/>
                <a:gd name="connsiteY1" fmla="*/ 123146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106" h="319095">
                  <a:moveTo>
                    <a:pt x="0" y="0"/>
                  </a:moveTo>
                  <a:cubicBezTo>
                    <a:pt x="19050" y="34925"/>
                    <a:pt x="47063" y="-2122"/>
                    <a:pt x="80272" y="89761"/>
                  </a:cubicBezTo>
                  <a:cubicBezTo>
                    <a:pt x="113481" y="181644"/>
                    <a:pt x="95756" y="268295"/>
                    <a:pt x="102106" y="31909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 rot="19728561">
              <a:off x="3852565" y="3888733"/>
              <a:ext cx="71197" cy="146804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2918939" y="2296461"/>
            <a:ext cx="208800" cy="830302"/>
            <a:chOff x="3793959" y="3655123"/>
            <a:chExt cx="208800" cy="830302"/>
          </a:xfrm>
        </p:grpSpPr>
        <p:sp>
          <p:nvSpPr>
            <p:cNvPr id="99" name="椭圆 98"/>
            <p:cNvSpPr/>
            <p:nvPr/>
          </p:nvSpPr>
          <p:spPr>
            <a:xfrm rot="20889578">
              <a:off x="3793959" y="427662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 rot="10167172">
              <a:off x="3803750" y="3655123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3818567" y="4005263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3824288" y="3981450"/>
              <a:ext cx="76200" cy="138113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695366" y="2482200"/>
            <a:ext cx="403798" cy="696953"/>
            <a:chOff x="3113187" y="3450336"/>
            <a:chExt cx="403798" cy="696953"/>
          </a:xfrm>
        </p:grpSpPr>
        <p:sp>
          <p:nvSpPr>
            <p:cNvPr id="104" name="椭圆 103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" name="组合 108"/>
          <p:cNvGrpSpPr/>
          <p:nvPr/>
        </p:nvGrpSpPr>
        <p:grpSpPr>
          <a:xfrm rot="18642377">
            <a:off x="2538204" y="2706036"/>
            <a:ext cx="403798" cy="696953"/>
            <a:chOff x="3113187" y="3450336"/>
            <a:chExt cx="403798" cy="696953"/>
          </a:xfrm>
        </p:grpSpPr>
        <p:sp>
          <p:nvSpPr>
            <p:cNvPr id="110" name="椭圆 109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" name="组合 114"/>
          <p:cNvGrpSpPr/>
          <p:nvPr/>
        </p:nvGrpSpPr>
        <p:grpSpPr>
          <a:xfrm rot="15638821">
            <a:off x="2595354" y="2996548"/>
            <a:ext cx="403798" cy="696953"/>
            <a:chOff x="3113187" y="3450336"/>
            <a:chExt cx="403798" cy="696953"/>
          </a:xfrm>
        </p:grpSpPr>
        <p:sp>
          <p:nvSpPr>
            <p:cNvPr id="116" name="椭圆 115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" name="任意多边形 119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 rot="1340034">
            <a:off x="2935494" y="3099039"/>
            <a:ext cx="208800" cy="976313"/>
            <a:chOff x="4129602" y="3952875"/>
            <a:chExt cx="208800" cy="976313"/>
          </a:xfrm>
        </p:grpSpPr>
        <p:sp>
          <p:nvSpPr>
            <p:cNvPr id="122" name="椭圆 121"/>
            <p:cNvSpPr/>
            <p:nvPr/>
          </p:nvSpPr>
          <p:spPr>
            <a:xfrm rot="12600903">
              <a:off x="4129602" y="407144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4229100" y="4281488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4229100" y="3952875"/>
              <a:ext cx="85725" cy="419100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19100">
                  <a:moveTo>
                    <a:pt x="0" y="419100"/>
                  </a:moveTo>
                  <a:lnTo>
                    <a:pt x="57150" y="14288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4219575" y="4543425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4195763" y="4381500"/>
              <a:ext cx="66675" cy="252412"/>
            </a:xfrm>
            <a:custGeom>
              <a:avLst/>
              <a:gdLst>
                <a:gd name="connsiteX0" fmla="*/ 76200 w 76200"/>
                <a:gd name="connsiteY0" fmla="*/ 0 h 228600"/>
                <a:gd name="connsiteX1" fmla="*/ 0 w 76200"/>
                <a:gd name="connsiteY1" fmla="*/ 119063 h 228600"/>
                <a:gd name="connsiteX2" fmla="*/ 71438 w 76200"/>
                <a:gd name="connsiteY2" fmla="*/ 228600 h 228600"/>
                <a:gd name="connsiteX3" fmla="*/ 71438 w 76200"/>
                <a:gd name="connsiteY3" fmla="*/ 228600 h 228600"/>
                <a:gd name="connsiteX0" fmla="*/ 76200 w 109538"/>
                <a:gd name="connsiteY0" fmla="*/ 0 h 252412"/>
                <a:gd name="connsiteX1" fmla="*/ 0 w 109538"/>
                <a:gd name="connsiteY1" fmla="*/ 119063 h 252412"/>
                <a:gd name="connsiteX2" fmla="*/ 71438 w 109538"/>
                <a:gd name="connsiteY2" fmla="*/ 228600 h 252412"/>
                <a:gd name="connsiteX3" fmla="*/ 109538 w 109538"/>
                <a:gd name="connsiteY3" fmla="*/ 252412 h 252412"/>
                <a:gd name="connsiteX0" fmla="*/ 33337 w 66675"/>
                <a:gd name="connsiteY0" fmla="*/ 0 h 252412"/>
                <a:gd name="connsiteX1" fmla="*/ 0 w 66675"/>
                <a:gd name="connsiteY1" fmla="*/ 138113 h 252412"/>
                <a:gd name="connsiteX2" fmla="*/ 28575 w 66675"/>
                <a:gd name="connsiteY2" fmla="*/ 228600 h 252412"/>
                <a:gd name="connsiteX3" fmla="*/ 66675 w 66675"/>
                <a:gd name="connsiteY3" fmla="*/ 252412 h 252412"/>
                <a:gd name="connsiteX0" fmla="*/ 33337 w 66675"/>
                <a:gd name="connsiteY0" fmla="*/ 0 h 252412"/>
                <a:gd name="connsiteX1" fmla="*/ 0 w 66675"/>
                <a:gd name="connsiteY1" fmla="*/ 138113 h 252412"/>
                <a:gd name="connsiteX2" fmla="*/ 66675 w 66675"/>
                <a:gd name="connsiteY2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52412">
                  <a:moveTo>
                    <a:pt x="33337" y="0"/>
                  </a:moveTo>
                  <a:lnTo>
                    <a:pt x="0" y="138113"/>
                  </a:lnTo>
                  <a:cubicBezTo>
                    <a:pt x="5556" y="180182"/>
                    <a:pt x="52785" y="228600"/>
                    <a:pt x="66675" y="2524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" name="组合 126"/>
          <p:cNvGrpSpPr/>
          <p:nvPr/>
        </p:nvGrpSpPr>
        <p:grpSpPr>
          <a:xfrm>
            <a:off x="3125994" y="3156188"/>
            <a:ext cx="208800" cy="988358"/>
            <a:chOff x="4682053" y="4062413"/>
            <a:chExt cx="208800" cy="988358"/>
          </a:xfrm>
        </p:grpSpPr>
        <p:sp>
          <p:nvSpPr>
            <p:cNvPr id="128" name="椭圆 127"/>
            <p:cNvSpPr/>
            <p:nvPr/>
          </p:nvSpPr>
          <p:spPr>
            <a:xfrm rot="12600903">
              <a:off x="4682053" y="419303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4781551" y="4403071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4781551" y="4088745"/>
              <a:ext cx="85725" cy="404813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04813">
                  <a:moveTo>
                    <a:pt x="0" y="404813"/>
                  </a:moveTo>
                  <a:lnTo>
                    <a:pt x="38100" y="28576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4772026" y="4665008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4781550" y="4062413"/>
              <a:ext cx="66675" cy="466725"/>
            </a:xfrm>
            <a:custGeom>
              <a:avLst/>
              <a:gdLst>
                <a:gd name="connsiteX0" fmla="*/ 0 w 66675"/>
                <a:gd name="connsiteY0" fmla="*/ 466725 h 466725"/>
                <a:gd name="connsiteX1" fmla="*/ 38100 w 66675"/>
                <a:gd name="connsiteY1" fmla="*/ 33337 h 466725"/>
                <a:gd name="connsiteX2" fmla="*/ 66675 w 66675"/>
                <a:gd name="connsiteY2" fmla="*/ 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466725">
                  <a:moveTo>
                    <a:pt x="0" y="466725"/>
                  </a:moveTo>
                  <a:lnTo>
                    <a:pt x="38100" y="33337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" name="组合 132"/>
          <p:cNvGrpSpPr/>
          <p:nvPr/>
        </p:nvGrpSpPr>
        <p:grpSpPr>
          <a:xfrm rot="18184766">
            <a:off x="3540331" y="2989501"/>
            <a:ext cx="208800" cy="988358"/>
            <a:chOff x="4682053" y="4062413"/>
            <a:chExt cx="208800" cy="988358"/>
          </a:xfrm>
        </p:grpSpPr>
        <p:sp>
          <p:nvSpPr>
            <p:cNvPr id="134" name="椭圆 133"/>
            <p:cNvSpPr/>
            <p:nvPr/>
          </p:nvSpPr>
          <p:spPr>
            <a:xfrm rot="12600903">
              <a:off x="4682053" y="419303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4781551" y="4403071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4781551" y="4088745"/>
              <a:ext cx="85725" cy="404813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04813">
                  <a:moveTo>
                    <a:pt x="0" y="404813"/>
                  </a:moveTo>
                  <a:lnTo>
                    <a:pt x="38100" y="28576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4772026" y="4665008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4781550" y="4062413"/>
              <a:ext cx="66675" cy="466725"/>
            </a:xfrm>
            <a:custGeom>
              <a:avLst/>
              <a:gdLst>
                <a:gd name="connsiteX0" fmla="*/ 0 w 66675"/>
                <a:gd name="connsiteY0" fmla="*/ 466725 h 466725"/>
                <a:gd name="connsiteX1" fmla="*/ 38100 w 66675"/>
                <a:gd name="connsiteY1" fmla="*/ 33337 h 466725"/>
                <a:gd name="connsiteX2" fmla="*/ 66675 w 66675"/>
                <a:gd name="connsiteY2" fmla="*/ 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466725">
                  <a:moveTo>
                    <a:pt x="0" y="466725"/>
                  </a:moveTo>
                  <a:lnTo>
                    <a:pt x="38100" y="33337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9" name="组合 138"/>
          <p:cNvGrpSpPr/>
          <p:nvPr/>
        </p:nvGrpSpPr>
        <p:grpSpPr>
          <a:xfrm>
            <a:off x="3289734" y="3259458"/>
            <a:ext cx="987956" cy="208800"/>
            <a:chOff x="5469680" y="4427621"/>
            <a:chExt cx="987956" cy="208800"/>
          </a:xfrm>
        </p:grpSpPr>
        <p:sp>
          <p:nvSpPr>
            <p:cNvPr id="140" name="椭圆 139"/>
            <p:cNvSpPr/>
            <p:nvPr/>
          </p:nvSpPr>
          <p:spPr>
            <a:xfrm rot="8370550">
              <a:off x="5580747" y="4427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 rot="17369647">
              <a:off x="5608570" y="4326690"/>
              <a:ext cx="71407" cy="349187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  <a:gd name="connsiteX0" fmla="*/ 0 w 60854"/>
                <a:gd name="connsiteY0" fmla="*/ 446529 h 446529"/>
                <a:gd name="connsiteX1" fmla="*/ 38100 w 60854"/>
                <a:gd name="connsiteY1" fmla="*/ 70292 h 446529"/>
                <a:gd name="connsiteX2" fmla="*/ 60854 w 60854"/>
                <a:gd name="connsiteY2" fmla="*/ 0 h 446529"/>
                <a:gd name="connsiteX0" fmla="*/ 68534 w 129388"/>
                <a:gd name="connsiteY0" fmla="*/ 446529 h 446529"/>
                <a:gd name="connsiteX1" fmla="*/ 0 w 129388"/>
                <a:gd name="connsiteY1" fmla="*/ 168666 h 446529"/>
                <a:gd name="connsiteX2" fmla="*/ 129388 w 129388"/>
                <a:gd name="connsiteY2" fmla="*/ 0 h 446529"/>
                <a:gd name="connsiteX0" fmla="*/ 71407 w 71407"/>
                <a:gd name="connsiteY0" fmla="*/ 349187 h 349187"/>
                <a:gd name="connsiteX1" fmla="*/ 2873 w 71407"/>
                <a:gd name="connsiteY1" fmla="*/ 71324 h 349187"/>
                <a:gd name="connsiteX2" fmla="*/ 0 w 71407"/>
                <a:gd name="connsiteY2" fmla="*/ 0 h 3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7" h="349187">
                  <a:moveTo>
                    <a:pt x="71407" y="349187"/>
                  </a:moveTo>
                  <a:lnTo>
                    <a:pt x="2873" y="713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 rot="17369647">
              <a:off x="6238065" y="4362950"/>
              <a:ext cx="53936" cy="385207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9525 w 53333"/>
                <a:gd name="connsiteY2" fmla="*/ 347663 h 385763"/>
                <a:gd name="connsiteX3" fmla="*/ 23812 w 53333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25617 w 53333"/>
                <a:gd name="connsiteY2" fmla="*/ 321759 h 385763"/>
                <a:gd name="connsiteX3" fmla="*/ 23812 w 53333"/>
                <a:gd name="connsiteY3" fmla="*/ 385763 h 385763"/>
                <a:gd name="connsiteX0" fmla="*/ 0 w 53936"/>
                <a:gd name="connsiteY0" fmla="*/ 0 h 385207"/>
                <a:gd name="connsiteX1" fmla="*/ 53333 w 53936"/>
                <a:gd name="connsiteY1" fmla="*/ 172193 h 385207"/>
                <a:gd name="connsiteX2" fmla="*/ 25617 w 53936"/>
                <a:gd name="connsiteY2" fmla="*/ 321759 h 385207"/>
                <a:gd name="connsiteX3" fmla="*/ 53927 w 53936"/>
                <a:gd name="connsiteY3" fmla="*/ 385207 h 38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36" h="385207">
                  <a:moveTo>
                    <a:pt x="0" y="0"/>
                  </a:moveTo>
                  <a:lnTo>
                    <a:pt x="53333" y="172193"/>
                  </a:lnTo>
                  <a:lnTo>
                    <a:pt x="25617" y="321759"/>
                  </a:lnTo>
                  <a:cubicBezTo>
                    <a:pt x="25015" y="343094"/>
                    <a:pt x="54529" y="363872"/>
                    <a:pt x="53927" y="3852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 rot="21191088">
              <a:off x="5795962" y="4489285"/>
              <a:ext cx="295275" cy="49378"/>
            </a:xfrm>
            <a:custGeom>
              <a:avLst/>
              <a:gdLst>
                <a:gd name="connsiteX0" fmla="*/ 0 w 295275"/>
                <a:gd name="connsiteY0" fmla="*/ 9525 h 47625"/>
                <a:gd name="connsiteX1" fmla="*/ 152400 w 295275"/>
                <a:gd name="connsiteY1" fmla="*/ 0 h 47625"/>
                <a:gd name="connsiteX2" fmla="*/ 295275 w 295275"/>
                <a:gd name="connsiteY2" fmla="*/ 47625 h 47625"/>
                <a:gd name="connsiteX0" fmla="*/ 0 w 295275"/>
                <a:gd name="connsiteY0" fmla="*/ 11278 h 49378"/>
                <a:gd name="connsiteX1" fmla="*/ 152400 w 295275"/>
                <a:gd name="connsiteY1" fmla="*/ 1753 h 49378"/>
                <a:gd name="connsiteX2" fmla="*/ 295275 w 295275"/>
                <a:gd name="connsiteY2" fmla="*/ 49378 h 4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49378">
                  <a:moveTo>
                    <a:pt x="0" y="11278"/>
                  </a:moveTo>
                  <a:cubicBezTo>
                    <a:pt x="50800" y="8103"/>
                    <a:pt x="103187" y="-4597"/>
                    <a:pt x="152400" y="1753"/>
                  </a:cubicBezTo>
                  <a:cubicBezTo>
                    <a:pt x="201613" y="8103"/>
                    <a:pt x="247650" y="33503"/>
                    <a:pt x="295275" y="4937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 rot="1182048">
            <a:off x="3551673" y="3364232"/>
            <a:ext cx="987956" cy="208800"/>
            <a:chOff x="5469680" y="4427621"/>
            <a:chExt cx="987956" cy="208800"/>
          </a:xfrm>
        </p:grpSpPr>
        <p:sp>
          <p:nvSpPr>
            <p:cNvPr id="145" name="椭圆 144"/>
            <p:cNvSpPr/>
            <p:nvPr/>
          </p:nvSpPr>
          <p:spPr>
            <a:xfrm rot="8370550">
              <a:off x="5580747" y="4427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 rot="17369647">
              <a:off x="5608570" y="4326690"/>
              <a:ext cx="71407" cy="349187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  <a:gd name="connsiteX0" fmla="*/ 0 w 60854"/>
                <a:gd name="connsiteY0" fmla="*/ 446529 h 446529"/>
                <a:gd name="connsiteX1" fmla="*/ 38100 w 60854"/>
                <a:gd name="connsiteY1" fmla="*/ 70292 h 446529"/>
                <a:gd name="connsiteX2" fmla="*/ 60854 w 60854"/>
                <a:gd name="connsiteY2" fmla="*/ 0 h 446529"/>
                <a:gd name="connsiteX0" fmla="*/ 68534 w 129388"/>
                <a:gd name="connsiteY0" fmla="*/ 446529 h 446529"/>
                <a:gd name="connsiteX1" fmla="*/ 0 w 129388"/>
                <a:gd name="connsiteY1" fmla="*/ 168666 h 446529"/>
                <a:gd name="connsiteX2" fmla="*/ 129388 w 129388"/>
                <a:gd name="connsiteY2" fmla="*/ 0 h 446529"/>
                <a:gd name="connsiteX0" fmla="*/ 71407 w 71407"/>
                <a:gd name="connsiteY0" fmla="*/ 349187 h 349187"/>
                <a:gd name="connsiteX1" fmla="*/ 2873 w 71407"/>
                <a:gd name="connsiteY1" fmla="*/ 71324 h 349187"/>
                <a:gd name="connsiteX2" fmla="*/ 0 w 71407"/>
                <a:gd name="connsiteY2" fmla="*/ 0 h 3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7" h="349187">
                  <a:moveTo>
                    <a:pt x="71407" y="349187"/>
                  </a:moveTo>
                  <a:lnTo>
                    <a:pt x="2873" y="713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 rot="17369647">
              <a:off x="6238065" y="4362950"/>
              <a:ext cx="53936" cy="385207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9525 w 53333"/>
                <a:gd name="connsiteY2" fmla="*/ 347663 h 385763"/>
                <a:gd name="connsiteX3" fmla="*/ 23812 w 53333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25617 w 53333"/>
                <a:gd name="connsiteY2" fmla="*/ 321759 h 385763"/>
                <a:gd name="connsiteX3" fmla="*/ 23812 w 53333"/>
                <a:gd name="connsiteY3" fmla="*/ 385763 h 385763"/>
                <a:gd name="connsiteX0" fmla="*/ 0 w 53936"/>
                <a:gd name="connsiteY0" fmla="*/ 0 h 385207"/>
                <a:gd name="connsiteX1" fmla="*/ 53333 w 53936"/>
                <a:gd name="connsiteY1" fmla="*/ 172193 h 385207"/>
                <a:gd name="connsiteX2" fmla="*/ 25617 w 53936"/>
                <a:gd name="connsiteY2" fmla="*/ 321759 h 385207"/>
                <a:gd name="connsiteX3" fmla="*/ 53927 w 53936"/>
                <a:gd name="connsiteY3" fmla="*/ 385207 h 38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36" h="385207">
                  <a:moveTo>
                    <a:pt x="0" y="0"/>
                  </a:moveTo>
                  <a:lnTo>
                    <a:pt x="53333" y="172193"/>
                  </a:lnTo>
                  <a:lnTo>
                    <a:pt x="25617" y="321759"/>
                  </a:lnTo>
                  <a:cubicBezTo>
                    <a:pt x="25015" y="343094"/>
                    <a:pt x="54529" y="363872"/>
                    <a:pt x="53927" y="3852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 rot="21191088">
              <a:off x="5795962" y="4489285"/>
              <a:ext cx="295275" cy="49378"/>
            </a:xfrm>
            <a:custGeom>
              <a:avLst/>
              <a:gdLst>
                <a:gd name="connsiteX0" fmla="*/ 0 w 295275"/>
                <a:gd name="connsiteY0" fmla="*/ 9525 h 47625"/>
                <a:gd name="connsiteX1" fmla="*/ 152400 w 295275"/>
                <a:gd name="connsiteY1" fmla="*/ 0 h 47625"/>
                <a:gd name="connsiteX2" fmla="*/ 295275 w 295275"/>
                <a:gd name="connsiteY2" fmla="*/ 47625 h 47625"/>
                <a:gd name="connsiteX0" fmla="*/ 0 w 295275"/>
                <a:gd name="connsiteY0" fmla="*/ 11278 h 49378"/>
                <a:gd name="connsiteX1" fmla="*/ 152400 w 295275"/>
                <a:gd name="connsiteY1" fmla="*/ 1753 h 49378"/>
                <a:gd name="connsiteX2" fmla="*/ 295275 w 295275"/>
                <a:gd name="connsiteY2" fmla="*/ 49378 h 4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49378">
                  <a:moveTo>
                    <a:pt x="0" y="11278"/>
                  </a:moveTo>
                  <a:cubicBezTo>
                    <a:pt x="50800" y="8103"/>
                    <a:pt x="103187" y="-4597"/>
                    <a:pt x="152400" y="1753"/>
                  </a:cubicBezTo>
                  <a:cubicBezTo>
                    <a:pt x="201613" y="8103"/>
                    <a:pt x="247650" y="33503"/>
                    <a:pt x="295275" y="4937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3631201" y="3273688"/>
            <a:ext cx="909638" cy="685800"/>
            <a:chOff x="5038725" y="1828800"/>
            <a:chExt cx="909638" cy="685800"/>
          </a:xfrm>
        </p:grpSpPr>
        <p:sp>
          <p:nvSpPr>
            <p:cNvPr id="150" name="椭圆 149"/>
            <p:cNvSpPr/>
            <p:nvPr/>
          </p:nvSpPr>
          <p:spPr>
            <a:xfrm>
              <a:off x="5206164" y="1885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5038725" y="2057401"/>
              <a:ext cx="433388" cy="300038"/>
            </a:xfrm>
            <a:custGeom>
              <a:avLst/>
              <a:gdLst>
                <a:gd name="connsiteX0" fmla="*/ 395288 w 395288"/>
                <a:gd name="connsiteY0" fmla="*/ 0 h 276225"/>
                <a:gd name="connsiteX1" fmla="*/ 247650 w 395288"/>
                <a:gd name="connsiteY1" fmla="*/ 76200 h 276225"/>
                <a:gd name="connsiteX2" fmla="*/ 90488 w 395288"/>
                <a:gd name="connsiteY2" fmla="*/ 195262 h 276225"/>
                <a:gd name="connsiteX3" fmla="*/ 0 w 395288"/>
                <a:gd name="connsiteY3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88" h="276225">
                  <a:moveTo>
                    <a:pt x="395288" y="0"/>
                  </a:moveTo>
                  <a:lnTo>
                    <a:pt x="247650" y="76200"/>
                  </a:lnTo>
                  <a:lnTo>
                    <a:pt x="90488" y="195262"/>
                  </a:lnTo>
                  <a:lnTo>
                    <a:pt x="0" y="2762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5419725" y="2024063"/>
              <a:ext cx="209550" cy="38100"/>
            </a:xfrm>
            <a:custGeom>
              <a:avLst/>
              <a:gdLst>
                <a:gd name="connsiteX0" fmla="*/ 0 w 209550"/>
                <a:gd name="connsiteY0" fmla="*/ 0 h 38100"/>
                <a:gd name="connsiteX1" fmla="*/ 209550 w 209550"/>
                <a:gd name="connsiteY1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" h="38100">
                  <a:moveTo>
                    <a:pt x="0" y="0"/>
                  </a:moveTo>
                  <a:lnTo>
                    <a:pt x="209550" y="381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5048250" y="1828800"/>
              <a:ext cx="233363" cy="61913"/>
            </a:xfrm>
            <a:custGeom>
              <a:avLst/>
              <a:gdLst>
                <a:gd name="connsiteX0" fmla="*/ 0 w 233363"/>
                <a:gd name="connsiteY0" fmla="*/ 14288 h 61913"/>
                <a:gd name="connsiteX1" fmla="*/ 76200 w 233363"/>
                <a:gd name="connsiteY1" fmla="*/ 0 h 61913"/>
                <a:gd name="connsiteX2" fmla="*/ 233363 w 233363"/>
                <a:gd name="connsiteY2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3" h="61913">
                  <a:moveTo>
                    <a:pt x="0" y="14288"/>
                  </a:moveTo>
                  <a:lnTo>
                    <a:pt x="76200" y="0"/>
                  </a:lnTo>
                  <a:lnTo>
                    <a:pt x="233363" y="6191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5624513" y="2071688"/>
              <a:ext cx="323850" cy="442912"/>
            </a:xfrm>
            <a:custGeom>
              <a:avLst/>
              <a:gdLst>
                <a:gd name="connsiteX0" fmla="*/ 323850 w 323850"/>
                <a:gd name="connsiteY0" fmla="*/ 442912 h 442912"/>
                <a:gd name="connsiteX1" fmla="*/ 276225 w 323850"/>
                <a:gd name="connsiteY1" fmla="*/ 414337 h 442912"/>
                <a:gd name="connsiteX2" fmla="*/ 247650 w 323850"/>
                <a:gd name="connsiteY2" fmla="*/ 190500 h 442912"/>
                <a:gd name="connsiteX3" fmla="*/ 0 w 323850"/>
                <a:gd name="connsiteY3" fmla="*/ 0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442912">
                  <a:moveTo>
                    <a:pt x="323850" y="442912"/>
                  </a:moveTo>
                  <a:lnTo>
                    <a:pt x="276225" y="414337"/>
                  </a:lnTo>
                  <a:lnTo>
                    <a:pt x="247650" y="19050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5619750" y="1962150"/>
              <a:ext cx="228600" cy="161925"/>
            </a:xfrm>
            <a:custGeom>
              <a:avLst/>
              <a:gdLst>
                <a:gd name="connsiteX0" fmla="*/ 0 w 228600"/>
                <a:gd name="connsiteY0" fmla="*/ 104775 h 161925"/>
                <a:gd name="connsiteX1" fmla="*/ 4763 w 228600"/>
                <a:gd name="connsiteY1" fmla="*/ 0 h 161925"/>
                <a:gd name="connsiteX2" fmla="*/ 138113 w 228600"/>
                <a:gd name="connsiteY2" fmla="*/ 161925 h 161925"/>
                <a:gd name="connsiteX3" fmla="*/ 228600 w 228600"/>
                <a:gd name="connsiteY3" fmla="*/ 14763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161925">
                  <a:moveTo>
                    <a:pt x="0" y="104775"/>
                  </a:moveTo>
                  <a:lnTo>
                    <a:pt x="4763" y="0"/>
                  </a:lnTo>
                  <a:lnTo>
                    <a:pt x="138113" y="161925"/>
                  </a:lnTo>
                  <a:lnTo>
                    <a:pt x="228600" y="1476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4309968" y="3716051"/>
            <a:ext cx="681038" cy="578859"/>
            <a:chOff x="4752975" y="2316741"/>
            <a:chExt cx="681038" cy="578859"/>
          </a:xfrm>
        </p:grpSpPr>
        <p:sp>
          <p:nvSpPr>
            <p:cNvPr id="157" name="椭圆 156"/>
            <p:cNvSpPr/>
            <p:nvPr/>
          </p:nvSpPr>
          <p:spPr>
            <a:xfrm>
              <a:off x="5022239" y="231674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5057775" y="2466975"/>
              <a:ext cx="376238" cy="100013"/>
            </a:xfrm>
            <a:custGeom>
              <a:avLst/>
              <a:gdLst>
                <a:gd name="connsiteX0" fmla="*/ 0 w 376238"/>
                <a:gd name="connsiteY0" fmla="*/ 76200 h 100013"/>
                <a:gd name="connsiteX1" fmla="*/ 209550 w 376238"/>
                <a:gd name="connsiteY1" fmla="*/ 100013 h 100013"/>
                <a:gd name="connsiteX2" fmla="*/ 347663 w 376238"/>
                <a:gd name="connsiteY2" fmla="*/ 76200 h 100013"/>
                <a:gd name="connsiteX3" fmla="*/ 376238 w 376238"/>
                <a:gd name="connsiteY3" fmla="*/ 0 h 10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38" h="100013">
                  <a:moveTo>
                    <a:pt x="0" y="76200"/>
                  </a:moveTo>
                  <a:lnTo>
                    <a:pt x="209550" y="100013"/>
                  </a:lnTo>
                  <a:lnTo>
                    <a:pt x="347663" y="76200"/>
                  </a:lnTo>
                  <a:lnTo>
                    <a:pt x="37623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4752975" y="2509838"/>
              <a:ext cx="309563" cy="52387"/>
            </a:xfrm>
            <a:custGeom>
              <a:avLst/>
              <a:gdLst>
                <a:gd name="connsiteX0" fmla="*/ 0 w 309563"/>
                <a:gd name="connsiteY0" fmla="*/ 52387 h 52387"/>
                <a:gd name="connsiteX1" fmla="*/ 100013 w 309563"/>
                <a:gd name="connsiteY1" fmla="*/ 0 h 52387"/>
                <a:gd name="connsiteX2" fmla="*/ 257175 w 309563"/>
                <a:gd name="connsiteY2" fmla="*/ 4762 h 52387"/>
                <a:gd name="connsiteX3" fmla="*/ 309563 w 309563"/>
                <a:gd name="connsiteY3" fmla="*/ 1905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3" h="52387">
                  <a:moveTo>
                    <a:pt x="0" y="52387"/>
                  </a:moveTo>
                  <a:lnTo>
                    <a:pt x="100013" y="0"/>
                  </a:lnTo>
                  <a:lnTo>
                    <a:pt x="257175" y="4762"/>
                  </a:lnTo>
                  <a:lnTo>
                    <a:pt x="309563" y="19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4938713" y="2528888"/>
              <a:ext cx="128587" cy="366712"/>
            </a:xfrm>
            <a:custGeom>
              <a:avLst/>
              <a:gdLst>
                <a:gd name="connsiteX0" fmla="*/ 123825 w 128587"/>
                <a:gd name="connsiteY0" fmla="*/ 0 h 366712"/>
                <a:gd name="connsiteX1" fmla="*/ 0 w 128587"/>
                <a:gd name="connsiteY1" fmla="*/ 85725 h 366712"/>
                <a:gd name="connsiteX2" fmla="*/ 4762 w 128587"/>
                <a:gd name="connsiteY2" fmla="*/ 214312 h 366712"/>
                <a:gd name="connsiteX3" fmla="*/ 128587 w 128587"/>
                <a:gd name="connsiteY3" fmla="*/ 185737 h 366712"/>
                <a:gd name="connsiteX4" fmla="*/ 61912 w 128587"/>
                <a:gd name="connsiteY4" fmla="*/ 300037 h 366712"/>
                <a:gd name="connsiteX5" fmla="*/ 90487 w 128587"/>
                <a:gd name="connsiteY5" fmla="*/ 366712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7" h="366712">
                  <a:moveTo>
                    <a:pt x="123825" y="0"/>
                  </a:moveTo>
                  <a:lnTo>
                    <a:pt x="0" y="85725"/>
                  </a:lnTo>
                  <a:lnTo>
                    <a:pt x="4762" y="214312"/>
                  </a:lnTo>
                  <a:lnTo>
                    <a:pt x="128587" y="185737"/>
                  </a:lnTo>
                  <a:lnTo>
                    <a:pt x="61912" y="300037"/>
                  </a:lnTo>
                  <a:lnTo>
                    <a:pt x="90487" y="3667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" name="组合 160"/>
          <p:cNvGrpSpPr/>
          <p:nvPr/>
        </p:nvGrpSpPr>
        <p:grpSpPr>
          <a:xfrm flipH="1">
            <a:off x="4509831" y="3421630"/>
            <a:ext cx="208800" cy="896778"/>
            <a:chOff x="6249829" y="474820"/>
            <a:chExt cx="208800" cy="896778"/>
          </a:xfrm>
        </p:grpSpPr>
        <p:sp>
          <p:nvSpPr>
            <p:cNvPr id="162" name="任意多边形 161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椭圆 162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168" name="直接连接符 167"/>
          <p:cNvCxnSpPr/>
          <p:nvPr/>
        </p:nvCxnSpPr>
        <p:spPr>
          <a:xfrm>
            <a:off x="4691353" y="4320932"/>
            <a:ext cx="3510951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9" name="组合 168"/>
          <p:cNvGrpSpPr/>
          <p:nvPr/>
        </p:nvGrpSpPr>
        <p:grpSpPr>
          <a:xfrm>
            <a:off x="4578032" y="3431387"/>
            <a:ext cx="224517" cy="906304"/>
            <a:chOff x="2173573" y="3652145"/>
            <a:chExt cx="224517" cy="906304"/>
          </a:xfrm>
        </p:grpSpPr>
        <p:sp>
          <p:nvSpPr>
            <p:cNvPr id="170" name="椭圆 16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4632584" y="3428829"/>
            <a:ext cx="208800" cy="892016"/>
            <a:chOff x="2594226" y="3599414"/>
            <a:chExt cx="208800" cy="892016"/>
          </a:xfrm>
        </p:grpSpPr>
        <p:sp>
          <p:nvSpPr>
            <p:cNvPr id="177" name="任意多边形 17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椭圆 17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 179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走5"/>
          <p:cNvGrpSpPr/>
          <p:nvPr/>
        </p:nvGrpSpPr>
        <p:grpSpPr>
          <a:xfrm flipH="1">
            <a:off x="4681737" y="3412338"/>
            <a:ext cx="208800" cy="906304"/>
            <a:chOff x="7073741" y="370045"/>
            <a:chExt cx="208800" cy="906304"/>
          </a:xfrm>
        </p:grpSpPr>
        <p:sp>
          <p:nvSpPr>
            <p:cNvPr id="184" name="椭圆 18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" name="走4"/>
          <p:cNvGrpSpPr/>
          <p:nvPr/>
        </p:nvGrpSpPr>
        <p:grpSpPr>
          <a:xfrm flipH="1">
            <a:off x="4720162" y="3400512"/>
            <a:ext cx="272140" cy="885763"/>
            <a:chOff x="4905376" y="593882"/>
            <a:chExt cx="272140" cy="885763"/>
          </a:xfrm>
        </p:grpSpPr>
        <p:sp>
          <p:nvSpPr>
            <p:cNvPr id="191" name="任意多边形 19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椭圆 19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4811948" y="3452652"/>
            <a:ext cx="224517" cy="906304"/>
            <a:chOff x="2173573" y="3652145"/>
            <a:chExt cx="224517" cy="906304"/>
          </a:xfrm>
        </p:grpSpPr>
        <p:sp>
          <p:nvSpPr>
            <p:cNvPr id="198" name="椭圆 19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任意多边形 19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任意多边形 20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任意多边形 20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4866500" y="3450094"/>
            <a:ext cx="208800" cy="892016"/>
            <a:chOff x="2594226" y="3599414"/>
            <a:chExt cx="208800" cy="892016"/>
          </a:xfrm>
        </p:grpSpPr>
        <p:sp>
          <p:nvSpPr>
            <p:cNvPr id="205" name="任意多边形 20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椭圆 20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任意多边形 20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任意多边形 20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任意多边形 20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" name="走5"/>
          <p:cNvGrpSpPr/>
          <p:nvPr/>
        </p:nvGrpSpPr>
        <p:grpSpPr>
          <a:xfrm flipH="1">
            <a:off x="4915653" y="3433603"/>
            <a:ext cx="208800" cy="906304"/>
            <a:chOff x="7073741" y="370045"/>
            <a:chExt cx="208800" cy="906304"/>
          </a:xfrm>
        </p:grpSpPr>
        <p:sp>
          <p:nvSpPr>
            <p:cNvPr id="212" name="椭圆 21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" name="走4"/>
          <p:cNvGrpSpPr/>
          <p:nvPr/>
        </p:nvGrpSpPr>
        <p:grpSpPr>
          <a:xfrm flipH="1">
            <a:off x="4954078" y="3421777"/>
            <a:ext cx="272140" cy="885763"/>
            <a:chOff x="4905376" y="593882"/>
            <a:chExt cx="272140" cy="885763"/>
          </a:xfrm>
        </p:grpSpPr>
        <p:sp>
          <p:nvSpPr>
            <p:cNvPr id="219" name="任意多边形 21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椭圆 21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5099027" y="3442020"/>
            <a:ext cx="224517" cy="906304"/>
            <a:chOff x="2173573" y="3652145"/>
            <a:chExt cx="224517" cy="906304"/>
          </a:xfrm>
        </p:grpSpPr>
        <p:sp>
          <p:nvSpPr>
            <p:cNvPr id="226" name="椭圆 22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任意多边形 22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5153579" y="3439462"/>
            <a:ext cx="208800" cy="892016"/>
            <a:chOff x="2594226" y="3599414"/>
            <a:chExt cx="208800" cy="892016"/>
          </a:xfrm>
        </p:grpSpPr>
        <p:sp>
          <p:nvSpPr>
            <p:cNvPr id="233" name="任意多边形 23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椭圆 23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任意多边形 235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任意多边形 236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任意多边形 23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" name="走5"/>
          <p:cNvGrpSpPr/>
          <p:nvPr/>
        </p:nvGrpSpPr>
        <p:grpSpPr>
          <a:xfrm flipH="1">
            <a:off x="5202732" y="3422971"/>
            <a:ext cx="208800" cy="906304"/>
            <a:chOff x="7073741" y="370045"/>
            <a:chExt cx="208800" cy="906304"/>
          </a:xfrm>
        </p:grpSpPr>
        <p:sp>
          <p:nvSpPr>
            <p:cNvPr id="240" name="椭圆 23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任意多边形 244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走4"/>
          <p:cNvGrpSpPr/>
          <p:nvPr/>
        </p:nvGrpSpPr>
        <p:grpSpPr>
          <a:xfrm flipH="1">
            <a:off x="5241157" y="3411145"/>
            <a:ext cx="272140" cy="885763"/>
            <a:chOff x="4905376" y="593882"/>
            <a:chExt cx="272140" cy="885763"/>
          </a:xfrm>
        </p:grpSpPr>
        <p:sp>
          <p:nvSpPr>
            <p:cNvPr id="247" name="任意多边形 24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" name="椭圆 24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5418004" y="3431387"/>
            <a:ext cx="224517" cy="906304"/>
            <a:chOff x="2173573" y="3652145"/>
            <a:chExt cx="224517" cy="906304"/>
          </a:xfrm>
        </p:grpSpPr>
        <p:sp>
          <p:nvSpPr>
            <p:cNvPr id="254" name="椭圆 25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任意多边形 25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5472556" y="3428829"/>
            <a:ext cx="208800" cy="892016"/>
            <a:chOff x="2594226" y="3599414"/>
            <a:chExt cx="208800" cy="892016"/>
          </a:xfrm>
        </p:grpSpPr>
        <p:sp>
          <p:nvSpPr>
            <p:cNvPr id="261" name="任意多边形 26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椭圆 26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" name="走5"/>
          <p:cNvGrpSpPr/>
          <p:nvPr/>
        </p:nvGrpSpPr>
        <p:grpSpPr>
          <a:xfrm flipH="1">
            <a:off x="5521709" y="3412338"/>
            <a:ext cx="208800" cy="906304"/>
            <a:chOff x="7073741" y="370045"/>
            <a:chExt cx="208800" cy="906304"/>
          </a:xfrm>
        </p:grpSpPr>
        <p:sp>
          <p:nvSpPr>
            <p:cNvPr id="268" name="椭圆 26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" name="走4"/>
          <p:cNvGrpSpPr/>
          <p:nvPr/>
        </p:nvGrpSpPr>
        <p:grpSpPr>
          <a:xfrm flipH="1">
            <a:off x="5560134" y="3400512"/>
            <a:ext cx="272140" cy="885763"/>
            <a:chOff x="4905376" y="593882"/>
            <a:chExt cx="272140" cy="885763"/>
          </a:xfrm>
        </p:grpSpPr>
        <p:sp>
          <p:nvSpPr>
            <p:cNvPr id="275" name="任意多边形 27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椭圆 27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任意多边形 27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任意多边形 27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5758246" y="3431387"/>
            <a:ext cx="224517" cy="906304"/>
            <a:chOff x="2173573" y="3652145"/>
            <a:chExt cx="224517" cy="906304"/>
          </a:xfrm>
        </p:grpSpPr>
        <p:sp>
          <p:nvSpPr>
            <p:cNvPr id="282" name="椭圆 281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任意多边形 282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任意多边形 283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" name="任意多边形 284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5812798" y="3428829"/>
            <a:ext cx="208800" cy="892016"/>
            <a:chOff x="2594226" y="3599414"/>
            <a:chExt cx="208800" cy="892016"/>
          </a:xfrm>
        </p:grpSpPr>
        <p:sp>
          <p:nvSpPr>
            <p:cNvPr id="289" name="任意多边形 288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椭圆 289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" name="任意多边形 290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" name="任意多边形 291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" name="任意多边形 292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" name="任意多边形 293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" name="走5"/>
          <p:cNvGrpSpPr/>
          <p:nvPr/>
        </p:nvGrpSpPr>
        <p:grpSpPr>
          <a:xfrm flipH="1">
            <a:off x="5861951" y="3412338"/>
            <a:ext cx="208800" cy="906304"/>
            <a:chOff x="7073741" y="370045"/>
            <a:chExt cx="208800" cy="906304"/>
          </a:xfrm>
        </p:grpSpPr>
        <p:sp>
          <p:nvSpPr>
            <p:cNvPr id="296" name="椭圆 295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" name="任意多边形 296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" name="任意多边形 297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任意多边形 299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2" name="走4"/>
          <p:cNvGrpSpPr/>
          <p:nvPr/>
        </p:nvGrpSpPr>
        <p:grpSpPr>
          <a:xfrm flipH="1">
            <a:off x="5900376" y="3400512"/>
            <a:ext cx="272140" cy="885763"/>
            <a:chOff x="4905376" y="593882"/>
            <a:chExt cx="272140" cy="885763"/>
          </a:xfrm>
        </p:grpSpPr>
        <p:sp>
          <p:nvSpPr>
            <p:cNvPr id="303" name="任意多边形 302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" name="椭圆 30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" name="任意多边形 306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>
            <a:off x="6087855" y="3442020"/>
            <a:ext cx="224517" cy="906304"/>
            <a:chOff x="2173573" y="3652145"/>
            <a:chExt cx="224517" cy="906304"/>
          </a:xfrm>
        </p:grpSpPr>
        <p:sp>
          <p:nvSpPr>
            <p:cNvPr id="310" name="椭圆 30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任意多边形 313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" name="任意多边形 314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6" name="组合 315"/>
          <p:cNvGrpSpPr/>
          <p:nvPr/>
        </p:nvGrpSpPr>
        <p:grpSpPr>
          <a:xfrm>
            <a:off x="6142407" y="3439462"/>
            <a:ext cx="208800" cy="892016"/>
            <a:chOff x="2594226" y="3599414"/>
            <a:chExt cx="208800" cy="892016"/>
          </a:xfrm>
        </p:grpSpPr>
        <p:sp>
          <p:nvSpPr>
            <p:cNvPr id="317" name="任意多边形 31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8" name="椭圆 31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9" name="任意多边形 31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任意多边形 320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任意多边形 32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3" name="走5"/>
          <p:cNvGrpSpPr/>
          <p:nvPr/>
        </p:nvGrpSpPr>
        <p:grpSpPr>
          <a:xfrm flipH="1">
            <a:off x="6191560" y="3422971"/>
            <a:ext cx="208800" cy="906304"/>
            <a:chOff x="7073741" y="370045"/>
            <a:chExt cx="208800" cy="906304"/>
          </a:xfrm>
        </p:grpSpPr>
        <p:sp>
          <p:nvSpPr>
            <p:cNvPr id="324" name="椭圆 32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任意多边形 32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任意多边形 32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7" name="任意多边形 32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8" name="任意多边形 32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任意多边形 328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走4"/>
          <p:cNvGrpSpPr/>
          <p:nvPr/>
        </p:nvGrpSpPr>
        <p:grpSpPr>
          <a:xfrm flipH="1">
            <a:off x="6229985" y="3411145"/>
            <a:ext cx="272140" cy="885763"/>
            <a:chOff x="4905376" y="593882"/>
            <a:chExt cx="272140" cy="885763"/>
          </a:xfrm>
        </p:grpSpPr>
        <p:sp>
          <p:nvSpPr>
            <p:cNvPr id="331" name="任意多边形 33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椭圆 33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6" name="任意多边形 33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6401753" y="3414724"/>
            <a:ext cx="224517" cy="906304"/>
            <a:chOff x="2173573" y="3652145"/>
            <a:chExt cx="224517" cy="906304"/>
          </a:xfrm>
        </p:grpSpPr>
        <p:sp>
          <p:nvSpPr>
            <p:cNvPr id="338" name="椭圆 33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9" name="任意多边形 33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任意多边形 33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任意多边形 34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2" name="任意多边形 34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3" name="任意多边形 34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4" name="组合 343"/>
          <p:cNvGrpSpPr/>
          <p:nvPr/>
        </p:nvGrpSpPr>
        <p:grpSpPr>
          <a:xfrm>
            <a:off x="6456305" y="3412166"/>
            <a:ext cx="208800" cy="892016"/>
            <a:chOff x="2594226" y="3599414"/>
            <a:chExt cx="208800" cy="892016"/>
          </a:xfrm>
        </p:grpSpPr>
        <p:sp>
          <p:nvSpPr>
            <p:cNvPr id="345" name="任意多边形 34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椭圆 34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8" name="任意多边形 34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任意多边形 34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1" name="走5"/>
          <p:cNvGrpSpPr/>
          <p:nvPr/>
        </p:nvGrpSpPr>
        <p:grpSpPr>
          <a:xfrm flipH="1">
            <a:off x="6505458" y="3395675"/>
            <a:ext cx="208800" cy="906304"/>
            <a:chOff x="7073741" y="370045"/>
            <a:chExt cx="208800" cy="906304"/>
          </a:xfrm>
        </p:grpSpPr>
        <p:sp>
          <p:nvSpPr>
            <p:cNvPr id="352" name="椭圆 35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4" name="任意多边形 35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任意多边形 35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8" name="走4"/>
          <p:cNvGrpSpPr/>
          <p:nvPr/>
        </p:nvGrpSpPr>
        <p:grpSpPr>
          <a:xfrm flipH="1">
            <a:off x="6543883" y="3383849"/>
            <a:ext cx="272140" cy="885763"/>
            <a:chOff x="4905376" y="593882"/>
            <a:chExt cx="272140" cy="885763"/>
          </a:xfrm>
        </p:grpSpPr>
        <p:sp>
          <p:nvSpPr>
            <p:cNvPr id="359" name="任意多边形 35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椭圆 35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" name="任意多边形 36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2" name="任意多边形 36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3" name="任意多边形 36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4" name="任意多边形 36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5" name="组合 305"/>
          <p:cNvGrpSpPr/>
          <p:nvPr/>
        </p:nvGrpSpPr>
        <p:grpSpPr>
          <a:xfrm>
            <a:off x="1009083" y="1673547"/>
            <a:ext cx="2858600" cy="1500199"/>
            <a:chOff x="5025426" y="3337882"/>
            <a:chExt cx="2858600" cy="1500199"/>
          </a:xfrm>
          <a:solidFill>
            <a:srgbClr val="0070C0"/>
          </a:solidFill>
        </p:grpSpPr>
        <p:grpSp>
          <p:nvGrpSpPr>
            <p:cNvPr id="506" name="组合 13"/>
            <p:cNvGrpSpPr/>
            <p:nvPr/>
          </p:nvGrpSpPr>
          <p:grpSpPr>
            <a:xfrm>
              <a:off x="5025426" y="3337882"/>
              <a:ext cx="2858600" cy="1500199"/>
              <a:chOff x="4856672" y="3214686"/>
              <a:chExt cx="3133549" cy="1866272"/>
            </a:xfrm>
            <a:grpFill/>
          </p:grpSpPr>
          <p:sp>
            <p:nvSpPr>
              <p:cNvPr id="508" name="任意多边形 507"/>
              <p:cNvSpPr/>
              <p:nvPr/>
            </p:nvSpPr>
            <p:spPr>
              <a:xfrm>
                <a:off x="5143504" y="3214686"/>
                <a:ext cx="2846717" cy="974784"/>
              </a:xfrm>
              <a:custGeom>
                <a:avLst/>
                <a:gdLst>
                  <a:gd name="connsiteX0" fmla="*/ 0 w 2846717"/>
                  <a:gd name="connsiteY0" fmla="*/ 17252 h 974784"/>
                  <a:gd name="connsiteX1" fmla="*/ 2846717 w 2846717"/>
                  <a:gd name="connsiteY1" fmla="*/ 0 h 974784"/>
                  <a:gd name="connsiteX2" fmla="*/ 2846717 w 2846717"/>
                  <a:gd name="connsiteY2" fmla="*/ 0 h 974784"/>
                  <a:gd name="connsiteX3" fmla="*/ 2734574 w 2846717"/>
                  <a:gd name="connsiteY3" fmla="*/ 914400 h 974784"/>
                  <a:gd name="connsiteX4" fmla="*/ 2734574 w 2846717"/>
                  <a:gd name="connsiteY4" fmla="*/ 914400 h 974784"/>
                  <a:gd name="connsiteX5" fmla="*/ 802257 w 2846717"/>
                  <a:gd name="connsiteY5" fmla="*/ 974784 h 974784"/>
                  <a:gd name="connsiteX6" fmla="*/ 802257 w 2846717"/>
                  <a:gd name="connsiteY6" fmla="*/ 974784 h 974784"/>
                  <a:gd name="connsiteX7" fmla="*/ 2536166 w 2846717"/>
                  <a:gd name="connsiteY7" fmla="*/ 828135 h 974784"/>
                  <a:gd name="connsiteX8" fmla="*/ 2536166 w 2846717"/>
                  <a:gd name="connsiteY8" fmla="*/ 828135 h 974784"/>
                  <a:gd name="connsiteX9" fmla="*/ 2700068 w 2846717"/>
                  <a:gd name="connsiteY9" fmla="*/ 138022 h 974784"/>
                  <a:gd name="connsiteX10" fmla="*/ 2700068 w 2846717"/>
                  <a:gd name="connsiteY10" fmla="*/ 138022 h 974784"/>
                  <a:gd name="connsiteX11" fmla="*/ 112144 w 2846717"/>
                  <a:gd name="connsiteY11" fmla="*/ 155275 h 974784"/>
                  <a:gd name="connsiteX12" fmla="*/ 112144 w 2846717"/>
                  <a:gd name="connsiteY12" fmla="*/ 155275 h 974784"/>
                  <a:gd name="connsiteX13" fmla="*/ 0 w 2846717"/>
                  <a:gd name="connsiteY13" fmla="*/ 17252 h 97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6717" h="974784">
                    <a:moveTo>
                      <a:pt x="0" y="17252"/>
                    </a:moveTo>
                    <a:lnTo>
                      <a:pt x="2846717" y="0"/>
                    </a:lnTo>
                    <a:lnTo>
                      <a:pt x="2846717" y="0"/>
                    </a:lnTo>
                    <a:lnTo>
                      <a:pt x="2734574" y="914400"/>
                    </a:lnTo>
                    <a:lnTo>
                      <a:pt x="2734574" y="914400"/>
                    </a:lnTo>
                    <a:lnTo>
                      <a:pt x="802257" y="974784"/>
                    </a:lnTo>
                    <a:lnTo>
                      <a:pt x="802257" y="974784"/>
                    </a:lnTo>
                    <a:lnTo>
                      <a:pt x="2536166" y="828135"/>
                    </a:lnTo>
                    <a:lnTo>
                      <a:pt x="2536166" y="828135"/>
                    </a:lnTo>
                    <a:lnTo>
                      <a:pt x="2700068" y="138022"/>
                    </a:lnTo>
                    <a:lnTo>
                      <a:pt x="2700068" y="138022"/>
                    </a:lnTo>
                    <a:lnTo>
                      <a:pt x="112144" y="155275"/>
                    </a:lnTo>
                    <a:lnTo>
                      <a:pt x="112144" y="155275"/>
                    </a:lnTo>
                    <a:lnTo>
                      <a:pt x="0" y="17252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9" name="任意多边形 508"/>
              <p:cNvSpPr/>
              <p:nvPr/>
            </p:nvSpPr>
            <p:spPr>
              <a:xfrm>
                <a:off x="4856672" y="3243532"/>
                <a:ext cx="1095554" cy="1837426"/>
              </a:xfrm>
              <a:custGeom>
                <a:avLst/>
                <a:gdLst>
                  <a:gd name="connsiteX0" fmla="*/ 284671 w 1095554"/>
                  <a:gd name="connsiteY0" fmla="*/ 0 h 1837426"/>
                  <a:gd name="connsiteX1" fmla="*/ 250166 w 1095554"/>
                  <a:gd name="connsiteY1" fmla="*/ 1026543 h 1837426"/>
                  <a:gd name="connsiteX2" fmla="*/ 250166 w 1095554"/>
                  <a:gd name="connsiteY2" fmla="*/ 1026543 h 1837426"/>
                  <a:gd name="connsiteX3" fmla="*/ 483079 w 1095554"/>
                  <a:gd name="connsiteY3" fmla="*/ 1017917 h 1837426"/>
                  <a:gd name="connsiteX4" fmla="*/ 483079 w 1095554"/>
                  <a:gd name="connsiteY4" fmla="*/ 1017917 h 1837426"/>
                  <a:gd name="connsiteX5" fmla="*/ 0 w 1095554"/>
                  <a:gd name="connsiteY5" fmla="*/ 1837426 h 1837426"/>
                  <a:gd name="connsiteX6" fmla="*/ 0 w 1095554"/>
                  <a:gd name="connsiteY6" fmla="*/ 1837426 h 1837426"/>
                  <a:gd name="connsiteX7" fmla="*/ 1095554 w 1095554"/>
                  <a:gd name="connsiteY7" fmla="*/ 948906 h 1837426"/>
                  <a:gd name="connsiteX8" fmla="*/ 1095554 w 1095554"/>
                  <a:gd name="connsiteY8" fmla="*/ 948906 h 1837426"/>
                  <a:gd name="connsiteX9" fmla="*/ 276045 w 1095554"/>
                  <a:gd name="connsiteY9" fmla="*/ 1535502 h 1837426"/>
                  <a:gd name="connsiteX10" fmla="*/ 276045 w 1095554"/>
                  <a:gd name="connsiteY10" fmla="*/ 1535502 h 1837426"/>
                  <a:gd name="connsiteX11" fmla="*/ 595222 w 1095554"/>
                  <a:gd name="connsiteY11" fmla="*/ 948906 h 1837426"/>
                  <a:gd name="connsiteX12" fmla="*/ 595222 w 1095554"/>
                  <a:gd name="connsiteY12" fmla="*/ 948906 h 1837426"/>
                  <a:gd name="connsiteX13" fmla="*/ 362309 w 1095554"/>
                  <a:gd name="connsiteY13" fmla="*/ 931653 h 1837426"/>
                  <a:gd name="connsiteX14" fmla="*/ 362309 w 1095554"/>
                  <a:gd name="connsiteY14" fmla="*/ 931653 h 1837426"/>
                  <a:gd name="connsiteX15" fmla="*/ 284671 w 1095554"/>
                  <a:gd name="connsiteY15" fmla="*/ 0 h 18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5554" h="1837426">
                    <a:moveTo>
                      <a:pt x="284671" y="0"/>
                    </a:moveTo>
                    <a:lnTo>
                      <a:pt x="250166" y="1026543"/>
                    </a:lnTo>
                    <a:lnTo>
                      <a:pt x="250166" y="1026543"/>
                    </a:lnTo>
                    <a:lnTo>
                      <a:pt x="483079" y="1017917"/>
                    </a:lnTo>
                    <a:lnTo>
                      <a:pt x="483079" y="1017917"/>
                    </a:lnTo>
                    <a:lnTo>
                      <a:pt x="0" y="1837426"/>
                    </a:lnTo>
                    <a:lnTo>
                      <a:pt x="0" y="1837426"/>
                    </a:lnTo>
                    <a:lnTo>
                      <a:pt x="1095554" y="948906"/>
                    </a:lnTo>
                    <a:lnTo>
                      <a:pt x="1095554" y="948906"/>
                    </a:lnTo>
                    <a:lnTo>
                      <a:pt x="276045" y="1535502"/>
                    </a:lnTo>
                    <a:lnTo>
                      <a:pt x="276045" y="1535502"/>
                    </a:lnTo>
                    <a:lnTo>
                      <a:pt x="595222" y="948906"/>
                    </a:lnTo>
                    <a:lnTo>
                      <a:pt x="595222" y="948906"/>
                    </a:lnTo>
                    <a:lnTo>
                      <a:pt x="362309" y="931653"/>
                    </a:lnTo>
                    <a:lnTo>
                      <a:pt x="362309" y="931653"/>
                    </a:lnTo>
                    <a:lnTo>
                      <a:pt x="284671" y="0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7" name="TextBox 506"/>
            <p:cNvSpPr txBox="1"/>
            <p:nvPr/>
          </p:nvSpPr>
          <p:spPr>
            <a:xfrm>
              <a:off x="5381676" y="3571876"/>
              <a:ext cx="22621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 smtClean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rPr>
                <a:t>你脚怎么了！！！！</a:t>
              </a:r>
              <a:endParaRPr lang="zh-CN" altLang="en-US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516" name="组合 515"/>
          <p:cNvGrpSpPr/>
          <p:nvPr/>
        </p:nvGrpSpPr>
        <p:grpSpPr>
          <a:xfrm>
            <a:off x="6452337" y="3281572"/>
            <a:ext cx="292066" cy="1027464"/>
            <a:chOff x="7389602" y="1413157"/>
            <a:chExt cx="315584" cy="1110198"/>
          </a:xfrm>
        </p:grpSpPr>
        <p:sp>
          <p:nvSpPr>
            <p:cNvPr id="511" name="椭圆 510"/>
            <p:cNvSpPr/>
            <p:nvPr/>
          </p:nvSpPr>
          <p:spPr>
            <a:xfrm>
              <a:off x="7389602" y="1413157"/>
              <a:ext cx="315584" cy="31558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2" name="任意多边形 511"/>
            <p:cNvSpPr/>
            <p:nvPr/>
          </p:nvSpPr>
          <p:spPr>
            <a:xfrm>
              <a:off x="7618387" y="1697431"/>
              <a:ext cx="21390" cy="825924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8575 w 333375"/>
                <a:gd name="connsiteY2" fmla="*/ 657225 h 857250"/>
                <a:gd name="connsiteX3" fmla="*/ 333375 w 333375"/>
                <a:gd name="connsiteY3" fmla="*/ 857250 h 857250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85725 w 85725"/>
                <a:gd name="connsiteY3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85725 w 85725"/>
                <a:gd name="connsiteY3" fmla="*/ 962025 h 96202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0 w 28575"/>
                <a:gd name="connsiteY2" fmla="*/ 647700 h 942975"/>
                <a:gd name="connsiteX3" fmla="*/ 28575 w 28575"/>
                <a:gd name="connsiteY3" fmla="*/ 942975 h 94297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18081 w 28575"/>
                <a:gd name="connsiteY2" fmla="*/ 647700 h 942975"/>
                <a:gd name="connsiteX3" fmla="*/ 28575 w 28575"/>
                <a:gd name="connsiteY3" fmla="*/ 942975 h 942975"/>
                <a:gd name="connsiteX0" fmla="*/ 0 w 20890"/>
                <a:gd name="connsiteY0" fmla="*/ 0 h 930920"/>
                <a:gd name="connsiteX1" fmla="*/ 0 w 20890"/>
                <a:gd name="connsiteY1" fmla="*/ 428625 h 930920"/>
                <a:gd name="connsiteX2" fmla="*/ 18081 w 20890"/>
                <a:gd name="connsiteY2" fmla="*/ 647700 h 930920"/>
                <a:gd name="connsiteX3" fmla="*/ 4466 w 20890"/>
                <a:gd name="connsiteY3" fmla="*/ 930920 h 930920"/>
                <a:gd name="connsiteX0" fmla="*/ 0 w 24109"/>
                <a:gd name="connsiteY0" fmla="*/ 0 h 930920"/>
                <a:gd name="connsiteX1" fmla="*/ 24109 w 24109"/>
                <a:gd name="connsiteY1" fmla="*/ 434652 h 930920"/>
                <a:gd name="connsiteX2" fmla="*/ 18081 w 24109"/>
                <a:gd name="connsiteY2" fmla="*/ 647700 h 930920"/>
                <a:gd name="connsiteX3" fmla="*/ 4466 w 24109"/>
                <a:gd name="connsiteY3" fmla="*/ 930920 h 93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09" h="930920">
                  <a:moveTo>
                    <a:pt x="0" y="0"/>
                  </a:moveTo>
                  <a:lnTo>
                    <a:pt x="24109" y="434652"/>
                  </a:lnTo>
                  <a:lnTo>
                    <a:pt x="18081" y="647700"/>
                  </a:lnTo>
                  <a:cubicBezTo>
                    <a:pt x="32369" y="736600"/>
                    <a:pt x="-13393" y="865436"/>
                    <a:pt x="4466" y="93092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4" name="任意多边形 513"/>
            <p:cNvSpPr/>
            <p:nvPr/>
          </p:nvSpPr>
          <p:spPr>
            <a:xfrm>
              <a:off x="7605849" y="1593670"/>
              <a:ext cx="52793" cy="223584"/>
            </a:xfrm>
            <a:custGeom>
              <a:avLst/>
              <a:gdLst>
                <a:gd name="connsiteX0" fmla="*/ 0 w 368969"/>
                <a:gd name="connsiteY0" fmla="*/ 37432 h 37432"/>
                <a:gd name="connsiteX1" fmla="*/ 235284 w 368969"/>
                <a:gd name="connsiteY1" fmla="*/ 10695 h 37432"/>
                <a:gd name="connsiteX2" fmla="*/ 368969 w 368969"/>
                <a:gd name="connsiteY2" fmla="*/ 0 h 37432"/>
                <a:gd name="connsiteX0" fmla="*/ 0 w 274263"/>
                <a:gd name="connsiteY0" fmla="*/ 79886 h 79886"/>
                <a:gd name="connsiteX1" fmla="*/ 140578 w 274263"/>
                <a:gd name="connsiteY1" fmla="*/ 10695 h 79886"/>
                <a:gd name="connsiteX2" fmla="*/ 274263 w 274263"/>
                <a:gd name="connsiteY2" fmla="*/ 0 h 79886"/>
                <a:gd name="connsiteX0" fmla="*/ 0 w 274263"/>
                <a:gd name="connsiteY0" fmla="*/ 79886 h 79886"/>
                <a:gd name="connsiteX1" fmla="*/ 163438 w 274263"/>
                <a:gd name="connsiteY1" fmla="*/ 23758 h 79886"/>
                <a:gd name="connsiteX2" fmla="*/ 274263 w 274263"/>
                <a:gd name="connsiteY2" fmla="*/ 0 h 79886"/>
                <a:gd name="connsiteX0" fmla="*/ 104350 w 110825"/>
                <a:gd name="connsiteY0" fmla="*/ 0 h 257381"/>
                <a:gd name="connsiteX1" fmla="*/ 0 w 110825"/>
                <a:gd name="connsiteY1" fmla="*/ 257381 h 257381"/>
                <a:gd name="connsiteX2" fmla="*/ 110825 w 110825"/>
                <a:gd name="connsiteY2" fmla="*/ 233623 h 257381"/>
                <a:gd name="connsiteX0" fmla="*/ 0 w 23013"/>
                <a:gd name="connsiteY0" fmla="*/ 0 h 233623"/>
                <a:gd name="connsiteX1" fmla="*/ 23013 w 23013"/>
                <a:gd name="connsiteY1" fmla="*/ 169206 h 233623"/>
                <a:gd name="connsiteX2" fmla="*/ 6475 w 23013"/>
                <a:gd name="connsiteY2" fmla="*/ 233623 h 233623"/>
                <a:gd name="connsiteX0" fmla="*/ 16718 w 39731"/>
                <a:gd name="connsiteY0" fmla="*/ 0 h 233623"/>
                <a:gd name="connsiteX1" fmla="*/ 0 w 39731"/>
                <a:gd name="connsiteY1" fmla="*/ 10039 h 233623"/>
                <a:gd name="connsiteX2" fmla="*/ 39731 w 39731"/>
                <a:gd name="connsiteY2" fmla="*/ 169206 h 233623"/>
                <a:gd name="connsiteX3" fmla="*/ 23193 w 39731"/>
                <a:gd name="connsiteY3" fmla="*/ 233623 h 233623"/>
                <a:gd name="connsiteX0" fmla="*/ 16718 w 39731"/>
                <a:gd name="connsiteY0" fmla="*/ 0 h 233623"/>
                <a:gd name="connsiteX1" fmla="*/ 0 w 39731"/>
                <a:gd name="connsiteY1" fmla="*/ 10039 h 233623"/>
                <a:gd name="connsiteX2" fmla="*/ 39731 w 39731"/>
                <a:gd name="connsiteY2" fmla="*/ 169206 h 233623"/>
                <a:gd name="connsiteX3" fmla="*/ 23193 w 39731"/>
                <a:gd name="connsiteY3" fmla="*/ 233623 h 233623"/>
                <a:gd name="connsiteX0" fmla="*/ 16718 w 52793"/>
                <a:gd name="connsiteY0" fmla="*/ 0 h 233623"/>
                <a:gd name="connsiteX1" fmla="*/ 0 w 52793"/>
                <a:gd name="connsiteY1" fmla="*/ 10039 h 233623"/>
                <a:gd name="connsiteX2" fmla="*/ 52793 w 52793"/>
                <a:gd name="connsiteY2" fmla="*/ 172471 h 233623"/>
                <a:gd name="connsiteX3" fmla="*/ 23193 w 52793"/>
                <a:gd name="connsiteY3" fmla="*/ 233623 h 233623"/>
                <a:gd name="connsiteX0" fmla="*/ 0 w 52793"/>
                <a:gd name="connsiteY0" fmla="*/ 0 h 223584"/>
                <a:gd name="connsiteX1" fmla="*/ 52793 w 52793"/>
                <a:gd name="connsiteY1" fmla="*/ 162432 h 223584"/>
                <a:gd name="connsiteX2" fmla="*/ 23193 w 52793"/>
                <a:gd name="connsiteY2" fmla="*/ 223584 h 22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93" h="223584">
                  <a:moveTo>
                    <a:pt x="0" y="0"/>
                  </a:moveTo>
                  <a:cubicBezTo>
                    <a:pt x="26307" y="49790"/>
                    <a:pt x="39549" y="109376"/>
                    <a:pt x="52793" y="162432"/>
                  </a:cubicBezTo>
                  <a:lnTo>
                    <a:pt x="23193" y="223584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5" name="任意多边形 514"/>
            <p:cNvSpPr/>
            <p:nvPr/>
          </p:nvSpPr>
          <p:spPr>
            <a:xfrm>
              <a:off x="7602583" y="2086791"/>
              <a:ext cx="32657" cy="427809"/>
            </a:xfrm>
            <a:custGeom>
              <a:avLst/>
              <a:gdLst>
                <a:gd name="connsiteX0" fmla="*/ 32657 w 32657"/>
                <a:gd name="connsiteY0" fmla="*/ 0 h 427809"/>
                <a:gd name="connsiteX1" fmla="*/ 6532 w 32657"/>
                <a:gd name="connsiteY1" fmla="*/ 215538 h 427809"/>
                <a:gd name="connsiteX2" fmla="*/ 0 w 32657"/>
                <a:gd name="connsiteY2" fmla="*/ 427809 h 42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57" h="427809">
                  <a:moveTo>
                    <a:pt x="32657" y="0"/>
                  </a:moveTo>
                  <a:lnTo>
                    <a:pt x="6532" y="215538"/>
                  </a:lnTo>
                  <a:lnTo>
                    <a:pt x="0" y="42780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</p:grpSp>
      <p:grpSp>
        <p:nvGrpSpPr>
          <p:cNvPr id="517" name="组合 516"/>
          <p:cNvGrpSpPr/>
          <p:nvPr/>
        </p:nvGrpSpPr>
        <p:grpSpPr>
          <a:xfrm>
            <a:off x="6449813" y="3282834"/>
            <a:ext cx="292066" cy="1027464"/>
            <a:chOff x="7389602" y="1413157"/>
            <a:chExt cx="315584" cy="1110198"/>
          </a:xfrm>
        </p:grpSpPr>
        <p:sp>
          <p:nvSpPr>
            <p:cNvPr id="518" name="椭圆 517"/>
            <p:cNvSpPr/>
            <p:nvPr/>
          </p:nvSpPr>
          <p:spPr>
            <a:xfrm>
              <a:off x="7389602" y="1413157"/>
              <a:ext cx="315584" cy="31558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9" name="任意多边形 518"/>
            <p:cNvSpPr/>
            <p:nvPr/>
          </p:nvSpPr>
          <p:spPr>
            <a:xfrm>
              <a:off x="7618387" y="1697431"/>
              <a:ext cx="21390" cy="825924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8575 w 333375"/>
                <a:gd name="connsiteY2" fmla="*/ 657225 h 857250"/>
                <a:gd name="connsiteX3" fmla="*/ 333375 w 333375"/>
                <a:gd name="connsiteY3" fmla="*/ 857250 h 857250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85725 w 85725"/>
                <a:gd name="connsiteY3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85725 w 85725"/>
                <a:gd name="connsiteY3" fmla="*/ 962025 h 96202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0 w 28575"/>
                <a:gd name="connsiteY2" fmla="*/ 647700 h 942975"/>
                <a:gd name="connsiteX3" fmla="*/ 28575 w 28575"/>
                <a:gd name="connsiteY3" fmla="*/ 942975 h 94297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18081 w 28575"/>
                <a:gd name="connsiteY2" fmla="*/ 647700 h 942975"/>
                <a:gd name="connsiteX3" fmla="*/ 28575 w 28575"/>
                <a:gd name="connsiteY3" fmla="*/ 942975 h 942975"/>
                <a:gd name="connsiteX0" fmla="*/ 0 w 20890"/>
                <a:gd name="connsiteY0" fmla="*/ 0 h 930920"/>
                <a:gd name="connsiteX1" fmla="*/ 0 w 20890"/>
                <a:gd name="connsiteY1" fmla="*/ 428625 h 930920"/>
                <a:gd name="connsiteX2" fmla="*/ 18081 w 20890"/>
                <a:gd name="connsiteY2" fmla="*/ 647700 h 930920"/>
                <a:gd name="connsiteX3" fmla="*/ 4466 w 20890"/>
                <a:gd name="connsiteY3" fmla="*/ 930920 h 930920"/>
                <a:gd name="connsiteX0" fmla="*/ 0 w 24109"/>
                <a:gd name="connsiteY0" fmla="*/ 0 h 930920"/>
                <a:gd name="connsiteX1" fmla="*/ 24109 w 24109"/>
                <a:gd name="connsiteY1" fmla="*/ 434652 h 930920"/>
                <a:gd name="connsiteX2" fmla="*/ 18081 w 24109"/>
                <a:gd name="connsiteY2" fmla="*/ 647700 h 930920"/>
                <a:gd name="connsiteX3" fmla="*/ 4466 w 24109"/>
                <a:gd name="connsiteY3" fmla="*/ 930920 h 93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09" h="930920">
                  <a:moveTo>
                    <a:pt x="0" y="0"/>
                  </a:moveTo>
                  <a:lnTo>
                    <a:pt x="24109" y="434652"/>
                  </a:lnTo>
                  <a:lnTo>
                    <a:pt x="18081" y="647700"/>
                  </a:lnTo>
                  <a:cubicBezTo>
                    <a:pt x="32369" y="736600"/>
                    <a:pt x="-13393" y="865436"/>
                    <a:pt x="4466" y="93092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0" name="任意多边形 519"/>
            <p:cNvSpPr/>
            <p:nvPr/>
          </p:nvSpPr>
          <p:spPr>
            <a:xfrm>
              <a:off x="7605849" y="1639390"/>
              <a:ext cx="72387" cy="177864"/>
            </a:xfrm>
            <a:custGeom>
              <a:avLst/>
              <a:gdLst>
                <a:gd name="connsiteX0" fmla="*/ 0 w 368969"/>
                <a:gd name="connsiteY0" fmla="*/ 37432 h 37432"/>
                <a:gd name="connsiteX1" fmla="*/ 235284 w 368969"/>
                <a:gd name="connsiteY1" fmla="*/ 10695 h 37432"/>
                <a:gd name="connsiteX2" fmla="*/ 368969 w 368969"/>
                <a:gd name="connsiteY2" fmla="*/ 0 h 37432"/>
                <a:gd name="connsiteX0" fmla="*/ 0 w 274263"/>
                <a:gd name="connsiteY0" fmla="*/ 79886 h 79886"/>
                <a:gd name="connsiteX1" fmla="*/ 140578 w 274263"/>
                <a:gd name="connsiteY1" fmla="*/ 10695 h 79886"/>
                <a:gd name="connsiteX2" fmla="*/ 274263 w 274263"/>
                <a:gd name="connsiteY2" fmla="*/ 0 h 79886"/>
                <a:gd name="connsiteX0" fmla="*/ 0 w 274263"/>
                <a:gd name="connsiteY0" fmla="*/ 79886 h 79886"/>
                <a:gd name="connsiteX1" fmla="*/ 163438 w 274263"/>
                <a:gd name="connsiteY1" fmla="*/ 23758 h 79886"/>
                <a:gd name="connsiteX2" fmla="*/ 274263 w 274263"/>
                <a:gd name="connsiteY2" fmla="*/ 0 h 79886"/>
                <a:gd name="connsiteX0" fmla="*/ 104350 w 110825"/>
                <a:gd name="connsiteY0" fmla="*/ 0 h 257381"/>
                <a:gd name="connsiteX1" fmla="*/ 0 w 110825"/>
                <a:gd name="connsiteY1" fmla="*/ 257381 h 257381"/>
                <a:gd name="connsiteX2" fmla="*/ 110825 w 110825"/>
                <a:gd name="connsiteY2" fmla="*/ 233623 h 257381"/>
                <a:gd name="connsiteX0" fmla="*/ 0 w 23013"/>
                <a:gd name="connsiteY0" fmla="*/ 0 h 233623"/>
                <a:gd name="connsiteX1" fmla="*/ 23013 w 23013"/>
                <a:gd name="connsiteY1" fmla="*/ 169206 h 233623"/>
                <a:gd name="connsiteX2" fmla="*/ 6475 w 23013"/>
                <a:gd name="connsiteY2" fmla="*/ 233623 h 233623"/>
                <a:gd name="connsiteX0" fmla="*/ 16718 w 39731"/>
                <a:gd name="connsiteY0" fmla="*/ 0 h 233623"/>
                <a:gd name="connsiteX1" fmla="*/ 0 w 39731"/>
                <a:gd name="connsiteY1" fmla="*/ 10039 h 233623"/>
                <a:gd name="connsiteX2" fmla="*/ 39731 w 39731"/>
                <a:gd name="connsiteY2" fmla="*/ 169206 h 233623"/>
                <a:gd name="connsiteX3" fmla="*/ 23193 w 39731"/>
                <a:gd name="connsiteY3" fmla="*/ 233623 h 233623"/>
                <a:gd name="connsiteX0" fmla="*/ 16718 w 39731"/>
                <a:gd name="connsiteY0" fmla="*/ 0 h 233623"/>
                <a:gd name="connsiteX1" fmla="*/ 0 w 39731"/>
                <a:gd name="connsiteY1" fmla="*/ 10039 h 233623"/>
                <a:gd name="connsiteX2" fmla="*/ 39731 w 39731"/>
                <a:gd name="connsiteY2" fmla="*/ 169206 h 233623"/>
                <a:gd name="connsiteX3" fmla="*/ 23193 w 39731"/>
                <a:gd name="connsiteY3" fmla="*/ 233623 h 233623"/>
                <a:gd name="connsiteX0" fmla="*/ 16718 w 52793"/>
                <a:gd name="connsiteY0" fmla="*/ 0 h 233623"/>
                <a:gd name="connsiteX1" fmla="*/ 0 w 52793"/>
                <a:gd name="connsiteY1" fmla="*/ 10039 h 233623"/>
                <a:gd name="connsiteX2" fmla="*/ 52793 w 52793"/>
                <a:gd name="connsiteY2" fmla="*/ 172471 h 233623"/>
                <a:gd name="connsiteX3" fmla="*/ 23193 w 52793"/>
                <a:gd name="connsiteY3" fmla="*/ 233623 h 233623"/>
                <a:gd name="connsiteX0" fmla="*/ 0 w 52793"/>
                <a:gd name="connsiteY0" fmla="*/ 0 h 223584"/>
                <a:gd name="connsiteX1" fmla="*/ 52793 w 52793"/>
                <a:gd name="connsiteY1" fmla="*/ 162432 h 223584"/>
                <a:gd name="connsiteX2" fmla="*/ 23193 w 52793"/>
                <a:gd name="connsiteY2" fmla="*/ 223584 h 223584"/>
                <a:gd name="connsiteX0" fmla="*/ 0 w 72387"/>
                <a:gd name="connsiteY0" fmla="*/ 0 h 223584"/>
                <a:gd name="connsiteX1" fmla="*/ 72387 w 72387"/>
                <a:gd name="connsiteY1" fmla="*/ 175495 h 223584"/>
                <a:gd name="connsiteX2" fmla="*/ 23193 w 72387"/>
                <a:gd name="connsiteY2" fmla="*/ 223584 h 223584"/>
                <a:gd name="connsiteX0" fmla="*/ 0 w 72387"/>
                <a:gd name="connsiteY0" fmla="*/ 0 h 177864"/>
                <a:gd name="connsiteX1" fmla="*/ 72387 w 72387"/>
                <a:gd name="connsiteY1" fmla="*/ 129775 h 177864"/>
                <a:gd name="connsiteX2" fmla="*/ 23193 w 72387"/>
                <a:gd name="connsiteY2" fmla="*/ 177864 h 17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387" h="177864">
                  <a:moveTo>
                    <a:pt x="0" y="0"/>
                  </a:moveTo>
                  <a:cubicBezTo>
                    <a:pt x="26307" y="49790"/>
                    <a:pt x="59143" y="76719"/>
                    <a:pt x="72387" y="129775"/>
                  </a:cubicBezTo>
                  <a:lnTo>
                    <a:pt x="23193" y="177864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1" name="任意多边形 520"/>
            <p:cNvSpPr/>
            <p:nvPr/>
          </p:nvSpPr>
          <p:spPr>
            <a:xfrm>
              <a:off x="7602583" y="2086791"/>
              <a:ext cx="32657" cy="427809"/>
            </a:xfrm>
            <a:custGeom>
              <a:avLst/>
              <a:gdLst>
                <a:gd name="connsiteX0" fmla="*/ 32657 w 32657"/>
                <a:gd name="connsiteY0" fmla="*/ 0 h 427809"/>
                <a:gd name="connsiteX1" fmla="*/ 6532 w 32657"/>
                <a:gd name="connsiteY1" fmla="*/ 215538 h 427809"/>
                <a:gd name="connsiteX2" fmla="*/ 0 w 32657"/>
                <a:gd name="connsiteY2" fmla="*/ 427809 h 42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57" h="427809">
                  <a:moveTo>
                    <a:pt x="32657" y="0"/>
                  </a:moveTo>
                  <a:lnTo>
                    <a:pt x="6532" y="215538"/>
                  </a:lnTo>
                  <a:lnTo>
                    <a:pt x="0" y="42780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</p:grpSp>
      <p:sp>
        <p:nvSpPr>
          <p:cNvPr id="522" name="圆角矩形标注 521"/>
          <p:cNvSpPr/>
          <p:nvPr/>
        </p:nvSpPr>
        <p:spPr>
          <a:xfrm>
            <a:off x="6391275" y="2514600"/>
            <a:ext cx="1543050" cy="533400"/>
          </a:xfrm>
          <a:prstGeom prst="wedgeRoundRectCallout">
            <a:avLst>
              <a:gd name="adj1" fmla="val -28166"/>
              <a:gd name="adj2" fmla="val 72794"/>
              <a:gd name="adj3" fmla="val 16667"/>
            </a:avLst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刚刚扭了</a:t>
            </a:r>
            <a:r>
              <a:rPr lang="en-US" altLang="zh-CN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~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185651" y="2246366"/>
            <a:ext cx="2923329" cy="1917290"/>
            <a:chOff x="2949677" y="3156155"/>
            <a:chExt cx="2923329" cy="1917290"/>
          </a:xfrm>
        </p:grpSpPr>
        <p:pic>
          <p:nvPicPr>
            <p:cNvPr id="6" name="图片 5" descr="ban4.jpg"/>
            <p:cNvPicPr>
              <a:picLocks noChangeAspect="1"/>
            </p:cNvPicPr>
            <p:nvPr/>
          </p:nvPicPr>
          <p:blipFill>
            <a:blip r:embed="rId3" cstate="print"/>
            <a:srcRect t="30818"/>
            <a:stretch>
              <a:fillRect/>
            </a:stretch>
          </p:blipFill>
          <p:spPr>
            <a:xfrm>
              <a:off x="2949677" y="3156155"/>
              <a:ext cx="2923329" cy="1917290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>
              <a:off x="3923071" y="3510116"/>
              <a:ext cx="15485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 smtClean="0">
                  <a:solidFill>
                    <a:schemeClr val="bg1"/>
                  </a:solidFill>
                  <a:latin typeface="方正稚艺简体" pitchFamily="65" charset="-122"/>
                  <a:ea typeface="方正稚艺简体" pitchFamily="65" charset="-122"/>
                </a:rPr>
                <a:t>个人简历</a:t>
              </a:r>
              <a:endParaRPr lang="zh-CN" altLang="en-US" sz="2000" b="1" dirty="0">
                <a:solidFill>
                  <a:schemeClr val="bg1"/>
                </a:solidFill>
                <a:latin typeface="方正稚艺简体" pitchFamily="65" charset="-122"/>
                <a:ea typeface="方正稚艺简体" pitchFamily="65" charset="-122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274906" y="1117408"/>
            <a:ext cx="5790627" cy="2290018"/>
            <a:chOff x="272956" y="2413247"/>
            <a:chExt cx="5790627" cy="2290018"/>
          </a:xfrm>
        </p:grpSpPr>
        <p:grpSp>
          <p:nvGrpSpPr>
            <p:cNvPr id="9" name="组合 8"/>
            <p:cNvGrpSpPr/>
            <p:nvPr/>
          </p:nvGrpSpPr>
          <p:grpSpPr>
            <a:xfrm rot="25180">
              <a:off x="3180532" y="2413247"/>
              <a:ext cx="2883051" cy="1140735"/>
              <a:chOff x="1720390" y="530942"/>
              <a:chExt cx="5880199" cy="2182762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1725561" y="530942"/>
                <a:ext cx="5796116" cy="2138516"/>
              </a:xfrm>
              <a:custGeom>
                <a:avLst/>
                <a:gdLst>
                  <a:gd name="connsiteX0" fmla="*/ 0 w 5796116"/>
                  <a:gd name="connsiteY0" fmla="*/ 1430593 h 2138516"/>
                  <a:gd name="connsiteX1" fmla="*/ 5619136 w 5796116"/>
                  <a:gd name="connsiteY1" fmla="*/ 0 h 2138516"/>
                  <a:gd name="connsiteX2" fmla="*/ 5796116 w 5796116"/>
                  <a:gd name="connsiteY2" fmla="*/ 737419 h 2138516"/>
                  <a:gd name="connsiteX3" fmla="*/ 501445 w 5796116"/>
                  <a:gd name="connsiteY3" fmla="*/ 2138516 h 2138516"/>
                  <a:gd name="connsiteX4" fmla="*/ 0 w 5796116"/>
                  <a:gd name="connsiteY4" fmla="*/ 1430593 h 213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6116" h="2138516">
                    <a:moveTo>
                      <a:pt x="0" y="1430593"/>
                    </a:moveTo>
                    <a:lnTo>
                      <a:pt x="5619136" y="0"/>
                    </a:lnTo>
                    <a:lnTo>
                      <a:pt x="5796116" y="737419"/>
                    </a:lnTo>
                    <a:lnTo>
                      <a:pt x="501445" y="2138516"/>
                    </a:lnTo>
                    <a:lnTo>
                      <a:pt x="0" y="143059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12" name="图片 11" descr="ban4.jpg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 b="68817"/>
              <a:stretch>
                <a:fillRect/>
              </a:stretch>
            </p:blipFill>
            <p:spPr>
              <a:xfrm>
                <a:off x="1720390" y="575188"/>
                <a:ext cx="5880199" cy="2138516"/>
              </a:xfrm>
              <a:prstGeom prst="rect">
                <a:avLst/>
              </a:prstGeom>
            </p:spPr>
          </p:pic>
        </p:grpSp>
        <p:sp>
          <p:nvSpPr>
            <p:cNvPr id="10" name="矩形 9"/>
            <p:cNvSpPr/>
            <p:nvPr/>
          </p:nvSpPr>
          <p:spPr>
            <a:xfrm>
              <a:off x="272956" y="3562065"/>
              <a:ext cx="2883600" cy="1141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64168144"/>
      </p:ext>
    </p:extLst>
  </p:cSld>
  <p:clrMapOvr>
    <a:masterClrMapping/>
  </p:clrMapOvr>
  <p:transition advClick="0" advTm="10000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Rot by="840000">
                                      <p:cBhvr>
                                        <p:cTn id="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600"/>
                            </p:stCondLst>
                            <p:childTnLst>
                              <p:par>
                                <p:cTn id="8" presetID="35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3.07123E-6 L -0.7191 0.00902 " pathEditMode="relative" rAng="0" ptsTypes="AA">
                                      <p:cBhvr>
                                        <p:cTn id="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955" y="439"/>
                                    </p:animMotion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4.12581E-6 L -0.72448 0.00346 " pathEditMode="relative" rAng="0" ptsTypes="AA">
                                      <p:cBhvr>
                                        <p:cTn id="1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233" y="162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11111E-6 -4.03888E-6 L 0.00017 0.11293 " pathEditMode="relative" rAng="0" ptsTypes="AA">
                                      <p:cBhvr>
                                        <p:cTn id="1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46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5" dur="100" fill="hold"/>
                                        <p:tgtEl>
                                          <p:spTgt spid="13"/>
                                        </p:tgtEl>
                                      </p:cBhvr>
                                      <p:by x="100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" dur="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" dur="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8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1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1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1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1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5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1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5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5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0" dur="1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1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6" dur="1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" dur="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1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8" dur="1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4" dur="1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0" dur="1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1" presetID="10" presetClass="exit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2" dur="5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5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2" dur="1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3" presetID="10" presetClass="exit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8" dur="1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10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0" dur="5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4" dur="1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5" presetID="10" presetClass="exit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6" dur="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0" dur="1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1" presetID="10" presetClass="exit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2" dur="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0" presetClass="entr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7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8" dur="5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2" dur="1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3" presetID="10" presetClass="exit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4" dur="5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0" presetClass="entr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1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10" presetClass="exit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0" dur="5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0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4" dur="1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5" presetID="10" presetClass="exit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6" dur="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0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0" dur="1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1" presetID="10" presetClass="exit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2" dur="5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0" presetClass="entr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6" dur="1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7" presetID="10" presetClass="exit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8" dur="25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2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3" presetID="11" presetClass="exit" presetSubtype="0" repeatCount="indefinite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4" dur="400"/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1" presetClass="exit" presetSubtype="0" repeatCount="indefinite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9" dur="400"/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53" presetClass="entr" presetSubtype="16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" dur="2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2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7" dur="25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6" presetClass="emph" presetSubtype="0" autoRev="1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id="349" dur="250" fill="hold"/>
                                        <p:tgtEl>
                                          <p:spTgt spid="505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884903" y="170817"/>
            <a:ext cx="7742904" cy="4769673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076632" y="377294"/>
            <a:ext cx="7374194" cy="4344831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 rot="19246279">
            <a:off x="-984862" y="308227"/>
            <a:ext cx="3440565" cy="6113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solidFill>
                  <a:srgbClr val="0070C0"/>
                </a:solidFill>
                <a:latin typeface="方正稚艺简体" pitchFamily="65" charset="-122"/>
                <a:ea typeface="方正稚艺简体" pitchFamily="65" charset="-122"/>
              </a:rPr>
              <a:t>拍摄花絮</a:t>
            </a:r>
            <a:endParaRPr lang="zh-CN" altLang="en-US" sz="3200" b="1" dirty="0">
              <a:solidFill>
                <a:srgbClr val="0070C0"/>
              </a:solidFill>
              <a:latin typeface="方正稚艺简体" pitchFamily="65" charset="-122"/>
              <a:ea typeface="方正稚艺简体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185651" y="2246366"/>
            <a:ext cx="2923329" cy="1917290"/>
            <a:chOff x="2949677" y="3156155"/>
            <a:chExt cx="2923329" cy="1917290"/>
          </a:xfrm>
        </p:grpSpPr>
        <p:pic>
          <p:nvPicPr>
            <p:cNvPr id="6" name="图片 5" descr="ban4.jpg"/>
            <p:cNvPicPr>
              <a:picLocks noChangeAspect="1"/>
            </p:cNvPicPr>
            <p:nvPr/>
          </p:nvPicPr>
          <p:blipFill>
            <a:blip r:embed="rId3" cstate="print"/>
            <a:srcRect t="30818"/>
            <a:stretch>
              <a:fillRect/>
            </a:stretch>
          </p:blipFill>
          <p:spPr>
            <a:xfrm>
              <a:off x="2949677" y="3156155"/>
              <a:ext cx="2923329" cy="1917290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>
              <a:off x="3923071" y="3510116"/>
              <a:ext cx="15485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 smtClean="0">
                  <a:solidFill>
                    <a:schemeClr val="bg1"/>
                  </a:solidFill>
                  <a:latin typeface="方正稚艺简体" pitchFamily="65" charset="-122"/>
                  <a:ea typeface="方正稚艺简体" pitchFamily="65" charset="-122"/>
                </a:rPr>
                <a:t>个人简历</a:t>
              </a:r>
              <a:endParaRPr lang="zh-CN" altLang="en-US" sz="2000" b="1" dirty="0">
                <a:solidFill>
                  <a:schemeClr val="bg1"/>
                </a:solidFill>
                <a:latin typeface="方正稚艺简体" pitchFamily="65" charset="-122"/>
                <a:ea typeface="方正稚艺简体" pitchFamily="65" charset="-122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274906" y="1117408"/>
            <a:ext cx="5790627" cy="2290018"/>
            <a:chOff x="272956" y="2413247"/>
            <a:chExt cx="5790627" cy="2290018"/>
          </a:xfrm>
        </p:grpSpPr>
        <p:grpSp>
          <p:nvGrpSpPr>
            <p:cNvPr id="9" name="组合 8"/>
            <p:cNvGrpSpPr/>
            <p:nvPr/>
          </p:nvGrpSpPr>
          <p:grpSpPr>
            <a:xfrm rot="25180">
              <a:off x="3180532" y="2413247"/>
              <a:ext cx="2883051" cy="1140735"/>
              <a:chOff x="1720390" y="530942"/>
              <a:chExt cx="5880199" cy="2182762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1725561" y="530942"/>
                <a:ext cx="5796116" cy="2138516"/>
              </a:xfrm>
              <a:custGeom>
                <a:avLst/>
                <a:gdLst>
                  <a:gd name="connsiteX0" fmla="*/ 0 w 5796116"/>
                  <a:gd name="connsiteY0" fmla="*/ 1430593 h 2138516"/>
                  <a:gd name="connsiteX1" fmla="*/ 5619136 w 5796116"/>
                  <a:gd name="connsiteY1" fmla="*/ 0 h 2138516"/>
                  <a:gd name="connsiteX2" fmla="*/ 5796116 w 5796116"/>
                  <a:gd name="connsiteY2" fmla="*/ 737419 h 2138516"/>
                  <a:gd name="connsiteX3" fmla="*/ 501445 w 5796116"/>
                  <a:gd name="connsiteY3" fmla="*/ 2138516 h 2138516"/>
                  <a:gd name="connsiteX4" fmla="*/ 0 w 5796116"/>
                  <a:gd name="connsiteY4" fmla="*/ 1430593 h 213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6116" h="2138516">
                    <a:moveTo>
                      <a:pt x="0" y="1430593"/>
                    </a:moveTo>
                    <a:lnTo>
                      <a:pt x="5619136" y="0"/>
                    </a:lnTo>
                    <a:lnTo>
                      <a:pt x="5796116" y="737419"/>
                    </a:lnTo>
                    <a:lnTo>
                      <a:pt x="501445" y="2138516"/>
                    </a:lnTo>
                    <a:lnTo>
                      <a:pt x="0" y="143059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12" name="图片 11" descr="ban4.jpg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 b="68817"/>
              <a:stretch>
                <a:fillRect/>
              </a:stretch>
            </p:blipFill>
            <p:spPr>
              <a:xfrm>
                <a:off x="1720390" y="575188"/>
                <a:ext cx="5880199" cy="2138516"/>
              </a:xfrm>
              <a:prstGeom prst="rect">
                <a:avLst/>
              </a:prstGeom>
            </p:spPr>
          </p:pic>
        </p:grpSp>
        <p:sp>
          <p:nvSpPr>
            <p:cNvPr id="10" name="矩形 9"/>
            <p:cNvSpPr/>
            <p:nvPr/>
          </p:nvSpPr>
          <p:spPr>
            <a:xfrm>
              <a:off x="272956" y="3562065"/>
              <a:ext cx="2883600" cy="1141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1214651" y="1350362"/>
            <a:ext cx="1525444" cy="2521140"/>
            <a:chOff x="4562478" y="822134"/>
            <a:chExt cx="1525444" cy="2521140"/>
          </a:xfrm>
        </p:grpSpPr>
        <p:sp>
          <p:nvSpPr>
            <p:cNvPr id="14" name="椭圆 13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1686068" y="1325598"/>
            <a:ext cx="1085460" cy="2526342"/>
            <a:chOff x="4656611" y="1065583"/>
            <a:chExt cx="1085460" cy="2526342"/>
          </a:xfrm>
        </p:grpSpPr>
        <p:sp>
          <p:nvSpPr>
            <p:cNvPr id="23" name="椭圆 22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2087708" y="1307826"/>
            <a:ext cx="660882" cy="2558092"/>
            <a:chOff x="4800758" y="1061300"/>
            <a:chExt cx="660882" cy="2558092"/>
          </a:xfrm>
        </p:grpSpPr>
        <p:sp>
          <p:nvSpPr>
            <p:cNvPr id="32" name="椭圆 31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2130507" y="1249770"/>
            <a:ext cx="1307773" cy="2608579"/>
            <a:chOff x="4524016" y="1017758"/>
            <a:chExt cx="1307773" cy="2608579"/>
          </a:xfrm>
        </p:grpSpPr>
        <p:sp>
          <p:nvSpPr>
            <p:cNvPr id="41" name="椭圆 40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2259690" y="1269474"/>
            <a:ext cx="1475744" cy="2580530"/>
            <a:chOff x="491298" y="3044860"/>
            <a:chExt cx="1475744" cy="2580530"/>
          </a:xfrm>
        </p:grpSpPr>
        <p:sp>
          <p:nvSpPr>
            <p:cNvPr id="50" name="椭圆 49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2630181" y="1260202"/>
            <a:ext cx="1179283" cy="2545752"/>
            <a:chOff x="4479549" y="1191929"/>
            <a:chExt cx="1179283" cy="2545752"/>
          </a:xfrm>
        </p:grpSpPr>
        <p:sp>
          <p:nvSpPr>
            <p:cNvPr id="59" name="椭圆 58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3035402" y="1277889"/>
            <a:ext cx="775377" cy="2512093"/>
            <a:chOff x="4329523" y="944279"/>
            <a:chExt cx="775377" cy="2512093"/>
          </a:xfrm>
        </p:grpSpPr>
        <p:sp>
          <p:nvSpPr>
            <p:cNvPr id="67" name="椭圆 66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3254878" y="1202679"/>
            <a:ext cx="1119016" cy="2595218"/>
            <a:chOff x="4099056" y="709412"/>
            <a:chExt cx="1119016" cy="2595218"/>
          </a:xfrm>
        </p:grpSpPr>
        <p:sp>
          <p:nvSpPr>
            <p:cNvPr id="75" name="椭圆 74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21328721">
            <a:off x="3165773" y="1143756"/>
            <a:ext cx="1388286" cy="2645705"/>
            <a:chOff x="3594974" y="898098"/>
            <a:chExt cx="1388286" cy="2645705"/>
          </a:xfrm>
        </p:grpSpPr>
        <p:sp>
          <p:nvSpPr>
            <p:cNvPr id="84" name="椭圆 83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任意多边形 88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任意多边形 89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任意多边形 90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3196861" y="1158807"/>
            <a:ext cx="1599543" cy="2649429"/>
            <a:chOff x="5636528" y="1254341"/>
            <a:chExt cx="1599543" cy="2649429"/>
          </a:xfrm>
        </p:grpSpPr>
        <p:grpSp>
          <p:nvGrpSpPr>
            <p:cNvPr id="93" name="组合 92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95" name="椭圆 94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" name="任意多边形 95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" name="任意多边形 96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任意多边形 97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" name="任意多边形 98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任意多边形 99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" name="任意多边形 100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4" name="任意多边形 93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3828767" y="1366542"/>
            <a:ext cx="1085460" cy="2526342"/>
            <a:chOff x="4656611" y="1065583"/>
            <a:chExt cx="1085460" cy="2526342"/>
          </a:xfrm>
        </p:grpSpPr>
        <p:sp>
          <p:nvSpPr>
            <p:cNvPr id="103" name="椭圆 102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4230407" y="1348770"/>
            <a:ext cx="660882" cy="2558092"/>
            <a:chOff x="4800758" y="1061300"/>
            <a:chExt cx="660882" cy="2558092"/>
          </a:xfrm>
        </p:grpSpPr>
        <p:sp>
          <p:nvSpPr>
            <p:cNvPr id="112" name="椭圆 111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273206" y="1290714"/>
            <a:ext cx="1307773" cy="2608579"/>
            <a:chOff x="4524016" y="1017758"/>
            <a:chExt cx="1307773" cy="2608579"/>
          </a:xfrm>
        </p:grpSpPr>
        <p:sp>
          <p:nvSpPr>
            <p:cNvPr id="121" name="椭圆 120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 126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任意多边形 127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4402389" y="1310418"/>
            <a:ext cx="1475744" cy="2580530"/>
            <a:chOff x="491298" y="3044860"/>
            <a:chExt cx="1475744" cy="2580530"/>
          </a:xfrm>
        </p:grpSpPr>
        <p:sp>
          <p:nvSpPr>
            <p:cNvPr id="130" name="椭圆 129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4772880" y="1301146"/>
            <a:ext cx="1179283" cy="2545752"/>
            <a:chOff x="4479549" y="1191929"/>
            <a:chExt cx="1179283" cy="2545752"/>
          </a:xfrm>
        </p:grpSpPr>
        <p:sp>
          <p:nvSpPr>
            <p:cNvPr id="139" name="椭圆 138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5178101" y="1318833"/>
            <a:ext cx="775377" cy="2512093"/>
            <a:chOff x="4329523" y="944279"/>
            <a:chExt cx="775377" cy="2512093"/>
          </a:xfrm>
        </p:grpSpPr>
        <p:sp>
          <p:nvSpPr>
            <p:cNvPr id="147" name="椭圆 146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1282890" y="1650612"/>
            <a:ext cx="1525444" cy="2521140"/>
            <a:chOff x="4562478" y="822134"/>
            <a:chExt cx="1525444" cy="2521140"/>
          </a:xfrm>
        </p:grpSpPr>
        <p:sp>
          <p:nvSpPr>
            <p:cNvPr id="155" name="椭圆 154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1754307" y="1625848"/>
            <a:ext cx="1085460" cy="2526342"/>
            <a:chOff x="4656611" y="1065583"/>
            <a:chExt cx="1085460" cy="2526342"/>
          </a:xfrm>
        </p:grpSpPr>
        <p:sp>
          <p:nvSpPr>
            <p:cNvPr id="164" name="椭圆 163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" name="组合 171"/>
          <p:cNvGrpSpPr/>
          <p:nvPr/>
        </p:nvGrpSpPr>
        <p:grpSpPr>
          <a:xfrm>
            <a:off x="2155947" y="1608076"/>
            <a:ext cx="660882" cy="2558092"/>
            <a:chOff x="4800758" y="1061300"/>
            <a:chExt cx="660882" cy="2558092"/>
          </a:xfrm>
        </p:grpSpPr>
        <p:sp>
          <p:nvSpPr>
            <p:cNvPr id="173" name="椭圆 172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" name="任意多边形 175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 179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" name="组合 180"/>
          <p:cNvGrpSpPr/>
          <p:nvPr/>
        </p:nvGrpSpPr>
        <p:grpSpPr>
          <a:xfrm>
            <a:off x="2198746" y="1550020"/>
            <a:ext cx="1307773" cy="2608579"/>
            <a:chOff x="4524016" y="1017758"/>
            <a:chExt cx="1307773" cy="2608579"/>
          </a:xfrm>
        </p:grpSpPr>
        <p:sp>
          <p:nvSpPr>
            <p:cNvPr id="182" name="椭圆 181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2327929" y="1569724"/>
            <a:ext cx="1475744" cy="2580530"/>
            <a:chOff x="491298" y="3044860"/>
            <a:chExt cx="1475744" cy="2580530"/>
          </a:xfrm>
        </p:grpSpPr>
        <p:sp>
          <p:nvSpPr>
            <p:cNvPr id="191" name="椭圆 190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>
            <a:off x="2698420" y="1560452"/>
            <a:ext cx="1179283" cy="2545752"/>
            <a:chOff x="4479549" y="1191929"/>
            <a:chExt cx="1179283" cy="2545752"/>
          </a:xfrm>
        </p:grpSpPr>
        <p:sp>
          <p:nvSpPr>
            <p:cNvPr id="200" name="椭圆 199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任意多边形 200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任意多边形 201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任意多边形 205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3103641" y="1578139"/>
            <a:ext cx="775377" cy="2512093"/>
            <a:chOff x="4329523" y="944279"/>
            <a:chExt cx="775377" cy="2512093"/>
          </a:xfrm>
        </p:grpSpPr>
        <p:sp>
          <p:nvSpPr>
            <p:cNvPr id="208" name="椭圆 207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任意多边形 208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" name="任意多边形 211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" name="组合 214"/>
          <p:cNvGrpSpPr/>
          <p:nvPr/>
        </p:nvGrpSpPr>
        <p:grpSpPr>
          <a:xfrm>
            <a:off x="3323117" y="1502929"/>
            <a:ext cx="1119016" cy="2595218"/>
            <a:chOff x="4099056" y="709412"/>
            <a:chExt cx="1119016" cy="2595218"/>
          </a:xfrm>
        </p:grpSpPr>
        <p:sp>
          <p:nvSpPr>
            <p:cNvPr id="216" name="椭圆 215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 rot="21328721">
            <a:off x="3234012" y="1444006"/>
            <a:ext cx="1388286" cy="2645705"/>
            <a:chOff x="3594974" y="898098"/>
            <a:chExt cx="1388286" cy="2645705"/>
          </a:xfrm>
        </p:grpSpPr>
        <p:sp>
          <p:nvSpPr>
            <p:cNvPr id="225" name="椭圆 224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任意多边形 228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3" name="组合 232"/>
          <p:cNvGrpSpPr/>
          <p:nvPr/>
        </p:nvGrpSpPr>
        <p:grpSpPr>
          <a:xfrm>
            <a:off x="3265100" y="1459057"/>
            <a:ext cx="1599543" cy="2649429"/>
            <a:chOff x="5636528" y="1254341"/>
            <a:chExt cx="1599543" cy="2649429"/>
          </a:xfrm>
        </p:grpSpPr>
        <p:grpSp>
          <p:nvGrpSpPr>
            <p:cNvPr id="234" name="组合 233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36" name="椭圆 235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7" name="任意多边形 236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8" name="任意多边形 237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9" name="任意多边形 238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0" name="任意多边形 239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1" name="任意多边形 240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2" name="任意多边形 241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5" name="任意多边形 234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" name="组合 242"/>
          <p:cNvGrpSpPr/>
          <p:nvPr/>
        </p:nvGrpSpPr>
        <p:grpSpPr>
          <a:xfrm>
            <a:off x="3897006" y="1666792"/>
            <a:ext cx="1085460" cy="2526342"/>
            <a:chOff x="4656611" y="1065583"/>
            <a:chExt cx="1085460" cy="2526342"/>
          </a:xfrm>
        </p:grpSpPr>
        <p:sp>
          <p:nvSpPr>
            <p:cNvPr id="244" name="椭圆 243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任意多边形 244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" name="任意多边形 247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4298646" y="1649020"/>
            <a:ext cx="660882" cy="2558092"/>
            <a:chOff x="4800758" y="1061300"/>
            <a:chExt cx="660882" cy="2558092"/>
          </a:xfrm>
        </p:grpSpPr>
        <p:sp>
          <p:nvSpPr>
            <p:cNvPr id="253" name="椭圆 252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任意多边形 255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任意多边形 259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4341445" y="1590964"/>
            <a:ext cx="1307773" cy="2608579"/>
            <a:chOff x="4524016" y="1017758"/>
            <a:chExt cx="1307773" cy="2608579"/>
          </a:xfrm>
        </p:grpSpPr>
        <p:sp>
          <p:nvSpPr>
            <p:cNvPr id="262" name="椭圆 261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任意多边形 266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4470628" y="1610668"/>
            <a:ext cx="1475744" cy="2580530"/>
            <a:chOff x="491298" y="3044860"/>
            <a:chExt cx="1475744" cy="2580530"/>
          </a:xfrm>
        </p:grpSpPr>
        <p:sp>
          <p:nvSpPr>
            <p:cNvPr id="271" name="椭圆 270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任意多边形 276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4841119" y="1601396"/>
            <a:ext cx="1179283" cy="2545752"/>
            <a:chOff x="4479549" y="1191929"/>
            <a:chExt cx="1179283" cy="2545752"/>
          </a:xfrm>
        </p:grpSpPr>
        <p:sp>
          <p:nvSpPr>
            <p:cNvPr id="280" name="椭圆 279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任意多边形 280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" name="任意多边形 281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任意多边形 282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任意多边形 283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" name="任意多边形 284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" name="组合 294"/>
          <p:cNvGrpSpPr/>
          <p:nvPr/>
        </p:nvGrpSpPr>
        <p:grpSpPr>
          <a:xfrm>
            <a:off x="1378425" y="1937215"/>
            <a:ext cx="1525444" cy="2521140"/>
            <a:chOff x="4562478" y="822134"/>
            <a:chExt cx="1525444" cy="2521140"/>
          </a:xfrm>
        </p:grpSpPr>
        <p:sp>
          <p:nvSpPr>
            <p:cNvPr id="296" name="椭圆 295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" name="任意多边形 296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" name="任意多边形 297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任意多边形 299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" name="任意多边形 302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" name="组合 303"/>
          <p:cNvGrpSpPr/>
          <p:nvPr/>
        </p:nvGrpSpPr>
        <p:grpSpPr>
          <a:xfrm>
            <a:off x="1849842" y="1912451"/>
            <a:ext cx="1085460" cy="2526342"/>
            <a:chOff x="4656611" y="1065583"/>
            <a:chExt cx="1085460" cy="2526342"/>
          </a:xfrm>
        </p:grpSpPr>
        <p:sp>
          <p:nvSpPr>
            <p:cNvPr id="305" name="椭圆 304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" name="任意多边形 306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" name="任意多边形 308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" name="任意多边形 309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2251482" y="1894679"/>
            <a:ext cx="660882" cy="2558092"/>
            <a:chOff x="4800758" y="1061300"/>
            <a:chExt cx="660882" cy="2558092"/>
          </a:xfrm>
        </p:grpSpPr>
        <p:sp>
          <p:nvSpPr>
            <p:cNvPr id="314" name="椭圆 313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" name="任意多边形 314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6" name="任意多边形 315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任意多边形 316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8" name="任意多边形 317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9" name="任意多边形 318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任意多边形 320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2" name="组合 321"/>
          <p:cNvGrpSpPr/>
          <p:nvPr/>
        </p:nvGrpSpPr>
        <p:grpSpPr>
          <a:xfrm>
            <a:off x="2294281" y="1836623"/>
            <a:ext cx="1307773" cy="2608579"/>
            <a:chOff x="4524016" y="1017758"/>
            <a:chExt cx="1307773" cy="2608579"/>
          </a:xfrm>
        </p:grpSpPr>
        <p:sp>
          <p:nvSpPr>
            <p:cNvPr id="323" name="椭圆 322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任意多边形 324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任意多边形 325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7" name="任意多边形 326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8" name="任意多边形 327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任意多边形 328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0" name="任意多边形 329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1" name="组合 330"/>
          <p:cNvGrpSpPr/>
          <p:nvPr/>
        </p:nvGrpSpPr>
        <p:grpSpPr>
          <a:xfrm>
            <a:off x="2423464" y="1856327"/>
            <a:ext cx="1475744" cy="2580530"/>
            <a:chOff x="491298" y="3044860"/>
            <a:chExt cx="1475744" cy="2580530"/>
          </a:xfrm>
        </p:grpSpPr>
        <p:sp>
          <p:nvSpPr>
            <p:cNvPr id="332" name="椭圆 331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6" name="任意多边形 335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任意多边形 337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9" name="任意多边形 338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2793955" y="1847055"/>
            <a:ext cx="1179283" cy="2545752"/>
            <a:chOff x="4479549" y="1191929"/>
            <a:chExt cx="1179283" cy="2545752"/>
          </a:xfrm>
        </p:grpSpPr>
        <p:sp>
          <p:nvSpPr>
            <p:cNvPr id="341" name="椭圆 340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2" name="任意多边形 341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3" name="任意多边形 342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3199176" y="1864742"/>
            <a:ext cx="775377" cy="2512093"/>
            <a:chOff x="4329523" y="944279"/>
            <a:chExt cx="775377" cy="2512093"/>
          </a:xfrm>
        </p:grpSpPr>
        <p:sp>
          <p:nvSpPr>
            <p:cNvPr id="349" name="椭圆 348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1" name="任意多边形 350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2" name="任意多边形 351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4" name="任意多边形 353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6" name="组合 355"/>
          <p:cNvGrpSpPr/>
          <p:nvPr/>
        </p:nvGrpSpPr>
        <p:grpSpPr>
          <a:xfrm>
            <a:off x="3418652" y="1789532"/>
            <a:ext cx="1119016" cy="2595218"/>
            <a:chOff x="4099056" y="709412"/>
            <a:chExt cx="1119016" cy="2595218"/>
          </a:xfrm>
        </p:grpSpPr>
        <p:sp>
          <p:nvSpPr>
            <p:cNvPr id="357" name="椭圆 356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" name="任意多边形 360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2" name="任意多边形 361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3" name="任意多边形 362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4" name="任意多边形 363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 rot="21328721">
            <a:off x="3329547" y="1730609"/>
            <a:ext cx="1388286" cy="2645705"/>
            <a:chOff x="3594974" y="898098"/>
            <a:chExt cx="1388286" cy="2645705"/>
          </a:xfrm>
        </p:grpSpPr>
        <p:sp>
          <p:nvSpPr>
            <p:cNvPr id="366" name="椭圆 365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任意多边形 366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任意多边形 367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9" name="任意多边形 368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任意多边形 369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任意多边形 370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2" name="任意多边形 371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3" name="任意多边形 372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3360635" y="1745660"/>
            <a:ext cx="1599543" cy="2649429"/>
            <a:chOff x="5636528" y="1254341"/>
            <a:chExt cx="1599543" cy="2649429"/>
          </a:xfrm>
        </p:grpSpPr>
        <p:grpSp>
          <p:nvGrpSpPr>
            <p:cNvPr id="375" name="组合 374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377" name="椭圆 376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8" name="任意多边形 377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9" name="任意多边形 378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0" name="任意多边形 379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1" name="任意多边形 380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2" name="任意多边形 381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3" name="任意多边形 382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76" name="任意多边形 375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>
            <a:off x="3992541" y="1953395"/>
            <a:ext cx="1085460" cy="2526342"/>
            <a:chOff x="4656611" y="1065583"/>
            <a:chExt cx="1085460" cy="2526342"/>
          </a:xfrm>
        </p:grpSpPr>
        <p:sp>
          <p:nvSpPr>
            <p:cNvPr id="385" name="椭圆 384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任意多边形 385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任意多边形 388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0" name="任意多边形 389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1" name="任意多边形 390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任意多边形 391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3" name="组合 392"/>
          <p:cNvGrpSpPr/>
          <p:nvPr/>
        </p:nvGrpSpPr>
        <p:grpSpPr>
          <a:xfrm>
            <a:off x="4394181" y="1935623"/>
            <a:ext cx="660882" cy="2558092"/>
            <a:chOff x="4800758" y="1061300"/>
            <a:chExt cx="660882" cy="2558092"/>
          </a:xfrm>
        </p:grpSpPr>
        <p:sp>
          <p:nvSpPr>
            <p:cNvPr id="394" name="椭圆 393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任意多边形 394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6" name="任意多边形 395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7" name="任意多边形 396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8" name="任意多边形 397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9" name="任意多边形 398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0" name="任意多边形 399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任意多边形 400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>
            <a:off x="4436980" y="1877567"/>
            <a:ext cx="1307773" cy="2608579"/>
            <a:chOff x="4524016" y="1017758"/>
            <a:chExt cx="1307773" cy="2608579"/>
          </a:xfrm>
        </p:grpSpPr>
        <p:sp>
          <p:nvSpPr>
            <p:cNvPr id="403" name="椭圆 402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任意多边形 403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5" name="任意多边形 404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6" name="任意多边形 405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任意多边形 406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8" name="任意多边形 407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9" name="任意多边形 408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任意多边形 409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1" name="组合 410"/>
          <p:cNvGrpSpPr/>
          <p:nvPr/>
        </p:nvGrpSpPr>
        <p:grpSpPr>
          <a:xfrm>
            <a:off x="4566163" y="1897271"/>
            <a:ext cx="1475744" cy="2580530"/>
            <a:chOff x="491298" y="3044860"/>
            <a:chExt cx="1475744" cy="2580530"/>
          </a:xfrm>
        </p:grpSpPr>
        <p:sp>
          <p:nvSpPr>
            <p:cNvPr id="412" name="椭圆 411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任意多边形 412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4" name="任意多边形 413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5" name="任意多边形 414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6" name="任意多边形 415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任意多边形 416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任意多边形 417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任意多边形 418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0" name="组合 419"/>
          <p:cNvGrpSpPr/>
          <p:nvPr/>
        </p:nvGrpSpPr>
        <p:grpSpPr>
          <a:xfrm>
            <a:off x="4936654" y="1887999"/>
            <a:ext cx="1179283" cy="2545752"/>
            <a:chOff x="4479549" y="1191929"/>
            <a:chExt cx="1179283" cy="2545752"/>
          </a:xfrm>
        </p:grpSpPr>
        <p:sp>
          <p:nvSpPr>
            <p:cNvPr id="421" name="椭圆 420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任意多边形 421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任意多边形 422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4" name="任意多边形 423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5" name="任意多边形 424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6" name="任意多边形 425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7" name="任意多边形 426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5341875" y="1905686"/>
            <a:ext cx="775377" cy="2512093"/>
            <a:chOff x="4329523" y="944279"/>
            <a:chExt cx="775377" cy="2512093"/>
          </a:xfrm>
        </p:grpSpPr>
        <p:sp>
          <p:nvSpPr>
            <p:cNvPr id="429" name="椭圆 428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0" name="任意多边形 429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1" name="任意多边形 430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2" name="任意多边形 431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5" name="任意多边形 434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8" name="组合 467"/>
          <p:cNvGrpSpPr/>
          <p:nvPr/>
        </p:nvGrpSpPr>
        <p:grpSpPr>
          <a:xfrm>
            <a:off x="5186468" y="1617849"/>
            <a:ext cx="579236" cy="2523708"/>
            <a:chOff x="6664032" y="1617299"/>
            <a:chExt cx="579236" cy="2523708"/>
          </a:xfrm>
        </p:grpSpPr>
        <p:sp>
          <p:nvSpPr>
            <p:cNvPr id="453" name="椭圆 452"/>
            <p:cNvSpPr/>
            <p:nvPr/>
          </p:nvSpPr>
          <p:spPr>
            <a:xfrm flipH="1">
              <a:off x="6664032" y="161729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4" name="任意多边形 453"/>
            <p:cNvSpPr/>
            <p:nvPr/>
          </p:nvSpPr>
          <p:spPr>
            <a:xfrm>
              <a:off x="6953249" y="2303261"/>
              <a:ext cx="182168" cy="631351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68" h="631351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188414" y="637135"/>
                    <a:pt x="82733" y="358129"/>
                    <a:pt x="182168" y="63135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>
              <a:off x="6929437" y="2193725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 455"/>
            <p:cNvSpPr/>
            <p:nvPr/>
          </p:nvSpPr>
          <p:spPr>
            <a:xfrm>
              <a:off x="6853732" y="2998587"/>
              <a:ext cx="81885" cy="1048042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94915 w 178521"/>
                <a:gd name="connsiteY0" fmla="*/ 0 h 1048042"/>
                <a:gd name="connsiteX1" fmla="*/ 147630 w 178521"/>
                <a:gd name="connsiteY1" fmla="*/ 574124 h 1048042"/>
                <a:gd name="connsiteX2" fmla="*/ 14452 w 178521"/>
                <a:gd name="connsiteY2" fmla="*/ 1048042 h 1048042"/>
                <a:gd name="connsiteX0" fmla="*/ 156388 w 209103"/>
                <a:gd name="connsiteY0" fmla="*/ 0 h 1048042"/>
                <a:gd name="connsiteX1" fmla="*/ 209103 w 209103"/>
                <a:gd name="connsiteY1" fmla="*/ 574124 h 1048042"/>
                <a:gd name="connsiteX2" fmla="*/ 75925 w 209103"/>
                <a:gd name="connsiteY2" fmla="*/ 1048042 h 1048042"/>
                <a:gd name="connsiteX0" fmla="*/ 80463 w 133178"/>
                <a:gd name="connsiteY0" fmla="*/ 0 h 1048042"/>
                <a:gd name="connsiteX1" fmla="*/ 133178 w 133178"/>
                <a:gd name="connsiteY1" fmla="*/ 574124 h 1048042"/>
                <a:gd name="connsiteX2" fmla="*/ 0 w 133178"/>
                <a:gd name="connsiteY2" fmla="*/ 1048042 h 1048042"/>
                <a:gd name="connsiteX0" fmla="*/ 80463 w 90699"/>
                <a:gd name="connsiteY0" fmla="*/ 0 h 1048042"/>
                <a:gd name="connsiteX1" fmla="*/ 61616 w 90699"/>
                <a:gd name="connsiteY1" fmla="*/ 550270 h 1048042"/>
                <a:gd name="connsiteX2" fmla="*/ 0 w 90699"/>
                <a:gd name="connsiteY2" fmla="*/ 1048042 h 1048042"/>
                <a:gd name="connsiteX0" fmla="*/ 80463 w 102579"/>
                <a:gd name="connsiteY0" fmla="*/ 0 h 1048042"/>
                <a:gd name="connsiteX1" fmla="*/ 61616 w 102579"/>
                <a:gd name="connsiteY1" fmla="*/ 550270 h 1048042"/>
                <a:gd name="connsiteX2" fmla="*/ 0 w 102579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  <a:gd name="connsiteX0" fmla="*/ 83779 w 85201"/>
                <a:gd name="connsiteY0" fmla="*/ 0 h 1048042"/>
                <a:gd name="connsiteX1" fmla="*/ 64932 w 85201"/>
                <a:gd name="connsiteY1" fmla="*/ 550270 h 1048042"/>
                <a:gd name="connsiteX2" fmla="*/ 3316 w 85201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5" h="1048042">
                  <a:moveTo>
                    <a:pt x="80463" y="0"/>
                  </a:moveTo>
                  <a:cubicBezTo>
                    <a:pt x="77349" y="550768"/>
                    <a:pt x="93591" y="24331"/>
                    <a:pt x="61616" y="550270"/>
                  </a:cubicBezTo>
                  <a:cubicBezTo>
                    <a:pt x="-5403" y="1069662"/>
                    <a:pt x="73006" y="613730"/>
                    <a:pt x="0" y="10480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7" name="任意多边形 456"/>
            <p:cNvSpPr/>
            <p:nvPr/>
          </p:nvSpPr>
          <p:spPr>
            <a:xfrm>
              <a:off x="6934199" y="3008111"/>
              <a:ext cx="70428" cy="992925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70428 w 361769"/>
                <a:gd name="connsiteY1" fmla="*/ 575177 h 1040633"/>
                <a:gd name="connsiteX2" fmla="*/ 361769 w 361769"/>
                <a:gd name="connsiteY2" fmla="*/ 1040633 h 1040633"/>
                <a:gd name="connsiteX0" fmla="*/ 14589 w 133859"/>
                <a:gd name="connsiteY0" fmla="*/ 0 h 992925"/>
                <a:gd name="connsiteX1" fmla="*/ 85017 w 133859"/>
                <a:gd name="connsiteY1" fmla="*/ 575177 h 992925"/>
                <a:gd name="connsiteX2" fmla="*/ 58306 w 133859"/>
                <a:gd name="connsiteY2" fmla="*/ 992925 h 992925"/>
                <a:gd name="connsiteX0" fmla="*/ 0 w 151616"/>
                <a:gd name="connsiteY0" fmla="*/ 0 h 992925"/>
                <a:gd name="connsiteX1" fmla="*/ 70428 w 151616"/>
                <a:gd name="connsiteY1" fmla="*/ 575177 h 992925"/>
                <a:gd name="connsiteX2" fmla="*/ 43717 w 151616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  <a:gd name="connsiteX0" fmla="*/ 0 w 84745"/>
                <a:gd name="connsiteY0" fmla="*/ 0 h 992925"/>
                <a:gd name="connsiteX1" fmla="*/ 70428 w 84745"/>
                <a:gd name="connsiteY1" fmla="*/ 575177 h 992925"/>
                <a:gd name="connsiteX2" fmla="*/ 43717 w 84745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28" h="992925">
                  <a:moveTo>
                    <a:pt x="0" y="0"/>
                  </a:moveTo>
                  <a:cubicBezTo>
                    <a:pt x="77686" y="578096"/>
                    <a:pt x="30839" y="-125"/>
                    <a:pt x="70428" y="575177"/>
                  </a:cubicBezTo>
                  <a:cubicBezTo>
                    <a:pt x="49210" y="989190"/>
                    <a:pt x="68993" y="582733"/>
                    <a:pt x="43717" y="9929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8" name="任意多边形 457"/>
            <p:cNvSpPr/>
            <p:nvPr/>
          </p:nvSpPr>
          <p:spPr>
            <a:xfrm rot="1353909">
              <a:off x="6691404" y="396841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9" name="任意多边形 458"/>
            <p:cNvSpPr/>
            <p:nvPr/>
          </p:nvSpPr>
          <p:spPr>
            <a:xfrm rot="977220">
              <a:off x="6797231" y="395070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7" name="组合 466"/>
          <p:cNvGrpSpPr/>
          <p:nvPr/>
        </p:nvGrpSpPr>
        <p:grpSpPr>
          <a:xfrm>
            <a:off x="5237330" y="1310492"/>
            <a:ext cx="579236" cy="2523708"/>
            <a:chOff x="7180867" y="1593445"/>
            <a:chExt cx="579236" cy="2523708"/>
          </a:xfrm>
        </p:grpSpPr>
        <p:sp>
          <p:nvSpPr>
            <p:cNvPr id="460" name="椭圆 459"/>
            <p:cNvSpPr/>
            <p:nvPr/>
          </p:nvSpPr>
          <p:spPr>
            <a:xfrm flipH="1">
              <a:off x="7180867" y="1593445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1" name="任意多边形 460"/>
            <p:cNvSpPr/>
            <p:nvPr/>
          </p:nvSpPr>
          <p:spPr>
            <a:xfrm>
              <a:off x="7470084" y="2279407"/>
              <a:ext cx="182168" cy="631351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68" h="631351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188414" y="637135"/>
                    <a:pt x="82733" y="358129"/>
                    <a:pt x="182168" y="63135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2" name="任意多边形 461"/>
            <p:cNvSpPr/>
            <p:nvPr/>
          </p:nvSpPr>
          <p:spPr>
            <a:xfrm>
              <a:off x="7446272" y="216987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3" name="任意多边形 462"/>
            <p:cNvSpPr/>
            <p:nvPr/>
          </p:nvSpPr>
          <p:spPr>
            <a:xfrm>
              <a:off x="7370567" y="2974733"/>
              <a:ext cx="81885" cy="1048042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94915 w 178521"/>
                <a:gd name="connsiteY0" fmla="*/ 0 h 1048042"/>
                <a:gd name="connsiteX1" fmla="*/ 147630 w 178521"/>
                <a:gd name="connsiteY1" fmla="*/ 574124 h 1048042"/>
                <a:gd name="connsiteX2" fmla="*/ 14452 w 178521"/>
                <a:gd name="connsiteY2" fmla="*/ 1048042 h 1048042"/>
                <a:gd name="connsiteX0" fmla="*/ 156388 w 209103"/>
                <a:gd name="connsiteY0" fmla="*/ 0 h 1048042"/>
                <a:gd name="connsiteX1" fmla="*/ 209103 w 209103"/>
                <a:gd name="connsiteY1" fmla="*/ 574124 h 1048042"/>
                <a:gd name="connsiteX2" fmla="*/ 75925 w 209103"/>
                <a:gd name="connsiteY2" fmla="*/ 1048042 h 1048042"/>
                <a:gd name="connsiteX0" fmla="*/ 80463 w 133178"/>
                <a:gd name="connsiteY0" fmla="*/ 0 h 1048042"/>
                <a:gd name="connsiteX1" fmla="*/ 133178 w 133178"/>
                <a:gd name="connsiteY1" fmla="*/ 574124 h 1048042"/>
                <a:gd name="connsiteX2" fmla="*/ 0 w 133178"/>
                <a:gd name="connsiteY2" fmla="*/ 1048042 h 1048042"/>
                <a:gd name="connsiteX0" fmla="*/ 80463 w 90699"/>
                <a:gd name="connsiteY0" fmla="*/ 0 h 1048042"/>
                <a:gd name="connsiteX1" fmla="*/ 61616 w 90699"/>
                <a:gd name="connsiteY1" fmla="*/ 550270 h 1048042"/>
                <a:gd name="connsiteX2" fmla="*/ 0 w 90699"/>
                <a:gd name="connsiteY2" fmla="*/ 1048042 h 1048042"/>
                <a:gd name="connsiteX0" fmla="*/ 80463 w 102579"/>
                <a:gd name="connsiteY0" fmla="*/ 0 h 1048042"/>
                <a:gd name="connsiteX1" fmla="*/ 61616 w 102579"/>
                <a:gd name="connsiteY1" fmla="*/ 550270 h 1048042"/>
                <a:gd name="connsiteX2" fmla="*/ 0 w 102579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  <a:gd name="connsiteX0" fmla="*/ 83779 w 85201"/>
                <a:gd name="connsiteY0" fmla="*/ 0 h 1048042"/>
                <a:gd name="connsiteX1" fmla="*/ 64932 w 85201"/>
                <a:gd name="connsiteY1" fmla="*/ 550270 h 1048042"/>
                <a:gd name="connsiteX2" fmla="*/ 3316 w 85201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5" h="1048042">
                  <a:moveTo>
                    <a:pt x="80463" y="0"/>
                  </a:moveTo>
                  <a:cubicBezTo>
                    <a:pt x="77349" y="550768"/>
                    <a:pt x="93591" y="24331"/>
                    <a:pt x="61616" y="550270"/>
                  </a:cubicBezTo>
                  <a:cubicBezTo>
                    <a:pt x="-5403" y="1069662"/>
                    <a:pt x="73006" y="613730"/>
                    <a:pt x="0" y="10480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4" name="任意多边形 463"/>
            <p:cNvSpPr/>
            <p:nvPr/>
          </p:nvSpPr>
          <p:spPr>
            <a:xfrm>
              <a:off x="7451034" y="2984257"/>
              <a:ext cx="70428" cy="992925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70428 w 361769"/>
                <a:gd name="connsiteY1" fmla="*/ 575177 h 1040633"/>
                <a:gd name="connsiteX2" fmla="*/ 361769 w 361769"/>
                <a:gd name="connsiteY2" fmla="*/ 1040633 h 1040633"/>
                <a:gd name="connsiteX0" fmla="*/ 14589 w 133859"/>
                <a:gd name="connsiteY0" fmla="*/ 0 h 992925"/>
                <a:gd name="connsiteX1" fmla="*/ 85017 w 133859"/>
                <a:gd name="connsiteY1" fmla="*/ 575177 h 992925"/>
                <a:gd name="connsiteX2" fmla="*/ 58306 w 133859"/>
                <a:gd name="connsiteY2" fmla="*/ 992925 h 992925"/>
                <a:gd name="connsiteX0" fmla="*/ 0 w 151616"/>
                <a:gd name="connsiteY0" fmla="*/ 0 h 992925"/>
                <a:gd name="connsiteX1" fmla="*/ 70428 w 151616"/>
                <a:gd name="connsiteY1" fmla="*/ 575177 h 992925"/>
                <a:gd name="connsiteX2" fmla="*/ 43717 w 151616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  <a:gd name="connsiteX0" fmla="*/ 0 w 84745"/>
                <a:gd name="connsiteY0" fmla="*/ 0 h 992925"/>
                <a:gd name="connsiteX1" fmla="*/ 70428 w 84745"/>
                <a:gd name="connsiteY1" fmla="*/ 575177 h 992925"/>
                <a:gd name="connsiteX2" fmla="*/ 43717 w 84745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28" h="992925">
                  <a:moveTo>
                    <a:pt x="0" y="0"/>
                  </a:moveTo>
                  <a:cubicBezTo>
                    <a:pt x="77686" y="578096"/>
                    <a:pt x="30839" y="-125"/>
                    <a:pt x="70428" y="575177"/>
                  </a:cubicBezTo>
                  <a:cubicBezTo>
                    <a:pt x="49210" y="989190"/>
                    <a:pt x="68993" y="582733"/>
                    <a:pt x="43717" y="9929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5" name="任意多边形 464"/>
            <p:cNvSpPr/>
            <p:nvPr/>
          </p:nvSpPr>
          <p:spPr>
            <a:xfrm rot="1353909">
              <a:off x="7208239" y="394456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6" name="任意多边形 465"/>
            <p:cNvSpPr/>
            <p:nvPr/>
          </p:nvSpPr>
          <p:spPr>
            <a:xfrm rot="977220">
              <a:off x="7314066" y="392685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9" name="组合 468"/>
          <p:cNvGrpSpPr/>
          <p:nvPr/>
        </p:nvGrpSpPr>
        <p:grpSpPr>
          <a:xfrm>
            <a:off x="5369326" y="1905958"/>
            <a:ext cx="579236" cy="2523708"/>
            <a:chOff x="6664032" y="1617299"/>
            <a:chExt cx="579236" cy="2523708"/>
          </a:xfrm>
        </p:grpSpPr>
        <p:sp>
          <p:nvSpPr>
            <p:cNvPr id="470" name="椭圆 469"/>
            <p:cNvSpPr/>
            <p:nvPr/>
          </p:nvSpPr>
          <p:spPr>
            <a:xfrm flipH="1">
              <a:off x="6664032" y="161729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1" name="任意多边形 470"/>
            <p:cNvSpPr/>
            <p:nvPr/>
          </p:nvSpPr>
          <p:spPr>
            <a:xfrm>
              <a:off x="6953249" y="2303261"/>
              <a:ext cx="182168" cy="631351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68" h="631351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188414" y="637135"/>
                    <a:pt x="82733" y="358129"/>
                    <a:pt x="182168" y="63135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2" name="任意多边形 471"/>
            <p:cNvSpPr/>
            <p:nvPr/>
          </p:nvSpPr>
          <p:spPr>
            <a:xfrm>
              <a:off x="6929437" y="2193725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3" name="任意多边形 472"/>
            <p:cNvSpPr/>
            <p:nvPr/>
          </p:nvSpPr>
          <p:spPr>
            <a:xfrm>
              <a:off x="6853732" y="2998587"/>
              <a:ext cx="81885" cy="1048042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94915 w 178521"/>
                <a:gd name="connsiteY0" fmla="*/ 0 h 1048042"/>
                <a:gd name="connsiteX1" fmla="*/ 147630 w 178521"/>
                <a:gd name="connsiteY1" fmla="*/ 574124 h 1048042"/>
                <a:gd name="connsiteX2" fmla="*/ 14452 w 178521"/>
                <a:gd name="connsiteY2" fmla="*/ 1048042 h 1048042"/>
                <a:gd name="connsiteX0" fmla="*/ 156388 w 209103"/>
                <a:gd name="connsiteY0" fmla="*/ 0 h 1048042"/>
                <a:gd name="connsiteX1" fmla="*/ 209103 w 209103"/>
                <a:gd name="connsiteY1" fmla="*/ 574124 h 1048042"/>
                <a:gd name="connsiteX2" fmla="*/ 75925 w 209103"/>
                <a:gd name="connsiteY2" fmla="*/ 1048042 h 1048042"/>
                <a:gd name="connsiteX0" fmla="*/ 80463 w 133178"/>
                <a:gd name="connsiteY0" fmla="*/ 0 h 1048042"/>
                <a:gd name="connsiteX1" fmla="*/ 133178 w 133178"/>
                <a:gd name="connsiteY1" fmla="*/ 574124 h 1048042"/>
                <a:gd name="connsiteX2" fmla="*/ 0 w 133178"/>
                <a:gd name="connsiteY2" fmla="*/ 1048042 h 1048042"/>
                <a:gd name="connsiteX0" fmla="*/ 80463 w 90699"/>
                <a:gd name="connsiteY0" fmla="*/ 0 h 1048042"/>
                <a:gd name="connsiteX1" fmla="*/ 61616 w 90699"/>
                <a:gd name="connsiteY1" fmla="*/ 550270 h 1048042"/>
                <a:gd name="connsiteX2" fmla="*/ 0 w 90699"/>
                <a:gd name="connsiteY2" fmla="*/ 1048042 h 1048042"/>
                <a:gd name="connsiteX0" fmla="*/ 80463 w 102579"/>
                <a:gd name="connsiteY0" fmla="*/ 0 h 1048042"/>
                <a:gd name="connsiteX1" fmla="*/ 61616 w 102579"/>
                <a:gd name="connsiteY1" fmla="*/ 550270 h 1048042"/>
                <a:gd name="connsiteX2" fmla="*/ 0 w 102579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  <a:gd name="connsiteX0" fmla="*/ 83779 w 85201"/>
                <a:gd name="connsiteY0" fmla="*/ 0 h 1048042"/>
                <a:gd name="connsiteX1" fmla="*/ 64932 w 85201"/>
                <a:gd name="connsiteY1" fmla="*/ 550270 h 1048042"/>
                <a:gd name="connsiteX2" fmla="*/ 3316 w 85201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5" h="1048042">
                  <a:moveTo>
                    <a:pt x="80463" y="0"/>
                  </a:moveTo>
                  <a:cubicBezTo>
                    <a:pt x="77349" y="550768"/>
                    <a:pt x="93591" y="24331"/>
                    <a:pt x="61616" y="550270"/>
                  </a:cubicBezTo>
                  <a:cubicBezTo>
                    <a:pt x="-5403" y="1069662"/>
                    <a:pt x="73006" y="613730"/>
                    <a:pt x="0" y="10480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4" name="任意多边形 473"/>
            <p:cNvSpPr/>
            <p:nvPr/>
          </p:nvSpPr>
          <p:spPr>
            <a:xfrm>
              <a:off x="6934199" y="3008111"/>
              <a:ext cx="70428" cy="992925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70428 w 361769"/>
                <a:gd name="connsiteY1" fmla="*/ 575177 h 1040633"/>
                <a:gd name="connsiteX2" fmla="*/ 361769 w 361769"/>
                <a:gd name="connsiteY2" fmla="*/ 1040633 h 1040633"/>
                <a:gd name="connsiteX0" fmla="*/ 14589 w 133859"/>
                <a:gd name="connsiteY0" fmla="*/ 0 h 992925"/>
                <a:gd name="connsiteX1" fmla="*/ 85017 w 133859"/>
                <a:gd name="connsiteY1" fmla="*/ 575177 h 992925"/>
                <a:gd name="connsiteX2" fmla="*/ 58306 w 133859"/>
                <a:gd name="connsiteY2" fmla="*/ 992925 h 992925"/>
                <a:gd name="connsiteX0" fmla="*/ 0 w 151616"/>
                <a:gd name="connsiteY0" fmla="*/ 0 h 992925"/>
                <a:gd name="connsiteX1" fmla="*/ 70428 w 151616"/>
                <a:gd name="connsiteY1" fmla="*/ 575177 h 992925"/>
                <a:gd name="connsiteX2" fmla="*/ 43717 w 151616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  <a:gd name="connsiteX0" fmla="*/ 0 w 84745"/>
                <a:gd name="connsiteY0" fmla="*/ 0 h 992925"/>
                <a:gd name="connsiteX1" fmla="*/ 70428 w 84745"/>
                <a:gd name="connsiteY1" fmla="*/ 575177 h 992925"/>
                <a:gd name="connsiteX2" fmla="*/ 43717 w 84745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28" h="992925">
                  <a:moveTo>
                    <a:pt x="0" y="0"/>
                  </a:moveTo>
                  <a:cubicBezTo>
                    <a:pt x="77686" y="578096"/>
                    <a:pt x="30839" y="-125"/>
                    <a:pt x="70428" y="575177"/>
                  </a:cubicBezTo>
                  <a:cubicBezTo>
                    <a:pt x="49210" y="989190"/>
                    <a:pt x="68993" y="582733"/>
                    <a:pt x="43717" y="9929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5" name="任意多边形 474"/>
            <p:cNvSpPr/>
            <p:nvPr/>
          </p:nvSpPr>
          <p:spPr>
            <a:xfrm rot="1353909">
              <a:off x="6691404" y="396841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6" name="任意多边形 475"/>
            <p:cNvSpPr/>
            <p:nvPr/>
          </p:nvSpPr>
          <p:spPr>
            <a:xfrm rot="977220">
              <a:off x="6797231" y="395070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7" name="组合 476"/>
          <p:cNvGrpSpPr/>
          <p:nvPr/>
        </p:nvGrpSpPr>
        <p:grpSpPr>
          <a:xfrm flipH="1">
            <a:off x="6523948" y="1658793"/>
            <a:ext cx="579236" cy="2523708"/>
            <a:chOff x="6664032" y="1617299"/>
            <a:chExt cx="579236" cy="2523708"/>
          </a:xfrm>
        </p:grpSpPr>
        <p:sp>
          <p:nvSpPr>
            <p:cNvPr id="478" name="椭圆 477"/>
            <p:cNvSpPr/>
            <p:nvPr/>
          </p:nvSpPr>
          <p:spPr>
            <a:xfrm flipH="1">
              <a:off x="6664032" y="161729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9" name="任意多边形 478"/>
            <p:cNvSpPr/>
            <p:nvPr/>
          </p:nvSpPr>
          <p:spPr>
            <a:xfrm>
              <a:off x="6953249" y="2303261"/>
              <a:ext cx="182168" cy="631351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68" h="631351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188414" y="637135"/>
                    <a:pt x="82733" y="358129"/>
                    <a:pt x="182168" y="63135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0" name="任意多边形 479"/>
            <p:cNvSpPr/>
            <p:nvPr/>
          </p:nvSpPr>
          <p:spPr>
            <a:xfrm>
              <a:off x="6929437" y="2193725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1" name="任意多边形 480"/>
            <p:cNvSpPr/>
            <p:nvPr/>
          </p:nvSpPr>
          <p:spPr>
            <a:xfrm>
              <a:off x="6853732" y="2998587"/>
              <a:ext cx="81885" cy="1048042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94915 w 178521"/>
                <a:gd name="connsiteY0" fmla="*/ 0 h 1048042"/>
                <a:gd name="connsiteX1" fmla="*/ 147630 w 178521"/>
                <a:gd name="connsiteY1" fmla="*/ 574124 h 1048042"/>
                <a:gd name="connsiteX2" fmla="*/ 14452 w 178521"/>
                <a:gd name="connsiteY2" fmla="*/ 1048042 h 1048042"/>
                <a:gd name="connsiteX0" fmla="*/ 156388 w 209103"/>
                <a:gd name="connsiteY0" fmla="*/ 0 h 1048042"/>
                <a:gd name="connsiteX1" fmla="*/ 209103 w 209103"/>
                <a:gd name="connsiteY1" fmla="*/ 574124 h 1048042"/>
                <a:gd name="connsiteX2" fmla="*/ 75925 w 209103"/>
                <a:gd name="connsiteY2" fmla="*/ 1048042 h 1048042"/>
                <a:gd name="connsiteX0" fmla="*/ 80463 w 133178"/>
                <a:gd name="connsiteY0" fmla="*/ 0 h 1048042"/>
                <a:gd name="connsiteX1" fmla="*/ 133178 w 133178"/>
                <a:gd name="connsiteY1" fmla="*/ 574124 h 1048042"/>
                <a:gd name="connsiteX2" fmla="*/ 0 w 133178"/>
                <a:gd name="connsiteY2" fmla="*/ 1048042 h 1048042"/>
                <a:gd name="connsiteX0" fmla="*/ 80463 w 90699"/>
                <a:gd name="connsiteY0" fmla="*/ 0 h 1048042"/>
                <a:gd name="connsiteX1" fmla="*/ 61616 w 90699"/>
                <a:gd name="connsiteY1" fmla="*/ 550270 h 1048042"/>
                <a:gd name="connsiteX2" fmla="*/ 0 w 90699"/>
                <a:gd name="connsiteY2" fmla="*/ 1048042 h 1048042"/>
                <a:gd name="connsiteX0" fmla="*/ 80463 w 102579"/>
                <a:gd name="connsiteY0" fmla="*/ 0 h 1048042"/>
                <a:gd name="connsiteX1" fmla="*/ 61616 w 102579"/>
                <a:gd name="connsiteY1" fmla="*/ 550270 h 1048042"/>
                <a:gd name="connsiteX2" fmla="*/ 0 w 102579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  <a:gd name="connsiteX0" fmla="*/ 83779 w 85201"/>
                <a:gd name="connsiteY0" fmla="*/ 0 h 1048042"/>
                <a:gd name="connsiteX1" fmla="*/ 64932 w 85201"/>
                <a:gd name="connsiteY1" fmla="*/ 550270 h 1048042"/>
                <a:gd name="connsiteX2" fmla="*/ 3316 w 85201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5" h="1048042">
                  <a:moveTo>
                    <a:pt x="80463" y="0"/>
                  </a:moveTo>
                  <a:cubicBezTo>
                    <a:pt x="77349" y="550768"/>
                    <a:pt x="93591" y="24331"/>
                    <a:pt x="61616" y="550270"/>
                  </a:cubicBezTo>
                  <a:cubicBezTo>
                    <a:pt x="-5403" y="1069662"/>
                    <a:pt x="73006" y="613730"/>
                    <a:pt x="0" y="10480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2" name="任意多边形 481"/>
            <p:cNvSpPr/>
            <p:nvPr/>
          </p:nvSpPr>
          <p:spPr>
            <a:xfrm>
              <a:off x="6934199" y="3008111"/>
              <a:ext cx="70428" cy="992925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70428 w 361769"/>
                <a:gd name="connsiteY1" fmla="*/ 575177 h 1040633"/>
                <a:gd name="connsiteX2" fmla="*/ 361769 w 361769"/>
                <a:gd name="connsiteY2" fmla="*/ 1040633 h 1040633"/>
                <a:gd name="connsiteX0" fmla="*/ 14589 w 133859"/>
                <a:gd name="connsiteY0" fmla="*/ 0 h 992925"/>
                <a:gd name="connsiteX1" fmla="*/ 85017 w 133859"/>
                <a:gd name="connsiteY1" fmla="*/ 575177 h 992925"/>
                <a:gd name="connsiteX2" fmla="*/ 58306 w 133859"/>
                <a:gd name="connsiteY2" fmla="*/ 992925 h 992925"/>
                <a:gd name="connsiteX0" fmla="*/ 0 w 151616"/>
                <a:gd name="connsiteY0" fmla="*/ 0 h 992925"/>
                <a:gd name="connsiteX1" fmla="*/ 70428 w 151616"/>
                <a:gd name="connsiteY1" fmla="*/ 575177 h 992925"/>
                <a:gd name="connsiteX2" fmla="*/ 43717 w 151616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  <a:gd name="connsiteX0" fmla="*/ 0 w 84745"/>
                <a:gd name="connsiteY0" fmla="*/ 0 h 992925"/>
                <a:gd name="connsiteX1" fmla="*/ 70428 w 84745"/>
                <a:gd name="connsiteY1" fmla="*/ 575177 h 992925"/>
                <a:gd name="connsiteX2" fmla="*/ 43717 w 84745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28" h="992925">
                  <a:moveTo>
                    <a:pt x="0" y="0"/>
                  </a:moveTo>
                  <a:cubicBezTo>
                    <a:pt x="77686" y="578096"/>
                    <a:pt x="30839" y="-125"/>
                    <a:pt x="70428" y="575177"/>
                  </a:cubicBezTo>
                  <a:cubicBezTo>
                    <a:pt x="49210" y="989190"/>
                    <a:pt x="68993" y="582733"/>
                    <a:pt x="43717" y="9929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3" name="任意多边形 482"/>
            <p:cNvSpPr/>
            <p:nvPr/>
          </p:nvSpPr>
          <p:spPr>
            <a:xfrm rot="1353909">
              <a:off x="6691404" y="396841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4" name="任意多边形 483"/>
            <p:cNvSpPr/>
            <p:nvPr/>
          </p:nvSpPr>
          <p:spPr>
            <a:xfrm rot="977220">
              <a:off x="6797231" y="395070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85" name="矩形标注 484"/>
          <p:cNvSpPr/>
          <p:nvPr/>
        </p:nvSpPr>
        <p:spPr>
          <a:xfrm>
            <a:off x="5936776" y="832513"/>
            <a:ext cx="1064525" cy="504968"/>
          </a:xfrm>
          <a:prstGeom prst="wedgeRectCallout">
            <a:avLst>
              <a:gd name="adj1" fmla="val -41346"/>
              <a:gd name="adj2" fmla="val 88500"/>
            </a:avLst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停</a:t>
            </a:r>
            <a:endParaRPr lang="zh-CN" altLang="en-US" sz="32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86" name="矩形标注 485"/>
          <p:cNvSpPr/>
          <p:nvPr/>
        </p:nvSpPr>
        <p:spPr>
          <a:xfrm>
            <a:off x="6196084" y="723332"/>
            <a:ext cx="1241947" cy="504967"/>
          </a:xfrm>
          <a:prstGeom prst="wedgeRectCallout">
            <a:avLst>
              <a:gd name="adj1" fmla="val 10413"/>
              <a:gd name="adj2" fmla="val 113851"/>
            </a:avLst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慢点儿</a:t>
            </a:r>
            <a:r>
              <a:rPr lang="en-US" altLang="zh-CN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~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491" name="组合 490"/>
          <p:cNvGrpSpPr/>
          <p:nvPr/>
        </p:nvGrpSpPr>
        <p:grpSpPr>
          <a:xfrm>
            <a:off x="5486401" y="1460311"/>
            <a:ext cx="150122" cy="265648"/>
            <a:chOff x="7697337" y="2429302"/>
            <a:chExt cx="150122" cy="265648"/>
          </a:xfrm>
        </p:grpSpPr>
        <p:cxnSp>
          <p:nvCxnSpPr>
            <p:cNvPr id="488" name="直接连接符 487"/>
            <p:cNvCxnSpPr/>
            <p:nvPr/>
          </p:nvCxnSpPr>
          <p:spPr>
            <a:xfrm>
              <a:off x="7697337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直接连接符 488"/>
            <p:cNvCxnSpPr/>
            <p:nvPr/>
          </p:nvCxnSpPr>
          <p:spPr>
            <a:xfrm>
              <a:off x="7765574" y="2442950"/>
              <a:ext cx="0" cy="25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直接连接符 489"/>
            <p:cNvCxnSpPr/>
            <p:nvPr/>
          </p:nvCxnSpPr>
          <p:spPr>
            <a:xfrm>
              <a:off x="7847459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2" name="组合 491"/>
          <p:cNvGrpSpPr/>
          <p:nvPr/>
        </p:nvGrpSpPr>
        <p:grpSpPr>
          <a:xfrm>
            <a:off x="5663823" y="2033516"/>
            <a:ext cx="150122" cy="265648"/>
            <a:chOff x="7697337" y="2429302"/>
            <a:chExt cx="150122" cy="265648"/>
          </a:xfrm>
        </p:grpSpPr>
        <p:cxnSp>
          <p:nvCxnSpPr>
            <p:cNvPr id="493" name="直接连接符 492"/>
            <p:cNvCxnSpPr/>
            <p:nvPr/>
          </p:nvCxnSpPr>
          <p:spPr>
            <a:xfrm>
              <a:off x="7697337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直接连接符 493"/>
            <p:cNvCxnSpPr/>
            <p:nvPr/>
          </p:nvCxnSpPr>
          <p:spPr>
            <a:xfrm>
              <a:off x="7765574" y="2442950"/>
              <a:ext cx="0" cy="25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直接连接符 494"/>
            <p:cNvCxnSpPr/>
            <p:nvPr/>
          </p:nvCxnSpPr>
          <p:spPr>
            <a:xfrm>
              <a:off x="7847459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5821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Rot by="840000">
                                      <p:cBhvr>
                                        <p:cTn id="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600"/>
                            </p:stCondLst>
                            <p:childTnLst>
                              <p:par>
                                <p:cTn id="8" presetID="35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3.07123E-6 L -0.7191 0.00902 " pathEditMode="relative" rAng="0" ptsTypes="AA">
                                      <p:cBhvr>
                                        <p:cTn id="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955" y="439"/>
                                    </p:animMotion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4.12581E-6 L -0.72448 0.00346 " pathEditMode="relative" rAng="0" ptsTypes="AA">
                                      <p:cBhvr>
                                        <p:cTn id="1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233" y="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" dur="5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" dur="5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" dur="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" dur="5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1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1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5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1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" dur="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1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1" dur="5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1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7" dur="5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3" dur="5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1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9" dur="5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1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1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1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1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" dur="5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1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5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5" dur="5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1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1" dur="5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5" dur="1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7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0" presetClass="exit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3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7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32" presetClass="emph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Rot by="120000">
                                      <p:cBhvr>
                                        <p:cTn id="30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6" presetID="6" presetClass="emph" presetSubtype="0" autoRev="1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307" dur="250" fill="hold"/>
                                        <p:tgtEl>
                                          <p:spTgt spid="4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06"/>
                                            </p:cond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08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4" presetClass="entr" presetSubtype="1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9" dur="25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1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22" presetClass="entr" presetSubtype="1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5" dur="1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1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8" dur="1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5" grpId="0" animBg="1"/>
      <p:bldP spid="485" grpId="1" animBg="1"/>
      <p:bldP spid="485" grpId="2" animBg="1"/>
      <p:bldP spid="48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" name="矩形 440"/>
          <p:cNvSpPr/>
          <p:nvPr/>
        </p:nvSpPr>
        <p:spPr>
          <a:xfrm>
            <a:off x="884903" y="170817"/>
            <a:ext cx="7742904" cy="4769673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2" name="矩形 441"/>
          <p:cNvSpPr/>
          <p:nvPr/>
        </p:nvSpPr>
        <p:spPr>
          <a:xfrm>
            <a:off x="1076632" y="377294"/>
            <a:ext cx="7374194" cy="4344831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3" name="矩形 442"/>
          <p:cNvSpPr/>
          <p:nvPr/>
        </p:nvSpPr>
        <p:spPr>
          <a:xfrm rot="19246279">
            <a:off x="-984862" y="308227"/>
            <a:ext cx="3440565" cy="6113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solidFill>
                  <a:srgbClr val="0070C0"/>
                </a:solidFill>
                <a:latin typeface="方正稚艺简体" pitchFamily="65" charset="-122"/>
                <a:ea typeface="方正稚艺简体" pitchFamily="65" charset="-122"/>
              </a:rPr>
              <a:t>拍摄花絮</a:t>
            </a:r>
            <a:endParaRPr lang="zh-CN" altLang="en-US" sz="3200" b="1" dirty="0">
              <a:solidFill>
                <a:srgbClr val="0070C0"/>
              </a:solidFill>
              <a:latin typeface="方正稚艺简体" pitchFamily="65" charset="-122"/>
              <a:ea typeface="方正稚艺简体" pitchFamily="65" charset="-122"/>
            </a:endParaRPr>
          </a:p>
        </p:txBody>
      </p:sp>
      <p:sp>
        <p:nvSpPr>
          <p:cNvPr id="453" name="任意多边形 452"/>
          <p:cNvSpPr/>
          <p:nvPr/>
        </p:nvSpPr>
        <p:spPr>
          <a:xfrm>
            <a:off x="3751291" y="1865366"/>
            <a:ext cx="2717747" cy="1741776"/>
          </a:xfrm>
          <a:custGeom>
            <a:avLst/>
            <a:gdLst>
              <a:gd name="connsiteX0" fmla="*/ 490537 w 1905000"/>
              <a:gd name="connsiteY0" fmla="*/ 542925 h 1266825"/>
              <a:gd name="connsiteX1" fmla="*/ 490537 w 1905000"/>
              <a:gd name="connsiteY1" fmla="*/ 0 h 1266825"/>
              <a:gd name="connsiteX2" fmla="*/ 0 w 1905000"/>
              <a:gd name="connsiteY2" fmla="*/ 533400 h 1266825"/>
              <a:gd name="connsiteX3" fmla="*/ 0 w 1905000"/>
              <a:gd name="connsiteY3" fmla="*/ 1266825 h 1266825"/>
              <a:gd name="connsiteX4" fmla="*/ 1504950 w 1905000"/>
              <a:gd name="connsiteY4" fmla="*/ 1266825 h 1266825"/>
              <a:gd name="connsiteX5" fmla="*/ 1905000 w 1905000"/>
              <a:gd name="connsiteY5" fmla="*/ 547687 h 1266825"/>
              <a:gd name="connsiteX6" fmla="*/ 490537 w 1905000"/>
              <a:gd name="connsiteY6" fmla="*/ 54292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1266825">
                <a:moveTo>
                  <a:pt x="490537" y="542925"/>
                </a:moveTo>
                <a:lnTo>
                  <a:pt x="490537" y="0"/>
                </a:lnTo>
                <a:lnTo>
                  <a:pt x="0" y="533400"/>
                </a:lnTo>
                <a:lnTo>
                  <a:pt x="0" y="1266825"/>
                </a:lnTo>
                <a:lnTo>
                  <a:pt x="1504950" y="1266825"/>
                </a:lnTo>
                <a:lnTo>
                  <a:pt x="1905000" y="547687"/>
                </a:lnTo>
                <a:lnTo>
                  <a:pt x="490537" y="542925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4" name="任意多边形 453"/>
          <p:cNvSpPr/>
          <p:nvPr/>
        </p:nvSpPr>
        <p:spPr>
          <a:xfrm rot="2161590">
            <a:off x="4191826" y="2926922"/>
            <a:ext cx="247549" cy="378028"/>
          </a:xfrm>
          <a:custGeom>
            <a:avLst/>
            <a:gdLst>
              <a:gd name="connsiteX0" fmla="*/ 63964 w 265982"/>
              <a:gd name="connsiteY0" fmla="*/ 95693 h 308344"/>
              <a:gd name="connsiteX1" fmla="*/ 42699 w 265982"/>
              <a:gd name="connsiteY1" fmla="*/ 42530 h 308344"/>
              <a:gd name="connsiteX2" fmla="*/ 106494 w 265982"/>
              <a:gd name="connsiteY2" fmla="*/ 21265 h 308344"/>
              <a:gd name="connsiteX3" fmla="*/ 138392 w 265982"/>
              <a:gd name="connsiteY3" fmla="*/ 10632 h 308344"/>
              <a:gd name="connsiteX4" fmla="*/ 170289 w 265982"/>
              <a:gd name="connsiteY4" fmla="*/ 0 h 308344"/>
              <a:gd name="connsiteX5" fmla="*/ 244717 w 265982"/>
              <a:gd name="connsiteY5" fmla="*/ 53162 h 308344"/>
              <a:gd name="connsiteX6" fmla="*/ 265982 w 265982"/>
              <a:gd name="connsiteY6" fmla="*/ 74428 h 308344"/>
              <a:gd name="connsiteX7" fmla="*/ 255350 w 265982"/>
              <a:gd name="connsiteY7" fmla="*/ 202018 h 308344"/>
              <a:gd name="connsiteX8" fmla="*/ 234085 w 265982"/>
              <a:gd name="connsiteY8" fmla="*/ 265814 h 308344"/>
              <a:gd name="connsiteX9" fmla="*/ 170289 w 265982"/>
              <a:gd name="connsiteY9" fmla="*/ 308344 h 308344"/>
              <a:gd name="connsiteX10" fmla="*/ 63964 w 265982"/>
              <a:gd name="connsiteY10" fmla="*/ 297711 h 308344"/>
              <a:gd name="connsiteX11" fmla="*/ 32066 w 265982"/>
              <a:gd name="connsiteY11" fmla="*/ 287079 h 308344"/>
              <a:gd name="connsiteX12" fmla="*/ 10801 w 265982"/>
              <a:gd name="connsiteY12" fmla="*/ 255181 h 308344"/>
              <a:gd name="connsiteX13" fmla="*/ 10801 w 265982"/>
              <a:gd name="connsiteY13" fmla="*/ 85060 h 308344"/>
              <a:gd name="connsiteX14" fmla="*/ 63964 w 265982"/>
              <a:gd name="connsiteY14" fmla="*/ 95693 h 308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5982" h="308344">
                <a:moveTo>
                  <a:pt x="63964" y="95693"/>
                </a:moveTo>
                <a:cubicBezTo>
                  <a:pt x="69280" y="88605"/>
                  <a:pt x="33230" y="59101"/>
                  <a:pt x="42699" y="42530"/>
                </a:cubicBezTo>
                <a:cubicBezTo>
                  <a:pt x="53820" y="23068"/>
                  <a:pt x="85229" y="28353"/>
                  <a:pt x="106494" y="21265"/>
                </a:cubicBezTo>
                <a:lnTo>
                  <a:pt x="138392" y="10632"/>
                </a:lnTo>
                <a:lnTo>
                  <a:pt x="170289" y="0"/>
                </a:lnTo>
                <a:cubicBezTo>
                  <a:pt x="280159" y="36623"/>
                  <a:pt x="209276" y="-5907"/>
                  <a:pt x="244717" y="53162"/>
                </a:cubicBezTo>
                <a:cubicBezTo>
                  <a:pt x="249875" y="61758"/>
                  <a:pt x="258894" y="67339"/>
                  <a:pt x="265982" y="74428"/>
                </a:cubicBezTo>
                <a:cubicBezTo>
                  <a:pt x="262438" y="116958"/>
                  <a:pt x="262366" y="159921"/>
                  <a:pt x="255350" y="202018"/>
                </a:cubicBezTo>
                <a:cubicBezTo>
                  <a:pt x="251665" y="224129"/>
                  <a:pt x="252736" y="253380"/>
                  <a:pt x="234085" y="265814"/>
                </a:cubicBezTo>
                <a:lnTo>
                  <a:pt x="170289" y="308344"/>
                </a:lnTo>
                <a:cubicBezTo>
                  <a:pt x="134847" y="304800"/>
                  <a:pt x="99168" y="303127"/>
                  <a:pt x="63964" y="297711"/>
                </a:cubicBezTo>
                <a:cubicBezTo>
                  <a:pt x="52887" y="296007"/>
                  <a:pt x="40818" y="294080"/>
                  <a:pt x="32066" y="287079"/>
                </a:cubicBezTo>
                <a:cubicBezTo>
                  <a:pt x="22087" y="279096"/>
                  <a:pt x="17889" y="265814"/>
                  <a:pt x="10801" y="255181"/>
                </a:cubicBezTo>
                <a:cubicBezTo>
                  <a:pt x="6465" y="207485"/>
                  <a:pt x="-11170" y="136326"/>
                  <a:pt x="10801" y="85060"/>
                </a:cubicBezTo>
                <a:cubicBezTo>
                  <a:pt x="14750" y="75846"/>
                  <a:pt x="58648" y="102781"/>
                  <a:pt x="63964" y="9569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5" name="椭圆 454"/>
          <p:cNvSpPr/>
          <p:nvPr/>
        </p:nvSpPr>
        <p:spPr>
          <a:xfrm flipH="1">
            <a:off x="4197370" y="2850229"/>
            <a:ext cx="301623" cy="30162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7" name="任意多边形 456"/>
          <p:cNvSpPr/>
          <p:nvPr/>
        </p:nvSpPr>
        <p:spPr>
          <a:xfrm>
            <a:off x="4412457" y="2827575"/>
            <a:ext cx="1224883" cy="595783"/>
          </a:xfrm>
          <a:custGeom>
            <a:avLst/>
            <a:gdLst>
              <a:gd name="connsiteX0" fmla="*/ 85930 w 847930"/>
              <a:gd name="connsiteY0" fmla="*/ 29771 h 412433"/>
              <a:gd name="connsiteX1" fmla="*/ 100217 w 847930"/>
              <a:gd name="connsiteY1" fmla="*/ 53584 h 412433"/>
              <a:gd name="connsiteX2" fmla="*/ 109742 w 847930"/>
              <a:gd name="connsiteY2" fmla="*/ 67871 h 412433"/>
              <a:gd name="connsiteX3" fmla="*/ 114505 w 847930"/>
              <a:gd name="connsiteY3" fmla="*/ 82159 h 412433"/>
              <a:gd name="connsiteX4" fmla="*/ 100217 w 847930"/>
              <a:gd name="connsiteY4" fmla="*/ 96446 h 412433"/>
              <a:gd name="connsiteX5" fmla="*/ 90692 w 847930"/>
              <a:gd name="connsiteY5" fmla="*/ 125021 h 412433"/>
              <a:gd name="connsiteX6" fmla="*/ 81167 w 847930"/>
              <a:gd name="connsiteY6" fmla="*/ 139309 h 412433"/>
              <a:gd name="connsiteX7" fmla="*/ 71642 w 847930"/>
              <a:gd name="connsiteY7" fmla="*/ 177409 h 412433"/>
              <a:gd name="connsiteX8" fmla="*/ 66880 w 847930"/>
              <a:gd name="connsiteY8" fmla="*/ 234559 h 412433"/>
              <a:gd name="connsiteX9" fmla="*/ 47830 w 847930"/>
              <a:gd name="connsiteY9" fmla="*/ 263134 h 412433"/>
              <a:gd name="connsiteX10" fmla="*/ 38305 w 847930"/>
              <a:gd name="connsiteY10" fmla="*/ 277421 h 412433"/>
              <a:gd name="connsiteX11" fmla="*/ 14492 w 847930"/>
              <a:gd name="connsiteY11" fmla="*/ 315521 h 412433"/>
              <a:gd name="connsiteX12" fmla="*/ 4967 w 847930"/>
              <a:gd name="connsiteY12" fmla="*/ 329809 h 412433"/>
              <a:gd name="connsiteX13" fmla="*/ 9730 w 847930"/>
              <a:gd name="connsiteY13" fmla="*/ 367909 h 412433"/>
              <a:gd name="connsiteX14" fmla="*/ 28780 w 847930"/>
              <a:gd name="connsiteY14" fmla="*/ 372671 h 412433"/>
              <a:gd name="connsiteX15" fmla="*/ 62117 w 847930"/>
              <a:gd name="connsiteY15" fmla="*/ 377434 h 412433"/>
              <a:gd name="connsiteX16" fmla="*/ 147842 w 847930"/>
              <a:gd name="connsiteY16" fmla="*/ 382196 h 412433"/>
              <a:gd name="connsiteX17" fmla="*/ 371680 w 847930"/>
              <a:gd name="connsiteY17" fmla="*/ 386959 h 412433"/>
              <a:gd name="connsiteX18" fmla="*/ 452642 w 847930"/>
              <a:gd name="connsiteY18" fmla="*/ 391721 h 412433"/>
              <a:gd name="connsiteX19" fmla="*/ 571705 w 847930"/>
              <a:gd name="connsiteY19" fmla="*/ 396484 h 412433"/>
              <a:gd name="connsiteX20" fmla="*/ 690767 w 847930"/>
              <a:gd name="connsiteY20" fmla="*/ 406009 h 412433"/>
              <a:gd name="connsiteX21" fmla="*/ 743155 w 847930"/>
              <a:gd name="connsiteY21" fmla="*/ 406009 h 412433"/>
              <a:gd name="connsiteX22" fmla="*/ 747917 w 847930"/>
              <a:gd name="connsiteY22" fmla="*/ 372671 h 412433"/>
              <a:gd name="connsiteX23" fmla="*/ 762205 w 847930"/>
              <a:gd name="connsiteY23" fmla="*/ 315521 h 412433"/>
              <a:gd name="connsiteX24" fmla="*/ 766967 w 847930"/>
              <a:gd name="connsiteY24" fmla="*/ 301234 h 412433"/>
              <a:gd name="connsiteX25" fmla="*/ 786017 w 847930"/>
              <a:gd name="connsiteY25" fmla="*/ 272659 h 412433"/>
              <a:gd name="connsiteX26" fmla="*/ 800305 w 847930"/>
              <a:gd name="connsiteY26" fmla="*/ 229796 h 412433"/>
              <a:gd name="connsiteX27" fmla="*/ 805067 w 847930"/>
              <a:gd name="connsiteY27" fmla="*/ 215509 h 412433"/>
              <a:gd name="connsiteX28" fmla="*/ 809830 w 847930"/>
              <a:gd name="connsiteY28" fmla="*/ 201221 h 412433"/>
              <a:gd name="connsiteX29" fmla="*/ 824117 w 847930"/>
              <a:gd name="connsiteY29" fmla="*/ 125021 h 412433"/>
              <a:gd name="connsiteX30" fmla="*/ 828880 w 847930"/>
              <a:gd name="connsiteY30" fmla="*/ 105971 h 412433"/>
              <a:gd name="connsiteX31" fmla="*/ 843167 w 847930"/>
              <a:gd name="connsiteY31" fmla="*/ 77396 h 412433"/>
              <a:gd name="connsiteX32" fmla="*/ 847930 w 847930"/>
              <a:gd name="connsiteY32" fmla="*/ 63109 h 412433"/>
              <a:gd name="connsiteX33" fmla="*/ 843167 w 847930"/>
              <a:gd name="connsiteY33" fmla="*/ 48821 h 412433"/>
              <a:gd name="connsiteX34" fmla="*/ 824117 w 847930"/>
              <a:gd name="connsiteY34" fmla="*/ 44059 h 412433"/>
              <a:gd name="connsiteX35" fmla="*/ 790780 w 847930"/>
              <a:gd name="connsiteY35" fmla="*/ 34534 h 412433"/>
              <a:gd name="connsiteX36" fmla="*/ 771730 w 847930"/>
              <a:gd name="connsiteY36" fmla="*/ 29771 h 412433"/>
              <a:gd name="connsiteX37" fmla="*/ 719342 w 847930"/>
              <a:gd name="connsiteY37" fmla="*/ 25009 h 412433"/>
              <a:gd name="connsiteX38" fmla="*/ 676480 w 847930"/>
              <a:gd name="connsiteY38" fmla="*/ 20246 h 412433"/>
              <a:gd name="connsiteX39" fmla="*/ 347867 w 847930"/>
              <a:gd name="connsiteY39" fmla="*/ 10721 h 412433"/>
              <a:gd name="connsiteX40" fmla="*/ 243092 w 847930"/>
              <a:gd name="connsiteY40" fmla="*/ 5959 h 412433"/>
              <a:gd name="connsiteX41" fmla="*/ 76405 w 847930"/>
              <a:gd name="connsiteY41" fmla="*/ 5959 h 412433"/>
              <a:gd name="connsiteX42" fmla="*/ 62117 w 847930"/>
              <a:gd name="connsiteY42" fmla="*/ 10721 h 412433"/>
              <a:gd name="connsiteX43" fmla="*/ 76405 w 847930"/>
              <a:gd name="connsiteY43" fmla="*/ 15484 h 412433"/>
              <a:gd name="connsiteX44" fmla="*/ 85930 w 847930"/>
              <a:gd name="connsiteY44" fmla="*/ 29771 h 412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47930" h="412433">
                <a:moveTo>
                  <a:pt x="85930" y="29771"/>
                </a:moveTo>
                <a:cubicBezTo>
                  <a:pt x="89899" y="36121"/>
                  <a:pt x="95311" y="45734"/>
                  <a:pt x="100217" y="53584"/>
                </a:cubicBezTo>
                <a:cubicBezTo>
                  <a:pt x="103250" y="58438"/>
                  <a:pt x="107182" y="62752"/>
                  <a:pt x="109742" y="67871"/>
                </a:cubicBezTo>
                <a:cubicBezTo>
                  <a:pt x="111987" y="72361"/>
                  <a:pt x="112917" y="77396"/>
                  <a:pt x="114505" y="82159"/>
                </a:cubicBezTo>
                <a:cubicBezTo>
                  <a:pt x="109742" y="86921"/>
                  <a:pt x="103488" y="90558"/>
                  <a:pt x="100217" y="96446"/>
                </a:cubicBezTo>
                <a:cubicBezTo>
                  <a:pt x="95341" y="105223"/>
                  <a:pt x="96261" y="116667"/>
                  <a:pt x="90692" y="125021"/>
                </a:cubicBezTo>
                <a:lnTo>
                  <a:pt x="81167" y="139309"/>
                </a:lnTo>
                <a:cubicBezTo>
                  <a:pt x="77992" y="152009"/>
                  <a:pt x="72729" y="164363"/>
                  <a:pt x="71642" y="177409"/>
                </a:cubicBezTo>
                <a:cubicBezTo>
                  <a:pt x="70055" y="196459"/>
                  <a:pt x="71996" y="216140"/>
                  <a:pt x="66880" y="234559"/>
                </a:cubicBezTo>
                <a:cubicBezTo>
                  <a:pt x="63816" y="245589"/>
                  <a:pt x="54180" y="253609"/>
                  <a:pt x="47830" y="263134"/>
                </a:cubicBezTo>
                <a:cubicBezTo>
                  <a:pt x="44655" y="267896"/>
                  <a:pt x="40115" y="271991"/>
                  <a:pt x="38305" y="277421"/>
                </a:cubicBezTo>
                <a:cubicBezTo>
                  <a:pt x="26970" y="311426"/>
                  <a:pt x="37134" y="300427"/>
                  <a:pt x="14492" y="315521"/>
                </a:cubicBezTo>
                <a:cubicBezTo>
                  <a:pt x="11317" y="320284"/>
                  <a:pt x="7527" y="324689"/>
                  <a:pt x="4967" y="329809"/>
                </a:cubicBezTo>
                <a:cubicBezTo>
                  <a:pt x="-1643" y="343030"/>
                  <a:pt x="-3116" y="355063"/>
                  <a:pt x="9730" y="367909"/>
                </a:cubicBezTo>
                <a:cubicBezTo>
                  <a:pt x="14358" y="372537"/>
                  <a:pt x="22340" y="371500"/>
                  <a:pt x="28780" y="372671"/>
                </a:cubicBezTo>
                <a:cubicBezTo>
                  <a:pt x="39824" y="374679"/>
                  <a:pt x="50928" y="376539"/>
                  <a:pt x="62117" y="377434"/>
                </a:cubicBezTo>
                <a:cubicBezTo>
                  <a:pt x="90645" y="379716"/>
                  <a:pt x="119236" y="381316"/>
                  <a:pt x="147842" y="382196"/>
                </a:cubicBezTo>
                <a:lnTo>
                  <a:pt x="371680" y="386959"/>
                </a:lnTo>
                <a:lnTo>
                  <a:pt x="452642" y="391721"/>
                </a:lnTo>
                <a:lnTo>
                  <a:pt x="571705" y="396484"/>
                </a:lnTo>
                <a:cubicBezTo>
                  <a:pt x="629960" y="399397"/>
                  <a:pt x="638850" y="400817"/>
                  <a:pt x="690767" y="406009"/>
                </a:cubicBezTo>
                <a:cubicBezTo>
                  <a:pt x="704786" y="409513"/>
                  <a:pt x="730642" y="418522"/>
                  <a:pt x="743155" y="406009"/>
                </a:cubicBezTo>
                <a:cubicBezTo>
                  <a:pt x="751093" y="398071"/>
                  <a:pt x="746210" y="383766"/>
                  <a:pt x="747917" y="372671"/>
                </a:cubicBezTo>
                <a:cubicBezTo>
                  <a:pt x="753414" y="336943"/>
                  <a:pt x="750580" y="350397"/>
                  <a:pt x="762205" y="315521"/>
                </a:cubicBezTo>
                <a:cubicBezTo>
                  <a:pt x="763792" y="310759"/>
                  <a:pt x="764182" y="305411"/>
                  <a:pt x="766967" y="301234"/>
                </a:cubicBezTo>
                <a:cubicBezTo>
                  <a:pt x="773317" y="291709"/>
                  <a:pt x="782397" y="283519"/>
                  <a:pt x="786017" y="272659"/>
                </a:cubicBezTo>
                <a:lnTo>
                  <a:pt x="800305" y="229796"/>
                </a:lnTo>
                <a:lnTo>
                  <a:pt x="805067" y="215509"/>
                </a:lnTo>
                <a:lnTo>
                  <a:pt x="809830" y="201221"/>
                </a:lnTo>
                <a:cubicBezTo>
                  <a:pt x="813848" y="177109"/>
                  <a:pt x="818407" y="147859"/>
                  <a:pt x="824117" y="125021"/>
                </a:cubicBezTo>
                <a:cubicBezTo>
                  <a:pt x="825705" y="118671"/>
                  <a:pt x="827082" y="112265"/>
                  <a:pt x="828880" y="105971"/>
                </a:cubicBezTo>
                <a:cubicBezTo>
                  <a:pt x="836860" y="78041"/>
                  <a:pt x="829252" y="105225"/>
                  <a:pt x="843167" y="77396"/>
                </a:cubicBezTo>
                <a:cubicBezTo>
                  <a:pt x="845412" y="72906"/>
                  <a:pt x="846342" y="67871"/>
                  <a:pt x="847930" y="63109"/>
                </a:cubicBezTo>
                <a:cubicBezTo>
                  <a:pt x="846342" y="58346"/>
                  <a:pt x="847087" y="51957"/>
                  <a:pt x="843167" y="48821"/>
                </a:cubicBezTo>
                <a:cubicBezTo>
                  <a:pt x="838056" y="44732"/>
                  <a:pt x="830432" y="45781"/>
                  <a:pt x="824117" y="44059"/>
                </a:cubicBezTo>
                <a:cubicBezTo>
                  <a:pt x="812967" y="41018"/>
                  <a:pt x="801930" y="37575"/>
                  <a:pt x="790780" y="34534"/>
                </a:cubicBezTo>
                <a:cubicBezTo>
                  <a:pt x="784465" y="32812"/>
                  <a:pt x="778218" y="30636"/>
                  <a:pt x="771730" y="29771"/>
                </a:cubicBezTo>
                <a:cubicBezTo>
                  <a:pt x="754349" y="27454"/>
                  <a:pt x="736790" y="26754"/>
                  <a:pt x="719342" y="25009"/>
                </a:cubicBezTo>
                <a:cubicBezTo>
                  <a:pt x="705038" y="23579"/>
                  <a:pt x="690819" y="21270"/>
                  <a:pt x="676480" y="20246"/>
                </a:cubicBezTo>
                <a:cubicBezTo>
                  <a:pt x="568783" y="12553"/>
                  <a:pt x="453037" y="12825"/>
                  <a:pt x="347867" y="10721"/>
                </a:cubicBezTo>
                <a:lnTo>
                  <a:pt x="243092" y="5959"/>
                </a:lnTo>
                <a:cubicBezTo>
                  <a:pt x="104934" y="320"/>
                  <a:pt x="156105" y="-4005"/>
                  <a:pt x="76405" y="5959"/>
                </a:cubicBezTo>
                <a:cubicBezTo>
                  <a:pt x="71642" y="7546"/>
                  <a:pt x="62117" y="5701"/>
                  <a:pt x="62117" y="10721"/>
                </a:cubicBezTo>
                <a:cubicBezTo>
                  <a:pt x="62117" y="15741"/>
                  <a:pt x="71915" y="13239"/>
                  <a:pt x="76405" y="15484"/>
                </a:cubicBezTo>
                <a:cubicBezTo>
                  <a:pt x="92013" y="23288"/>
                  <a:pt x="81961" y="23421"/>
                  <a:pt x="85930" y="29771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8" name="任意多边形 457"/>
          <p:cNvSpPr/>
          <p:nvPr/>
        </p:nvSpPr>
        <p:spPr>
          <a:xfrm>
            <a:off x="5258909" y="1186673"/>
            <a:ext cx="0" cy="582994"/>
          </a:xfrm>
          <a:custGeom>
            <a:avLst/>
            <a:gdLst>
              <a:gd name="connsiteX0" fmla="*/ 0 w 0"/>
              <a:gd name="connsiteY0" fmla="*/ 0 h 422694"/>
              <a:gd name="connsiteX1" fmla="*/ 0 w 0"/>
              <a:gd name="connsiteY1" fmla="*/ 422694 h 422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422694">
                <a:moveTo>
                  <a:pt x="0" y="0"/>
                </a:moveTo>
                <a:lnTo>
                  <a:pt x="0" y="422694"/>
                </a:ln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9" name="任意多边形 458"/>
          <p:cNvSpPr/>
          <p:nvPr/>
        </p:nvSpPr>
        <p:spPr>
          <a:xfrm>
            <a:off x="5125411" y="1715664"/>
            <a:ext cx="261428" cy="96316"/>
          </a:xfrm>
          <a:custGeom>
            <a:avLst/>
            <a:gdLst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76225 w 304800"/>
              <a:gd name="connsiteY6" fmla="*/ 157163 h 309563"/>
              <a:gd name="connsiteX7" fmla="*/ 257175 w 304800"/>
              <a:gd name="connsiteY7" fmla="*/ 2381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76225 w 304800"/>
              <a:gd name="connsiteY6" fmla="*/ 157163 h 309563"/>
              <a:gd name="connsiteX7" fmla="*/ 261937 w 304800"/>
              <a:gd name="connsiteY7" fmla="*/ 476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66700 w 304800"/>
              <a:gd name="connsiteY6" fmla="*/ 142875 h 309563"/>
              <a:gd name="connsiteX7" fmla="*/ 261937 w 304800"/>
              <a:gd name="connsiteY7" fmla="*/ 476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66700 w 304800"/>
              <a:gd name="connsiteY6" fmla="*/ 142875 h 309563"/>
              <a:gd name="connsiteX7" fmla="*/ 242887 w 304800"/>
              <a:gd name="connsiteY7" fmla="*/ 4763 h 309563"/>
              <a:gd name="connsiteX8" fmla="*/ 71438 w 304800"/>
              <a:gd name="connsiteY8" fmla="*/ 0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4800" h="309563">
                <a:moveTo>
                  <a:pt x="71438" y="0"/>
                </a:moveTo>
                <a:lnTo>
                  <a:pt x="47625" y="138113"/>
                </a:lnTo>
                <a:lnTo>
                  <a:pt x="0" y="195263"/>
                </a:lnTo>
                <a:lnTo>
                  <a:pt x="0" y="309563"/>
                </a:lnTo>
                <a:lnTo>
                  <a:pt x="304800" y="309563"/>
                </a:lnTo>
                <a:lnTo>
                  <a:pt x="304800" y="214313"/>
                </a:lnTo>
                <a:lnTo>
                  <a:pt x="266700" y="142875"/>
                </a:lnTo>
                <a:lnTo>
                  <a:pt x="242887" y="4763"/>
                </a:lnTo>
                <a:lnTo>
                  <a:pt x="71438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60" name="组合 459"/>
          <p:cNvGrpSpPr/>
          <p:nvPr/>
        </p:nvGrpSpPr>
        <p:grpSpPr>
          <a:xfrm>
            <a:off x="4599936" y="1765752"/>
            <a:ext cx="1310572" cy="84257"/>
            <a:chOff x="7361275" y="1141341"/>
            <a:chExt cx="907248" cy="58327"/>
          </a:xfrm>
        </p:grpSpPr>
        <p:sp>
          <p:nvSpPr>
            <p:cNvPr id="461" name="任意多边形 460"/>
            <p:cNvSpPr/>
            <p:nvPr/>
          </p:nvSpPr>
          <p:spPr>
            <a:xfrm flipH="1">
              <a:off x="7361275" y="1141341"/>
              <a:ext cx="406827" cy="49701"/>
            </a:xfrm>
            <a:custGeom>
              <a:avLst/>
              <a:gdLst>
                <a:gd name="connsiteX0" fmla="*/ 485775 w 485775"/>
                <a:gd name="connsiteY0" fmla="*/ 52388 h 71438"/>
                <a:gd name="connsiteX1" fmla="*/ 0 w 485775"/>
                <a:gd name="connsiteY1" fmla="*/ 71438 h 71438"/>
                <a:gd name="connsiteX2" fmla="*/ 0 w 485775"/>
                <a:gd name="connsiteY2" fmla="*/ 0 h 71438"/>
                <a:gd name="connsiteX3" fmla="*/ 485775 w 485775"/>
                <a:gd name="connsiteY3" fmla="*/ 52388 h 71438"/>
                <a:gd name="connsiteX0" fmla="*/ 485775 w 485775"/>
                <a:gd name="connsiteY0" fmla="*/ 23813 h 42863"/>
                <a:gd name="connsiteX1" fmla="*/ 0 w 485775"/>
                <a:gd name="connsiteY1" fmla="*/ 42863 h 42863"/>
                <a:gd name="connsiteX2" fmla="*/ 33337 w 485775"/>
                <a:gd name="connsiteY2" fmla="*/ 0 h 42863"/>
                <a:gd name="connsiteX3" fmla="*/ 485775 w 485775"/>
                <a:gd name="connsiteY3" fmla="*/ 23813 h 42863"/>
                <a:gd name="connsiteX0" fmla="*/ 485775 w 485775"/>
                <a:gd name="connsiteY0" fmla="*/ 4763 h 23813"/>
                <a:gd name="connsiteX1" fmla="*/ 0 w 485775"/>
                <a:gd name="connsiteY1" fmla="*/ 23813 h 23813"/>
                <a:gd name="connsiteX2" fmla="*/ 33337 w 485775"/>
                <a:gd name="connsiteY2" fmla="*/ 0 h 23813"/>
                <a:gd name="connsiteX3" fmla="*/ 485775 w 485775"/>
                <a:gd name="connsiteY3" fmla="*/ 4763 h 23813"/>
                <a:gd name="connsiteX0" fmla="*/ 501718 w 501718"/>
                <a:gd name="connsiteY0" fmla="*/ 32448 h 32448"/>
                <a:gd name="connsiteX1" fmla="*/ 0 w 501718"/>
                <a:gd name="connsiteY1" fmla="*/ 23813 h 32448"/>
                <a:gd name="connsiteX2" fmla="*/ 33337 w 501718"/>
                <a:gd name="connsiteY2" fmla="*/ 0 h 32448"/>
                <a:gd name="connsiteX3" fmla="*/ 501718 w 501718"/>
                <a:gd name="connsiteY3" fmla="*/ 32448 h 32448"/>
                <a:gd name="connsiteX0" fmla="*/ 406827 w 406827"/>
                <a:gd name="connsiteY0" fmla="*/ 49701 h 49701"/>
                <a:gd name="connsiteX1" fmla="*/ 0 w 406827"/>
                <a:gd name="connsiteY1" fmla="*/ 23813 h 49701"/>
                <a:gd name="connsiteX2" fmla="*/ 33337 w 406827"/>
                <a:gd name="connsiteY2" fmla="*/ 0 h 49701"/>
                <a:gd name="connsiteX3" fmla="*/ 406827 w 406827"/>
                <a:gd name="connsiteY3" fmla="*/ 49701 h 4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27" h="49701">
                  <a:moveTo>
                    <a:pt x="406827" y="49701"/>
                  </a:moveTo>
                  <a:lnTo>
                    <a:pt x="0" y="23813"/>
                  </a:lnTo>
                  <a:lnTo>
                    <a:pt x="33337" y="0"/>
                  </a:lnTo>
                  <a:lnTo>
                    <a:pt x="406827" y="49701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2" name="任意多边形 461"/>
            <p:cNvSpPr/>
            <p:nvPr/>
          </p:nvSpPr>
          <p:spPr>
            <a:xfrm>
              <a:off x="7861696" y="1141341"/>
              <a:ext cx="406827" cy="58327"/>
            </a:xfrm>
            <a:custGeom>
              <a:avLst/>
              <a:gdLst>
                <a:gd name="connsiteX0" fmla="*/ 485775 w 485775"/>
                <a:gd name="connsiteY0" fmla="*/ 52388 h 71438"/>
                <a:gd name="connsiteX1" fmla="*/ 0 w 485775"/>
                <a:gd name="connsiteY1" fmla="*/ 71438 h 71438"/>
                <a:gd name="connsiteX2" fmla="*/ 0 w 485775"/>
                <a:gd name="connsiteY2" fmla="*/ 0 h 71438"/>
                <a:gd name="connsiteX3" fmla="*/ 485775 w 485775"/>
                <a:gd name="connsiteY3" fmla="*/ 52388 h 71438"/>
                <a:gd name="connsiteX0" fmla="*/ 485775 w 485775"/>
                <a:gd name="connsiteY0" fmla="*/ 23813 h 42863"/>
                <a:gd name="connsiteX1" fmla="*/ 0 w 485775"/>
                <a:gd name="connsiteY1" fmla="*/ 42863 h 42863"/>
                <a:gd name="connsiteX2" fmla="*/ 33337 w 485775"/>
                <a:gd name="connsiteY2" fmla="*/ 0 h 42863"/>
                <a:gd name="connsiteX3" fmla="*/ 485775 w 485775"/>
                <a:gd name="connsiteY3" fmla="*/ 23813 h 42863"/>
                <a:gd name="connsiteX0" fmla="*/ 485775 w 485775"/>
                <a:gd name="connsiteY0" fmla="*/ 4763 h 23813"/>
                <a:gd name="connsiteX1" fmla="*/ 0 w 485775"/>
                <a:gd name="connsiteY1" fmla="*/ 23813 h 23813"/>
                <a:gd name="connsiteX2" fmla="*/ 33337 w 485775"/>
                <a:gd name="connsiteY2" fmla="*/ 0 h 23813"/>
                <a:gd name="connsiteX3" fmla="*/ 485775 w 485775"/>
                <a:gd name="connsiteY3" fmla="*/ 4763 h 23813"/>
                <a:gd name="connsiteX0" fmla="*/ 501718 w 501718"/>
                <a:gd name="connsiteY0" fmla="*/ 32448 h 32448"/>
                <a:gd name="connsiteX1" fmla="*/ 0 w 501718"/>
                <a:gd name="connsiteY1" fmla="*/ 23813 h 32448"/>
                <a:gd name="connsiteX2" fmla="*/ 33337 w 501718"/>
                <a:gd name="connsiteY2" fmla="*/ 0 h 32448"/>
                <a:gd name="connsiteX3" fmla="*/ 501718 w 501718"/>
                <a:gd name="connsiteY3" fmla="*/ 32448 h 32448"/>
                <a:gd name="connsiteX0" fmla="*/ 389574 w 389574"/>
                <a:gd name="connsiteY0" fmla="*/ 32448 h 32448"/>
                <a:gd name="connsiteX1" fmla="*/ 0 w 389574"/>
                <a:gd name="connsiteY1" fmla="*/ 23813 h 32448"/>
                <a:gd name="connsiteX2" fmla="*/ 33337 w 389574"/>
                <a:gd name="connsiteY2" fmla="*/ 0 h 32448"/>
                <a:gd name="connsiteX3" fmla="*/ 389574 w 389574"/>
                <a:gd name="connsiteY3" fmla="*/ 32448 h 32448"/>
                <a:gd name="connsiteX0" fmla="*/ 406827 w 406827"/>
                <a:gd name="connsiteY0" fmla="*/ 58327 h 58327"/>
                <a:gd name="connsiteX1" fmla="*/ 0 w 406827"/>
                <a:gd name="connsiteY1" fmla="*/ 23813 h 58327"/>
                <a:gd name="connsiteX2" fmla="*/ 33337 w 406827"/>
                <a:gd name="connsiteY2" fmla="*/ 0 h 58327"/>
                <a:gd name="connsiteX3" fmla="*/ 406827 w 406827"/>
                <a:gd name="connsiteY3" fmla="*/ 58327 h 5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27" h="58327">
                  <a:moveTo>
                    <a:pt x="406827" y="58327"/>
                  </a:moveTo>
                  <a:lnTo>
                    <a:pt x="0" y="23813"/>
                  </a:lnTo>
                  <a:lnTo>
                    <a:pt x="33337" y="0"/>
                  </a:lnTo>
                  <a:lnTo>
                    <a:pt x="406827" y="58327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3" name="组合 462"/>
          <p:cNvGrpSpPr/>
          <p:nvPr/>
        </p:nvGrpSpPr>
        <p:grpSpPr>
          <a:xfrm>
            <a:off x="3792379" y="2762555"/>
            <a:ext cx="658764" cy="622874"/>
            <a:chOff x="4900762" y="435935"/>
            <a:chExt cx="3382002" cy="3197743"/>
          </a:xfrm>
        </p:grpSpPr>
        <p:pic>
          <p:nvPicPr>
            <p:cNvPr id="464" name="图片 463"/>
            <p:cNvPicPr>
              <a:picLocks noChangeAspect="1"/>
            </p:cNvPicPr>
            <p:nvPr/>
          </p:nvPicPr>
          <p:blipFill rotWithShape="1">
            <a:blip r:embed="rId3" cstate="print">
              <a:biLevel thresh="25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513" b="98319" l="37500" r="99316">
                          <a14:foregroundMark x1="54004" y1="31429" x2="54492" y2="29916"/>
                          <a14:foregroundMark x1="59473" y1="28403" x2="60352" y2="26050"/>
                          <a14:foregroundMark x1="54590" y1="29748" x2="55566" y2="27563"/>
                        </a14:backgroundRemoval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561" b="61097"/>
            <a:stretch/>
          </p:blipFill>
          <p:spPr>
            <a:xfrm flipH="1">
              <a:off x="4900762" y="435935"/>
              <a:ext cx="1840279" cy="1244010"/>
            </a:xfrm>
            <a:prstGeom prst="rect">
              <a:avLst/>
            </a:prstGeom>
          </p:spPr>
        </p:pic>
        <p:pic>
          <p:nvPicPr>
            <p:cNvPr id="465" name="图片 464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5847" b="98185" l="2836" r="91304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443871" y="971880"/>
              <a:ext cx="2838893" cy="2661798"/>
            </a:xfrm>
            <a:prstGeom prst="rect">
              <a:avLst/>
            </a:prstGeom>
          </p:spPr>
        </p:pic>
      </p:grpSp>
      <p:grpSp>
        <p:nvGrpSpPr>
          <p:cNvPr id="483" name="组合 482"/>
          <p:cNvGrpSpPr/>
          <p:nvPr/>
        </p:nvGrpSpPr>
        <p:grpSpPr>
          <a:xfrm>
            <a:off x="4506801" y="2117525"/>
            <a:ext cx="1105106" cy="1351114"/>
            <a:chOff x="6819695" y="1945403"/>
            <a:chExt cx="1105106" cy="1351114"/>
          </a:xfrm>
        </p:grpSpPr>
        <p:grpSp>
          <p:nvGrpSpPr>
            <p:cNvPr id="482" name="组合 481"/>
            <p:cNvGrpSpPr/>
            <p:nvPr/>
          </p:nvGrpSpPr>
          <p:grpSpPr>
            <a:xfrm>
              <a:off x="6819695" y="1945403"/>
              <a:ext cx="529391" cy="1040298"/>
              <a:chOff x="6459451" y="2058659"/>
              <a:chExt cx="605320" cy="1189508"/>
            </a:xfrm>
          </p:grpSpPr>
          <p:sp>
            <p:nvSpPr>
              <p:cNvPr id="472" name="椭圆 471"/>
              <p:cNvSpPr/>
              <p:nvPr/>
            </p:nvSpPr>
            <p:spPr>
              <a:xfrm flipH="1">
                <a:off x="6763148" y="2058659"/>
                <a:ext cx="301623" cy="301623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5" name="任意多边形 474"/>
              <p:cNvSpPr/>
              <p:nvPr/>
            </p:nvSpPr>
            <p:spPr>
              <a:xfrm>
                <a:off x="6919414" y="2361063"/>
                <a:ext cx="45719" cy="887104"/>
              </a:xfrm>
              <a:custGeom>
                <a:avLst/>
                <a:gdLst>
                  <a:gd name="connsiteX0" fmla="*/ 0 w 0"/>
                  <a:gd name="connsiteY0" fmla="*/ 0 h 545910"/>
                  <a:gd name="connsiteX1" fmla="*/ 0 w 0"/>
                  <a:gd name="connsiteY1" fmla="*/ 545910 h 545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545910">
                    <a:moveTo>
                      <a:pt x="0" y="0"/>
                    </a:moveTo>
                    <a:lnTo>
                      <a:pt x="0" y="54591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6" name="任意多边形 475"/>
              <p:cNvSpPr/>
              <p:nvPr/>
            </p:nvSpPr>
            <p:spPr>
              <a:xfrm flipV="1">
                <a:off x="6459451" y="2498118"/>
                <a:ext cx="460545" cy="53777"/>
              </a:xfrm>
              <a:custGeom>
                <a:avLst/>
                <a:gdLst>
                  <a:gd name="connsiteX0" fmla="*/ 0 w 341194"/>
                  <a:gd name="connsiteY0" fmla="*/ 0 h 40943"/>
                  <a:gd name="connsiteX1" fmla="*/ 232012 w 341194"/>
                  <a:gd name="connsiteY1" fmla="*/ 27295 h 40943"/>
                  <a:gd name="connsiteX2" fmla="*/ 341194 w 341194"/>
                  <a:gd name="connsiteY2" fmla="*/ 40943 h 4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194" h="40943">
                    <a:moveTo>
                      <a:pt x="0" y="0"/>
                    </a:moveTo>
                    <a:lnTo>
                      <a:pt x="232012" y="27295"/>
                    </a:lnTo>
                    <a:lnTo>
                      <a:pt x="341194" y="40943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1" name="组合 480"/>
            <p:cNvGrpSpPr/>
            <p:nvPr/>
          </p:nvGrpSpPr>
          <p:grpSpPr>
            <a:xfrm>
              <a:off x="7027333" y="2613644"/>
              <a:ext cx="897468" cy="682873"/>
              <a:chOff x="5952065" y="3502645"/>
              <a:chExt cx="897468" cy="682873"/>
            </a:xfrm>
          </p:grpSpPr>
          <p:sp>
            <p:nvSpPr>
              <p:cNvPr id="479" name="任意多边形 478"/>
              <p:cNvSpPr/>
              <p:nvPr/>
            </p:nvSpPr>
            <p:spPr>
              <a:xfrm>
                <a:off x="6019800" y="3528263"/>
                <a:ext cx="829733" cy="657255"/>
              </a:xfrm>
              <a:custGeom>
                <a:avLst/>
                <a:gdLst>
                  <a:gd name="connsiteX0" fmla="*/ 152400 w 829733"/>
                  <a:gd name="connsiteY0" fmla="*/ 10804 h 657255"/>
                  <a:gd name="connsiteX1" fmla="*/ 169333 w 829733"/>
                  <a:gd name="connsiteY1" fmla="*/ 70070 h 657255"/>
                  <a:gd name="connsiteX2" fmla="*/ 177800 w 829733"/>
                  <a:gd name="connsiteY2" fmla="*/ 95470 h 657255"/>
                  <a:gd name="connsiteX3" fmla="*/ 169333 w 829733"/>
                  <a:gd name="connsiteY3" fmla="*/ 129337 h 657255"/>
                  <a:gd name="connsiteX4" fmla="*/ 152400 w 829733"/>
                  <a:gd name="connsiteY4" fmla="*/ 154737 h 657255"/>
                  <a:gd name="connsiteX5" fmla="*/ 127000 w 829733"/>
                  <a:gd name="connsiteY5" fmla="*/ 239404 h 657255"/>
                  <a:gd name="connsiteX6" fmla="*/ 118533 w 829733"/>
                  <a:gd name="connsiteY6" fmla="*/ 264804 h 657255"/>
                  <a:gd name="connsiteX7" fmla="*/ 110066 w 829733"/>
                  <a:gd name="connsiteY7" fmla="*/ 290204 h 657255"/>
                  <a:gd name="connsiteX8" fmla="*/ 93133 w 829733"/>
                  <a:gd name="connsiteY8" fmla="*/ 349470 h 657255"/>
                  <a:gd name="connsiteX9" fmla="*/ 84666 w 829733"/>
                  <a:gd name="connsiteY9" fmla="*/ 383337 h 657255"/>
                  <a:gd name="connsiteX10" fmla="*/ 67733 w 829733"/>
                  <a:gd name="connsiteY10" fmla="*/ 408737 h 657255"/>
                  <a:gd name="connsiteX11" fmla="*/ 59266 w 829733"/>
                  <a:gd name="connsiteY11" fmla="*/ 434137 h 657255"/>
                  <a:gd name="connsiteX12" fmla="*/ 42333 w 829733"/>
                  <a:gd name="connsiteY12" fmla="*/ 468004 h 657255"/>
                  <a:gd name="connsiteX13" fmla="*/ 25400 w 829733"/>
                  <a:gd name="connsiteY13" fmla="*/ 493404 h 657255"/>
                  <a:gd name="connsiteX14" fmla="*/ 0 w 829733"/>
                  <a:gd name="connsiteY14" fmla="*/ 544204 h 657255"/>
                  <a:gd name="connsiteX15" fmla="*/ 8466 w 829733"/>
                  <a:gd name="connsiteY15" fmla="*/ 569604 h 657255"/>
                  <a:gd name="connsiteX16" fmla="*/ 67733 w 829733"/>
                  <a:gd name="connsiteY16" fmla="*/ 586537 h 657255"/>
                  <a:gd name="connsiteX17" fmla="*/ 101600 w 829733"/>
                  <a:gd name="connsiteY17" fmla="*/ 603470 h 657255"/>
                  <a:gd name="connsiteX18" fmla="*/ 397933 w 829733"/>
                  <a:gd name="connsiteY18" fmla="*/ 611937 h 657255"/>
                  <a:gd name="connsiteX19" fmla="*/ 482600 w 829733"/>
                  <a:gd name="connsiteY19" fmla="*/ 620404 h 657255"/>
                  <a:gd name="connsiteX20" fmla="*/ 533400 w 829733"/>
                  <a:gd name="connsiteY20" fmla="*/ 637337 h 657255"/>
                  <a:gd name="connsiteX21" fmla="*/ 626533 w 829733"/>
                  <a:gd name="connsiteY21" fmla="*/ 645804 h 657255"/>
                  <a:gd name="connsiteX22" fmla="*/ 711200 w 829733"/>
                  <a:gd name="connsiteY22" fmla="*/ 645804 h 657255"/>
                  <a:gd name="connsiteX23" fmla="*/ 719666 w 829733"/>
                  <a:gd name="connsiteY23" fmla="*/ 620404 h 657255"/>
                  <a:gd name="connsiteX24" fmla="*/ 736600 w 829733"/>
                  <a:gd name="connsiteY24" fmla="*/ 603470 h 657255"/>
                  <a:gd name="connsiteX25" fmla="*/ 745066 w 829733"/>
                  <a:gd name="connsiteY25" fmla="*/ 578070 h 657255"/>
                  <a:gd name="connsiteX26" fmla="*/ 795866 w 829733"/>
                  <a:gd name="connsiteY26" fmla="*/ 510337 h 657255"/>
                  <a:gd name="connsiteX27" fmla="*/ 821266 w 829733"/>
                  <a:gd name="connsiteY27" fmla="*/ 425670 h 657255"/>
                  <a:gd name="connsiteX28" fmla="*/ 829733 w 829733"/>
                  <a:gd name="connsiteY28" fmla="*/ 366404 h 657255"/>
                  <a:gd name="connsiteX29" fmla="*/ 821266 w 829733"/>
                  <a:gd name="connsiteY29" fmla="*/ 163204 h 657255"/>
                  <a:gd name="connsiteX30" fmla="*/ 812800 w 829733"/>
                  <a:gd name="connsiteY30" fmla="*/ 53137 h 657255"/>
                  <a:gd name="connsiteX31" fmla="*/ 762000 w 829733"/>
                  <a:gd name="connsiteY31" fmla="*/ 36204 h 657255"/>
                  <a:gd name="connsiteX32" fmla="*/ 651933 w 829733"/>
                  <a:gd name="connsiteY32" fmla="*/ 10804 h 657255"/>
                  <a:gd name="connsiteX33" fmla="*/ 414866 w 829733"/>
                  <a:gd name="connsiteY33" fmla="*/ 2337 h 657255"/>
                  <a:gd name="connsiteX34" fmla="*/ 160866 w 829733"/>
                  <a:gd name="connsiteY34" fmla="*/ 19270 h 657255"/>
                  <a:gd name="connsiteX35" fmla="*/ 152400 w 829733"/>
                  <a:gd name="connsiteY35" fmla="*/ 10804 h 657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829733" h="657255">
                    <a:moveTo>
                      <a:pt x="152400" y="10804"/>
                    </a:moveTo>
                    <a:cubicBezTo>
                      <a:pt x="153811" y="19271"/>
                      <a:pt x="163429" y="50391"/>
                      <a:pt x="169333" y="70070"/>
                    </a:cubicBezTo>
                    <a:cubicBezTo>
                      <a:pt x="171898" y="78618"/>
                      <a:pt x="177800" y="86545"/>
                      <a:pt x="177800" y="95470"/>
                    </a:cubicBezTo>
                    <a:cubicBezTo>
                      <a:pt x="177800" y="107106"/>
                      <a:pt x="173917" y="118641"/>
                      <a:pt x="169333" y="129337"/>
                    </a:cubicBezTo>
                    <a:cubicBezTo>
                      <a:pt x="165325" y="138690"/>
                      <a:pt x="158044" y="146270"/>
                      <a:pt x="152400" y="154737"/>
                    </a:cubicBezTo>
                    <a:cubicBezTo>
                      <a:pt x="139605" y="205917"/>
                      <a:pt x="147611" y="177570"/>
                      <a:pt x="127000" y="239404"/>
                    </a:cubicBezTo>
                    <a:lnTo>
                      <a:pt x="118533" y="264804"/>
                    </a:lnTo>
                    <a:cubicBezTo>
                      <a:pt x="115711" y="273271"/>
                      <a:pt x="112230" y="281546"/>
                      <a:pt x="110066" y="290204"/>
                    </a:cubicBezTo>
                    <a:cubicBezTo>
                      <a:pt x="83610" y="396035"/>
                      <a:pt x="117418" y="264476"/>
                      <a:pt x="93133" y="349470"/>
                    </a:cubicBezTo>
                    <a:cubicBezTo>
                      <a:pt x="89936" y="360659"/>
                      <a:pt x="89250" y="372641"/>
                      <a:pt x="84666" y="383337"/>
                    </a:cubicBezTo>
                    <a:cubicBezTo>
                      <a:pt x="80658" y="392690"/>
                      <a:pt x="72284" y="399636"/>
                      <a:pt x="67733" y="408737"/>
                    </a:cubicBezTo>
                    <a:cubicBezTo>
                      <a:pt x="63742" y="416719"/>
                      <a:pt x="62782" y="425934"/>
                      <a:pt x="59266" y="434137"/>
                    </a:cubicBezTo>
                    <a:cubicBezTo>
                      <a:pt x="54294" y="445738"/>
                      <a:pt x="48595" y="457045"/>
                      <a:pt x="42333" y="468004"/>
                    </a:cubicBezTo>
                    <a:cubicBezTo>
                      <a:pt x="37285" y="476839"/>
                      <a:pt x="29951" y="484303"/>
                      <a:pt x="25400" y="493404"/>
                    </a:cubicBezTo>
                    <a:cubicBezTo>
                      <a:pt x="-9653" y="563511"/>
                      <a:pt x="48527" y="471412"/>
                      <a:pt x="0" y="544204"/>
                    </a:cubicBezTo>
                    <a:cubicBezTo>
                      <a:pt x="2822" y="552671"/>
                      <a:pt x="2155" y="563293"/>
                      <a:pt x="8466" y="569604"/>
                    </a:cubicBezTo>
                    <a:cubicBezTo>
                      <a:pt x="12558" y="573696"/>
                      <a:pt x="67385" y="586406"/>
                      <a:pt x="67733" y="586537"/>
                    </a:cubicBezTo>
                    <a:cubicBezTo>
                      <a:pt x="79551" y="590969"/>
                      <a:pt x="89016" y="602502"/>
                      <a:pt x="101600" y="603470"/>
                    </a:cubicBezTo>
                    <a:cubicBezTo>
                      <a:pt x="200127" y="611049"/>
                      <a:pt x="299155" y="609115"/>
                      <a:pt x="397933" y="611937"/>
                    </a:cubicBezTo>
                    <a:cubicBezTo>
                      <a:pt x="426155" y="614759"/>
                      <a:pt x="454723" y="615177"/>
                      <a:pt x="482600" y="620404"/>
                    </a:cubicBezTo>
                    <a:cubicBezTo>
                      <a:pt x="500144" y="623693"/>
                      <a:pt x="515624" y="635721"/>
                      <a:pt x="533400" y="637337"/>
                    </a:cubicBezTo>
                    <a:lnTo>
                      <a:pt x="626533" y="645804"/>
                    </a:lnTo>
                    <a:cubicBezTo>
                      <a:pt x="657812" y="656230"/>
                      <a:pt x="672286" y="665261"/>
                      <a:pt x="711200" y="645804"/>
                    </a:cubicBezTo>
                    <a:cubicBezTo>
                      <a:pt x="719182" y="641813"/>
                      <a:pt x="715074" y="628057"/>
                      <a:pt x="719666" y="620404"/>
                    </a:cubicBezTo>
                    <a:cubicBezTo>
                      <a:pt x="723773" y="613559"/>
                      <a:pt x="730955" y="609115"/>
                      <a:pt x="736600" y="603470"/>
                    </a:cubicBezTo>
                    <a:cubicBezTo>
                      <a:pt x="739422" y="595003"/>
                      <a:pt x="740474" y="585723"/>
                      <a:pt x="745066" y="578070"/>
                    </a:cubicBezTo>
                    <a:cubicBezTo>
                      <a:pt x="775158" y="527917"/>
                      <a:pt x="760715" y="615786"/>
                      <a:pt x="795866" y="510337"/>
                    </a:cubicBezTo>
                    <a:cubicBezTo>
                      <a:pt x="804707" y="483814"/>
                      <a:pt x="816146" y="453830"/>
                      <a:pt x="821266" y="425670"/>
                    </a:cubicBezTo>
                    <a:cubicBezTo>
                      <a:pt x="824836" y="406036"/>
                      <a:pt x="826911" y="386159"/>
                      <a:pt x="829733" y="366404"/>
                    </a:cubicBezTo>
                    <a:cubicBezTo>
                      <a:pt x="826911" y="298671"/>
                      <a:pt x="824925" y="230897"/>
                      <a:pt x="821266" y="163204"/>
                    </a:cubicBezTo>
                    <a:cubicBezTo>
                      <a:pt x="819280" y="126460"/>
                      <a:pt x="828361" y="86482"/>
                      <a:pt x="812800" y="53137"/>
                    </a:cubicBezTo>
                    <a:cubicBezTo>
                      <a:pt x="805252" y="36962"/>
                      <a:pt x="778933" y="41848"/>
                      <a:pt x="762000" y="36204"/>
                    </a:cubicBezTo>
                    <a:cubicBezTo>
                      <a:pt x="725283" y="23965"/>
                      <a:pt x="693794" y="12299"/>
                      <a:pt x="651933" y="10804"/>
                    </a:cubicBezTo>
                    <a:lnTo>
                      <a:pt x="414866" y="2337"/>
                    </a:lnTo>
                    <a:cubicBezTo>
                      <a:pt x="330785" y="5451"/>
                      <a:pt x="240647" y="-12642"/>
                      <a:pt x="160866" y="19270"/>
                    </a:cubicBezTo>
                    <a:cubicBezTo>
                      <a:pt x="155007" y="21614"/>
                      <a:pt x="150989" y="2337"/>
                      <a:pt x="152400" y="108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0" name="任意多边形 479"/>
              <p:cNvSpPr/>
              <p:nvPr/>
            </p:nvSpPr>
            <p:spPr>
              <a:xfrm>
                <a:off x="5952065" y="3502645"/>
                <a:ext cx="406401" cy="613981"/>
              </a:xfrm>
              <a:custGeom>
                <a:avLst/>
                <a:gdLst>
                  <a:gd name="connsiteX0" fmla="*/ 177800 w 309606"/>
                  <a:gd name="connsiteY0" fmla="*/ 2555 h 613981"/>
                  <a:gd name="connsiteX1" fmla="*/ 220134 w 309606"/>
                  <a:gd name="connsiteY1" fmla="*/ 27955 h 613981"/>
                  <a:gd name="connsiteX2" fmla="*/ 245534 w 309606"/>
                  <a:gd name="connsiteY2" fmla="*/ 36421 h 613981"/>
                  <a:gd name="connsiteX3" fmla="*/ 287867 w 309606"/>
                  <a:gd name="connsiteY3" fmla="*/ 78755 h 613981"/>
                  <a:gd name="connsiteX4" fmla="*/ 296334 w 309606"/>
                  <a:gd name="connsiteY4" fmla="*/ 256555 h 613981"/>
                  <a:gd name="connsiteX5" fmla="*/ 279400 w 309606"/>
                  <a:gd name="connsiteY5" fmla="*/ 273488 h 613981"/>
                  <a:gd name="connsiteX6" fmla="*/ 270934 w 309606"/>
                  <a:gd name="connsiteY6" fmla="*/ 298888 h 613981"/>
                  <a:gd name="connsiteX7" fmla="*/ 237067 w 309606"/>
                  <a:gd name="connsiteY7" fmla="*/ 392021 h 613981"/>
                  <a:gd name="connsiteX8" fmla="*/ 220134 w 309606"/>
                  <a:gd name="connsiteY8" fmla="*/ 408955 h 613981"/>
                  <a:gd name="connsiteX9" fmla="*/ 194734 w 309606"/>
                  <a:gd name="connsiteY9" fmla="*/ 417421 h 613981"/>
                  <a:gd name="connsiteX10" fmla="*/ 177800 w 309606"/>
                  <a:gd name="connsiteY10" fmla="*/ 434355 h 613981"/>
                  <a:gd name="connsiteX11" fmla="*/ 143934 w 309606"/>
                  <a:gd name="connsiteY11" fmla="*/ 485155 h 613981"/>
                  <a:gd name="connsiteX12" fmla="*/ 101600 w 309606"/>
                  <a:gd name="connsiteY12" fmla="*/ 519021 h 613981"/>
                  <a:gd name="connsiteX13" fmla="*/ 67734 w 309606"/>
                  <a:gd name="connsiteY13" fmla="*/ 561355 h 613981"/>
                  <a:gd name="connsiteX14" fmla="*/ 50800 w 309606"/>
                  <a:gd name="connsiteY14" fmla="*/ 578288 h 613981"/>
                  <a:gd name="connsiteX15" fmla="*/ 42334 w 309606"/>
                  <a:gd name="connsiteY15" fmla="*/ 612155 h 613981"/>
                  <a:gd name="connsiteX16" fmla="*/ 0 w 309606"/>
                  <a:gd name="connsiteY16" fmla="*/ 586755 h 613981"/>
                  <a:gd name="connsiteX17" fmla="*/ 8467 w 309606"/>
                  <a:gd name="connsiteY17" fmla="*/ 544421 h 613981"/>
                  <a:gd name="connsiteX18" fmla="*/ 33867 w 309606"/>
                  <a:gd name="connsiteY18" fmla="*/ 527488 h 613981"/>
                  <a:gd name="connsiteX19" fmla="*/ 50800 w 309606"/>
                  <a:gd name="connsiteY19" fmla="*/ 459755 h 613981"/>
                  <a:gd name="connsiteX20" fmla="*/ 76200 w 309606"/>
                  <a:gd name="connsiteY20" fmla="*/ 442821 h 613981"/>
                  <a:gd name="connsiteX21" fmla="*/ 101600 w 309606"/>
                  <a:gd name="connsiteY21" fmla="*/ 392021 h 613981"/>
                  <a:gd name="connsiteX22" fmla="*/ 118534 w 309606"/>
                  <a:gd name="connsiteY22" fmla="*/ 324288 h 613981"/>
                  <a:gd name="connsiteX23" fmla="*/ 135467 w 309606"/>
                  <a:gd name="connsiteY23" fmla="*/ 273488 h 613981"/>
                  <a:gd name="connsiteX24" fmla="*/ 152400 w 309606"/>
                  <a:gd name="connsiteY24" fmla="*/ 222688 h 613981"/>
                  <a:gd name="connsiteX25" fmla="*/ 177800 w 309606"/>
                  <a:gd name="connsiteY25" fmla="*/ 146488 h 613981"/>
                  <a:gd name="connsiteX26" fmla="*/ 186267 w 309606"/>
                  <a:gd name="connsiteY26" fmla="*/ 121088 h 613981"/>
                  <a:gd name="connsiteX27" fmla="*/ 194734 w 309606"/>
                  <a:gd name="connsiteY27" fmla="*/ 95688 h 613981"/>
                  <a:gd name="connsiteX28" fmla="*/ 177800 w 309606"/>
                  <a:gd name="connsiteY28" fmla="*/ 2555 h 613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9606" h="613981">
                    <a:moveTo>
                      <a:pt x="177800" y="2555"/>
                    </a:moveTo>
                    <a:cubicBezTo>
                      <a:pt x="182033" y="-8734"/>
                      <a:pt x="205415" y="20596"/>
                      <a:pt x="220134" y="27955"/>
                    </a:cubicBezTo>
                    <a:cubicBezTo>
                      <a:pt x="228116" y="31946"/>
                      <a:pt x="238394" y="31066"/>
                      <a:pt x="245534" y="36421"/>
                    </a:cubicBezTo>
                    <a:cubicBezTo>
                      <a:pt x="261499" y="48395"/>
                      <a:pt x="287867" y="78755"/>
                      <a:pt x="287867" y="78755"/>
                    </a:cubicBezTo>
                    <a:cubicBezTo>
                      <a:pt x="313842" y="156683"/>
                      <a:pt x="316384" y="142937"/>
                      <a:pt x="296334" y="256555"/>
                    </a:cubicBezTo>
                    <a:cubicBezTo>
                      <a:pt x="294947" y="264416"/>
                      <a:pt x="285045" y="267844"/>
                      <a:pt x="279400" y="273488"/>
                    </a:cubicBezTo>
                    <a:cubicBezTo>
                      <a:pt x="276578" y="281955"/>
                      <a:pt x="273282" y="290278"/>
                      <a:pt x="270934" y="298888"/>
                    </a:cubicBezTo>
                    <a:cubicBezTo>
                      <a:pt x="255917" y="353949"/>
                      <a:pt x="264992" y="357114"/>
                      <a:pt x="237067" y="392021"/>
                    </a:cubicBezTo>
                    <a:cubicBezTo>
                      <a:pt x="232080" y="398254"/>
                      <a:pt x="226979" y="404848"/>
                      <a:pt x="220134" y="408955"/>
                    </a:cubicBezTo>
                    <a:cubicBezTo>
                      <a:pt x="212481" y="413547"/>
                      <a:pt x="203201" y="414599"/>
                      <a:pt x="194734" y="417421"/>
                    </a:cubicBezTo>
                    <a:cubicBezTo>
                      <a:pt x="189089" y="423066"/>
                      <a:pt x="182590" y="427969"/>
                      <a:pt x="177800" y="434355"/>
                    </a:cubicBezTo>
                    <a:cubicBezTo>
                      <a:pt x="165589" y="450636"/>
                      <a:pt x="158325" y="470765"/>
                      <a:pt x="143934" y="485155"/>
                    </a:cubicBezTo>
                    <a:cubicBezTo>
                      <a:pt x="103038" y="526049"/>
                      <a:pt x="155015" y="476288"/>
                      <a:pt x="101600" y="519021"/>
                    </a:cubicBezTo>
                    <a:cubicBezTo>
                      <a:pt x="78887" y="537192"/>
                      <a:pt x="87292" y="536909"/>
                      <a:pt x="67734" y="561355"/>
                    </a:cubicBezTo>
                    <a:cubicBezTo>
                      <a:pt x="62747" y="567588"/>
                      <a:pt x="56445" y="572644"/>
                      <a:pt x="50800" y="578288"/>
                    </a:cubicBezTo>
                    <a:cubicBezTo>
                      <a:pt x="47978" y="589577"/>
                      <a:pt x="51643" y="605173"/>
                      <a:pt x="42334" y="612155"/>
                    </a:cubicBezTo>
                    <a:cubicBezTo>
                      <a:pt x="29774" y="621575"/>
                      <a:pt x="4987" y="591742"/>
                      <a:pt x="0" y="586755"/>
                    </a:cubicBezTo>
                    <a:cubicBezTo>
                      <a:pt x="2822" y="572644"/>
                      <a:pt x="1327" y="556916"/>
                      <a:pt x="8467" y="544421"/>
                    </a:cubicBezTo>
                    <a:cubicBezTo>
                      <a:pt x="13516" y="535586"/>
                      <a:pt x="28818" y="536323"/>
                      <a:pt x="33867" y="527488"/>
                    </a:cubicBezTo>
                    <a:cubicBezTo>
                      <a:pt x="37025" y="521962"/>
                      <a:pt x="42162" y="470553"/>
                      <a:pt x="50800" y="459755"/>
                    </a:cubicBezTo>
                    <a:cubicBezTo>
                      <a:pt x="57157" y="451809"/>
                      <a:pt x="67733" y="448466"/>
                      <a:pt x="76200" y="442821"/>
                    </a:cubicBezTo>
                    <a:cubicBezTo>
                      <a:pt x="97482" y="378977"/>
                      <a:pt x="68774" y="457673"/>
                      <a:pt x="101600" y="392021"/>
                    </a:cubicBezTo>
                    <a:cubicBezTo>
                      <a:pt x="111876" y="371468"/>
                      <a:pt x="112737" y="345544"/>
                      <a:pt x="118534" y="324288"/>
                    </a:cubicBezTo>
                    <a:cubicBezTo>
                      <a:pt x="123230" y="307068"/>
                      <a:pt x="129823" y="290421"/>
                      <a:pt x="135467" y="273488"/>
                    </a:cubicBezTo>
                    <a:lnTo>
                      <a:pt x="152400" y="222688"/>
                    </a:lnTo>
                    <a:lnTo>
                      <a:pt x="177800" y="146488"/>
                    </a:lnTo>
                    <a:lnTo>
                      <a:pt x="186267" y="121088"/>
                    </a:lnTo>
                    <a:lnTo>
                      <a:pt x="194734" y="95688"/>
                    </a:lnTo>
                    <a:cubicBezTo>
                      <a:pt x="185803" y="42104"/>
                      <a:pt x="173567" y="13844"/>
                      <a:pt x="177800" y="2555"/>
                    </a:cubicBezTo>
                    <a:close/>
                  </a:path>
                </a:pathLst>
              </a:custGeom>
              <a:solidFill>
                <a:schemeClr val="bg1"/>
              </a:solidFill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44" name="组合 443"/>
          <p:cNvGrpSpPr/>
          <p:nvPr/>
        </p:nvGrpSpPr>
        <p:grpSpPr>
          <a:xfrm>
            <a:off x="3566651" y="2246366"/>
            <a:ext cx="2923329" cy="1917290"/>
            <a:chOff x="2949677" y="3156155"/>
            <a:chExt cx="2923329" cy="1917290"/>
          </a:xfrm>
        </p:grpSpPr>
        <p:pic>
          <p:nvPicPr>
            <p:cNvPr id="445" name="图片 444" descr="ban4.jpg"/>
            <p:cNvPicPr>
              <a:picLocks noChangeAspect="1"/>
            </p:cNvPicPr>
            <p:nvPr/>
          </p:nvPicPr>
          <p:blipFill>
            <a:blip r:embed="rId7" cstate="print"/>
            <a:srcRect t="30818"/>
            <a:stretch>
              <a:fillRect/>
            </a:stretch>
          </p:blipFill>
          <p:spPr>
            <a:xfrm>
              <a:off x="2949677" y="3156155"/>
              <a:ext cx="2923329" cy="1917290"/>
            </a:xfrm>
            <a:prstGeom prst="rect">
              <a:avLst/>
            </a:prstGeom>
          </p:spPr>
        </p:pic>
        <p:sp>
          <p:nvSpPr>
            <p:cNvPr id="446" name="TextBox 445"/>
            <p:cNvSpPr txBox="1"/>
            <p:nvPr/>
          </p:nvSpPr>
          <p:spPr>
            <a:xfrm>
              <a:off x="3923071" y="3510116"/>
              <a:ext cx="15485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 smtClean="0">
                  <a:solidFill>
                    <a:schemeClr val="bg1"/>
                  </a:solidFill>
                  <a:latin typeface="方正稚艺简体" pitchFamily="65" charset="-122"/>
                  <a:ea typeface="方正稚艺简体" pitchFamily="65" charset="-122"/>
                </a:rPr>
                <a:t>个人简历</a:t>
              </a:r>
              <a:endParaRPr lang="zh-CN" altLang="en-US" sz="2000" b="1" dirty="0">
                <a:solidFill>
                  <a:schemeClr val="bg1"/>
                </a:solidFill>
                <a:latin typeface="方正稚艺简体" pitchFamily="65" charset="-122"/>
                <a:ea typeface="方正稚艺简体" pitchFamily="65" charset="-122"/>
              </a:endParaRPr>
            </a:p>
          </p:txBody>
        </p:sp>
      </p:grpSp>
      <p:grpSp>
        <p:nvGrpSpPr>
          <p:cNvPr id="447" name="组合 446"/>
          <p:cNvGrpSpPr/>
          <p:nvPr/>
        </p:nvGrpSpPr>
        <p:grpSpPr>
          <a:xfrm>
            <a:off x="655906" y="1117408"/>
            <a:ext cx="5790627" cy="2290018"/>
            <a:chOff x="272956" y="2413247"/>
            <a:chExt cx="5790627" cy="2290018"/>
          </a:xfrm>
        </p:grpSpPr>
        <p:grpSp>
          <p:nvGrpSpPr>
            <p:cNvPr id="448" name="组合 447"/>
            <p:cNvGrpSpPr/>
            <p:nvPr/>
          </p:nvGrpSpPr>
          <p:grpSpPr>
            <a:xfrm rot="25180">
              <a:off x="3180532" y="2413247"/>
              <a:ext cx="2883051" cy="1140735"/>
              <a:chOff x="1720390" y="530942"/>
              <a:chExt cx="5880199" cy="2182762"/>
            </a:xfrm>
          </p:grpSpPr>
          <p:sp>
            <p:nvSpPr>
              <p:cNvPr id="450" name="任意多边形 449"/>
              <p:cNvSpPr/>
              <p:nvPr/>
            </p:nvSpPr>
            <p:spPr>
              <a:xfrm>
                <a:off x="1725561" y="530942"/>
                <a:ext cx="5796116" cy="2138516"/>
              </a:xfrm>
              <a:custGeom>
                <a:avLst/>
                <a:gdLst>
                  <a:gd name="connsiteX0" fmla="*/ 0 w 5796116"/>
                  <a:gd name="connsiteY0" fmla="*/ 1430593 h 2138516"/>
                  <a:gd name="connsiteX1" fmla="*/ 5619136 w 5796116"/>
                  <a:gd name="connsiteY1" fmla="*/ 0 h 2138516"/>
                  <a:gd name="connsiteX2" fmla="*/ 5796116 w 5796116"/>
                  <a:gd name="connsiteY2" fmla="*/ 737419 h 2138516"/>
                  <a:gd name="connsiteX3" fmla="*/ 501445 w 5796116"/>
                  <a:gd name="connsiteY3" fmla="*/ 2138516 h 2138516"/>
                  <a:gd name="connsiteX4" fmla="*/ 0 w 5796116"/>
                  <a:gd name="connsiteY4" fmla="*/ 1430593 h 213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6116" h="2138516">
                    <a:moveTo>
                      <a:pt x="0" y="1430593"/>
                    </a:moveTo>
                    <a:lnTo>
                      <a:pt x="5619136" y="0"/>
                    </a:lnTo>
                    <a:lnTo>
                      <a:pt x="5796116" y="737419"/>
                    </a:lnTo>
                    <a:lnTo>
                      <a:pt x="501445" y="2138516"/>
                    </a:lnTo>
                    <a:lnTo>
                      <a:pt x="0" y="143059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451" name="图片 450" descr="ban4.jpg"/>
              <p:cNvPicPr>
                <a:picLocks noChangeAspect="1"/>
              </p:cNvPicPr>
              <p:nvPr/>
            </p:nvPicPr>
            <p:blipFill>
              <a:blip r:embed="rId8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 b="68817"/>
              <a:stretch>
                <a:fillRect/>
              </a:stretch>
            </p:blipFill>
            <p:spPr>
              <a:xfrm>
                <a:off x="1720390" y="575188"/>
                <a:ext cx="5880199" cy="2138516"/>
              </a:xfrm>
              <a:prstGeom prst="rect">
                <a:avLst/>
              </a:prstGeom>
            </p:spPr>
          </p:pic>
        </p:grpSp>
        <p:sp>
          <p:nvSpPr>
            <p:cNvPr id="449" name="矩形 448"/>
            <p:cNvSpPr/>
            <p:nvPr/>
          </p:nvSpPr>
          <p:spPr>
            <a:xfrm>
              <a:off x="272956" y="3562065"/>
              <a:ext cx="2883600" cy="1141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4" name="组合 305"/>
          <p:cNvGrpSpPr/>
          <p:nvPr/>
        </p:nvGrpSpPr>
        <p:grpSpPr>
          <a:xfrm flipH="1">
            <a:off x="1732983" y="882972"/>
            <a:ext cx="2858600" cy="1500199"/>
            <a:chOff x="5025426" y="3337882"/>
            <a:chExt cx="2858600" cy="1500199"/>
          </a:xfrm>
          <a:solidFill>
            <a:srgbClr val="0070C0"/>
          </a:solidFill>
        </p:grpSpPr>
        <p:grpSp>
          <p:nvGrpSpPr>
            <p:cNvPr id="485" name="组合 13"/>
            <p:cNvGrpSpPr/>
            <p:nvPr/>
          </p:nvGrpSpPr>
          <p:grpSpPr>
            <a:xfrm>
              <a:off x="5025426" y="3337882"/>
              <a:ext cx="2858600" cy="1500199"/>
              <a:chOff x="4856672" y="3214686"/>
              <a:chExt cx="3133549" cy="1866272"/>
            </a:xfrm>
            <a:grpFill/>
          </p:grpSpPr>
          <p:sp>
            <p:nvSpPr>
              <p:cNvPr id="487" name="任意多边形 486"/>
              <p:cNvSpPr/>
              <p:nvPr/>
            </p:nvSpPr>
            <p:spPr>
              <a:xfrm>
                <a:off x="5143504" y="3214686"/>
                <a:ext cx="2846717" cy="974784"/>
              </a:xfrm>
              <a:custGeom>
                <a:avLst/>
                <a:gdLst>
                  <a:gd name="connsiteX0" fmla="*/ 0 w 2846717"/>
                  <a:gd name="connsiteY0" fmla="*/ 17252 h 974784"/>
                  <a:gd name="connsiteX1" fmla="*/ 2846717 w 2846717"/>
                  <a:gd name="connsiteY1" fmla="*/ 0 h 974784"/>
                  <a:gd name="connsiteX2" fmla="*/ 2846717 w 2846717"/>
                  <a:gd name="connsiteY2" fmla="*/ 0 h 974784"/>
                  <a:gd name="connsiteX3" fmla="*/ 2734574 w 2846717"/>
                  <a:gd name="connsiteY3" fmla="*/ 914400 h 974784"/>
                  <a:gd name="connsiteX4" fmla="*/ 2734574 w 2846717"/>
                  <a:gd name="connsiteY4" fmla="*/ 914400 h 974784"/>
                  <a:gd name="connsiteX5" fmla="*/ 802257 w 2846717"/>
                  <a:gd name="connsiteY5" fmla="*/ 974784 h 974784"/>
                  <a:gd name="connsiteX6" fmla="*/ 802257 w 2846717"/>
                  <a:gd name="connsiteY6" fmla="*/ 974784 h 974784"/>
                  <a:gd name="connsiteX7" fmla="*/ 2536166 w 2846717"/>
                  <a:gd name="connsiteY7" fmla="*/ 828135 h 974784"/>
                  <a:gd name="connsiteX8" fmla="*/ 2536166 w 2846717"/>
                  <a:gd name="connsiteY8" fmla="*/ 828135 h 974784"/>
                  <a:gd name="connsiteX9" fmla="*/ 2700068 w 2846717"/>
                  <a:gd name="connsiteY9" fmla="*/ 138022 h 974784"/>
                  <a:gd name="connsiteX10" fmla="*/ 2700068 w 2846717"/>
                  <a:gd name="connsiteY10" fmla="*/ 138022 h 974784"/>
                  <a:gd name="connsiteX11" fmla="*/ 112144 w 2846717"/>
                  <a:gd name="connsiteY11" fmla="*/ 155275 h 974784"/>
                  <a:gd name="connsiteX12" fmla="*/ 112144 w 2846717"/>
                  <a:gd name="connsiteY12" fmla="*/ 155275 h 974784"/>
                  <a:gd name="connsiteX13" fmla="*/ 0 w 2846717"/>
                  <a:gd name="connsiteY13" fmla="*/ 17252 h 97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6717" h="974784">
                    <a:moveTo>
                      <a:pt x="0" y="17252"/>
                    </a:moveTo>
                    <a:lnTo>
                      <a:pt x="2846717" y="0"/>
                    </a:lnTo>
                    <a:lnTo>
                      <a:pt x="2846717" y="0"/>
                    </a:lnTo>
                    <a:lnTo>
                      <a:pt x="2734574" y="914400"/>
                    </a:lnTo>
                    <a:lnTo>
                      <a:pt x="2734574" y="914400"/>
                    </a:lnTo>
                    <a:lnTo>
                      <a:pt x="802257" y="974784"/>
                    </a:lnTo>
                    <a:lnTo>
                      <a:pt x="802257" y="974784"/>
                    </a:lnTo>
                    <a:lnTo>
                      <a:pt x="2536166" y="828135"/>
                    </a:lnTo>
                    <a:lnTo>
                      <a:pt x="2536166" y="828135"/>
                    </a:lnTo>
                    <a:lnTo>
                      <a:pt x="2700068" y="138022"/>
                    </a:lnTo>
                    <a:lnTo>
                      <a:pt x="2700068" y="138022"/>
                    </a:lnTo>
                    <a:lnTo>
                      <a:pt x="112144" y="155275"/>
                    </a:lnTo>
                    <a:lnTo>
                      <a:pt x="112144" y="155275"/>
                    </a:lnTo>
                    <a:lnTo>
                      <a:pt x="0" y="17252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8" name="任意多边形 487"/>
              <p:cNvSpPr/>
              <p:nvPr/>
            </p:nvSpPr>
            <p:spPr>
              <a:xfrm>
                <a:off x="4856672" y="3243532"/>
                <a:ext cx="1095554" cy="1837426"/>
              </a:xfrm>
              <a:custGeom>
                <a:avLst/>
                <a:gdLst>
                  <a:gd name="connsiteX0" fmla="*/ 284671 w 1095554"/>
                  <a:gd name="connsiteY0" fmla="*/ 0 h 1837426"/>
                  <a:gd name="connsiteX1" fmla="*/ 250166 w 1095554"/>
                  <a:gd name="connsiteY1" fmla="*/ 1026543 h 1837426"/>
                  <a:gd name="connsiteX2" fmla="*/ 250166 w 1095554"/>
                  <a:gd name="connsiteY2" fmla="*/ 1026543 h 1837426"/>
                  <a:gd name="connsiteX3" fmla="*/ 483079 w 1095554"/>
                  <a:gd name="connsiteY3" fmla="*/ 1017917 h 1837426"/>
                  <a:gd name="connsiteX4" fmla="*/ 483079 w 1095554"/>
                  <a:gd name="connsiteY4" fmla="*/ 1017917 h 1837426"/>
                  <a:gd name="connsiteX5" fmla="*/ 0 w 1095554"/>
                  <a:gd name="connsiteY5" fmla="*/ 1837426 h 1837426"/>
                  <a:gd name="connsiteX6" fmla="*/ 0 w 1095554"/>
                  <a:gd name="connsiteY6" fmla="*/ 1837426 h 1837426"/>
                  <a:gd name="connsiteX7" fmla="*/ 1095554 w 1095554"/>
                  <a:gd name="connsiteY7" fmla="*/ 948906 h 1837426"/>
                  <a:gd name="connsiteX8" fmla="*/ 1095554 w 1095554"/>
                  <a:gd name="connsiteY8" fmla="*/ 948906 h 1837426"/>
                  <a:gd name="connsiteX9" fmla="*/ 276045 w 1095554"/>
                  <a:gd name="connsiteY9" fmla="*/ 1535502 h 1837426"/>
                  <a:gd name="connsiteX10" fmla="*/ 276045 w 1095554"/>
                  <a:gd name="connsiteY10" fmla="*/ 1535502 h 1837426"/>
                  <a:gd name="connsiteX11" fmla="*/ 595222 w 1095554"/>
                  <a:gd name="connsiteY11" fmla="*/ 948906 h 1837426"/>
                  <a:gd name="connsiteX12" fmla="*/ 595222 w 1095554"/>
                  <a:gd name="connsiteY12" fmla="*/ 948906 h 1837426"/>
                  <a:gd name="connsiteX13" fmla="*/ 362309 w 1095554"/>
                  <a:gd name="connsiteY13" fmla="*/ 931653 h 1837426"/>
                  <a:gd name="connsiteX14" fmla="*/ 362309 w 1095554"/>
                  <a:gd name="connsiteY14" fmla="*/ 931653 h 1837426"/>
                  <a:gd name="connsiteX15" fmla="*/ 284671 w 1095554"/>
                  <a:gd name="connsiteY15" fmla="*/ 0 h 18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5554" h="1837426">
                    <a:moveTo>
                      <a:pt x="284671" y="0"/>
                    </a:moveTo>
                    <a:lnTo>
                      <a:pt x="250166" y="1026543"/>
                    </a:lnTo>
                    <a:lnTo>
                      <a:pt x="250166" y="1026543"/>
                    </a:lnTo>
                    <a:lnTo>
                      <a:pt x="483079" y="1017917"/>
                    </a:lnTo>
                    <a:lnTo>
                      <a:pt x="483079" y="1017917"/>
                    </a:lnTo>
                    <a:lnTo>
                      <a:pt x="0" y="1837426"/>
                    </a:lnTo>
                    <a:lnTo>
                      <a:pt x="0" y="1837426"/>
                    </a:lnTo>
                    <a:lnTo>
                      <a:pt x="1095554" y="948906"/>
                    </a:lnTo>
                    <a:lnTo>
                      <a:pt x="1095554" y="948906"/>
                    </a:lnTo>
                    <a:lnTo>
                      <a:pt x="276045" y="1535502"/>
                    </a:lnTo>
                    <a:lnTo>
                      <a:pt x="276045" y="1535502"/>
                    </a:lnTo>
                    <a:lnTo>
                      <a:pt x="595222" y="948906"/>
                    </a:lnTo>
                    <a:lnTo>
                      <a:pt x="595222" y="948906"/>
                    </a:lnTo>
                    <a:lnTo>
                      <a:pt x="362309" y="931653"/>
                    </a:lnTo>
                    <a:lnTo>
                      <a:pt x="362309" y="931653"/>
                    </a:lnTo>
                    <a:lnTo>
                      <a:pt x="284671" y="0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86" name="TextBox 485"/>
            <p:cNvSpPr txBox="1"/>
            <p:nvPr/>
          </p:nvSpPr>
          <p:spPr>
            <a:xfrm>
              <a:off x="5304732" y="3571876"/>
              <a:ext cx="23391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pc="300" dirty="0" smtClean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rPr>
                <a:t>这么大一蚊子！！</a:t>
              </a:r>
              <a:endParaRPr lang="zh-CN" altLang="en-US" spc="3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489" name="组合 305"/>
          <p:cNvGrpSpPr/>
          <p:nvPr/>
        </p:nvGrpSpPr>
        <p:grpSpPr>
          <a:xfrm>
            <a:off x="1218633" y="3140398"/>
            <a:ext cx="2562792" cy="1344958"/>
            <a:chOff x="5025426" y="3337882"/>
            <a:chExt cx="2858600" cy="1500199"/>
          </a:xfrm>
          <a:solidFill>
            <a:srgbClr val="0070C0"/>
          </a:solidFill>
        </p:grpSpPr>
        <p:grpSp>
          <p:nvGrpSpPr>
            <p:cNvPr id="490" name="组合 13"/>
            <p:cNvGrpSpPr/>
            <p:nvPr/>
          </p:nvGrpSpPr>
          <p:grpSpPr>
            <a:xfrm>
              <a:off x="5025426" y="3337882"/>
              <a:ext cx="2858600" cy="1500199"/>
              <a:chOff x="4856672" y="3214686"/>
              <a:chExt cx="3133549" cy="1866272"/>
            </a:xfrm>
            <a:grpFill/>
          </p:grpSpPr>
          <p:sp>
            <p:nvSpPr>
              <p:cNvPr id="492" name="任意多边形 491"/>
              <p:cNvSpPr/>
              <p:nvPr/>
            </p:nvSpPr>
            <p:spPr>
              <a:xfrm>
                <a:off x="5143504" y="3214686"/>
                <a:ext cx="2846717" cy="974784"/>
              </a:xfrm>
              <a:custGeom>
                <a:avLst/>
                <a:gdLst>
                  <a:gd name="connsiteX0" fmla="*/ 0 w 2846717"/>
                  <a:gd name="connsiteY0" fmla="*/ 17252 h 974784"/>
                  <a:gd name="connsiteX1" fmla="*/ 2846717 w 2846717"/>
                  <a:gd name="connsiteY1" fmla="*/ 0 h 974784"/>
                  <a:gd name="connsiteX2" fmla="*/ 2846717 w 2846717"/>
                  <a:gd name="connsiteY2" fmla="*/ 0 h 974784"/>
                  <a:gd name="connsiteX3" fmla="*/ 2734574 w 2846717"/>
                  <a:gd name="connsiteY3" fmla="*/ 914400 h 974784"/>
                  <a:gd name="connsiteX4" fmla="*/ 2734574 w 2846717"/>
                  <a:gd name="connsiteY4" fmla="*/ 914400 h 974784"/>
                  <a:gd name="connsiteX5" fmla="*/ 802257 w 2846717"/>
                  <a:gd name="connsiteY5" fmla="*/ 974784 h 974784"/>
                  <a:gd name="connsiteX6" fmla="*/ 802257 w 2846717"/>
                  <a:gd name="connsiteY6" fmla="*/ 974784 h 974784"/>
                  <a:gd name="connsiteX7" fmla="*/ 2536166 w 2846717"/>
                  <a:gd name="connsiteY7" fmla="*/ 828135 h 974784"/>
                  <a:gd name="connsiteX8" fmla="*/ 2536166 w 2846717"/>
                  <a:gd name="connsiteY8" fmla="*/ 828135 h 974784"/>
                  <a:gd name="connsiteX9" fmla="*/ 2700068 w 2846717"/>
                  <a:gd name="connsiteY9" fmla="*/ 138022 h 974784"/>
                  <a:gd name="connsiteX10" fmla="*/ 2700068 w 2846717"/>
                  <a:gd name="connsiteY10" fmla="*/ 138022 h 974784"/>
                  <a:gd name="connsiteX11" fmla="*/ 112144 w 2846717"/>
                  <a:gd name="connsiteY11" fmla="*/ 155275 h 974784"/>
                  <a:gd name="connsiteX12" fmla="*/ 112144 w 2846717"/>
                  <a:gd name="connsiteY12" fmla="*/ 155275 h 974784"/>
                  <a:gd name="connsiteX13" fmla="*/ 0 w 2846717"/>
                  <a:gd name="connsiteY13" fmla="*/ 17252 h 97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6717" h="974784">
                    <a:moveTo>
                      <a:pt x="0" y="17252"/>
                    </a:moveTo>
                    <a:lnTo>
                      <a:pt x="2846717" y="0"/>
                    </a:lnTo>
                    <a:lnTo>
                      <a:pt x="2846717" y="0"/>
                    </a:lnTo>
                    <a:lnTo>
                      <a:pt x="2734574" y="914400"/>
                    </a:lnTo>
                    <a:lnTo>
                      <a:pt x="2734574" y="914400"/>
                    </a:lnTo>
                    <a:lnTo>
                      <a:pt x="802257" y="974784"/>
                    </a:lnTo>
                    <a:lnTo>
                      <a:pt x="802257" y="974784"/>
                    </a:lnTo>
                    <a:lnTo>
                      <a:pt x="2536166" y="828135"/>
                    </a:lnTo>
                    <a:lnTo>
                      <a:pt x="2536166" y="828135"/>
                    </a:lnTo>
                    <a:lnTo>
                      <a:pt x="2700068" y="138022"/>
                    </a:lnTo>
                    <a:lnTo>
                      <a:pt x="2700068" y="138022"/>
                    </a:lnTo>
                    <a:lnTo>
                      <a:pt x="112144" y="155275"/>
                    </a:lnTo>
                    <a:lnTo>
                      <a:pt x="112144" y="155275"/>
                    </a:lnTo>
                    <a:lnTo>
                      <a:pt x="0" y="17252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3" name="任意多边形 492"/>
              <p:cNvSpPr/>
              <p:nvPr/>
            </p:nvSpPr>
            <p:spPr>
              <a:xfrm>
                <a:off x="4856672" y="3243532"/>
                <a:ext cx="1095554" cy="1837426"/>
              </a:xfrm>
              <a:custGeom>
                <a:avLst/>
                <a:gdLst>
                  <a:gd name="connsiteX0" fmla="*/ 284671 w 1095554"/>
                  <a:gd name="connsiteY0" fmla="*/ 0 h 1837426"/>
                  <a:gd name="connsiteX1" fmla="*/ 250166 w 1095554"/>
                  <a:gd name="connsiteY1" fmla="*/ 1026543 h 1837426"/>
                  <a:gd name="connsiteX2" fmla="*/ 250166 w 1095554"/>
                  <a:gd name="connsiteY2" fmla="*/ 1026543 h 1837426"/>
                  <a:gd name="connsiteX3" fmla="*/ 483079 w 1095554"/>
                  <a:gd name="connsiteY3" fmla="*/ 1017917 h 1837426"/>
                  <a:gd name="connsiteX4" fmla="*/ 483079 w 1095554"/>
                  <a:gd name="connsiteY4" fmla="*/ 1017917 h 1837426"/>
                  <a:gd name="connsiteX5" fmla="*/ 0 w 1095554"/>
                  <a:gd name="connsiteY5" fmla="*/ 1837426 h 1837426"/>
                  <a:gd name="connsiteX6" fmla="*/ 0 w 1095554"/>
                  <a:gd name="connsiteY6" fmla="*/ 1837426 h 1837426"/>
                  <a:gd name="connsiteX7" fmla="*/ 1095554 w 1095554"/>
                  <a:gd name="connsiteY7" fmla="*/ 948906 h 1837426"/>
                  <a:gd name="connsiteX8" fmla="*/ 1095554 w 1095554"/>
                  <a:gd name="connsiteY8" fmla="*/ 948906 h 1837426"/>
                  <a:gd name="connsiteX9" fmla="*/ 276045 w 1095554"/>
                  <a:gd name="connsiteY9" fmla="*/ 1535502 h 1837426"/>
                  <a:gd name="connsiteX10" fmla="*/ 276045 w 1095554"/>
                  <a:gd name="connsiteY10" fmla="*/ 1535502 h 1837426"/>
                  <a:gd name="connsiteX11" fmla="*/ 595222 w 1095554"/>
                  <a:gd name="connsiteY11" fmla="*/ 948906 h 1837426"/>
                  <a:gd name="connsiteX12" fmla="*/ 595222 w 1095554"/>
                  <a:gd name="connsiteY12" fmla="*/ 948906 h 1837426"/>
                  <a:gd name="connsiteX13" fmla="*/ 362309 w 1095554"/>
                  <a:gd name="connsiteY13" fmla="*/ 931653 h 1837426"/>
                  <a:gd name="connsiteX14" fmla="*/ 362309 w 1095554"/>
                  <a:gd name="connsiteY14" fmla="*/ 931653 h 1837426"/>
                  <a:gd name="connsiteX15" fmla="*/ 284671 w 1095554"/>
                  <a:gd name="connsiteY15" fmla="*/ 0 h 18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5554" h="1837426">
                    <a:moveTo>
                      <a:pt x="284671" y="0"/>
                    </a:moveTo>
                    <a:lnTo>
                      <a:pt x="250166" y="1026543"/>
                    </a:lnTo>
                    <a:lnTo>
                      <a:pt x="250166" y="1026543"/>
                    </a:lnTo>
                    <a:lnTo>
                      <a:pt x="483079" y="1017917"/>
                    </a:lnTo>
                    <a:lnTo>
                      <a:pt x="483079" y="1017917"/>
                    </a:lnTo>
                    <a:lnTo>
                      <a:pt x="0" y="1837426"/>
                    </a:lnTo>
                    <a:lnTo>
                      <a:pt x="0" y="1837426"/>
                    </a:lnTo>
                    <a:lnTo>
                      <a:pt x="1095554" y="948906"/>
                    </a:lnTo>
                    <a:lnTo>
                      <a:pt x="1095554" y="948906"/>
                    </a:lnTo>
                    <a:lnTo>
                      <a:pt x="276045" y="1535502"/>
                    </a:lnTo>
                    <a:lnTo>
                      <a:pt x="276045" y="1535502"/>
                    </a:lnTo>
                    <a:lnTo>
                      <a:pt x="595222" y="948906"/>
                    </a:lnTo>
                    <a:lnTo>
                      <a:pt x="595222" y="948906"/>
                    </a:lnTo>
                    <a:lnTo>
                      <a:pt x="362309" y="931653"/>
                    </a:lnTo>
                    <a:lnTo>
                      <a:pt x="362309" y="931653"/>
                    </a:lnTo>
                    <a:lnTo>
                      <a:pt x="284671" y="0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91" name="TextBox 490"/>
            <p:cNvSpPr txBox="1"/>
            <p:nvPr/>
          </p:nvSpPr>
          <p:spPr>
            <a:xfrm>
              <a:off x="5389727" y="3582500"/>
              <a:ext cx="2308701" cy="4119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pc="300" dirty="0" smtClean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rPr>
                <a:t>你又裸睡！！！</a:t>
              </a:r>
              <a:endParaRPr lang="zh-CN" altLang="en-US" spc="3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4267201" y="2914650"/>
            <a:ext cx="108748" cy="192434"/>
            <a:chOff x="7697337" y="2429302"/>
            <a:chExt cx="150122" cy="265648"/>
          </a:xfrm>
        </p:grpSpPr>
        <p:cxnSp>
          <p:nvCxnSpPr>
            <p:cNvPr id="495" name="直接连接符 494"/>
            <p:cNvCxnSpPr/>
            <p:nvPr/>
          </p:nvCxnSpPr>
          <p:spPr>
            <a:xfrm>
              <a:off x="7697337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直接连接符 495"/>
            <p:cNvCxnSpPr/>
            <p:nvPr/>
          </p:nvCxnSpPr>
          <p:spPr>
            <a:xfrm>
              <a:off x="7765574" y="2442950"/>
              <a:ext cx="0" cy="25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直接连接符 496"/>
            <p:cNvCxnSpPr/>
            <p:nvPr/>
          </p:nvCxnSpPr>
          <p:spPr>
            <a:xfrm>
              <a:off x="7847459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64426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Rot by="840000">
                                      <p:cBhvr>
                                        <p:cTn id="6" dur="1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600"/>
                            </p:stCondLst>
                            <p:childTnLst>
                              <p:par>
                                <p:cTn id="8" presetID="35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3.07123E-6 L -0.7191 0.00902 " pathEditMode="relative" rAng="0" ptsTypes="AA">
                                      <p:cBhvr>
                                        <p:cTn id="9" dur="2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955" y="439"/>
                                    </p:animMotion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4.12581E-6 L -0.72448 0.00346 " pathEditMode="relative" rAng="0" ptsTypes="AA">
                                      <p:cBhvr>
                                        <p:cTn id="11" dur="25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233" y="162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32" dur="250" fill="hold"/>
                                        <p:tgtEl>
                                          <p:spTgt spid="484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25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0" presetClass="pat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44444E-6 -8.64198E-7 L 0.32813 0.28148 " pathEditMode="relative" rAng="0" ptsTypes="AA">
                                      <p:cBhvr>
                                        <p:cTn id="37" dur="15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406" y="14074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6" presetClass="emph" presetSubtype="0" repeatCount="3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39" dur="250" fill="hold"/>
                                        <p:tgtEl>
                                          <p:spTgt spid="463"/>
                                        </p:tgtEl>
                                      </p:cBhvr>
                                      <p:by x="8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800000">
                                      <p:cBhvr>
                                        <p:cTn id="44" dur="25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mph" presetSubtype="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51" dur="250" fill="hold"/>
                                        <p:tgtEl>
                                          <p:spTgt spid="489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1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1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5" grpId="1" animBg="1"/>
      <p:bldP spid="455" grpId="2" animBg="1"/>
      <p:bldP spid="457" grpId="1" animBg="1"/>
      <p:bldP spid="457" grpId="2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990109" y="1852552"/>
            <a:ext cx="46340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Thanks for your  view !</a:t>
            </a:r>
            <a:endParaRPr lang="zh-CN" altLang="en-US" sz="32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3560885" cy="5143500"/>
          </a:xfrm>
          <a:prstGeom prst="rect">
            <a:avLst/>
          </a:prstGeom>
        </p:spPr>
      </p:pic>
      <p:grpSp>
        <p:nvGrpSpPr>
          <p:cNvPr id="44" name="组合 43"/>
          <p:cNvGrpSpPr/>
          <p:nvPr/>
        </p:nvGrpSpPr>
        <p:grpSpPr>
          <a:xfrm>
            <a:off x="4703965" y="1806029"/>
            <a:ext cx="3293268" cy="830997"/>
            <a:chOff x="1105741" y="844128"/>
            <a:chExt cx="3293268" cy="830997"/>
          </a:xfrm>
        </p:grpSpPr>
        <p:sp>
          <p:nvSpPr>
            <p:cNvPr id="4" name="TextBox 3"/>
            <p:cNvSpPr txBox="1"/>
            <p:nvPr/>
          </p:nvSpPr>
          <p:spPr>
            <a:xfrm>
              <a:off x="2407190" y="844128"/>
              <a:ext cx="877163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800" spc="600" dirty="0" smtClean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rPr>
                <a:t>，</a:t>
              </a:r>
              <a:endParaRPr lang="zh-CN" altLang="en-US" sz="4800" spc="6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1298622" y="889887"/>
              <a:ext cx="92869" cy="80963"/>
            </a:xfrm>
            <a:custGeom>
              <a:avLst/>
              <a:gdLst>
                <a:gd name="connsiteX0" fmla="*/ 0 w 92869"/>
                <a:gd name="connsiteY0" fmla="*/ 21432 h 80963"/>
                <a:gd name="connsiteX1" fmla="*/ 59531 w 92869"/>
                <a:gd name="connsiteY1" fmla="*/ 0 h 80963"/>
                <a:gd name="connsiteX2" fmla="*/ 92869 w 92869"/>
                <a:gd name="connsiteY2" fmla="*/ 64294 h 80963"/>
                <a:gd name="connsiteX3" fmla="*/ 38100 w 92869"/>
                <a:gd name="connsiteY3" fmla="*/ 80963 h 80963"/>
                <a:gd name="connsiteX4" fmla="*/ 0 w 92869"/>
                <a:gd name="connsiteY4" fmla="*/ 21432 h 8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9" h="80963">
                  <a:moveTo>
                    <a:pt x="0" y="21432"/>
                  </a:moveTo>
                  <a:lnTo>
                    <a:pt x="59531" y="0"/>
                  </a:lnTo>
                  <a:lnTo>
                    <a:pt x="92869" y="64294"/>
                  </a:lnTo>
                  <a:lnTo>
                    <a:pt x="38100" y="80963"/>
                  </a:lnTo>
                  <a:lnTo>
                    <a:pt x="0" y="214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6" name="矩形 5"/>
            <p:cNvSpPr/>
            <p:nvPr/>
          </p:nvSpPr>
          <p:spPr>
            <a:xfrm>
              <a:off x="1124791" y="990454"/>
              <a:ext cx="433387" cy="3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1511904" y="1013822"/>
              <a:ext cx="45719" cy="223838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1127172" y="1087531"/>
              <a:ext cx="392906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1134316" y="1194212"/>
              <a:ext cx="383381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1127393" y="1025619"/>
              <a:ext cx="45719" cy="44529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1105741" y="1373281"/>
              <a:ext cx="230981" cy="121444"/>
            </a:xfrm>
            <a:custGeom>
              <a:avLst/>
              <a:gdLst>
                <a:gd name="connsiteX0" fmla="*/ 223837 w 230981"/>
                <a:gd name="connsiteY0" fmla="*/ 0 h 121444"/>
                <a:gd name="connsiteX1" fmla="*/ 230981 w 230981"/>
                <a:gd name="connsiteY1" fmla="*/ 52388 h 121444"/>
                <a:gd name="connsiteX2" fmla="*/ 138112 w 230981"/>
                <a:gd name="connsiteY2" fmla="*/ 76200 h 121444"/>
                <a:gd name="connsiteX3" fmla="*/ 28575 w 230981"/>
                <a:gd name="connsiteY3" fmla="*/ 121444 h 121444"/>
                <a:gd name="connsiteX4" fmla="*/ 0 w 230981"/>
                <a:gd name="connsiteY4" fmla="*/ 78581 h 121444"/>
                <a:gd name="connsiteX5" fmla="*/ 114300 w 230981"/>
                <a:gd name="connsiteY5" fmla="*/ 38100 h 121444"/>
                <a:gd name="connsiteX6" fmla="*/ 223837 w 230981"/>
                <a:gd name="connsiteY6" fmla="*/ 0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981" h="121444">
                  <a:moveTo>
                    <a:pt x="223837" y="0"/>
                  </a:moveTo>
                  <a:lnTo>
                    <a:pt x="230981" y="52388"/>
                  </a:lnTo>
                  <a:lnTo>
                    <a:pt x="138112" y="76200"/>
                  </a:lnTo>
                  <a:lnTo>
                    <a:pt x="28575" y="121444"/>
                  </a:lnTo>
                  <a:lnTo>
                    <a:pt x="0" y="78581"/>
                  </a:lnTo>
                  <a:lnTo>
                    <a:pt x="114300" y="38100"/>
                  </a:lnTo>
                  <a:lnTo>
                    <a:pt x="223837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1289097" y="1251837"/>
              <a:ext cx="352425" cy="235744"/>
            </a:xfrm>
            <a:custGeom>
              <a:avLst/>
              <a:gdLst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97631 w 352425"/>
                <a:gd name="connsiteY4" fmla="*/ 142875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97631 w 352425"/>
                <a:gd name="connsiteY4" fmla="*/ 142875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97631 w 352425"/>
                <a:gd name="connsiteY4" fmla="*/ 142875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97631 w 352425"/>
                <a:gd name="connsiteY4" fmla="*/ 142875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100013 w 352425"/>
                <a:gd name="connsiteY4" fmla="*/ 147637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235744">
                  <a:moveTo>
                    <a:pt x="52387" y="2382"/>
                  </a:moveTo>
                  <a:cubicBezTo>
                    <a:pt x="77787" y="21035"/>
                    <a:pt x="95250" y="78581"/>
                    <a:pt x="152400" y="111919"/>
                  </a:cubicBezTo>
                  <a:cubicBezTo>
                    <a:pt x="209550" y="145257"/>
                    <a:pt x="323850" y="167482"/>
                    <a:pt x="352425" y="188119"/>
                  </a:cubicBezTo>
                  <a:lnTo>
                    <a:pt x="323850" y="235744"/>
                  </a:lnTo>
                  <a:cubicBezTo>
                    <a:pt x="281385" y="228203"/>
                    <a:pt x="153988" y="186928"/>
                    <a:pt x="100013" y="147637"/>
                  </a:cubicBezTo>
                  <a:cubicBezTo>
                    <a:pt x="46038" y="108346"/>
                    <a:pt x="7541" y="23415"/>
                    <a:pt x="0" y="0"/>
                  </a:cubicBezTo>
                  <a:lnTo>
                    <a:pt x="52387" y="23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420066" y="1247075"/>
              <a:ext cx="197643" cy="126206"/>
            </a:xfrm>
            <a:custGeom>
              <a:avLst/>
              <a:gdLst>
                <a:gd name="connsiteX0" fmla="*/ 0 w 197643"/>
                <a:gd name="connsiteY0" fmla="*/ 90487 h 126206"/>
                <a:gd name="connsiteX1" fmla="*/ 169068 w 197643"/>
                <a:gd name="connsiteY1" fmla="*/ 0 h 126206"/>
                <a:gd name="connsiteX2" fmla="*/ 197643 w 197643"/>
                <a:gd name="connsiteY2" fmla="*/ 40481 h 126206"/>
                <a:gd name="connsiteX3" fmla="*/ 38100 w 197643"/>
                <a:gd name="connsiteY3" fmla="*/ 126206 h 126206"/>
                <a:gd name="connsiteX4" fmla="*/ 0 w 197643"/>
                <a:gd name="connsiteY4" fmla="*/ 90487 h 12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43" h="126206">
                  <a:moveTo>
                    <a:pt x="0" y="90487"/>
                  </a:moveTo>
                  <a:lnTo>
                    <a:pt x="169068" y="0"/>
                  </a:lnTo>
                  <a:lnTo>
                    <a:pt x="197643" y="40481"/>
                  </a:lnTo>
                  <a:lnTo>
                    <a:pt x="38100" y="126206"/>
                  </a:lnTo>
                  <a:lnTo>
                    <a:pt x="0" y="904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1739125" y="1075625"/>
              <a:ext cx="117854" cy="264319"/>
            </a:xfrm>
            <a:custGeom>
              <a:avLst/>
              <a:gdLst>
                <a:gd name="connsiteX0" fmla="*/ 66675 w 116681"/>
                <a:gd name="connsiteY0" fmla="*/ 0 h 264319"/>
                <a:gd name="connsiteX1" fmla="*/ 42863 w 116681"/>
                <a:gd name="connsiteY1" fmla="*/ 119062 h 264319"/>
                <a:gd name="connsiteX2" fmla="*/ 0 w 116681"/>
                <a:gd name="connsiteY2" fmla="*/ 247650 h 264319"/>
                <a:gd name="connsiteX3" fmla="*/ 50006 w 116681"/>
                <a:gd name="connsiteY3" fmla="*/ 264319 h 264319"/>
                <a:gd name="connsiteX4" fmla="*/ 88106 w 116681"/>
                <a:gd name="connsiteY4" fmla="*/ 140494 h 264319"/>
                <a:gd name="connsiteX5" fmla="*/ 116681 w 116681"/>
                <a:gd name="connsiteY5" fmla="*/ 16669 h 264319"/>
                <a:gd name="connsiteX6" fmla="*/ 66675 w 116681"/>
                <a:gd name="connsiteY6" fmla="*/ 0 h 264319"/>
                <a:gd name="connsiteX0" fmla="*/ 66706 w 116712"/>
                <a:gd name="connsiteY0" fmla="*/ 0 h 264319"/>
                <a:gd name="connsiteX1" fmla="*/ 42894 w 116712"/>
                <a:gd name="connsiteY1" fmla="*/ 119062 h 264319"/>
                <a:gd name="connsiteX2" fmla="*/ 31 w 116712"/>
                <a:gd name="connsiteY2" fmla="*/ 247650 h 264319"/>
                <a:gd name="connsiteX3" fmla="*/ 50037 w 116712"/>
                <a:gd name="connsiteY3" fmla="*/ 264319 h 264319"/>
                <a:gd name="connsiteX4" fmla="*/ 88137 w 116712"/>
                <a:gd name="connsiteY4" fmla="*/ 140494 h 264319"/>
                <a:gd name="connsiteX5" fmla="*/ 116712 w 116712"/>
                <a:gd name="connsiteY5" fmla="*/ 16669 h 264319"/>
                <a:gd name="connsiteX6" fmla="*/ 66706 w 116712"/>
                <a:gd name="connsiteY6" fmla="*/ 0 h 264319"/>
                <a:gd name="connsiteX0" fmla="*/ 66700 w 116706"/>
                <a:gd name="connsiteY0" fmla="*/ 0 h 264319"/>
                <a:gd name="connsiteX1" fmla="*/ 52413 w 116706"/>
                <a:gd name="connsiteY1" fmla="*/ 126205 h 264319"/>
                <a:gd name="connsiteX2" fmla="*/ 25 w 116706"/>
                <a:gd name="connsiteY2" fmla="*/ 247650 h 264319"/>
                <a:gd name="connsiteX3" fmla="*/ 50031 w 116706"/>
                <a:gd name="connsiteY3" fmla="*/ 264319 h 264319"/>
                <a:gd name="connsiteX4" fmla="*/ 88131 w 116706"/>
                <a:gd name="connsiteY4" fmla="*/ 140494 h 264319"/>
                <a:gd name="connsiteX5" fmla="*/ 116706 w 116706"/>
                <a:gd name="connsiteY5" fmla="*/ 16669 h 264319"/>
                <a:gd name="connsiteX6" fmla="*/ 66700 w 116706"/>
                <a:gd name="connsiteY6" fmla="*/ 0 h 264319"/>
                <a:gd name="connsiteX0" fmla="*/ 66702 w 116708"/>
                <a:gd name="connsiteY0" fmla="*/ 0 h 264319"/>
                <a:gd name="connsiteX1" fmla="*/ 52415 w 116708"/>
                <a:gd name="connsiteY1" fmla="*/ 126205 h 264319"/>
                <a:gd name="connsiteX2" fmla="*/ 27 w 116708"/>
                <a:gd name="connsiteY2" fmla="*/ 247650 h 264319"/>
                <a:gd name="connsiteX3" fmla="*/ 50033 w 116708"/>
                <a:gd name="connsiteY3" fmla="*/ 264319 h 264319"/>
                <a:gd name="connsiteX4" fmla="*/ 88133 w 116708"/>
                <a:gd name="connsiteY4" fmla="*/ 140494 h 264319"/>
                <a:gd name="connsiteX5" fmla="*/ 116708 w 116708"/>
                <a:gd name="connsiteY5" fmla="*/ 16669 h 264319"/>
                <a:gd name="connsiteX6" fmla="*/ 66702 w 116708"/>
                <a:gd name="connsiteY6" fmla="*/ 0 h 264319"/>
                <a:gd name="connsiteX0" fmla="*/ 66702 w 117111"/>
                <a:gd name="connsiteY0" fmla="*/ 0 h 264319"/>
                <a:gd name="connsiteX1" fmla="*/ 52415 w 117111"/>
                <a:gd name="connsiteY1" fmla="*/ 126205 h 264319"/>
                <a:gd name="connsiteX2" fmla="*/ 27 w 117111"/>
                <a:gd name="connsiteY2" fmla="*/ 247650 h 264319"/>
                <a:gd name="connsiteX3" fmla="*/ 50033 w 117111"/>
                <a:gd name="connsiteY3" fmla="*/ 264319 h 264319"/>
                <a:gd name="connsiteX4" fmla="*/ 88133 w 117111"/>
                <a:gd name="connsiteY4" fmla="*/ 140494 h 264319"/>
                <a:gd name="connsiteX5" fmla="*/ 116708 w 117111"/>
                <a:gd name="connsiteY5" fmla="*/ 16669 h 264319"/>
                <a:gd name="connsiteX6" fmla="*/ 66702 w 117111"/>
                <a:gd name="connsiteY6" fmla="*/ 0 h 264319"/>
                <a:gd name="connsiteX0" fmla="*/ 66704 w 117113"/>
                <a:gd name="connsiteY0" fmla="*/ 0 h 264319"/>
                <a:gd name="connsiteX1" fmla="*/ 50035 w 117113"/>
                <a:gd name="connsiteY1" fmla="*/ 123824 h 264319"/>
                <a:gd name="connsiteX2" fmla="*/ 29 w 117113"/>
                <a:gd name="connsiteY2" fmla="*/ 247650 h 264319"/>
                <a:gd name="connsiteX3" fmla="*/ 50035 w 117113"/>
                <a:gd name="connsiteY3" fmla="*/ 264319 h 264319"/>
                <a:gd name="connsiteX4" fmla="*/ 88135 w 117113"/>
                <a:gd name="connsiteY4" fmla="*/ 140494 h 264319"/>
                <a:gd name="connsiteX5" fmla="*/ 116710 w 117113"/>
                <a:gd name="connsiteY5" fmla="*/ 16669 h 264319"/>
                <a:gd name="connsiteX6" fmla="*/ 66704 w 117113"/>
                <a:gd name="connsiteY6" fmla="*/ 0 h 264319"/>
                <a:gd name="connsiteX0" fmla="*/ 66704 w 117372"/>
                <a:gd name="connsiteY0" fmla="*/ 0 h 264319"/>
                <a:gd name="connsiteX1" fmla="*/ 50035 w 117372"/>
                <a:gd name="connsiteY1" fmla="*/ 123824 h 264319"/>
                <a:gd name="connsiteX2" fmla="*/ 29 w 117372"/>
                <a:gd name="connsiteY2" fmla="*/ 247650 h 264319"/>
                <a:gd name="connsiteX3" fmla="*/ 50035 w 117372"/>
                <a:gd name="connsiteY3" fmla="*/ 264319 h 264319"/>
                <a:gd name="connsiteX4" fmla="*/ 97660 w 117372"/>
                <a:gd name="connsiteY4" fmla="*/ 140494 h 264319"/>
                <a:gd name="connsiteX5" fmla="*/ 116710 w 117372"/>
                <a:gd name="connsiteY5" fmla="*/ 16669 h 264319"/>
                <a:gd name="connsiteX6" fmla="*/ 66704 w 117372"/>
                <a:gd name="connsiteY6" fmla="*/ 0 h 264319"/>
                <a:gd name="connsiteX0" fmla="*/ 66704 w 117854"/>
                <a:gd name="connsiteY0" fmla="*/ 0 h 264319"/>
                <a:gd name="connsiteX1" fmla="*/ 50035 w 117854"/>
                <a:gd name="connsiteY1" fmla="*/ 123824 h 264319"/>
                <a:gd name="connsiteX2" fmla="*/ 29 w 117854"/>
                <a:gd name="connsiteY2" fmla="*/ 247650 h 264319"/>
                <a:gd name="connsiteX3" fmla="*/ 50035 w 117854"/>
                <a:gd name="connsiteY3" fmla="*/ 264319 h 264319"/>
                <a:gd name="connsiteX4" fmla="*/ 97660 w 117854"/>
                <a:gd name="connsiteY4" fmla="*/ 140494 h 264319"/>
                <a:gd name="connsiteX5" fmla="*/ 116710 w 117854"/>
                <a:gd name="connsiteY5" fmla="*/ 16669 h 264319"/>
                <a:gd name="connsiteX6" fmla="*/ 66704 w 117854"/>
                <a:gd name="connsiteY6" fmla="*/ 0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4" h="264319">
                  <a:moveTo>
                    <a:pt x="66704" y="0"/>
                  </a:moveTo>
                  <a:cubicBezTo>
                    <a:pt x="54401" y="17066"/>
                    <a:pt x="65909" y="65880"/>
                    <a:pt x="50035" y="123824"/>
                  </a:cubicBezTo>
                  <a:cubicBezTo>
                    <a:pt x="34161" y="181768"/>
                    <a:pt x="-1161" y="223441"/>
                    <a:pt x="29" y="247650"/>
                  </a:cubicBezTo>
                  <a:lnTo>
                    <a:pt x="50035" y="264319"/>
                  </a:lnTo>
                  <a:cubicBezTo>
                    <a:pt x="64719" y="246460"/>
                    <a:pt x="79405" y="188912"/>
                    <a:pt x="97660" y="140494"/>
                  </a:cubicBezTo>
                  <a:cubicBezTo>
                    <a:pt x="115915" y="92076"/>
                    <a:pt x="120282" y="40085"/>
                    <a:pt x="116710" y="16669"/>
                  </a:cubicBezTo>
                  <a:lnTo>
                    <a:pt x="6670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889172" y="1016676"/>
              <a:ext cx="347662" cy="456618"/>
            </a:xfrm>
            <a:custGeom>
              <a:avLst/>
              <a:gdLst>
                <a:gd name="connsiteX0" fmla="*/ 0 w 347662"/>
                <a:gd name="connsiteY0" fmla="*/ 0 h 454819"/>
                <a:gd name="connsiteX1" fmla="*/ 2381 w 347662"/>
                <a:gd name="connsiteY1" fmla="*/ 383381 h 454819"/>
                <a:gd name="connsiteX2" fmla="*/ 26194 w 347662"/>
                <a:gd name="connsiteY2" fmla="*/ 426244 h 454819"/>
                <a:gd name="connsiteX3" fmla="*/ 64294 w 347662"/>
                <a:gd name="connsiteY3" fmla="*/ 450056 h 454819"/>
                <a:gd name="connsiteX4" fmla="*/ 252412 w 347662"/>
                <a:gd name="connsiteY4" fmla="*/ 454819 h 454819"/>
                <a:gd name="connsiteX5" fmla="*/ 307181 w 347662"/>
                <a:gd name="connsiteY5" fmla="*/ 431006 h 454819"/>
                <a:gd name="connsiteX6" fmla="*/ 326231 w 347662"/>
                <a:gd name="connsiteY6" fmla="*/ 400050 h 454819"/>
                <a:gd name="connsiteX7" fmla="*/ 347662 w 347662"/>
                <a:gd name="connsiteY7" fmla="*/ 288131 h 454819"/>
                <a:gd name="connsiteX8" fmla="*/ 300037 w 347662"/>
                <a:gd name="connsiteY8" fmla="*/ 271462 h 454819"/>
                <a:gd name="connsiteX9" fmla="*/ 290512 w 347662"/>
                <a:gd name="connsiteY9" fmla="*/ 354806 h 454819"/>
                <a:gd name="connsiteX10" fmla="*/ 273844 w 347662"/>
                <a:gd name="connsiteY10" fmla="*/ 388144 h 454819"/>
                <a:gd name="connsiteX11" fmla="*/ 252412 w 347662"/>
                <a:gd name="connsiteY11" fmla="*/ 402431 h 454819"/>
                <a:gd name="connsiteX12" fmla="*/ 85725 w 347662"/>
                <a:gd name="connsiteY12" fmla="*/ 400050 h 454819"/>
                <a:gd name="connsiteX13" fmla="*/ 61912 w 347662"/>
                <a:gd name="connsiteY13" fmla="*/ 388144 h 454819"/>
                <a:gd name="connsiteX14" fmla="*/ 47625 w 347662"/>
                <a:gd name="connsiteY14" fmla="*/ 359569 h 454819"/>
                <a:gd name="connsiteX15" fmla="*/ 0 w 347662"/>
                <a:gd name="connsiteY15" fmla="*/ 0 h 454819"/>
                <a:gd name="connsiteX0" fmla="*/ 0 w 347662"/>
                <a:gd name="connsiteY0" fmla="*/ 13487 h 468306"/>
                <a:gd name="connsiteX1" fmla="*/ 2381 w 347662"/>
                <a:gd name="connsiteY1" fmla="*/ 396868 h 468306"/>
                <a:gd name="connsiteX2" fmla="*/ 26194 w 347662"/>
                <a:gd name="connsiteY2" fmla="*/ 439731 h 468306"/>
                <a:gd name="connsiteX3" fmla="*/ 64294 w 347662"/>
                <a:gd name="connsiteY3" fmla="*/ 463543 h 468306"/>
                <a:gd name="connsiteX4" fmla="*/ 252412 w 347662"/>
                <a:gd name="connsiteY4" fmla="*/ 468306 h 468306"/>
                <a:gd name="connsiteX5" fmla="*/ 307181 w 347662"/>
                <a:gd name="connsiteY5" fmla="*/ 444493 h 468306"/>
                <a:gd name="connsiteX6" fmla="*/ 326231 w 347662"/>
                <a:gd name="connsiteY6" fmla="*/ 413537 h 468306"/>
                <a:gd name="connsiteX7" fmla="*/ 347662 w 347662"/>
                <a:gd name="connsiteY7" fmla="*/ 301618 h 468306"/>
                <a:gd name="connsiteX8" fmla="*/ 300037 w 347662"/>
                <a:gd name="connsiteY8" fmla="*/ 284949 h 468306"/>
                <a:gd name="connsiteX9" fmla="*/ 290512 w 347662"/>
                <a:gd name="connsiteY9" fmla="*/ 368293 h 468306"/>
                <a:gd name="connsiteX10" fmla="*/ 273844 w 347662"/>
                <a:gd name="connsiteY10" fmla="*/ 401631 h 468306"/>
                <a:gd name="connsiteX11" fmla="*/ 252412 w 347662"/>
                <a:gd name="connsiteY11" fmla="*/ 415918 h 468306"/>
                <a:gd name="connsiteX12" fmla="*/ 85725 w 347662"/>
                <a:gd name="connsiteY12" fmla="*/ 413537 h 468306"/>
                <a:gd name="connsiteX13" fmla="*/ 61912 w 347662"/>
                <a:gd name="connsiteY13" fmla="*/ 401631 h 468306"/>
                <a:gd name="connsiteX14" fmla="*/ 47625 w 347662"/>
                <a:gd name="connsiteY14" fmla="*/ 373056 h 468306"/>
                <a:gd name="connsiteX15" fmla="*/ 33337 w 347662"/>
                <a:gd name="connsiteY15" fmla="*/ 113499 h 468306"/>
                <a:gd name="connsiteX16" fmla="*/ 0 w 347662"/>
                <a:gd name="connsiteY16" fmla="*/ 13487 h 468306"/>
                <a:gd name="connsiteX0" fmla="*/ 0 w 347662"/>
                <a:gd name="connsiteY0" fmla="*/ 40324 h 495143"/>
                <a:gd name="connsiteX1" fmla="*/ 2381 w 347662"/>
                <a:gd name="connsiteY1" fmla="*/ 423705 h 495143"/>
                <a:gd name="connsiteX2" fmla="*/ 26194 w 347662"/>
                <a:gd name="connsiteY2" fmla="*/ 466568 h 495143"/>
                <a:gd name="connsiteX3" fmla="*/ 64294 w 347662"/>
                <a:gd name="connsiteY3" fmla="*/ 490380 h 495143"/>
                <a:gd name="connsiteX4" fmla="*/ 252412 w 347662"/>
                <a:gd name="connsiteY4" fmla="*/ 495143 h 495143"/>
                <a:gd name="connsiteX5" fmla="*/ 307181 w 347662"/>
                <a:gd name="connsiteY5" fmla="*/ 471330 h 495143"/>
                <a:gd name="connsiteX6" fmla="*/ 326231 w 347662"/>
                <a:gd name="connsiteY6" fmla="*/ 440374 h 495143"/>
                <a:gd name="connsiteX7" fmla="*/ 347662 w 347662"/>
                <a:gd name="connsiteY7" fmla="*/ 328455 h 495143"/>
                <a:gd name="connsiteX8" fmla="*/ 300037 w 347662"/>
                <a:gd name="connsiteY8" fmla="*/ 311786 h 495143"/>
                <a:gd name="connsiteX9" fmla="*/ 290512 w 347662"/>
                <a:gd name="connsiteY9" fmla="*/ 395130 h 495143"/>
                <a:gd name="connsiteX10" fmla="*/ 273844 w 347662"/>
                <a:gd name="connsiteY10" fmla="*/ 428468 h 495143"/>
                <a:gd name="connsiteX11" fmla="*/ 252412 w 347662"/>
                <a:gd name="connsiteY11" fmla="*/ 442755 h 495143"/>
                <a:gd name="connsiteX12" fmla="*/ 85725 w 347662"/>
                <a:gd name="connsiteY12" fmla="*/ 440374 h 495143"/>
                <a:gd name="connsiteX13" fmla="*/ 61912 w 347662"/>
                <a:gd name="connsiteY13" fmla="*/ 428468 h 495143"/>
                <a:gd name="connsiteX14" fmla="*/ 47625 w 347662"/>
                <a:gd name="connsiteY14" fmla="*/ 399893 h 495143"/>
                <a:gd name="connsiteX15" fmla="*/ 52387 w 347662"/>
                <a:gd name="connsiteY15" fmla="*/ 40323 h 495143"/>
                <a:gd name="connsiteX16" fmla="*/ 0 w 347662"/>
                <a:gd name="connsiteY16" fmla="*/ 40324 h 495143"/>
                <a:gd name="connsiteX0" fmla="*/ 0 w 347662"/>
                <a:gd name="connsiteY0" fmla="*/ 21622 h 476441"/>
                <a:gd name="connsiteX1" fmla="*/ 2381 w 347662"/>
                <a:gd name="connsiteY1" fmla="*/ 405003 h 476441"/>
                <a:gd name="connsiteX2" fmla="*/ 26194 w 347662"/>
                <a:gd name="connsiteY2" fmla="*/ 447866 h 476441"/>
                <a:gd name="connsiteX3" fmla="*/ 64294 w 347662"/>
                <a:gd name="connsiteY3" fmla="*/ 471678 h 476441"/>
                <a:gd name="connsiteX4" fmla="*/ 252412 w 347662"/>
                <a:gd name="connsiteY4" fmla="*/ 476441 h 476441"/>
                <a:gd name="connsiteX5" fmla="*/ 307181 w 347662"/>
                <a:gd name="connsiteY5" fmla="*/ 452628 h 476441"/>
                <a:gd name="connsiteX6" fmla="*/ 326231 w 347662"/>
                <a:gd name="connsiteY6" fmla="*/ 421672 h 476441"/>
                <a:gd name="connsiteX7" fmla="*/ 347662 w 347662"/>
                <a:gd name="connsiteY7" fmla="*/ 309753 h 476441"/>
                <a:gd name="connsiteX8" fmla="*/ 300037 w 347662"/>
                <a:gd name="connsiteY8" fmla="*/ 293084 h 476441"/>
                <a:gd name="connsiteX9" fmla="*/ 290512 w 347662"/>
                <a:gd name="connsiteY9" fmla="*/ 376428 h 476441"/>
                <a:gd name="connsiteX10" fmla="*/ 273844 w 347662"/>
                <a:gd name="connsiteY10" fmla="*/ 409766 h 476441"/>
                <a:gd name="connsiteX11" fmla="*/ 252412 w 347662"/>
                <a:gd name="connsiteY11" fmla="*/ 424053 h 476441"/>
                <a:gd name="connsiteX12" fmla="*/ 85725 w 347662"/>
                <a:gd name="connsiteY12" fmla="*/ 421672 h 476441"/>
                <a:gd name="connsiteX13" fmla="*/ 61912 w 347662"/>
                <a:gd name="connsiteY13" fmla="*/ 409766 h 476441"/>
                <a:gd name="connsiteX14" fmla="*/ 47625 w 347662"/>
                <a:gd name="connsiteY14" fmla="*/ 381191 h 476441"/>
                <a:gd name="connsiteX15" fmla="*/ 52387 w 347662"/>
                <a:gd name="connsiteY15" fmla="*/ 21621 h 476441"/>
                <a:gd name="connsiteX16" fmla="*/ 0 w 347662"/>
                <a:gd name="connsiteY16" fmla="*/ 21622 h 476441"/>
                <a:gd name="connsiteX0" fmla="*/ 0 w 347662"/>
                <a:gd name="connsiteY0" fmla="*/ 1799 h 456618"/>
                <a:gd name="connsiteX1" fmla="*/ 2381 w 347662"/>
                <a:gd name="connsiteY1" fmla="*/ 385180 h 456618"/>
                <a:gd name="connsiteX2" fmla="*/ 26194 w 347662"/>
                <a:gd name="connsiteY2" fmla="*/ 428043 h 456618"/>
                <a:gd name="connsiteX3" fmla="*/ 64294 w 347662"/>
                <a:gd name="connsiteY3" fmla="*/ 451855 h 456618"/>
                <a:gd name="connsiteX4" fmla="*/ 252412 w 347662"/>
                <a:gd name="connsiteY4" fmla="*/ 456618 h 456618"/>
                <a:gd name="connsiteX5" fmla="*/ 307181 w 347662"/>
                <a:gd name="connsiteY5" fmla="*/ 432805 h 456618"/>
                <a:gd name="connsiteX6" fmla="*/ 326231 w 347662"/>
                <a:gd name="connsiteY6" fmla="*/ 401849 h 456618"/>
                <a:gd name="connsiteX7" fmla="*/ 347662 w 347662"/>
                <a:gd name="connsiteY7" fmla="*/ 289930 h 456618"/>
                <a:gd name="connsiteX8" fmla="*/ 300037 w 347662"/>
                <a:gd name="connsiteY8" fmla="*/ 273261 h 456618"/>
                <a:gd name="connsiteX9" fmla="*/ 290512 w 347662"/>
                <a:gd name="connsiteY9" fmla="*/ 356605 h 456618"/>
                <a:gd name="connsiteX10" fmla="*/ 273844 w 347662"/>
                <a:gd name="connsiteY10" fmla="*/ 389943 h 456618"/>
                <a:gd name="connsiteX11" fmla="*/ 252412 w 347662"/>
                <a:gd name="connsiteY11" fmla="*/ 404230 h 456618"/>
                <a:gd name="connsiteX12" fmla="*/ 85725 w 347662"/>
                <a:gd name="connsiteY12" fmla="*/ 401849 h 456618"/>
                <a:gd name="connsiteX13" fmla="*/ 61912 w 347662"/>
                <a:gd name="connsiteY13" fmla="*/ 389943 h 456618"/>
                <a:gd name="connsiteX14" fmla="*/ 47625 w 347662"/>
                <a:gd name="connsiteY14" fmla="*/ 361368 h 456618"/>
                <a:gd name="connsiteX15" fmla="*/ 52387 w 347662"/>
                <a:gd name="connsiteY15" fmla="*/ 1798 h 456618"/>
                <a:gd name="connsiteX16" fmla="*/ 0 w 347662"/>
                <a:gd name="connsiteY16" fmla="*/ 1799 h 45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7662" h="456618">
                  <a:moveTo>
                    <a:pt x="0" y="1799"/>
                  </a:moveTo>
                  <a:cubicBezTo>
                    <a:pt x="794" y="129593"/>
                    <a:pt x="1587" y="257386"/>
                    <a:pt x="2381" y="385180"/>
                  </a:cubicBezTo>
                  <a:lnTo>
                    <a:pt x="26194" y="428043"/>
                  </a:lnTo>
                  <a:lnTo>
                    <a:pt x="64294" y="451855"/>
                  </a:lnTo>
                  <a:lnTo>
                    <a:pt x="252412" y="456618"/>
                  </a:lnTo>
                  <a:lnTo>
                    <a:pt x="307181" y="432805"/>
                  </a:lnTo>
                  <a:lnTo>
                    <a:pt x="326231" y="401849"/>
                  </a:lnTo>
                  <a:lnTo>
                    <a:pt x="347662" y="289930"/>
                  </a:lnTo>
                  <a:lnTo>
                    <a:pt x="300037" y="273261"/>
                  </a:lnTo>
                  <a:lnTo>
                    <a:pt x="290512" y="356605"/>
                  </a:lnTo>
                  <a:lnTo>
                    <a:pt x="273844" y="389943"/>
                  </a:lnTo>
                  <a:lnTo>
                    <a:pt x="252412" y="404230"/>
                  </a:lnTo>
                  <a:lnTo>
                    <a:pt x="85725" y="401849"/>
                  </a:lnTo>
                  <a:lnTo>
                    <a:pt x="61912" y="389943"/>
                  </a:lnTo>
                  <a:lnTo>
                    <a:pt x="47625" y="361368"/>
                  </a:lnTo>
                  <a:cubicBezTo>
                    <a:pt x="42863" y="313346"/>
                    <a:pt x="60324" y="61726"/>
                    <a:pt x="52387" y="1798"/>
                  </a:cubicBezTo>
                  <a:cubicBezTo>
                    <a:pt x="-794" y="-980"/>
                    <a:pt x="50402" y="-185"/>
                    <a:pt x="0" y="179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1979659" y="894650"/>
              <a:ext cx="140494" cy="197644"/>
            </a:xfrm>
            <a:custGeom>
              <a:avLst/>
              <a:gdLst>
                <a:gd name="connsiteX0" fmla="*/ 0 w 140494"/>
                <a:gd name="connsiteY0" fmla="*/ 26194 h 197644"/>
                <a:gd name="connsiteX1" fmla="*/ 50007 w 140494"/>
                <a:gd name="connsiteY1" fmla="*/ 0 h 197644"/>
                <a:gd name="connsiteX2" fmla="*/ 140494 w 140494"/>
                <a:gd name="connsiteY2" fmla="*/ 171450 h 197644"/>
                <a:gd name="connsiteX3" fmla="*/ 88107 w 140494"/>
                <a:gd name="connsiteY3" fmla="*/ 197644 h 197644"/>
                <a:gd name="connsiteX4" fmla="*/ 0 w 140494"/>
                <a:gd name="connsiteY4" fmla="*/ 26194 h 1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494" h="197644">
                  <a:moveTo>
                    <a:pt x="0" y="26194"/>
                  </a:moveTo>
                  <a:lnTo>
                    <a:pt x="50007" y="0"/>
                  </a:lnTo>
                  <a:lnTo>
                    <a:pt x="140494" y="171450"/>
                  </a:lnTo>
                  <a:lnTo>
                    <a:pt x="88107" y="197644"/>
                  </a:lnTo>
                  <a:lnTo>
                    <a:pt x="0" y="261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2179684" y="1063719"/>
              <a:ext cx="152400" cy="240506"/>
            </a:xfrm>
            <a:custGeom>
              <a:avLst/>
              <a:gdLst>
                <a:gd name="connsiteX0" fmla="*/ 0 w 152400"/>
                <a:gd name="connsiteY0" fmla="*/ 23812 h 240506"/>
                <a:gd name="connsiteX1" fmla="*/ 57150 w 152400"/>
                <a:gd name="connsiteY1" fmla="*/ 0 h 240506"/>
                <a:gd name="connsiteX2" fmla="*/ 107157 w 152400"/>
                <a:gd name="connsiteY2" fmla="*/ 107156 h 240506"/>
                <a:gd name="connsiteX3" fmla="*/ 152400 w 152400"/>
                <a:gd name="connsiteY3" fmla="*/ 219075 h 240506"/>
                <a:gd name="connsiteX4" fmla="*/ 104775 w 152400"/>
                <a:gd name="connsiteY4" fmla="*/ 240506 h 240506"/>
                <a:gd name="connsiteX5" fmla="*/ 59532 w 152400"/>
                <a:gd name="connsiteY5" fmla="*/ 133350 h 240506"/>
                <a:gd name="connsiteX6" fmla="*/ 0 w 152400"/>
                <a:gd name="connsiteY6" fmla="*/ 238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240506">
                  <a:moveTo>
                    <a:pt x="0" y="23812"/>
                  </a:moveTo>
                  <a:lnTo>
                    <a:pt x="57150" y="0"/>
                  </a:lnTo>
                  <a:lnTo>
                    <a:pt x="107157" y="107156"/>
                  </a:lnTo>
                  <a:lnTo>
                    <a:pt x="152400" y="219075"/>
                  </a:lnTo>
                  <a:lnTo>
                    <a:pt x="104775" y="240506"/>
                  </a:lnTo>
                  <a:lnTo>
                    <a:pt x="59532" y="133350"/>
                  </a:lnTo>
                  <a:lnTo>
                    <a:pt x="0" y="238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17"/>
            <p:cNvSpPr/>
            <p:nvPr/>
          </p:nvSpPr>
          <p:spPr>
            <a:xfrm>
              <a:off x="3129803" y="980375"/>
              <a:ext cx="254794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3241722" y="904175"/>
              <a:ext cx="45719" cy="2667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3130686" y="1022464"/>
              <a:ext cx="121444" cy="138112"/>
            </a:xfrm>
            <a:custGeom>
              <a:avLst/>
              <a:gdLst>
                <a:gd name="connsiteX0" fmla="*/ 0 w 121444"/>
                <a:gd name="connsiteY0" fmla="*/ 104775 h 104775"/>
                <a:gd name="connsiteX1" fmla="*/ 71438 w 121444"/>
                <a:gd name="connsiteY1" fmla="*/ 47625 h 104775"/>
                <a:gd name="connsiteX2" fmla="*/ 121444 w 121444"/>
                <a:gd name="connsiteY2" fmla="*/ 0 h 104775"/>
                <a:gd name="connsiteX3" fmla="*/ 121444 w 121444"/>
                <a:gd name="connsiteY3" fmla="*/ 57150 h 104775"/>
                <a:gd name="connsiteX4" fmla="*/ 90488 w 121444"/>
                <a:gd name="connsiteY4" fmla="*/ 92869 h 104775"/>
                <a:gd name="connsiteX5" fmla="*/ 0 w 121444"/>
                <a:gd name="connsiteY5" fmla="*/ 104775 h 104775"/>
                <a:gd name="connsiteX0" fmla="*/ 0 w 121444"/>
                <a:gd name="connsiteY0" fmla="*/ 104775 h 138112"/>
                <a:gd name="connsiteX1" fmla="*/ 71438 w 121444"/>
                <a:gd name="connsiteY1" fmla="*/ 47625 h 138112"/>
                <a:gd name="connsiteX2" fmla="*/ 121444 w 121444"/>
                <a:gd name="connsiteY2" fmla="*/ 0 h 138112"/>
                <a:gd name="connsiteX3" fmla="*/ 121444 w 121444"/>
                <a:gd name="connsiteY3" fmla="*/ 57150 h 138112"/>
                <a:gd name="connsiteX4" fmla="*/ 38101 w 121444"/>
                <a:gd name="connsiteY4" fmla="*/ 138112 h 138112"/>
                <a:gd name="connsiteX5" fmla="*/ 0 w 121444"/>
                <a:gd name="connsiteY5" fmla="*/ 104775 h 13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4" h="138112">
                  <a:moveTo>
                    <a:pt x="0" y="104775"/>
                  </a:moveTo>
                  <a:lnTo>
                    <a:pt x="71438" y="47625"/>
                  </a:lnTo>
                  <a:lnTo>
                    <a:pt x="121444" y="0"/>
                  </a:lnTo>
                  <a:lnTo>
                    <a:pt x="121444" y="57150"/>
                  </a:lnTo>
                  <a:lnTo>
                    <a:pt x="38101" y="138112"/>
                  </a:lnTo>
                  <a:lnTo>
                    <a:pt x="0" y="1047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3281760" y="1032762"/>
              <a:ext cx="102394" cy="90488"/>
            </a:xfrm>
            <a:custGeom>
              <a:avLst/>
              <a:gdLst>
                <a:gd name="connsiteX0" fmla="*/ 71438 w 102394"/>
                <a:gd name="connsiteY0" fmla="*/ 90488 h 90488"/>
                <a:gd name="connsiteX1" fmla="*/ 102394 w 102394"/>
                <a:gd name="connsiteY1" fmla="*/ 50007 h 90488"/>
                <a:gd name="connsiteX2" fmla="*/ 50006 w 102394"/>
                <a:gd name="connsiteY2" fmla="*/ 23813 h 90488"/>
                <a:gd name="connsiteX3" fmla="*/ 0 w 102394"/>
                <a:gd name="connsiteY3" fmla="*/ 0 h 90488"/>
                <a:gd name="connsiteX4" fmla="*/ 4763 w 102394"/>
                <a:gd name="connsiteY4" fmla="*/ 45244 h 90488"/>
                <a:gd name="connsiteX5" fmla="*/ 71438 w 102394"/>
                <a:gd name="connsiteY5" fmla="*/ 90488 h 9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394" h="90488">
                  <a:moveTo>
                    <a:pt x="71438" y="90488"/>
                  </a:moveTo>
                  <a:lnTo>
                    <a:pt x="102394" y="50007"/>
                  </a:lnTo>
                  <a:lnTo>
                    <a:pt x="50006" y="23813"/>
                  </a:lnTo>
                  <a:lnTo>
                    <a:pt x="0" y="0"/>
                  </a:lnTo>
                  <a:lnTo>
                    <a:pt x="4763" y="45244"/>
                  </a:lnTo>
                  <a:lnTo>
                    <a:pt x="71438" y="90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矩形 21"/>
            <p:cNvSpPr/>
            <p:nvPr/>
          </p:nvSpPr>
          <p:spPr>
            <a:xfrm>
              <a:off x="3403646" y="982756"/>
              <a:ext cx="269081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3515566" y="906556"/>
              <a:ext cx="45719" cy="2667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3378118" y="1015429"/>
              <a:ext cx="157163" cy="147638"/>
            </a:xfrm>
            <a:custGeom>
              <a:avLst/>
              <a:gdLst>
                <a:gd name="connsiteX0" fmla="*/ 126206 w 126206"/>
                <a:gd name="connsiteY0" fmla="*/ 0 h 147638"/>
                <a:gd name="connsiteX1" fmla="*/ 73818 w 126206"/>
                <a:gd name="connsiteY1" fmla="*/ 57150 h 147638"/>
                <a:gd name="connsiteX2" fmla="*/ 0 w 126206"/>
                <a:gd name="connsiteY2" fmla="*/ 114300 h 147638"/>
                <a:gd name="connsiteX3" fmla="*/ 38100 w 126206"/>
                <a:gd name="connsiteY3" fmla="*/ 147638 h 147638"/>
                <a:gd name="connsiteX4" fmla="*/ 95250 w 126206"/>
                <a:gd name="connsiteY4" fmla="*/ 97631 h 147638"/>
                <a:gd name="connsiteX5" fmla="*/ 126206 w 126206"/>
                <a:gd name="connsiteY5" fmla="*/ 0 h 147638"/>
                <a:gd name="connsiteX0" fmla="*/ 126206 w 157163"/>
                <a:gd name="connsiteY0" fmla="*/ 0 h 147638"/>
                <a:gd name="connsiteX1" fmla="*/ 73818 w 157163"/>
                <a:gd name="connsiteY1" fmla="*/ 57150 h 147638"/>
                <a:gd name="connsiteX2" fmla="*/ 0 w 157163"/>
                <a:gd name="connsiteY2" fmla="*/ 114300 h 147638"/>
                <a:gd name="connsiteX3" fmla="*/ 38100 w 157163"/>
                <a:gd name="connsiteY3" fmla="*/ 147638 h 147638"/>
                <a:gd name="connsiteX4" fmla="*/ 157163 w 157163"/>
                <a:gd name="connsiteY4" fmla="*/ 26193 h 147638"/>
                <a:gd name="connsiteX5" fmla="*/ 126206 w 157163"/>
                <a:gd name="connsiteY5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163" h="147638">
                  <a:moveTo>
                    <a:pt x="126206" y="0"/>
                  </a:moveTo>
                  <a:lnTo>
                    <a:pt x="73818" y="57150"/>
                  </a:lnTo>
                  <a:lnTo>
                    <a:pt x="0" y="114300"/>
                  </a:lnTo>
                  <a:lnTo>
                    <a:pt x="38100" y="147638"/>
                  </a:lnTo>
                  <a:lnTo>
                    <a:pt x="157163" y="26193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3558096" y="1025065"/>
              <a:ext cx="147637" cy="138112"/>
            </a:xfrm>
            <a:custGeom>
              <a:avLst/>
              <a:gdLst>
                <a:gd name="connsiteX0" fmla="*/ 111919 w 147637"/>
                <a:gd name="connsiteY0" fmla="*/ 138112 h 138112"/>
                <a:gd name="connsiteX1" fmla="*/ 147637 w 147637"/>
                <a:gd name="connsiteY1" fmla="*/ 95250 h 138112"/>
                <a:gd name="connsiteX2" fmla="*/ 76200 w 147637"/>
                <a:gd name="connsiteY2" fmla="*/ 59531 h 138112"/>
                <a:gd name="connsiteX3" fmla="*/ 2381 w 147637"/>
                <a:gd name="connsiteY3" fmla="*/ 0 h 138112"/>
                <a:gd name="connsiteX4" fmla="*/ 0 w 147637"/>
                <a:gd name="connsiteY4" fmla="*/ 42862 h 138112"/>
                <a:gd name="connsiteX5" fmla="*/ 50006 w 147637"/>
                <a:gd name="connsiteY5" fmla="*/ 90487 h 138112"/>
                <a:gd name="connsiteX6" fmla="*/ 111919 w 147637"/>
                <a:gd name="connsiteY6" fmla="*/ 138112 h 13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37" h="138112">
                  <a:moveTo>
                    <a:pt x="111919" y="138112"/>
                  </a:moveTo>
                  <a:lnTo>
                    <a:pt x="147637" y="95250"/>
                  </a:lnTo>
                  <a:lnTo>
                    <a:pt x="76200" y="59531"/>
                  </a:lnTo>
                  <a:lnTo>
                    <a:pt x="2381" y="0"/>
                  </a:lnTo>
                  <a:lnTo>
                    <a:pt x="0" y="42862"/>
                  </a:lnTo>
                  <a:lnTo>
                    <a:pt x="50006" y="90487"/>
                  </a:lnTo>
                  <a:lnTo>
                    <a:pt x="111919" y="1381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3136948" y="1158969"/>
              <a:ext cx="221456" cy="204787"/>
            </a:xfrm>
            <a:custGeom>
              <a:avLst/>
              <a:gdLst>
                <a:gd name="connsiteX0" fmla="*/ 180975 w 180975"/>
                <a:gd name="connsiteY0" fmla="*/ 0 h 204787"/>
                <a:gd name="connsiteX1" fmla="*/ 114300 w 180975"/>
                <a:gd name="connsiteY1" fmla="*/ 88106 h 204787"/>
                <a:gd name="connsiteX2" fmla="*/ 0 w 180975"/>
                <a:gd name="connsiteY2" fmla="*/ 180975 h 204787"/>
                <a:gd name="connsiteX3" fmla="*/ 38100 w 180975"/>
                <a:gd name="connsiteY3" fmla="*/ 204787 h 204787"/>
                <a:gd name="connsiteX4" fmla="*/ 138112 w 180975"/>
                <a:gd name="connsiteY4" fmla="*/ 121443 h 204787"/>
                <a:gd name="connsiteX5" fmla="*/ 180975 w 180975"/>
                <a:gd name="connsiteY5" fmla="*/ 0 h 204787"/>
                <a:gd name="connsiteX0" fmla="*/ 180975 w 221456"/>
                <a:gd name="connsiteY0" fmla="*/ 0 h 204787"/>
                <a:gd name="connsiteX1" fmla="*/ 114300 w 221456"/>
                <a:gd name="connsiteY1" fmla="*/ 88106 h 204787"/>
                <a:gd name="connsiteX2" fmla="*/ 0 w 221456"/>
                <a:gd name="connsiteY2" fmla="*/ 180975 h 204787"/>
                <a:gd name="connsiteX3" fmla="*/ 38100 w 221456"/>
                <a:gd name="connsiteY3" fmla="*/ 204787 h 204787"/>
                <a:gd name="connsiteX4" fmla="*/ 221456 w 221456"/>
                <a:gd name="connsiteY4" fmla="*/ 23811 h 204787"/>
                <a:gd name="connsiteX5" fmla="*/ 180975 w 221456"/>
                <a:gd name="connsiteY5" fmla="*/ 0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456" h="204787">
                  <a:moveTo>
                    <a:pt x="180975" y="0"/>
                  </a:moveTo>
                  <a:lnTo>
                    <a:pt x="114300" y="88106"/>
                  </a:lnTo>
                  <a:lnTo>
                    <a:pt x="0" y="180975"/>
                  </a:lnTo>
                  <a:lnTo>
                    <a:pt x="38100" y="204787"/>
                  </a:lnTo>
                  <a:lnTo>
                    <a:pt x="221456" y="23811"/>
                  </a:lnTo>
                  <a:lnTo>
                    <a:pt x="180975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矩形 26"/>
            <p:cNvSpPr/>
            <p:nvPr/>
          </p:nvSpPr>
          <p:spPr>
            <a:xfrm>
              <a:off x="3301253" y="1213737"/>
              <a:ext cx="302419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3146693" y="1246189"/>
              <a:ext cx="454819" cy="228600"/>
            </a:xfrm>
            <a:custGeom>
              <a:avLst/>
              <a:gdLst>
                <a:gd name="connsiteX0" fmla="*/ 402432 w 454819"/>
                <a:gd name="connsiteY0" fmla="*/ 0 h 228600"/>
                <a:gd name="connsiteX1" fmla="*/ 335757 w 454819"/>
                <a:gd name="connsiteY1" fmla="*/ 66675 h 228600"/>
                <a:gd name="connsiteX2" fmla="*/ 266700 w 454819"/>
                <a:gd name="connsiteY2" fmla="*/ 109537 h 228600"/>
                <a:gd name="connsiteX3" fmla="*/ 207169 w 454819"/>
                <a:gd name="connsiteY3" fmla="*/ 135731 h 228600"/>
                <a:gd name="connsiteX4" fmla="*/ 135732 w 454819"/>
                <a:gd name="connsiteY4" fmla="*/ 157162 h 228600"/>
                <a:gd name="connsiteX5" fmla="*/ 0 w 454819"/>
                <a:gd name="connsiteY5" fmla="*/ 178594 h 228600"/>
                <a:gd name="connsiteX6" fmla="*/ 26194 w 454819"/>
                <a:gd name="connsiteY6" fmla="*/ 228600 h 228600"/>
                <a:gd name="connsiteX7" fmla="*/ 214313 w 454819"/>
                <a:gd name="connsiteY7" fmla="*/ 180975 h 228600"/>
                <a:gd name="connsiteX8" fmla="*/ 323850 w 454819"/>
                <a:gd name="connsiteY8" fmla="*/ 128587 h 228600"/>
                <a:gd name="connsiteX9" fmla="*/ 454819 w 454819"/>
                <a:gd name="connsiteY9" fmla="*/ 4762 h 228600"/>
                <a:gd name="connsiteX10" fmla="*/ 402432 w 454819"/>
                <a:gd name="connsiteY10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819" h="228600">
                  <a:moveTo>
                    <a:pt x="402432" y="0"/>
                  </a:moveTo>
                  <a:lnTo>
                    <a:pt x="335757" y="66675"/>
                  </a:lnTo>
                  <a:lnTo>
                    <a:pt x="266700" y="109537"/>
                  </a:lnTo>
                  <a:lnTo>
                    <a:pt x="207169" y="135731"/>
                  </a:lnTo>
                  <a:lnTo>
                    <a:pt x="135732" y="157162"/>
                  </a:lnTo>
                  <a:lnTo>
                    <a:pt x="0" y="178594"/>
                  </a:lnTo>
                  <a:lnTo>
                    <a:pt x="26194" y="228600"/>
                  </a:lnTo>
                  <a:lnTo>
                    <a:pt x="214313" y="180975"/>
                  </a:lnTo>
                  <a:lnTo>
                    <a:pt x="323850" y="128587"/>
                  </a:lnTo>
                  <a:lnTo>
                    <a:pt x="454819" y="4762"/>
                  </a:lnTo>
                  <a:lnTo>
                    <a:pt x="402432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3275059" y="1289937"/>
              <a:ext cx="126207" cy="95250"/>
            </a:xfrm>
            <a:custGeom>
              <a:avLst/>
              <a:gdLst>
                <a:gd name="connsiteX0" fmla="*/ 76200 w 126207"/>
                <a:gd name="connsiteY0" fmla="*/ 95250 h 95250"/>
                <a:gd name="connsiteX1" fmla="*/ 0 w 126207"/>
                <a:gd name="connsiteY1" fmla="*/ 30957 h 95250"/>
                <a:gd name="connsiteX2" fmla="*/ 33338 w 126207"/>
                <a:gd name="connsiteY2" fmla="*/ 0 h 95250"/>
                <a:gd name="connsiteX3" fmla="*/ 126207 w 126207"/>
                <a:gd name="connsiteY3" fmla="*/ 76200 h 95250"/>
                <a:gd name="connsiteX4" fmla="*/ 76200 w 126207"/>
                <a:gd name="connsiteY4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07" h="95250">
                  <a:moveTo>
                    <a:pt x="76200" y="95250"/>
                  </a:moveTo>
                  <a:lnTo>
                    <a:pt x="0" y="30957"/>
                  </a:lnTo>
                  <a:lnTo>
                    <a:pt x="33338" y="0"/>
                  </a:lnTo>
                  <a:lnTo>
                    <a:pt x="126207" y="76200"/>
                  </a:lnTo>
                  <a:lnTo>
                    <a:pt x="76200" y="952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矩形 29"/>
            <p:cNvSpPr/>
            <p:nvPr/>
          </p:nvSpPr>
          <p:spPr>
            <a:xfrm>
              <a:off x="3808459" y="1001806"/>
              <a:ext cx="219075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矩形 30"/>
            <p:cNvSpPr/>
            <p:nvPr/>
          </p:nvSpPr>
          <p:spPr>
            <a:xfrm>
              <a:off x="3901328" y="908937"/>
              <a:ext cx="45719" cy="364332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>
              <a:off x="3811503" y="1021031"/>
              <a:ext cx="102394" cy="188119"/>
            </a:xfrm>
            <a:custGeom>
              <a:avLst/>
              <a:gdLst>
                <a:gd name="connsiteX0" fmla="*/ 92869 w 102394"/>
                <a:gd name="connsiteY0" fmla="*/ 0 h 188119"/>
                <a:gd name="connsiteX1" fmla="*/ 59531 w 102394"/>
                <a:gd name="connsiteY1" fmla="*/ 64294 h 188119"/>
                <a:gd name="connsiteX2" fmla="*/ 0 w 102394"/>
                <a:gd name="connsiteY2" fmla="*/ 135732 h 188119"/>
                <a:gd name="connsiteX3" fmla="*/ 23813 w 102394"/>
                <a:gd name="connsiteY3" fmla="*/ 188119 h 188119"/>
                <a:gd name="connsiteX4" fmla="*/ 71438 w 102394"/>
                <a:gd name="connsiteY4" fmla="*/ 123825 h 188119"/>
                <a:gd name="connsiteX5" fmla="*/ 102394 w 102394"/>
                <a:gd name="connsiteY5" fmla="*/ 69057 h 188119"/>
                <a:gd name="connsiteX6" fmla="*/ 92869 w 102394"/>
                <a:gd name="connsiteY6" fmla="*/ 0 h 18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94" h="188119">
                  <a:moveTo>
                    <a:pt x="92869" y="0"/>
                  </a:moveTo>
                  <a:lnTo>
                    <a:pt x="59531" y="64294"/>
                  </a:lnTo>
                  <a:lnTo>
                    <a:pt x="0" y="135732"/>
                  </a:lnTo>
                  <a:lnTo>
                    <a:pt x="23813" y="188119"/>
                  </a:lnTo>
                  <a:lnTo>
                    <a:pt x="71438" y="123825"/>
                  </a:lnTo>
                  <a:lnTo>
                    <a:pt x="102394" y="69057"/>
                  </a:lnTo>
                  <a:lnTo>
                    <a:pt x="92869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3928910" y="1062726"/>
              <a:ext cx="95249" cy="90487"/>
            </a:xfrm>
            <a:custGeom>
              <a:avLst/>
              <a:gdLst>
                <a:gd name="connsiteX0" fmla="*/ 0 w 80962"/>
                <a:gd name="connsiteY0" fmla="*/ 0 h 100012"/>
                <a:gd name="connsiteX1" fmla="*/ 80962 w 80962"/>
                <a:gd name="connsiteY1" fmla="*/ 66675 h 100012"/>
                <a:gd name="connsiteX2" fmla="*/ 50006 w 80962"/>
                <a:gd name="connsiteY2" fmla="*/ 100012 h 100012"/>
                <a:gd name="connsiteX3" fmla="*/ 0 w 80962"/>
                <a:gd name="connsiteY3" fmla="*/ 0 h 100012"/>
                <a:gd name="connsiteX0" fmla="*/ 0 w 95249"/>
                <a:gd name="connsiteY0" fmla="*/ 0 h 90487"/>
                <a:gd name="connsiteX1" fmla="*/ 95249 w 95249"/>
                <a:gd name="connsiteY1" fmla="*/ 57150 h 90487"/>
                <a:gd name="connsiteX2" fmla="*/ 64293 w 95249"/>
                <a:gd name="connsiteY2" fmla="*/ 90487 h 90487"/>
                <a:gd name="connsiteX3" fmla="*/ 0 w 95249"/>
                <a:gd name="connsiteY3" fmla="*/ 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9" h="90487">
                  <a:moveTo>
                    <a:pt x="0" y="0"/>
                  </a:moveTo>
                  <a:lnTo>
                    <a:pt x="95249" y="57150"/>
                  </a:lnTo>
                  <a:lnTo>
                    <a:pt x="64293" y="904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矩形 33"/>
            <p:cNvSpPr/>
            <p:nvPr/>
          </p:nvSpPr>
          <p:spPr>
            <a:xfrm>
              <a:off x="4060872" y="935131"/>
              <a:ext cx="45719" cy="33337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>
              <a:off x="4096590" y="935353"/>
              <a:ext cx="252049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35"/>
            <p:cNvSpPr/>
            <p:nvPr/>
          </p:nvSpPr>
          <p:spPr>
            <a:xfrm>
              <a:off x="4303506" y="982535"/>
              <a:ext cx="45719" cy="288131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36"/>
            <p:cNvSpPr/>
            <p:nvPr/>
          </p:nvSpPr>
          <p:spPr>
            <a:xfrm>
              <a:off x="4098972" y="1030381"/>
              <a:ext cx="209550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37"/>
            <p:cNvSpPr/>
            <p:nvPr/>
          </p:nvSpPr>
          <p:spPr>
            <a:xfrm>
              <a:off x="4103734" y="1125631"/>
              <a:ext cx="200025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矩形 38"/>
            <p:cNvSpPr/>
            <p:nvPr/>
          </p:nvSpPr>
          <p:spPr>
            <a:xfrm>
              <a:off x="4101353" y="1211356"/>
              <a:ext cx="202406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3801316" y="1301844"/>
              <a:ext cx="97631" cy="159543"/>
            </a:xfrm>
            <a:custGeom>
              <a:avLst/>
              <a:gdLst>
                <a:gd name="connsiteX0" fmla="*/ 97631 w 97631"/>
                <a:gd name="connsiteY0" fmla="*/ 21431 h 159543"/>
                <a:gd name="connsiteX1" fmla="*/ 52387 w 97631"/>
                <a:gd name="connsiteY1" fmla="*/ 0 h 159543"/>
                <a:gd name="connsiteX2" fmla="*/ 35718 w 97631"/>
                <a:gd name="connsiteY2" fmla="*/ 64293 h 159543"/>
                <a:gd name="connsiteX3" fmla="*/ 0 w 97631"/>
                <a:gd name="connsiteY3" fmla="*/ 138112 h 159543"/>
                <a:gd name="connsiteX4" fmla="*/ 40481 w 97631"/>
                <a:gd name="connsiteY4" fmla="*/ 159543 h 159543"/>
                <a:gd name="connsiteX5" fmla="*/ 73818 w 97631"/>
                <a:gd name="connsiteY5" fmla="*/ 92868 h 159543"/>
                <a:gd name="connsiteX6" fmla="*/ 97631 w 97631"/>
                <a:gd name="connsiteY6" fmla="*/ 21431 h 1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" h="159543">
                  <a:moveTo>
                    <a:pt x="97631" y="21431"/>
                  </a:moveTo>
                  <a:lnTo>
                    <a:pt x="52387" y="0"/>
                  </a:lnTo>
                  <a:lnTo>
                    <a:pt x="35718" y="64293"/>
                  </a:lnTo>
                  <a:lnTo>
                    <a:pt x="0" y="138112"/>
                  </a:lnTo>
                  <a:lnTo>
                    <a:pt x="40481" y="159543"/>
                  </a:lnTo>
                  <a:lnTo>
                    <a:pt x="73818" y="92868"/>
                  </a:lnTo>
                  <a:lnTo>
                    <a:pt x="97631" y="21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3951334" y="1292319"/>
              <a:ext cx="311944" cy="185737"/>
            </a:xfrm>
            <a:custGeom>
              <a:avLst/>
              <a:gdLst>
                <a:gd name="connsiteX0" fmla="*/ 0 w 311944"/>
                <a:gd name="connsiteY0" fmla="*/ 0 h 185737"/>
                <a:gd name="connsiteX1" fmla="*/ 50007 w 311944"/>
                <a:gd name="connsiteY1" fmla="*/ 0 h 185737"/>
                <a:gd name="connsiteX2" fmla="*/ 47625 w 311944"/>
                <a:gd name="connsiteY2" fmla="*/ 114300 h 185737"/>
                <a:gd name="connsiteX3" fmla="*/ 76200 w 311944"/>
                <a:gd name="connsiteY3" fmla="*/ 142875 h 185737"/>
                <a:gd name="connsiteX4" fmla="*/ 226219 w 311944"/>
                <a:gd name="connsiteY4" fmla="*/ 147637 h 185737"/>
                <a:gd name="connsiteX5" fmla="*/ 247650 w 311944"/>
                <a:gd name="connsiteY5" fmla="*/ 128587 h 185737"/>
                <a:gd name="connsiteX6" fmla="*/ 266700 w 311944"/>
                <a:gd name="connsiteY6" fmla="*/ 47625 h 185737"/>
                <a:gd name="connsiteX7" fmla="*/ 311944 w 311944"/>
                <a:gd name="connsiteY7" fmla="*/ 64293 h 185737"/>
                <a:gd name="connsiteX8" fmla="*/ 292894 w 311944"/>
                <a:gd name="connsiteY8" fmla="*/ 140493 h 185737"/>
                <a:gd name="connsiteX9" fmla="*/ 261938 w 311944"/>
                <a:gd name="connsiteY9" fmla="*/ 178593 h 185737"/>
                <a:gd name="connsiteX10" fmla="*/ 233363 w 311944"/>
                <a:gd name="connsiteY10" fmla="*/ 185737 h 185737"/>
                <a:gd name="connsiteX11" fmla="*/ 54769 w 311944"/>
                <a:gd name="connsiteY11" fmla="*/ 183356 h 185737"/>
                <a:gd name="connsiteX12" fmla="*/ 16669 w 311944"/>
                <a:gd name="connsiteY12" fmla="*/ 166687 h 185737"/>
                <a:gd name="connsiteX13" fmla="*/ 2382 w 311944"/>
                <a:gd name="connsiteY13" fmla="*/ 135731 h 185737"/>
                <a:gd name="connsiteX14" fmla="*/ 0 w 311944"/>
                <a:gd name="connsiteY14" fmla="*/ 0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944" h="185737">
                  <a:moveTo>
                    <a:pt x="0" y="0"/>
                  </a:moveTo>
                  <a:lnTo>
                    <a:pt x="50007" y="0"/>
                  </a:lnTo>
                  <a:lnTo>
                    <a:pt x="47625" y="114300"/>
                  </a:lnTo>
                  <a:lnTo>
                    <a:pt x="76200" y="142875"/>
                  </a:lnTo>
                  <a:lnTo>
                    <a:pt x="226219" y="147637"/>
                  </a:lnTo>
                  <a:lnTo>
                    <a:pt x="247650" y="128587"/>
                  </a:lnTo>
                  <a:lnTo>
                    <a:pt x="266700" y="47625"/>
                  </a:lnTo>
                  <a:lnTo>
                    <a:pt x="311944" y="64293"/>
                  </a:lnTo>
                  <a:lnTo>
                    <a:pt x="292894" y="140493"/>
                  </a:lnTo>
                  <a:lnTo>
                    <a:pt x="261938" y="178593"/>
                  </a:lnTo>
                  <a:lnTo>
                    <a:pt x="233363" y="185737"/>
                  </a:lnTo>
                  <a:lnTo>
                    <a:pt x="54769" y="183356"/>
                  </a:lnTo>
                  <a:lnTo>
                    <a:pt x="16669" y="166687"/>
                  </a:lnTo>
                  <a:lnTo>
                    <a:pt x="2382" y="1357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4034678" y="1275650"/>
              <a:ext cx="114300" cy="107156"/>
            </a:xfrm>
            <a:custGeom>
              <a:avLst/>
              <a:gdLst>
                <a:gd name="connsiteX0" fmla="*/ 83344 w 114300"/>
                <a:gd name="connsiteY0" fmla="*/ 107156 h 107156"/>
                <a:gd name="connsiteX1" fmla="*/ 114300 w 114300"/>
                <a:gd name="connsiteY1" fmla="*/ 66675 h 107156"/>
                <a:gd name="connsiteX2" fmla="*/ 26194 w 114300"/>
                <a:gd name="connsiteY2" fmla="*/ 0 h 107156"/>
                <a:gd name="connsiteX3" fmla="*/ 0 w 114300"/>
                <a:gd name="connsiteY3" fmla="*/ 33337 h 107156"/>
                <a:gd name="connsiteX4" fmla="*/ 83344 w 114300"/>
                <a:gd name="connsiteY4" fmla="*/ 107156 h 10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07156">
                  <a:moveTo>
                    <a:pt x="83344" y="107156"/>
                  </a:moveTo>
                  <a:lnTo>
                    <a:pt x="114300" y="66675"/>
                  </a:lnTo>
                  <a:lnTo>
                    <a:pt x="26194" y="0"/>
                  </a:lnTo>
                  <a:lnTo>
                    <a:pt x="0" y="33337"/>
                  </a:lnTo>
                  <a:lnTo>
                    <a:pt x="83344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4275184" y="1299462"/>
              <a:ext cx="123825" cy="140494"/>
            </a:xfrm>
            <a:custGeom>
              <a:avLst/>
              <a:gdLst>
                <a:gd name="connsiteX0" fmla="*/ 71438 w 123825"/>
                <a:gd name="connsiteY0" fmla="*/ 140494 h 140494"/>
                <a:gd name="connsiteX1" fmla="*/ 123825 w 123825"/>
                <a:gd name="connsiteY1" fmla="*/ 100013 h 140494"/>
                <a:gd name="connsiteX2" fmla="*/ 26194 w 123825"/>
                <a:gd name="connsiteY2" fmla="*/ 0 h 140494"/>
                <a:gd name="connsiteX3" fmla="*/ 0 w 123825"/>
                <a:gd name="connsiteY3" fmla="*/ 19050 h 140494"/>
                <a:gd name="connsiteX4" fmla="*/ 71438 w 123825"/>
                <a:gd name="connsiteY4" fmla="*/ 140494 h 14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40494">
                  <a:moveTo>
                    <a:pt x="71438" y="140494"/>
                  </a:moveTo>
                  <a:lnTo>
                    <a:pt x="123825" y="100013"/>
                  </a:lnTo>
                  <a:lnTo>
                    <a:pt x="26194" y="0"/>
                  </a:lnTo>
                  <a:lnTo>
                    <a:pt x="0" y="19050"/>
                  </a:lnTo>
                  <a:lnTo>
                    <a:pt x="71438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3247412" y="6305550"/>
            <a:ext cx="29131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hlinkClick r:id="rId3"/>
              </a:rPr>
              <a:t>www.51pptmoban.com</a:t>
            </a:r>
            <a:r>
              <a:rPr lang="en-US" altLang="zh-CN" dirty="0" smtClean="0"/>
              <a:t> </a:t>
            </a:r>
            <a:r>
              <a:rPr lang="zh-CN" altLang="en-US" dirty="0" smtClean="0"/>
              <a:t>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450507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5000"/>
    </mc:Choice>
    <mc:Fallback xmlns="">
      <p:transition spd="slow" advClick="0" advTm="1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681888" y="2209694"/>
            <a:ext cx="447675" cy="492593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124075" y="2212399"/>
            <a:ext cx="7019925" cy="492919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5000" tIns="0" rIns="135000" bIns="0" anchor="ctr"/>
          <a:lstStyle/>
          <a:p>
            <a:pPr algn="ctr">
              <a:defRPr/>
            </a:pPr>
            <a:r>
              <a:rPr lang="en-US" altLang="zh-CN" sz="21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    </a:t>
            </a:r>
            <a:r>
              <a:rPr lang="en-US" altLang="zh-CN" sz="21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幼圆" panose="02010509060101010101" pitchFamily="49" charset="-122"/>
                <a:ea typeface="幼圆" panose="02010509060101010101" pitchFamily="49" charset="-122"/>
                <a:cs typeface="Meiryo" panose="020B0604030504040204" pitchFamily="34" charset="-128"/>
                <a:hlinkClick r:id="rId3"/>
              </a:rPr>
              <a:t> </a:t>
            </a:r>
            <a:r>
              <a:rPr lang="en-US" altLang="zh-CN" sz="2100" dirty="0">
                <a:solidFill>
                  <a:srgbClr val="CEEAB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幼圆" panose="02010509060101010101" pitchFamily="49" charset="-122"/>
                <a:ea typeface="幼圆" panose="02010509060101010101" pitchFamily="49" charset="-122"/>
                <a:cs typeface="Meiryo" panose="020B0604030504040204" pitchFamily="34" charset="-128"/>
              </a:rPr>
              <a:t> </a:t>
            </a:r>
            <a:endParaRPr lang="zh-CN" altLang="en-US" sz="21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幼圆" panose="02010509060101010101" pitchFamily="49" charset="-122"/>
              <a:ea typeface="幼圆" panose="02010509060101010101" pitchFamily="49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1636569"/>
            <a:ext cx="6984207" cy="58145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2400" spc="15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更多精品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6984207" y="1633539"/>
            <a:ext cx="640276" cy="584488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936373" y="2940767"/>
            <a:ext cx="5179807" cy="126957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www.ypppt.com/moban/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www.ypppt.com/jieri/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www.ypppt.com/beijing/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www.ypppt.com/tubiao/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www.ypppt.com/sucai/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www.ypppt.com/jiaocheng/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3215577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 rot="20788900">
            <a:off x="6401552" y="-234733"/>
            <a:ext cx="1134800" cy="1369207"/>
          </a:xfrm>
          <a:custGeom>
            <a:avLst/>
            <a:gdLst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75367" h="2142091">
                <a:moveTo>
                  <a:pt x="369023" y="35883"/>
                </a:moveTo>
                <a:cubicBezTo>
                  <a:pt x="560091" y="99572"/>
                  <a:pt x="646528" y="46119"/>
                  <a:pt x="833047" y="151889"/>
                </a:cubicBezTo>
                <a:cubicBezTo>
                  <a:pt x="1019566" y="257659"/>
                  <a:pt x="1033214" y="267895"/>
                  <a:pt x="1119650" y="383901"/>
                </a:cubicBezTo>
                <a:cubicBezTo>
                  <a:pt x="1206086" y="499907"/>
                  <a:pt x="1317543" y="702349"/>
                  <a:pt x="1351662" y="847925"/>
                </a:cubicBezTo>
                <a:cubicBezTo>
                  <a:pt x="1385781" y="993501"/>
                  <a:pt x="1356211" y="1129979"/>
                  <a:pt x="1324366" y="1257358"/>
                </a:cubicBezTo>
                <a:cubicBezTo>
                  <a:pt x="1292521" y="1384737"/>
                  <a:pt x="1242480" y="1512116"/>
                  <a:pt x="1160593" y="1612199"/>
                </a:cubicBezTo>
                <a:cubicBezTo>
                  <a:pt x="1078707" y="1712283"/>
                  <a:pt x="926307" y="1800993"/>
                  <a:pt x="833047" y="1857859"/>
                </a:cubicBezTo>
                <a:cubicBezTo>
                  <a:pt x="739787" y="1914725"/>
                  <a:pt x="698844" y="1937471"/>
                  <a:pt x="601035" y="1953393"/>
                </a:cubicBezTo>
                <a:cubicBezTo>
                  <a:pt x="503226" y="1969315"/>
                  <a:pt x="346277" y="1967041"/>
                  <a:pt x="246193" y="1953393"/>
                </a:cubicBezTo>
                <a:cubicBezTo>
                  <a:pt x="146109" y="1939745"/>
                  <a:pt x="9632" y="1864683"/>
                  <a:pt x="533" y="1871507"/>
                </a:cubicBezTo>
                <a:cubicBezTo>
                  <a:pt x="-8566" y="1878331"/>
                  <a:pt x="100617" y="1951119"/>
                  <a:pt x="191602" y="1994337"/>
                </a:cubicBezTo>
                <a:cubicBezTo>
                  <a:pt x="282587" y="2037555"/>
                  <a:pt x="419065" y="2110342"/>
                  <a:pt x="546444" y="2130814"/>
                </a:cubicBezTo>
                <a:cubicBezTo>
                  <a:pt x="673823" y="2151286"/>
                  <a:pt x="835322" y="2142188"/>
                  <a:pt x="955877" y="2117167"/>
                </a:cubicBezTo>
                <a:cubicBezTo>
                  <a:pt x="1076432" y="2092146"/>
                  <a:pt x="1167417" y="2048928"/>
                  <a:pt x="1269775" y="1980689"/>
                </a:cubicBezTo>
                <a:cubicBezTo>
                  <a:pt x="1372133" y="1912450"/>
                  <a:pt x="1499513" y="1791895"/>
                  <a:pt x="1570026" y="1707734"/>
                </a:cubicBezTo>
                <a:cubicBezTo>
                  <a:pt x="1640540" y="1623573"/>
                  <a:pt x="1658737" y="1571256"/>
                  <a:pt x="1692856" y="1475722"/>
                </a:cubicBezTo>
                <a:cubicBezTo>
                  <a:pt x="1726975" y="1380188"/>
                  <a:pt x="1770193" y="1264182"/>
                  <a:pt x="1774742" y="1134528"/>
                </a:cubicBezTo>
                <a:cubicBezTo>
                  <a:pt x="1779291" y="1004874"/>
                  <a:pt x="1758820" y="820629"/>
                  <a:pt x="1720151" y="697799"/>
                </a:cubicBezTo>
                <a:cubicBezTo>
                  <a:pt x="1681482" y="574969"/>
                  <a:pt x="1610969" y="483985"/>
                  <a:pt x="1542730" y="397549"/>
                </a:cubicBezTo>
                <a:cubicBezTo>
                  <a:pt x="1474491" y="311113"/>
                  <a:pt x="1390330" y="236051"/>
                  <a:pt x="1310718" y="179185"/>
                </a:cubicBezTo>
                <a:cubicBezTo>
                  <a:pt x="1231106" y="122319"/>
                  <a:pt x="1160593" y="85925"/>
                  <a:pt x="1065059" y="56355"/>
                </a:cubicBezTo>
                <a:cubicBezTo>
                  <a:pt x="969525" y="26785"/>
                  <a:pt x="830772" y="8588"/>
                  <a:pt x="737512" y="1764"/>
                </a:cubicBezTo>
                <a:cubicBezTo>
                  <a:pt x="644252" y="-5060"/>
                  <a:pt x="566915" y="9724"/>
                  <a:pt x="505500" y="15411"/>
                </a:cubicBezTo>
                <a:cubicBezTo>
                  <a:pt x="444085" y="21098"/>
                  <a:pt x="498677" y="19961"/>
                  <a:pt x="369023" y="3588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5649302" y="159717"/>
            <a:ext cx="1234323" cy="4983783"/>
            <a:chOff x="5649302" y="159717"/>
            <a:chExt cx="1234323" cy="4983783"/>
          </a:xfrm>
        </p:grpSpPr>
        <p:grpSp>
          <p:nvGrpSpPr>
            <p:cNvPr id="429" name="组合 428"/>
            <p:cNvGrpSpPr/>
            <p:nvPr/>
          </p:nvGrpSpPr>
          <p:grpSpPr>
            <a:xfrm>
              <a:off x="5649302" y="159717"/>
              <a:ext cx="1234323" cy="942916"/>
              <a:chOff x="3878559" y="1393432"/>
              <a:chExt cx="1234323" cy="942916"/>
            </a:xfrm>
          </p:grpSpPr>
          <p:sp>
            <p:nvSpPr>
              <p:cNvPr id="430" name="椭圆 429"/>
              <p:cNvSpPr/>
              <p:nvPr/>
            </p:nvSpPr>
            <p:spPr>
              <a:xfrm>
                <a:off x="4904082" y="139343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1" name="任意多边形 430"/>
              <p:cNvSpPr/>
              <p:nvPr/>
            </p:nvSpPr>
            <p:spPr>
              <a:xfrm>
                <a:off x="4960710" y="1612448"/>
                <a:ext cx="57150" cy="723900"/>
              </a:xfrm>
              <a:custGeom>
                <a:avLst/>
                <a:gdLst>
                  <a:gd name="connsiteX0" fmla="*/ 57150 w 57150"/>
                  <a:gd name="connsiteY0" fmla="*/ 0 h 723900"/>
                  <a:gd name="connsiteX1" fmla="*/ 0 w 57150"/>
                  <a:gd name="connsiteY1" fmla="*/ 371475 h 723900"/>
                  <a:gd name="connsiteX2" fmla="*/ 42863 w 57150"/>
                  <a:gd name="connsiteY2" fmla="*/ 509587 h 723900"/>
                  <a:gd name="connsiteX3" fmla="*/ 23813 w 57150"/>
                  <a:gd name="connsiteY3" fmla="*/ 685800 h 723900"/>
                  <a:gd name="connsiteX4" fmla="*/ 38100 w 57150"/>
                  <a:gd name="connsiteY4" fmla="*/ 723900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723900">
                    <a:moveTo>
                      <a:pt x="57150" y="0"/>
                    </a:moveTo>
                    <a:lnTo>
                      <a:pt x="0" y="371475"/>
                    </a:lnTo>
                    <a:lnTo>
                      <a:pt x="42863" y="509587"/>
                    </a:lnTo>
                    <a:lnTo>
                      <a:pt x="23813" y="685800"/>
                    </a:lnTo>
                    <a:lnTo>
                      <a:pt x="38100" y="7239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2" name="任意多边形 431"/>
              <p:cNvSpPr/>
              <p:nvPr/>
            </p:nvSpPr>
            <p:spPr>
              <a:xfrm>
                <a:off x="4808310" y="1988685"/>
                <a:ext cx="152400" cy="323850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323850">
                    <a:moveTo>
                      <a:pt x="0" y="323850"/>
                    </a:moveTo>
                    <a:lnTo>
                      <a:pt x="66675" y="290513"/>
                    </a:lnTo>
                    <a:lnTo>
                      <a:pt x="85725" y="133350"/>
                    </a:lnTo>
                    <a:lnTo>
                      <a:pt x="15240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3" name="任意多边形 432"/>
              <p:cNvSpPr/>
              <p:nvPr/>
            </p:nvSpPr>
            <p:spPr>
              <a:xfrm>
                <a:off x="4827360" y="1669598"/>
                <a:ext cx="190500" cy="152400"/>
              </a:xfrm>
              <a:custGeom>
                <a:avLst/>
                <a:gdLst>
                  <a:gd name="connsiteX0" fmla="*/ 190500 w 190500"/>
                  <a:gd name="connsiteY0" fmla="*/ 0 h 152400"/>
                  <a:gd name="connsiteX1" fmla="*/ 66675 w 190500"/>
                  <a:gd name="connsiteY1" fmla="*/ 123825 h 152400"/>
                  <a:gd name="connsiteX2" fmla="*/ 0 w 190500"/>
                  <a:gd name="connsiteY2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0" h="152400">
                    <a:moveTo>
                      <a:pt x="190500" y="0"/>
                    </a:moveTo>
                    <a:lnTo>
                      <a:pt x="66675" y="123825"/>
                    </a:lnTo>
                    <a:lnTo>
                      <a:pt x="0" y="1524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4" name="任意多边形 433"/>
              <p:cNvSpPr/>
              <p:nvPr/>
            </p:nvSpPr>
            <p:spPr>
              <a:xfrm>
                <a:off x="4727348" y="1655310"/>
                <a:ext cx="276225" cy="157163"/>
              </a:xfrm>
              <a:custGeom>
                <a:avLst/>
                <a:gdLst>
                  <a:gd name="connsiteX0" fmla="*/ 0 w 276225"/>
                  <a:gd name="connsiteY0" fmla="*/ 157163 h 157163"/>
                  <a:gd name="connsiteX1" fmla="*/ 90487 w 276225"/>
                  <a:gd name="connsiteY1" fmla="*/ 95250 h 157163"/>
                  <a:gd name="connsiteX2" fmla="*/ 276225 w 276225"/>
                  <a:gd name="connsiteY2" fmla="*/ 0 h 15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5" h="157163">
                    <a:moveTo>
                      <a:pt x="0" y="157163"/>
                    </a:moveTo>
                    <a:lnTo>
                      <a:pt x="90487" y="95250"/>
                    </a:lnTo>
                    <a:lnTo>
                      <a:pt x="27622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5" name="任意多边形 434"/>
              <p:cNvSpPr/>
              <p:nvPr/>
            </p:nvSpPr>
            <p:spPr>
              <a:xfrm rot="20773410">
                <a:off x="3878559" y="1614423"/>
                <a:ext cx="989184" cy="314365"/>
              </a:xfrm>
              <a:custGeom>
                <a:avLst/>
                <a:gdLst>
                  <a:gd name="connsiteX0" fmla="*/ 0 w 1019175"/>
                  <a:gd name="connsiteY0" fmla="*/ 0 h 257175"/>
                  <a:gd name="connsiteX1" fmla="*/ 1019175 w 1019175"/>
                  <a:gd name="connsiteY1" fmla="*/ 257175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19175" h="257175">
                    <a:moveTo>
                      <a:pt x="0" y="0"/>
                    </a:moveTo>
                    <a:lnTo>
                      <a:pt x="1019175" y="257175"/>
                    </a:lnTo>
                  </a:path>
                </a:pathLst>
              </a:cu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12" name="直接连接符 11"/>
            <p:cNvCxnSpPr/>
            <p:nvPr/>
          </p:nvCxnSpPr>
          <p:spPr>
            <a:xfrm>
              <a:off x="5669642" y="503010"/>
              <a:ext cx="47146" cy="464049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5" name="组合 274"/>
          <p:cNvGrpSpPr/>
          <p:nvPr/>
        </p:nvGrpSpPr>
        <p:grpSpPr>
          <a:xfrm>
            <a:off x="6460898" y="585558"/>
            <a:ext cx="375485" cy="545203"/>
            <a:chOff x="4138613" y="2428875"/>
            <a:chExt cx="375485" cy="545203"/>
          </a:xfrm>
        </p:grpSpPr>
        <p:sp>
          <p:nvSpPr>
            <p:cNvPr id="276" name="椭圆 275"/>
            <p:cNvSpPr/>
            <p:nvPr/>
          </p:nvSpPr>
          <p:spPr>
            <a:xfrm>
              <a:off x="4305298" y="242887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7" name="组合 276"/>
            <p:cNvGrpSpPr/>
            <p:nvPr/>
          </p:nvGrpSpPr>
          <p:grpSpPr>
            <a:xfrm>
              <a:off x="4138613" y="2624138"/>
              <a:ext cx="309562" cy="349940"/>
              <a:chOff x="4138613" y="2624138"/>
              <a:chExt cx="219075" cy="247650"/>
            </a:xfrm>
          </p:grpSpPr>
          <p:sp>
            <p:nvSpPr>
              <p:cNvPr id="278" name="任意多边形 277"/>
              <p:cNvSpPr/>
              <p:nvPr/>
            </p:nvSpPr>
            <p:spPr>
              <a:xfrm>
                <a:off x="4333875" y="2624138"/>
                <a:ext cx="0" cy="195262"/>
              </a:xfrm>
              <a:custGeom>
                <a:avLst/>
                <a:gdLst>
                  <a:gd name="connsiteX0" fmla="*/ 0 w 0"/>
                  <a:gd name="connsiteY0" fmla="*/ 0 h 195262"/>
                  <a:gd name="connsiteX1" fmla="*/ 0 w 0"/>
                  <a:gd name="connsiteY1" fmla="*/ 195262 h 195262"/>
                  <a:gd name="connsiteX2" fmla="*/ 0 w 0"/>
                  <a:gd name="connsiteY2" fmla="*/ 195262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195262">
                    <a:moveTo>
                      <a:pt x="0" y="0"/>
                    </a:moveTo>
                    <a:lnTo>
                      <a:pt x="0" y="195262"/>
                    </a:lnTo>
                    <a:lnTo>
                      <a:pt x="0" y="19526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任意多边形 278"/>
              <p:cNvSpPr/>
              <p:nvPr/>
            </p:nvSpPr>
            <p:spPr>
              <a:xfrm>
                <a:off x="4291013" y="2814638"/>
                <a:ext cx="66675" cy="57150"/>
              </a:xfrm>
              <a:custGeom>
                <a:avLst/>
                <a:gdLst>
                  <a:gd name="connsiteX0" fmla="*/ 42862 w 66675"/>
                  <a:gd name="connsiteY0" fmla="*/ 0 h 57150"/>
                  <a:gd name="connsiteX1" fmla="*/ 66675 w 66675"/>
                  <a:gd name="connsiteY1" fmla="*/ 57150 h 57150"/>
                  <a:gd name="connsiteX2" fmla="*/ 0 w 66675"/>
                  <a:gd name="connsiteY2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675" h="57150">
                    <a:moveTo>
                      <a:pt x="42862" y="0"/>
                    </a:moveTo>
                    <a:lnTo>
                      <a:pt x="66675" y="57150"/>
                    </a:lnTo>
                    <a:lnTo>
                      <a:pt x="0" y="47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0" name="任意多边形 279"/>
              <p:cNvSpPr/>
              <p:nvPr/>
            </p:nvSpPr>
            <p:spPr>
              <a:xfrm>
                <a:off x="4248150" y="2786063"/>
                <a:ext cx="76200" cy="57150"/>
              </a:xfrm>
              <a:custGeom>
                <a:avLst/>
                <a:gdLst>
                  <a:gd name="connsiteX0" fmla="*/ 76200 w 76200"/>
                  <a:gd name="connsiteY0" fmla="*/ 19050 h 57150"/>
                  <a:gd name="connsiteX1" fmla="*/ 0 w 76200"/>
                  <a:gd name="connsiteY1" fmla="*/ 0 h 57150"/>
                  <a:gd name="connsiteX2" fmla="*/ 33338 w 76200"/>
                  <a:gd name="connsiteY2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57150">
                    <a:moveTo>
                      <a:pt x="76200" y="19050"/>
                    </a:moveTo>
                    <a:lnTo>
                      <a:pt x="0" y="0"/>
                    </a:lnTo>
                    <a:lnTo>
                      <a:pt x="33338" y="5715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1" name="任意多边形 280"/>
              <p:cNvSpPr/>
              <p:nvPr/>
            </p:nvSpPr>
            <p:spPr>
              <a:xfrm>
                <a:off x="4214813" y="2700338"/>
                <a:ext cx="104775" cy="61912"/>
              </a:xfrm>
              <a:custGeom>
                <a:avLst/>
                <a:gdLst>
                  <a:gd name="connsiteX0" fmla="*/ 104775 w 104775"/>
                  <a:gd name="connsiteY0" fmla="*/ 0 h 61912"/>
                  <a:gd name="connsiteX1" fmla="*/ 42862 w 104775"/>
                  <a:gd name="connsiteY1" fmla="*/ 38100 h 61912"/>
                  <a:gd name="connsiteX2" fmla="*/ 0 w 104775"/>
                  <a:gd name="connsiteY2" fmla="*/ 61912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61912">
                    <a:moveTo>
                      <a:pt x="104775" y="0"/>
                    </a:moveTo>
                    <a:lnTo>
                      <a:pt x="42862" y="38100"/>
                    </a:lnTo>
                    <a:lnTo>
                      <a:pt x="0" y="6191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2" name="任意多边形 281"/>
              <p:cNvSpPr/>
              <p:nvPr/>
            </p:nvSpPr>
            <p:spPr>
              <a:xfrm>
                <a:off x="4138613" y="2671763"/>
                <a:ext cx="190500" cy="66675"/>
              </a:xfrm>
              <a:custGeom>
                <a:avLst/>
                <a:gdLst>
                  <a:gd name="connsiteX0" fmla="*/ 190500 w 190500"/>
                  <a:gd name="connsiteY0" fmla="*/ 0 h 66675"/>
                  <a:gd name="connsiteX1" fmla="*/ 0 w 190500"/>
                  <a:gd name="connsiteY1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0" h="66675">
                    <a:moveTo>
                      <a:pt x="190500" y="0"/>
                    </a:moveTo>
                    <a:lnTo>
                      <a:pt x="0" y="6667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cxnSp>
        <p:nvCxnSpPr>
          <p:cNvPr id="285" name="直接连接符 284"/>
          <p:cNvCxnSpPr/>
          <p:nvPr/>
        </p:nvCxnSpPr>
        <p:spPr>
          <a:xfrm>
            <a:off x="5640612" y="906918"/>
            <a:ext cx="34474" cy="429214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组合 62"/>
          <p:cNvGrpSpPr/>
          <p:nvPr/>
        </p:nvGrpSpPr>
        <p:grpSpPr>
          <a:xfrm>
            <a:off x="2278748" y="5143500"/>
            <a:ext cx="5109091" cy="4122055"/>
            <a:chOff x="2583548" y="1021445"/>
            <a:chExt cx="5109091" cy="4122055"/>
          </a:xfrm>
        </p:grpSpPr>
        <p:sp>
          <p:nvSpPr>
            <p:cNvPr id="62" name="矩形 61"/>
            <p:cNvSpPr/>
            <p:nvPr/>
          </p:nvSpPr>
          <p:spPr>
            <a:xfrm>
              <a:off x="5196114" y="1306286"/>
              <a:ext cx="943429" cy="3837214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2583548" y="1021445"/>
              <a:ext cx="5109091" cy="15696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9600" dirty="0" smtClean="0">
                  <a:solidFill>
                    <a:srgbClr val="FFC000"/>
                  </a:solidFill>
                  <a:latin typeface="方正综艺简体" pitchFamily="65" charset="-122"/>
                  <a:ea typeface="方正综艺简体" pitchFamily="65" charset="-122"/>
                </a:rPr>
                <a:t>个人简历</a:t>
              </a:r>
              <a:endParaRPr lang="zh-CN" altLang="en-US" sz="9600" dirty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4209775" y="2499045"/>
            <a:ext cx="2755674" cy="915569"/>
            <a:chOff x="434411" y="810989"/>
            <a:chExt cx="8162505" cy="3099141"/>
          </a:xfrm>
        </p:grpSpPr>
        <p:sp>
          <p:nvSpPr>
            <p:cNvPr id="3" name="任意多边形 2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3072478" y="434102"/>
            <a:ext cx="6937829" cy="1574392"/>
            <a:chOff x="2724135" y="1217874"/>
            <a:chExt cx="6937829" cy="1574392"/>
          </a:xfrm>
        </p:grpSpPr>
        <p:sp>
          <p:nvSpPr>
            <p:cNvPr id="64" name="矩形 63"/>
            <p:cNvSpPr/>
            <p:nvPr/>
          </p:nvSpPr>
          <p:spPr>
            <a:xfrm rot="20381497">
              <a:off x="2724135" y="2087779"/>
              <a:ext cx="6937829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" name="矩形 294"/>
            <p:cNvSpPr/>
            <p:nvPr/>
          </p:nvSpPr>
          <p:spPr>
            <a:xfrm rot="6850201">
              <a:off x="6123524" y="1971009"/>
              <a:ext cx="733096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矩形 295"/>
            <p:cNvSpPr/>
            <p:nvPr/>
          </p:nvSpPr>
          <p:spPr>
            <a:xfrm rot="4910215">
              <a:off x="6094497" y="1985523"/>
              <a:ext cx="733096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" name="矩形 296"/>
            <p:cNvSpPr/>
            <p:nvPr/>
          </p:nvSpPr>
          <p:spPr>
            <a:xfrm rot="2667866">
              <a:off x="6079981" y="2000037"/>
              <a:ext cx="733096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" name="矩形 297"/>
            <p:cNvSpPr/>
            <p:nvPr/>
          </p:nvSpPr>
          <p:spPr>
            <a:xfrm rot="592857">
              <a:off x="6072723" y="1992780"/>
              <a:ext cx="733096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椭圆 64"/>
            <p:cNvSpPr/>
            <p:nvPr/>
          </p:nvSpPr>
          <p:spPr>
            <a:xfrm>
              <a:off x="6052454" y="1611086"/>
              <a:ext cx="827313" cy="827313"/>
            </a:xfrm>
            <a:prstGeom prst="ellipse">
              <a:avLst/>
            </a:prstGeom>
            <a:gradFill>
              <a:gsLst>
                <a:gs pos="0">
                  <a:schemeClr val="bg1">
                    <a:alpha val="91000"/>
                  </a:schemeClr>
                </a:gs>
                <a:gs pos="38000">
                  <a:schemeClr val="bg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Oval 6"/>
            <p:cNvSpPr>
              <a:spLocks noChangeArrowheads="1"/>
            </p:cNvSpPr>
            <p:nvPr/>
          </p:nvSpPr>
          <p:spPr bwMode="auto">
            <a:xfrm rot="21456771">
              <a:off x="6002614" y="1589507"/>
              <a:ext cx="889278" cy="8873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gamma/>
                    <a:tint val="0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01" name="Oval 5"/>
            <p:cNvSpPr>
              <a:spLocks noChangeArrowheads="1"/>
            </p:cNvSpPr>
            <p:nvPr/>
          </p:nvSpPr>
          <p:spPr bwMode="auto">
            <a:xfrm rot="21456771">
              <a:off x="5675742" y="1217874"/>
              <a:ext cx="1572042" cy="1574392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7000"/>
                  </a:schemeClr>
                </a:gs>
                <a:gs pos="100000">
                  <a:schemeClr val="bg1">
                    <a:gamma/>
                    <a:tint val="0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2447283" y="1228890"/>
            <a:ext cx="4719995" cy="338275"/>
            <a:chOff x="397783" y="4082449"/>
            <a:chExt cx="4719995" cy="338275"/>
          </a:xfrm>
        </p:grpSpPr>
        <p:sp>
          <p:nvSpPr>
            <p:cNvPr id="2" name="任意多边形 1"/>
            <p:cNvSpPr/>
            <p:nvPr/>
          </p:nvSpPr>
          <p:spPr>
            <a:xfrm>
              <a:off x="397783" y="4108877"/>
              <a:ext cx="1083537" cy="306562"/>
            </a:xfrm>
            <a:custGeom>
              <a:avLst/>
              <a:gdLst>
                <a:gd name="connsiteX0" fmla="*/ 0 w 1083537"/>
                <a:gd name="connsiteY0" fmla="*/ 295991 h 306562"/>
                <a:gd name="connsiteX1" fmla="*/ 110996 w 1083537"/>
                <a:gd name="connsiteY1" fmla="*/ 290705 h 306562"/>
                <a:gd name="connsiteX2" fmla="*/ 190280 w 1083537"/>
                <a:gd name="connsiteY2" fmla="*/ 0 h 306562"/>
                <a:gd name="connsiteX3" fmla="*/ 898543 w 1083537"/>
                <a:gd name="connsiteY3" fmla="*/ 0 h 306562"/>
                <a:gd name="connsiteX4" fmla="*/ 972541 w 1083537"/>
                <a:gd name="connsiteY4" fmla="*/ 306562 h 306562"/>
                <a:gd name="connsiteX5" fmla="*/ 1083537 w 1083537"/>
                <a:gd name="connsiteY5" fmla="*/ 306562 h 30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3537" h="306562">
                  <a:moveTo>
                    <a:pt x="0" y="295991"/>
                  </a:moveTo>
                  <a:lnTo>
                    <a:pt x="110996" y="290705"/>
                  </a:lnTo>
                  <a:lnTo>
                    <a:pt x="190280" y="0"/>
                  </a:lnTo>
                  <a:lnTo>
                    <a:pt x="898543" y="0"/>
                  </a:lnTo>
                  <a:lnTo>
                    <a:pt x="972541" y="306562"/>
                  </a:lnTo>
                  <a:lnTo>
                    <a:pt x="1083537" y="306562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914735" y="4082449"/>
              <a:ext cx="438701" cy="338275"/>
            </a:xfrm>
            <a:custGeom>
              <a:avLst/>
              <a:gdLst>
                <a:gd name="connsiteX0" fmla="*/ 0 w 438701"/>
                <a:gd name="connsiteY0" fmla="*/ 338275 h 338275"/>
                <a:gd name="connsiteX1" fmla="*/ 105711 w 438701"/>
                <a:gd name="connsiteY1" fmla="*/ 0 h 338275"/>
                <a:gd name="connsiteX2" fmla="*/ 317133 w 438701"/>
                <a:gd name="connsiteY2" fmla="*/ 0 h 338275"/>
                <a:gd name="connsiteX3" fmla="*/ 232565 w 438701"/>
                <a:gd name="connsiteY3" fmla="*/ 258992 h 338275"/>
                <a:gd name="connsiteX4" fmla="*/ 422844 w 438701"/>
                <a:gd name="connsiteY4" fmla="*/ 253707 h 338275"/>
                <a:gd name="connsiteX5" fmla="*/ 438701 w 438701"/>
                <a:gd name="connsiteY5" fmla="*/ 317133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701" h="338275">
                  <a:moveTo>
                    <a:pt x="0" y="338275"/>
                  </a:moveTo>
                  <a:lnTo>
                    <a:pt x="105711" y="0"/>
                  </a:lnTo>
                  <a:lnTo>
                    <a:pt x="317133" y="0"/>
                  </a:lnTo>
                  <a:lnTo>
                    <a:pt x="232565" y="258992"/>
                  </a:lnTo>
                  <a:lnTo>
                    <a:pt x="422844" y="253707"/>
                  </a:lnTo>
                  <a:lnTo>
                    <a:pt x="438701" y="317133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2818564" y="4093020"/>
              <a:ext cx="1057110" cy="301277"/>
            </a:xfrm>
            <a:custGeom>
              <a:avLst/>
              <a:gdLst>
                <a:gd name="connsiteX0" fmla="*/ 5286 w 1057110"/>
                <a:gd name="connsiteY0" fmla="*/ 301277 h 301277"/>
                <a:gd name="connsiteX1" fmla="*/ 0 w 1057110"/>
                <a:gd name="connsiteY1" fmla="*/ 190280 h 301277"/>
                <a:gd name="connsiteX2" fmla="*/ 84569 w 1057110"/>
                <a:gd name="connsiteY2" fmla="*/ 179709 h 301277"/>
                <a:gd name="connsiteX3" fmla="*/ 132139 w 1057110"/>
                <a:gd name="connsiteY3" fmla="*/ 5286 h 301277"/>
                <a:gd name="connsiteX4" fmla="*/ 507413 w 1057110"/>
                <a:gd name="connsiteY4" fmla="*/ 0 h 301277"/>
                <a:gd name="connsiteX5" fmla="*/ 512699 w 1057110"/>
                <a:gd name="connsiteY5" fmla="*/ 137425 h 301277"/>
                <a:gd name="connsiteX6" fmla="*/ 438701 w 1057110"/>
                <a:gd name="connsiteY6" fmla="*/ 142710 h 301277"/>
                <a:gd name="connsiteX7" fmla="*/ 449272 w 1057110"/>
                <a:gd name="connsiteY7" fmla="*/ 184994 h 301277"/>
                <a:gd name="connsiteX8" fmla="*/ 618410 w 1057110"/>
                <a:gd name="connsiteY8" fmla="*/ 184994 h 301277"/>
                <a:gd name="connsiteX9" fmla="*/ 676551 w 1057110"/>
                <a:gd name="connsiteY9" fmla="*/ 10571 h 301277"/>
                <a:gd name="connsiteX10" fmla="*/ 1051825 w 1057110"/>
                <a:gd name="connsiteY10" fmla="*/ 10571 h 301277"/>
                <a:gd name="connsiteX11" fmla="*/ 1051825 w 1057110"/>
                <a:gd name="connsiteY11" fmla="*/ 132139 h 301277"/>
                <a:gd name="connsiteX12" fmla="*/ 946114 w 1057110"/>
                <a:gd name="connsiteY12" fmla="*/ 137425 h 301277"/>
                <a:gd name="connsiteX13" fmla="*/ 983113 w 1057110"/>
                <a:gd name="connsiteY13" fmla="*/ 190280 h 301277"/>
                <a:gd name="connsiteX14" fmla="*/ 1051825 w 1057110"/>
                <a:gd name="connsiteY14" fmla="*/ 190280 h 301277"/>
                <a:gd name="connsiteX15" fmla="*/ 1057110 w 1057110"/>
                <a:gd name="connsiteY15" fmla="*/ 295991 h 30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110" h="301277">
                  <a:moveTo>
                    <a:pt x="5286" y="301277"/>
                  </a:moveTo>
                  <a:lnTo>
                    <a:pt x="0" y="190280"/>
                  </a:lnTo>
                  <a:lnTo>
                    <a:pt x="84569" y="179709"/>
                  </a:lnTo>
                  <a:lnTo>
                    <a:pt x="132139" y="5286"/>
                  </a:lnTo>
                  <a:lnTo>
                    <a:pt x="507413" y="0"/>
                  </a:lnTo>
                  <a:lnTo>
                    <a:pt x="512699" y="137425"/>
                  </a:lnTo>
                  <a:lnTo>
                    <a:pt x="438701" y="142710"/>
                  </a:lnTo>
                  <a:lnTo>
                    <a:pt x="449272" y="184994"/>
                  </a:lnTo>
                  <a:lnTo>
                    <a:pt x="618410" y="184994"/>
                  </a:lnTo>
                  <a:lnTo>
                    <a:pt x="676551" y="10571"/>
                  </a:lnTo>
                  <a:lnTo>
                    <a:pt x="1051825" y="10571"/>
                  </a:lnTo>
                  <a:lnTo>
                    <a:pt x="1051825" y="132139"/>
                  </a:lnTo>
                  <a:lnTo>
                    <a:pt x="946114" y="137425"/>
                  </a:lnTo>
                  <a:lnTo>
                    <a:pt x="983113" y="190280"/>
                  </a:lnTo>
                  <a:lnTo>
                    <a:pt x="1051825" y="190280"/>
                  </a:lnTo>
                  <a:lnTo>
                    <a:pt x="1057110" y="295991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4097667" y="4119448"/>
              <a:ext cx="1020111" cy="274849"/>
            </a:xfrm>
            <a:custGeom>
              <a:avLst/>
              <a:gdLst>
                <a:gd name="connsiteX0" fmla="*/ 0 w 1020111"/>
                <a:gd name="connsiteY0" fmla="*/ 274849 h 274849"/>
                <a:gd name="connsiteX1" fmla="*/ 0 w 1020111"/>
                <a:gd name="connsiteY1" fmla="*/ 0 h 274849"/>
                <a:gd name="connsiteX2" fmla="*/ 1020111 w 1020111"/>
                <a:gd name="connsiteY2" fmla="*/ 0 h 274849"/>
                <a:gd name="connsiteX3" fmla="*/ 1020111 w 1020111"/>
                <a:gd name="connsiteY3" fmla="*/ 137424 h 27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111" h="274849">
                  <a:moveTo>
                    <a:pt x="0" y="274849"/>
                  </a:moveTo>
                  <a:lnTo>
                    <a:pt x="0" y="0"/>
                  </a:lnTo>
                  <a:lnTo>
                    <a:pt x="1020111" y="0"/>
                  </a:lnTo>
                  <a:lnTo>
                    <a:pt x="1020111" y="137424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4" name="任意多边形 23"/>
          <p:cNvSpPr/>
          <p:nvPr/>
        </p:nvSpPr>
        <p:spPr>
          <a:xfrm>
            <a:off x="5626100" y="893421"/>
            <a:ext cx="1073650" cy="100023"/>
          </a:xfrm>
          <a:custGeom>
            <a:avLst/>
            <a:gdLst>
              <a:gd name="connsiteX0" fmla="*/ 1041400 w 1041400"/>
              <a:gd name="connsiteY0" fmla="*/ 101600 h 101600"/>
              <a:gd name="connsiteX1" fmla="*/ 577850 w 1041400"/>
              <a:gd name="connsiteY1" fmla="*/ 31750 h 101600"/>
              <a:gd name="connsiteX2" fmla="*/ 0 w 1041400"/>
              <a:gd name="connsiteY2" fmla="*/ 0 h 101600"/>
              <a:gd name="connsiteX0" fmla="*/ 1041400 w 1041400"/>
              <a:gd name="connsiteY0" fmla="*/ 101600 h 101600"/>
              <a:gd name="connsiteX1" fmla="*/ 559481 w 1041400"/>
              <a:gd name="connsiteY1" fmla="*/ 12700 h 101600"/>
              <a:gd name="connsiteX2" fmla="*/ 0 w 1041400"/>
              <a:gd name="connsiteY2" fmla="*/ 0 h 101600"/>
              <a:gd name="connsiteX0" fmla="*/ 1035277 w 1035277"/>
              <a:gd name="connsiteY0" fmla="*/ 92815 h 92815"/>
              <a:gd name="connsiteX1" fmla="*/ 553358 w 1035277"/>
              <a:gd name="connsiteY1" fmla="*/ 3915 h 92815"/>
              <a:gd name="connsiteX2" fmla="*/ 0 w 1035277"/>
              <a:gd name="connsiteY2" fmla="*/ 10265 h 92815"/>
              <a:gd name="connsiteX0" fmla="*/ 1035277 w 1035277"/>
              <a:gd name="connsiteY0" fmla="*/ 100023 h 100023"/>
              <a:gd name="connsiteX1" fmla="*/ 553358 w 1035277"/>
              <a:gd name="connsiteY1" fmla="*/ 11123 h 100023"/>
              <a:gd name="connsiteX2" fmla="*/ 0 w 1035277"/>
              <a:gd name="connsiteY2" fmla="*/ 17473 h 100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5277" h="100023">
                <a:moveTo>
                  <a:pt x="1035277" y="100023"/>
                </a:moveTo>
                <a:cubicBezTo>
                  <a:pt x="890285" y="73564"/>
                  <a:pt x="725904" y="24881"/>
                  <a:pt x="553358" y="11123"/>
                </a:cubicBezTo>
                <a:cubicBezTo>
                  <a:pt x="380812" y="-2635"/>
                  <a:pt x="196018" y="-6869"/>
                  <a:pt x="0" y="17473"/>
                </a:cubicBezTo>
              </a:path>
            </a:pathLst>
          </a:cu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7880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"/>
                            </p:stCondLst>
                            <p:childTnLst>
                              <p:par>
                                <p:cTn id="18" presetID="0" presetClass="path" presetSubtype="0" accel="42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22222E-6 4.64628E-6 L -0.00295 -0.79982 " pathEditMode="relative" rAng="0" ptsTypes="AA">
                                      <p:cBhvr>
                                        <p:cTn id="19" dur="22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-400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600"/>
                            </p:stCondLst>
                            <p:childTnLst>
                              <p:par>
                                <p:cTn id="21" presetID="0" presetClass="path" presetSubtype="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95 -0.79982 L -0.00452 -0.83658 " pathEditMode="relative" ptsTypes="AA">
                                      <p:cBhvr>
                                        <p:cTn id="22" dur="1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0017 -0.02533 " pathEditMode="relative" ptsTypes="AA">
                                      <p:cBhvr>
                                        <p:cTn id="24" dur="1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0017 -0.02533 " pathEditMode="relative" ptsTypes="AA">
                                      <p:cBhvr>
                                        <p:cTn id="26" dur="1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0017 -0.02533 " pathEditMode="relative" ptsTypes="AA">
                                      <p:cBhvr>
                                        <p:cTn id="28" dur="1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0017 -0.02533 " pathEditMode="relative" ptsTypes="AA">
                                      <p:cBhvr>
                                        <p:cTn id="3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mph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37" dur="250" fill="hold"/>
                                        <p:tgtEl>
                                          <p:spTgt spid="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2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95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"/>
                                            </p:cond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4" grpId="0" animBg="1"/>
      <p:bldP spid="24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 rot="20788900">
            <a:off x="6401552" y="-234733"/>
            <a:ext cx="1134800" cy="1369207"/>
          </a:xfrm>
          <a:custGeom>
            <a:avLst/>
            <a:gdLst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75367" h="2142091">
                <a:moveTo>
                  <a:pt x="369023" y="35883"/>
                </a:moveTo>
                <a:cubicBezTo>
                  <a:pt x="560091" y="99572"/>
                  <a:pt x="646528" y="46119"/>
                  <a:pt x="833047" y="151889"/>
                </a:cubicBezTo>
                <a:cubicBezTo>
                  <a:pt x="1019566" y="257659"/>
                  <a:pt x="1033214" y="267895"/>
                  <a:pt x="1119650" y="383901"/>
                </a:cubicBezTo>
                <a:cubicBezTo>
                  <a:pt x="1206086" y="499907"/>
                  <a:pt x="1317543" y="702349"/>
                  <a:pt x="1351662" y="847925"/>
                </a:cubicBezTo>
                <a:cubicBezTo>
                  <a:pt x="1385781" y="993501"/>
                  <a:pt x="1356211" y="1129979"/>
                  <a:pt x="1324366" y="1257358"/>
                </a:cubicBezTo>
                <a:cubicBezTo>
                  <a:pt x="1292521" y="1384737"/>
                  <a:pt x="1242480" y="1512116"/>
                  <a:pt x="1160593" y="1612199"/>
                </a:cubicBezTo>
                <a:cubicBezTo>
                  <a:pt x="1078707" y="1712283"/>
                  <a:pt x="926307" y="1800993"/>
                  <a:pt x="833047" y="1857859"/>
                </a:cubicBezTo>
                <a:cubicBezTo>
                  <a:pt x="739787" y="1914725"/>
                  <a:pt x="698844" y="1937471"/>
                  <a:pt x="601035" y="1953393"/>
                </a:cubicBezTo>
                <a:cubicBezTo>
                  <a:pt x="503226" y="1969315"/>
                  <a:pt x="346277" y="1967041"/>
                  <a:pt x="246193" y="1953393"/>
                </a:cubicBezTo>
                <a:cubicBezTo>
                  <a:pt x="146109" y="1939745"/>
                  <a:pt x="9632" y="1864683"/>
                  <a:pt x="533" y="1871507"/>
                </a:cubicBezTo>
                <a:cubicBezTo>
                  <a:pt x="-8566" y="1878331"/>
                  <a:pt x="100617" y="1951119"/>
                  <a:pt x="191602" y="1994337"/>
                </a:cubicBezTo>
                <a:cubicBezTo>
                  <a:pt x="282587" y="2037555"/>
                  <a:pt x="419065" y="2110342"/>
                  <a:pt x="546444" y="2130814"/>
                </a:cubicBezTo>
                <a:cubicBezTo>
                  <a:pt x="673823" y="2151286"/>
                  <a:pt x="835322" y="2142188"/>
                  <a:pt x="955877" y="2117167"/>
                </a:cubicBezTo>
                <a:cubicBezTo>
                  <a:pt x="1076432" y="2092146"/>
                  <a:pt x="1167417" y="2048928"/>
                  <a:pt x="1269775" y="1980689"/>
                </a:cubicBezTo>
                <a:cubicBezTo>
                  <a:pt x="1372133" y="1912450"/>
                  <a:pt x="1499513" y="1791895"/>
                  <a:pt x="1570026" y="1707734"/>
                </a:cubicBezTo>
                <a:cubicBezTo>
                  <a:pt x="1640540" y="1623573"/>
                  <a:pt x="1658737" y="1571256"/>
                  <a:pt x="1692856" y="1475722"/>
                </a:cubicBezTo>
                <a:cubicBezTo>
                  <a:pt x="1726975" y="1380188"/>
                  <a:pt x="1770193" y="1264182"/>
                  <a:pt x="1774742" y="1134528"/>
                </a:cubicBezTo>
                <a:cubicBezTo>
                  <a:pt x="1779291" y="1004874"/>
                  <a:pt x="1758820" y="820629"/>
                  <a:pt x="1720151" y="697799"/>
                </a:cubicBezTo>
                <a:cubicBezTo>
                  <a:pt x="1681482" y="574969"/>
                  <a:pt x="1610969" y="483985"/>
                  <a:pt x="1542730" y="397549"/>
                </a:cubicBezTo>
                <a:cubicBezTo>
                  <a:pt x="1474491" y="311113"/>
                  <a:pt x="1390330" y="236051"/>
                  <a:pt x="1310718" y="179185"/>
                </a:cubicBezTo>
                <a:cubicBezTo>
                  <a:pt x="1231106" y="122319"/>
                  <a:pt x="1160593" y="85925"/>
                  <a:pt x="1065059" y="56355"/>
                </a:cubicBezTo>
                <a:cubicBezTo>
                  <a:pt x="969525" y="26785"/>
                  <a:pt x="830772" y="8588"/>
                  <a:pt x="737512" y="1764"/>
                </a:cubicBezTo>
                <a:cubicBezTo>
                  <a:pt x="644252" y="-5060"/>
                  <a:pt x="566915" y="9724"/>
                  <a:pt x="505500" y="15411"/>
                </a:cubicBezTo>
                <a:cubicBezTo>
                  <a:pt x="444085" y="21098"/>
                  <a:pt x="498677" y="19961"/>
                  <a:pt x="369023" y="3588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5" name="组合 274"/>
          <p:cNvGrpSpPr/>
          <p:nvPr/>
        </p:nvGrpSpPr>
        <p:grpSpPr>
          <a:xfrm>
            <a:off x="6460898" y="585558"/>
            <a:ext cx="375485" cy="545203"/>
            <a:chOff x="4138613" y="2428875"/>
            <a:chExt cx="375485" cy="545203"/>
          </a:xfrm>
        </p:grpSpPr>
        <p:sp>
          <p:nvSpPr>
            <p:cNvPr id="276" name="椭圆 275"/>
            <p:cNvSpPr/>
            <p:nvPr/>
          </p:nvSpPr>
          <p:spPr>
            <a:xfrm>
              <a:off x="4305298" y="242887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7" name="组合 276"/>
            <p:cNvGrpSpPr/>
            <p:nvPr/>
          </p:nvGrpSpPr>
          <p:grpSpPr>
            <a:xfrm>
              <a:off x="4138613" y="2624138"/>
              <a:ext cx="309562" cy="349940"/>
              <a:chOff x="4138613" y="2624138"/>
              <a:chExt cx="219075" cy="247650"/>
            </a:xfrm>
          </p:grpSpPr>
          <p:sp>
            <p:nvSpPr>
              <p:cNvPr id="278" name="任意多边形 277"/>
              <p:cNvSpPr/>
              <p:nvPr/>
            </p:nvSpPr>
            <p:spPr>
              <a:xfrm>
                <a:off x="4333875" y="2624138"/>
                <a:ext cx="0" cy="195262"/>
              </a:xfrm>
              <a:custGeom>
                <a:avLst/>
                <a:gdLst>
                  <a:gd name="connsiteX0" fmla="*/ 0 w 0"/>
                  <a:gd name="connsiteY0" fmla="*/ 0 h 195262"/>
                  <a:gd name="connsiteX1" fmla="*/ 0 w 0"/>
                  <a:gd name="connsiteY1" fmla="*/ 195262 h 195262"/>
                  <a:gd name="connsiteX2" fmla="*/ 0 w 0"/>
                  <a:gd name="connsiteY2" fmla="*/ 195262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195262">
                    <a:moveTo>
                      <a:pt x="0" y="0"/>
                    </a:moveTo>
                    <a:lnTo>
                      <a:pt x="0" y="195262"/>
                    </a:lnTo>
                    <a:lnTo>
                      <a:pt x="0" y="19526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任意多边形 278"/>
              <p:cNvSpPr/>
              <p:nvPr/>
            </p:nvSpPr>
            <p:spPr>
              <a:xfrm>
                <a:off x="4291013" y="2814638"/>
                <a:ext cx="66675" cy="57150"/>
              </a:xfrm>
              <a:custGeom>
                <a:avLst/>
                <a:gdLst>
                  <a:gd name="connsiteX0" fmla="*/ 42862 w 66675"/>
                  <a:gd name="connsiteY0" fmla="*/ 0 h 57150"/>
                  <a:gd name="connsiteX1" fmla="*/ 66675 w 66675"/>
                  <a:gd name="connsiteY1" fmla="*/ 57150 h 57150"/>
                  <a:gd name="connsiteX2" fmla="*/ 0 w 66675"/>
                  <a:gd name="connsiteY2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675" h="57150">
                    <a:moveTo>
                      <a:pt x="42862" y="0"/>
                    </a:moveTo>
                    <a:lnTo>
                      <a:pt x="66675" y="57150"/>
                    </a:lnTo>
                    <a:lnTo>
                      <a:pt x="0" y="47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0" name="任意多边形 279"/>
              <p:cNvSpPr/>
              <p:nvPr/>
            </p:nvSpPr>
            <p:spPr>
              <a:xfrm>
                <a:off x="4248150" y="2786063"/>
                <a:ext cx="76200" cy="57150"/>
              </a:xfrm>
              <a:custGeom>
                <a:avLst/>
                <a:gdLst>
                  <a:gd name="connsiteX0" fmla="*/ 76200 w 76200"/>
                  <a:gd name="connsiteY0" fmla="*/ 19050 h 57150"/>
                  <a:gd name="connsiteX1" fmla="*/ 0 w 76200"/>
                  <a:gd name="connsiteY1" fmla="*/ 0 h 57150"/>
                  <a:gd name="connsiteX2" fmla="*/ 33338 w 76200"/>
                  <a:gd name="connsiteY2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57150">
                    <a:moveTo>
                      <a:pt x="76200" y="19050"/>
                    </a:moveTo>
                    <a:lnTo>
                      <a:pt x="0" y="0"/>
                    </a:lnTo>
                    <a:lnTo>
                      <a:pt x="33338" y="5715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1" name="任意多边形 280"/>
              <p:cNvSpPr/>
              <p:nvPr/>
            </p:nvSpPr>
            <p:spPr>
              <a:xfrm>
                <a:off x="4214813" y="2700338"/>
                <a:ext cx="104775" cy="61912"/>
              </a:xfrm>
              <a:custGeom>
                <a:avLst/>
                <a:gdLst>
                  <a:gd name="connsiteX0" fmla="*/ 104775 w 104775"/>
                  <a:gd name="connsiteY0" fmla="*/ 0 h 61912"/>
                  <a:gd name="connsiteX1" fmla="*/ 42862 w 104775"/>
                  <a:gd name="connsiteY1" fmla="*/ 38100 h 61912"/>
                  <a:gd name="connsiteX2" fmla="*/ 0 w 104775"/>
                  <a:gd name="connsiteY2" fmla="*/ 61912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61912">
                    <a:moveTo>
                      <a:pt x="104775" y="0"/>
                    </a:moveTo>
                    <a:lnTo>
                      <a:pt x="42862" y="38100"/>
                    </a:lnTo>
                    <a:lnTo>
                      <a:pt x="0" y="6191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2" name="任意多边形 281"/>
              <p:cNvSpPr/>
              <p:nvPr/>
            </p:nvSpPr>
            <p:spPr>
              <a:xfrm>
                <a:off x="4138613" y="2671763"/>
                <a:ext cx="190500" cy="66675"/>
              </a:xfrm>
              <a:custGeom>
                <a:avLst/>
                <a:gdLst>
                  <a:gd name="connsiteX0" fmla="*/ 190500 w 190500"/>
                  <a:gd name="connsiteY0" fmla="*/ 0 h 66675"/>
                  <a:gd name="connsiteX1" fmla="*/ 0 w 190500"/>
                  <a:gd name="connsiteY1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0" h="66675">
                    <a:moveTo>
                      <a:pt x="190500" y="0"/>
                    </a:moveTo>
                    <a:lnTo>
                      <a:pt x="0" y="6667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cxnSp>
        <p:nvCxnSpPr>
          <p:cNvPr id="15" name="直接连接符 14"/>
          <p:cNvCxnSpPr/>
          <p:nvPr/>
        </p:nvCxnSpPr>
        <p:spPr>
          <a:xfrm>
            <a:off x="5617029" y="841829"/>
            <a:ext cx="1059543" cy="10159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直接连接符 284"/>
          <p:cNvCxnSpPr/>
          <p:nvPr/>
        </p:nvCxnSpPr>
        <p:spPr>
          <a:xfrm>
            <a:off x="5640612" y="865640"/>
            <a:ext cx="4052" cy="5044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/>
          <p:cNvSpPr txBox="1"/>
          <p:nvPr/>
        </p:nvSpPr>
        <p:spPr>
          <a:xfrm>
            <a:off x="2262981" y="1044455"/>
            <a:ext cx="141577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dirty="0" smtClean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rPr>
              <a:t>个</a:t>
            </a:r>
            <a:endParaRPr lang="zh-CN" altLang="en-US" sz="9600" dirty="0">
              <a:solidFill>
                <a:srgbClr val="FFC000"/>
              </a:solidFill>
              <a:latin typeface="方正综艺简体" pitchFamily="65" charset="-122"/>
              <a:ea typeface="方正综艺简体" pitchFamily="65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209775" y="2499045"/>
            <a:ext cx="2755674" cy="915569"/>
            <a:chOff x="434411" y="810989"/>
            <a:chExt cx="8162505" cy="3099141"/>
          </a:xfrm>
        </p:grpSpPr>
        <p:sp>
          <p:nvSpPr>
            <p:cNvPr id="3" name="任意多边形 2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6509966" y="147842"/>
            <a:ext cx="385534" cy="942916"/>
            <a:chOff x="4727348" y="1393432"/>
            <a:chExt cx="385534" cy="942916"/>
          </a:xfrm>
        </p:grpSpPr>
        <p:sp>
          <p:nvSpPr>
            <p:cNvPr id="26" name="椭圆 25"/>
            <p:cNvSpPr/>
            <p:nvPr/>
          </p:nvSpPr>
          <p:spPr>
            <a:xfrm>
              <a:off x="4904082" y="13934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4960710" y="1612448"/>
              <a:ext cx="57150" cy="723900"/>
            </a:xfrm>
            <a:custGeom>
              <a:avLst/>
              <a:gdLst>
                <a:gd name="connsiteX0" fmla="*/ 57150 w 57150"/>
                <a:gd name="connsiteY0" fmla="*/ 0 h 723900"/>
                <a:gd name="connsiteX1" fmla="*/ 0 w 57150"/>
                <a:gd name="connsiteY1" fmla="*/ 371475 h 723900"/>
                <a:gd name="connsiteX2" fmla="*/ 42863 w 57150"/>
                <a:gd name="connsiteY2" fmla="*/ 509587 h 723900"/>
                <a:gd name="connsiteX3" fmla="*/ 23813 w 57150"/>
                <a:gd name="connsiteY3" fmla="*/ 685800 h 723900"/>
                <a:gd name="connsiteX4" fmla="*/ 38100 w 57150"/>
                <a:gd name="connsiteY4" fmla="*/ 72390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723900">
                  <a:moveTo>
                    <a:pt x="57150" y="0"/>
                  </a:moveTo>
                  <a:lnTo>
                    <a:pt x="0" y="371475"/>
                  </a:lnTo>
                  <a:lnTo>
                    <a:pt x="42863" y="509587"/>
                  </a:lnTo>
                  <a:lnTo>
                    <a:pt x="23813" y="685800"/>
                  </a:lnTo>
                  <a:lnTo>
                    <a:pt x="38100" y="7239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4808310" y="198868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4827360" y="1669598"/>
              <a:ext cx="190500" cy="15240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52400">
                  <a:moveTo>
                    <a:pt x="190500" y="0"/>
                  </a:moveTo>
                  <a:lnTo>
                    <a:pt x="66675" y="123825"/>
                  </a:lnTo>
                  <a:lnTo>
                    <a:pt x="0" y="1524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4727348" y="1655310"/>
              <a:ext cx="276225" cy="157163"/>
            </a:xfrm>
            <a:custGeom>
              <a:avLst/>
              <a:gdLst>
                <a:gd name="connsiteX0" fmla="*/ 0 w 276225"/>
                <a:gd name="connsiteY0" fmla="*/ 157163 h 157163"/>
                <a:gd name="connsiteX1" fmla="*/ 90487 w 276225"/>
                <a:gd name="connsiteY1" fmla="*/ 95250 h 157163"/>
                <a:gd name="connsiteX2" fmla="*/ 276225 w 276225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225" h="157163">
                  <a:moveTo>
                    <a:pt x="0" y="157163"/>
                  </a:moveTo>
                  <a:lnTo>
                    <a:pt x="90487" y="95250"/>
                  </a:lnTo>
                  <a:lnTo>
                    <a:pt x="2762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3479032" y="1044938"/>
            <a:ext cx="141577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dirty="0" smtClean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rPr>
              <a:t>人</a:t>
            </a:r>
            <a:endParaRPr lang="zh-CN" altLang="en-US" sz="9600" dirty="0">
              <a:solidFill>
                <a:srgbClr val="FFC000"/>
              </a:solidFill>
              <a:latin typeface="方正综艺简体" pitchFamily="65" charset="-122"/>
              <a:ea typeface="方正综艺简体" pitchFamily="65" charset="-122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700448" y="1042589"/>
            <a:ext cx="141577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dirty="0" smtClean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rPr>
              <a:t>简</a:t>
            </a:r>
            <a:endParaRPr lang="zh-CN" altLang="en-US" sz="9600" dirty="0">
              <a:solidFill>
                <a:srgbClr val="FFC000"/>
              </a:solidFill>
              <a:latin typeface="方正综艺简体" pitchFamily="65" charset="-122"/>
              <a:ea typeface="方正综艺简体" pitchFamily="65" charset="-122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918093" y="1046818"/>
            <a:ext cx="141577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dirty="0" smtClean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rPr>
              <a:t>历</a:t>
            </a:r>
            <a:endParaRPr lang="zh-CN" altLang="en-US" sz="9600" dirty="0">
              <a:solidFill>
                <a:srgbClr val="FFC000"/>
              </a:solidFill>
              <a:latin typeface="方正综艺简体" pitchFamily="65" charset="-122"/>
              <a:ea typeface="方正综艺简体" pitchFamily="65" charset="-122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536374" y="734951"/>
            <a:ext cx="2152074" cy="227528"/>
            <a:chOff x="2707573" y="438068"/>
            <a:chExt cx="2152074" cy="227528"/>
          </a:xfrm>
        </p:grpSpPr>
        <p:cxnSp>
          <p:nvCxnSpPr>
            <p:cNvPr id="35" name="直接连接符 34"/>
            <p:cNvCxnSpPr/>
            <p:nvPr/>
          </p:nvCxnSpPr>
          <p:spPr>
            <a:xfrm>
              <a:off x="3800104" y="563998"/>
              <a:ext cx="1059543" cy="10159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/>
            <p:cNvCxnSpPr/>
            <p:nvPr/>
          </p:nvCxnSpPr>
          <p:spPr>
            <a:xfrm>
              <a:off x="2707573" y="438068"/>
              <a:ext cx="1059543" cy="101598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组合 41"/>
          <p:cNvGrpSpPr/>
          <p:nvPr/>
        </p:nvGrpSpPr>
        <p:grpSpPr>
          <a:xfrm>
            <a:off x="6573157" y="131920"/>
            <a:ext cx="271464" cy="920592"/>
            <a:chOff x="7020832" y="370045"/>
            <a:chExt cx="271464" cy="920592"/>
          </a:xfrm>
        </p:grpSpPr>
        <p:sp>
          <p:nvSpPr>
            <p:cNvPr id="43" name="椭圆 42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7182758" y="646213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7034212" y="628648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7181850" y="962025"/>
              <a:ext cx="80963" cy="3286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63" h="328612">
                  <a:moveTo>
                    <a:pt x="0" y="0"/>
                  </a:moveTo>
                  <a:lnTo>
                    <a:pt x="14288" y="147637"/>
                  </a:lnTo>
                  <a:lnTo>
                    <a:pt x="80963" y="319087"/>
                  </a:lnTo>
                  <a:lnTo>
                    <a:pt x="42863" y="3286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7020832" y="96053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 flipH="1">
            <a:off x="6308349" y="290379"/>
            <a:ext cx="850301" cy="758651"/>
            <a:chOff x="-1687149" y="1642929"/>
            <a:chExt cx="850301" cy="758651"/>
          </a:xfrm>
        </p:grpSpPr>
        <p:sp>
          <p:nvSpPr>
            <p:cNvPr id="50" name="椭圆 49"/>
            <p:cNvSpPr/>
            <p:nvPr/>
          </p:nvSpPr>
          <p:spPr>
            <a:xfrm>
              <a:off x="-1156732" y="164292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-1336247" y="1833663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-1687149" y="2074884"/>
              <a:ext cx="636472" cy="326696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72" h="326696">
                  <a:moveTo>
                    <a:pt x="636472" y="326696"/>
                  </a:moveTo>
                  <a:lnTo>
                    <a:pt x="560599" y="323707"/>
                  </a:lnTo>
                  <a:lnTo>
                    <a:pt x="496699" y="155732"/>
                  </a:lnTo>
                  <a:lnTo>
                    <a:pt x="356512" y="0"/>
                  </a:lnTo>
                  <a:lnTo>
                    <a:pt x="218945" y="146366"/>
                  </a:lnTo>
                  <a:lnTo>
                    <a:pt x="60817" y="81480"/>
                  </a:lnTo>
                  <a:cubicBezTo>
                    <a:pt x="60642" y="105507"/>
                    <a:pt x="175" y="124509"/>
                    <a:pt x="0" y="148536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-1359504" y="1779895"/>
              <a:ext cx="522656" cy="144957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656" h="144957">
                  <a:moveTo>
                    <a:pt x="0" y="0"/>
                  </a:moveTo>
                  <a:lnTo>
                    <a:pt x="95290" y="98710"/>
                  </a:lnTo>
                  <a:lnTo>
                    <a:pt x="230821" y="81816"/>
                  </a:lnTo>
                  <a:lnTo>
                    <a:pt x="411305" y="144957"/>
                  </a:lnTo>
                  <a:lnTo>
                    <a:pt x="522656" y="788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 flipH="1">
            <a:off x="6234093" y="242710"/>
            <a:ext cx="845538" cy="802660"/>
            <a:chOff x="5930811" y="2644403"/>
            <a:chExt cx="845538" cy="802660"/>
          </a:xfrm>
        </p:grpSpPr>
        <p:sp>
          <p:nvSpPr>
            <p:cNvPr id="56" name="椭圆 55"/>
            <p:cNvSpPr/>
            <p:nvPr/>
          </p:nvSpPr>
          <p:spPr>
            <a:xfrm>
              <a:off x="6437415" y="267412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6257900" y="2864858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5930811" y="3058971"/>
              <a:ext cx="536459" cy="38809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6459" h="388092">
                  <a:moveTo>
                    <a:pt x="536459" y="388092"/>
                  </a:moveTo>
                  <a:lnTo>
                    <a:pt x="479636" y="361290"/>
                  </a:lnTo>
                  <a:lnTo>
                    <a:pt x="439548" y="217127"/>
                  </a:lnTo>
                  <a:lnTo>
                    <a:pt x="332699" y="47108"/>
                  </a:lnTo>
                  <a:lnTo>
                    <a:pt x="195132" y="107749"/>
                  </a:lnTo>
                  <a:lnTo>
                    <a:pt x="65579" y="0"/>
                  </a:lnTo>
                  <a:cubicBezTo>
                    <a:pt x="65404" y="24027"/>
                    <a:pt x="175" y="-4596"/>
                    <a:pt x="0" y="1943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6310843" y="2644403"/>
              <a:ext cx="465506" cy="344981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  <a:gd name="connsiteX0" fmla="*/ 0 w 446456"/>
                <a:gd name="connsiteY0" fmla="*/ 0 h 311644"/>
                <a:gd name="connsiteX1" fmla="*/ 19090 w 446456"/>
                <a:gd name="connsiteY1" fmla="*/ 265397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11644"/>
                <a:gd name="connsiteX1" fmla="*/ 28615 w 446456"/>
                <a:gd name="connsiteY1" fmla="*/ 146334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44981"/>
                <a:gd name="connsiteX1" fmla="*/ 28615 w 446456"/>
                <a:gd name="connsiteY1" fmla="*/ 146334 h 344981"/>
                <a:gd name="connsiteX2" fmla="*/ 154621 w 446456"/>
                <a:gd name="connsiteY2" fmla="*/ 248503 h 344981"/>
                <a:gd name="connsiteX3" fmla="*/ 344630 w 446456"/>
                <a:gd name="connsiteY3" fmla="*/ 344981 h 344981"/>
                <a:gd name="connsiteX4" fmla="*/ 446456 w 446456"/>
                <a:gd name="connsiteY4" fmla="*/ 245498 h 344981"/>
                <a:gd name="connsiteX0" fmla="*/ 0 w 465506"/>
                <a:gd name="connsiteY0" fmla="*/ 0 h 344981"/>
                <a:gd name="connsiteX1" fmla="*/ 28615 w 465506"/>
                <a:gd name="connsiteY1" fmla="*/ 146334 h 344981"/>
                <a:gd name="connsiteX2" fmla="*/ 154621 w 465506"/>
                <a:gd name="connsiteY2" fmla="*/ 248503 h 344981"/>
                <a:gd name="connsiteX3" fmla="*/ 344630 w 465506"/>
                <a:gd name="connsiteY3" fmla="*/ 344981 h 344981"/>
                <a:gd name="connsiteX4" fmla="*/ 465506 w 465506"/>
                <a:gd name="connsiteY4" fmla="*/ 335985 h 34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506" h="344981">
                  <a:moveTo>
                    <a:pt x="0" y="0"/>
                  </a:moveTo>
                  <a:lnTo>
                    <a:pt x="28615" y="146334"/>
                  </a:lnTo>
                  <a:lnTo>
                    <a:pt x="154621" y="248503"/>
                  </a:lnTo>
                  <a:lnTo>
                    <a:pt x="344630" y="344981"/>
                  </a:lnTo>
                  <a:lnTo>
                    <a:pt x="465506" y="33598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" name="组合 61"/>
          <p:cNvGrpSpPr/>
          <p:nvPr/>
        </p:nvGrpSpPr>
        <p:grpSpPr>
          <a:xfrm flipH="1">
            <a:off x="5995014" y="290502"/>
            <a:ext cx="740762" cy="755033"/>
            <a:chOff x="6139908" y="2669277"/>
            <a:chExt cx="740762" cy="755033"/>
          </a:xfrm>
        </p:grpSpPr>
        <p:sp>
          <p:nvSpPr>
            <p:cNvPr id="63" name="椭圆 62"/>
            <p:cNvSpPr/>
            <p:nvPr/>
          </p:nvSpPr>
          <p:spPr>
            <a:xfrm>
              <a:off x="6608411" y="278472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6338409" y="2889731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6139908" y="3130951"/>
              <a:ext cx="207846" cy="293359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846" h="293359">
                  <a:moveTo>
                    <a:pt x="207846" y="293359"/>
                  </a:moveTo>
                  <a:lnTo>
                    <a:pt x="155785" y="266557"/>
                  </a:lnTo>
                  <a:lnTo>
                    <a:pt x="191897" y="131919"/>
                  </a:lnTo>
                  <a:lnTo>
                    <a:pt x="204111" y="0"/>
                  </a:lnTo>
                  <a:lnTo>
                    <a:pt x="104644" y="13016"/>
                  </a:lnTo>
                  <a:lnTo>
                    <a:pt x="13191" y="62430"/>
                  </a:lnTo>
                  <a:cubicBezTo>
                    <a:pt x="13016" y="86457"/>
                    <a:pt x="175" y="81646"/>
                    <a:pt x="0" y="10567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6574547" y="2669277"/>
              <a:ext cx="306123" cy="536010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  <a:gd name="connsiteX0" fmla="*/ 0 w 446456"/>
                <a:gd name="connsiteY0" fmla="*/ 0 h 311644"/>
                <a:gd name="connsiteX1" fmla="*/ 19090 w 446456"/>
                <a:gd name="connsiteY1" fmla="*/ 265397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11644"/>
                <a:gd name="connsiteX1" fmla="*/ 28615 w 446456"/>
                <a:gd name="connsiteY1" fmla="*/ 146334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44981"/>
                <a:gd name="connsiteX1" fmla="*/ 28615 w 446456"/>
                <a:gd name="connsiteY1" fmla="*/ 146334 h 344981"/>
                <a:gd name="connsiteX2" fmla="*/ 154621 w 446456"/>
                <a:gd name="connsiteY2" fmla="*/ 248503 h 344981"/>
                <a:gd name="connsiteX3" fmla="*/ 344630 w 446456"/>
                <a:gd name="connsiteY3" fmla="*/ 344981 h 344981"/>
                <a:gd name="connsiteX4" fmla="*/ 446456 w 446456"/>
                <a:gd name="connsiteY4" fmla="*/ 245498 h 344981"/>
                <a:gd name="connsiteX0" fmla="*/ 0 w 465506"/>
                <a:gd name="connsiteY0" fmla="*/ 0 h 344981"/>
                <a:gd name="connsiteX1" fmla="*/ 28615 w 465506"/>
                <a:gd name="connsiteY1" fmla="*/ 146334 h 344981"/>
                <a:gd name="connsiteX2" fmla="*/ 154621 w 465506"/>
                <a:gd name="connsiteY2" fmla="*/ 248503 h 344981"/>
                <a:gd name="connsiteX3" fmla="*/ 344630 w 465506"/>
                <a:gd name="connsiteY3" fmla="*/ 344981 h 344981"/>
                <a:gd name="connsiteX4" fmla="*/ 465506 w 465506"/>
                <a:gd name="connsiteY4" fmla="*/ 335985 h 344981"/>
                <a:gd name="connsiteX0" fmla="*/ 0 w 465506"/>
                <a:gd name="connsiteY0" fmla="*/ 0 h 487856"/>
                <a:gd name="connsiteX1" fmla="*/ 28615 w 465506"/>
                <a:gd name="connsiteY1" fmla="*/ 146334 h 487856"/>
                <a:gd name="connsiteX2" fmla="*/ 154621 w 465506"/>
                <a:gd name="connsiteY2" fmla="*/ 248503 h 487856"/>
                <a:gd name="connsiteX3" fmla="*/ 401780 w 465506"/>
                <a:gd name="connsiteY3" fmla="*/ 487856 h 487856"/>
                <a:gd name="connsiteX4" fmla="*/ 465506 w 465506"/>
                <a:gd name="connsiteY4" fmla="*/ 335985 h 487856"/>
                <a:gd name="connsiteX0" fmla="*/ 0 w 498844"/>
                <a:gd name="connsiteY0" fmla="*/ 0 h 531247"/>
                <a:gd name="connsiteX1" fmla="*/ 28615 w 498844"/>
                <a:gd name="connsiteY1" fmla="*/ 146334 h 531247"/>
                <a:gd name="connsiteX2" fmla="*/ 154621 w 498844"/>
                <a:gd name="connsiteY2" fmla="*/ 248503 h 531247"/>
                <a:gd name="connsiteX3" fmla="*/ 401780 w 498844"/>
                <a:gd name="connsiteY3" fmla="*/ 487856 h 531247"/>
                <a:gd name="connsiteX4" fmla="*/ 498844 w 498844"/>
                <a:gd name="connsiteY4" fmla="*/ 531247 h 531247"/>
                <a:gd name="connsiteX0" fmla="*/ 0 w 498844"/>
                <a:gd name="connsiteY0" fmla="*/ 0 h 531247"/>
                <a:gd name="connsiteX1" fmla="*/ 323890 w 498844"/>
                <a:gd name="connsiteY1" fmla="*/ 70134 h 531247"/>
                <a:gd name="connsiteX2" fmla="*/ 154621 w 498844"/>
                <a:gd name="connsiteY2" fmla="*/ 248503 h 531247"/>
                <a:gd name="connsiteX3" fmla="*/ 401780 w 498844"/>
                <a:gd name="connsiteY3" fmla="*/ 487856 h 531247"/>
                <a:gd name="connsiteX4" fmla="*/ 498844 w 498844"/>
                <a:gd name="connsiteY4" fmla="*/ 531247 h 531247"/>
                <a:gd name="connsiteX0" fmla="*/ 326392 w 344223"/>
                <a:gd name="connsiteY0" fmla="*/ 0 h 536010"/>
                <a:gd name="connsiteX1" fmla="*/ 169269 w 344223"/>
                <a:gd name="connsiteY1" fmla="*/ 74897 h 536010"/>
                <a:gd name="connsiteX2" fmla="*/ 0 w 344223"/>
                <a:gd name="connsiteY2" fmla="*/ 253266 h 536010"/>
                <a:gd name="connsiteX3" fmla="*/ 247159 w 344223"/>
                <a:gd name="connsiteY3" fmla="*/ 492619 h 536010"/>
                <a:gd name="connsiteX4" fmla="*/ 344223 w 344223"/>
                <a:gd name="connsiteY4" fmla="*/ 536010 h 536010"/>
                <a:gd name="connsiteX0" fmla="*/ 288292 w 306123"/>
                <a:gd name="connsiteY0" fmla="*/ 0 h 536010"/>
                <a:gd name="connsiteX1" fmla="*/ 131169 w 306123"/>
                <a:gd name="connsiteY1" fmla="*/ 74897 h 536010"/>
                <a:gd name="connsiteX2" fmla="*/ 0 w 306123"/>
                <a:gd name="connsiteY2" fmla="*/ 215166 h 536010"/>
                <a:gd name="connsiteX3" fmla="*/ 209059 w 306123"/>
                <a:gd name="connsiteY3" fmla="*/ 492619 h 536010"/>
                <a:gd name="connsiteX4" fmla="*/ 306123 w 306123"/>
                <a:gd name="connsiteY4" fmla="*/ 536010 h 53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123" h="536010">
                  <a:moveTo>
                    <a:pt x="288292" y="0"/>
                  </a:moveTo>
                  <a:lnTo>
                    <a:pt x="131169" y="74897"/>
                  </a:lnTo>
                  <a:lnTo>
                    <a:pt x="0" y="215166"/>
                  </a:lnTo>
                  <a:lnTo>
                    <a:pt x="209059" y="492619"/>
                  </a:lnTo>
                  <a:lnTo>
                    <a:pt x="306123" y="53601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 flipH="1">
            <a:off x="5910571" y="518443"/>
            <a:ext cx="799019" cy="544915"/>
            <a:chOff x="4663569" y="2222098"/>
            <a:chExt cx="799019" cy="544915"/>
          </a:xfrm>
        </p:grpSpPr>
        <p:sp>
          <p:nvSpPr>
            <p:cNvPr id="69" name="椭圆 68"/>
            <p:cNvSpPr/>
            <p:nvPr/>
          </p:nvSpPr>
          <p:spPr>
            <a:xfrm>
              <a:off x="5123646" y="235655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4663569" y="2293203"/>
              <a:ext cx="233784" cy="469571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84" h="469571">
                  <a:moveTo>
                    <a:pt x="151795" y="469571"/>
                  </a:moveTo>
                  <a:lnTo>
                    <a:pt x="118784" y="433245"/>
                  </a:lnTo>
                  <a:lnTo>
                    <a:pt x="145370" y="241456"/>
                  </a:lnTo>
                  <a:lnTo>
                    <a:pt x="233784" y="0"/>
                  </a:lnTo>
                  <a:lnTo>
                    <a:pt x="120030" y="55878"/>
                  </a:lnTo>
                  <a:lnTo>
                    <a:pt x="2" y="119580"/>
                  </a:lnTo>
                  <a:cubicBezTo>
                    <a:pt x="-173" y="143607"/>
                    <a:pt x="10799" y="157846"/>
                    <a:pt x="10624" y="18187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4900613" y="2222098"/>
              <a:ext cx="285750" cy="135340"/>
            </a:xfrm>
            <a:custGeom>
              <a:avLst/>
              <a:gdLst>
                <a:gd name="connsiteX0" fmla="*/ 0 w 285750"/>
                <a:gd name="connsiteY0" fmla="*/ 78190 h 135340"/>
                <a:gd name="connsiteX1" fmla="*/ 85725 w 285750"/>
                <a:gd name="connsiteY1" fmla="*/ 6752 h 135340"/>
                <a:gd name="connsiteX2" fmla="*/ 157162 w 285750"/>
                <a:gd name="connsiteY2" fmla="*/ 6752 h 135340"/>
                <a:gd name="connsiteX3" fmla="*/ 228600 w 285750"/>
                <a:gd name="connsiteY3" fmla="*/ 40090 h 135340"/>
                <a:gd name="connsiteX4" fmla="*/ 285750 w 285750"/>
                <a:gd name="connsiteY4" fmla="*/ 135340 h 13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135340">
                  <a:moveTo>
                    <a:pt x="0" y="78190"/>
                  </a:moveTo>
                  <a:cubicBezTo>
                    <a:pt x="29765" y="48424"/>
                    <a:pt x="59531" y="18658"/>
                    <a:pt x="85725" y="6752"/>
                  </a:cubicBezTo>
                  <a:cubicBezTo>
                    <a:pt x="111919" y="-5154"/>
                    <a:pt x="133350" y="1196"/>
                    <a:pt x="157162" y="6752"/>
                  </a:cubicBezTo>
                  <a:cubicBezTo>
                    <a:pt x="180974" y="12308"/>
                    <a:pt x="207169" y="18659"/>
                    <a:pt x="228600" y="40090"/>
                  </a:cubicBezTo>
                  <a:cubicBezTo>
                    <a:pt x="250031" y="61521"/>
                    <a:pt x="267890" y="98430"/>
                    <a:pt x="285750" y="13534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5167313" y="2290763"/>
              <a:ext cx="295275" cy="19050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19050">
                  <a:moveTo>
                    <a:pt x="295275" y="0"/>
                  </a:moveTo>
                  <a:lnTo>
                    <a:pt x="152400" y="19050"/>
                  </a:lnTo>
                  <a:lnTo>
                    <a:pt x="0" y="95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5267325" y="2571750"/>
              <a:ext cx="142875" cy="195263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95263">
                  <a:moveTo>
                    <a:pt x="142875" y="190500"/>
                  </a:moveTo>
                  <a:lnTo>
                    <a:pt x="80963" y="195263"/>
                  </a:lnTo>
                  <a:lnTo>
                    <a:pt x="19050" y="8096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" name="组合 74"/>
          <p:cNvGrpSpPr/>
          <p:nvPr/>
        </p:nvGrpSpPr>
        <p:grpSpPr>
          <a:xfrm flipH="1">
            <a:off x="5800782" y="251042"/>
            <a:ext cx="811044" cy="985890"/>
            <a:chOff x="4544554" y="2080254"/>
            <a:chExt cx="811044" cy="985890"/>
          </a:xfrm>
        </p:grpSpPr>
        <p:sp>
          <p:nvSpPr>
            <p:cNvPr id="76" name="椭圆 75"/>
            <p:cNvSpPr/>
            <p:nvPr/>
          </p:nvSpPr>
          <p:spPr>
            <a:xfrm>
              <a:off x="4959505" y="260329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 rot="4691591">
              <a:off x="4456265" y="2168543"/>
              <a:ext cx="536029" cy="35945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6029" h="359452">
                  <a:moveTo>
                    <a:pt x="536029" y="359452"/>
                  </a:moveTo>
                  <a:lnTo>
                    <a:pt x="487848" y="349147"/>
                  </a:lnTo>
                  <a:lnTo>
                    <a:pt x="373529" y="249541"/>
                  </a:lnTo>
                  <a:lnTo>
                    <a:pt x="283612" y="0"/>
                  </a:lnTo>
                  <a:lnTo>
                    <a:pt x="116972" y="122670"/>
                  </a:lnTo>
                  <a:lnTo>
                    <a:pt x="0" y="264858"/>
                  </a:lnTo>
                  <a:cubicBezTo>
                    <a:pt x="-175" y="288885"/>
                    <a:pt x="38768" y="308970"/>
                    <a:pt x="38593" y="3329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5024438" y="2528889"/>
              <a:ext cx="331160" cy="180068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161925">
                  <a:moveTo>
                    <a:pt x="304800" y="161925"/>
                  </a:moveTo>
                  <a:lnTo>
                    <a:pt x="161925" y="71437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5103184" y="2818494"/>
              <a:ext cx="161925" cy="247650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47650">
                  <a:moveTo>
                    <a:pt x="161925" y="247650"/>
                  </a:moveTo>
                  <a:lnTo>
                    <a:pt x="80963" y="195263"/>
                  </a:lnTo>
                  <a:lnTo>
                    <a:pt x="19050" y="8096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4914900" y="2328863"/>
              <a:ext cx="109538" cy="285750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85750">
                  <a:moveTo>
                    <a:pt x="109538" y="285750"/>
                  </a:moveTo>
                  <a:lnTo>
                    <a:pt x="80963" y="142875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/>
          <p:cNvGrpSpPr/>
          <p:nvPr/>
        </p:nvGrpSpPr>
        <p:grpSpPr>
          <a:xfrm flipH="1">
            <a:off x="5712884" y="-267134"/>
            <a:ext cx="810949" cy="1531343"/>
            <a:chOff x="6112192" y="2107662"/>
            <a:chExt cx="810949" cy="1531343"/>
          </a:xfrm>
        </p:grpSpPr>
        <p:sp>
          <p:nvSpPr>
            <p:cNvPr id="83" name="椭圆 82"/>
            <p:cNvSpPr/>
            <p:nvPr/>
          </p:nvSpPr>
          <p:spPr>
            <a:xfrm>
              <a:off x="6488948" y="298565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 83"/>
            <p:cNvSpPr/>
            <p:nvPr/>
          </p:nvSpPr>
          <p:spPr>
            <a:xfrm rot="7905334">
              <a:off x="5897489" y="2322365"/>
              <a:ext cx="794241" cy="364835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69138 w 536029"/>
                <a:gd name="connsiteY4" fmla="*/ 13345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607970 w 607970"/>
                <a:gd name="connsiteY0" fmla="*/ 359452 h 359452"/>
                <a:gd name="connsiteX1" fmla="*/ 559789 w 607970"/>
                <a:gd name="connsiteY1" fmla="*/ 349147 h 359452"/>
                <a:gd name="connsiteX2" fmla="*/ 445470 w 607970"/>
                <a:gd name="connsiteY2" fmla="*/ 249541 h 359452"/>
                <a:gd name="connsiteX3" fmla="*/ 355553 w 607970"/>
                <a:gd name="connsiteY3" fmla="*/ 0 h 359452"/>
                <a:gd name="connsiteX4" fmla="*/ 141079 w 607970"/>
                <a:gd name="connsiteY4" fmla="*/ 133450 h 359452"/>
                <a:gd name="connsiteX5" fmla="*/ 0 w 607970"/>
                <a:gd name="connsiteY5" fmla="*/ 284391 h 359452"/>
                <a:gd name="connsiteX6" fmla="*/ 110534 w 607970"/>
                <a:gd name="connsiteY6" fmla="*/ 332997 h 359452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445471 w 607971"/>
                <a:gd name="connsiteY2" fmla="*/ 249541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564619 w 607971"/>
                <a:gd name="connsiteY2" fmla="*/ 111255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725136"/>
                <a:gd name="connsiteY0" fmla="*/ 359452 h 364835"/>
                <a:gd name="connsiteX1" fmla="*/ 725125 w 725136"/>
                <a:gd name="connsiteY1" fmla="*/ 169630 h 364835"/>
                <a:gd name="connsiteX2" fmla="*/ 564619 w 725136"/>
                <a:gd name="connsiteY2" fmla="*/ 111255 h 364835"/>
                <a:gd name="connsiteX3" fmla="*/ 355554 w 725136"/>
                <a:gd name="connsiteY3" fmla="*/ 0 h 364835"/>
                <a:gd name="connsiteX4" fmla="*/ 141080 w 725136"/>
                <a:gd name="connsiteY4" fmla="*/ 133450 h 364835"/>
                <a:gd name="connsiteX5" fmla="*/ 1 w 725136"/>
                <a:gd name="connsiteY5" fmla="*/ 284391 h 364835"/>
                <a:gd name="connsiteX6" fmla="*/ 17658 w 725136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4241" h="364835">
                  <a:moveTo>
                    <a:pt x="794241" y="167631"/>
                  </a:moveTo>
                  <a:lnTo>
                    <a:pt x="725125" y="169630"/>
                  </a:lnTo>
                  <a:cubicBezTo>
                    <a:pt x="681815" y="168738"/>
                    <a:pt x="638883" y="161123"/>
                    <a:pt x="564619" y="111255"/>
                  </a:cubicBezTo>
                  <a:lnTo>
                    <a:pt x="355554" y="0"/>
                  </a:lnTo>
                  <a:lnTo>
                    <a:pt x="141080" y="133450"/>
                  </a:lnTo>
                  <a:lnTo>
                    <a:pt x="1" y="284391"/>
                  </a:lnTo>
                  <a:cubicBezTo>
                    <a:pt x="-174" y="308418"/>
                    <a:pt x="17833" y="340808"/>
                    <a:pt x="17658" y="36483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6548438" y="2867026"/>
              <a:ext cx="374703" cy="495756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82" h="388906">
                  <a:moveTo>
                    <a:pt x="282882" y="388906"/>
                  </a:moveTo>
                  <a:lnTo>
                    <a:pt x="196991" y="208482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6585003" y="3224668"/>
              <a:ext cx="195262" cy="414337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14337">
                  <a:moveTo>
                    <a:pt x="195262" y="414337"/>
                  </a:moveTo>
                  <a:lnTo>
                    <a:pt x="71438" y="333376"/>
                  </a:lnTo>
                  <a:lnTo>
                    <a:pt x="9525" y="147638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6472918" y="2596924"/>
              <a:ext cx="80963" cy="380999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  <a:gd name="connsiteX0" fmla="*/ 157163 w 157163"/>
                <a:gd name="connsiteY0" fmla="*/ 290512 h 290512"/>
                <a:gd name="connsiteX1" fmla="*/ 80963 w 157163"/>
                <a:gd name="connsiteY1" fmla="*/ 142875 h 290512"/>
                <a:gd name="connsiteX2" fmla="*/ 0 w 157163"/>
                <a:gd name="connsiteY2" fmla="*/ 0 h 290512"/>
                <a:gd name="connsiteX0" fmla="*/ 157163 w 157163"/>
                <a:gd name="connsiteY0" fmla="*/ 290512 h 290512"/>
                <a:gd name="connsiteX1" fmla="*/ 133350 w 157163"/>
                <a:gd name="connsiteY1" fmla="*/ 147637 h 290512"/>
                <a:gd name="connsiteX2" fmla="*/ 0 w 157163"/>
                <a:gd name="connsiteY2" fmla="*/ 0 h 290512"/>
                <a:gd name="connsiteX0" fmla="*/ 80963 w 80963"/>
                <a:gd name="connsiteY0" fmla="*/ 380999 h 380999"/>
                <a:gd name="connsiteX1" fmla="*/ 57150 w 80963"/>
                <a:gd name="connsiteY1" fmla="*/ 238124 h 380999"/>
                <a:gd name="connsiteX2" fmla="*/ 0 w 80963"/>
                <a:gd name="connsiteY2" fmla="*/ 0 h 38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380999">
                  <a:moveTo>
                    <a:pt x="80963" y="380999"/>
                  </a:moveTo>
                  <a:lnTo>
                    <a:pt x="57150" y="2381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" name="组合 88"/>
          <p:cNvGrpSpPr/>
          <p:nvPr/>
        </p:nvGrpSpPr>
        <p:grpSpPr>
          <a:xfrm flipH="1">
            <a:off x="5690392" y="-408090"/>
            <a:ext cx="376759" cy="1689359"/>
            <a:chOff x="5534157" y="2031111"/>
            <a:chExt cx="376759" cy="1689359"/>
          </a:xfrm>
        </p:grpSpPr>
        <p:sp>
          <p:nvSpPr>
            <p:cNvPr id="90" name="椭圆 89"/>
            <p:cNvSpPr/>
            <p:nvPr/>
          </p:nvSpPr>
          <p:spPr>
            <a:xfrm>
              <a:off x="5545436" y="300369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任意多边形 90"/>
            <p:cNvSpPr/>
            <p:nvPr/>
          </p:nvSpPr>
          <p:spPr>
            <a:xfrm rot="7905334">
              <a:off x="5148039" y="2417229"/>
              <a:ext cx="953578" cy="18134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69138 w 536029"/>
                <a:gd name="connsiteY4" fmla="*/ 13345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607970 w 607970"/>
                <a:gd name="connsiteY0" fmla="*/ 359452 h 359452"/>
                <a:gd name="connsiteX1" fmla="*/ 559789 w 607970"/>
                <a:gd name="connsiteY1" fmla="*/ 349147 h 359452"/>
                <a:gd name="connsiteX2" fmla="*/ 445470 w 607970"/>
                <a:gd name="connsiteY2" fmla="*/ 249541 h 359452"/>
                <a:gd name="connsiteX3" fmla="*/ 355553 w 607970"/>
                <a:gd name="connsiteY3" fmla="*/ 0 h 359452"/>
                <a:gd name="connsiteX4" fmla="*/ 141079 w 607970"/>
                <a:gd name="connsiteY4" fmla="*/ 133450 h 359452"/>
                <a:gd name="connsiteX5" fmla="*/ 0 w 607970"/>
                <a:gd name="connsiteY5" fmla="*/ 284391 h 359452"/>
                <a:gd name="connsiteX6" fmla="*/ 110534 w 607970"/>
                <a:gd name="connsiteY6" fmla="*/ 332997 h 359452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445471 w 607971"/>
                <a:gd name="connsiteY2" fmla="*/ 249541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564619 w 607971"/>
                <a:gd name="connsiteY2" fmla="*/ 111255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725136"/>
                <a:gd name="connsiteY0" fmla="*/ 359452 h 364835"/>
                <a:gd name="connsiteX1" fmla="*/ 725125 w 725136"/>
                <a:gd name="connsiteY1" fmla="*/ 169630 h 364835"/>
                <a:gd name="connsiteX2" fmla="*/ 564619 w 725136"/>
                <a:gd name="connsiteY2" fmla="*/ 111255 h 364835"/>
                <a:gd name="connsiteX3" fmla="*/ 355554 w 725136"/>
                <a:gd name="connsiteY3" fmla="*/ 0 h 364835"/>
                <a:gd name="connsiteX4" fmla="*/ 141080 w 725136"/>
                <a:gd name="connsiteY4" fmla="*/ 133450 h 364835"/>
                <a:gd name="connsiteX5" fmla="*/ 1 w 725136"/>
                <a:gd name="connsiteY5" fmla="*/ 284391 h 364835"/>
                <a:gd name="connsiteX6" fmla="*/ 17658 w 725136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270148 h 467352"/>
                <a:gd name="connsiteX1" fmla="*/ 725125 w 794241"/>
                <a:gd name="connsiteY1" fmla="*/ 272147 h 467352"/>
                <a:gd name="connsiteX2" fmla="*/ 564619 w 794241"/>
                <a:gd name="connsiteY2" fmla="*/ 213772 h 467352"/>
                <a:gd name="connsiteX3" fmla="*/ 264036 w 794241"/>
                <a:gd name="connsiteY3" fmla="*/ 0 h 467352"/>
                <a:gd name="connsiteX4" fmla="*/ 141080 w 794241"/>
                <a:gd name="connsiteY4" fmla="*/ 235967 h 467352"/>
                <a:gd name="connsiteX5" fmla="*/ 1 w 794241"/>
                <a:gd name="connsiteY5" fmla="*/ 386908 h 467352"/>
                <a:gd name="connsiteX6" fmla="*/ 17658 w 794241"/>
                <a:gd name="connsiteY6" fmla="*/ 467352 h 467352"/>
                <a:gd name="connsiteX0" fmla="*/ 794241 w 794241"/>
                <a:gd name="connsiteY0" fmla="*/ 270148 h 467352"/>
                <a:gd name="connsiteX1" fmla="*/ 725125 w 794241"/>
                <a:gd name="connsiteY1" fmla="*/ 272147 h 467352"/>
                <a:gd name="connsiteX2" fmla="*/ 564619 w 794241"/>
                <a:gd name="connsiteY2" fmla="*/ 213772 h 467352"/>
                <a:gd name="connsiteX3" fmla="*/ 264036 w 794241"/>
                <a:gd name="connsiteY3" fmla="*/ 0 h 467352"/>
                <a:gd name="connsiteX4" fmla="*/ 86741 w 794241"/>
                <a:gd name="connsiteY4" fmla="*/ 71919 h 467352"/>
                <a:gd name="connsiteX5" fmla="*/ 1 w 794241"/>
                <a:gd name="connsiteY5" fmla="*/ 386908 h 467352"/>
                <a:gd name="connsiteX6" fmla="*/ 17658 w 794241"/>
                <a:gd name="connsiteY6" fmla="*/ 467352 h 467352"/>
                <a:gd name="connsiteX0" fmla="*/ 973470 w 973470"/>
                <a:gd name="connsiteY0" fmla="*/ 270148 h 467352"/>
                <a:gd name="connsiteX1" fmla="*/ 904354 w 973470"/>
                <a:gd name="connsiteY1" fmla="*/ 272147 h 467352"/>
                <a:gd name="connsiteX2" fmla="*/ 743848 w 973470"/>
                <a:gd name="connsiteY2" fmla="*/ 213772 h 467352"/>
                <a:gd name="connsiteX3" fmla="*/ 443265 w 973470"/>
                <a:gd name="connsiteY3" fmla="*/ 0 h 467352"/>
                <a:gd name="connsiteX4" fmla="*/ 265970 w 973470"/>
                <a:gd name="connsiteY4" fmla="*/ 71919 h 467352"/>
                <a:gd name="connsiteX5" fmla="*/ 0 w 973470"/>
                <a:gd name="connsiteY5" fmla="*/ 114707 h 467352"/>
                <a:gd name="connsiteX6" fmla="*/ 196887 w 973470"/>
                <a:gd name="connsiteY6" fmla="*/ 467352 h 467352"/>
                <a:gd name="connsiteX0" fmla="*/ 1067333 w 1067333"/>
                <a:gd name="connsiteY0" fmla="*/ 270148 h 272147"/>
                <a:gd name="connsiteX1" fmla="*/ 998217 w 1067333"/>
                <a:gd name="connsiteY1" fmla="*/ 272147 h 272147"/>
                <a:gd name="connsiteX2" fmla="*/ 837711 w 1067333"/>
                <a:gd name="connsiteY2" fmla="*/ 213772 h 272147"/>
                <a:gd name="connsiteX3" fmla="*/ 537128 w 1067333"/>
                <a:gd name="connsiteY3" fmla="*/ 0 h 272147"/>
                <a:gd name="connsiteX4" fmla="*/ 359833 w 1067333"/>
                <a:gd name="connsiteY4" fmla="*/ 71919 h 272147"/>
                <a:gd name="connsiteX5" fmla="*/ 93863 w 1067333"/>
                <a:gd name="connsiteY5" fmla="*/ 114707 h 272147"/>
                <a:gd name="connsiteX6" fmla="*/ 0 w 1067333"/>
                <a:gd name="connsiteY6" fmla="*/ 181342 h 272147"/>
                <a:gd name="connsiteX0" fmla="*/ 1067333 w 1067333"/>
                <a:gd name="connsiteY0" fmla="*/ 270148 h 272147"/>
                <a:gd name="connsiteX1" fmla="*/ 998217 w 1067333"/>
                <a:gd name="connsiteY1" fmla="*/ 272147 h 272147"/>
                <a:gd name="connsiteX2" fmla="*/ 720571 w 1067333"/>
                <a:gd name="connsiteY2" fmla="*/ 34933 h 272147"/>
                <a:gd name="connsiteX3" fmla="*/ 537128 w 1067333"/>
                <a:gd name="connsiteY3" fmla="*/ 0 h 272147"/>
                <a:gd name="connsiteX4" fmla="*/ 359833 w 1067333"/>
                <a:gd name="connsiteY4" fmla="*/ 71919 h 272147"/>
                <a:gd name="connsiteX5" fmla="*/ 93863 w 1067333"/>
                <a:gd name="connsiteY5" fmla="*/ 114707 h 272147"/>
                <a:gd name="connsiteX6" fmla="*/ 0 w 1067333"/>
                <a:gd name="connsiteY6" fmla="*/ 181342 h 272147"/>
                <a:gd name="connsiteX0" fmla="*/ 1067333 w 1067333"/>
                <a:gd name="connsiteY0" fmla="*/ 270148 h 270148"/>
                <a:gd name="connsiteX1" fmla="*/ 889809 w 1067333"/>
                <a:gd name="connsiteY1" fmla="*/ 71343 h 270148"/>
                <a:gd name="connsiteX2" fmla="*/ 720571 w 1067333"/>
                <a:gd name="connsiteY2" fmla="*/ 34933 h 270148"/>
                <a:gd name="connsiteX3" fmla="*/ 537128 w 1067333"/>
                <a:gd name="connsiteY3" fmla="*/ 0 h 270148"/>
                <a:gd name="connsiteX4" fmla="*/ 359833 w 1067333"/>
                <a:gd name="connsiteY4" fmla="*/ 71919 h 270148"/>
                <a:gd name="connsiteX5" fmla="*/ 93863 w 1067333"/>
                <a:gd name="connsiteY5" fmla="*/ 114707 h 270148"/>
                <a:gd name="connsiteX6" fmla="*/ 0 w 1067333"/>
                <a:gd name="connsiteY6" fmla="*/ 181342 h 270148"/>
                <a:gd name="connsiteX0" fmla="*/ 953578 w 953578"/>
                <a:gd name="connsiteY0" fmla="*/ 31606 h 181342"/>
                <a:gd name="connsiteX1" fmla="*/ 889809 w 953578"/>
                <a:gd name="connsiteY1" fmla="*/ 71343 h 181342"/>
                <a:gd name="connsiteX2" fmla="*/ 720571 w 953578"/>
                <a:gd name="connsiteY2" fmla="*/ 34933 h 181342"/>
                <a:gd name="connsiteX3" fmla="*/ 537128 w 953578"/>
                <a:gd name="connsiteY3" fmla="*/ 0 h 181342"/>
                <a:gd name="connsiteX4" fmla="*/ 359833 w 953578"/>
                <a:gd name="connsiteY4" fmla="*/ 71919 h 181342"/>
                <a:gd name="connsiteX5" fmla="*/ 93863 w 953578"/>
                <a:gd name="connsiteY5" fmla="*/ 114707 h 181342"/>
                <a:gd name="connsiteX6" fmla="*/ 0 w 953578"/>
                <a:gd name="connsiteY6" fmla="*/ 181342 h 18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3578" h="181342">
                  <a:moveTo>
                    <a:pt x="953578" y="31606"/>
                  </a:moveTo>
                  <a:lnTo>
                    <a:pt x="889809" y="71343"/>
                  </a:lnTo>
                  <a:cubicBezTo>
                    <a:pt x="846499" y="70451"/>
                    <a:pt x="794835" y="84801"/>
                    <a:pt x="720571" y="34933"/>
                  </a:cubicBezTo>
                  <a:lnTo>
                    <a:pt x="537128" y="0"/>
                  </a:lnTo>
                  <a:lnTo>
                    <a:pt x="359833" y="71919"/>
                  </a:lnTo>
                  <a:lnTo>
                    <a:pt x="93863" y="114707"/>
                  </a:lnTo>
                  <a:cubicBezTo>
                    <a:pt x="93688" y="138734"/>
                    <a:pt x="175" y="157315"/>
                    <a:pt x="0" y="1813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" name="任意多边形 91"/>
            <p:cNvSpPr/>
            <p:nvPr/>
          </p:nvSpPr>
          <p:spPr>
            <a:xfrm>
              <a:off x="5689494" y="2943205"/>
              <a:ext cx="221422" cy="538039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163" h="422076">
                  <a:moveTo>
                    <a:pt x="167163" y="422076"/>
                  </a:moveTo>
                  <a:lnTo>
                    <a:pt x="121176" y="24165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" name="任意多边形 92"/>
            <p:cNvSpPr/>
            <p:nvPr/>
          </p:nvSpPr>
          <p:spPr>
            <a:xfrm>
              <a:off x="5641490" y="3242707"/>
              <a:ext cx="131835" cy="477763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95262 w 195262"/>
                <a:gd name="connsiteY0" fmla="*/ 414337 h 414337"/>
                <a:gd name="connsiteX1" fmla="*/ 50296 w 195262"/>
                <a:gd name="connsiteY1" fmla="*/ 317519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31835 w 131835"/>
                <a:gd name="connsiteY0" fmla="*/ 477763 h 477763"/>
                <a:gd name="connsiteX1" fmla="*/ 50296 w 131835"/>
                <a:gd name="connsiteY1" fmla="*/ 317519 h 477763"/>
                <a:gd name="connsiteX2" fmla="*/ 9525 w 131835"/>
                <a:gd name="connsiteY2" fmla="*/ 147638 h 477763"/>
                <a:gd name="connsiteX3" fmla="*/ 0 w 131835"/>
                <a:gd name="connsiteY3" fmla="*/ 0 h 47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35" h="477763">
                  <a:moveTo>
                    <a:pt x="131835" y="477763"/>
                  </a:moveTo>
                  <a:lnTo>
                    <a:pt x="50296" y="317519"/>
                  </a:lnTo>
                  <a:lnTo>
                    <a:pt x="9525" y="147638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任意多边形 93"/>
            <p:cNvSpPr/>
            <p:nvPr/>
          </p:nvSpPr>
          <p:spPr>
            <a:xfrm>
              <a:off x="5652655" y="2604392"/>
              <a:ext cx="14177" cy="402141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  <a:gd name="connsiteX0" fmla="*/ 157163 w 157163"/>
                <a:gd name="connsiteY0" fmla="*/ 290512 h 290512"/>
                <a:gd name="connsiteX1" fmla="*/ 80963 w 157163"/>
                <a:gd name="connsiteY1" fmla="*/ 142875 h 290512"/>
                <a:gd name="connsiteX2" fmla="*/ 0 w 157163"/>
                <a:gd name="connsiteY2" fmla="*/ 0 h 290512"/>
                <a:gd name="connsiteX0" fmla="*/ 157163 w 157163"/>
                <a:gd name="connsiteY0" fmla="*/ 290512 h 290512"/>
                <a:gd name="connsiteX1" fmla="*/ 133350 w 157163"/>
                <a:gd name="connsiteY1" fmla="*/ 147637 h 290512"/>
                <a:gd name="connsiteX2" fmla="*/ 0 w 157163"/>
                <a:gd name="connsiteY2" fmla="*/ 0 h 290512"/>
                <a:gd name="connsiteX0" fmla="*/ 80963 w 80963"/>
                <a:gd name="connsiteY0" fmla="*/ 380999 h 380999"/>
                <a:gd name="connsiteX1" fmla="*/ 57150 w 80963"/>
                <a:gd name="connsiteY1" fmla="*/ 238124 h 380999"/>
                <a:gd name="connsiteX2" fmla="*/ 0 w 80963"/>
                <a:gd name="connsiteY2" fmla="*/ 0 h 380999"/>
                <a:gd name="connsiteX0" fmla="*/ 80963 w 99434"/>
                <a:gd name="connsiteY0" fmla="*/ 380999 h 380999"/>
                <a:gd name="connsiteX1" fmla="*/ 99434 w 99434"/>
                <a:gd name="connsiteY1" fmla="*/ 232838 h 380999"/>
                <a:gd name="connsiteX2" fmla="*/ 0 w 99434"/>
                <a:gd name="connsiteY2" fmla="*/ 0 h 380999"/>
                <a:gd name="connsiteX0" fmla="*/ 80963 w 136433"/>
                <a:gd name="connsiteY0" fmla="*/ 380999 h 380999"/>
                <a:gd name="connsiteX1" fmla="*/ 136433 w 136433"/>
                <a:gd name="connsiteY1" fmla="*/ 232838 h 380999"/>
                <a:gd name="connsiteX2" fmla="*/ 0 w 136433"/>
                <a:gd name="connsiteY2" fmla="*/ 0 h 380999"/>
                <a:gd name="connsiteX0" fmla="*/ 0 w 56461"/>
                <a:gd name="connsiteY0" fmla="*/ 391570 h 391570"/>
                <a:gd name="connsiteX1" fmla="*/ 55470 w 56461"/>
                <a:gd name="connsiteY1" fmla="*/ 243409 h 391570"/>
                <a:gd name="connsiteX2" fmla="*/ 56461 w 56461"/>
                <a:gd name="connsiteY2" fmla="*/ 0 h 391570"/>
                <a:gd name="connsiteX0" fmla="*/ 0 w 14177"/>
                <a:gd name="connsiteY0" fmla="*/ 402141 h 402141"/>
                <a:gd name="connsiteX1" fmla="*/ 13186 w 14177"/>
                <a:gd name="connsiteY1" fmla="*/ 243409 h 402141"/>
                <a:gd name="connsiteX2" fmla="*/ 14177 w 14177"/>
                <a:gd name="connsiteY2" fmla="*/ 0 h 40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77" h="402141">
                  <a:moveTo>
                    <a:pt x="0" y="402141"/>
                  </a:moveTo>
                  <a:lnTo>
                    <a:pt x="13186" y="243409"/>
                  </a:lnTo>
                  <a:cubicBezTo>
                    <a:pt x="13516" y="162273"/>
                    <a:pt x="13847" y="81136"/>
                    <a:pt x="14177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 flipH="1">
            <a:off x="4881853" y="86468"/>
            <a:ext cx="945325" cy="1278003"/>
            <a:chOff x="5269738" y="1757363"/>
            <a:chExt cx="945325" cy="1278003"/>
          </a:xfrm>
        </p:grpSpPr>
        <p:sp>
          <p:nvSpPr>
            <p:cNvPr id="97" name="椭圆 96"/>
            <p:cNvSpPr/>
            <p:nvPr/>
          </p:nvSpPr>
          <p:spPr>
            <a:xfrm>
              <a:off x="5342462" y="231969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5557838" y="2271713"/>
              <a:ext cx="51090" cy="763653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  <a:gd name="connsiteX0" fmla="*/ 167163 w 167163"/>
                <a:gd name="connsiteY0" fmla="*/ 422076 h 422076"/>
                <a:gd name="connsiteX1" fmla="*/ 34885 w 167163"/>
                <a:gd name="connsiteY1" fmla="*/ 372414 h 422076"/>
                <a:gd name="connsiteX2" fmla="*/ 0 w 167163"/>
                <a:gd name="connsiteY2" fmla="*/ 0 h 422076"/>
                <a:gd name="connsiteX0" fmla="*/ 19750 w 34885"/>
                <a:gd name="connsiteY0" fmla="*/ 567781 h 567781"/>
                <a:gd name="connsiteX1" fmla="*/ 34885 w 34885"/>
                <a:gd name="connsiteY1" fmla="*/ 372414 h 567781"/>
                <a:gd name="connsiteX2" fmla="*/ 0 w 34885"/>
                <a:gd name="connsiteY2" fmla="*/ 0 h 56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85" h="567781">
                  <a:moveTo>
                    <a:pt x="19750" y="567781"/>
                  </a:moveTo>
                  <a:lnTo>
                    <a:pt x="34885" y="37241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5269738" y="2530129"/>
              <a:ext cx="125916" cy="463475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95262 w 195262"/>
                <a:gd name="connsiteY0" fmla="*/ 414337 h 414337"/>
                <a:gd name="connsiteX1" fmla="*/ 50296 w 195262"/>
                <a:gd name="connsiteY1" fmla="*/ 317519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31835 w 131835"/>
                <a:gd name="connsiteY0" fmla="*/ 477763 h 477763"/>
                <a:gd name="connsiteX1" fmla="*/ 50296 w 131835"/>
                <a:gd name="connsiteY1" fmla="*/ 317519 h 477763"/>
                <a:gd name="connsiteX2" fmla="*/ 9525 w 131835"/>
                <a:gd name="connsiteY2" fmla="*/ 147638 h 477763"/>
                <a:gd name="connsiteX3" fmla="*/ 0 w 131835"/>
                <a:gd name="connsiteY3" fmla="*/ 0 h 477763"/>
                <a:gd name="connsiteX0" fmla="*/ 165173 w 165173"/>
                <a:gd name="connsiteY0" fmla="*/ 477763 h 477763"/>
                <a:gd name="connsiteX1" fmla="*/ 83634 w 165173"/>
                <a:gd name="connsiteY1" fmla="*/ 317519 h 477763"/>
                <a:gd name="connsiteX2" fmla="*/ 0 w 165173"/>
                <a:gd name="connsiteY2" fmla="*/ 157163 h 477763"/>
                <a:gd name="connsiteX3" fmla="*/ 33338 w 165173"/>
                <a:gd name="connsiteY3" fmla="*/ 0 h 477763"/>
                <a:gd name="connsiteX0" fmla="*/ 233939 w 233939"/>
                <a:gd name="connsiteY0" fmla="*/ 477763 h 477763"/>
                <a:gd name="connsiteX1" fmla="*/ 0 w 233939"/>
                <a:gd name="connsiteY1" fmla="*/ 355619 h 477763"/>
                <a:gd name="connsiteX2" fmla="*/ 68766 w 233939"/>
                <a:gd name="connsiteY2" fmla="*/ 157163 h 477763"/>
                <a:gd name="connsiteX3" fmla="*/ 102104 w 233939"/>
                <a:gd name="connsiteY3" fmla="*/ 0 h 477763"/>
                <a:gd name="connsiteX0" fmla="*/ 19627 w 102104"/>
                <a:gd name="connsiteY0" fmla="*/ 468238 h 468238"/>
                <a:gd name="connsiteX1" fmla="*/ 0 w 102104"/>
                <a:gd name="connsiteY1" fmla="*/ 355619 h 468238"/>
                <a:gd name="connsiteX2" fmla="*/ 68766 w 102104"/>
                <a:gd name="connsiteY2" fmla="*/ 157163 h 468238"/>
                <a:gd name="connsiteX3" fmla="*/ 102104 w 102104"/>
                <a:gd name="connsiteY3" fmla="*/ 0 h 468238"/>
                <a:gd name="connsiteX0" fmla="*/ 19627 w 125916"/>
                <a:gd name="connsiteY0" fmla="*/ 463475 h 463475"/>
                <a:gd name="connsiteX1" fmla="*/ 0 w 125916"/>
                <a:gd name="connsiteY1" fmla="*/ 350856 h 463475"/>
                <a:gd name="connsiteX2" fmla="*/ 68766 w 125916"/>
                <a:gd name="connsiteY2" fmla="*/ 152400 h 463475"/>
                <a:gd name="connsiteX3" fmla="*/ 125916 w 125916"/>
                <a:gd name="connsiteY3" fmla="*/ 0 h 46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16" h="463475">
                  <a:moveTo>
                    <a:pt x="19627" y="463475"/>
                  </a:moveTo>
                  <a:lnTo>
                    <a:pt x="0" y="350856"/>
                  </a:lnTo>
                  <a:lnTo>
                    <a:pt x="68766" y="152400"/>
                  </a:lnTo>
                  <a:lnTo>
                    <a:pt x="12591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5505450" y="2019300"/>
              <a:ext cx="242888" cy="314325"/>
            </a:xfrm>
            <a:custGeom>
              <a:avLst/>
              <a:gdLst>
                <a:gd name="connsiteX0" fmla="*/ 0 w 242888"/>
                <a:gd name="connsiteY0" fmla="*/ 314325 h 314325"/>
                <a:gd name="connsiteX1" fmla="*/ 119063 w 242888"/>
                <a:gd name="connsiteY1" fmla="*/ 157163 h 314325"/>
                <a:gd name="connsiteX2" fmla="*/ 242888 w 242888"/>
                <a:gd name="connsiteY2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88" h="314325">
                  <a:moveTo>
                    <a:pt x="0" y="314325"/>
                  </a:moveTo>
                  <a:lnTo>
                    <a:pt x="119063" y="157163"/>
                  </a:lnTo>
                  <a:lnTo>
                    <a:pt x="24288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5753100" y="1757363"/>
              <a:ext cx="461963" cy="257175"/>
            </a:xfrm>
            <a:custGeom>
              <a:avLst/>
              <a:gdLst>
                <a:gd name="connsiteX0" fmla="*/ 0 w 461963"/>
                <a:gd name="connsiteY0" fmla="*/ 257175 h 257175"/>
                <a:gd name="connsiteX1" fmla="*/ 233363 w 461963"/>
                <a:gd name="connsiteY1" fmla="*/ 95250 h 257175"/>
                <a:gd name="connsiteX2" fmla="*/ 433388 w 461963"/>
                <a:gd name="connsiteY2" fmla="*/ 61912 h 257175"/>
                <a:gd name="connsiteX3" fmla="*/ 461963 w 461963"/>
                <a:gd name="connsiteY3" fmla="*/ 0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963" h="257175">
                  <a:moveTo>
                    <a:pt x="0" y="257175"/>
                  </a:moveTo>
                  <a:lnTo>
                    <a:pt x="233363" y="95250"/>
                  </a:lnTo>
                  <a:lnTo>
                    <a:pt x="433388" y="61912"/>
                  </a:lnTo>
                  <a:lnTo>
                    <a:pt x="461963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5519738" y="1919288"/>
              <a:ext cx="233362" cy="104775"/>
            </a:xfrm>
            <a:custGeom>
              <a:avLst/>
              <a:gdLst>
                <a:gd name="connsiteX0" fmla="*/ 0 w 233362"/>
                <a:gd name="connsiteY0" fmla="*/ 0 h 104775"/>
                <a:gd name="connsiteX1" fmla="*/ 90487 w 233362"/>
                <a:gd name="connsiteY1" fmla="*/ 66675 h 104775"/>
                <a:gd name="connsiteX2" fmla="*/ 233362 w 233362"/>
                <a:gd name="connsiteY2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2" h="104775">
                  <a:moveTo>
                    <a:pt x="0" y="0"/>
                  </a:moveTo>
                  <a:lnTo>
                    <a:pt x="90487" y="66675"/>
                  </a:lnTo>
                  <a:lnTo>
                    <a:pt x="233362" y="1047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" name="组合 103"/>
          <p:cNvGrpSpPr/>
          <p:nvPr/>
        </p:nvGrpSpPr>
        <p:grpSpPr>
          <a:xfrm flipH="1">
            <a:off x="4613730" y="414008"/>
            <a:ext cx="1181100" cy="956873"/>
            <a:chOff x="4972050" y="1785938"/>
            <a:chExt cx="1181100" cy="956873"/>
          </a:xfrm>
        </p:grpSpPr>
        <p:sp>
          <p:nvSpPr>
            <p:cNvPr id="105" name="椭圆 104"/>
            <p:cNvSpPr/>
            <p:nvPr/>
          </p:nvSpPr>
          <p:spPr>
            <a:xfrm>
              <a:off x="5129736" y="208428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5278785" y="2093458"/>
              <a:ext cx="80614" cy="649353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  <a:gd name="connsiteX0" fmla="*/ 167163 w 167163"/>
                <a:gd name="connsiteY0" fmla="*/ 422076 h 422076"/>
                <a:gd name="connsiteX1" fmla="*/ 34885 w 167163"/>
                <a:gd name="connsiteY1" fmla="*/ 372414 h 422076"/>
                <a:gd name="connsiteX2" fmla="*/ 0 w 167163"/>
                <a:gd name="connsiteY2" fmla="*/ 0 h 422076"/>
                <a:gd name="connsiteX0" fmla="*/ 19750 w 34885"/>
                <a:gd name="connsiteY0" fmla="*/ 567781 h 567781"/>
                <a:gd name="connsiteX1" fmla="*/ 34885 w 34885"/>
                <a:gd name="connsiteY1" fmla="*/ 372414 h 567781"/>
                <a:gd name="connsiteX2" fmla="*/ 0 w 34885"/>
                <a:gd name="connsiteY2" fmla="*/ 0 h 567781"/>
                <a:gd name="connsiteX0" fmla="*/ 33643 w 33643"/>
                <a:gd name="connsiteY0" fmla="*/ 567781 h 567781"/>
                <a:gd name="connsiteX1" fmla="*/ 0 w 33643"/>
                <a:gd name="connsiteY1" fmla="*/ 315759 h 567781"/>
                <a:gd name="connsiteX2" fmla="*/ 13893 w 33643"/>
                <a:gd name="connsiteY2" fmla="*/ 0 h 567781"/>
                <a:gd name="connsiteX0" fmla="*/ 0 w 55044"/>
                <a:gd name="connsiteY0" fmla="*/ 482798 h 482798"/>
                <a:gd name="connsiteX1" fmla="*/ 41151 w 55044"/>
                <a:gd name="connsiteY1" fmla="*/ 315759 h 482798"/>
                <a:gd name="connsiteX2" fmla="*/ 55044 w 55044"/>
                <a:gd name="connsiteY2" fmla="*/ 0 h 48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44" h="482798">
                  <a:moveTo>
                    <a:pt x="0" y="482798"/>
                  </a:moveTo>
                  <a:lnTo>
                    <a:pt x="41151" y="315759"/>
                  </a:lnTo>
                  <a:lnTo>
                    <a:pt x="55044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5307013" y="1957388"/>
              <a:ext cx="279400" cy="169408"/>
            </a:xfrm>
            <a:custGeom>
              <a:avLst/>
              <a:gdLst>
                <a:gd name="connsiteX0" fmla="*/ 0 w 242888"/>
                <a:gd name="connsiteY0" fmla="*/ 314325 h 314325"/>
                <a:gd name="connsiteX1" fmla="*/ 119063 w 242888"/>
                <a:gd name="connsiteY1" fmla="*/ 157163 h 314325"/>
                <a:gd name="connsiteX2" fmla="*/ 242888 w 242888"/>
                <a:gd name="connsiteY2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88" h="314325">
                  <a:moveTo>
                    <a:pt x="0" y="314325"/>
                  </a:moveTo>
                  <a:lnTo>
                    <a:pt x="119063" y="157163"/>
                  </a:lnTo>
                  <a:lnTo>
                    <a:pt x="24288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4972050" y="2243138"/>
              <a:ext cx="157163" cy="400050"/>
            </a:xfrm>
            <a:custGeom>
              <a:avLst/>
              <a:gdLst>
                <a:gd name="connsiteX0" fmla="*/ 157163 w 157163"/>
                <a:gd name="connsiteY0" fmla="*/ 0 h 400050"/>
                <a:gd name="connsiteX1" fmla="*/ 80963 w 157163"/>
                <a:gd name="connsiteY1" fmla="*/ 119062 h 400050"/>
                <a:gd name="connsiteX2" fmla="*/ 4763 w 157163"/>
                <a:gd name="connsiteY2" fmla="*/ 290512 h 400050"/>
                <a:gd name="connsiteX3" fmla="*/ 0 w 157163"/>
                <a:gd name="connsiteY3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63" h="400050">
                  <a:moveTo>
                    <a:pt x="157163" y="0"/>
                  </a:moveTo>
                  <a:lnTo>
                    <a:pt x="80963" y="119062"/>
                  </a:lnTo>
                  <a:lnTo>
                    <a:pt x="4763" y="290512"/>
                  </a:lnTo>
                  <a:lnTo>
                    <a:pt x="0" y="400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5591175" y="1871663"/>
              <a:ext cx="561975" cy="85725"/>
            </a:xfrm>
            <a:custGeom>
              <a:avLst/>
              <a:gdLst>
                <a:gd name="connsiteX0" fmla="*/ 561975 w 561975"/>
                <a:gd name="connsiteY0" fmla="*/ 14287 h 85725"/>
                <a:gd name="connsiteX1" fmla="*/ 500063 w 561975"/>
                <a:gd name="connsiteY1" fmla="*/ 42862 h 85725"/>
                <a:gd name="connsiteX2" fmla="*/ 338138 w 561975"/>
                <a:gd name="connsiteY2" fmla="*/ 0 h 85725"/>
                <a:gd name="connsiteX3" fmla="*/ 0 w 561975"/>
                <a:gd name="connsiteY3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" h="85725">
                  <a:moveTo>
                    <a:pt x="561975" y="14287"/>
                  </a:moveTo>
                  <a:lnTo>
                    <a:pt x="500063" y="42862"/>
                  </a:lnTo>
                  <a:lnTo>
                    <a:pt x="338138" y="0"/>
                  </a:lnTo>
                  <a:lnTo>
                    <a:pt x="0" y="857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5467350" y="1785938"/>
              <a:ext cx="123825" cy="180975"/>
            </a:xfrm>
            <a:custGeom>
              <a:avLst/>
              <a:gdLst>
                <a:gd name="connsiteX0" fmla="*/ 85725 w 123825"/>
                <a:gd name="connsiteY0" fmla="*/ 0 h 180975"/>
                <a:gd name="connsiteX1" fmla="*/ 123825 w 123825"/>
                <a:gd name="connsiteY1" fmla="*/ 57150 h 180975"/>
                <a:gd name="connsiteX2" fmla="*/ 0 w 123825"/>
                <a:gd name="connsiteY2" fmla="*/ 71437 h 180975"/>
                <a:gd name="connsiteX3" fmla="*/ 119063 w 123825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80975">
                  <a:moveTo>
                    <a:pt x="85725" y="0"/>
                  </a:moveTo>
                  <a:lnTo>
                    <a:pt x="123825" y="57150"/>
                  </a:lnTo>
                  <a:lnTo>
                    <a:pt x="0" y="71437"/>
                  </a:lnTo>
                  <a:lnTo>
                    <a:pt x="119063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 flipH="1">
            <a:off x="5014377" y="578922"/>
            <a:ext cx="909638" cy="685800"/>
            <a:chOff x="5038725" y="1828800"/>
            <a:chExt cx="909638" cy="685800"/>
          </a:xfrm>
        </p:grpSpPr>
        <p:sp>
          <p:nvSpPr>
            <p:cNvPr id="113" name="椭圆 112"/>
            <p:cNvSpPr/>
            <p:nvPr/>
          </p:nvSpPr>
          <p:spPr>
            <a:xfrm>
              <a:off x="5206164" y="1885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5038725" y="2057401"/>
              <a:ext cx="433388" cy="300038"/>
            </a:xfrm>
            <a:custGeom>
              <a:avLst/>
              <a:gdLst>
                <a:gd name="connsiteX0" fmla="*/ 395288 w 395288"/>
                <a:gd name="connsiteY0" fmla="*/ 0 h 276225"/>
                <a:gd name="connsiteX1" fmla="*/ 247650 w 395288"/>
                <a:gd name="connsiteY1" fmla="*/ 76200 h 276225"/>
                <a:gd name="connsiteX2" fmla="*/ 90488 w 395288"/>
                <a:gd name="connsiteY2" fmla="*/ 195262 h 276225"/>
                <a:gd name="connsiteX3" fmla="*/ 0 w 395288"/>
                <a:gd name="connsiteY3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88" h="276225">
                  <a:moveTo>
                    <a:pt x="395288" y="0"/>
                  </a:moveTo>
                  <a:lnTo>
                    <a:pt x="247650" y="76200"/>
                  </a:lnTo>
                  <a:lnTo>
                    <a:pt x="90488" y="195262"/>
                  </a:lnTo>
                  <a:lnTo>
                    <a:pt x="0" y="2762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5419725" y="2024063"/>
              <a:ext cx="209550" cy="38100"/>
            </a:xfrm>
            <a:custGeom>
              <a:avLst/>
              <a:gdLst>
                <a:gd name="connsiteX0" fmla="*/ 0 w 209550"/>
                <a:gd name="connsiteY0" fmla="*/ 0 h 38100"/>
                <a:gd name="connsiteX1" fmla="*/ 209550 w 209550"/>
                <a:gd name="connsiteY1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" h="38100">
                  <a:moveTo>
                    <a:pt x="0" y="0"/>
                  </a:moveTo>
                  <a:lnTo>
                    <a:pt x="209550" y="381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5048250" y="1828800"/>
              <a:ext cx="233363" cy="61913"/>
            </a:xfrm>
            <a:custGeom>
              <a:avLst/>
              <a:gdLst>
                <a:gd name="connsiteX0" fmla="*/ 0 w 233363"/>
                <a:gd name="connsiteY0" fmla="*/ 14288 h 61913"/>
                <a:gd name="connsiteX1" fmla="*/ 76200 w 233363"/>
                <a:gd name="connsiteY1" fmla="*/ 0 h 61913"/>
                <a:gd name="connsiteX2" fmla="*/ 233363 w 233363"/>
                <a:gd name="connsiteY2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3" h="61913">
                  <a:moveTo>
                    <a:pt x="0" y="14288"/>
                  </a:moveTo>
                  <a:lnTo>
                    <a:pt x="76200" y="0"/>
                  </a:lnTo>
                  <a:lnTo>
                    <a:pt x="233363" y="6191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5624513" y="2071688"/>
              <a:ext cx="323850" cy="442912"/>
            </a:xfrm>
            <a:custGeom>
              <a:avLst/>
              <a:gdLst>
                <a:gd name="connsiteX0" fmla="*/ 323850 w 323850"/>
                <a:gd name="connsiteY0" fmla="*/ 442912 h 442912"/>
                <a:gd name="connsiteX1" fmla="*/ 276225 w 323850"/>
                <a:gd name="connsiteY1" fmla="*/ 414337 h 442912"/>
                <a:gd name="connsiteX2" fmla="*/ 247650 w 323850"/>
                <a:gd name="connsiteY2" fmla="*/ 190500 h 442912"/>
                <a:gd name="connsiteX3" fmla="*/ 0 w 323850"/>
                <a:gd name="connsiteY3" fmla="*/ 0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442912">
                  <a:moveTo>
                    <a:pt x="323850" y="442912"/>
                  </a:moveTo>
                  <a:lnTo>
                    <a:pt x="276225" y="414337"/>
                  </a:lnTo>
                  <a:lnTo>
                    <a:pt x="247650" y="19050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5619750" y="1962150"/>
              <a:ext cx="228600" cy="161925"/>
            </a:xfrm>
            <a:custGeom>
              <a:avLst/>
              <a:gdLst>
                <a:gd name="connsiteX0" fmla="*/ 0 w 228600"/>
                <a:gd name="connsiteY0" fmla="*/ 104775 h 161925"/>
                <a:gd name="connsiteX1" fmla="*/ 4763 w 228600"/>
                <a:gd name="connsiteY1" fmla="*/ 0 h 161925"/>
                <a:gd name="connsiteX2" fmla="*/ 138113 w 228600"/>
                <a:gd name="connsiteY2" fmla="*/ 161925 h 161925"/>
                <a:gd name="connsiteX3" fmla="*/ 228600 w 228600"/>
                <a:gd name="connsiteY3" fmla="*/ 14763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161925">
                  <a:moveTo>
                    <a:pt x="0" y="104775"/>
                  </a:moveTo>
                  <a:lnTo>
                    <a:pt x="4763" y="0"/>
                  </a:lnTo>
                  <a:lnTo>
                    <a:pt x="138113" y="161925"/>
                  </a:lnTo>
                  <a:lnTo>
                    <a:pt x="228600" y="1476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 flipH="1">
            <a:off x="4654013" y="655762"/>
            <a:ext cx="681038" cy="578859"/>
            <a:chOff x="4752975" y="2316741"/>
            <a:chExt cx="681038" cy="578859"/>
          </a:xfrm>
        </p:grpSpPr>
        <p:sp>
          <p:nvSpPr>
            <p:cNvPr id="121" name="椭圆 120"/>
            <p:cNvSpPr/>
            <p:nvPr/>
          </p:nvSpPr>
          <p:spPr>
            <a:xfrm>
              <a:off x="5022239" y="231674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5057775" y="2466975"/>
              <a:ext cx="376238" cy="100013"/>
            </a:xfrm>
            <a:custGeom>
              <a:avLst/>
              <a:gdLst>
                <a:gd name="connsiteX0" fmla="*/ 0 w 376238"/>
                <a:gd name="connsiteY0" fmla="*/ 76200 h 100013"/>
                <a:gd name="connsiteX1" fmla="*/ 209550 w 376238"/>
                <a:gd name="connsiteY1" fmla="*/ 100013 h 100013"/>
                <a:gd name="connsiteX2" fmla="*/ 347663 w 376238"/>
                <a:gd name="connsiteY2" fmla="*/ 76200 h 100013"/>
                <a:gd name="connsiteX3" fmla="*/ 376238 w 376238"/>
                <a:gd name="connsiteY3" fmla="*/ 0 h 10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38" h="100013">
                  <a:moveTo>
                    <a:pt x="0" y="76200"/>
                  </a:moveTo>
                  <a:lnTo>
                    <a:pt x="209550" y="100013"/>
                  </a:lnTo>
                  <a:lnTo>
                    <a:pt x="347663" y="76200"/>
                  </a:lnTo>
                  <a:lnTo>
                    <a:pt x="37623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4752975" y="2509838"/>
              <a:ext cx="309563" cy="52387"/>
            </a:xfrm>
            <a:custGeom>
              <a:avLst/>
              <a:gdLst>
                <a:gd name="connsiteX0" fmla="*/ 0 w 309563"/>
                <a:gd name="connsiteY0" fmla="*/ 52387 h 52387"/>
                <a:gd name="connsiteX1" fmla="*/ 100013 w 309563"/>
                <a:gd name="connsiteY1" fmla="*/ 0 h 52387"/>
                <a:gd name="connsiteX2" fmla="*/ 257175 w 309563"/>
                <a:gd name="connsiteY2" fmla="*/ 4762 h 52387"/>
                <a:gd name="connsiteX3" fmla="*/ 309563 w 309563"/>
                <a:gd name="connsiteY3" fmla="*/ 1905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3" h="52387">
                  <a:moveTo>
                    <a:pt x="0" y="52387"/>
                  </a:moveTo>
                  <a:lnTo>
                    <a:pt x="100013" y="0"/>
                  </a:lnTo>
                  <a:lnTo>
                    <a:pt x="257175" y="4762"/>
                  </a:lnTo>
                  <a:lnTo>
                    <a:pt x="309563" y="19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4938713" y="2528888"/>
              <a:ext cx="128587" cy="366712"/>
            </a:xfrm>
            <a:custGeom>
              <a:avLst/>
              <a:gdLst>
                <a:gd name="connsiteX0" fmla="*/ 123825 w 128587"/>
                <a:gd name="connsiteY0" fmla="*/ 0 h 366712"/>
                <a:gd name="connsiteX1" fmla="*/ 0 w 128587"/>
                <a:gd name="connsiteY1" fmla="*/ 85725 h 366712"/>
                <a:gd name="connsiteX2" fmla="*/ 4762 w 128587"/>
                <a:gd name="connsiteY2" fmla="*/ 214312 h 366712"/>
                <a:gd name="connsiteX3" fmla="*/ 128587 w 128587"/>
                <a:gd name="connsiteY3" fmla="*/ 185737 h 366712"/>
                <a:gd name="connsiteX4" fmla="*/ 61912 w 128587"/>
                <a:gd name="connsiteY4" fmla="*/ 300037 h 366712"/>
                <a:gd name="connsiteX5" fmla="*/ 90487 w 128587"/>
                <a:gd name="connsiteY5" fmla="*/ 366712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7" h="366712">
                  <a:moveTo>
                    <a:pt x="123825" y="0"/>
                  </a:moveTo>
                  <a:lnTo>
                    <a:pt x="0" y="85725"/>
                  </a:lnTo>
                  <a:lnTo>
                    <a:pt x="4762" y="214312"/>
                  </a:lnTo>
                  <a:lnTo>
                    <a:pt x="128587" y="185737"/>
                  </a:lnTo>
                  <a:lnTo>
                    <a:pt x="61912" y="300037"/>
                  </a:lnTo>
                  <a:lnTo>
                    <a:pt x="90487" y="3667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" name="组合 125"/>
          <p:cNvGrpSpPr/>
          <p:nvPr/>
        </p:nvGrpSpPr>
        <p:grpSpPr>
          <a:xfrm>
            <a:off x="4962223" y="377591"/>
            <a:ext cx="208800" cy="896778"/>
            <a:chOff x="6249829" y="474820"/>
            <a:chExt cx="208800" cy="896778"/>
          </a:xfrm>
        </p:grpSpPr>
        <p:sp>
          <p:nvSpPr>
            <p:cNvPr id="127" name="任意多边形 126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椭圆 127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4821300" y="318339"/>
            <a:ext cx="271464" cy="920592"/>
            <a:chOff x="7020832" y="370045"/>
            <a:chExt cx="271464" cy="920592"/>
          </a:xfrm>
        </p:grpSpPr>
        <p:sp>
          <p:nvSpPr>
            <p:cNvPr id="134" name="椭圆 13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7182758" y="646213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7034212" y="628648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7181850" y="962025"/>
              <a:ext cx="80963" cy="3286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63" h="328612">
                  <a:moveTo>
                    <a:pt x="0" y="0"/>
                  </a:moveTo>
                  <a:lnTo>
                    <a:pt x="14288" y="147637"/>
                  </a:lnTo>
                  <a:lnTo>
                    <a:pt x="80963" y="319087"/>
                  </a:lnTo>
                  <a:lnTo>
                    <a:pt x="42863" y="3286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7020832" y="96053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4894804" y="412536"/>
            <a:ext cx="208800" cy="987270"/>
            <a:chOff x="2765967" y="2036549"/>
            <a:chExt cx="208800" cy="987270"/>
          </a:xfrm>
        </p:grpSpPr>
        <p:sp>
          <p:nvSpPr>
            <p:cNvPr id="148" name="椭圆 147"/>
            <p:cNvSpPr/>
            <p:nvPr/>
          </p:nvSpPr>
          <p:spPr>
            <a:xfrm>
              <a:off x="2765967" y="203654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2869314" y="225229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2874984" y="2312717"/>
              <a:ext cx="52388" cy="219074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109538"/>
                <a:gd name="connsiteY0" fmla="*/ 0 h 219074"/>
                <a:gd name="connsiteX1" fmla="*/ 109538 w 109538"/>
                <a:gd name="connsiteY1" fmla="*/ 157162 h 219074"/>
                <a:gd name="connsiteX2" fmla="*/ 19048 w 109538"/>
                <a:gd name="connsiteY2" fmla="*/ 219074 h 219074"/>
                <a:gd name="connsiteX0" fmla="*/ 0 w 52388"/>
                <a:gd name="connsiteY0" fmla="*/ 0 h 219074"/>
                <a:gd name="connsiteX1" fmla="*/ 52388 w 52388"/>
                <a:gd name="connsiteY1" fmla="*/ 147637 h 219074"/>
                <a:gd name="connsiteX2" fmla="*/ 19048 w 52388"/>
                <a:gd name="connsiteY2" fmla="*/ 219074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219074">
                  <a:moveTo>
                    <a:pt x="0" y="0"/>
                  </a:moveTo>
                  <a:lnTo>
                    <a:pt x="52388" y="147637"/>
                  </a:lnTo>
                  <a:cubicBezTo>
                    <a:pt x="30163" y="157162"/>
                    <a:pt x="41273" y="209549"/>
                    <a:pt x="19048" y="2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2797876" y="2295152"/>
              <a:ext cx="71438" cy="209549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14300 w 142875"/>
                <a:gd name="connsiteY1" fmla="*/ 161924 h 223837"/>
                <a:gd name="connsiteX2" fmla="*/ 0 w 142875"/>
                <a:gd name="connsiteY2" fmla="*/ 223837 h 223837"/>
                <a:gd name="connsiteX0" fmla="*/ 71438 w 71438"/>
                <a:gd name="connsiteY0" fmla="*/ 0 h 209549"/>
                <a:gd name="connsiteX1" fmla="*/ 42863 w 71438"/>
                <a:gd name="connsiteY1" fmla="*/ 161924 h 209549"/>
                <a:gd name="connsiteX2" fmla="*/ 0 w 71438"/>
                <a:gd name="connsiteY2" fmla="*/ 209549 h 20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38" h="209549">
                  <a:moveTo>
                    <a:pt x="71438" y="0"/>
                  </a:moveTo>
                  <a:lnTo>
                    <a:pt x="42863" y="161924"/>
                  </a:lnTo>
                  <a:lnTo>
                    <a:pt x="0" y="2095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2827360" y="2627038"/>
              <a:ext cx="57150" cy="24764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85725 w 157162"/>
                <a:gd name="connsiteY2" fmla="*/ 133350 h 323850"/>
                <a:gd name="connsiteX3" fmla="*/ 152400 w 157162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109537 w 157162"/>
                <a:gd name="connsiteY2" fmla="*/ 123825 h 323850"/>
                <a:gd name="connsiteX3" fmla="*/ 152400 w 157162"/>
                <a:gd name="connsiteY3" fmla="*/ 0 h 323850"/>
                <a:gd name="connsiteX0" fmla="*/ 0 w 185737"/>
                <a:gd name="connsiteY0" fmla="*/ 323850 h 323850"/>
                <a:gd name="connsiteX1" fmla="*/ 185737 w 185737"/>
                <a:gd name="connsiteY1" fmla="*/ 233363 h 323850"/>
                <a:gd name="connsiteX2" fmla="*/ 109537 w 185737"/>
                <a:gd name="connsiteY2" fmla="*/ 123825 h 323850"/>
                <a:gd name="connsiteX3" fmla="*/ 152400 w 185737"/>
                <a:gd name="connsiteY3" fmla="*/ 0 h 323850"/>
                <a:gd name="connsiteX0" fmla="*/ 61913 w 76200"/>
                <a:gd name="connsiteY0" fmla="*/ 290512 h 290512"/>
                <a:gd name="connsiteX1" fmla="*/ 76200 w 76200"/>
                <a:gd name="connsiteY1" fmla="*/ 233363 h 290512"/>
                <a:gd name="connsiteX2" fmla="*/ 0 w 76200"/>
                <a:gd name="connsiteY2" fmla="*/ 123825 h 290512"/>
                <a:gd name="connsiteX3" fmla="*/ 42863 w 76200"/>
                <a:gd name="connsiteY3" fmla="*/ 0 h 290512"/>
                <a:gd name="connsiteX0" fmla="*/ 61913 w 85725"/>
                <a:gd name="connsiteY0" fmla="*/ 290512 h 290512"/>
                <a:gd name="connsiteX1" fmla="*/ 85725 w 85725"/>
                <a:gd name="connsiteY1" fmla="*/ 180975 h 290512"/>
                <a:gd name="connsiteX2" fmla="*/ 0 w 85725"/>
                <a:gd name="connsiteY2" fmla="*/ 123825 h 290512"/>
                <a:gd name="connsiteX3" fmla="*/ 42863 w 85725"/>
                <a:gd name="connsiteY3" fmla="*/ 0 h 290512"/>
                <a:gd name="connsiteX0" fmla="*/ 38100 w 85725"/>
                <a:gd name="connsiteY0" fmla="*/ 257174 h 257174"/>
                <a:gd name="connsiteX1" fmla="*/ 85725 w 85725"/>
                <a:gd name="connsiteY1" fmla="*/ 180975 h 257174"/>
                <a:gd name="connsiteX2" fmla="*/ 0 w 85725"/>
                <a:gd name="connsiteY2" fmla="*/ 123825 h 257174"/>
                <a:gd name="connsiteX3" fmla="*/ 42863 w 85725"/>
                <a:gd name="connsiteY3" fmla="*/ 0 h 257174"/>
                <a:gd name="connsiteX0" fmla="*/ 38100 w 80963"/>
                <a:gd name="connsiteY0" fmla="*/ 257174 h 257174"/>
                <a:gd name="connsiteX1" fmla="*/ 80963 w 80963"/>
                <a:gd name="connsiteY1" fmla="*/ 209550 h 257174"/>
                <a:gd name="connsiteX2" fmla="*/ 0 w 80963"/>
                <a:gd name="connsiteY2" fmla="*/ 123825 h 257174"/>
                <a:gd name="connsiteX3" fmla="*/ 42863 w 80963"/>
                <a:gd name="connsiteY3" fmla="*/ 0 h 257174"/>
                <a:gd name="connsiteX0" fmla="*/ 14288 w 80963"/>
                <a:gd name="connsiteY0" fmla="*/ 247649 h 247649"/>
                <a:gd name="connsiteX1" fmla="*/ 80963 w 80963"/>
                <a:gd name="connsiteY1" fmla="*/ 209550 h 247649"/>
                <a:gd name="connsiteX2" fmla="*/ 0 w 80963"/>
                <a:gd name="connsiteY2" fmla="*/ 123825 h 247649"/>
                <a:gd name="connsiteX3" fmla="*/ 42863 w 80963"/>
                <a:gd name="connsiteY3" fmla="*/ 0 h 247649"/>
                <a:gd name="connsiteX0" fmla="*/ 9525 w 76200"/>
                <a:gd name="connsiteY0" fmla="*/ 247649 h 247649"/>
                <a:gd name="connsiteX1" fmla="*/ 76200 w 76200"/>
                <a:gd name="connsiteY1" fmla="*/ 209550 h 247649"/>
                <a:gd name="connsiteX2" fmla="*/ 0 w 76200"/>
                <a:gd name="connsiteY2" fmla="*/ 128587 h 247649"/>
                <a:gd name="connsiteX3" fmla="*/ 38100 w 76200"/>
                <a:gd name="connsiteY3" fmla="*/ 0 h 247649"/>
                <a:gd name="connsiteX0" fmla="*/ 952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2857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247649">
                  <a:moveTo>
                    <a:pt x="28575" y="247649"/>
                  </a:moveTo>
                  <a:lnTo>
                    <a:pt x="57150" y="204787"/>
                  </a:lnTo>
                  <a:lnTo>
                    <a:pt x="0" y="128587"/>
                  </a:lnTo>
                  <a:lnTo>
                    <a:pt x="381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2783588" y="2628530"/>
              <a:ext cx="90487" cy="39528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14287 w 95250"/>
                <a:gd name="connsiteY0" fmla="*/ 0 h 366712"/>
                <a:gd name="connsiteX1" fmla="*/ 0 w 95250"/>
                <a:gd name="connsiteY1" fmla="*/ 157162 h 366712"/>
                <a:gd name="connsiteX2" fmla="*/ 95250 w 95250"/>
                <a:gd name="connsiteY2" fmla="*/ 319087 h 366712"/>
                <a:gd name="connsiteX3" fmla="*/ 19050 w 95250"/>
                <a:gd name="connsiteY3" fmla="*/ 366712 h 366712"/>
                <a:gd name="connsiteX0" fmla="*/ 14287 w 19050"/>
                <a:gd name="connsiteY0" fmla="*/ 0 h 366712"/>
                <a:gd name="connsiteX1" fmla="*/ 0 w 19050"/>
                <a:gd name="connsiteY1" fmla="*/ 157162 h 366712"/>
                <a:gd name="connsiteX2" fmla="*/ 14287 w 19050"/>
                <a:gd name="connsiteY2" fmla="*/ 295275 h 366712"/>
                <a:gd name="connsiteX3" fmla="*/ 19050 w 19050"/>
                <a:gd name="connsiteY3" fmla="*/ 366712 h 366712"/>
                <a:gd name="connsiteX0" fmla="*/ 14287 w 14287"/>
                <a:gd name="connsiteY0" fmla="*/ 0 h 371475"/>
                <a:gd name="connsiteX1" fmla="*/ 0 w 14287"/>
                <a:gd name="connsiteY1" fmla="*/ 157162 h 371475"/>
                <a:gd name="connsiteX2" fmla="*/ 14287 w 14287"/>
                <a:gd name="connsiteY2" fmla="*/ 295275 h 371475"/>
                <a:gd name="connsiteX3" fmla="*/ 0 w 14287"/>
                <a:gd name="connsiteY3" fmla="*/ 371475 h 371475"/>
                <a:gd name="connsiteX0" fmla="*/ 33337 w 33337"/>
                <a:gd name="connsiteY0" fmla="*/ 0 h 366713"/>
                <a:gd name="connsiteX1" fmla="*/ 19050 w 33337"/>
                <a:gd name="connsiteY1" fmla="*/ 157162 h 366713"/>
                <a:gd name="connsiteX2" fmla="*/ 33337 w 33337"/>
                <a:gd name="connsiteY2" fmla="*/ 295275 h 366713"/>
                <a:gd name="connsiteX3" fmla="*/ 0 w 33337"/>
                <a:gd name="connsiteY3" fmla="*/ 366713 h 366713"/>
                <a:gd name="connsiteX0" fmla="*/ 33337 w 33337"/>
                <a:gd name="connsiteY0" fmla="*/ 0 h 366713"/>
                <a:gd name="connsiteX1" fmla="*/ 19050 w 33337"/>
                <a:gd name="connsiteY1" fmla="*/ 157162 h 366713"/>
                <a:gd name="connsiteX2" fmla="*/ 23812 w 33337"/>
                <a:gd name="connsiteY2" fmla="*/ 319087 h 366713"/>
                <a:gd name="connsiteX3" fmla="*/ 0 w 33337"/>
                <a:gd name="connsiteY3" fmla="*/ 366713 h 366713"/>
                <a:gd name="connsiteX0" fmla="*/ 33337 w 33337"/>
                <a:gd name="connsiteY0" fmla="*/ 0 h 390526"/>
                <a:gd name="connsiteX1" fmla="*/ 19050 w 33337"/>
                <a:gd name="connsiteY1" fmla="*/ 157162 h 390526"/>
                <a:gd name="connsiteX2" fmla="*/ 23812 w 33337"/>
                <a:gd name="connsiteY2" fmla="*/ 319087 h 390526"/>
                <a:gd name="connsiteX3" fmla="*/ 0 w 33337"/>
                <a:gd name="connsiteY3" fmla="*/ 390526 h 390526"/>
                <a:gd name="connsiteX0" fmla="*/ 52387 w 52387"/>
                <a:gd name="connsiteY0" fmla="*/ 0 h 390526"/>
                <a:gd name="connsiteX1" fmla="*/ 0 w 52387"/>
                <a:gd name="connsiteY1" fmla="*/ 161925 h 390526"/>
                <a:gd name="connsiteX2" fmla="*/ 42862 w 52387"/>
                <a:gd name="connsiteY2" fmla="*/ 319087 h 390526"/>
                <a:gd name="connsiteX3" fmla="*/ 19050 w 52387"/>
                <a:gd name="connsiteY3" fmla="*/ 390526 h 390526"/>
                <a:gd name="connsiteX0" fmla="*/ 61913 w 61913"/>
                <a:gd name="connsiteY0" fmla="*/ 0 h 390526"/>
                <a:gd name="connsiteX1" fmla="*/ 9526 w 61913"/>
                <a:gd name="connsiteY1" fmla="*/ 161925 h 390526"/>
                <a:gd name="connsiteX2" fmla="*/ 0 w 61913"/>
                <a:gd name="connsiteY2" fmla="*/ 309562 h 390526"/>
                <a:gd name="connsiteX3" fmla="*/ 28576 w 61913"/>
                <a:gd name="connsiteY3" fmla="*/ 390526 h 390526"/>
                <a:gd name="connsiteX0" fmla="*/ 90487 w 90487"/>
                <a:gd name="connsiteY0" fmla="*/ 0 h 395289"/>
                <a:gd name="connsiteX1" fmla="*/ 38100 w 90487"/>
                <a:gd name="connsiteY1" fmla="*/ 161925 h 395289"/>
                <a:gd name="connsiteX2" fmla="*/ 28574 w 90487"/>
                <a:gd name="connsiteY2" fmla="*/ 309562 h 395289"/>
                <a:gd name="connsiteX3" fmla="*/ 0 w 90487"/>
                <a:gd name="connsiteY3" fmla="*/ 395289 h 39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87" h="395289">
                  <a:moveTo>
                    <a:pt x="90487" y="0"/>
                  </a:moveTo>
                  <a:lnTo>
                    <a:pt x="38100" y="161925"/>
                  </a:lnTo>
                  <a:lnTo>
                    <a:pt x="28574" y="309562"/>
                  </a:lnTo>
                  <a:lnTo>
                    <a:pt x="0" y="39528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4819742" y="555839"/>
            <a:ext cx="208800" cy="906378"/>
            <a:chOff x="3591444" y="200997"/>
            <a:chExt cx="208800" cy="906378"/>
          </a:xfrm>
        </p:grpSpPr>
        <p:sp>
          <p:nvSpPr>
            <p:cNvPr id="155" name="椭圆 154"/>
            <p:cNvSpPr/>
            <p:nvPr/>
          </p:nvSpPr>
          <p:spPr>
            <a:xfrm>
              <a:off x="3591444" y="20099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3694791" y="416739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3700461" y="477165"/>
              <a:ext cx="52388" cy="219074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109538"/>
                <a:gd name="connsiteY0" fmla="*/ 0 h 219074"/>
                <a:gd name="connsiteX1" fmla="*/ 109538 w 109538"/>
                <a:gd name="connsiteY1" fmla="*/ 157162 h 219074"/>
                <a:gd name="connsiteX2" fmla="*/ 19048 w 109538"/>
                <a:gd name="connsiteY2" fmla="*/ 219074 h 219074"/>
                <a:gd name="connsiteX0" fmla="*/ 0 w 52388"/>
                <a:gd name="connsiteY0" fmla="*/ 0 h 219074"/>
                <a:gd name="connsiteX1" fmla="*/ 52388 w 52388"/>
                <a:gd name="connsiteY1" fmla="*/ 147637 h 219074"/>
                <a:gd name="connsiteX2" fmla="*/ 19048 w 52388"/>
                <a:gd name="connsiteY2" fmla="*/ 219074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219074">
                  <a:moveTo>
                    <a:pt x="0" y="0"/>
                  </a:moveTo>
                  <a:lnTo>
                    <a:pt x="52388" y="147637"/>
                  </a:lnTo>
                  <a:cubicBezTo>
                    <a:pt x="30163" y="157162"/>
                    <a:pt x="41273" y="209549"/>
                    <a:pt x="19048" y="2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3623353" y="459600"/>
              <a:ext cx="71438" cy="209549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14300 w 142875"/>
                <a:gd name="connsiteY1" fmla="*/ 161924 h 223837"/>
                <a:gd name="connsiteX2" fmla="*/ 0 w 142875"/>
                <a:gd name="connsiteY2" fmla="*/ 223837 h 223837"/>
                <a:gd name="connsiteX0" fmla="*/ 71438 w 71438"/>
                <a:gd name="connsiteY0" fmla="*/ 0 h 209549"/>
                <a:gd name="connsiteX1" fmla="*/ 42863 w 71438"/>
                <a:gd name="connsiteY1" fmla="*/ 161924 h 209549"/>
                <a:gd name="connsiteX2" fmla="*/ 0 w 71438"/>
                <a:gd name="connsiteY2" fmla="*/ 209549 h 20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38" h="209549">
                  <a:moveTo>
                    <a:pt x="71438" y="0"/>
                  </a:moveTo>
                  <a:lnTo>
                    <a:pt x="42863" y="161924"/>
                  </a:lnTo>
                  <a:lnTo>
                    <a:pt x="0" y="2095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3654116" y="791487"/>
              <a:ext cx="55871" cy="315888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85725 w 157162"/>
                <a:gd name="connsiteY2" fmla="*/ 133350 h 323850"/>
                <a:gd name="connsiteX3" fmla="*/ 152400 w 157162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109537 w 157162"/>
                <a:gd name="connsiteY2" fmla="*/ 123825 h 323850"/>
                <a:gd name="connsiteX3" fmla="*/ 152400 w 157162"/>
                <a:gd name="connsiteY3" fmla="*/ 0 h 323850"/>
                <a:gd name="connsiteX0" fmla="*/ 0 w 185737"/>
                <a:gd name="connsiteY0" fmla="*/ 323850 h 323850"/>
                <a:gd name="connsiteX1" fmla="*/ 185737 w 185737"/>
                <a:gd name="connsiteY1" fmla="*/ 233363 h 323850"/>
                <a:gd name="connsiteX2" fmla="*/ 109537 w 185737"/>
                <a:gd name="connsiteY2" fmla="*/ 123825 h 323850"/>
                <a:gd name="connsiteX3" fmla="*/ 152400 w 185737"/>
                <a:gd name="connsiteY3" fmla="*/ 0 h 323850"/>
                <a:gd name="connsiteX0" fmla="*/ 61913 w 76200"/>
                <a:gd name="connsiteY0" fmla="*/ 290512 h 290512"/>
                <a:gd name="connsiteX1" fmla="*/ 76200 w 76200"/>
                <a:gd name="connsiteY1" fmla="*/ 233363 h 290512"/>
                <a:gd name="connsiteX2" fmla="*/ 0 w 76200"/>
                <a:gd name="connsiteY2" fmla="*/ 123825 h 290512"/>
                <a:gd name="connsiteX3" fmla="*/ 42863 w 76200"/>
                <a:gd name="connsiteY3" fmla="*/ 0 h 290512"/>
                <a:gd name="connsiteX0" fmla="*/ 61913 w 85725"/>
                <a:gd name="connsiteY0" fmla="*/ 290512 h 290512"/>
                <a:gd name="connsiteX1" fmla="*/ 85725 w 85725"/>
                <a:gd name="connsiteY1" fmla="*/ 180975 h 290512"/>
                <a:gd name="connsiteX2" fmla="*/ 0 w 85725"/>
                <a:gd name="connsiteY2" fmla="*/ 123825 h 290512"/>
                <a:gd name="connsiteX3" fmla="*/ 42863 w 85725"/>
                <a:gd name="connsiteY3" fmla="*/ 0 h 290512"/>
                <a:gd name="connsiteX0" fmla="*/ 38100 w 85725"/>
                <a:gd name="connsiteY0" fmla="*/ 257174 h 257174"/>
                <a:gd name="connsiteX1" fmla="*/ 85725 w 85725"/>
                <a:gd name="connsiteY1" fmla="*/ 180975 h 257174"/>
                <a:gd name="connsiteX2" fmla="*/ 0 w 85725"/>
                <a:gd name="connsiteY2" fmla="*/ 123825 h 257174"/>
                <a:gd name="connsiteX3" fmla="*/ 42863 w 85725"/>
                <a:gd name="connsiteY3" fmla="*/ 0 h 257174"/>
                <a:gd name="connsiteX0" fmla="*/ 38100 w 80963"/>
                <a:gd name="connsiteY0" fmla="*/ 257174 h 257174"/>
                <a:gd name="connsiteX1" fmla="*/ 80963 w 80963"/>
                <a:gd name="connsiteY1" fmla="*/ 209550 h 257174"/>
                <a:gd name="connsiteX2" fmla="*/ 0 w 80963"/>
                <a:gd name="connsiteY2" fmla="*/ 123825 h 257174"/>
                <a:gd name="connsiteX3" fmla="*/ 42863 w 80963"/>
                <a:gd name="connsiteY3" fmla="*/ 0 h 257174"/>
                <a:gd name="connsiteX0" fmla="*/ 14288 w 80963"/>
                <a:gd name="connsiteY0" fmla="*/ 247649 h 247649"/>
                <a:gd name="connsiteX1" fmla="*/ 80963 w 80963"/>
                <a:gd name="connsiteY1" fmla="*/ 209550 h 247649"/>
                <a:gd name="connsiteX2" fmla="*/ 0 w 80963"/>
                <a:gd name="connsiteY2" fmla="*/ 123825 h 247649"/>
                <a:gd name="connsiteX3" fmla="*/ 42863 w 80963"/>
                <a:gd name="connsiteY3" fmla="*/ 0 h 247649"/>
                <a:gd name="connsiteX0" fmla="*/ 9525 w 76200"/>
                <a:gd name="connsiteY0" fmla="*/ 247649 h 247649"/>
                <a:gd name="connsiteX1" fmla="*/ 76200 w 76200"/>
                <a:gd name="connsiteY1" fmla="*/ 209550 h 247649"/>
                <a:gd name="connsiteX2" fmla="*/ 0 w 76200"/>
                <a:gd name="connsiteY2" fmla="*/ 128587 h 247649"/>
                <a:gd name="connsiteX3" fmla="*/ 38100 w 76200"/>
                <a:gd name="connsiteY3" fmla="*/ 0 h 247649"/>
                <a:gd name="connsiteX0" fmla="*/ 952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2857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14927 w 57150"/>
                <a:gd name="connsiteY0" fmla="*/ 343184 h 343184"/>
                <a:gd name="connsiteX1" fmla="*/ 57150 w 57150"/>
                <a:gd name="connsiteY1" fmla="*/ 204787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14927 w 57150"/>
                <a:gd name="connsiteY0" fmla="*/ 343184 h 343184"/>
                <a:gd name="connsiteX1" fmla="*/ 57150 w 57150"/>
                <a:gd name="connsiteY1" fmla="*/ 245730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245730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307145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62695"/>
                <a:gd name="connsiteY0" fmla="*/ 343184 h 343184"/>
                <a:gd name="connsiteX1" fmla="*/ 62695 w 62695"/>
                <a:gd name="connsiteY1" fmla="*/ 307145 h 343184"/>
                <a:gd name="connsiteX2" fmla="*/ 39664 w 62695"/>
                <a:gd name="connsiteY2" fmla="*/ 155882 h 343184"/>
                <a:gd name="connsiteX3" fmla="*/ 43645 w 62695"/>
                <a:gd name="connsiteY3" fmla="*/ 0 h 343184"/>
                <a:gd name="connsiteX0" fmla="*/ 0 w 55871"/>
                <a:gd name="connsiteY0" fmla="*/ 315888 h 315888"/>
                <a:gd name="connsiteX1" fmla="*/ 55871 w 55871"/>
                <a:gd name="connsiteY1" fmla="*/ 307145 h 315888"/>
                <a:gd name="connsiteX2" fmla="*/ 32840 w 55871"/>
                <a:gd name="connsiteY2" fmla="*/ 155882 h 315888"/>
                <a:gd name="connsiteX3" fmla="*/ 36821 w 55871"/>
                <a:gd name="connsiteY3" fmla="*/ 0 h 31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71" h="315888">
                  <a:moveTo>
                    <a:pt x="0" y="315888"/>
                  </a:moveTo>
                  <a:lnTo>
                    <a:pt x="55871" y="307145"/>
                  </a:lnTo>
                  <a:lnTo>
                    <a:pt x="32840" y="155882"/>
                  </a:lnTo>
                  <a:lnTo>
                    <a:pt x="36821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3609065" y="792977"/>
              <a:ext cx="90488" cy="29293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14287 w 95250"/>
                <a:gd name="connsiteY0" fmla="*/ 0 h 366712"/>
                <a:gd name="connsiteX1" fmla="*/ 0 w 95250"/>
                <a:gd name="connsiteY1" fmla="*/ 157162 h 366712"/>
                <a:gd name="connsiteX2" fmla="*/ 95250 w 95250"/>
                <a:gd name="connsiteY2" fmla="*/ 319087 h 366712"/>
                <a:gd name="connsiteX3" fmla="*/ 19050 w 95250"/>
                <a:gd name="connsiteY3" fmla="*/ 366712 h 366712"/>
                <a:gd name="connsiteX0" fmla="*/ 14287 w 19050"/>
                <a:gd name="connsiteY0" fmla="*/ 0 h 366712"/>
                <a:gd name="connsiteX1" fmla="*/ 0 w 19050"/>
                <a:gd name="connsiteY1" fmla="*/ 157162 h 366712"/>
                <a:gd name="connsiteX2" fmla="*/ 14287 w 19050"/>
                <a:gd name="connsiteY2" fmla="*/ 295275 h 366712"/>
                <a:gd name="connsiteX3" fmla="*/ 19050 w 19050"/>
                <a:gd name="connsiteY3" fmla="*/ 366712 h 366712"/>
                <a:gd name="connsiteX0" fmla="*/ 14287 w 14287"/>
                <a:gd name="connsiteY0" fmla="*/ 0 h 371475"/>
                <a:gd name="connsiteX1" fmla="*/ 0 w 14287"/>
                <a:gd name="connsiteY1" fmla="*/ 157162 h 371475"/>
                <a:gd name="connsiteX2" fmla="*/ 14287 w 14287"/>
                <a:gd name="connsiteY2" fmla="*/ 295275 h 371475"/>
                <a:gd name="connsiteX3" fmla="*/ 0 w 14287"/>
                <a:gd name="connsiteY3" fmla="*/ 371475 h 371475"/>
                <a:gd name="connsiteX0" fmla="*/ 33337 w 33337"/>
                <a:gd name="connsiteY0" fmla="*/ 0 h 366713"/>
                <a:gd name="connsiteX1" fmla="*/ 19050 w 33337"/>
                <a:gd name="connsiteY1" fmla="*/ 157162 h 366713"/>
                <a:gd name="connsiteX2" fmla="*/ 33337 w 33337"/>
                <a:gd name="connsiteY2" fmla="*/ 295275 h 366713"/>
                <a:gd name="connsiteX3" fmla="*/ 0 w 33337"/>
                <a:gd name="connsiteY3" fmla="*/ 366713 h 366713"/>
                <a:gd name="connsiteX0" fmla="*/ 33337 w 33337"/>
                <a:gd name="connsiteY0" fmla="*/ 0 h 366713"/>
                <a:gd name="connsiteX1" fmla="*/ 19050 w 33337"/>
                <a:gd name="connsiteY1" fmla="*/ 157162 h 366713"/>
                <a:gd name="connsiteX2" fmla="*/ 23812 w 33337"/>
                <a:gd name="connsiteY2" fmla="*/ 319087 h 366713"/>
                <a:gd name="connsiteX3" fmla="*/ 0 w 33337"/>
                <a:gd name="connsiteY3" fmla="*/ 366713 h 366713"/>
                <a:gd name="connsiteX0" fmla="*/ 33337 w 33337"/>
                <a:gd name="connsiteY0" fmla="*/ 0 h 390526"/>
                <a:gd name="connsiteX1" fmla="*/ 19050 w 33337"/>
                <a:gd name="connsiteY1" fmla="*/ 157162 h 390526"/>
                <a:gd name="connsiteX2" fmla="*/ 23812 w 33337"/>
                <a:gd name="connsiteY2" fmla="*/ 319087 h 390526"/>
                <a:gd name="connsiteX3" fmla="*/ 0 w 33337"/>
                <a:gd name="connsiteY3" fmla="*/ 390526 h 390526"/>
                <a:gd name="connsiteX0" fmla="*/ 52387 w 52387"/>
                <a:gd name="connsiteY0" fmla="*/ 0 h 390526"/>
                <a:gd name="connsiteX1" fmla="*/ 0 w 52387"/>
                <a:gd name="connsiteY1" fmla="*/ 161925 h 390526"/>
                <a:gd name="connsiteX2" fmla="*/ 42862 w 52387"/>
                <a:gd name="connsiteY2" fmla="*/ 319087 h 390526"/>
                <a:gd name="connsiteX3" fmla="*/ 19050 w 52387"/>
                <a:gd name="connsiteY3" fmla="*/ 390526 h 390526"/>
                <a:gd name="connsiteX0" fmla="*/ 61913 w 61913"/>
                <a:gd name="connsiteY0" fmla="*/ 0 h 390526"/>
                <a:gd name="connsiteX1" fmla="*/ 9526 w 61913"/>
                <a:gd name="connsiteY1" fmla="*/ 161925 h 390526"/>
                <a:gd name="connsiteX2" fmla="*/ 0 w 61913"/>
                <a:gd name="connsiteY2" fmla="*/ 309562 h 390526"/>
                <a:gd name="connsiteX3" fmla="*/ 28576 w 61913"/>
                <a:gd name="connsiteY3" fmla="*/ 390526 h 390526"/>
                <a:gd name="connsiteX0" fmla="*/ 90487 w 90487"/>
                <a:gd name="connsiteY0" fmla="*/ 0 h 395289"/>
                <a:gd name="connsiteX1" fmla="*/ 38100 w 90487"/>
                <a:gd name="connsiteY1" fmla="*/ 161925 h 395289"/>
                <a:gd name="connsiteX2" fmla="*/ 28574 w 90487"/>
                <a:gd name="connsiteY2" fmla="*/ 309562 h 395289"/>
                <a:gd name="connsiteX3" fmla="*/ 0 w 90487"/>
                <a:gd name="connsiteY3" fmla="*/ 395289 h 395289"/>
                <a:gd name="connsiteX0" fmla="*/ 131431 w 131431"/>
                <a:gd name="connsiteY0" fmla="*/ 0 h 340698"/>
                <a:gd name="connsiteX1" fmla="*/ 79044 w 131431"/>
                <a:gd name="connsiteY1" fmla="*/ 161925 h 340698"/>
                <a:gd name="connsiteX2" fmla="*/ 69518 w 131431"/>
                <a:gd name="connsiteY2" fmla="*/ 309562 h 340698"/>
                <a:gd name="connsiteX3" fmla="*/ 0 w 131431"/>
                <a:gd name="connsiteY3" fmla="*/ 340698 h 340698"/>
                <a:gd name="connsiteX0" fmla="*/ 131431 w 131431"/>
                <a:gd name="connsiteY0" fmla="*/ 0 h 340698"/>
                <a:gd name="connsiteX1" fmla="*/ 106340 w 131431"/>
                <a:gd name="connsiteY1" fmla="*/ 161925 h 340698"/>
                <a:gd name="connsiteX2" fmla="*/ 69518 w 131431"/>
                <a:gd name="connsiteY2" fmla="*/ 309562 h 340698"/>
                <a:gd name="connsiteX3" fmla="*/ 0 w 131431"/>
                <a:gd name="connsiteY3" fmla="*/ 340698 h 340698"/>
                <a:gd name="connsiteX0" fmla="*/ 131431 w 131431"/>
                <a:gd name="connsiteY0" fmla="*/ 0 h 340698"/>
                <a:gd name="connsiteX1" fmla="*/ 106340 w 131431"/>
                <a:gd name="connsiteY1" fmla="*/ 161925 h 340698"/>
                <a:gd name="connsiteX2" fmla="*/ 83166 w 131431"/>
                <a:gd name="connsiteY2" fmla="*/ 289090 h 340698"/>
                <a:gd name="connsiteX3" fmla="*/ 0 w 131431"/>
                <a:gd name="connsiteY3" fmla="*/ 340698 h 340698"/>
                <a:gd name="connsiteX0" fmla="*/ 90488 w 90488"/>
                <a:gd name="connsiteY0" fmla="*/ 0 h 292931"/>
                <a:gd name="connsiteX1" fmla="*/ 65397 w 90488"/>
                <a:gd name="connsiteY1" fmla="*/ 161925 h 292931"/>
                <a:gd name="connsiteX2" fmla="*/ 42223 w 90488"/>
                <a:gd name="connsiteY2" fmla="*/ 289090 h 292931"/>
                <a:gd name="connsiteX3" fmla="*/ 0 w 90488"/>
                <a:gd name="connsiteY3" fmla="*/ 292931 h 2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88" h="292931">
                  <a:moveTo>
                    <a:pt x="90488" y="0"/>
                  </a:moveTo>
                  <a:lnTo>
                    <a:pt x="65397" y="161925"/>
                  </a:lnTo>
                  <a:lnTo>
                    <a:pt x="42223" y="289090"/>
                  </a:lnTo>
                  <a:lnTo>
                    <a:pt x="0" y="29293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4696914" y="651373"/>
            <a:ext cx="243289" cy="797195"/>
            <a:chOff x="2888585" y="2500645"/>
            <a:chExt cx="243289" cy="797195"/>
          </a:xfrm>
        </p:grpSpPr>
        <p:sp>
          <p:nvSpPr>
            <p:cNvPr id="164" name="椭圆 163"/>
            <p:cNvSpPr/>
            <p:nvPr/>
          </p:nvSpPr>
          <p:spPr>
            <a:xfrm>
              <a:off x="2888585" y="25006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3043943" y="2769989"/>
              <a:ext cx="87931" cy="18495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109538"/>
                <a:gd name="connsiteY0" fmla="*/ 0 h 219074"/>
                <a:gd name="connsiteX1" fmla="*/ 109538 w 109538"/>
                <a:gd name="connsiteY1" fmla="*/ 157162 h 219074"/>
                <a:gd name="connsiteX2" fmla="*/ 19048 w 109538"/>
                <a:gd name="connsiteY2" fmla="*/ 219074 h 219074"/>
                <a:gd name="connsiteX0" fmla="*/ 0 w 52388"/>
                <a:gd name="connsiteY0" fmla="*/ 0 h 219074"/>
                <a:gd name="connsiteX1" fmla="*/ 52388 w 52388"/>
                <a:gd name="connsiteY1" fmla="*/ 147637 h 219074"/>
                <a:gd name="connsiteX2" fmla="*/ 19048 w 52388"/>
                <a:gd name="connsiteY2" fmla="*/ 219074 h 219074"/>
                <a:gd name="connsiteX0" fmla="*/ 0 w 100156"/>
                <a:gd name="connsiteY0" fmla="*/ 0 h 205427"/>
                <a:gd name="connsiteX1" fmla="*/ 100156 w 100156"/>
                <a:gd name="connsiteY1" fmla="*/ 133990 h 205427"/>
                <a:gd name="connsiteX2" fmla="*/ 66816 w 100156"/>
                <a:gd name="connsiteY2" fmla="*/ 205427 h 205427"/>
                <a:gd name="connsiteX0" fmla="*/ 0 w 100156"/>
                <a:gd name="connsiteY0" fmla="*/ 0 h 205427"/>
                <a:gd name="connsiteX1" fmla="*/ 100156 w 100156"/>
                <a:gd name="connsiteY1" fmla="*/ 133990 h 205427"/>
                <a:gd name="connsiteX2" fmla="*/ 19049 w 100156"/>
                <a:gd name="connsiteY2" fmla="*/ 205427 h 205427"/>
                <a:gd name="connsiteX0" fmla="*/ 21894 w 122050"/>
                <a:gd name="connsiteY0" fmla="*/ 0 h 184955"/>
                <a:gd name="connsiteX1" fmla="*/ 122050 w 122050"/>
                <a:gd name="connsiteY1" fmla="*/ 133990 h 184955"/>
                <a:gd name="connsiteX2" fmla="*/ 0 w 122050"/>
                <a:gd name="connsiteY2" fmla="*/ 184955 h 184955"/>
                <a:gd name="connsiteX0" fmla="*/ 21894 w 87931"/>
                <a:gd name="connsiteY0" fmla="*/ 0 h 184955"/>
                <a:gd name="connsiteX1" fmla="*/ 87931 w 87931"/>
                <a:gd name="connsiteY1" fmla="*/ 133990 h 184955"/>
                <a:gd name="connsiteX2" fmla="*/ 0 w 87931"/>
                <a:gd name="connsiteY2" fmla="*/ 184955 h 18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31" h="184955">
                  <a:moveTo>
                    <a:pt x="21894" y="0"/>
                  </a:moveTo>
                  <a:lnTo>
                    <a:pt x="87931" y="133990"/>
                  </a:lnTo>
                  <a:cubicBezTo>
                    <a:pt x="65706" y="143515"/>
                    <a:pt x="22225" y="175430"/>
                    <a:pt x="0" y="18495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3025041" y="2981952"/>
              <a:ext cx="84445" cy="315888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85725 w 157162"/>
                <a:gd name="connsiteY2" fmla="*/ 133350 h 323850"/>
                <a:gd name="connsiteX3" fmla="*/ 152400 w 157162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109537 w 157162"/>
                <a:gd name="connsiteY2" fmla="*/ 123825 h 323850"/>
                <a:gd name="connsiteX3" fmla="*/ 152400 w 157162"/>
                <a:gd name="connsiteY3" fmla="*/ 0 h 323850"/>
                <a:gd name="connsiteX0" fmla="*/ 0 w 185737"/>
                <a:gd name="connsiteY0" fmla="*/ 323850 h 323850"/>
                <a:gd name="connsiteX1" fmla="*/ 185737 w 185737"/>
                <a:gd name="connsiteY1" fmla="*/ 233363 h 323850"/>
                <a:gd name="connsiteX2" fmla="*/ 109537 w 185737"/>
                <a:gd name="connsiteY2" fmla="*/ 123825 h 323850"/>
                <a:gd name="connsiteX3" fmla="*/ 152400 w 185737"/>
                <a:gd name="connsiteY3" fmla="*/ 0 h 323850"/>
                <a:gd name="connsiteX0" fmla="*/ 61913 w 76200"/>
                <a:gd name="connsiteY0" fmla="*/ 290512 h 290512"/>
                <a:gd name="connsiteX1" fmla="*/ 76200 w 76200"/>
                <a:gd name="connsiteY1" fmla="*/ 233363 h 290512"/>
                <a:gd name="connsiteX2" fmla="*/ 0 w 76200"/>
                <a:gd name="connsiteY2" fmla="*/ 123825 h 290512"/>
                <a:gd name="connsiteX3" fmla="*/ 42863 w 76200"/>
                <a:gd name="connsiteY3" fmla="*/ 0 h 290512"/>
                <a:gd name="connsiteX0" fmla="*/ 61913 w 85725"/>
                <a:gd name="connsiteY0" fmla="*/ 290512 h 290512"/>
                <a:gd name="connsiteX1" fmla="*/ 85725 w 85725"/>
                <a:gd name="connsiteY1" fmla="*/ 180975 h 290512"/>
                <a:gd name="connsiteX2" fmla="*/ 0 w 85725"/>
                <a:gd name="connsiteY2" fmla="*/ 123825 h 290512"/>
                <a:gd name="connsiteX3" fmla="*/ 42863 w 85725"/>
                <a:gd name="connsiteY3" fmla="*/ 0 h 290512"/>
                <a:gd name="connsiteX0" fmla="*/ 38100 w 85725"/>
                <a:gd name="connsiteY0" fmla="*/ 257174 h 257174"/>
                <a:gd name="connsiteX1" fmla="*/ 85725 w 85725"/>
                <a:gd name="connsiteY1" fmla="*/ 180975 h 257174"/>
                <a:gd name="connsiteX2" fmla="*/ 0 w 85725"/>
                <a:gd name="connsiteY2" fmla="*/ 123825 h 257174"/>
                <a:gd name="connsiteX3" fmla="*/ 42863 w 85725"/>
                <a:gd name="connsiteY3" fmla="*/ 0 h 257174"/>
                <a:gd name="connsiteX0" fmla="*/ 38100 w 80963"/>
                <a:gd name="connsiteY0" fmla="*/ 257174 h 257174"/>
                <a:gd name="connsiteX1" fmla="*/ 80963 w 80963"/>
                <a:gd name="connsiteY1" fmla="*/ 209550 h 257174"/>
                <a:gd name="connsiteX2" fmla="*/ 0 w 80963"/>
                <a:gd name="connsiteY2" fmla="*/ 123825 h 257174"/>
                <a:gd name="connsiteX3" fmla="*/ 42863 w 80963"/>
                <a:gd name="connsiteY3" fmla="*/ 0 h 257174"/>
                <a:gd name="connsiteX0" fmla="*/ 14288 w 80963"/>
                <a:gd name="connsiteY0" fmla="*/ 247649 h 247649"/>
                <a:gd name="connsiteX1" fmla="*/ 80963 w 80963"/>
                <a:gd name="connsiteY1" fmla="*/ 209550 h 247649"/>
                <a:gd name="connsiteX2" fmla="*/ 0 w 80963"/>
                <a:gd name="connsiteY2" fmla="*/ 123825 h 247649"/>
                <a:gd name="connsiteX3" fmla="*/ 42863 w 80963"/>
                <a:gd name="connsiteY3" fmla="*/ 0 h 247649"/>
                <a:gd name="connsiteX0" fmla="*/ 9525 w 76200"/>
                <a:gd name="connsiteY0" fmla="*/ 247649 h 247649"/>
                <a:gd name="connsiteX1" fmla="*/ 76200 w 76200"/>
                <a:gd name="connsiteY1" fmla="*/ 209550 h 247649"/>
                <a:gd name="connsiteX2" fmla="*/ 0 w 76200"/>
                <a:gd name="connsiteY2" fmla="*/ 128587 h 247649"/>
                <a:gd name="connsiteX3" fmla="*/ 38100 w 76200"/>
                <a:gd name="connsiteY3" fmla="*/ 0 h 247649"/>
                <a:gd name="connsiteX0" fmla="*/ 952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2857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14927 w 57150"/>
                <a:gd name="connsiteY0" fmla="*/ 343184 h 343184"/>
                <a:gd name="connsiteX1" fmla="*/ 57150 w 57150"/>
                <a:gd name="connsiteY1" fmla="*/ 204787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14927 w 57150"/>
                <a:gd name="connsiteY0" fmla="*/ 343184 h 343184"/>
                <a:gd name="connsiteX1" fmla="*/ 57150 w 57150"/>
                <a:gd name="connsiteY1" fmla="*/ 245730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245730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307145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62695"/>
                <a:gd name="connsiteY0" fmla="*/ 343184 h 343184"/>
                <a:gd name="connsiteX1" fmla="*/ 62695 w 62695"/>
                <a:gd name="connsiteY1" fmla="*/ 307145 h 343184"/>
                <a:gd name="connsiteX2" fmla="*/ 39664 w 62695"/>
                <a:gd name="connsiteY2" fmla="*/ 155882 h 343184"/>
                <a:gd name="connsiteX3" fmla="*/ 43645 w 62695"/>
                <a:gd name="connsiteY3" fmla="*/ 0 h 343184"/>
                <a:gd name="connsiteX0" fmla="*/ 0 w 55871"/>
                <a:gd name="connsiteY0" fmla="*/ 315888 h 315888"/>
                <a:gd name="connsiteX1" fmla="*/ 55871 w 55871"/>
                <a:gd name="connsiteY1" fmla="*/ 307145 h 315888"/>
                <a:gd name="connsiteX2" fmla="*/ 32840 w 55871"/>
                <a:gd name="connsiteY2" fmla="*/ 155882 h 315888"/>
                <a:gd name="connsiteX3" fmla="*/ 36821 w 55871"/>
                <a:gd name="connsiteY3" fmla="*/ 0 h 315888"/>
                <a:gd name="connsiteX0" fmla="*/ 49046 w 104917"/>
                <a:gd name="connsiteY0" fmla="*/ 315888 h 315888"/>
                <a:gd name="connsiteX1" fmla="*/ 104917 w 104917"/>
                <a:gd name="connsiteY1" fmla="*/ 307145 h 315888"/>
                <a:gd name="connsiteX2" fmla="*/ 0 w 104917"/>
                <a:gd name="connsiteY2" fmla="*/ 142234 h 315888"/>
                <a:gd name="connsiteX3" fmla="*/ 85867 w 104917"/>
                <a:gd name="connsiteY3" fmla="*/ 0 h 315888"/>
                <a:gd name="connsiteX0" fmla="*/ 49046 w 111741"/>
                <a:gd name="connsiteY0" fmla="*/ 315888 h 315888"/>
                <a:gd name="connsiteX1" fmla="*/ 111741 w 111741"/>
                <a:gd name="connsiteY1" fmla="*/ 286674 h 315888"/>
                <a:gd name="connsiteX2" fmla="*/ 0 w 111741"/>
                <a:gd name="connsiteY2" fmla="*/ 142234 h 315888"/>
                <a:gd name="connsiteX3" fmla="*/ 85867 w 111741"/>
                <a:gd name="connsiteY3" fmla="*/ 0 h 315888"/>
                <a:gd name="connsiteX0" fmla="*/ 21750 w 84445"/>
                <a:gd name="connsiteY0" fmla="*/ 315888 h 315888"/>
                <a:gd name="connsiteX1" fmla="*/ 84445 w 84445"/>
                <a:gd name="connsiteY1" fmla="*/ 286674 h 315888"/>
                <a:gd name="connsiteX2" fmla="*/ 0 w 84445"/>
                <a:gd name="connsiteY2" fmla="*/ 155882 h 315888"/>
                <a:gd name="connsiteX3" fmla="*/ 58571 w 84445"/>
                <a:gd name="connsiteY3" fmla="*/ 0 h 31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445" h="315888">
                  <a:moveTo>
                    <a:pt x="21750" y="315888"/>
                  </a:moveTo>
                  <a:lnTo>
                    <a:pt x="84445" y="286674"/>
                  </a:lnTo>
                  <a:lnTo>
                    <a:pt x="0" y="155882"/>
                  </a:lnTo>
                  <a:lnTo>
                    <a:pt x="58571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3050276" y="2702257"/>
              <a:ext cx="36960" cy="313898"/>
            </a:xfrm>
            <a:custGeom>
              <a:avLst/>
              <a:gdLst>
                <a:gd name="connsiteX0" fmla="*/ 0 w 34119"/>
                <a:gd name="connsiteY0" fmla="*/ 0 h 307074"/>
                <a:gd name="connsiteX1" fmla="*/ 34119 w 34119"/>
                <a:gd name="connsiteY1" fmla="*/ 170597 h 307074"/>
                <a:gd name="connsiteX2" fmla="*/ 0 w 34119"/>
                <a:gd name="connsiteY2" fmla="*/ 307074 h 307074"/>
                <a:gd name="connsiteX0" fmla="*/ 0 w 34119"/>
                <a:gd name="connsiteY0" fmla="*/ 0 h 307074"/>
                <a:gd name="connsiteX1" fmla="*/ 34119 w 34119"/>
                <a:gd name="connsiteY1" fmla="*/ 170597 h 307074"/>
                <a:gd name="connsiteX2" fmla="*/ 0 w 34119"/>
                <a:gd name="connsiteY2" fmla="*/ 307074 h 307074"/>
                <a:gd name="connsiteX0" fmla="*/ 0 w 36960"/>
                <a:gd name="connsiteY0" fmla="*/ 0 h 313898"/>
                <a:gd name="connsiteX1" fmla="*/ 34119 w 36960"/>
                <a:gd name="connsiteY1" fmla="*/ 170597 h 313898"/>
                <a:gd name="connsiteX2" fmla="*/ 27295 w 36960"/>
                <a:gd name="connsiteY2" fmla="*/ 313898 h 3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0" h="313898">
                  <a:moveTo>
                    <a:pt x="0" y="0"/>
                  </a:moveTo>
                  <a:cubicBezTo>
                    <a:pt x="11373" y="56866"/>
                    <a:pt x="29570" y="118281"/>
                    <a:pt x="34119" y="170597"/>
                  </a:cubicBezTo>
                  <a:cubicBezTo>
                    <a:pt x="38668" y="222913"/>
                    <a:pt x="38668" y="268406"/>
                    <a:pt x="27295" y="31389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" name="组合 255"/>
          <p:cNvGrpSpPr/>
          <p:nvPr/>
        </p:nvGrpSpPr>
        <p:grpSpPr>
          <a:xfrm rot="20958772">
            <a:off x="4635499" y="549014"/>
            <a:ext cx="208800" cy="879081"/>
            <a:chOff x="2977296" y="412537"/>
            <a:chExt cx="208800" cy="879081"/>
          </a:xfrm>
        </p:grpSpPr>
        <p:sp>
          <p:nvSpPr>
            <p:cNvPr id="173" name="椭圆 172"/>
            <p:cNvSpPr/>
            <p:nvPr/>
          </p:nvSpPr>
          <p:spPr>
            <a:xfrm>
              <a:off x="2977296" y="41253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3050767" y="729648"/>
              <a:ext cx="53812" cy="260018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109538"/>
                <a:gd name="connsiteY0" fmla="*/ 0 h 219074"/>
                <a:gd name="connsiteX1" fmla="*/ 109538 w 109538"/>
                <a:gd name="connsiteY1" fmla="*/ 157162 h 219074"/>
                <a:gd name="connsiteX2" fmla="*/ 19048 w 109538"/>
                <a:gd name="connsiteY2" fmla="*/ 219074 h 219074"/>
                <a:gd name="connsiteX0" fmla="*/ 0 w 52388"/>
                <a:gd name="connsiteY0" fmla="*/ 0 h 219074"/>
                <a:gd name="connsiteX1" fmla="*/ 52388 w 52388"/>
                <a:gd name="connsiteY1" fmla="*/ 147637 h 219074"/>
                <a:gd name="connsiteX2" fmla="*/ 19048 w 52388"/>
                <a:gd name="connsiteY2" fmla="*/ 219074 h 219074"/>
                <a:gd name="connsiteX0" fmla="*/ 0 w 100156"/>
                <a:gd name="connsiteY0" fmla="*/ 0 h 205427"/>
                <a:gd name="connsiteX1" fmla="*/ 100156 w 100156"/>
                <a:gd name="connsiteY1" fmla="*/ 133990 h 205427"/>
                <a:gd name="connsiteX2" fmla="*/ 66816 w 100156"/>
                <a:gd name="connsiteY2" fmla="*/ 205427 h 205427"/>
                <a:gd name="connsiteX0" fmla="*/ 0 w 100156"/>
                <a:gd name="connsiteY0" fmla="*/ 0 h 205427"/>
                <a:gd name="connsiteX1" fmla="*/ 100156 w 100156"/>
                <a:gd name="connsiteY1" fmla="*/ 133990 h 205427"/>
                <a:gd name="connsiteX2" fmla="*/ 19049 w 100156"/>
                <a:gd name="connsiteY2" fmla="*/ 205427 h 205427"/>
                <a:gd name="connsiteX0" fmla="*/ 21894 w 122050"/>
                <a:gd name="connsiteY0" fmla="*/ 0 h 184955"/>
                <a:gd name="connsiteX1" fmla="*/ 122050 w 122050"/>
                <a:gd name="connsiteY1" fmla="*/ 133990 h 184955"/>
                <a:gd name="connsiteX2" fmla="*/ 0 w 122050"/>
                <a:gd name="connsiteY2" fmla="*/ 184955 h 184955"/>
                <a:gd name="connsiteX0" fmla="*/ 21894 w 87931"/>
                <a:gd name="connsiteY0" fmla="*/ 0 h 184955"/>
                <a:gd name="connsiteX1" fmla="*/ 87931 w 87931"/>
                <a:gd name="connsiteY1" fmla="*/ 133990 h 184955"/>
                <a:gd name="connsiteX2" fmla="*/ 0 w 87931"/>
                <a:gd name="connsiteY2" fmla="*/ 184955 h 184955"/>
                <a:gd name="connsiteX0" fmla="*/ 21894 w 87931"/>
                <a:gd name="connsiteY0" fmla="*/ 0 h 260018"/>
                <a:gd name="connsiteX1" fmla="*/ 87931 w 87931"/>
                <a:gd name="connsiteY1" fmla="*/ 133990 h 260018"/>
                <a:gd name="connsiteX2" fmla="*/ 0 w 87931"/>
                <a:gd name="connsiteY2" fmla="*/ 260018 h 260018"/>
                <a:gd name="connsiteX0" fmla="*/ 21894 w 53812"/>
                <a:gd name="connsiteY0" fmla="*/ 0 h 260018"/>
                <a:gd name="connsiteX1" fmla="*/ 53812 w 53812"/>
                <a:gd name="connsiteY1" fmla="*/ 174933 h 260018"/>
                <a:gd name="connsiteX2" fmla="*/ 0 w 53812"/>
                <a:gd name="connsiteY2" fmla="*/ 260018 h 26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12" h="260018">
                  <a:moveTo>
                    <a:pt x="21894" y="0"/>
                  </a:moveTo>
                  <a:lnTo>
                    <a:pt x="53812" y="174933"/>
                  </a:lnTo>
                  <a:cubicBezTo>
                    <a:pt x="31587" y="184458"/>
                    <a:pt x="22225" y="250493"/>
                    <a:pt x="0" y="26001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3033143" y="921139"/>
              <a:ext cx="43645" cy="37047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85725 w 157162"/>
                <a:gd name="connsiteY2" fmla="*/ 133350 h 323850"/>
                <a:gd name="connsiteX3" fmla="*/ 152400 w 157162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109537 w 157162"/>
                <a:gd name="connsiteY2" fmla="*/ 123825 h 323850"/>
                <a:gd name="connsiteX3" fmla="*/ 152400 w 157162"/>
                <a:gd name="connsiteY3" fmla="*/ 0 h 323850"/>
                <a:gd name="connsiteX0" fmla="*/ 0 w 185737"/>
                <a:gd name="connsiteY0" fmla="*/ 323850 h 323850"/>
                <a:gd name="connsiteX1" fmla="*/ 185737 w 185737"/>
                <a:gd name="connsiteY1" fmla="*/ 233363 h 323850"/>
                <a:gd name="connsiteX2" fmla="*/ 109537 w 185737"/>
                <a:gd name="connsiteY2" fmla="*/ 123825 h 323850"/>
                <a:gd name="connsiteX3" fmla="*/ 152400 w 185737"/>
                <a:gd name="connsiteY3" fmla="*/ 0 h 323850"/>
                <a:gd name="connsiteX0" fmla="*/ 61913 w 76200"/>
                <a:gd name="connsiteY0" fmla="*/ 290512 h 290512"/>
                <a:gd name="connsiteX1" fmla="*/ 76200 w 76200"/>
                <a:gd name="connsiteY1" fmla="*/ 233363 h 290512"/>
                <a:gd name="connsiteX2" fmla="*/ 0 w 76200"/>
                <a:gd name="connsiteY2" fmla="*/ 123825 h 290512"/>
                <a:gd name="connsiteX3" fmla="*/ 42863 w 76200"/>
                <a:gd name="connsiteY3" fmla="*/ 0 h 290512"/>
                <a:gd name="connsiteX0" fmla="*/ 61913 w 85725"/>
                <a:gd name="connsiteY0" fmla="*/ 290512 h 290512"/>
                <a:gd name="connsiteX1" fmla="*/ 85725 w 85725"/>
                <a:gd name="connsiteY1" fmla="*/ 180975 h 290512"/>
                <a:gd name="connsiteX2" fmla="*/ 0 w 85725"/>
                <a:gd name="connsiteY2" fmla="*/ 123825 h 290512"/>
                <a:gd name="connsiteX3" fmla="*/ 42863 w 85725"/>
                <a:gd name="connsiteY3" fmla="*/ 0 h 290512"/>
                <a:gd name="connsiteX0" fmla="*/ 38100 w 85725"/>
                <a:gd name="connsiteY0" fmla="*/ 257174 h 257174"/>
                <a:gd name="connsiteX1" fmla="*/ 85725 w 85725"/>
                <a:gd name="connsiteY1" fmla="*/ 180975 h 257174"/>
                <a:gd name="connsiteX2" fmla="*/ 0 w 85725"/>
                <a:gd name="connsiteY2" fmla="*/ 123825 h 257174"/>
                <a:gd name="connsiteX3" fmla="*/ 42863 w 85725"/>
                <a:gd name="connsiteY3" fmla="*/ 0 h 257174"/>
                <a:gd name="connsiteX0" fmla="*/ 38100 w 80963"/>
                <a:gd name="connsiteY0" fmla="*/ 257174 h 257174"/>
                <a:gd name="connsiteX1" fmla="*/ 80963 w 80963"/>
                <a:gd name="connsiteY1" fmla="*/ 209550 h 257174"/>
                <a:gd name="connsiteX2" fmla="*/ 0 w 80963"/>
                <a:gd name="connsiteY2" fmla="*/ 123825 h 257174"/>
                <a:gd name="connsiteX3" fmla="*/ 42863 w 80963"/>
                <a:gd name="connsiteY3" fmla="*/ 0 h 257174"/>
                <a:gd name="connsiteX0" fmla="*/ 14288 w 80963"/>
                <a:gd name="connsiteY0" fmla="*/ 247649 h 247649"/>
                <a:gd name="connsiteX1" fmla="*/ 80963 w 80963"/>
                <a:gd name="connsiteY1" fmla="*/ 209550 h 247649"/>
                <a:gd name="connsiteX2" fmla="*/ 0 w 80963"/>
                <a:gd name="connsiteY2" fmla="*/ 123825 h 247649"/>
                <a:gd name="connsiteX3" fmla="*/ 42863 w 80963"/>
                <a:gd name="connsiteY3" fmla="*/ 0 h 247649"/>
                <a:gd name="connsiteX0" fmla="*/ 9525 w 76200"/>
                <a:gd name="connsiteY0" fmla="*/ 247649 h 247649"/>
                <a:gd name="connsiteX1" fmla="*/ 76200 w 76200"/>
                <a:gd name="connsiteY1" fmla="*/ 209550 h 247649"/>
                <a:gd name="connsiteX2" fmla="*/ 0 w 76200"/>
                <a:gd name="connsiteY2" fmla="*/ 128587 h 247649"/>
                <a:gd name="connsiteX3" fmla="*/ 38100 w 76200"/>
                <a:gd name="connsiteY3" fmla="*/ 0 h 247649"/>
                <a:gd name="connsiteX0" fmla="*/ 952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2857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14927 w 57150"/>
                <a:gd name="connsiteY0" fmla="*/ 343184 h 343184"/>
                <a:gd name="connsiteX1" fmla="*/ 57150 w 57150"/>
                <a:gd name="connsiteY1" fmla="*/ 204787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14927 w 57150"/>
                <a:gd name="connsiteY0" fmla="*/ 343184 h 343184"/>
                <a:gd name="connsiteX1" fmla="*/ 57150 w 57150"/>
                <a:gd name="connsiteY1" fmla="*/ 245730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245730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307145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62695"/>
                <a:gd name="connsiteY0" fmla="*/ 343184 h 343184"/>
                <a:gd name="connsiteX1" fmla="*/ 62695 w 62695"/>
                <a:gd name="connsiteY1" fmla="*/ 307145 h 343184"/>
                <a:gd name="connsiteX2" fmla="*/ 39664 w 62695"/>
                <a:gd name="connsiteY2" fmla="*/ 155882 h 343184"/>
                <a:gd name="connsiteX3" fmla="*/ 43645 w 62695"/>
                <a:gd name="connsiteY3" fmla="*/ 0 h 343184"/>
                <a:gd name="connsiteX0" fmla="*/ 0 w 55871"/>
                <a:gd name="connsiteY0" fmla="*/ 315888 h 315888"/>
                <a:gd name="connsiteX1" fmla="*/ 55871 w 55871"/>
                <a:gd name="connsiteY1" fmla="*/ 307145 h 315888"/>
                <a:gd name="connsiteX2" fmla="*/ 32840 w 55871"/>
                <a:gd name="connsiteY2" fmla="*/ 155882 h 315888"/>
                <a:gd name="connsiteX3" fmla="*/ 36821 w 55871"/>
                <a:gd name="connsiteY3" fmla="*/ 0 h 315888"/>
                <a:gd name="connsiteX0" fmla="*/ 49046 w 104917"/>
                <a:gd name="connsiteY0" fmla="*/ 315888 h 315888"/>
                <a:gd name="connsiteX1" fmla="*/ 104917 w 104917"/>
                <a:gd name="connsiteY1" fmla="*/ 307145 h 315888"/>
                <a:gd name="connsiteX2" fmla="*/ 0 w 104917"/>
                <a:gd name="connsiteY2" fmla="*/ 142234 h 315888"/>
                <a:gd name="connsiteX3" fmla="*/ 85867 w 104917"/>
                <a:gd name="connsiteY3" fmla="*/ 0 h 315888"/>
                <a:gd name="connsiteX0" fmla="*/ 49046 w 111741"/>
                <a:gd name="connsiteY0" fmla="*/ 315888 h 315888"/>
                <a:gd name="connsiteX1" fmla="*/ 111741 w 111741"/>
                <a:gd name="connsiteY1" fmla="*/ 286674 h 315888"/>
                <a:gd name="connsiteX2" fmla="*/ 0 w 111741"/>
                <a:gd name="connsiteY2" fmla="*/ 142234 h 315888"/>
                <a:gd name="connsiteX3" fmla="*/ 85867 w 111741"/>
                <a:gd name="connsiteY3" fmla="*/ 0 h 315888"/>
                <a:gd name="connsiteX0" fmla="*/ 21750 w 84445"/>
                <a:gd name="connsiteY0" fmla="*/ 315888 h 315888"/>
                <a:gd name="connsiteX1" fmla="*/ 84445 w 84445"/>
                <a:gd name="connsiteY1" fmla="*/ 286674 h 315888"/>
                <a:gd name="connsiteX2" fmla="*/ 0 w 84445"/>
                <a:gd name="connsiteY2" fmla="*/ 155882 h 315888"/>
                <a:gd name="connsiteX3" fmla="*/ 58571 w 84445"/>
                <a:gd name="connsiteY3" fmla="*/ 0 h 315888"/>
                <a:gd name="connsiteX0" fmla="*/ 0 w 62695"/>
                <a:gd name="connsiteY0" fmla="*/ 315888 h 315888"/>
                <a:gd name="connsiteX1" fmla="*/ 62695 w 62695"/>
                <a:gd name="connsiteY1" fmla="*/ 286674 h 315888"/>
                <a:gd name="connsiteX2" fmla="*/ 12369 w 62695"/>
                <a:gd name="connsiteY2" fmla="*/ 176354 h 315888"/>
                <a:gd name="connsiteX3" fmla="*/ 36821 w 62695"/>
                <a:gd name="connsiteY3" fmla="*/ 0 h 315888"/>
                <a:gd name="connsiteX0" fmla="*/ 0 w 69519"/>
                <a:gd name="connsiteY0" fmla="*/ 370479 h 370479"/>
                <a:gd name="connsiteX1" fmla="*/ 69519 w 69519"/>
                <a:gd name="connsiteY1" fmla="*/ 286674 h 370479"/>
                <a:gd name="connsiteX2" fmla="*/ 19193 w 69519"/>
                <a:gd name="connsiteY2" fmla="*/ 176354 h 370479"/>
                <a:gd name="connsiteX3" fmla="*/ 43645 w 69519"/>
                <a:gd name="connsiteY3" fmla="*/ 0 h 370479"/>
                <a:gd name="connsiteX0" fmla="*/ 0 w 43645"/>
                <a:gd name="connsiteY0" fmla="*/ 370479 h 370479"/>
                <a:gd name="connsiteX1" fmla="*/ 42223 w 43645"/>
                <a:gd name="connsiteY1" fmla="*/ 286674 h 370479"/>
                <a:gd name="connsiteX2" fmla="*/ 19193 w 43645"/>
                <a:gd name="connsiteY2" fmla="*/ 176354 h 370479"/>
                <a:gd name="connsiteX3" fmla="*/ 43645 w 43645"/>
                <a:gd name="connsiteY3" fmla="*/ 0 h 370479"/>
                <a:gd name="connsiteX0" fmla="*/ 0 w 50469"/>
                <a:gd name="connsiteY0" fmla="*/ 404599 h 404599"/>
                <a:gd name="connsiteX1" fmla="*/ 49047 w 50469"/>
                <a:gd name="connsiteY1" fmla="*/ 286674 h 404599"/>
                <a:gd name="connsiteX2" fmla="*/ 26017 w 50469"/>
                <a:gd name="connsiteY2" fmla="*/ 176354 h 404599"/>
                <a:gd name="connsiteX3" fmla="*/ 50469 w 50469"/>
                <a:gd name="connsiteY3" fmla="*/ 0 h 404599"/>
                <a:gd name="connsiteX0" fmla="*/ 0 w 50469"/>
                <a:gd name="connsiteY0" fmla="*/ 404599 h 404599"/>
                <a:gd name="connsiteX1" fmla="*/ 42223 w 50469"/>
                <a:gd name="connsiteY1" fmla="*/ 334441 h 404599"/>
                <a:gd name="connsiteX2" fmla="*/ 26017 w 50469"/>
                <a:gd name="connsiteY2" fmla="*/ 176354 h 404599"/>
                <a:gd name="connsiteX3" fmla="*/ 50469 w 50469"/>
                <a:gd name="connsiteY3" fmla="*/ 0 h 404599"/>
                <a:gd name="connsiteX0" fmla="*/ 0 w 50469"/>
                <a:gd name="connsiteY0" fmla="*/ 404599 h 404599"/>
                <a:gd name="connsiteX1" fmla="*/ 42223 w 50469"/>
                <a:gd name="connsiteY1" fmla="*/ 334441 h 404599"/>
                <a:gd name="connsiteX2" fmla="*/ 46488 w 50469"/>
                <a:gd name="connsiteY2" fmla="*/ 183177 h 404599"/>
                <a:gd name="connsiteX3" fmla="*/ 50469 w 50469"/>
                <a:gd name="connsiteY3" fmla="*/ 0 h 404599"/>
                <a:gd name="connsiteX0" fmla="*/ 0 w 43645"/>
                <a:gd name="connsiteY0" fmla="*/ 370479 h 370479"/>
                <a:gd name="connsiteX1" fmla="*/ 35399 w 43645"/>
                <a:gd name="connsiteY1" fmla="*/ 334441 h 370479"/>
                <a:gd name="connsiteX2" fmla="*/ 39664 w 43645"/>
                <a:gd name="connsiteY2" fmla="*/ 183177 h 370479"/>
                <a:gd name="connsiteX3" fmla="*/ 43645 w 43645"/>
                <a:gd name="connsiteY3" fmla="*/ 0 h 37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45" h="370479">
                  <a:moveTo>
                    <a:pt x="0" y="370479"/>
                  </a:moveTo>
                  <a:lnTo>
                    <a:pt x="35399" y="334441"/>
                  </a:lnTo>
                  <a:lnTo>
                    <a:pt x="39664" y="183177"/>
                  </a:lnTo>
                  <a:lnTo>
                    <a:pt x="4364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077570" y="620973"/>
              <a:ext cx="0" cy="313899"/>
            </a:xfrm>
            <a:custGeom>
              <a:avLst/>
              <a:gdLst>
                <a:gd name="connsiteX0" fmla="*/ 0 w 0"/>
                <a:gd name="connsiteY0" fmla="*/ 0 h 313899"/>
                <a:gd name="connsiteX1" fmla="*/ 0 w 0"/>
                <a:gd name="connsiteY1" fmla="*/ 313899 h 31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13899">
                  <a:moveTo>
                    <a:pt x="0" y="0"/>
                  </a:moveTo>
                  <a:lnTo>
                    <a:pt x="0" y="3138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" name="组合 178"/>
          <p:cNvGrpSpPr/>
          <p:nvPr/>
        </p:nvGrpSpPr>
        <p:grpSpPr>
          <a:xfrm rot="20738538">
            <a:off x="4404500" y="629095"/>
            <a:ext cx="365531" cy="980561"/>
            <a:chOff x="4757738" y="2140980"/>
            <a:chExt cx="404812" cy="1097520"/>
          </a:xfrm>
        </p:grpSpPr>
        <p:sp>
          <p:nvSpPr>
            <p:cNvPr id="180" name="椭圆 179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4350861" y="858505"/>
            <a:ext cx="328613" cy="1067131"/>
            <a:chOff x="5124450" y="1109332"/>
            <a:chExt cx="328613" cy="1067131"/>
          </a:xfrm>
        </p:grpSpPr>
        <p:sp>
          <p:nvSpPr>
            <p:cNvPr id="187" name="椭圆 186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4245986" y="1236143"/>
            <a:ext cx="590550" cy="976312"/>
            <a:chOff x="3786188" y="2376488"/>
            <a:chExt cx="590550" cy="976312"/>
          </a:xfrm>
        </p:grpSpPr>
        <p:sp>
          <p:nvSpPr>
            <p:cNvPr id="193" name="椭圆 192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3786188" y="2671763"/>
              <a:ext cx="414337" cy="71437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337" h="71437">
                  <a:moveTo>
                    <a:pt x="414337" y="0"/>
                  </a:moveTo>
                  <a:lnTo>
                    <a:pt x="157162" y="19050"/>
                  </a:lnTo>
                  <a:lnTo>
                    <a:pt x="0" y="714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" name="组合 199"/>
          <p:cNvGrpSpPr/>
          <p:nvPr/>
        </p:nvGrpSpPr>
        <p:grpSpPr>
          <a:xfrm rot="20738538">
            <a:off x="4404501" y="690511"/>
            <a:ext cx="365531" cy="980561"/>
            <a:chOff x="4757738" y="2140980"/>
            <a:chExt cx="404812" cy="1097520"/>
          </a:xfrm>
        </p:grpSpPr>
        <p:sp>
          <p:nvSpPr>
            <p:cNvPr id="201" name="椭圆 200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任意多边形 201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" name="组合 205"/>
          <p:cNvGrpSpPr/>
          <p:nvPr/>
        </p:nvGrpSpPr>
        <p:grpSpPr>
          <a:xfrm rot="20738538">
            <a:off x="4418149" y="765574"/>
            <a:ext cx="365531" cy="980561"/>
            <a:chOff x="4757738" y="2140980"/>
            <a:chExt cx="404812" cy="1097520"/>
          </a:xfrm>
        </p:grpSpPr>
        <p:sp>
          <p:nvSpPr>
            <p:cNvPr id="207" name="椭圆 206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任意多边形 207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任意多边形 208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" name="组合 211"/>
          <p:cNvGrpSpPr/>
          <p:nvPr/>
        </p:nvGrpSpPr>
        <p:grpSpPr>
          <a:xfrm>
            <a:off x="4357685" y="947215"/>
            <a:ext cx="328613" cy="1067131"/>
            <a:chOff x="5124450" y="1109332"/>
            <a:chExt cx="328613" cy="1067131"/>
          </a:xfrm>
        </p:grpSpPr>
        <p:sp>
          <p:nvSpPr>
            <p:cNvPr id="213" name="椭圆 212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" name="组合 216"/>
          <p:cNvGrpSpPr/>
          <p:nvPr/>
        </p:nvGrpSpPr>
        <p:grpSpPr>
          <a:xfrm>
            <a:off x="4364509" y="1008630"/>
            <a:ext cx="328613" cy="1067131"/>
            <a:chOff x="5124450" y="1109332"/>
            <a:chExt cx="328613" cy="1067131"/>
          </a:xfrm>
        </p:grpSpPr>
        <p:sp>
          <p:nvSpPr>
            <p:cNvPr id="218" name="椭圆 217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" name="组合 221"/>
          <p:cNvGrpSpPr/>
          <p:nvPr/>
        </p:nvGrpSpPr>
        <p:grpSpPr>
          <a:xfrm>
            <a:off x="4371333" y="1076869"/>
            <a:ext cx="328613" cy="1067131"/>
            <a:chOff x="5124450" y="1109332"/>
            <a:chExt cx="328613" cy="1067131"/>
          </a:xfrm>
        </p:grpSpPr>
        <p:sp>
          <p:nvSpPr>
            <p:cNvPr id="223" name="椭圆 222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" name="任意多边形 224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 flipH="1">
            <a:off x="4543290" y="1324393"/>
            <a:ext cx="208800" cy="896778"/>
            <a:chOff x="6249829" y="474820"/>
            <a:chExt cx="208800" cy="896778"/>
          </a:xfrm>
        </p:grpSpPr>
        <p:sp>
          <p:nvSpPr>
            <p:cNvPr id="228" name="任意多边形 227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椭圆 228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4615684" y="1256614"/>
            <a:ext cx="309563" cy="976312"/>
            <a:chOff x="4067175" y="2376488"/>
            <a:chExt cx="309563" cy="976312"/>
          </a:xfrm>
        </p:grpSpPr>
        <p:sp>
          <p:nvSpPr>
            <p:cNvPr id="249" name="椭圆 248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4093264" y="2671764"/>
              <a:ext cx="107262" cy="187443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  <a:gd name="connsiteX0" fmla="*/ 414337 w 414337"/>
                <a:gd name="connsiteY0" fmla="*/ 0 h 72457"/>
                <a:gd name="connsiteX1" fmla="*/ 273168 w 414337"/>
                <a:gd name="connsiteY1" fmla="*/ 66818 h 72457"/>
                <a:gd name="connsiteX2" fmla="*/ 0 w 414337"/>
                <a:gd name="connsiteY2" fmla="*/ 71437 h 72457"/>
                <a:gd name="connsiteX0" fmla="*/ 209620 w 209620"/>
                <a:gd name="connsiteY0" fmla="*/ 0 h 146500"/>
                <a:gd name="connsiteX1" fmla="*/ 68451 w 209620"/>
                <a:gd name="connsiteY1" fmla="*/ 66818 h 146500"/>
                <a:gd name="connsiteX2" fmla="*/ 0 w 209620"/>
                <a:gd name="connsiteY2" fmla="*/ 146500 h 146500"/>
                <a:gd name="connsiteX0" fmla="*/ 209620 w 209620"/>
                <a:gd name="connsiteY0" fmla="*/ 0 h 146500"/>
                <a:gd name="connsiteX1" fmla="*/ 129866 w 209620"/>
                <a:gd name="connsiteY1" fmla="*/ 87290 h 146500"/>
                <a:gd name="connsiteX2" fmla="*/ 0 w 209620"/>
                <a:gd name="connsiteY2" fmla="*/ 146500 h 146500"/>
                <a:gd name="connsiteX0" fmla="*/ 127734 w 127734"/>
                <a:gd name="connsiteY0" fmla="*/ 0 h 187443"/>
                <a:gd name="connsiteX1" fmla="*/ 47980 w 127734"/>
                <a:gd name="connsiteY1" fmla="*/ 87290 h 187443"/>
                <a:gd name="connsiteX2" fmla="*/ 0 w 127734"/>
                <a:gd name="connsiteY2" fmla="*/ 187443 h 187443"/>
                <a:gd name="connsiteX0" fmla="*/ 127734 w 127734"/>
                <a:gd name="connsiteY0" fmla="*/ 0 h 187443"/>
                <a:gd name="connsiteX1" fmla="*/ 102571 w 127734"/>
                <a:gd name="connsiteY1" fmla="*/ 107762 h 187443"/>
                <a:gd name="connsiteX2" fmla="*/ 0 w 127734"/>
                <a:gd name="connsiteY2" fmla="*/ 187443 h 187443"/>
                <a:gd name="connsiteX0" fmla="*/ 107262 w 107262"/>
                <a:gd name="connsiteY0" fmla="*/ 0 h 187443"/>
                <a:gd name="connsiteX1" fmla="*/ 82099 w 107262"/>
                <a:gd name="connsiteY1" fmla="*/ 107762 h 187443"/>
                <a:gd name="connsiteX2" fmla="*/ 0 w 107262"/>
                <a:gd name="connsiteY2" fmla="*/ 187443 h 18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262" h="187443">
                  <a:moveTo>
                    <a:pt x="107262" y="0"/>
                  </a:moveTo>
                  <a:lnTo>
                    <a:pt x="82099" y="107762"/>
                  </a:lnTo>
                  <a:cubicBezTo>
                    <a:pt x="29712" y="125224"/>
                    <a:pt x="52387" y="169981"/>
                    <a:pt x="0" y="18744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任意多边形 252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4209775" y="3079616"/>
            <a:ext cx="2755674" cy="915569"/>
            <a:chOff x="434411" y="810989"/>
            <a:chExt cx="8162505" cy="3099141"/>
          </a:xfrm>
        </p:grpSpPr>
        <p:sp>
          <p:nvSpPr>
            <p:cNvPr id="266" name="任意多边形 265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任意多边形 266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4660750" y="2634399"/>
            <a:ext cx="309563" cy="976312"/>
            <a:chOff x="4067175" y="2376488"/>
            <a:chExt cx="309563" cy="976312"/>
          </a:xfrm>
        </p:grpSpPr>
        <p:sp>
          <p:nvSpPr>
            <p:cNvPr id="259" name="椭圆 258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任意多边形 259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" name="任意多边形 260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4093264" y="2671764"/>
              <a:ext cx="107262" cy="187443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  <a:gd name="connsiteX0" fmla="*/ 414337 w 414337"/>
                <a:gd name="connsiteY0" fmla="*/ 0 h 72457"/>
                <a:gd name="connsiteX1" fmla="*/ 273168 w 414337"/>
                <a:gd name="connsiteY1" fmla="*/ 66818 h 72457"/>
                <a:gd name="connsiteX2" fmla="*/ 0 w 414337"/>
                <a:gd name="connsiteY2" fmla="*/ 71437 h 72457"/>
                <a:gd name="connsiteX0" fmla="*/ 209620 w 209620"/>
                <a:gd name="connsiteY0" fmla="*/ 0 h 146500"/>
                <a:gd name="connsiteX1" fmla="*/ 68451 w 209620"/>
                <a:gd name="connsiteY1" fmla="*/ 66818 h 146500"/>
                <a:gd name="connsiteX2" fmla="*/ 0 w 209620"/>
                <a:gd name="connsiteY2" fmla="*/ 146500 h 146500"/>
                <a:gd name="connsiteX0" fmla="*/ 209620 w 209620"/>
                <a:gd name="connsiteY0" fmla="*/ 0 h 146500"/>
                <a:gd name="connsiteX1" fmla="*/ 129866 w 209620"/>
                <a:gd name="connsiteY1" fmla="*/ 87290 h 146500"/>
                <a:gd name="connsiteX2" fmla="*/ 0 w 209620"/>
                <a:gd name="connsiteY2" fmla="*/ 146500 h 146500"/>
                <a:gd name="connsiteX0" fmla="*/ 127734 w 127734"/>
                <a:gd name="connsiteY0" fmla="*/ 0 h 187443"/>
                <a:gd name="connsiteX1" fmla="*/ 47980 w 127734"/>
                <a:gd name="connsiteY1" fmla="*/ 87290 h 187443"/>
                <a:gd name="connsiteX2" fmla="*/ 0 w 127734"/>
                <a:gd name="connsiteY2" fmla="*/ 187443 h 187443"/>
                <a:gd name="connsiteX0" fmla="*/ 127734 w 127734"/>
                <a:gd name="connsiteY0" fmla="*/ 0 h 187443"/>
                <a:gd name="connsiteX1" fmla="*/ 102571 w 127734"/>
                <a:gd name="connsiteY1" fmla="*/ 107762 h 187443"/>
                <a:gd name="connsiteX2" fmla="*/ 0 w 127734"/>
                <a:gd name="connsiteY2" fmla="*/ 187443 h 187443"/>
                <a:gd name="connsiteX0" fmla="*/ 107262 w 107262"/>
                <a:gd name="connsiteY0" fmla="*/ 0 h 187443"/>
                <a:gd name="connsiteX1" fmla="*/ 82099 w 107262"/>
                <a:gd name="connsiteY1" fmla="*/ 107762 h 187443"/>
                <a:gd name="connsiteX2" fmla="*/ 0 w 107262"/>
                <a:gd name="connsiteY2" fmla="*/ 187443 h 18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262" h="187443">
                  <a:moveTo>
                    <a:pt x="107262" y="0"/>
                  </a:moveTo>
                  <a:lnTo>
                    <a:pt x="82099" y="107762"/>
                  </a:lnTo>
                  <a:cubicBezTo>
                    <a:pt x="29712" y="125224"/>
                    <a:pt x="52387" y="169981"/>
                    <a:pt x="0" y="18744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4674926" y="2697546"/>
            <a:ext cx="208800" cy="896778"/>
            <a:chOff x="6249829" y="474820"/>
            <a:chExt cx="208800" cy="896778"/>
          </a:xfrm>
        </p:grpSpPr>
        <p:sp>
          <p:nvSpPr>
            <p:cNvPr id="283" name="任意多边形 282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椭圆 283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" name="任意多边形 287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" name="任意多边形 288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4605337" y="2660806"/>
            <a:ext cx="258084" cy="939640"/>
            <a:chOff x="2976562" y="2556032"/>
            <a:chExt cx="258084" cy="939640"/>
          </a:xfrm>
        </p:grpSpPr>
        <p:sp>
          <p:nvSpPr>
            <p:cNvPr id="298" name="椭圆 297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任意多边形 299"/>
            <p:cNvSpPr/>
            <p:nvPr/>
          </p:nvSpPr>
          <p:spPr>
            <a:xfrm>
              <a:off x="3125108" y="2832200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2976562" y="2814635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3095624" y="3148011"/>
              <a:ext cx="42863" cy="34766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3" h="347661">
                  <a:moveTo>
                    <a:pt x="28575" y="0"/>
                  </a:moveTo>
                  <a:lnTo>
                    <a:pt x="14288" y="157162"/>
                  </a:lnTo>
                  <a:lnTo>
                    <a:pt x="42863" y="309562"/>
                  </a:lnTo>
                  <a:lnTo>
                    <a:pt x="0" y="34766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" name="任意多边形 302"/>
            <p:cNvSpPr/>
            <p:nvPr/>
          </p:nvSpPr>
          <p:spPr>
            <a:xfrm>
              <a:off x="3048907" y="3146521"/>
              <a:ext cx="109537" cy="25241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37" h="252413">
                  <a:moveTo>
                    <a:pt x="61912" y="252413"/>
                  </a:moveTo>
                  <a:lnTo>
                    <a:pt x="109537" y="219076"/>
                  </a:lnTo>
                  <a:lnTo>
                    <a:pt x="0" y="133350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" name="组合 303"/>
          <p:cNvGrpSpPr/>
          <p:nvPr/>
        </p:nvGrpSpPr>
        <p:grpSpPr>
          <a:xfrm rot="21359822">
            <a:off x="4539159" y="2741751"/>
            <a:ext cx="258084" cy="933354"/>
            <a:chOff x="2976562" y="2556032"/>
            <a:chExt cx="258084" cy="933354"/>
          </a:xfrm>
        </p:grpSpPr>
        <p:sp>
          <p:nvSpPr>
            <p:cNvPr id="305" name="椭圆 304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" name="任意多边形 306"/>
            <p:cNvSpPr/>
            <p:nvPr/>
          </p:nvSpPr>
          <p:spPr>
            <a:xfrm>
              <a:off x="3125108" y="2832200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2976562" y="2814635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" name="任意多边形 308"/>
            <p:cNvSpPr/>
            <p:nvPr/>
          </p:nvSpPr>
          <p:spPr>
            <a:xfrm>
              <a:off x="3105151" y="3148011"/>
              <a:ext cx="42862" cy="27622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76224">
                  <a:moveTo>
                    <a:pt x="19049" y="0"/>
                  </a:moveTo>
                  <a:lnTo>
                    <a:pt x="4762" y="157162"/>
                  </a:lnTo>
                  <a:lnTo>
                    <a:pt x="42862" y="238124"/>
                  </a:lnTo>
                  <a:lnTo>
                    <a:pt x="0" y="2762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" name="任意多边形 309"/>
            <p:cNvSpPr/>
            <p:nvPr/>
          </p:nvSpPr>
          <p:spPr>
            <a:xfrm>
              <a:off x="2985995" y="3146521"/>
              <a:ext cx="129586" cy="34286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86" h="342865">
                  <a:moveTo>
                    <a:pt x="0" y="342865"/>
                  </a:moveTo>
                  <a:lnTo>
                    <a:pt x="46605" y="314922"/>
                  </a:lnTo>
                  <a:lnTo>
                    <a:pt x="56498" y="156771"/>
                  </a:lnTo>
                  <a:lnTo>
                    <a:pt x="12958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1" name="组合 310"/>
          <p:cNvGrpSpPr/>
          <p:nvPr/>
        </p:nvGrpSpPr>
        <p:grpSpPr>
          <a:xfrm rot="21359822">
            <a:off x="4464260" y="2831202"/>
            <a:ext cx="208800" cy="930724"/>
            <a:chOff x="3016091" y="2556032"/>
            <a:chExt cx="208800" cy="930724"/>
          </a:xfrm>
        </p:grpSpPr>
        <p:sp>
          <p:nvSpPr>
            <p:cNvPr id="312" name="椭圆 311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任意多边形 313"/>
            <p:cNvSpPr/>
            <p:nvPr/>
          </p:nvSpPr>
          <p:spPr>
            <a:xfrm>
              <a:off x="3025124" y="2832200"/>
              <a:ext cx="99985" cy="208756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85" h="208756">
                  <a:moveTo>
                    <a:pt x="99985" y="0"/>
                  </a:moveTo>
                  <a:lnTo>
                    <a:pt x="71747" y="147521"/>
                  </a:lnTo>
                  <a:cubicBezTo>
                    <a:pt x="49522" y="157046"/>
                    <a:pt x="22225" y="199231"/>
                    <a:pt x="0" y="208756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" name="任意多边形 314"/>
            <p:cNvSpPr/>
            <p:nvPr/>
          </p:nvSpPr>
          <p:spPr>
            <a:xfrm>
              <a:off x="3099090" y="2814635"/>
              <a:ext cx="51478" cy="24673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41073 w 142875"/>
                <a:gd name="connsiteY1" fmla="*/ 184905 h 223837"/>
                <a:gd name="connsiteX2" fmla="*/ 0 w 142875"/>
                <a:gd name="connsiteY2" fmla="*/ 223837 h 223837"/>
                <a:gd name="connsiteX0" fmla="*/ 48855 w 48855"/>
                <a:gd name="connsiteY0" fmla="*/ 0 h 244739"/>
                <a:gd name="connsiteX1" fmla="*/ 47053 w 48855"/>
                <a:gd name="connsiteY1" fmla="*/ 184905 h 244739"/>
                <a:gd name="connsiteX2" fmla="*/ 0 w 48855"/>
                <a:gd name="connsiteY2" fmla="*/ 244739 h 244739"/>
                <a:gd name="connsiteX0" fmla="*/ 48855 w 79984"/>
                <a:gd name="connsiteY0" fmla="*/ 0 h 244739"/>
                <a:gd name="connsiteX1" fmla="*/ 79976 w 79984"/>
                <a:gd name="connsiteY1" fmla="*/ 191983 h 244739"/>
                <a:gd name="connsiteX2" fmla="*/ 0 w 79984"/>
                <a:gd name="connsiteY2" fmla="*/ 244739 h 244739"/>
                <a:gd name="connsiteX0" fmla="*/ 20349 w 51478"/>
                <a:gd name="connsiteY0" fmla="*/ 0 h 246734"/>
                <a:gd name="connsiteX1" fmla="*/ 51470 w 51478"/>
                <a:gd name="connsiteY1" fmla="*/ 191983 h 246734"/>
                <a:gd name="connsiteX2" fmla="*/ 0 w 51478"/>
                <a:gd name="connsiteY2" fmla="*/ 246734 h 24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78" h="246734">
                  <a:moveTo>
                    <a:pt x="20349" y="0"/>
                  </a:moveTo>
                  <a:cubicBezTo>
                    <a:pt x="19748" y="61635"/>
                    <a:pt x="52071" y="130348"/>
                    <a:pt x="51470" y="191983"/>
                  </a:cubicBezTo>
                  <a:lnTo>
                    <a:pt x="0" y="24673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6" name="任意多边形 315"/>
            <p:cNvSpPr/>
            <p:nvPr/>
          </p:nvSpPr>
          <p:spPr>
            <a:xfrm>
              <a:off x="3043485" y="3148009"/>
              <a:ext cx="80714" cy="33874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14" h="338747">
                  <a:moveTo>
                    <a:pt x="80714" y="0"/>
                  </a:moveTo>
                  <a:lnTo>
                    <a:pt x="66427" y="157162"/>
                  </a:lnTo>
                  <a:lnTo>
                    <a:pt x="33030" y="304734"/>
                  </a:lnTo>
                  <a:lnTo>
                    <a:pt x="0" y="33874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任意多边形 316"/>
            <p:cNvSpPr/>
            <p:nvPr/>
          </p:nvSpPr>
          <p:spPr>
            <a:xfrm>
              <a:off x="3112272" y="3146522"/>
              <a:ext cx="44025" cy="26798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84516 w 129586"/>
                <a:gd name="connsiteY1" fmla="*/ 250737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84929"/>
                <a:gd name="connsiteY0" fmla="*/ 250507 h 250737"/>
                <a:gd name="connsiteX1" fmla="*/ 39859 w 84929"/>
                <a:gd name="connsiteY1" fmla="*/ 250737 h 250737"/>
                <a:gd name="connsiteX2" fmla="*/ 59682 w 84929"/>
                <a:gd name="connsiteY2" fmla="*/ 155344 h 250737"/>
                <a:gd name="connsiteX3" fmla="*/ 84929 w 84929"/>
                <a:gd name="connsiteY3" fmla="*/ 0 h 250737"/>
                <a:gd name="connsiteX0" fmla="*/ 0 w 111941"/>
                <a:gd name="connsiteY0" fmla="*/ 250507 h 250737"/>
                <a:gd name="connsiteX1" fmla="*/ 39859 w 111941"/>
                <a:gd name="connsiteY1" fmla="*/ 250737 h 250737"/>
                <a:gd name="connsiteX2" fmla="*/ 111941 w 111941"/>
                <a:gd name="connsiteY2" fmla="*/ 159001 h 250737"/>
                <a:gd name="connsiteX3" fmla="*/ 84929 w 111941"/>
                <a:gd name="connsiteY3" fmla="*/ 0 h 250737"/>
                <a:gd name="connsiteX0" fmla="*/ 22236 w 72082"/>
                <a:gd name="connsiteY0" fmla="*/ 250079 h 250737"/>
                <a:gd name="connsiteX1" fmla="*/ 0 w 72082"/>
                <a:gd name="connsiteY1" fmla="*/ 250737 h 250737"/>
                <a:gd name="connsiteX2" fmla="*/ 72082 w 72082"/>
                <a:gd name="connsiteY2" fmla="*/ 159001 h 250737"/>
                <a:gd name="connsiteX3" fmla="*/ 45070 w 72082"/>
                <a:gd name="connsiteY3" fmla="*/ 0 h 250737"/>
                <a:gd name="connsiteX0" fmla="*/ 0 w 49846"/>
                <a:gd name="connsiteY0" fmla="*/ 250079 h 250079"/>
                <a:gd name="connsiteX1" fmla="*/ 30357 w 49846"/>
                <a:gd name="connsiteY1" fmla="*/ 249643 h 250079"/>
                <a:gd name="connsiteX2" fmla="*/ 49846 w 49846"/>
                <a:gd name="connsiteY2" fmla="*/ 159001 h 250079"/>
                <a:gd name="connsiteX3" fmla="*/ 22834 w 49846"/>
                <a:gd name="connsiteY3" fmla="*/ 0 h 250079"/>
                <a:gd name="connsiteX0" fmla="*/ 7523 w 27012"/>
                <a:gd name="connsiteY0" fmla="*/ 249643 h 249643"/>
                <a:gd name="connsiteX1" fmla="*/ 27012 w 27012"/>
                <a:gd name="connsiteY1" fmla="*/ 159001 h 249643"/>
                <a:gd name="connsiteX2" fmla="*/ 0 w 27012"/>
                <a:gd name="connsiteY2" fmla="*/ 0 h 249643"/>
                <a:gd name="connsiteX0" fmla="*/ 0 w 53077"/>
                <a:gd name="connsiteY0" fmla="*/ 252067 h 252067"/>
                <a:gd name="connsiteX1" fmla="*/ 53077 w 53077"/>
                <a:gd name="connsiteY1" fmla="*/ 159001 h 252067"/>
                <a:gd name="connsiteX2" fmla="*/ 26065 w 53077"/>
                <a:gd name="connsiteY2" fmla="*/ 0 h 252067"/>
                <a:gd name="connsiteX0" fmla="*/ 0 w 73859"/>
                <a:gd name="connsiteY0" fmla="*/ 252067 h 252067"/>
                <a:gd name="connsiteX1" fmla="*/ 73859 w 73859"/>
                <a:gd name="connsiteY1" fmla="*/ 196824 h 252067"/>
                <a:gd name="connsiteX2" fmla="*/ 53077 w 73859"/>
                <a:gd name="connsiteY2" fmla="*/ 159001 h 252067"/>
                <a:gd name="connsiteX3" fmla="*/ 26065 w 73859"/>
                <a:gd name="connsiteY3" fmla="*/ 0 h 252067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5405 w 76187"/>
                <a:gd name="connsiteY2" fmla="*/ 159001 h 285323"/>
                <a:gd name="connsiteX3" fmla="*/ 28393 w 76187"/>
                <a:gd name="connsiteY3" fmla="*/ 0 h 285323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2316 w 76187"/>
                <a:gd name="connsiteY2" fmla="*/ 134913 h 285323"/>
                <a:gd name="connsiteX3" fmla="*/ 28393 w 76187"/>
                <a:gd name="connsiteY3" fmla="*/ 0 h 285323"/>
                <a:gd name="connsiteX0" fmla="*/ 0 w 69109"/>
                <a:gd name="connsiteY0" fmla="*/ 285323 h 285323"/>
                <a:gd name="connsiteX1" fmla="*/ 69109 w 69109"/>
                <a:gd name="connsiteY1" fmla="*/ 229747 h 285323"/>
                <a:gd name="connsiteX2" fmla="*/ 52316 w 69109"/>
                <a:gd name="connsiteY2" fmla="*/ 134913 h 285323"/>
                <a:gd name="connsiteX3" fmla="*/ 28393 w 69109"/>
                <a:gd name="connsiteY3" fmla="*/ 0 h 285323"/>
                <a:gd name="connsiteX0" fmla="*/ 0 w 44025"/>
                <a:gd name="connsiteY0" fmla="*/ 267982 h 267982"/>
                <a:gd name="connsiteX1" fmla="*/ 44025 w 44025"/>
                <a:gd name="connsiteY1" fmla="*/ 229747 h 267982"/>
                <a:gd name="connsiteX2" fmla="*/ 27232 w 44025"/>
                <a:gd name="connsiteY2" fmla="*/ 134913 h 267982"/>
                <a:gd name="connsiteX3" fmla="*/ 3309 w 44025"/>
                <a:gd name="connsiteY3" fmla="*/ 0 h 26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25" h="267982">
                  <a:moveTo>
                    <a:pt x="0" y="267982"/>
                  </a:moveTo>
                  <a:cubicBezTo>
                    <a:pt x="15561" y="242568"/>
                    <a:pt x="28464" y="255161"/>
                    <a:pt x="44025" y="229747"/>
                  </a:cubicBezTo>
                  <a:lnTo>
                    <a:pt x="27232" y="134913"/>
                  </a:lnTo>
                  <a:lnTo>
                    <a:pt x="3309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 rot="21359822">
            <a:off x="4324169" y="3012247"/>
            <a:ext cx="208800" cy="874046"/>
            <a:chOff x="3016091" y="2556032"/>
            <a:chExt cx="208800" cy="874046"/>
          </a:xfrm>
        </p:grpSpPr>
        <p:sp>
          <p:nvSpPr>
            <p:cNvPr id="319" name="椭圆 318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任意多边形 320"/>
            <p:cNvSpPr/>
            <p:nvPr/>
          </p:nvSpPr>
          <p:spPr>
            <a:xfrm>
              <a:off x="3057716" y="2832199"/>
              <a:ext cx="67394" cy="22058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  <a:gd name="connsiteX0" fmla="*/ 99985 w 99985"/>
                <a:gd name="connsiteY0" fmla="*/ 0 h 208756"/>
                <a:gd name="connsiteX1" fmla="*/ 85003 w 99985"/>
                <a:gd name="connsiteY1" fmla="*/ 162772 h 208756"/>
                <a:gd name="connsiteX2" fmla="*/ 0 w 99985"/>
                <a:gd name="connsiteY2" fmla="*/ 208756 h 208756"/>
                <a:gd name="connsiteX0" fmla="*/ 67394 w 67394"/>
                <a:gd name="connsiteY0" fmla="*/ 0 h 220585"/>
                <a:gd name="connsiteX1" fmla="*/ 52412 w 67394"/>
                <a:gd name="connsiteY1" fmla="*/ 162772 h 220585"/>
                <a:gd name="connsiteX2" fmla="*/ 0 w 67394"/>
                <a:gd name="connsiteY2" fmla="*/ 220585 h 22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94" h="220585">
                  <a:moveTo>
                    <a:pt x="67394" y="0"/>
                  </a:moveTo>
                  <a:lnTo>
                    <a:pt x="52412" y="162772"/>
                  </a:lnTo>
                  <a:cubicBezTo>
                    <a:pt x="30187" y="172297"/>
                    <a:pt x="22225" y="211060"/>
                    <a:pt x="0" y="22058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任意多边形 321"/>
            <p:cNvSpPr/>
            <p:nvPr/>
          </p:nvSpPr>
          <p:spPr>
            <a:xfrm>
              <a:off x="3078092" y="2814635"/>
              <a:ext cx="46756" cy="273909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41073 w 142875"/>
                <a:gd name="connsiteY1" fmla="*/ 184905 h 223837"/>
                <a:gd name="connsiteX2" fmla="*/ 0 w 142875"/>
                <a:gd name="connsiteY2" fmla="*/ 223837 h 223837"/>
                <a:gd name="connsiteX0" fmla="*/ 48855 w 48855"/>
                <a:gd name="connsiteY0" fmla="*/ 0 h 244739"/>
                <a:gd name="connsiteX1" fmla="*/ 47053 w 48855"/>
                <a:gd name="connsiteY1" fmla="*/ 184905 h 244739"/>
                <a:gd name="connsiteX2" fmla="*/ 0 w 48855"/>
                <a:gd name="connsiteY2" fmla="*/ 244739 h 244739"/>
                <a:gd name="connsiteX0" fmla="*/ 48855 w 79984"/>
                <a:gd name="connsiteY0" fmla="*/ 0 h 244739"/>
                <a:gd name="connsiteX1" fmla="*/ 79976 w 79984"/>
                <a:gd name="connsiteY1" fmla="*/ 191983 h 244739"/>
                <a:gd name="connsiteX2" fmla="*/ 0 w 79984"/>
                <a:gd name="connsiteY2" fmla="*/ 244739 h 244739"/>
                <a:gd name="connsiteX0" fmla="*/ 20349 w 51478"/>
                <a:gd name="connsiteY0" fmla="*/ 0 h 246734"/>
                <a:gd name="connsiteX1" fmla="*/ 51470 w 51478"/>
                <a:gd name="connsiteY1" fmla="*/ 191983 h 246734"/>
                <a:gd name="connsiteX2" fmla="*/ 0 w 51478"/>
                <a:gd name="connsiteY2" fmla="*/ 246734 h 246734"/>
                <a:gd name="connsiteX0" fmla="*/ 37926 w 69055"/>
                <a:gd name="connsiteY0" fmla="*/ 0 h 293245"/>
                <a:gd name="connsiteX1" fmla="*/ 69047 w 69055"/>
                <a:gd name="connsiteY1" fmla="*/ 191983 h 293245"/>
                <a:gd name="connsiteX2" fmla="*/ 0 w 69055"/>
                <a:gd name="connsiteY2" fmla="*/ 293245 h 293245"/>
                <a:gd name="connsiteX0" fmla="*/ 37926 w 41686"/>
                <a:gd name="connsiteY0" fmla="*/ 0 h 293245"/>
                <a:gd name="connsiteX1" fmla="*/ 41635 w 41686"/>
                <a:gd name="connsiteY1" fmla="*/ 242580 h 293245"/>
                <a:gd name="connsiteX2" fmla="*/ 0 w 41686"/>
                <a:gd name="connsiteY2" fmla="*/ 293245 h 293245"/>
                <a:gd name="connsiteX0" fmla="*/ 37926 w 43335"/>
                <a:gd name="connsiteY0" fmla="*/ 0 h 293245"/>
                <a:gd name="connsiteX1" fmla="*/ 43297 w 43335"/>
                <a:gd name="connsiteY1" fmla="*/ 218826 h 293245"/>
                <a:gd name="connsiteX2" fmla="*/ 0 w 43335"/>
                <a:gd name="connsiteY2" fmla="*/ 293245 h 293245"/>
                <a:gd name="connsiteX0" fmla="*/ 41347 w 46756"/>
                <a:gd name="connsiteY0" fmla="*/ 0 h 273909"/>
                <a:gd name="connsiteX1" fmla="*/ 46718 w 46756"/>
                <a:gd name="connsiteY1" fmla="*/ 218826 h 273909"/>
                <a:gd name="connsiteX2" fmla="*/ 0 w 46756"/>
                <a:gd name="connsiteY2" fmla="*/ 273909 h 27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756" h="273909">
                  <a:moveTo>
                    <a:pt x="41347" y="0"/>
                  </a:moveTo>
                  <a:cubicBezTo>
                    <a:pt x="40746" y="61635"/>
                    <a:pt x="47319" y="157191"/>
                    <a:pt x="46718" y="218826"/>
                  </a:cubicBezTo>
                  <a:lnTo>
                    <a:pt x="0" y="27390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>
              <a:off x="3052226" y="3148009"/>
              <a:ext cx="71973" cy="28206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73" h="282069">
                  <a:moveTo>
                    <a:pt x="71973" y="0"/>
                  </a:moveTo>
                  <a:lnTo>
                    <a:pt x="57686" y="157162"/>
                  </a:lnTo>
                  <a:lnTo>
                    <a:pt x="69041" y="279221"/>
                  </a:lnTo>
                  <a:lnTo>
                    <a:pt x="0" y="28206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>
              <a:off x="3060346" y="3146522"/>
              <a:ext cx="79159" cy="260196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84516 w 129586"/>
                <a:gd name="connsiteY1" fmla="*/ 250737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84929"/>
                <a:gd name="connsiteY0" fmla="*/ 250507 h 250737"/>
                <a:gd name="connsiteX1" fmla="*/ 39859 w 84929"/>
                <a:gd name="connsiteY1" fmla="*/ 250737 h 250737"/>
                <a:gd name="connsiteX2" fmla="*/ 59682 w 84929"/>
                <a:gd name="connsiteY2" fmla="*/ 155344 h 250737"/>
                <a:gd name="connsiteX3" fmla="*/ 84929 w 84929"/>
                <a:gd name="connsiteY3" fmla="*/ 0 h 250737"/>
                <a:gd name="connsiteX0" fmla="*/ 0 w 111941"/>
                <a:gd name="connsiteY0" fmla="*/ 250507 h 250737"/>
                <a:gd name="connsiteX1" fmla="*/ 39859 w 111941"/>
                <a:gd name="connsiteY1" fmla="*/ 250737 h 250737"/>
                <a:gd name="connsiteX2" fmla="*/ 111941 w 111941"/>
                <a:gd name="connsiteY2" fmla="*/ 159001 h 250737"/>
                <a:gd name="connsiteX3" fmla="*/ 84929 w 111941"/>
                <a:gd name="connsiteY3" fmla="*/ 0 h 250737"/>
                <a:gd name="connsiteX0" fmla="*/ 22236 w 72082"/>
                <a:gd name="connsiteY0" fmla="*/ 250079 h 250737"/>
                <a:gd name="connsiteX1" fmla="*/ 0 w 72082"/>
                <a:gd name="connsiteY1" fmla="*/ 250737 h 250737"/>
                <a:gd name="connsiteX2" fmla="*/ 72082 w 72082"/>
                <a:gd name="connsiteY2" fmla="*/ 159001 h 250737"/>
                <a:gd name="connsiteX3" fmla="*/ 45070 w 72082"/>
                <a:gd name="connsiteY3" fmla="*/ 0 h 250737"/>
                <a:gd name="connsiteX0" fmla="*/ 0 w 49846"/>
                <a:gd name="connsiteY0" fmla="*/ 250079 h 250079"/>
                <a:gd name="connsiteX1" fmla="*/ 30357 w 49846"/>
                <a:gd name="connsiteY1" fmla="*/ 249643 h 250079"/>
                <a:gd name="connsiteX2" fmla="*/ 49846 w 49846"/>
                <a:gd name="connsiteY2" fmla="*/ 159001 h 250079"/>
                <a:gd name="connsiteX3" fmla="*/ 22834 w 49846"/>
                <a:gd name="connsiteY3" fmla="*/ 0 h 250079"/>
                <a:gd name="connsiteX0" fmla="*/ 7523 w 27012"/>
                <a:gd name="connsiteY0" fmla="*/ 249643 h 249643"/>
                <a:gd name="connsiteX1" fmla="*/ 27012 w 27012"/>
                <a:gd name="connsiteY1" fmla="*/ 159001 h 249643"/>
                <a:gd name="connsiteX2" fmla="*/ 0 w 27012"/>
                <a:gd name="connsiteY2" fmla="*/ 0 h 249643"/>
                <a:gd name="connsiteX0" fmla="*/ 0 w 53077"/>
                <a:gd name="connsiteY0" fmla="*/ 252067 h 252067"/>
                <a:gd name="connsiteX1" fmla="*/ 53077 w 53077"/>
                <a:gd name="connsiteY1" fmla="*/ 159001 h 252067"/>
                <a:gd name="connsiteX2" fmla="*/ 26065 w 53077"/>
                <a:gd name="connsiteY2" fmla="*/ 0 h 252067"/>
                <a:gd name="connsiteX0" fmla="*/ 0 w 73859"/>
                <a:gd name="connsiteY0" fmla="*/ 252067 h 252067"/>
                <a:gd name="connsiteX1" fmla="*/ 73859 w 73859"/>
                <a:gd name="connsiteY1" fmla="*/ 196824 h 252067"/>
                <a:gd name="connsiteX2" fmla="*/ 53077 w 73859"/>
                <a:gd name="connsiteY2" fmla="*/ 159001 h 252067"/>
                <a:gd name="connsiteX3" fmla="*/ 26065 w 73859"/>
                <a:gd name="connsiteY3" fmla="*/ 0 h 252067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5405 w 76187"/>
                <a:gd name="connsiteY2" fmla="*/ 159001 h 285323"/>
                <a:gd name="connsiteX3" fmla="*/ 28393 w 76187"/>
                <a:gd name="connsiteY3" fmla="*/ 0 h 285323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2316 w 76187"/>
                <a:gd name="connsiteY2" fmla="*/ 134913 h 285323"/>
                <a:gd name="connsiteX3" fmla="*/ 28393 w 76187"/>
                <a:gd name="connsiteY3" fmla="*/ 0 h 285323"/>
                <a:gd name="connsiteX0" fmla="*/ 0 w 69109"/>
                <a:gd name="connsiteY0" fmla="*/ 285323 h 285323"/>
                <a:gd name="connsiteX1" fmla="*/ 69109 w 69109"/>
                <a:gd name="connsiteY1" fmla="*/ 229747 h 285323"/>
                <a:gd name="connsiteX2" fmla="*/ 52316 w 69109"/>
                <a:gd name="connsiteY2" fmla="*/ 134913 h 285323"/>
                <a:gd name="connsiteX3" fmla="*/ 28393 w 69109"/>
                <a:gd name="connsiteY3" fmla="*/ 0 h 285323"/>
                <a:gd name="connsiteX0" fmla="*/ 0 w 44025"/>
                <a:gd name="connsiteY0" fmla="*/ 267982 h 267982"/>
                <a:gd name="connsiteX1" fmla="*/ 44025 w 44025"/>
                <a:gd name="connsiteY1" fmla="*/ 229747 h 267982"/>
                <a:gd name="connsiteX2" fmla="*/ 27232 w 44025"/>
                <a:gd name="connsiteY2" fmla="*/ 134913 h 267982"/>
                <a:gd name="connsiteX3" fmla="*/ 3309 w 44025"/>
                <a:gd name="connsiteY3" fmla="*/ 0 h 267982"/>
                <a:gd name="connsiteX0" fmla="*/ 0 w 62696"/>
                <a:gd name="connsiteY0" fmla="*/ 261901 h 261901"/>
                <a:gd name="connsiteX1" fmla="*/ 62696 w 62696"/>
                <a:gd name="connsiteY1" fmla="*/ 229747 h 261901"/>
                <a:gd name="connsiteX2" fmla="*/ 45903 w 62696"/>
                <a:gd name="connsiteY2" fmla="*/ 134913 h 261901"/>
                <a:gd name="connsiteX3" fmla="*/ 21980 w 62696"/>
                <a:gd name="connsiteY3" fmla="*/ 0 h 261901"/>
                <a:gd name="connsiteX0" fmla="*/ 0 w 45903"/>
                <a:gd name="connsiteY0" fmla="*/ 261901 h 261901"/>
                <a:gd name="connsiteX1" fmla="*/ 43692 w 45903"/>
                <a:gd name="connsiteY1" fmla="*/ 228417 h 261901"/>
                <a:gd name="connsiteX2" fmla="*/ 45903 w 45903"/>
                <a:gd name="connsiteY2" fmla="*/ 134913 h 261901"/>
                <a:gd name="connsiteX3" fmla="*/ 21980 w 45903"/>
                <a:gd name="connsiteY3" fmla="*/ 0 h 261901"/>
                <a:gd name="connsiteX0" fmla="*/ 0 w 79159"/>
                <a:gd name="connsiteY0" fmla="*/ 259574 h 259574"/>
                <a:gd name="connsiteX1" fmla="*/ 76948 w 79159"/>
                <a:gd name="connsiteY1" fmla="*/ 228417 h 259574"/>
                <a:gd name="connsiteX2" fmla="*/ 79159 w 79159"/>
                <a:gd name="connsiteY2" fmla="*/ 134913 h 259574"/>
                <a:gd name="connsiteX3" fmla="*/ 55236 w 79159"/>
                <a:gd name="connsiteY3" fmla="*/ 0 h 259574"/>
                <a:gd name="connsiteX0" fmla="*/ 0 w 79159"/>
                <a:gd name="connsiteY0" fmla="*/ 259574 h 260196"/>
                <a:gd name="connsiteX1" fmla="*/ 70536 w 79159"/>
                <a:gd name="connsiteY1" fmla="*/ 251839 h 260196"/>
                <a:gd name="connsiteX2" fmla="*/ 79159 w 79159"/>
                <a:gd name="connsiteY2" fmla="*/ 134913 h 260196"/>
                <a:gd name="connsiteX3" fmla="*/ 55236 w 79159"/>
                <a:gd name="connsiteY3" fmla="*/ 0 h 2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59" h="260196">
                  <a:moveTo>
                    <a:pt x="0" y="259574"/>
                  </a:moveTo>
                  <a:cubicBezTo>
                    <a:pt x="15561" y="234160"/>
                    <a:pt x="54975" y="277253"/>
                    <a:pt x="70536" y="251839"/>
                  </a:cubicBezTo>
                  <a:lnTo>
                    <a:pt x="79159" y="134913"/>
                  </a:lnTo>
                  <a:lnTo>
                    <a:pt x="5523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 rot="20889578">
            <a:off x="4278404" y="2988242"/>
            <a:ext cx="208800" cy="892163"/>
            <a:chOff x="3016091" y="2556032"/>
            <a:chExt cx="208800" cy="892163"/>
          </a:xfrm>
        </p:grpSpPr>
        <p:sp>
          <p:nvSpPr>
            <p:cNvPr id="333" name="椭圆 332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3093803" y="2831221"/>
              <a:ext cx="33992" cy="258324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  <a:gd name="connsiteX0" fmla="*/ 99985 w 99985"/>
                <a:gd name="connsiteY0" fmla="*/ 0 h 208756"/>
                <a:gd name="connsiteX1" fmla="*/ 85003 w 99985"/>
                <a:gd name="connsiteY1" fmla="*/ 162772 h 208756"/>
                <a:gd name="connsiteX2" fmla="*/ 0 w 99985"/>
                <a:gd name="connsiteY2" fmla="*/ 208756 h 208756"/>
                <a:gd name="connsiteX0" fmla="*/ 67394 w 67394"/>
                <a:gd name="connsiteY0" fmla="*/ 0 h 220585"/>
                <a:gd name="connsiteX1" fmla="*/ 52412 w 67394"/>
                <a:gd name="connsiteY1" fmla="*/ 162772 h 220585"/>
                <a:gd name="connsiteX2" fmla="*/ 0 w 67394"/>
                <a:gd name="connsiteY2" fmla="*/ 220585 h 220585"/>
                <a:gd name="connsiteX0" fmla="*/ 42358 w 42358"/>
                <a:gd name="connsiteY0" fmla="*/ 0 h 240431"/>
                <a:gd name="connsiteX1" fmla="*/ 27376 w 42358"/>
                <a:gd name="connsiteY1" fmla="*/ 162772 h 240431"/>
                <a:gd name="connsiteX2" fmla="*/ 0 w 42358"/>
                <a:gd name="connsiteY2" fmla="*/ 240431 h 240431"/>
                <a:gd name="connsiteX0" fmla="*/ 42358 w 49705"/>
                <a:gd name="connsiteY0" fmla="*/ 0 h 240431"/>
                <a:gd name="connsiteX1" fmla="*/ 49705 w 49705"/>
                <a:gd name="connsiteY1" fmla="*/ 172319 h 240431"/>
                <a:gd name="connsiteX2" fmla="*/ 0 w 49705"/>
                <a:gd name="connsiteY2" fmla="*/ 240431 h 240431"/>
                <a:gd name="connsiteX0" fmla="*/ 26645 w 33992"/>
                <a:gd name="connsiteY0" fmla="*/ 0 h 258324"/>
                <a:gd name="connsiteX1" fmla="*/ 33992 w 33992"/>
                <a:gd name="connsiteY1" fmla="*/ 172319 h 258324"/>
                <a:gd name="connsiteX2" fmla="*/ 0 w 33992"/>
                <a:gd name="connsiteY2" fmla="*/ 258324 h 25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2" h="258324">
                  <a:moveTo>
                    <a:pt x="26645" y="0"/>
                  </a:moveTo>
                  <a:lnTo>
                    <a:pt x="33992" y="172319"/>
                  </a:lnTo>
                  <a:cubicBezTo>
                    <a:pt x="11767" y="181844"/>
                    <a:pt x="22225" y="248799"/>
                    <a:pt x="0" y="25832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3092221" y="3147032"/>
              <a:ext cx="27316" cy="301163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16" h="301163">
                  <a:moveTo>
                    <a:pt x="27316" y="0"/>
                  </a:moveTo>
                  <a:lnTo>
                    <a:pt x="8593" y="131902"/>
                  </a:lnTo>
                  <a:lnTo>
                    <a:pt x="14310" y="257645"/>
                  </a:lnTo>
                  <a:lnTo>
                    <a:pt x="0" y="3011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4113045" y="3114576"/>
            <a:ext cx="275453" cy="674422"/>
            <a:chOff x="3446295" y="3095526"/>
            <a:chExt cx="275453" cy="674422"/>
          </a:xfrm>
        </p:grpSpPr>
        <p:sp>
          <p:nvSpPr>
            <p:cNvPr id="345" name="椭圆 344"/>
            <p:cNvSpPr/>
            <p:nvPr/>
          </p:nvSpPr>
          <p:spPr>
            <a:xfrm rot="20889578">
              <a:off x="3446295" y="30955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8" name="任意多边形 347"/>
            <p:cNvSpPr/>
            <p:nvPr/>
          </p:nvSpPr>
          <p:spPr>
            <a:xfrm rot="20889578">
              <a:off x="3642655" y="3539152"/>
              <a:ext cx="79093" cy="230796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3619500" y="3286125"/>
              <a:ext cx="76200" cy="257175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57175">
                  <a:moveTo>
                    <a:pt x="0" y="0"/>
                  </a:moveTo>
                  <a:cubicBezTo>
                    <a:pt x="19050" y="34925"/>
                    <a:pt x="39688" y="23812"/>
                    <a:pt x="57150" y="104775"/>
                  </a:cubicBezTo>
                  <a:cubicBezTo>
                    <a:pt x="74612" y="185738"/>
                    <a:pt x="69850" y="206375"/>
                    <a:pt x="76200" y="2571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3624263" y="3333749"/>
              <a:ext cx="28575" cy="233363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8575" y="152400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5" name="组合 354"/>
          <p:cNvGrpSpPr/>
          <p:nvPr/>
        </p:nvGrpSpPr>
        <p:grpSpPr>
          <a:xfrm>
            <a:off x="3998746" y="3247926"/>
            <a:ext cx="392855" cy="488287"/>
            <a:chOff x="3189121" y="3395564"/>
            <a:chExt cx="392855" cy="488287"/>
          </a:xfrm>
        </p:grpSpPr>
        <p:sp>
          <p:nvSpPr>
            <p:cNvPr id="350" name="椭圆 349"/>
            <p:cNvSpPr/>
            <p:nvPr/>
          </p:nvSpPr>
          <p:spPr>
            <a:xfrm rot="20889578">
              <a:off x="3189121" y="339556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1" name="任意多边形 350"/>
            <p:cNvSpPr/>
            <p:nvPr/>
          </p:nvSpPr>
          <p:spPr>
            <a:xfrm rot="615665">
              <a:off x="3483146" y="3672384"/>
              <a:ext cx="98830" cy="21146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2" name="任意多边形 351"/>
            <p:cNvSpPr/>
            <p:nvPr/>
          </p:nvSpPr>
          <p:spPr>
            <a:xfrm rot="20820909">
              <a:off x="3433763" y="3471864"/>
              <a:ext cx="147637" cy="238125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57175">
                  <a:moveTo>
                    <a:pt x="0" y="0"/>
                  </a:moveTo>
                  <a:cubicBezTo>
                    <a:pt x="19050" y="34925"/>
                    <a:pt x="39688" y="23812"/>
                    <a:pt x="57150" y="104775"/>
                  </a:cubicBezTo>
                  <a:cubicBezTo>
                    <a:pt x="74612" y="185738"/>
                    <a:pt x="69850" y="206375"/>
                    <a:pt x="76200" y="2571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 rot="480264">
              <a:off x="3381376" y="3538538"/>
              <a:ext cx="119063" cy="152400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1" name="组合 360"/>
          <p:cNvGrpSpPr/>
          <p:nvPr/>
        </p:nvGrpSpPr>
        <p:grpSpPr>
          <a:xfrm>
            <a:off x="3874921" y="3382475"/>
            <a:ext cx="535730" cy="315639"/>
            <a:chOff x="3122446" y="3896825"/>
            <a:chExt cx="535730" cy="315639"/>
          </a:xfrm>
        </p:grpSpPr>
        <p:sp>
          <p:nvSpPr>
            <p:cNvPr id="357" name="椭圆 356"/>
            <p:cNvSpPr/>
            <p:nvPr/>
          </p:nvSpPr>
          <p:spPr>
            <a:xfrm rot="20889578">
              <a:off x="3122446" y="390991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 rot="615665">
              <a:off x="3559346" y="4000997"/>
              <a:ext cx="98830" cy="21146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 rot="18672052">
              <a:off x="3403905" y="3848011"/>
              <a:ext cx="197829" cy="295458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103488"/>
                <a:gd name="connsiteY0" fmla="*/ 0 h 275546"/>
                <a:gd name="connsiteX1" fmla="*/ 84438 w 103488"/>
                <a:gd name="connsiteY1" fmla="*/ 123146 h 275546"/>
                <a:gd name="connsiteX2" fmla="*/ 103488 w 103488"/>
                <a:gd name="connsiteY2" fmla="*/ 275546 h 275546"/>
                <a:gd name="connsiteX0" fmla="*/ 0 w 102106"/>
                <a:gd name="connsiteY0" fmla="*/ 0 h 319095"/>
                <a:gd name="connsiteX1" fmla="*/ 84438 w 102106"/>
                <a:gd name="connsiteY1" fmla="*/ 123146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106" h="319095">
                  <a:moveTo>
                    <a:pt x="0" y="0"/>
                  </a:moveTo>
                  <a:cubicBezTo>
                    <a:pt x="19050" y="34925"/>
                    <a:pt x="47063" y="-2122"/>
                    <a:pt x="80272" y="89761"/>
                  </a:cubicBezTo>
                  <a:cubicBezTo>
                    <a:pt x="113481" y="181644"/>
                    <a:pt x="95756" y="268295"/>
                    <a:pt x="102106" y="31909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 rot="19728561">
              <a:off x="3371852" y="3929062"/>
              <a:ext cx="119063" cy="152400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3870159" y="3388976"/>
            <a:ext cx="550772" cy="334448"/>
            <a:chOff x="3655847" y="3869989"/>
            <a:chExt cx="550772" cy="334448"/>
          </a:xfrm>
        </p:grpSpPr>
        <p:sp>
          <p:nvSpPr>
            <p:cNvPr id="363" name="椭圆 362"/>
            <p:cNvSpPr/>
            <p:nvPr/>
          </p:nvSpPr>
          <p:spPr>
            <a:xfrm rot="20889578">
              <a:off x="3655847" y="399563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4" name="任意多边形 363"/>
            <p:cNvSpPr/>
            <p:nvPr/>
          </p:nvSpPr>
          <p:spPr>
            <a:xfrm rot="18569250">
              <a:off x="4015051" y="3857079"/>
              <a:ext cx="95772" cy="28736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任意多边形 364"/>
            <p:cNvSpPr/>
            <p:nvPr/>
          </p:nvSpPr>
          <p:spPr>
            <a:xfrm rot="16411243">
              <a:off x="3816046" y="3827370"/>
              <a:ext cx="128564" cy="213802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103488"/>
                <a:gd name="connsiteY0" fmla="*/ 0 h 275546"/>
                <a:gd name="connsiteX1" fmla="*/ 84438 w 103488"/>
                <a:gd name="connsiteY1" fmla="*/ 123146 h 275546"/>
                <a:gd name="connsiteX2" fmla="*/ 103488 w 103488"/>
                <a:gd name="connsiteY2" fmla="*/ 275546 h 275546"/>
                <a:gd name="connsiteX0" fmla="*/ 0 w 102106"/>
                <a:gd name="connsiteY0" fmla="*/ 0 h 319095"/>
                <a:gd name="connsiteX1" fmla="*/ 84438 w 102106"/>
                <a:gd name="connsiteY1" fmla="*/ 123146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106" h="319095">
                  <a:moveTo>
                    <a:pt x="0" y="0"/>
                  </a:moveTo>
                  <a:cubicBezTo>
                    <a:pt x="19050" y="34925"/>
                    <a:pt x="47063" y="-2122"/>
                    <a:pt x="80272" y="89761"/>
                  </a:cubicBezTo>
                  <a:cubicBezTo>
                    <a:pt x="113481" y="181644"/>
                    <a:pt x="95756" y="268295"/>
                    <a:pt x="102106" y="31909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6" name="任意多边形 365"/>
            <p:cNvSpPr/>
            <p:nvPr/>
          </p:nvSpPr>
          <p:spPr>
            <a:xfrm rot="19728561">
              <a:off x="3852565" y="3888733"/>
              <a:ext cx="71197" cy="146804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5" name="组合 374"/>
          <p:cNvGrpSpPr/>
          <p:nvPr/>
        </p:nvGrpSpPr>
        <p:grpSpPr>
          <a:xfrm>
            <a:off x="3860635" y="2978849"/>
            <a:ext cx="208800" cy="830302"/>
            <a:chOff x="3793959" y="3655123"/>
            <a:chExt cx="208800" cy="830302"/>
          </a:xfrm>
        </p:grpSpPr>
        <p:sp>
          <p:nvSpPr>
            <p:cNvPr id="369" name="椭圆 368"/>
            <p:cNvSpPr/>
            <p:nvPr/>
          </p:nvSpPr>
          <p:spPr>
            <a:xfrm rot="20889578">
              <a:off x="3793959" y="427662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任意多边形 369"/>
            <p:cNvSpPr/>
            <p:nvPr/>
          </p:nvSpPr>
          <p:spPr>
            <a:xfrm rot="10167172">
              <a:off x="3803750" y="3655123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3" name="任意多边形 372"/>
            <p:cNvSpPr/>
            <p:nvPr/>
          </p:nvSpPr>
          <p:spPr>
            <a:xfrm>
              <a:off x="3818567" y="4005263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任意多边形 373"/>
            <p:cNvSpPr/>
            <p:nvPr/>
          </p:nvSpPr>
          <p:spPr>
            <a:xfrm>
              <a:off x="3824288" y="3981450"/>
              <a:ext cx="76200" cy="138113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2" name="组合 381"/>
          <p:cNvGrpSpPr/>
          <p:nvPr/>
        </p:nvGrpSpPr>
        <p:grpSpPr>
          <a:xfrm>
            <a:off x="3637062" y="3164588"/>
            <a:ext cx="403798" cy="696953"/>
            <a:chOff x="3113187" y="3450336"/>
            <a:chExt cx="403798" cy="696953"/>
          </a:xfrm>
        </p:grpSpPr>
        <p:sp>
          <p:nvSpPr>
            <p:cNvPr id="377" name="椭圆 376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8" name="任意多边形 377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9" name="任意多边形 378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任意多边形 380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 rot="18642377">
            <a:off x="3479900" y="3388424"/>
            <a:ext cx="403798" cy="696953"/>
            <a:chOff x="3113187" y="3450336"/>
            <a:chExt cx="403798" cy="696953"/>
          </a:xfrm>
        </p:grpSpPr>
        <p:sp>
          <p:nvSpPr>
            <p:cNvPr id="384" name="椭圆 383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5" name="任意多边形 384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任意多边形 385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 rot="15638821">
            <a:off x="3537050" y="3678936"/>
            <a:ext cx="403798" cy="696953"/>
            <a:chOff x="3113187" y="3450336"/>
            <a:chExt cx="403798" cy="696953"/>
          </a:xfrm>
        </p:grpSpPr>
        <p:sp>
          <p:nvSpPr>
            <p:cNvPr id="390" name="椭圆 389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1" name="任意多边形 390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任意多边形 391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3" name="任意多边形 392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4" name="任意多边形 393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" name="组合 177"/>
          <p:cNvGrpSpPr/>
          <p:nvPr/>
        </p:nvGrpSpPr>
        <p:grpSpPr>
          <a:xfrm rot="1340034">
            <a:off x="3877190" y="3781427"/>
            <a:ext cx="208800" cy="976313"/>
            <a:chOff x="4129602" y="3952875"/>
            <a:chExt cx="208800" cy="976313"/>
          </a:xfrm>
        </p:grpSpPr>
        <p:sp>
          <p:nvSpPr>
            <p:cNvPr id="396" name="椭圆 395"/>
            <p:cNvSpPr/>
            <p:nvPr/>
          </p:nvSpPr>
          <p:spPr>
            <a:xfrm rot="12600903">
              <a:off x="4129602" y="407144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4229100" y="4281488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4229100" y="3952875"/>
              <a:ext cx="85725" cy="419100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19100">
                  <a:moveTo>
                    <a:pt x="0" y="419100"/>
                  </a:moveTo>
                  <a:lnTo>
                    <a:pt x="57150" y="14288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4219575" y="4543425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195763" y="4381500"/>
              <a:ext cx="66675" cy="252412"/>
            </a:xfrm>
            <a:custGeom>
              <a:avLst/>
              <a:gdLst>
                <a:gd name="connsiteX0" fmla="*/ 76200 w 76200"/>
                <a:gd name="connsiteY0" fmla="*/ 0 h 228600"/>
                <a:gd name="connsiteX1" fmla="*/ 0 w 76200"/>
                <a:gd name="connsiteY1" fmla="*/ 119063 h 228600"/>
                <a:gd name="connsiteX2" fmla="*/ 71438 w 76200"/>
                <a:gd name="connsiteY2" fmla="*/ 228600 h 228600"/>
                <a:gd name="connsiteX3" fmla="*/ 71438 w 76200"/>
                <a:gd name="connsiteY3" fmla="*/ 228600 h 228600"/>
                <a:gd name="connsiteX0" fmla="*/ 76200 w 109538"/>
                <a:gd name="connsiteY0" fmla="*/ 0 h 252412"/>
                <a:gd name="connsiteX1" fmla="*/ 0 w 109538"/>
                <a:gd name="connsiteY1" fmla="*/ 119063 h 252412"/>
                <a:gd name="connsiteX2" fmla="*/ 71438 w 109538"/>
                <a:gd name="connsiteY2" fmla="*/ 228600 h 252412"/>
                <a:gd name="connsiteX3" fmla="*/ 109538 w 109538"/>
                <a:gd name="connsiteY3" fmla="*/ 252412 h 252412"/>
                <a:gd name="connsiteX0" fmla="*/ 33337 w 66675"/>
                <a:gd name="connsiteY0" fmla="*/ 0 h 252412"/>
                <a:gd name="connsiteX1" fmla="*/ 0 w 66675"/>
                <a:gd name="connsiteY1" fmla="*/ 138113 h 252412"/>
                <a:gd name="connsiteX2" fmla="*/ 28575 w 66675"/>
                <a:gd name="connsiteY2" fmla="*/ 228600 h 252412"/>
                <a:gd name="connsiteX3" fmla="*/ 66675 w 66675"/>
                <a:gd name="connsiteY3" fmla="*/ 252412 h 252412"/>
                <a:gd name="connsiteX0" fmla="*/ 33337 w 66675"/>
                <a:gd name="connsiteY0" fmla="*/ 0 h 252412"/>
                <a:gd name="connsiteX1" fmla="*/ 0 w 66675"/>
                <a:gd name="connsiteY1" fmla="*/ 138113 h 252412"/>
                <a:gd name="connsiteX2" fmla="*/ 66675 w 66675"/>
                <a:gd name="connsiteY2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52412">
                  <a:moveTo>
                    <a:pt x="33337" y="0"/>
                  </a:moveTo>
                  <a:lnTo>
                    <a:pt x="0" y="138113"/>
                  </a:lnTo>
                  <a:cubicBezTo>
                    <a:pt x="5556" y="180182"/>
                    <a:pt x="52785" y="228600"/>
                    <a:pt x="66675" y="2524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>
            <a:off x="4067690" y="3838576"/>
            <a:ext cx="208800" cy="988358"/>
            <a:chOff x="4682053" y="4062413"/>
            <a:chExt cx="208800" cy="988358"/>
          </a:xfrm>
        </p:grpSpPr>
        <p:sp>
          <p:nvSpPr>
            <p:cNvPr id="402" name="椭圆 401"/>
            <p:cNvSpPr/>
            <p:nvPr/>
          </p:nvSpPr>
          <p:spPr>
            <a:xfrm rot="12600903">
              <a:off x="4682053" y="419303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3" name="任意多边形 402"/>
            <p:cNvSpPr/>
            <p:nvPr/>
          </p:nvSpPr>
          <p:spPr>
            <a:xfrm>
              <a:off x="4781551" y="4403071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任意多边形 403"/>
            <p:cNvSpPr/>
            <p:nvPr/>
          </p:nvSpPr>
          <p:spPr>
            <a:xfrm>
              <a:off x="4781551" y="4088745"/>
              <a:ext cx="85725" cy="404813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04813">
                  <a:moveTo>
                    <a:pt x="0" y="404813"/>
                  </a:moveTo>
                  <a:lnTo>
                    <a:pt x="38100" y="28576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5" name="任意多边形 404"/>
            <p:cNvSpPr/>
            <p:nvPr/>
          </p:nvSpPr>
          <p:spPr>
            <a:xfrm>
              <a:off x="4772026" y="4665008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任意多边形 406"/>
            <p:cNvSpPr/>
            <p:nvPr/>
          </p:nvSpPr>
          <p:spPr>
            <a:xfrm>
              <a:off x="4781550" y="4062413"/>
              <a:ext cx="66675" cy="466725"/>
            </a:xfrm>
            <a:custGeom>
              <a:avLst/>
              <a:gdLst>
                <a:gd name="connsiteX0" fmla="*/ 0 w 66675"/>
                <a:gd name="connsiteY0" fmla="*/ 466725 h 466725"/>
                <a:gd name="connsiteX1" fmla="*/ 38100 w 66675"/>
                <a:gd name="connsiteY1" fmla="*/ 33337 h 466725"/>
                <a:gd name="connsiteX2" fmla="*/ 66675 w 66675"/>
                <a:gd name="connsiteY2" fmla="*/ 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466725">
                  <a:moveTo>
                    <a:pt x="0" y="466725"/>
                  </a:moveTo>
                  <a:lnTo>
                    <a:pt x="38100" y="33337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 rot="18184766">
            <a:off x="4482027" y="3671889"/>
            <a:ext cx="208800" cy="988358"/>
            <a:chOff x="4682053" y="4062413"/>
            <a:chExt cx="208800" cy="988358"/>
          </a:xfrm>
        </p:grpSpPr>
        <p:sp>
          <p:nvSpPr>
            <p:cNvPr id="410" name="椭圆 409"/>
            <p:cNvSpPr/>
            <p:nvPr/>
          </p:nvSpPr>
          <p:spPr>
            <a:xfrm rot="12600903">
              <a:off x="4682053" y="419303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/>
            <p:nvPr/>
          </p:nvSpPr>
          <p:spPr>
            <a:xfrm>
              <a:off x="4781551" y="4403071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2" name="任意多边形 411"/>
            <p:cNvSpPr/>
            <p:nvPr/>
          </p:nvSpPr>
          <p:spPr>
            <a:xfrm>
              <a:off x="4781551" y="4088745"/>
              <a:ext cx="85725" cy="404813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04813">
                  <a:moveTo>
                    <a:pt x="0" y="404813"/>
                  </a:moveTo>
                  <a:lnTo>
                    <a:pt x="38100" y="28576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任意多边形 412"/>
            <p:cNvSpPr/>
            <p:nvPr/>
          </p:nvSpPr>
          <p:spPr>
            <a:xfrm>
              <a:off x="4772026" y="4665008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4" name="任意多边形 413"/>
            <p:cNvSpPr/>
            <p:nvPr/>
          </p:nvSpPr>
          <p:spPr>
            <a:xfrm>
              <a:off x="4781550" y="4062413"/>
              <a:ext cx="66675" cy="466725"/>
            </a:xfrm>
            <a:custGeom>
              <a:avLst/>
              <a:gdLst>
                <a:gd name="connsiteX0" fmla="*/ 0 w 66675"/>
                <a:gd name="connsiteY0" fmla="*/ 466725 h 466725"/>
                <a:gd name="connsiteX1" fmla="*/ 38100 w 66675"/>
                <a:gd name="connsiteY1" fmla="*/ 33337 h 466725"/>
                <a:gd name="connsiteX2" fmla="*/ 66675 w 66675"/>
                <a:gd name="connsiteY2" fmla="*/ 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466725">
                  <a:moveTo>
                    <a:pt x="0" y="466725"/>
                  </a:moveTo>
                  <a:lnTo>
                    <a:pt x="38100" y="33337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2" name="组合 421"/>
          <p:cNvGrpSpPr/>
          <p:nvPr/>
        </p:nvGrpSpPr>
        <p:grpSpPr>
          <a:xfrm>
            <a:off x="4231430" y="3941846"/>
            <a:ext cx="987956" cy="208800"/>
            <a:chOff x="5469680" y="4427621"/>
            <a:chExt cx="987956" cy="208800"/>
          </a:xfrm>
        </p:grpSpPr>
        <p:sp>
          <p:nvSpPr>
            <p:cNvPr id="416" name="椭圆 415"/>
            <p:cNvSpPr/>
            <p:nvPr/>
          </p:nvSpPr>
          <p:spPr>
            <a:xfrm rot="8370550">
              <a:off x="5580747" y="4427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任意多边形 417"/>
            <p:cNvSpPr/>
            <p:nvPr/>
          </p:nvSpPr>
          <p:spPr>
            <a:xfrm rot="17369647">
              <a:off x="5608570" y="4326690"/>
              <a:ext cx="71407" cy="349187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  <a:gd name="connsiteX0" fmla="*/ 0 w 60854"/>
                <a:gd name="connsiteY0" fmla="*/ 446529 h 446529"/>
                <a:gd name="connsiteX1" fmla="*/ 38100 w 60854"/>
                <a:gd name="connsiteY1" fmla="*/ 70292 h 446529"/>
                <a:gd name="connsiteX2" fmla="*/ 60854 w 60854"/>
                <a:gd name="connsiteY2" fmla="*/ 0 h 446529"/>
                <a:gd name="connsiteX0" fmla="*/ 68534 w 129388"/>
                <a:gd name="connsiteY0" fmla="*/ 446529 h 446529"/>
                <a:gd name="connsiteX1" fmla="*/ 0 w 129388"/>
                <a:gd name="connsiteY1" fmla="*/ 168666 h 446529"/>
                <a:gd name="connsiteX2" fmla="*/ 129388 w 129388"/>
                <a:gd name="connsiteY2" fmla="*/ 0 h 446529"/>
                <a:gd name="connsiteX0" fmla="*/ 71407 w 71407"/>
                <a:gd name="connsiteY0" fmla="*/ 349187 h 349187"/>
                <a:gd name="connsiteX1" fmla="*/ 2873 w 71407"/>
                <a:gd name="connsiteY1" fmla="*/ 71324 h 349187"/>
                <a:gd name="connsiteX2" fmla="*/ 0 w 71407"/>
                <a:gd name="connsiteY2" fmla="*/ 0 h 3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7" h="349187">
                  <a:moveTo>
                    <a:pt x="71407" y="349187"/>
                  </a:moveTo>
                  <a:lnTo>
                    <a:pt x="2873" y="713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任意多边形 418"/>
            <p:cNvSpPr/>
            <p:nvPr/>
          </p:nvSpPr>
          <p:spPr>
            <a:xfrm rot="17369647">
              <a:off x="6238065" y="4362950"/>
              <a:ext cx="53936" cy="385207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9525 w 53333"/>
                <a:gd name="connsiteY2" fmla="*/ 347663 h 385763"/>
                <a:gd name="connsiteX3" fmla="*/ 23812 w 53333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25617 w 53333"/>
                <a:gd name="connsiteY2" fmla="*/ 321759 h 385763"/>
                <a:gd name="connsiteX3" fmla="*/ 23812 w 53333"/>
                <a:gd name="connsiteY3" fmla="*/ 385763 h 385763"/>
                <a:gd name="connsiteX0" fmla="*/ 0 w 53936"/>
                <a:gd name="connsiteY0" fmla="*/ 0 h 385207"/>
                <a:gd name="connsiteX1" fmla="*/ 53333 w 53936"/>
                <a:gd name="connsiteY1" fmla="*/ 172193 h 385207"/>
                <a:gd name="connsiteX2" fmla="*/ 25617 w 53936"/>
                <a:gd name="connsiteY2" fmla="*/ 321759 h 385207"/>
                <a:gd name="connsiteX3" fmla="*/ 53927 w 53936"/>
                <a:gd name="connsiteY3" fmla="*/ 385207 h 38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36" h="385207">
                  <a:moveTo>
                    <a:pt x="0" y="0"/>
                  </a:moveTo>
                  <a:lnTo>
                    <a:pt x="53333" y="172193"/>
                  </a:lnTo>
                  <a:lnTo>
                    <a:pt x="25617" y="321759"/>
                  </a:lnTo>
                  <a:cubicBezTo>
                    <a:pt x="25015" y="343094"/>
                    <a:pt x="54529" y="363872"/>
                    <a:pt x="53927" y="3852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任意多边形 420"/>
            <p:cNvSpPr/>
            <p:nvPr/>
          </p:nvSpPr>
          <p:spPr>
            <a:xfrm rot="21191088">
              <a:off x="5795962" y="4489285"/>
              <a:ext cx="295275" cy="49378"/>
            </a:xfrm>
            <a:custGeom>
              <a:avLst/>
              <a:gdLst>
                <a:gd name="connsiteX0" fmla="*/ 0 w 295275"/>
                <a:gd name="connsiteY0" fmla="*/ 9525 h 47625"/>
                <a:gd name="connsiteX1" fmla="*/ 152400 w 295275"/>
                <a:gd name="connsiteY1" fmla="*/ 0 h 47625"/>
                <a:gd name="connsiteX2" fmla="*/ 295275 w 295275"/>
                <a:gd name="connsiteY2" fmla="*/ 47625 h 47625"/>
                <a:gd name="connsiteX0" fmla="*/ 0 w 295275"/>
                <a:gd name="connsiteY0" fmla="*/ 11278 h 49378"/>
                <a:gd name="connsiteX1" fmla="*/ 152400 w 295275"/>
                <a:gd name="connsiteY1" fmla="*/ 1753 h 49378"/>
                <a:gd name="connsiteX2" fmla="*/ 295275 w 295275"/>
                <a:gd name="connsiteY2" fmla="*/ 49378 h 4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49378">
                  <a:moveTo>
                    <a:pt x="0" y="11278"/>
                  </a:moveTo>
                  <a:cubicBezTo>
                    <a:pt x="50800" y="8103"/>
                    <a:pt x="103187" y="-4597"/>
                    <a:pt x="152400" y="1753"/>
                  </a:cubicBezTo>
                  <a:cubicBezTo>
                    <a:pt x="201613" y="8103"/>
                    <a:pt x="247650" y="33503"/>
                    <a:pt x="295275" y="4937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 rot="1182048">
            <a:off x="4493369" y="4046620"/>
            <a:ext cx="987956" cy="208800"/>
            <a:chOff x="5469680" y="4427621"/>
            <a:chExt cx="987956" cy="208800"/>
          </a:xfrm>
        </p:grpSpPr>
        <p:sp>
          <p:nvSpPr>
            <p:cNvPr id="424" name="椭圆 423"/>
            <p:cNvSpPr/>
            <p:nvPr/>
          </p:nvSpPr>
          <p:spPr>
            <a:xfrm rot="8370550">
              <a:off x="5580747" y="4427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5" name="任意多边形 424"/>
            <p:cNvSpPr/>
            <p:nvPr/>
          </p:nvSpPr>
          <p:spPr>
            <a:xfrm rot="17369647">
              <a:off x="5608570" y="4326690"/>
              <a:ext cx="71407" cy="349187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  <a:gd name="connsiteX0" fmla="*/ 0 w 60854"/>
                <a:gd name="connsiteY0" fmla="*/ 446529 h 446529"/>
                <a:gd name="connsiteX1" fmla="*/ 38100 w 60854"/>
                <a:gd name="connsiteY1" fmla="*/ 70292 h 446529"/>
                <a:gd name="connsiteX2" fmla="*/ 60854 w 60854"/>
                <a:gd name="connsiteY2" fmla="*/ 0 h 446529"/>
                <a:gd name="connsiteX0" fmla="*/ 68534 w 129388"/>
                <a:gd name="connsiteY0" fmla="*/ 446529 h 446529"/>
                <a:gd name="connsiteX1" fmla="*/ 0 w 129388"/>
                <a:gd name="connsiteY1" fmla="*/ 168666 h 446529"/>
                <a:gd name="connsiteX2" fmla="*/ 129388 w 129388"/>
                <a:gd name="connsiteY2" fmla="*/ 0 h 446529"/>
                <a:gd name="connsiteX0" fmla="*/ 71407 w 71407"/>
                <a:gd name="connsiteY0" fmla="*/ 349187 h 349187"/>
                <a:gd name="connsiteX1" fmla="*/ 2873 w 71407"/>
                <a:gd name="connsiteY1" fmla="*/ 71324 h 349187"/>
                <a:gd name="connsiteX2" fmla="*/ 0 w 71407"/>
                <a:gd name="connsiteY2" fmla="*/ 0 h 3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7" h="349187">
                  <a:moveTo>
                    <a:pt x="71407" y="349187"/>
                  </a:moveTo>
                  <a:lnTo>
                    <a:pt x="2873" y="713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6" name="任意多边形 425"/>
            <p:cNvSpPr/>
            <p:nvPr/>
          </p:nvSpPr>
          <p:spPr>
            <a:xfrm rot="17369647">
              <a:off x="6238065" y="4362950"/>
              <a:ext cx="53936" cy="385207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9525 w 53333"/>
                <a:gd name="connsiteY2" fmla="*/ 347663 h 385763"/>
                <a:gd name="connsiteX3" fmla="*/ 23812 w 53333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25617 w 53333"/>
                <a:gd name="connsiteY2" fmla="*/ 321759 h 385763"/>
                <a:gd name="connsiteX3" fmla="*/ 23812 w 53333"/>
                <a:gd name="connsiteY3" fmla="*/ 385763 h 385763"/>
                <a:gd name="connsiteX0" fmla="*/ 0 w 53936"/>
                <a:gd name="connsiteY0" fmla="*/ 0 h 385207"/>
                <a:gd name="connsiteX1" fmla="*/ 53333 w 53936"/>
                <a:gd name="connsiteY1" fmla="*/ 172193 h 385207"/>
                <a:gd name="connsiteX2" fmla="*/ 25617 w 53936"/>
                <a:gd name="connsiteY2" fmla="*/ 321759 h 385207"/>
                <a:gd name="connsiteX3" fmla="*/ 53927 w 53936"/>
                <a:gd name="connsiteY3" fmla="*/ 385207 h 38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36" h="385207">
                  <a:moveTo>
                    <a:pt x="0" y="0"/>
                  </a:moveTo>
                  <a:lnTo>
                    <a:pt x="53333" y="172193"/>
                  </a:lnTo>
                  <a:lnTo>
                    <a:pt x="25617" y="321759"/>
                  </a:lnTo>
                  <a:cubicBezTo>
                    <a:pt x="25015" y="343094"/>
                    <a:pt x="54529" y="363872"/>
                    <a:pt x="53927" y="3852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7" name="任意多边形 426"/>
            <p:cNvSpPr/>
            <p:nvPr/>
          </p:nvSpPr>
          <p:spPr>
            <a:xfrm rot="21191088">
              <a:off x="5795962" y="4489285"/>
              <a:ext cx="295275" cy="49378"/>
            </a:xfrm>
            <a:custGeom>
              <a:avLst/>
              <a:gdLst>
                <a:gd name="connsiteX0" fmla="*/ 0 w 295275"/>
                <a:gd name="connsiteY0" fmla="*/ 9525 h 47625"/>
                <a:gd name="connsiteX1" fmla="*/ 152400 w 295275"/>
                <a:gd name="connsiteY1" fmla="*/ 0 h 47625"/>
                <a:gd name="connsiteX2" fmla="*/ 295275 w 295275"/>
                <a:gd name="connsiteY2" fmla="*/ 47625 h 47625"/>
                <a:gd name="connsiteX0" fmla="*/ 0 w 295275"/>
                <a:gd name="connsiteY0" fmla="*/ 11278 h 49378"/>
                <a:gd name="connsiteX1" fmla="*/ 152400 w 295275"/>
                <a:gd name="connsiteY1" fmla="*/ 1753 h 49378"/>
                <a:gd name="connsiteX2" fmla="*/ 295275 w 295275"/>
                <a:gd name="connsiteY2" fmla="*/ 49378 h 4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49378">
                  <a:moveTo>
                    <a:pt x="0" y="11278"/>
                  </a:moveTo>
                  <a:cubicBezTo>
                    <a:pt x="50800" y="8103"/>
                    <a:pt x="103187" y="-4597"/>
                    <a:pt x="152400" y="1753"/>
                  </a:cubicBezTo>
                  <a:cubicBezTo>
                    <a:pt x="201613" y="8103"/>
                    <a:pt x="247650" y="33503"/>
                    <a:pt x="295275" y="4937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3" name="组合 442"/>
          <p:cNvGrpSpPr/>
          <p:nvPr/>
        </p:nvGrpSpPr>
        <p:grpSpPr>
          <a:xfrm>
            <a:off x="4572897" y="3956076"/>
            <a:ext cx="909638" cy="685800"/>
            <a:chOff x="5038725" y="1828800"/>
            <a:chExt cx="909638" cy="685800"/>
          </a:xfrm>
        </p:grpSpPr>
        <p:sp>
          <p:nvSpPr>
            <p:cNvPr id="444" name="椭圆 443"/>
            <p:cNvSpPr/>
            <p:nvPr/>
          </p:nvSpPr>
          <p:spPr>
            <a:xfrm>
              <a:off x="5206164" y="1885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6" name="任意多边形 445"/>
            <p:cNvSpPr/>
            <p:nvPr/>
          </p:nvSpPr>
          <p:spPr>
            <a:xfrm>
              <a:off x="5038725" y="2057401"/>
              <a:ext cx="433388" cy="300038"/>
            </a:xfrm>
            <a:custGeom>
              <a:avLst/>
              <a:gdLst>
                <a:gd name="connsiteX0" fmla="*/ 395288 w 395288"/>
                <a:gd name="connsiteY0" fmla="*/ 0 h 276225"/>
                <a:gd name="connsiteX1" fmla="*/ 247650 w 395288"/>
                <a:gd name="connsiteY1" fmla="*/ 76200 h 276225"/>
                <a:gd name="connsiteX2" fmla="*/ 90488 w 395288"/>
                <a:gd name="connsiteY2" fmla="*/ 195262 h 276225"/>
                <a:gd name="connsiteX3" fmla="*/ 0 w 395288"/>
                <a:gd name="connsiteY3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88" h="276225">
                  <a:moveTo>
                    <a:pt x="395288" y="0"/>
                  </a:moveTo>
                  <a:lnTo>
                    <a:pt x="247650" y="76200"/>
                  </a:lnTo>
                  <a:lnTo>
                    <a:pt x="90488" y="195262"/>
                  </a:lnTo>
                  <a:lnTo>
                    <a:pt x="0" y="2762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7" name="任意多边形 446"/>
            <p:cNvSpPr/>
            <p:nvPr/>
          </p:nvSpPr>
          <p:spPr>
            <a:xfrm>
              <a:off x="5419725" y="2024063"/>
              <a:ext cx="209550" cy="38100"/>
            </a:xfrm>
            <a:custGeom>
              <a:avLst/>
              <a:gdLst>
                <a:gd name="connsiteX0" fmla="*/ 0 w 209550"/>
                <a:gd name="connsiteY0" fmla="*/ 0 h 38100"/>
                <a:gd name="connsiteX1" fmla="*/ 209550 w 209550"/>
                <a:gd name="connsiteY1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" h="38100">
                  <a:moveTo>
                    <a:pt x="0" y="0"/>
                  </a:moveTo>
                  <a:lnTo>
                    <a:pt x="209550" y="381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8" name="任意多边形 447"/>
            <p:cNvSpPr/>
            <p:nvPr/>
          </p:nvSpPr>
          <p:spPr>
            <a:xfrm>
              <a:off x="5048250" y="1828800"/>
              <a:ext cx="233363" cy="61913"/>
            </a:xfrm>
            <a:custGeom>
              <a:avLst/>
              <a:gdLst>
                <a:gd name="connsiteX0" fmla="*/ 0 w 233363"/>
                <a:gd name="connsiteY0" fmla="*/ 14288 h 61913"/>
                <a:gd name="connsiteX1" fmla="*/ 76200 w 233363"/>
                <a:gd name="connsiteY1" fmla="*/ 0 h 61913"/>
                <a:gd name="connsiteX2" fmla="*/ 233363 w 233363"/>
                <a:gd name="connsiteY2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3" h="61913">
                  <a:moveTo>
                    <a:pt x="0" y="14288"/>
                  </a:moveTo>
                  <a:lnTo>
                    <a:pt x="76200" y="0"/>
                  </a:lnTo>
                  <a:lnTo>
                    <a:pt x="233363" y="6191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9" name="任意多边形 448"/>
            <p:cNvSpPr/>
            <p:nvPr/>
          </p:nvSpPr>
          <p:spPr>
            <a:xfrm>
              <a:off x="5624513" y="2071688"/>
              <a:ext cx="323850" cy="442912"/>
            </a:xfrm>
            <a:custGeom>
              <a:avLst/>
              <a:gdLst>
                <a:gd name="connsiteX0" fmla="*/ 323850 w 323850"/>
                <a:gd name="connsiteY0" fmla="*/ 442912 h 442912"/>
                <a:gd name="connsiteX1" fmla="*/ 276225 w 323850"/>
                <a:gd name="connsiteY1" fmla="*/ 414337 h 442912"/>
                <a:gd name="connsiteX2" fmla="*/ 247650 w 323850"/>
                <a:gd name="connsiteY2" fmla="*/ 190500 h 442912"/>
                <a:gd name="connsiteX3" fmla="*/ 0 w 323850"/>
                <a:gd name="connsiteY3" fmla="*/ 0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442912">
                  <a:moveTo>
                    <a:pt x="323850" y="442912"/>
                  </a:moveTo>
                  <a:lnTo>
                    <a:pt x="276225" y="414337"/>
                  </a:lnTo>
                  <a:lnTo>
                    <a:pt x="247650" y="19050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0" name="任意多边形 449"/>
            <p:cNvSpPr/>
            <p:nvPr/>
          </p:nvSpPr>
          <p:spPr>
            <a:xfrm>
              <a:off x="5619750" y="1962150"/>
              <a:ext cx="228600" cy="161925"/>
            </a:xfrm>
            <a:custGeom>
              <a:avLst/>
              <a:gdLst>
                <a:gd name="connsiteX0" fmla="*/ 0 w 228600"/>
                <a:gd name="connsiteY0" fmla="*/ 104775 h 161925"/>
                <a:gd name="connsiteX1" fmla="*/ 4763 w 228600"/>
                <a:gd name="connsiteY1" fmla="*/ 0 h 161925"/>
                <a:gd name="connsiteX2" fmla="*/ 138113 w 228600"/>
                <a:gd name="connsiteY2" fmla="*/ 161925 h 161925"/>
                <a:gd name="connsiteX3" fmla="*/ 228600 w 228600"/>
                <a:gd name="connsiteY3" fmla="*/ 14763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161925">
                  <a:moveTo>
                    <a:pt x="0" y="104775"/>
                  </a:moveTo>
                  <a:lnTo>
                    <a:pt x="4763" y="0"/>
                  </a:lnTo>
                  <a:lnTo>
                    <a:pt x="138113" y="161925"/>
                  </a:lnTo>
                  <a:lnTo>
                    <a:pt x="228600" y="1476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1" name="组合 450"/>
          <p:cNvGrpSpPr/>
          <p:nvPr/>
        </p:nvGrpSpPr>
        <p:grpSpPr>
          <a:xfrm>
            <a:off x="5251664" y="4398439"/>
            <a:ext cx="681038" cy="578859"/>
            <a:chOff x="4752975" y="2316741"/>
            <a:chExt cx="681038" cy="578859"/>
          </a:xfrm>
        </p:grpSpPr>
        <p:sp>
          <p:nvSpPr>
            <p:cNvPr id="452" name="椭圆 451"/>
            <p:cNvSpPr/>
            <p:nvPr/>
          </p:nvSpPr>
          <p:spPr>
            <a:xfrm>
              <a:off x="5022239" y="231674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4" name="任意多边形 453"/>
            <p:cNvSpPr/>
            <p:nvPr/>
          </p:nvSpPr>
          <p:spPr>
            <a:xfrm>
              <a:off x="5057775" y="2466975"/>
              <a:ext cx="376238" cy="100013"/>
            </a:xfrm>
            <a:custGeom>
              <a:avLst/>
              <a:gdLst>
                <a:gd name="connsiteX0" fmla="*/ 0 w 376238"/>
                <a:gd name="connsiteY0" fmla="*/ 76200 h 100013"/>
                <a:gd name="connsiteX1" fmla="*/ 209550 w 376238"/>
                <a:gd name="connsiteY1" fmla="*/ 100013 h 100013"/>
                <a:gd name="connsiteX2" fmla="*/ 347663 w 376238"/>
                <a:gd name="connsiteY2" fmla="*/ 76200 h 100013"/>
                <a:gd name="connsiteX3" fmla="*/ 376238 w 376238"/>
                <a:gd name="connsiteY3" fmla="*/ 0 h 10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38" h="100013">
                  <a:moveTo>
                    <a:pt x="0" y="76200"/>
                  </a:moveTo>
                  <a:lnTo>
                    <a:pt x="209550" y="100013"/>
                  </a:lnTo>
                  <a:lnTo>
                    <a:pt x="347663" y="76200"/>
                  </a:lnTo>
                  <a:lnTo>
                    <a:pt x="37623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>
              <a:off x="4752975" y="2509838"/>
              <a:ext cx="309563" cy="52387"/>
            </a:xfrm>
            <a:custGeom>
              <a:avLst/>
              <a:gdLst>
                <a:gd name="connsiteX0" fmla="*/ 0 w 309563"/>
                <a:gd name="connsiteY0" fmla="*/ 52387 h 52387"/>
                <a:gd name="connsiteX1" fmla="*/ 100013 w 309563"/>
                <a:gd name="connsiteY1" fmla="*/ 0 h 52387"/>
                <a:gd name="connsiteX2" fmla="*/ 257175 w 309563"/>
                <a:gd name="connsiteY2" fmla="*/ 4762 h 52387"/>
                <a:gd name="connsiteX3" fmla="*/ 309563 w 309563"/>
                <a:gd name="connsiteY3" fmla="*/ 1905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3" h="52387">
                  <a:moveTo>
                    <a:pt x="0" y="52387"/>
                  </a:moveTo>
                  <a:lnTo>
                    <a:pt x="100013" y="0"/>
                  </a:lnTo>
                  <a:lnTo>
                    <a:pt x="257175" y="4762"/>
                  </a:lnTo>
                  <a:lnTo>
                    <a:pt x="309563" y="19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 455"/>
            <p:cNvSpPr/>
            <p:nvPr/>
          </p:nvSpPr>
          <p:spPr>
            <a:xfrm>
              <a:off x="4938713" y="2528888"/>
              <a:ext cx="128587" cy="366712"/>
            </a:xfrm>
            <a:custGeom>
              <a:avLst/>
              <a:gdLst>
                <a:gd name="connsiteX0" fmla="*/ 123825 w 128587"/>
                <a:gd name="connsiteY0" fmla="*/ 0 h 366712"/>
                <a:gd name="connsiteX1" fmla="*/ 0 w 128587"/>
                <a:gd name="connsiteY1" fmla="*/ 85725 h 366712"/>
                <a:gd name="connsiteX2" fmla="*/ 4762 w 128587"/>
                <a:gd name="connsiteY2" fmla="*/ 214312 h 366712"/>
                <a:gd name="connsiteX3" fmla="*/ 128587 w 128587"/>
                <a:gd name="connsiteY3" fmla="*/ 185737 h 366712"/>
                <a:gd name="connsiteX4" fmla="*/ 61912 w 128587"/>
                <a:gd name="connsiteY4" fmla="*/ 300037 h 366712"/>
                <a:gd name="connsiteX5" fmla="*/ 90487 w 128587"/>
                <a:gd name="connsiteY5" fmla="*/ 366712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7" h="366712">
                  <a:moveTo>
                    <a:pt x="123825" y="0"/>
                  </a:moveTo>
                  <a:lnTo>
                    <a:pt x="0" y="85725"/>
                  </a:lnTo>
                  <a:lnTo>
                    <a:pt x="4762" y="214312"/>
                  </a:lnTo>
                  <a:lnTo>
                    <a:pt x="128587" y="185737"/>
                  </a:lnTo>
                  <a:lnTo>
                    <a:pt x="61912" y="300037"/>
                  </a:lnTo>
                  <a:lnTo>
                    <a:pt x="90487" y="3667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7" name="组合 456"/>
          <p:cNvGrpSpPr/>
          <p:nvPr/>
        </p:nvGrpSpPr>
        <p:grpSpPr>
          <a:xfrm flipH="1">
            <a:off x="5451527" y="4104018"/>
            <a:ext cx="208800" cy="896778"/>
            <a:chOff x="6249829" y="474820"/>
            <a:chExt cx="208800" cy="896778"/>
          </a:xfrm>
        </p:grpSpPr>
        <p:sp>
          <p:nvSpPr>
            <p:cNvPr id="458" name="任意多边形 457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9" name="椭圆 458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0" name="任意多边形 459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1" name="任意多边形 460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2" name="任意多边形 461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3" name="任意多边形 462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465" name="直接连接符 464"/>
          <p:cNvCxnSpPr/>
          <p:nvPr/>
        </p:nvCxnSpPr>
        <p:spPr>
          <a:xfrm>
            <a:off x="5633049" y="5003320"/>
            <a:ext cx="3510951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7" name="组合 1046"/>
          <p:cNvGrpSpPr/>
          <p:nvPr/>
        </p:nvGrpSpPr>
        <p:grpSpPr>
          <a:xfrm>
            <a:off x="5519728" y="4113775"/>
            <a:ext cx="224517" cy="906304"/>
            <a:chOff x="2173573" y="3652145"/>
            <a:chExt cx="224517" cy="906304"/>
          </a:xfrm>
        </p:grpSpPr>
        <p:sp>
          <p:nvSpPr>
            <p:cNvPr id="1048" name="椭圆 104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9" name="任意多边形 104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0" name="任意多边形 104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任意多边形 105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2" name="任意多边形 105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3" name="任意多边形 105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4" name="组合 1053"/>
          <p:cNvGrpSpPr/>
          <p:nvPr/>
        </p:nvGrpSpPr>
        <p:grpSpPr>
          <a:xfrm>
            <a:off x="5574280" y="4111217"/>
            <a:ext cx="208800" cy="892016"/>
            <a:chOff x="2594226" y="3599414"/>
            <a:chExt cx="208800" cy="892016"/>
          </a:xfrm>
        </p:grpSpPr>
        <p:sp>
          <p:nvSpPr>
            <p:cNvPr id="1055" name="任意多边形 105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6" name="椭圆 105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7" name="任意多边形 105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8" name="任意多边形 105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9" name="任意多边形 105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0" name="任意多边形 105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1" name="走5"/>
          <p:cNvGrpSpPr/>
          <p:nvPr/>
        </p:nvGrpSpPr>
        <p:grpSpPr>
          <a:xfrm flipH="1">
            <a:off x="5623433" y="4094726"/>
            <a:ext cx="208800" cy="906304"/>
            <a:chOff x="7073741" y="370045"/>
            <a:chExt cx="208800" cy="906304"/>
          </a:xfrm>
        </p:grpSpPr>
        <p:sp>
          <p:nvSpPr>
            <p:cNvPr id="1062" name="椭圆 106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3" name="任意多边形 106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4" name="任意多边形 106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5" name="任意多边形 106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6" name="任意多边形 106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7" name="任意多边形 106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8" name="走4"/>
          <p:cNvGrpSpPr/>
          <p:nvPr/>
        </p:nvGrpSpPr>
        <p:grpSpPr>
          <a:xfrm flipH="1">
            <a:off x="5661858" y="4082900"/>
            <a:ext cx="272140" cy="885763"/>
            <a:chOff x="4905376" y="593882"/>
            <a:chExt cx="272140" cy="885763"/>
          </a:xfrm>
        </p:grpSpPr>
        <p:sp>
          <p:nvSpPr>
            <p:cNvPr id="1069" name="任意多边形 106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0" name="椭圆 106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1" name="任意多边形 107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2" name="任意多边形 107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3" name="任意多边形 107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4" name="任意多边形 107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5" name="组合 1074"/>
          <p:cNvGrpSpPr/>
          <p:nvPr/>
        </p:nvGrpSpPr>
        <p:grpSpPr>
          <a:xfrm>
            <a:off x="5753644" y="4135040"/>
            <a:ext cx="224517" cy="906304"/>
            <a:chOff x="2173573" y="3652145"/>
            <a:chExt cx="224517" cy="906304"/>
          </a:xfrm>
        </p:grpSpPr>
        <p:sp>
          <p:nvSpPr>
            <p:cNvPr id="1076" name="椭圆 107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7" name="任意多边形 107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8" name="任意多边形 107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9" name="任意多边形 107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0" name="任意多边形 1079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1" name="任意多边形 1080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5808196" y="4132482"/>
            <a:ext cx="208800" cy="892016"/>
            <a:chOff x="2594226" y="3599414"/>
            <a:chExt cx="208800" cy="892016"/>
          </a:xfrm>
        </p:grpSpPr>
        <p:sp>
          <p:nvSpPr>
            <p:cNvPr id="1083" name="任意多边形 108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4" name="椭圆 108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5" name="任意多边形 108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6" name="任意多边形 1085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7" name="任意多边形 1086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8" name="任意多边形 108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9" name="走5"/>
          <p:cNvGrpSpPr/>
          <p:nvPr/>
        </p:nvGrpSpPr>
        <p:grpSpPr>
          <a:xfrm flipH="1">
            <a:off x="5857349" y="4115991"/>
            <a:ext cx="208800" cy="906304"/>
            <a:chOff x="7073741" y="370045"/>
            <a:chExt cx="208800" cy="906304"/>
          </a:xfrm>
        </p:grpSpPr>
        <p:sp>
          <p:nvSpPr>
            <p:cNvPr id="1090" name="椭圆 108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1" name="任意多边形 109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2" name="任意多边形 109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3" name="任意多边形 109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4" name="任意多边形 109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5" name="任意多边形 1094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6" name="走4"/>
          <p:cNvGrpSpPr/>
          <p:nvPr/>
        </p:nvGrpSpPr>
        <p:grpSpPr>
          <a:xfrm flipH="1">
            <a:off x="5895774" y="4104165"/>
            <a:ext cx="272140" cy="885763"/>
            <a:chOff x="4905376" y="593882"/>
            <a:chExt cx="272140" cy="885763"/>
          </a:xfrm>
        </p:grpSpPr>
        <p:sp>
          <p:nvSpPr>
            <p:cNvPr id="1097" name="任意多边形 109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8" name="椭圆 109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9" name="任意多边形 109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0" name="任意多边形 1099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1" name="任意多边形 1100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2" name="任意多边形 110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3" name="组合 1102"/>
          <p:cNvGrpSpPr/>
          <p:nvPr/>
        </p:nvGrpSpPr>
        <p:grpSpPr>
          <a:xfrm>
            <a:off x="6040723" y="4124408"/>
            <a:ext cx="224517" cy="906304"/>
            <a:chOff x="2173573" y="3652145"/>
            <a:chExt cx="224517" cy="906304"/>
          </a:xfrm>
        </p:grpSpPr>
        <p:sp>
          <p:nvSpPr>
            <p:cNvPr id="1104" name="椭圆 110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5" name="任意多边形 110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6" name="任意多边形 110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7" name="任意多边形 110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8" name="任意多边形 1107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9" name="任意多边形 1108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0" name="组合 1109"/>
          <p:cNvGrpSpPr/>
          <p:nvPr/>
        </p:nvGrpSpPr>
        <p:grpSpPr>
          <a:xfrm>
            <a:off x="6095275" y="4121850"/>
            <a:ext cx="208800" cy="892016"/>
            <a:chOff x="2594226" y="3599414"/>
            <a:chExt cx="208800" cy="892016"/>
          </a:xfrm>
        </p:grpSpPr>
        <p:sp>
          <p:nvSpPr>
            <p:cNvPr id="1111" name="任意多边形 111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2" name="椭圆 111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3" name="任意多边形 111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4" name="任意多边形 1113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5" name="任意多边形 1114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6" name="任意多边形 111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7" name="走5"/>
          <p:cNvGrpSpPr/>
          <p:nvPr/>
        </p:nvGrpSpPr>
        <p:grpSpPr>
          <a:xfrm flipH="1">
            <a:off x="6144428" y="4105359"/>
            <a:ext cx="208800" cy="906304"/>
            <a:chOff x="7073741" y="370045"/>
            <a:chExt cx="208800" cy="906304"/>
          </a:xfrm>
        </p:grpSpPr>
        <p:sp>
          <p:nvSpPr>
            <p:cNvPr id="1118" name="椭圆 111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9" name="任意多边形 111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任意多边形 111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1" name="任意多边形 112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2" name="任意多边形 112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3" name="任意多边形 1122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4" name="走4"/>
          <p:cNvGrpSpPr/>
          <p:nvPr/>
        </p:nvGrpSpPr>
        <p:grpSpPr>
          <a:xfrm flipH="1">
            <a:off x="6182853" y="4093533"/>
            <a:ext cx="272140" cy="885763"/>
            <a:chOff x="4905376" y="593882"/>
            <a:chExt cx="272140" cy="885763"/>
          </a:xfrm>
        </p:grpSpPr>
        <p:sp>
          <p:nvSpPr>
            <p:cNvPr id="1125" name="任意多边形 112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6" name="椭圆 112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7" name="任意多边形 112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8" name="任意多边形 1127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9" name="任意多边形 1128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0" name="任意多边形 112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1" name="组合 1130"/>
          <p:cNvGrpSpPr/>
          <p:nvPr/>
        </p:nvGrpSpPr>
        <p:grpSpPr>
          <a:xfrm>
            <a:off x="6359700" y="4113775"/>
            <a:ext cx="224517" cy="906304"/>
            <a:chOff x="2173573" y="3652145"/>
            <a:chExt cx="224517" cy="906304"/>
          </a:xfrm>
        </p:grpSpPr>
        <p:sp>
          <p:nvSpPr>
            <p:cNvPr id="1132" name="椭圆 1131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3" name="任意多边形 1132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4" name="任意多边形 1133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5" name="任意多边形 1134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6" name="任意多边形 1135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7" name="任意多边形 1136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8" name="组合 1137"/>
          <p:cNvGrpSpPr/>
          <p:nvPr/>
        </p:nvGrpSpPr>
        <p:grpSpPr>
          <a:xfrm>
            <a:off x="6414252" y="4111217"/>
            <a:ext cx="208800" cy="892016"/>
            <a:chOff x="2594226" y="3599414"/>
            <a:chExt cx="208800" cy="892016"/>
          </a:xfrm>
        </p:grpSpPr>
        <p:sp>
          <p:nvSpPr>
            <p:cNvPr id="1139" name="任意多边形 1138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0" name="椭圆 1139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1" name="任意多边形 1140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2" name="任意多边形 1141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3" name="任意多边形 1142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4" name="任意多边形 1143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5" name="走5"/>
          <p:cNvGrpSpPr/>
          <p:nvPr/>
        </p:nvGrpSpPr>
        <p:grpSpPr>
          <a:xfrm flipH="1">
            <a:off x="6463405" y="4094726"/>
            <a:ext cx="208800" cy="906304"/>
            <a:chOff x="7073741" y="370045"/>
            <a:chExt cx="208800" cy="906304"/>
          </a:xfrm>
        </p:grpSpPr>
        <p:sp>
          <p:nvSpPr>
            <p:cNvPr id="1146" name="椭圆 1145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7" name="任意多边形 1146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8" name="任意多边形 1147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9" name="任意多边形 1148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0" name="任意多边形 1149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1" name="任意多边形 1150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2" name="走4"/>
          <p:cNvGrpSpPr/>
          <p:nvPr/>
        </p:nvGrpSpPr>
        <p:grpSpPr>
          <a:xfrm flipH="1">
            <a:off x="6501830" y="4082900"/>
            <a:ext cx="272140" cy="885763"/>
            <a:chOff x="4905376" y="593882"/>
            <a:chExt cx="272140" cy="885763"/>
          </a:xfrm>
        </p:grpSpPr>
        <p:sp>
          <p:nvSpPr>
            <p:cNvPr id="1153" name="任意多边形 1152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4" name="椭圆 115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5" name="任意多边形 115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任意多边形 1155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7" name="任意多边形 1156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8" name="任意多边形 1157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9" name="组合 1158"/>
          <p:cNvGrpSpPr/>
          <p:nvPr/>
        </p:nvGrpSpPr>
        <p:grpSpPr>
          <a:xfrm>
            <a:off x="6699942" y="4113775"/>
            <a:ext cx="224517" cy="906304"/>
            <a:chOff x="2173573" y="3652145"/>
            <a:chExt cx="224517" cy="906304"/>
          </a:xfrm>
        </p:grpSpPr>
        <p:sp>
          <p:nvSpPr>
            <p:cNvPr id="1160" name="椭圆 115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1" name="任意多边形 116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2" name="任意多边形 116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3" name="任意多边形 116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4" name="任意多边形 1163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5" name="任意多边形 1164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6" name="组合 1165"/>
          <p:cNvGrpSpPr/>
          <p:nvPr/>
        </p:nvGrpSpPr>
        <p:grpSpPr>
          <a:xfrm>
            <a:off x="6754494" y="4111217"/>
            <a:ext cx="208800" cy="892016"/>
            <a:chOff x="2594226" y="3599414"/>
            <a:chExt cx="208800" cy="892016"/>
          </a:xfrm>
        </p:grpSpPr>
        <p:sp>
          <p:nvSpPr>
            <p:cNvPr id="1167" name="任意多边形 116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椭圆 116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9" name="任意多边形 116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0" name="任意多边形 1169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1" name="任意多边形 1170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2" name="任意多边形 117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3" name="走5"/>
          <p:cNvGrpSpPr/>
          <p:nvPr/>
        </p:nvGrpSpPr>
        <p:grpSpPr>
          <a:xfrm flipH="1">
            <a:off x="6803647" y="4094726"/>
            <a:ext cx="208800" cy="906304"/>
            <a:chOff x="7073741" y="370045"/>
            <a:chExt cx="208800" cy="906304"/>
          </a:xfrm>
        </p:grpSpPr>
        <p:sp>
          <p:nvSpPr>
            <p:cNvPr id="1174" name="椭圆 117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5" name="任意多边形 117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6" name="任意多边形 117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7" name="任意多边形 117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8" name="任意多边形 117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9" name="任意多边形 1178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0" name="走4"/>
          <p:cNvGrpSpPr/>
          <p:nvPr/>
        </p:nvGrpSpPr>
        <p:grpSpPr>
          <a:xfrm flipH="1">
            <a:off x="6842072" y="4082900"/>
            <a:ext cx="272140" cy="885763"/>
            <a:chOff x="4905376" y="593882"/>
            <a:chExt cx="272140" cy="885763"/>
          </a:xfrm>
        </p:grpSpPr>
        <p:sp>
          <p:nvSpPr>
            <p:cNvPr id="1181" name="任意多边形 118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2" name="椭圆 118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3" name="任意多边形 118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4" name="任意多边形 1183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5" name="任意多边形 1184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6" name="任意多边形 118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7" name="组合 1186"/>
          <p:cNvGrpSpPr/>
          <p:nvPr/>
        </p:nvGrpSpPr>
        <p:grpSpPr>
          <a:xfrm>
            <a:off x="7029551" y="4124408"/>
            <a:ext cx="224517" cy="906304"/>
            <a:chOff x="2173573" y="3652145"/>
            <a:chExt cx="224517" cy="906304"/>
          </a:xfrm>
        </p:grpSpPr>
        <p:sp>
          <p:nvSpPr>
            <p:cNvPr id="1188" name="椭圆 118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9" name="任意多边形 118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0" name="任意多边形 118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1" name="任意多边形 119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2" name="任意多边形 119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3" name="任意多边形 119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4" name="组合 1193"/>
          <p:cNvGrpSpPr/>
          <p:nvPr/>
        </p:nvGrpSpPr>
        <p:grpSpPr>
          <a:xfrm>
            <a:off x="7084103" y="4121850"/>
            <a:ext cx="208800" cy="892016"/>
            <a:chOff x="2594226" y="3599414"/>
            <a:chExt cx="208800" cy="892016"/>
          </a:xfrm>
        </p:grpSpPr>
        <p:sp>
          <p:nvSpPr>
            <p:cNvPr id="1195" name="任意多边形 119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6" name="椭圆 119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7" name="任意多边形 119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8" name="任意多边形 119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9" name="任意多边形 119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0" name="任意多边形 119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1" name="走5"/>
          <p:cNvGrpSpPr/>
          <p:nvPr/>
        </p:nvGrpSpPr>
        <p:grpSpPr>
          <a:xfrm flipH="1">
            <a:off x="7133256" y="4105359"/>
            <a:ext cx="208800" cy="906304"/>
            <a:chOff x="7073741" y="370045"/>
            <a:chExt cx="208800" cy="906304"/>
          </a:xfrm>
        </p:grpSpPr>
        <p:sp>
          <p:nvSpPr>
            <p:cNvPr id="1202" name="椭圆 120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3" name="任意多边形 120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4" name="任意多边形 120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5" name="任意多边形 120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6" name="任意多边形 120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7" name="任意多边形 120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8" name="走4"/>
          <p:cNvGrpSpPr/>
          <p:nvPr/>
        </p:nvGrpSpPr>
        <p:grpSpPr>
          <a:xfrm flipH="1">
            <a:off x="7171681" y="4093533"/>
            <a:ext cx="272140" cy="885763"/>
            <a:chOff x="4905376" y="593882"/>
            <a:chExt cx="272140" cy="885763"/>
          </a:xfrm>
        </p:grpSpPr>
        <p:sp>
          <p:nvSpPr>
            <p:cNvPr id="1209" name="任意多边形 120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0" name="椭圆 120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1" name="任意多边形 121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2" name="任意多边形 121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3" name="任意多边形 121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4" name="任意多边形 121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5" name="组合 1214"/>
          <p:cNvGrpSpPr/>
          <p:nvPr/>
        </p:nvGrpSpPr>
        <p:grpSpPr>
          <a:xfrm>
            <a:off x="7343449" y="4097112"/>
            <a:ext cx="224517" cy="906304"/>
            <a:chOff x="2173573" y="3652145"/>
            <a:chExt cx="224517" cy="906304"/>
          </a:xfrm>
        </p:grpSpPr>
        <p:sp>
          <p:nvSpPr>
            <p:cNvPr id="1216" name="椭圆 121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7" name="任意多边形 121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8" name="任意多边形 121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0" name="任意多边形 1219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1" name="任意多边形 1220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2" name="组合 1221"/>
          <p:cNvGrpSpPr/>
          <p:nvPr/>
        </p:nvGrpSpPr>
        <p:grpSpPr>
          <a:xfrm>
            <a:off x="7398001" y="4094554"/>
            <a:ext cx="208800" cy="892016"/>
            <a:chOff x="2594226" y="3599414"/>
            <a:chExt cx="208800" cy="892016"/>
          </a:xfrm>
        </p:grpSpPr>
        <p:sp>
          <p:nvSpPr>
            <p:cNvPr id="1223" name="任意多边形 122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4" name="椭圆 122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5" name="任意多边形 122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6" name="任意多边形 1225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7" name="任意多边形 1226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8" name="任意多边形 122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9" name="走5"/>
          <p:cNvGrpSpPr/>
          <p:nvPr/>
        </p:nvGrpSpPr>
        <p:grpSpPr>
          <a:xfrm flipH="1">
            <a:off x="7447154" y="4078063"/>
            <a:ext cx="208800" cy="906304"/>
            <a:chOff x="7073741" y="370045"/>
            <a:chExt cx="208800" cy="906304"/>
          </a:xfrm>
        </p:grpSpPr>
        <p:sp>
          <p:nvSpPr>
            <p:cNvPr id="1230" name="椭圆 122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1" name="任意多边形 123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2" name="任意多边形 123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3" name="任意多边形 123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4" name="任意多边形 123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5" name="任意多边形 1234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6" name="走4"/>
          <p:cNvGrpSpPr/>
          <p:nvPr/>
        </p:nvGrpSpPr>
        <p:grpSpPr>
          <a:xfrm flipH="1">
            <a:off x="7485579" y="4066237"/>
            <a:ext cx="272140" cy="885763"/>
            <a:chOff x="4905376" y="593882"/>
            <a:chExt cx="272140" cy="885763"/>
          </a:xfrm>
        </p:grpSpPr>
        <p:sp>
          <p:nvSpPr>
            <p:cNvPr id="1237" name="任意多边形 123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8" name="椭圆 123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9" name="任意多边形 123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1" name="任意多边形 1240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2" name="任意多边形 124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3" name="组合 1242"/>
          <p:cNvGrpSpPr/>
          <p:nvPr/>
        </p:nvGrpSpPr>
        <p:grpSpPr>
          <a:xfrm>
            <a:off x="7643700" y="4110760"/>
            <a:ext cx="224517" cy="906304"/>
            <a:chOff x="2173573" y="3652145"/>
            <a:chExt cx="224517" cy="906304"/>
          </a:xfrm>
        </p:grpSpPr>
        <p:sp>
          <p:nvSpPr>
            <p:cNvPr id="1244" name="椭圆 124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5" name="任意多边形 124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6" name="任意多边形 124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7" name="任意多边形 124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8" name="任意多边形 1247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9" name="任意多边形 1248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0" name="组合 1249"/>
          <p:cNvGrpSpPr/>
          <p:nvPr/>
        </p:nvGrpSpPr>
        <p:grpSpPr>
          <a:xfrm>
            <a:off x="7698252" y="4108202"/>
            <a:ext cx="208800" cy="892016"/>
            <a:chOff x="2594226" y="3599414"/>
            <a:chExt cx="208800" cy="892016"/>
          </a:xfrm>
        </p:grpSpPr>
        <p:sp>
          <p:nvSpPr>
            <p:cNvPr id="1251" name="任意多边形 125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2" name="椭圆 125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3" name="任意多边形 125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4" name="任意多边形 1253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5" name="任意多边形 1254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6" name="任意多边形 125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7" name="走5"/>
          <p:cNvGrpSpPr/>
          <p:nvPr/>
        </p:nvGrpSpPr>
        <p:grpSpPr>
          <a:xfrm flipH="1">
            <a:off x="7747405" y="4091711"/>
            <a:ext cx="208800" cy="906304"/>
            <a:chOff x="7073741" y="370045"/>
            <a:chExt cx="208800" cy="906304"/>
          </a:xfrm>
        </p:grpSpPr>
        <p:sp>
          <p:nvSpPr>
            <p:cNvPr id="1258" name="椭圆 125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9" name="任意多边形 125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0" name="任意多边形 125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1" name="任意多边形 126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2" name="任意多边形 126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3" name="任意多边形 1262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4" name="走4"/>
          <p:cNvGrpSpPr/>
          <p:nvPr/>
        </p:nvGrpSpPr>
        <p:grpSpPr>
          <a:xfrm flipH="1">
            <a:off x="7785830" y="4079885"/>
            <a:ext cx="272140" cy="885763"/>
            <a:chOff x="4905376" y="593882"/>
            <a:chExt cx="272140" cy="885763"/>
          </a:xfrm>
        </p:grpSpPr>
        <p:sp>
          <p:nvSpPr>
            <p:cNvPr id="1265" name="任意多边形 126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6" name="椭圆 126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7" name="任意多边形 126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8" name="任意多边形 1267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9" name="任意多边形 1268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0" name="任意多边形 126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1" name="组合 1270"/>
          <p:cNvGrpSpPr/>
          <p:nvPr/>
        </p:nvGrpSpPr>
        <p:grpSpPr>
          <a:xfrm>
            <a:off x="7971246" y="4097112"/>
            <a:ext cx="224517" cy="906304"/>
            <a:chOff x="2173573" y="3652145"/>
            <a:chExt cx="224517" cy="906304"/>
          </a:xfrm>
        </p:grpSpPr>
        <p:sp>
          <p:nvSpPr>
            <p:cNvPr id="1272" name="椭圆 1271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3" name="任意多边形 1272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4" name="任意多边形 1273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5" name="任意多边形 1274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6" name="任意多边形 1275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7" name="任意多边形 1276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8025798" y="4094554"/>
            <a:ext cx="208800" cy="892016"/>
            <a:chOff x="2594226" y="3599414"/>
            <a:chExt cx="208800" cy="892016"/>
          </a:xfrm>
        </p:grpSpPr>
        <p:sp>
          <p:nvSpPr>
            <p:cNvPr id="1279" name="任意多边形 1278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0" name="椭圆 1279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1" name="任意多边形 1280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2" name="任意多边形 1281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3" name="任意多边形 1282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4" name="任意多边形 1283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5" name="走5"/>
          <p:cNvGrpSpPr/>
          <p:nvPr/>
        </p:nvGrpSpPr>
        <p:grpSpPr>
          <a:xfrm flipH="1">
            <a:off x="8074951" y="4078063"/>
            <a:ext cx="208800" cy="906304"/>
            <a:chOff x="7073741" y="370045"/>
            <a:chExt cx="208800" cy="906304"/>
          </a:xfrm>
        </p:grpSpPr>
        <p:sp>
          <p:nvSpPr>
            <p:cNvPr id="1286" name="椭圆 1285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7" name="任意多边形 1286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8" name="任意多边形 1287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9" name="任意多边形 1288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0" name="任意多边形 1289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1" name="任意多边形 1290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2" name="走4"/>
          <p:cNvGrpSpPr/>
          <p:nvPr/>
        </p:nvGrpSpPr>
        <p:grpSpPr>
          <a:xfrm flipH="1">
            <a:off x="8113376" y="4066237"/>
            <a:ext cx="272140" cy="885763"/>
            <a:chOff x="4905376" y="593882"/>
            <a:chExt cx="272140" cy="885763"/>
          </a:xfrm>
        </p:grpSpPr>
        <p:sp>
          <p:nvSpPr>
            <p:cNvPr id="1293" name="任意多边形 1292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4" name="椭圆 129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5" name="任意多边形 129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6" name="任意多边形 1295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7" name="任意多边形 1296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8" name="任意多边形 1297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9" name="组合 1298"/>
          <p:cNvGrpSpPr/>
          <p:nvPr/>
        </p:nvGrpSpPr>
        <p:grpSpPr>
          <a:xfrm>
            <a:off x="8285145" y="4124408"/>
            <a:ext cx="224517" cy="906304"/>
            <a:chOff x="2173573" y="3652145"/>
            <a:chExt cx="224517" cy="906304"/>
          </a:xfrm>
        </p:grpSpPr>
        <p:sp>
          <p:nvSpPr>
            <p:cNvPr id="1300" name="椭圆 129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1" name="任意多边形 130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2" name="任意多边形 130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3" name="任意多边形 130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4" name="任意多边形 1303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5" name="任意多边形 1304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6" name="组合 1305"/>
          <p:cNvGrpSpPr/>
          <p:nvPr/>
        </p:nvGrpSpPr>
        <p:grpSpPr>
          <a:xfrm>
            <a:off x="8339697" y="4121850"/>
            <a:ext cx="208800" cy="892016"/>
            <a:chOff x="2594226" y="3599414"/>
            <a:chExt cx="208800" cy="892016"/>
          </a:xfrm>
        </p:grpSpPr>
        <p:sp>
          <p:nvSpPr>
            <p:cNvPr id="1307" name="任意多边形 130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8" name="椭圆 130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9" name="任意多边形 130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0" name="任意多边形 1309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1" name="任意多边形 1310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2" name="任意多边形 131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3" name="走5"/>
          <p:cNvGrpSpPr/>
          <p:nvPr/>
        </p:nvGrpSpPr>
        <p:grpSpPr>
          <a:xfrm flipH="1">
            <a:off x="8388850" y="4105359"/>
            <a:ext cx="208800" cy="906304"/>
            <a:chOff x="7073741" y="370045"/>
            <a:chExt cx="208800" cy="906304"/>
          </a:xfrm>
        </p:grpSpPr>
        <p:sp>
          <p:nvSpPr>
            <p:cNvPr id="1314" name="椭圆 131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5" name="任意多边形 131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6" name="任意多边形 131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7" name="任意多边形 131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8" name="任意多边形 131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9" name="任意多边形 1318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0" name="走4"/>
          <p:cNvGrpSpPr/>
          <p:nvPr/>
        </p:nvGrpSpPr>
        <p:grpSpPr>
          <a:xfrm flipH="1">
            <a:off x="8427275" y="4093533"/>
            <a:ext cx="272140" cy="885763"/>
            <a:chOff x="4905376" y="593882"/>
            <a:chExt cx="272140" cy="885763"/>
          </a:xfrm>
        </p:grpSpPr>
        <p:sp>
          <p:nvSpPr>
            <p:cNvPr id="1321" name="任意多边形 132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2" name="椭圆 132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3" name="任意多边形 132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4" name="任意多边形 1323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5" name="任意多边形 1324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6" name="任意多边形 132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7" name="组合 1326"/>
          <p:cNvGrpSpPr/>
          <p:nvPr/>
        </p:nvGrpSpPr>
        <p:grpSpPr>
          <a:xfrm>
            <a:off x="8571748" y="4069817"/>
            <a:ext cx="224517" cy="906304"/>
            <a:chOff x="2173573" y="3652145"/>
            <a:chExt cx="224517" cy="906304"/>
          </a:xfrm>
        </p:grpSpPr>
        <p:sp>
          <p:nvSpPr>
            <p:cNvPr id="1328" name="椭圆 132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9" name="任意多边形 132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0" name="任意多边形 132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1" name="任意多边形 133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2" name="任意多边形 133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3" name="任意多边形 133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4" name="组合 1333"/>
          <p:cNvGrpSpPr/>
          <p:nvPr/>
        </p:nvGrpSpPr>
        <p:grpSpPr>
          <a:xfrm>
            <a:off x="8626300" y="4067259"/>
            <a:ext cx="208800" cy="892016"/>
            <a:chOff x="2594226" y="3599414"/>
            <a:chExt cx="208800" cy="892016"/>
          </a:xfrm>
        </p:grpSpPr>
        <p:sp>
          <p:nvSpPr>
            <p:cNvPr id="1335" name="任意多边形 133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6" name="椭圆 133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7" name="任意多边形 133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8" name="任意多边形 133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9" name="任意多边形 133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0" name="任意多边形 133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1" name="走5"/>
          <p:cNvGrpSpPr/>
          <p:nvPr/>
        </p:nvGrpSpPr>
        <p:grpSpPr>
          <a:xfrm flipH="1">
            <a:off x="8675453" y="4050768"/>
            <a:ext cx="208800" cy="906304"/>
            <a:chOff x="7073741" y="370045"/>
            <a:chExt cx="208800" cy="906304"/>
          </a:xfrm>
        </p:grpSpPr>
        <p:sp>
          <p:nvSpPr>
            <p:cNvPr id="1342" name="椭圆 134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3" name="任意多边形 134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4" name="任意多边形 134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5" name="任意多边形 134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6" name="任意多边形 134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7" name="任意多边形 134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8" name="走4"/>
          <p:cNvGrpSpPr/>
          <p:nvPr/>
        </p:nvGrpSpPr>
        <p:grpSpPr>
          <a:xfrm flipH="1">
            <a:off x="8713878" y="4038942"/>
            <a:ext cx="272140" cy="885763"/>
            <a:chOff x="4905376" y="593882"/>
            <a:chExt cx="272140" cy="885763"/>
          </a:xfrm>
        </p:grpSpPr>
        <p:sp>
          <p:nvSpPr>
            <p:cNvPr id="1349" name="任意多边形 134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0" name="椭圆 134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1" name="任意多边形 135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2" name="任意多边形 135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3" name="任意多边形 135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4" name="任意多边形 135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5" name="组合 1354"/>
          <p:cNvGrpSpPr/>
          <p:nvPr/>
        </p:nvGrpSpPr>
        <p:grpSpPr>
          <a:xfrm>
            <a:off x="8831495" y="4110760"/>
            <a:ext cx="224517" cy="906304"/>
            <a:chOff x="2173573" y="3652145"/>
            <a:chExt cx="224517" cy="906304"/>
          </a:xfrm>
        </p:grpSpPr>
        <p:sp>
          <p:nvSpPr>
            <p:cNvPr id="1356" name="椭圆 135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7" name="任意多边形 135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8" name="任意多边形 135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9" name="任意多边形 135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0" name="任意多边形 1359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1" name="任意多边形 1360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2" name="组合 1361"/>
          <p:cNvGrpSpPr/>
          <p:nvPr/>
        </p:nvGrpSpPr>
        <p:grpSpPr>
          <a:xfrm>
            <a:off x="8886047" y="4108202"/>
            <a:ext cx="208800" cy="892016"/>
            <a:chOff x="2594226" y="3599414"/>
            <a:chExt cx="208800" cy="892016"/>
          </a:xfrm>
        </p:grpSpPr>
        <p:sp>
          <p:nvSpPr>
            <p:cNvPr id="1363" name="任意多边形 136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4" name="椭圆 136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5" name="任意多边形 136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6" name="任意多边形 1365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7" name="任意多边形 1366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8" name="任意多边形 136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9" name="走5"/>
          <p:cNvGrpSpPr/>
          <p:nvPr/>
        </p:nvGrpSpPr>
        <p:grpSpPr>
          <a:xfrm flipH="1">
            <a:off x="8935200" y="4091711"/>
            <a:ext cx="208800" cy="906304"/>
            <a:chOff x="7073741" y="370045"/>
            <a:chExt cx="208800" cy="906304"/>
          </a:xfrm>
        </p:grpSpPr>
        <p:sp>
          <p:nvSpPr>
            <p:cNvPr id="1370" name="椭圆 136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1" name="任意多边形 137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2" name="任意多边形 137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3" name="任意多边形 137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4" name="任意多边形 137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5" name="任意多边形 1374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6" name="走4"/>
          <p:cNvGrpSpPr/>
          <p:nvPr/>
        </p:nvGrpSpPr>
        <p:grpSpPr>
          <a:xfrm flipH="1">
            <a:off x="8973625" y="4079885"/>
            <a:ext cx="272140" cy="885763"/>
            <a:chOff x="4905376" y="593882"/>
            <a:chExt cx="272140" cy="885763"/>
          </a:xfrm>
        </p:grpSpPr>
        <p:sp>
          <p:nvSpPr>
            <p:cNvPr id="1377" name="任意多边形 137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8" name="椭圆 137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9" name="任意多边形 137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0" name="任意多边形 1379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1" name="任意多边形 1380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2" name="任意多边形 138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8278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9300"/>
    </mc:Choice>
    <mc:Fallback xmlns="">
      <p:transition spd="slow" advClick="0" advTm="93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91 0.00463 L 0.00329 0.07004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327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0.01728 L -0.00104 0.07529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290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-600000">
                                      <p:cBhvr>
                                        <p:cTn id="2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360000">
                                      <p:cBhvr>
                                        <p:cTn id="2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100"/>
                            </p:stCondLst>
                            <p:childTnLst>
                              <p:par>
                                <p:cTn id="3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200"/>
                            </p:stCondLst>
                            <p:childTnLst>
                              <p:par>
                                <p:cTn id="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300"/>
                            </p:stCondLst>
                            <p:childTnLst>
                              <p:par>
                                <p:cTn id="4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400"/>
                            </p:stCondLst>
                            <p:childTnLst>
                              <p:par>
                                <p:cTn id="5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600"/>
                            </p:stCondLst>
                            <p:childTnLst>
                              <p:par>
                                <p:cTn id="6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700"/>
                            </p:stCondLst>
                            <p:childTnLst>
                              <p:par>
                                <p:cTn id="7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"/>
                            </p:stCondLst>
                            <p:childTnLst>
                              <p:par>
                                <p:cTn id="8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900"/>
                            </p:stCondLst>
                            <p:childTnLst>
                              <p:par>
                                <p:cTn id="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100"/>
                            </p:stCondLst>
                            <p:childTnLst>
                              <p:par>
                                <p:cTn id="10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2200"/>
                            </p:stCondLst>
                            <p:childTnLst>
                              <p:par>
                                <p:cTn id="11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2300"/>
                            </p:stCondLst>
                            <p:childTnLst>
                              <p:par>
                                <p:cTn id="1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400"/>
                            </p:stCondLst>
                            <p:childTnLst>
                              <p:par>
                                <p:cTn id="12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2500"/>
                            </p:stCondLst>
                            <p:childTnLst>
                              <p:par>
                                <p:cTn id="13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2600"/>
                            </p:stCondLst>
                            <p:childTnLst>
                              <p:par>
                                <p:cTn id="1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2700"/>
                            </p:stCondLst>
                            <p:childTnLst>
                              <p:par>
                                <p:cTn id="1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8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2900"/>
                            </p:stCondLst>
                            <p:childTnLst>
                              <p:par>
                                <p:cTn id="1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000"/>
                            </p:stCondLst>
                            <p:childTnLst>
                              <p:par>
                                <p:cTn id="1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3100"/>
                            </p:stCondLst>
                            <p:childTnLst>
                              <p:par>
                                <p:cTn id="1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200"/>
                            </p:stCondLst>
                            <p:childTnLst>
                              <p:par>
                                <p:cTn id="18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3300"/>
                            </p:stCondLst>
                            <p:childTnLst>
                              <p:par>
                                <p:cTn id="18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3400"/>
                            </p:stCondLst>
                            <p:childTnLst>
                              <p:par>
                                <p:cTn id="19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1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3500"/>
                            </p:stCondLst>
                            <p:childTnLst>
                              <p:par>
                                <p:cTn id="2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600"/>
                            </p:stCondLst>
                            <p:childTnLst>
                              <p:par>
                                <p:cTn id="2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700"/>
                            </p:stCondLst>
                            <p:childTnLst>
                              <p:par>
                                <p:cTn id="2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1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3800"/>
                            </p:stCondLst>
                            <p:childTnLst>
                              <p:par>
                                <p:cTn id="223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2.87257E-6 L 0.00538 0.26659 " pathEditMode="relative" rAng="0" ptsTypes="AA">
                                      <p:cBhvr>
                                        <p:cTn id="224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0" y="13329"/>
                                    </p:animMotion>
                                  </p:childTnLst>
                                </p:cTn>
                              </p:par>
                              <p:par>
                                <p:cTn id="225" presetID="0" presetClass="pat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11111E-6 -4.03888E-6 L 0.00017 0.11293 " pathEditMode="relative" rAng="0" ptsTypes="AA">
                                      <p:cBhvr>
                                        <p:cTn id="226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46"/>
                                    </p:animMotion>
                                  </p:childTnLst>
                                </p:cTn>
                              </p:par>
                              <p:par>
                                <p:cTn id="227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28" dur="100" fill="hold"/>
                                        <p:tgtEl>
                                          <p:spTgt spid="11"/>
                                        </p:tgtEl>
                                      </p:cBhvr>
                                      <p:by x="100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4400"/>
                            </p:stCondLst>
                            <p:childTnLst>
                              <p:par>
                                <p:cTn id="2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"/>
                            </p:stCondLst>
                            <p:childTnLst>
                              <p:par>
                                <p:cTn id="2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4500"/>
                            </p:stCondLst>
                            <p:childTnLst>
                              <p:par>
                                <p:cTn id="2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5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1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4600"/>
                            </p:stCondLst>
                            <p:childTnLst>
                              <p:par>
                                <p:cTn id="2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8" dur="1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4700"/>
                            </p:stCondLst>
                            <p:childTnLst>
                              <p:par>
                                <p:cTn id="2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1" dur="5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4800"/>
                            </p:stCondLst>
                            <p:childTnLst>
                              <p:par>
                                <p:cTn id="2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5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2" dur="1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4900"/>
                            </p:stCondLst>
                            <p:childTnLst>
                              <p:par>
                                <p:cTn id="2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5" dur="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1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000"/>
                            </p:stCondLst>
                            <p:childTnLst>
                              <p:par>
                                <p:cTn id="28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5100"/>
                            </p:stCondLst>
                            <p:childTnLst>
                              <p:par>
                                <p:cTn id="28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9" dur="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3" dur="1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200"/>
                            </p:stCondLst>
                            <p:childTnLst>
                              <p:par>
                                <p:cTn id="29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6" dur="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0" dur="1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1" fill="hold">
                            <p:stCondLst>
                              <p:cond delay="5300"/>
                            </p:stCondLst>
                            <p:childTnLst>
                              <p:par>
                                <p:cTn id="3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3" dur="5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7" dur="1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400"/>
                            </p:stCondLst>
                            <p:childTnLst>
                              <p:par>
                                <p:cTn id="3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0" dur="5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4" dur="1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5" fill="hold">
                            <p:stCondLst>
                              <p:cond delay="5500"/>
                            </p:stCondLst>
                            <p:childTnLst>
                              <p:par>
                                <p:cTn id="3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1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5600"/>
                            </p:stCondLst>
                            <p:childTnLst>
                              <p:par>
                                <p:cTn id="3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5700"/>
                            </p:stCondLst>
                            <p:childTnLst>
                              <p:par>
                                <p:cTn id="3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5" dur="1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5800"/>
                            </p:stCondLst>
                            <p:childTnLst>
                              <p:par>
                                <p:cTn id="3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8" dur="5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2" dur="1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3" fill="hold">
                            <p:stCondLst>
                              <p:cond delay="5900"/>
                            </p:stCondLst>
                            <p:childTnLst>
                              <p:par>
                                <p:cTn id="3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5" dur="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9" dur="1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0" fill="hold">
                            <p:stCondLst>
                              <p:cond delay="6000"/>
                            </p:stCondLst>
                            <p:childTnLst>
                              <p:par>
                                <p:cTn id="3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6" dur="1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7" fill="hold">
                            <p:stCondLst>
                              <p:cond delay="6100"/>
                            </p:stCondLst>
                            <p:childTnLst>
                              <p:par>
                                <p:cTn id="35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5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3" dur="1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6200"/>
                            </p:stCondLst>
                            <p:childTnLst>
                              <p:par>
                                <p:cTn id="36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6" dur="5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0" dur="1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1" fill="hold">
                            <p:stCondLst>
                              <p:cond delay="6300"/>
                            </p:stCondLst>
                            <p:childTnLst>
                              <p:par>
                                <p:cTn id="3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3" dur="5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7" dur="1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6400"/>
                            </p:stCondLst>
                            <p:childTnLst>
                              <p:par>
                                <p:cTn id="37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0" dur="5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4" dur="1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6500"/>
                            </p:stCondLst>
                            <p:childTnLst>
                              <p:par>
                                <p:cTn id="38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7" dur="5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1" dur="1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6600"/>
                            </p:stCondLst>
                            <p:childTnLst>
                              <p:par>
                                <p:cTn id="393" presetID="22" presetClass="entr" presetSubtype="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5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6" fill="hold">
                            <p:stCondLst>
                              <p:cond delay="7200"/>
                            </p:stCondLst>
                            <p:childTnLst>
                              <p:par>
                                <p:cTn id="397" presetID="10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8" dur="5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2" dur="1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3" fill="hold">
                            <p:stCondLst>
                              <p:cond delay="7500"/>
                            </p:stCondLst>
                            <p:childTnLst>
                              <p:par>
                                <p:cTn id="40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9" dur="1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7600"/>
                            </p:stCondLst>
                            <p:childTnLst>
                              <p:par>
                                <p:cTn id="41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6" dur="100"/>
                                        <p:tgtEl>
                                          <p:spTgt spid="1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7700"/>
                            </p:stCondLst>
                            <p:childTnLst>
                              <p:par>
                                <p:cTn id="4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9" dur="50"/>
                                        <p:tgtEl>
                                          <p:spTgt spid="1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3" dur="100"/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7800"/>
                            </p:stCondLst>
                            <p:childTnLst>
                              <p:par>
                                <p:cTn id="42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6" dur="50"/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0" dur="100"/>
                                        <p:tgtEl>
                                          <p:spTgt spid="1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1" fill="hold">
                            <p:stCondLst>
                              <p:cond delay="7900"/>
                            </p:stCondLst>
                            <p:childTnLst>
                              <p:par>
                                <p:cTn id="43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3" dur="50"/>
                                        <p:tgtEl>
                                          <p:spTgt spid="10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7" dur="10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8000"/>
                            </p:stCondLst>
                            <p:childTnLst>
                              <p:par>
                                <p:cTn id="4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0" dur="5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4" dur="100"/>
                                        <p:tgtEl>
                                          <p:spTgt spid="1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8100"/>
                            </p:stCondLst>
                            <p:childTnLst>
                              <p:par>
                                <p:cTn id="4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7" dur="50"/>
                                        <p:tgtEl>
                                          <p:spTgt spid="10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1" dur="1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2" fill="hold">
                            <p:stCondLst>
                              <p:cond delay="8200"/>
                            </p:stCondLst>
                            <p:childTnLst>
                              <p:par>
                                <p:cTn id="4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4" dur="5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8" dur="10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8300"/>
                            </p:stCondLst>
                            <p:childTnLst>
                              <p:par>
                                <p:cTn id="4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1" dur="5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5" dur="1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6" fill="hold">
                            <p:stCondLst>
                              <p:cond delay="8400"/>
                            </p:stCondLst>
                            <p:childTnLst>
                              <p:par>
                                <p:cTn id="4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8" dur="5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2" dur="100"/>
                                        <p:tgtEl>
                                          <p:spTgt spid="1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3" fill="hold">
                            <p:stCondLst>
                              <p:cond delay="8500"/>
                            </p:stCondLst>
                            <p:childTnLst>
                              <p:par>
                                <p:cTn id="4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5" dur="50"/>
                                        <p:tgtEl>
                                          <p:spTgt spid="1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9" dur="10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8600"/>
                            </p:stCondLst>
                            <p:childTnLst>
                              <p:par>
                                <p:cTn id="48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2" dur="5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6" dur="100"/>
                                        <p:tgtEl>
                                          <p:spTgt spid="1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7" fill="hold">
                            <p:stCondLst>
                              <p:cond delay="8700"/>
                            </p:stCondLst>
                            <p:childTnLst>
                              <p:par>
                                <p:cTn id="48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9" dur="50"/>
                                        <p:tgtEl>
                                          <p:spTgt spid="1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3" dur="100"/>
                                        <p:tgtEl>
                                          <p:spTgt spid="1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8800"/>
                            </p:stCondLst>
                            <p:childTnLst>
                              <p:par>
                                <p:cTn id="49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6" dur="50"/>
                                        <p:tgtEl>
                                          <p:spTgt spid="1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0" dur="100"/>
                                        <p:tgtEl>
                                          <p:spTgt spid="1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1" fill="hold">
                            <p:stCondLst>
                              <p:cond delay="8900"/>
                            </p:stCondLst>
                            <p:childTnLst>
                              <p:par>
                                <p:cTn id="5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3" dur="50"/>
                                        <p:tgtEl>
                                          <p:spTgt spid="1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7" dur="100"/>
                                        <p:tgtEl>
                                          <p:spTgt spid="1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9000"/>
                            </p:stCondLst>
                            <p:childTnLst>
                              <p:par>
                                <p:cTn id="5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0" dur="50"/>
                                        <p:tgtEl>
                                          <p:spTgt spid="1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4" dur="100"/>
                                        <p:tgtEl>
                                          <p:spTgt spid="1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5" fill="hold">
                            <p:stCondLst>
                              <p:cond delay="9100"/>
                            </p:stCondLst>
                            <p:childTnLst>
                              <p:par>
                                <p:cTn id="5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7" dur="50"/>
                                        <p:tgtEl>
                                          <p:spTgt spid="1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1" dur="100"/>
                                        <p:tgtEl>
                                          <p:spTgt spid="1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2" fill="hold">
                            <p:stCondLst>
                              <p:cond delay="9200"/>
                            </p:stCondLst>
                            <p:childTnLst>
                              <p:par>
                                <p:cTn id="5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4" dur="50"/>
                                        <p:tgtEl>
                                          <p:spTgt spid="1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8" dur="100"/>
                                        <p:tgtEl>
                                          <p:spTgt spid="1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9300"/>
                            </p:stCondLst>
                            <p:childTnLst>
                              <p:par>
                                <p:cTn id="5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1" dur="50"/>
                                        <p:tgtEl>
                                          <p:spTgt spid="1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5" dur="100"/>
                                        <p:tgtEl>
                                          <p:spTgt spid="1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6" fill="hold">
                            <p:stCondLst>
                              <p:cond delay="9400"/>
                            </p:stCondLst>
                            <p:childTnLst>
                              <p:par>
                                <p:cTn id="5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8" dur="50"/>
                                        <p:tgtEl>
                                          <p:spTgt spid="1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2" dur="100"/>
                                        <p:tgtEl>
                                          <p:spTgt spid="1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3" fill="hold">
                            <p:stCondLst>
                              <p:cond delay="9500"/>
                            </p:stCondLst>
                            <p:childTnLst>
                              <p:par>
                                <p:cTn id="5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5" dur="50"/>
                                        <p:tgtEl>
                                          <p:spTgt spid="1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9" dur="100"/>
                                        <p:tgtEl>
                                          <p:spTgt spid="1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0" fill="hold">
                            <p:stCondLst>
                              <p:cond delay="9600"/>
                            </p:stCondLst>
                            <p:childTnLst>
                              <p:par>
                                <p:cTn id="5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2" dur="50"/>
                                        <p:tgtEl>
                                          <p:spTgt spid="1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6" dur="100"/>
                                        <p:tgtEl>
                                          <p:spTgt spid="1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7" fill="hold">
                            <p:stCondLst>
                              <p:cond delay="9700"/>
                            </p:stCondLst>
                            <p:childTnLst>
                              <p:par>
                                <p:cTn id="55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9" dur="50"/>
                                        <p:tgtEl>
                                          <p:spTgt spid="1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3" dur="100"/>
                                        <p:tgtEl>
                                          <p:spTgt spid="1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9800"/>
                            </p:stCondLst>
                            <p:childTnLst>
                              <p:par>
                                <p:cTn id="56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6" dur="50"/>
                                        <p:tgtEl>
                                          <p:spTgt spid="1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0" dur="100"/>
                                        <p:tgtEl>
                                          <p:spTgt spid="1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1" fill="hold">
                            <p:stCondLst>
                              <p:cond delay="9900"/>
                            </p:stCondLst>
                            <p:childTnLst>
                              <p:par>
                                <p:cTn id="5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3" dur="50"/>
                                        <p:tgtEl>
                                          <p:spTgt spid="1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7" dur="10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10000"/>
                            </p:stCondLst>
                            <p:childTnLst>
                              <p:par>
                                <p:cTn id="57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0" dur="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4" dur="100"/>
                                        <p:tgtEl>
                                          <p:spTgt spid="1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5" fill="hold">
                            <p:stCondLst>
                              <p:cond delay="10100"/>
                            </p:stCondLst>
                            <p:childTnLst>
                              <p:par>
                                <p:cTn id="58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7" dur="50"/>
                                        <p:tgtEl>
                                          <p:spTgt spid="1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1" dur="100"/>
                                        <p:tgtEl>
                                          <p:spTgt spid="1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2" fill="hold">
                            <p:stCondLst>
                              <p:cond delay="10200"/>
                            </p:stCondLst>
                            <p:childTnLst>
                              <p:par>
                                <p:cTn id="59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"/>
                                        <p:tgtEl>
                                          <p:spTgt spid="1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8" dur="100"/>
                                        <p:tgtEl>
                                          <p:spTgt spid="1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10300"/>
                            </p:stCondLst>
                            <p:childTnLst>
                              <p:par>
                                <p:cTn id="60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"/>
                                        <p:tgtEl>
                                          <p:spTgt spid="1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5" dur="100"/>
                                        <p:tgtEl>
                                          <p:spTgt spid="1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6" fill="hold">
                            <p:stCondLst>
                              <p:cond delay="10400"/>
                            </p:stCondLst>
                            <p:childTnLst>
                              <p:par>
                                <p:cTn id="60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8" dur="50"/>
                                        <p:tgtEl>
                                          <p:spTgt spid="12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2" dur="1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3" fill="hold">
                            <p:stCondLst>
                              <p:cond delay="10500"/>
                            </p:stCondLst>
                            <p:childTnLst>
                              <p:par>
                                <p:cTn id="6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5" dur="5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9" dur="1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0" fill="hold">
                            <p:stCondLst>
                              <p:cond delay="10600"/>
                            </p:stCondLst>
                            <p:childTnLst>
                              <p:par>
                                <p:cTn id="6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2" dur="5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6" dur="1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7" fill="hold">
                            <p:stCondLst>
                              <p:cond delay="10700"/>
                            </p:stCondLst>
                            <p:childTnLst>
                              <p:par>
                                <p:cTn id="62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9" dur="5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3" dur="1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4" fill="hold">
                            <p:stCondLst>
                              <p:cond delay="10800"/>
                            </p:stCondLst>
                            <p:childTnLst>
                              <p:par>
                                <p:cTn id="63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6" dur="5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0" dur="1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1" fill="hold">
                            <p:stCondLst>
                              <p:cond delay="10900"/>
                            </p:stCondLst>
                            <p:childTnLst>
                              <p:par>
                                <p:cTn id="64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3" dur="5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7" dur="1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8" fill="hold">
                            <p:stCondLst>
                              <p:cond delay="11000"/>
                            </p:stCondLst>
                            <p:childTnLst>
                              <p:par>
                                <p:cTn id="6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0" dur="5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4" dur="1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5" fill="hold">
                            <p:stCondLst>
                              <p:cond delay="11100"/>
                            </p:stCondLst>
                            <p:childTnLst>
                              <p:par>
                                <p:cTn id="65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7" dur="5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1" dur="1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2" fill="hold">
                            <p:stCondLst>
                              <p:cond delay="11200"/>
                            </p:stCondLst>
                            <p:childTnLst>
                              <p:par>
                                <p:cTn id="66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4" dur="5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8" dur="1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9" fill="hold">
                            <p:stCondLst>
                              <p:cond delay="11300"/>
                            </p:stCondLst>
                            <p:childTnLst>
                              <p:par>
                                <p:cTn id="67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1" dur="5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5" dur="1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6" fill="hold">
                            <p:stCondLst>
                              <p:cond delay="11400"/>
                            </p:stCondLst>
                            <p:childTnLst>
                              <p:par>
                                <p:cTn id="6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8" dur="5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2" dur="100"/>
                                        <p:tgtEl>
                                          <p:spTgt spid="1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3" fill="hold">
                            <p:stCondLst>
                              <p:cond delay="11500"/>
                            </p:stCondLst>
                            <p:childTnLst>
                              <p:par>
                                <p:cTn id="68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5" dur="50"/>
                                        <p:tgtEl>
                                          <p:spTgt spid="13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9" dur="1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0" fill="hold">
                            <p:stCondLst>
                              <p:cond delay="11600"/>
                            </p:stCondLst>
                            <p:childTnLst>
                              <p:par>
                                <p:cTn id="69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2" dur="5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6" dur="1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7" fill="hold">
                            <p:stCondLst>
                              <p:cond delay="11700"/>
                            </p:stCondLst>
                            <p:childTnLst>
                              <p:par>
                                <p:cTn id="69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9" dur="5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3" dur="10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4" fill="hold">
                            <p:stCondLst>
                              <p:cond delay="11800"/>
                            </p:stCondLst>
                            <p:childTnLst>
                              <p:par>
                                <p:cTn id="7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6" dur="5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0" dur="1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1" fill="hold">
                            <p:stCondLst>
                              <p:cond delay="11900"/>
                            </p:stCondLst>
                            <p:childTnLst>
                              <p:par>
                                <p:cTn id="71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3" dur="5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7" dur="100"/>
                                        <p:tgtEl>
                                          <p:spTgt spid="1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8" fill="hold">
                            <p:stCondLst>
                              <p:cond delay="12000"/>
                            </p:stCondLst>
                            <p:childTnLst>
                              <p:par>
                                <p:cTn id="71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0" dur="50"/>
                                        <p:tgtEl>
                                          <p:spTgt spid="1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4" dur="100"/>
                                        <p:tgtEl>
                                          <p:spTgt spid="1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5" fill="hold">
                            <p:stCondLst>
                              <p:cond delay="12100"/>
                            </p:stCondLst>
                            <p:childTnLst>
                              <p:par>
                                <p:cTn id="72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7" dur="50"/>
                                        <p:tgtEl>
                                          <p:spTgt spid="13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1" dur="1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2" fill="hold">
                            <p:stCondLst>
                              <p:cond delay="12200"/>
                            </p:stCondLst>
                            <p:childTnLst>
                              <p:par>
                                <p:cTn id="7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4" dur="5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组合 89"/>
          <p:cNvGrpSpPr/>
          <p:nvPr/>
        </p:nvGrpSpPr>
        <p:grpSpPr>
          <a:xfrm>
            <a:off x="6384439" y="4200269"/>
            <a:ext cx="469025" cy="224537"/>
            <a:chOff x="2102725" y="2437701"/>
            <a:chExt cx="469025" cy="224537"/>
          </a:xfrm>
        </p:grpSpPr>
        <p:sp>
          <p:nvSpPr>
            <p:cNvPr id="81" name="椭圆 80"/>
            <p:cNvSpPr/>
            <p:nvPr/>
          </p:nvSpPr>
          <p:spPr>
            <a:xfrm rot="1541602" flipH="1">
              <a:off x="2102725" y="2437701"/>
              <a:ext cx="180000" cy="18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2238375" y="2590800"/>
              <a:ext cx="333375" cy="71438"/>
            </a:xfrm>
            <a:custGeom>
              <a:avLst/>
              <a:gdLst>
                <a:gd name="connsiteX0" fmla="*/ 0 w 404813"/>
                <a:gd name="connsiteY0" fmla="*/ 0 h 76764"/>
                <a:gd name="connsiteX1" fmla="*/ 190500 w 404813"/>
                <a:gd name="connsiteY1" fmla="*/ 76200 h 76764"/>
                <a:gd name="connsiteX2" fmla="*/ 404813 w 404813"/>
                <a:gd name="connsiteY2" fmla="*/ 28575 h 7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813" h="76764">
                  <a:moveTo>
                    <a:pt x="0" y="0"/>
                  </a:moveTo>
                  <a:cubicBezTo>
                    <a:pt x="61515" y="35719"/>
                    <a:pt x="123031" y="71438"/>
                    <a:pt x="190500" y="76200"/>
                  </a:cubicBezTo>
                  <a:cubicBezTo>
                    <a:pt x="257969" y="80963"/>
                    <a:pt x="331391" y="54769"/>
                    <a:pt x="404813" y="285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2457444" y="2471738"/>
              <a:ext cx="109538" cy="147638"/>
            </a:xfrm>
            <a:custGeom>
              <a:avLst/>
              <a:gdLst>
                <a:gd name="connsiteX0" fmla="*/ 138113 w 138113"/>
                <a:gd name="connsiteY0" fmla="*/ 147638 h 147638"/>
                <a:gd name="connsiteX1" fmla="*/ 0 w 138113"/>
                <a:gd name="connsiteY1" fmla="*/ 90488 h 147638"/>
                <a:gd name="connsiteX2" fmla="*/ 138113 w 138113"/>
                <a:gd name="connsiteY2" fmla="*/ 38100 h 147638"/>
                <a:gd name="connsiteX3" fmla="*/ 133350 w 138113"/>
                <a:gd name="connsiteY3" fmla="*/ 0 h 147638"/>
                <a:gd name="connsiteX0" fmla="*/ 109538 w 109538"/>
                <a:gd name="connsiteY0" fmla="*/ 147638 h 147638"/>
                <a:gd name="connsiteX1" fmla="*/ 0 w 109538"/>
                <a:gd name="connsiteY1" fmla="*/ 104775 h 147638"/>
                <a:gd name="connsiteX2" fmla="*/ 109538 w 109538"/>
                <a:gd name="connsiteY2" fmla="*/ 38100 h 147638"/>
                <a:gd name="connsiteX3" fmla="*/ 104775 w 109538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38" h="147638">
                  <a:moveTo>
                    <a:pt x="109538" y="147638"/>
                  </a:moveTo>
                  <a:lnTo>
                    <a:pt x="0" y="104775"/>
                  </a:lnTo>
                  <a:lnTo>
                    <a:pt x="109538" y="38100"/>
                  </a:lnTo>
                  <a:lnTo>
                    <a:pt x="1047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2295526" y="2495550"/>
              <a:ext cx="95250" cy="133350"/>
            </a:xfrm>
            <a:custGeom>
              <a:avLst/>
              <a:gdLst>
                <a:gd name="connsiteX0" fmla="*/ 0 w 85725"/>
                <a:gd name="connsiteY0" fmla="*/ 161925 h 161925"/>
                <a:gd name="connsiteX1" fmla="*/ 85725 w 85725"/>
                <a:gd name="connsiteY1" fmla="*/ 104775 h 161925"/>
                <a:gd name="connsiteX2" fmla="*/ 4763 w 85725"/>
                <a:gd name="connsiteY2" fmla="*/ 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0" y="161925"/>
                  </a:moveTo>
                  <a:lnTo>
                    <a:pt x="85725" y="104775"/>
                  </a:lnTo>
                  <a:lnTo>
                    <a:pt x="4763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2471738" y="2471738"/>
              <a:ext cx="80962" cy="152400"/>
            </a:xfrm>
            <a:custGeom>
              <a:avLst/>
              <a:gdLst>
                <a:gd name="connsiteX0" fmla="*/ 80962 w 80962"/>
                <a:gd name="connsiteY0" fmla="*/ 133350 h 133350"/>
                <a:gd name="connsiteX1" fmla="*/ 0 w 80962"/>
                <a:gd name="connsiteY1" fmla="*/ 38100 h 133350"/>
                <a:gd name="connsiteX2" fmla="*/ 76200 w 80962"/>
                <a:gd name="connsiteY2" fmla="*/ 9525 h 133350"/>
                <a:gd name="connsiteX3" fmla="*/ 57150 w 80962"/>
                <a:gd name="connsiteY3" fmla="*/ 0 h 133350"/>
                <a:gd name="connsiteX0" fmla="*/ 80962 w 80962"/>
                <a:gd name="connsiteY0" fmla="*/ 152400 h 152400"/>
                <a:gd name="connsiteX1" fmla="*/ 0 w 80962"/>
                <a:gd name="connsiteY1" fmla="*/ 57150 h 152400"/>
                <a:gd name="connsiteX2" fmla="*/ 76200 w 80962"/>
                <a:gd name="connsiteY2" fmla="*/ 28575 h 152400"/>
                <a:gd name="connsiteX3" fmla="*/ 52387 w 80962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62" h="152400">
                  <a:moveTo>
                    <a:pt x="80962" y="152400"/>
                  </a:moveTo>
                  <a:lnTo>
                    <a:pt x="0" y="57150"/>
                  </a:lnTo>
                  <a:lnTo>
                    <a:pt x="76200" y="28575"/>
                  </a:lnTo>
                  <a:lnTo>
                    <a:pt x="523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2" name="直接连接符 1"/>
          <p:cNvCxnSpPr/>
          <p:nvPr/>
        </p:nvCxnSpPr>
        <p:spPr>
          <a:xfrm>
            <a:off x="0" y="5003320"/>
            <a:ext cx="914400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走4"/>
          <p:cNvGrpSpPr/>
          <p:nvPr/>
        </p:nvGrpSpPr>
        <p:grpSpPr>
          <a:xfrm flipH="1">
            <a:off x="440215" y="4111517"/>
            <a:ext cx="272140" cy="885763"/>
            <a:chOff x="4905376" y="593882"/>
            <a:chExt cx="272140" cy="885763"/>
          </a:xfrm>
        </p:grpSpPr>
        <p:sp>
          <p:nvSpPr>
            <p:cNvPr id="5" name="任意多边形 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212088" y="4415458"/>
            <a:ext cx="870046" cy="472526"/>
            <a:chOff x="2541218" y="1931988"/>
            <a:chExt cx="870046" cy="472526"/>
          </a:xfrm>
        </p:grpSpPr>
        <p:sp>
          <p:nvSpPr>
            <p:cNvPr id="25" name="椭圆 24"/>
            <p:cNvSpPr/>
            <p:nvPr/>
          </p:nvSpPr>
          <p:spPr>
            <a:xfrm>
              <a:off x="3286917" y="1936198"/>
              <a:ext cx="46307" cy="50516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27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2541218" y="1959320"/>
              <a:ext cx="870046" cy="445194"/>
            </a:xfrm>
            <a:custGeom>
              <a:avLst/>
              <a:gdLst>
                <a:gd name="connsiteX0" fmla="*/ 3263 w 2003875"/>
                <a:gd name="connsiteY0" fmla="*/ 681109 h 772513"/>
                <a:gd name="connsiteX1" fmla="*/ 289013 w 2003875"/>
                <a:gd name="connsiteY1" fmla="*/ 723972 h 772513"/>
                <a:gd name="connsiteX2" fmla="*/ 531901 w 2003875"/>
                <a:gd name="connsiteY2" fmla="*/ 738259 h 772513"/>
                <a:gd name="connsiteX3" fmla="*/ 750976 w 2003875"/>
                <a:gd name="connsiteY3" fmla="*/ 623959 h 772513"/>
                <a:gd name="connsiteX4" fmla="*/ 946238 w 2003875"/>
                <a:gd name="connsiteY4" fmla="*/ 447747 h 772513"/>
                <a:gd name="connsiteX5" fmla="*/ 1127213 w 2003875"/>
                <a:gd name="connsiteY5" fmla="*/ 347734 h 772513"/>
                <a:gd name="connsiteX6" fmla="*/ 1332001 w 2003875"/>
                <a:gd name="connsiteY6" fmla="*/ 266772 h 772513"/>
                <a:gd name="connsiteX7" fmla="*/ 1365338 w 2003875"/>
                <a:gd name="connsiteY7" fmla="*/ 257247 h 772513"/>
                <a:gd name="connsiteX8" fmla="*/ 1384388 w 2003875"/>
                <a:gd name="connsiteY8" fmla="*/ 219147 h 772513"/>
                <a:gd name="connsiteX9" fmla="*/ 1412963 w 2003875"/>
                <a:gd name="connsiteY9" fmla="*/ 114372 h 772513"/>
                <a:gd name="connsiteX10" fmla="*/ 1503451 w 2003875"/>
                <a:gd name="connsiteY10" fmla="*/ 23884 h 772513"/>
                <a:gd name="connsiteX11" fmla="*/ 1598701 w 2003875"/>
                <a:gd name="connsiteY11" fmla="*/ 72 h 772513"/>
                <a:gd name="connsiteX12" fmla="*/ 1755863 w 2003875"/>
                <a:gd name="connsiteY12" fmla="*/ 28647 h 772513"/>
                <a:gd name="connsiteX13" fmla="*/ 1965413 w 2003875"/>
                <a:gd name="connsiteY13" fmla="*/ 142947 h 772513"/>
                <a:gd name="connsiteX14" fmla="*/ 2003513 w 2003875"/>
                <a:gd name="connsiteY14" fmla="*/ 285822 h 772513"/>
                <a:gd name="connsiteX15" fmla="*/ 1979701 w 2003875"/>
                <a:gd name="connsiteY15" fmla="*/ 319159 h 772513"/>
                <a:gd name="connsiteX16" fmla="*/ 1903501 w 2003875"/>
                <a:gd name="connsiteY16" fmla="*/ 309634 h 772513"/>
                <a:gd name="connsiteX17" fmla="*/ 1760626 w 2003875"/>
                <a:gd name="connsiteY17" fmla="*/ 281059 h 772513"/>
                <a:gd name="connsiteX18" fmla="*/ 1713001 w 2003875"/>
                <a:gd name="connsiteY18" fmla="*/ 290584 h 772513"/>
                <a:gd name="connsiteX19" fmla="*/ 1722526 w 2003875"/>
                <a:gd name="connsiteY19" fmla="*/ 309634 h 772513"/>
                <a:gd name="connsiteX20" fmla="*/ 1803488 w 2003875"/>
                <a:gd name="connsiteY20" fmla="*/ 333447 h 772513"/>
                <a:gd name="connsiteX21" fmla="*/ 1903501 w 2003875"/>
                <a:gd name="connsiteY21" fmla="*/ 352497 h 772513"/>
                <a:gd name="connsiteX22" fmla="*/ 1970176 w 2003875"/>
                <a:gd name="connsiteY22" fmla="*/ 371547 h 772513"/>
                <a:gd name="connsiteX23" fmla="*/ 1941601 w 2003875"/>
                <a:gd name="connsiteY23" fmla="*/ 447747 h 772513"/>
                <a:gd name="connsiteX24" fmla="*/ 1793963 w 2003875"/>
                <a:gd name="connsiteY24" fmla="*/ 557284 h 772513"/>
                <a:gd name="connsiteX25" fmla="*/ 1651088 w 2003875"/>
                <a:gd name="connsiteY25" fmla="*/ 595384 h 772513"/>
                <a:gd name="connsiteX26" fmla="*/ 1536788 w 2003875"/>
                <a:gd name="connsiteY26" fmla="*/ 576334 h 772513"/>
                <a:gd name="connsiteX27" fmla="*/ 1451063 w 2003875"/>
                <a:gd name="connsiteY27" fmla="*/ 504897 h 772513"/>
                <a:gd name="connsiteX28" fmla="*/ 1393913 w 2003875"/>
                <a:gd name="connsiteY28" fmla="*/ 452509 h 772513"/>
                <a:gd name="connsiteX29" fmla="*/ 1379626 w 2003875"/>
                <a:gd name="connsiteY29" fmla="*/ 404884 h 772513"/>
                <a:gd name="connsiteX30" fmla="*/ 1355813 w 2003875"/>
                <a:gd name="connsiteY30" fmla="*/ 400122 h 772513"/>
                <a:gd name="connsiteX31" fmla="*/ 1270088 w 2003875"/>
                <a:gd name="connsiteY31" fmla="*/ 400122 h 772513"/>
                <a:gd name="connsiteX32" fmla="*/ 1151026 w 2003875"/>
                <a:gd name="connsiteY32" fmla="*/ 447747 h 772513"/>
                <a:gd name="connsiteX33" fmla="*/ 989101 w 2003875"/>
                <a:gd name="connsiteY33" fmla="*/ 533472 h 772513"/>
                <a:gd name="connsiteX34" fmla="*/ 789076 w 2003875"/>
                <a:gd name="connsiteY34" fmla="*/ 666822 h 772513"/>
                <a:gd name="connsiteX35" fmla="*/ 617626 w 2003875"/>
                <a:gd name="connsiteY35" fmla="*/ 762072 h 772513"/>
                <a:gd name="connsiteX36" fmla="*/ 417601 w 2003875"/>
                <a:gd name="connsiteY36" fmla="*/ 766834 h 772513"/>
                <a:gd name="connsiteX37" fmla="*/ 150901 w 2003875"/>
                <a:gd name="connsiteY37" fmla="*/ 733497 h 772513"/>
                <a:gd name="connsiteX38" fmla="*/ 3263 w 2003875"/>
                <a:gd name="connsiteY38" fmla="*/ 681109 h 772513"/>
                <a:gd name="connsiteX0" fmla="*/ 3263 w 2003875"/>
                <a:gd name="connsiteY0" fmla="*/ 681109 h 772513"/>
                <a:gd name="connsiteX1" fmla="*/ 289013 w 2003875"/>
                <a:gd name="connsiteY1" fmla="*/ 723972 h 772513"/>
                <a:gd name="connsiteX2" fmla="*/ 531901 w 2003875"/>
                <a:gd name="connsiteY2" fmla="*/ 738259 h 772513"/>
                <a:gd name="connsiteX3" fmla="*/ 697098 w 2003875"/>
                <a:gd name="connsiteY3" fmla="*/ 559303 h 772513"/>
                <a:gd name="connsiteX4" fmla="*/ 946238 w 2003875"/>
                <a:gd name="connsiteY4" fmla="*/ 447747 h 772513"/>
                <a:gd name="connsiteX5" fmla="*/ 1127213 w 2003875"/>
                <a:gd name="connsiteY5" fmla="*/ 347734 h 772513"/>
                <a:gd name="connsiteX6" fmla="*/ 1332001 w 2003875"/>
                <a:gd name="connsiteY6" fmla="*/ 266772 h 772513"/>
                <a:gd name="connsiteX7" fmla="*/ 1365338 w 2003875"/>
                <a:gd name="connsiteY7" fmla="*/ 257247 h 772513"/>
                <a:gd name="connsiteX8" fmla="*/ 1384388 w 2003875"/>
                <a:gd name="connsiteY8" fmla="*/ 219147 h 772513"/>
                <a:gd name="connsiteX9" fmla="*/ 1412963 w 2003875"/>
                <a:gd name="connsiteY9" fmla="*/ 114372 h 772513"/>
                <a:gd name="connsiteX10" fmla="*/ 1503451 w 2003875"/>
                <a:gd name="connsiteY10" fmla="*/ 23884 h 772513"/>
                <a:gd name="connsiteX11" fmla="*/ 1598701 w 2003875"/>
                <a:gd name="connsiteY11" fmla="*/ 72 h 772513"/>
                <a:gd name="connsiteX12" fmla="*/ 1755863 w 2003875"/>
                <a:gd name="connsiteY12" fmla="*/ 28647 h 772513"/>
                <a:gd name="connsiteX13" fmla="*/ 1965413 w 2003875"/>
                <a:gd name="connsiteY13" fmla="*/ 142947 h 772513"/>
                <a:gd name="connsiteX14" fmla="*/ 2003513 w 2003875"/>
                <a:gd name="connsiteY14" fmla="*/ 285822 h 772513"/>
                <a:gd name="connsiteX15" fmla="*/ 1979701 w 2003875"/>
                <a:gd name="connsiteY15" fmla="*/ 319159 h 772513"/>
                <a:gd name="connsiteX16" fmla="*/ 1903501 w 2003875"/>
                <a:gd name="connsiteY16" fmla="*/ 309634 h 772513"/>
                <a:gd name="connsiteX17" fmla="*/ 1760626 w 2003875"/>
                <a:gd name="connsiteY17" fmla="*/ 281059 h 772513"/>
                <a:gd name="connsiteX18" fmla="*/ 1713001 w 2003875"/>
                <a:gd name="connsiteY18" fmla="*/ 290584 h 772513"/>
                <a:gd name="connsiteX19" fmla="*/ 1722526 w 2003875"/>
                <a:gd name="connsiteY19" fmla="*/ 309634 h 772513"/>
                <a:gd name="connsiteX20" fmla="*/ 1803488 w 2003875"/>
                <a:gd name="connsiteY20" fmla="*/ 333447 h 772513"/>
                <a:gd name="connsiteX21" fmla="*/ 1903501 w 2003875"/>
                <a:gd name="connsiteY21" fmla="*/ 352497 h 772513"/>
                <a:gd name="connsiteX22" fmla="*/ 1970176 w 2003875"/>
                <a:gd name="connsiteY22" fmla="*/ 371547 h 772513"/>
                <a:gd name="connsiteX23" fmla="*/ 1941601 w 2003875"/>
                <a:gd name="connsiteY23" fmla="*/ 447747 h 772513"/>
                <a:gd name="connsiteX24" fmla="*/ 1793963 w 2003875"/>
                <a:gd name="connsiteY24" fmla="*/ 557284 h 772513"/>
                <a:gd name="connsiteX25" fmla="*/ 1651088 w 2003875"/>
                <a:gd name="connsiteY25" fmla="*/ 595384 h 772513"/>
                <a:gd name="connsiteX26" fmla="*/ 1536788 w 2003875"/>
                <a:gd name="connsiteY26" fmla="*/ 576334 h 772513"/>
                <a:gd name="connsiteX27" fmla="*/ 1451063 w 2003875"/>
                <a:gd name="connsiteY27" fmla="*/ 504897 h 772513"/>
                <a:gd name="connsiteX28" fmla="*/ 1393913 w 2003875"/>
                <a:gd name="connsiteY28" fmla="*/ 452509 h 772513"/>
                <a:gd name="connsiteX29" fmla="*/ 1379626 w 2003875"/>
                <a:gd name="connsiteY29" fmla="*/ 404884 h 772513"/>
                <a:gd name="connsiteX30" fmla="*/ 1355813 w 2003875"/>
                <a:gd name="connsiteY30" fmla="*/ 400122 h 772513"/>
                <a:gd name="connsiteX31" fmla="*/ 1270088 w 2003875"/>
                <a:gd name="connsiteY31" fmla="*/ 400122 h 772513"/>
                <a:gd name="connsiteX32" fmla="*/ 1151026 w 2003875"/>
                <a:gd name="connsiteY32" fmla="*/ 447747 h 772513"/>
                <a:gd name="connsiteX33" fmla="*/ 989101 w 2003875"/>
                <a:gd name="connsiteY33" fmla="*/ 533472 h 772513"/>
                <a:gd name="connsiteX34" fmla="*/ 789076 w 2003875"/>
                <a:gd name="connsiteY34" fmla="*/ 666822 h 772513"/>
                <a:gd name="connsiteX35" fmla="*/ 617626 w 2003875"/>
                <a:gd name="connsiteY35" fmla="*/ 762072 h 772513"/>
                <a:gd name="connsiteX36" fmla="*/ 417601 w 2003875"/>
                <a:gd name="connsiteY36" fmla="*/ 766834 h 772513"/>
                <a:gd name="connsiteX37" fmla="*/ 150901 w 2003875"/>
                <a:gd name="connsiteY37" fmla="*/ 733497 h 772513"/>
                <a:gd name="connsiteX38" fmla="*/ 3263 w 2003875"/>
                <a:gd name="connsiteY38" fmla="*/ 681109 h 772513"/>
                <a:gd name="connsiteX0" fmla="*/ 3263 w 2003875"/>
                <a:gd name="connsiteY0" fmla="*/ 681109 h 775459"/>
                <a:gd name="connsiteX1" fmla="*/ 289013 w 2003875"/>
                <a:gd name="connsiteY1" fmla="*/ 723972 h 775459"/>
                <a:gd name="connsiteX2" fmla="*/ 531901 w 2003875"/>
                <a:gd name="connsiteY2" fmla="*/ 738259 h 775459"/>
                <a:gd name="connsiteX3" fmla="*/ 697098 w 2003875"/>
                <a:gd name="connsiteY3" fmla="*/ 559303 h 775459"/>
                <a:gd name="connsiteX4" fmla="*/ 946238 w 2003875"/>
                <a:gd name="connsiteY4" fmla="*/ 447747 h 775459"/>
                <a:gd name="connsiteX5" fmla="*/ 1127213 w 2003875"/>
                <a:gd name="connsiteY5" fmla="*/ 347734 h 775459"/>
                <a:gd name="connsiteX6" fmla="*/ 1332001 w 2003875"/>
                <a:gd name="connsiteY6" fmla="*/ 266772 h 775459"/>
                <a:gd name="connsiteX7" fmla="*/ 1365338 w 2003875"/>
                <a:gd name="connsiteY7" fmla="*/ 257247 h 775459"/>
                <a:gd name="connsiteX8" fmla="*/ 1384388 w 2003875"/>
                <a:gd name="connsiteY8" fmla="*/ 219147 h 775459"/>
                <a:gd name="connsiteX9" fmla="*/ 1412963 w 2003875"/>
                <a:gd name="connsiteY9" fmla="*/ 114372 h 775459"/>
                <a:gd name="connsiteX10" fmla="*/ 1503451 w 2003875"/>
                <a:gd name="connsiteY10" fmla="*/ 23884 h 775459"/>
                <a:gd name="connsiteX11" fmla="*/ 1598701 w 2003875"/>
                <a:gd name="connsiteY11" fmla="*/ 72 h 775459"/>
                <a:gd name="connsiteX12" fmla="*/ 1755863 w 2003875"/>
                <a:gd name="connsiteY12" fmla="*/ 28647 h 775459"/>
                <a:gd name="connsiteX13" fmla="*/ 1965413 w 2003875"/>
                <a:gd name="connsiteY13" fmla="*/ 142947 h 775459"/>
                <a:gd name="connsiteX14" fmla="*/ 2003513 w 2003875"/>
                <a:gd name="connsiteY14" fmla="*/ 285822 h 775459"/>
                <a:gd name="connsiteX15" fmla="*/ 1979701 w 2003875"/>
                <a:gd name="connsiteY15" fmla="*/ 319159 h 775459"/>
                <a:gd name="connsiteX16" fmla="*/ 1903501 w 2003875"/>
                <a:gd name="connsiteY16" fmla="*/ 309634 h 775459"/>
                <a:gd name="connsiteX17" fmla="*/ 1760626 w 2003875"/>
                <a:gd name="connsiteY17" fmla="*/ 281059 h 775459"/>
                <a:gd name="connsiteX18" fmla="*/ 1713001 w 2003875"/>
                <a:gd name="connsiteY18" fmla="*/ 290584 h 775459"/>
                <a:gd name="connsiteX19" fmla="*/ 1722526 w 2003875"/>
                <a:gd name="connsiteY19" fmla="*/ 309634 h 775459"/>
                <a:gd name="connsiteX20" fmla="*/ 1803488 w 2003875"/>
                <a:gd name="connsiteY20" fmla="*/ 333447 h 775459"/>
                <a:gd name="connsiteX21" fmla="*/ 1903501 w 2003875"/>
                <a:gd name="connsiteY21" fmla="*/ 352497 h 775459"/>
                <a:gd name="connsiteX22" fmla="*/ 1970176 w 2003875"/>
                <a:gd name="connsiteY22" fmla="*/ 371547 h 775459"/>
                <a:gd name="connsiteX23" fmla="*/ 1941601 w 2003875"/>
                <a:gd name="connsiteY23" fmla="*/ 447747 h 775459"/>
                <a:gd name="connsiteX24" fmla="*/ 1793963 w 2003875"/>
                <a:gd name="connsiteY24" fmla="*/ 557284 h 775459"/>
                <a:gd name="connsiteX25" fmla="*/ 1651088 w 2003875"/>
                <a:gd name="connsiteY25" fmla="*/ 595384 h 775459"/>
                <a:gd name="connsiteX26" fmla="*/ 1536788 w 2003875"/>
                <a:gd name="connsiteY26" fmla="*/ 576334 h 775459"/>
                <a:gd name="connsiteX27" fmla="*/ 1451063 w 2003875"/>
                <a:gd name="connsiteY27" fmla="*/ 504897 h 775459"/>
                <a:gd name="connsiteX28" fmla="*/ 1393913 w 2003875"/>
                <a:gd name="connsiteY28" fmla="*/ 452509 h 775459"/>
                <a:gd name="connsiteX29" fmla="*/ 1379626 w 2003875"/>
                <a:gd name="connsiteY29" fmla="*/ 404884 h 775459"/>
                <a:gd name="connsiteX30" fmla="*/ 1355813 w 2003875"/>
                <a:gd name="connsiteY30" fmla="*/ 400122 h 775459"/>
                <a:gd name="connsiteX31" fmla="*/ 1270088 w 2003875"/>
                <a:gd name="connsiteY31" fmla="*/ 400122 h 775459"/>
                <a:gd name="connsiteX32" fmla="*/ 1151026 w 2003875"/>
                <a:gd name="connsiteY32" fmla="*/ 447747 h 775459"/>
                <a:gd name="connsiteX33" fmla="*/ 989101 w 2003875"/>
                <a:gd name="connsiteY33" fmla="*/ 533472 h 775459"/>
                <a:gd name="connsiteX34" fmla="*/ 735198 w 2003875"/>
                <a:gd name="connsiteY34" fmla="*/ 623718 h 775459"/>
                <a:gd name="connsiteX35" fmla="*/ 617626 w 2003875"/>
                <a:gd name="connsiteY35" fmla="*/ 762072 h 775459"/>
                <a:gd name="connsiteX36" fmla="*/ 417601 w 2003875"/>
                <a:gd name="connsiteY36" fmla="*/ 766834 h 775459"/>
                <a:gd name="connsiteX37" fmla="*/ 150901 w 2003875"/>
                <a:gd name="connsiteY37" fmla="*/ 733497 h 775459"/>
                <a:gd name="connsiteX38" fmla="*/ 3263 w 2003875"/>
                <a:gd name="connsiteY38" fmla="*/ 681109 h 775459"/>
                <a:gd name="connsiteX0" fmla="*/ 5242 w 1951977"/>
                <a:gd name="connsiteY0" fmla="*/ 616455 h 775459"/>
                <a:gd name="connsiteX1" fmla="*/ 237115 w 1951977"/>
                <a:gd name="connsiteY1" fmla="*/ 723972 h 775459"/>
                <a:gd name="connsiteX2" fmla="*/ 480003 w 1951977"/>
                <a:gd name="connsiteY2" fmla="*/ 738259 h 775459"/>
                <a:gd name="connsiteX3" fmla="*/ 645200 w 1951977"/>
                <a:gd name="connsiteY3" fmla="*/ 559303 h 775459"/>
                <a:gd name="connsiteX4" fmla="*/ 894340 w 1951977"/>
                <a:gd name="connsiteY4" fmla="*/ 447747 h 775459"/>
                <a:gd name="connsiteX5" fmla="*/ 1075315 w 1951977"/>
                <a:gd name="connsiteY5" fmla="*/ 347734 h 775459"/>
                <a:gd name="connsiteX6" fmla="*/ 1280103 w 1951977"/>
                <a:gd name="connsiteY6" fmla="*/ 266772 h 775459"/>
                <a:gd name="connsiteX7" fmla="*/ 1313440 w 1951977"/>
                <a:gd name="connsiteY7" fmla="*/ 257247 h 775459"/>
                <a:gd name="connsiteX8" fmla="*/ 1332490 w 1951977"/>
                <a:gd name="connsiteY8" fmla="*/ 219147 h 775459"/>
                <a:gd name="connsiteX9" fmla="*/ 1361065 w 1951977"/>
                <a:gd name="connsiteY9" fmla="*/ 114372 h 775459"/>
                <a:gd name="connsiteX10" fmla="*/ 1451553 w 1951977"/>
                <a:gd name="connsiteY10" fmla="*/ 23884 h 775459"/>
                <a:gd name="connsiteX11" fmla="*/ 1546803 w 1951977"/>
                <a:gd name="connsiteY11" fmla="*/ 72 h 775459"/>
                <a:gd name="connsiteX12" fmla="*/ 1703965 w 1951977"/>
                <a:gd name="connsiteY12" fmla="*/ 28647 h 775459"/>
                <a:gd name="connsiteX13" fmla="*/ 1913515 w 1951977"/>
                <a:gd name="connsiteY13" fmla="*/ 142947 h 775459"/>
                <a:gd name="connsiteX14" fmla="*/ 1951615 w 1951977"/>
                <a:gd name="connsiteY14" fmla="*/ 285822 h 775459"/>
                <a:gd name="connsiteX15" fmla="*/ 1927803 w 1951977"/>
                <a:gd name="connsiteY15" fmla="*/ 319159 h 775459"/>
                <a:gd name="connsiteX16" fmla="*/ 1851603 w 1951977"/>
                <a:gd name="connsiteY16" fmla="*/ 309634 h 775459"/>
                <a:gd name="connsiteX17" fmla="*/ 1708728 w 1951977"/>
                <a:gd name="connsiteY17" fmla="*/ 281059 h 775459"/>
                <a:gd name="connsiteX18" fmla="*/ 1661103 w 1951977"/>
                <a:gd name="connsiteY18" fmla="*/ 290584 h 775459"/>
                <a:gd name="connsiteX19" fmla="*/ 1670628 w 1951977"/>
                <a:gd name="connsiteY19" fmla="*/ 309634 h 775459"/>
                <a:gd name="connsiteX20" fmla="*/ 1751590 w 1951977"/>
                <a:gd name="connsiteY20" fmla="*/ 333447 h 775459"/>
                <a:gd name="connsiteX21" fmla="*/ 1851603 w 1951977"/>
                <a:gd name="connsiteY21" fmla="*/ 352497 h 775459"/>
                <a:gd name="connsiteX22" fmla="*/ 1918278 w 1951977"/>
                <a:gd name="connsiteY22" fmla="*/ 371547 h 775459"/>
                <a:gd name="connsiteX23" fmla="*/ 1889703 w 1951977"/>
                <a:gd name="connsiteY23" fmla="*/ 447747 h 775459"/>
                <a:gd name="connsiteX24" fmla="*/ 1742065 w 1951977"/>
                <a:gd name="connsiteY24" fmla="*/ 557284 h 775459"/>
                <a:gd name="connsiteX25" fmla="*/ 1599190 w 1951977"/>
                <a:gd name="connsiteY25" fmla="*/ 595384 h 775459"/>
                <a:gd name="connsiteX26" fmla="*/ 1484890 w 1951977"/>
                <a:gd name="connsiteY26" fmla="*/ 576334 h 775459"/>
                <a:gd name="connsiteX27" fmla="*/ 1399165 w 1951977"/>
                <a:gd name="connsiteY27" fmla="*/ 504897 h 775459"/>
                <a:gd name="connsiteX28" fmla="*/ 1342015 w 1951977"/>
                <a:gd name="connsiteY28" fmla="*/ 452509 h 775459"/>
                <a:gd name="connsiteX29" fmla="*/ 1327728 w 1951977"/>
                <a:gd name="connsiteY29" fmla="*/ 404884 h 775459"/>
                <a:gd name="connsiteX30" fmla="*/ 1303915 w 1951977"/>
                <a:gd name="connsiteY30" fmla="*/ 400122 h 775459"/>
                <a:gd name="connsiteX31" fmla="*/ 1218190 w 1951977"/>
                <a:gd name="connsiteY31" fmla="*/ 400122 h 775459"/>
                <a:gd name="connsiteX32" fmla="*/ 1099128 w 1951977"/>
                <a:gd name="connsiteY32" fmla="*/ 447747 h 775459"/>
                <a:gd name="connsiteX33" fmla="*/ 937203 w 1951977"/>
                <a:gd name="connsiteY33" fmla="*/ 533472 h 775459"/>
                <a:gd name="connsiteX34" fmla="*/ 683300 w 1951977"/>
                <a:gd name="connsiteY34" fmla="*/ 623718 h 775459"/>
                <a:gd name="connsiteX35" fmla="*/ 565728 w 1951977"/>
                <a:gd name="connsiteY35" fmla="*/ 762072 h 775459"/>
                <a:gd name="connsiteX36" fmla="*/ 365703 w 1951977"/>
                <a:gd name="connsiteY36" fmla="*/ 766834 h 775459"/>
                <a:gd name="connsiteX37" fmla="*/ 99003 w 1951977"/>
                <a:gd name="connsiteY37" fmla="*/ 733497 h 775459"/>
                <a:gd name="connsiteX38" fmla="*/ 5242 w 1951977"/>
                <a:gd name="connsiteY38" fmla="*/ 616455 h 775459"/>
                <a:gd name="connsiteX0" fmla="*/ 1536 w 1948271"/>
                <a:gd name="connsiteY0" fmla="*/ 616455 h 775459"/>
                <a:gd name="connsiteX1" fmla="*/ 157977 w 1948271"/>
                <a:gd name="connsiteY1" fmla="*/ 702421 h 775459"/>
                <a:gd name="connsiteX2" fmla="*/ 476297 w 1948271"/>
                <a:gd name="connsiteY2" fmla="*/ 738259 h 775459"/>
                <a:gd name="connsiteX3" fmla="*/ 641494 w 1948271"/>
                <a:gd name="connsiteY3" fmla="*/ 559303 h 775459"/>
                <a:gd name="connsiteX4" fmla="*/ 890634 w 1948271"/>
                <a:gd name="connsiteY4" fmla="*/ 447747 h 775459"/>
                <a:gd name="connsiteX5" fmla="*/ 1071609 w 1948271"/>
                <a:gd name="connsiteY5" fmla="*/ 347734 h 775459"/>
                <a:gd name="connsiteX6" fmla="*/ 1276397 w 1948271"/>
                <a:gd name="connsiteY6" fmla="*/ 266772 h 775459"/>
                <a:gd name="connsiteX7" fmla="*/ 1309734 w 1948271"/>
                <a:gd name="connsiteY7" fmla="*/ 257247 h 775459"/>
                <a:gd name="connsiteX8" fmla="*/ 1328784 w 1948271"/>
                <a:gd name="connsiteY8" fmla="*/ 219147 h 775459"/>
                <a:gd name="connsiteX9" fmla="*/ 1357359 w 1948271"/>
                <a:gd name="connsiteY9" fmla="*/ 114372 h 775459"/>
                <a:gd name="connsiteX10" fmla="*/ 1447847 w 1948271"/>
                <a:gd name="connsiteY10" fmla="*/ 23884 h 775459"/>
                <a:gd name="connsiteX11" fmla="*/ 1543097 w 1948271"/>
                <a:gd name="connsiteY11" fmla="*/ 72 h 775459"/>
                <a:gd name="connsiteX12" fmla="*/ 1700259 w 1948271"/>
                <a:gd name="connsiteY12" fmla="*/ 28647 h 775459"/>
                <a:gd name="connsiteX13" fmla="*/ 1909809 w 1948271"/>
                <a:gd name="connsiteY13" fmla="*/ 142947 h 775459"/>
                <a:gd name="connsiteX14" fmla="*/ 1947909 w 1948271"/>
                <a:gd name="connsiteY14" fmla="*/ 285822 h 775459"/>
                <a:gd name="connsiteX15" fmla="*/ 1924097 w 1948271"/>
                <a:gd name="connsiteY15" fmla="*/ 319159 h 775459"/>
                <a:gd name="connsiteX16" fmla="*/ 1847897 w 1948271"/>
                <a:gd name="connsiteY16" fmla="*/ 309634 h 775459"/>
                <a:gd name="connsiteX17" fmla="*/ 1705022 w 1948271"/>
                <a:gd name="connsiteY17" fmla="*/ 281059 h 775459"/>
                <a:gd name="connsiteX18" fmla="*/ 1657397 w 1948271"/>
                <a:gd name="connsiteY18" fmla="*/ 290584 h 775459"/>
                <a:gd name="connsiteX19" fmla="*/ 1666922 w 1948271"/>
                <a:gd name="connsiteY19" fmla="*/ 309634 h 775459"/>
                <a:gd name="connsiteX20" fmla="*/ 1747884 w 1948271"/>
                <a:gd name="connsiteY20" fmla="*/ 333447 h 775459"/>
                <a:gd name="connsiteX21" fmla="*/ 1847897 w 1948271"/>
                <a:gd name="connsiteY21" fmla="*/ 352497 h 775459"/>
                <a:gd name="connsiteX22" fmla="*/ 1914572 w 1948271"/>
                <a:gd name="connsiteY22" fmla="*/ 371547 h 775459"/>
                <a:gd name="connsiteX23" fmla="*/ 1885997 w 1948271"/>
                <a:gd name="connsiteY23" fmla="*/ 447747 h 775459"/>
                <a:gd name="connsiteX24" fmla="*/ 1738359 w 1948271"/>
                <a:gd name="connsiteY24" fmla="*/ 557284 h 775459"/>
                <a:gd name="connsiteX25" fmla="*/ 1595484 w 1948271"/>
                <a:gd name="connsiteY25" fmla="*/ 595384 h 775459"/>
                <a:gd name="connsiteX26" fmla="*/ 1481184 w 1948271"/>
                <a:gd name="connsiteY26" fmla="*/ 576334 h 775459"/>
                <a:gd name="connsiteX27" fmla="*/ 1395459 w 1948271"/>
                <a:gd name="connsiteY27" fmla="*/ 504897 h 775459"/>
                <a:gd name="connsiteX28" fmla="*/ 1338309 w 1948271"/>
                <a:gd name="connsiteY28" fmla="*/ 452509 h 775459"/>
                <a:gd name="connsiteX29" fmla="*/ 1324022 w 1948271"/>
                <a:gd name="connsiteY29" fmla="*/ 404884 h 775459"/>
                <a:gd name="connsiteX30" fmla="*/ 1300209 w 1948271"/>
                <a:gd name="connsiteY30" fmla="*/ 400122 h 775459"/>
                <a:gd name="connsiteX31" fmla="*/ 1214484 w 1948271"/>
                <a:gd name="connsiteY31" fmla="*/ 400122 h 775459"/>
                <a:gd name="connsiteX32" fmla="*/ 1095422 w 1948271"/>
                <a:gd name="connsiteY32" fmla="*/ 447747 h 775459"/>
                <a:gd name="connsiteX33" fmla="*/ 933497 w 1948271"/>
                <a:gd name="connsiteY33" fmla="*/ 533472 h 775459"/>
                <a:gd name="connsiteX34" fmla="*/ 679594 w 1948271"/>
                <a:gd name="connsiteY34" fmla="*/ 623718 h 775459"/>
                <a:gd name="connsiteX35" fmla="*/ 562022 w 1948271"/>
                <a:gd name="connsiteY35" fmla="*/ 762072 h 775459"/>
                <a:gd name="connsiteX36" fmla="*/ 361997 w 1948271"/>
                <a:gd name="connsiteY36" fmla="*/ 766834 h 775459"/>
                <a:gd name="connsiteX37" fmla="*/ 95297 w 1948271"/>
                <a:gd name="connsiteY37" fmla="*/ 733497 h 775459"/>
                <a:gd name="connsiteX38" fmla="*/ 1536 w 1948271"/>
                <a:gd name="connsiteY38" fmla="*/ 616455 h 775459"/>
                <a:gd name="connsiteX0" fmla="*/ 1536 w 1948271"/>
                <a:gd name="connsiteY0" fmla="*/ 616455 h 775459"/>
                <a:gd name="connsiteX1" fmla="*/ 157977 w 1948271"/>
                <a:gd name="connsiteY1" fmla="*/ 702421 h 775459"/>
                <a:gd name="connsiteX2" fmla="*/ 400868 w 1948271"/>
                <a:gd name="connsiteY2" fmla="*/ 738259 h 775459"/>
                <a:gd name="connsiteX3" fmla="*/ 641494 w 1948271"/>
                <a:gd name="connsiteY3" fmla="*/ 559303 h 775459"/>
                <a:gd name="connsiteX4" fmla="*/ 890634 w 1948271"/>
                <a:gd name="connsiteY4" fmla="*/ 447747 h 775459"/>
                <a:gd name="connsiteX5" fmla="*/ 1071609 w 1948271"/>
                <a:gd name="connsiteY5" fmla="*/ 347734 h 775459"/>
                <a:gd name="connsiteX6" fmla="*/ 1276397 w 1948271"/>
                <a:gd name="connsiteY6" fmla="*/ 266772 h 775459"/>
                <a:gd name="connsiteX7" fmla="*/ 1309734 w 1948271"/>
                <a:gd name="connsiteY7" fmla="*/ 257247 h 775459"/>
                <a:gd name="connsiteX8" fmla="*/ 1328784 w 1948271"/>
                <a:gd name="connsiteY8" fmla="*/ 219147 h 775459"/>
                <a:gd name="connsiteX9" fmla="*/ 1357359 w 1948271"/>
                <a:gd name="connsiteY9" fmla="*/ 114372 h 775459"/>
                <a:gd name="connsiteX10" fmla="*/ 1447847 w 1948271"/>
                <a:gd name="connsiteY10" fmla="*/ 23884 h 775459"/>
                <a:gd name="connsiteX11" fmla="*/ 1543097 w 1948271"/>
                <a:gd name="connsiteY11" fmla="*/ 72 h 775459"/>
                <a:gd name="connsiteX12" fmla="*/ 1700259 w 1948271"/>
                <a:gd name="connsiteY12" fmla="*/ 28647 h 775459"/>
                <a:gd name="connsiteX13" fmla="*/ 1909809 w 1948271"/>
                <a:gd name="connsiteY13" fmla="*/ 142947 h 775459"/>
                <a:gd name="connsiteX14" fmla="*/ 1947909 w 1948271"/>
                <a:gd name="connsiteY14" fmla="*/ 285822 h 775459"/>
                <a:gd name="connsiteX15" fmla="*/ 1924097 w 1948271"/>
                <a:gd name="connsiteY15" fmla="*/ 319159 h 775459"/>
                <a:gd name="connsiteX16" fmla="*/ 1847897 w 1948271"/>
                <a:gd name="connsiteY16" fmla="*/ 309634 h 775459"/>
                <a:gd name="connsiteX17" fmla="*/ 1705022 w 1948271"/>
                <a:gd name="connsiteY17" fmla="*/ 281059 h 775459"/>
                <a:gd name="connsiteX18" fmla="*/ 1657397 w 1948271"/>
                <a:gd name="connsiteY18" fmla="*/ 290584 h 775459"/>
                <a:gd name="connsiteX19" fmla="*/ 1666922 w 1948271"/>
                <a:gd name="connsiteY19" fmla="*/ 309634 h 775459"/>
                <a:gd name="connsiteX20" fmla="*/ 1747884 w 1948271"/>
                <a:gd name="connsiteY20" fmla="*/ 333447 h 775459"/>
                <a:gd name="connsiteX21" fmla="*/ 1847897 w 1948271"/>
                <a:gd name="connsiteY21" fmla="*/ 352497 h 775459"/>
                <a:gd name="connsiteX22" fmla="*/ 1914572 w 1948271"/>
                <a:gd name="connsiteY22" fmla="*/ 371547 h 775459"/>
                <a:gd name="connsiteX23" fmla="*/ 1885997 w 1948271"/>
                <a:gd name="connsiteY23" fmla="*/ 447747 h 775459"/>
                <a:gd name="connsiteX24" fmla="*/ 1738359 w 1948271"/>
                <a:gd name="connsiteY24" fmla="*/ 557284 h 775459"/>
                <a:gd name="connsiteX25" fmla="*/ 1595484 w 1948271"/>
                <a:gd name="connsiteY25" fmla="*/ 595384 h 775459"/>
                <a:gd name="connsiteX26" fmla="*/ 1481184 w 1948271"/>
                <a:gd name="connsiteY26" fmla="*/ 576334 h 775459"/>
                <a:gd name="connsiteX27" fmla="*/ 1395459 w 1948271"/>
                <a:gd name="connsiteY27" fmla="*/ 504897 h 775459"/>
                <a:gd name="connsiteX28" fmla="*/ 1338309 w 1948271"/>
                <a:gd name="connsiteY28" fmla="*/ 452509 h 775459"/>
                <a:gd name="connsiteX29" fmla="*/ 1324022 w 1948271"/>
                <a:gd name="connsiteY29" fmla="*/ 404884 h 775459"/>
                <a:gd name="connsiteX30" fmla="*/ 1300209 w 1948271"/>
                <a:gd name="connsiteY30" fmla="*/ 400122 h 775459"/>
                <a:gd name="connsiteX31" fmla="*/ 1214484 w 1948271"/>
                <a:gd name="connsiteY31" fmla="*/ 400122 h 775459"/>
                <a:gd name="connsiteX32" fmla="*/ 1095422 w 1948271"/>
                <a:gd name="connsiteY32" fmla="*/ 447747 h 775459"/>
                <a:gd name="connsiteX33" fmla="*/ 933497 w 1948271"/>
                <a:gd name="connsiteY33" fmla="*/ 533472 h 775459"/>
                <a:gd name="connsiteX34" fmla="*/ 679594 w 1948271"/>
                <a:gd name="connsiteY34" fmla="*/ 623718 h 775459"/>
                <a:gd name="connsiteX35" fmla="*/ 562022 w 1948271"/>
                <a:gd name="connsiteY35" fmla="*/ 762072 h 775459"/>
                <a:gd name="connsiteX36" fmla="*/ 361997 w 1948271"/>
                <a:gd name="connsiteY36" fmla="*/ 766834 h 775459"/>
                <a:gd name="connsiteX37" fmla="*/ 95297 w 1948271"/>
                <a:gd name="connsiteY37" fmla="*/ 733497 h 775459"/>
                <a:gd name="connsiteX38" fmla="*/ 1536 w 1948271"/>
                <a:gd name="connsiteY38" fmla="*/ 616455 h 775459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95422 w 1948271"/>
                <a:gd name="connsiteY32" fmla="*/ 447747 h 767601"/>
                <a:gd name="connsiteX33" fmla="*/ 933497 w 1948271"/>
                <a:gd name="connsiteY33" fmla="*/ 533472 h 767601"/>
                <a:gd name="connsiteX34" fmla="*/ 679594 w 1948271"/>
                <a:gd name="connsiteY34" fmla="*/ 623718 h 767601"/>
                <a:gd name="connsiteX35" fmla="*/ 518918 w 1948271"/>
                <a:gd name="connsiteY35" fmla="*/ 729745 h 767601"/>
                <a:gd name="connsiteX36" fmla="*/ 361997 w 1948271"/>
                <a:gd name="connsiteY36" fmla="*/ 766834 h 767601"/>
                <a:gd name="connsiteX37" fmla="*/ 95297 w 1948271"/>
                <a:gd name="connsiteY37" fmla="*/ 733497 h 767601"/>
                <a:gd name="connsiteX38" fmla="*/ 1536 w 1948271"/>
                <a:gd name="connsiteY38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95422 w 1948271"/>
                <a:gd name="connsiteY32" fmla="*/ 447747 h 767601"/>
                <a:gd name="connsiteX33" fmla="*/ 933497 w 1948271"/>
                <a:gd name="connsiteY33" fmla="*/ 5334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95422 w 1948271"/>
                <a:gd name="connsiteY32" fmla="*/ 447747 h 767601"/>
                <a:gd name="connsiteX33" fmla="*/ 879618 w 1948271"/>
                <a:gd name="connsiteY33" fmla="*/ 544246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30768 w 1948271"/>
                <a:gd name="connsiteY32" fmla="*/ 458522 h 767601"/>
                <a:gd name="connsiteX33" fmla="*/ 879618 w 1948271"/>
                <a:gd name="connsiteY33" fmla="*/ 544246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30768 w 1948271"/>
                <a:gd name="connsiteY32" fmla="*/ 458522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84648 w 1948271"/>
                <a:gd name="connsiteY32" fmla="*/ 480073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82385 w 1948271"/>
                <a:gd name="connsiteY5" fmla="*/ 433940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84648 w 1948271"/>
                <a:gd name="connsiteY32" fmla="*/ 480073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523178 h 767601"/>
                <a:gd name="connsiteX5" fmla="*/ 1082385 w 1948271"/>
                <a:gd name="connsiteY5" fmla="*/ 433940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84648 w 1948271"/>
                <a:gd name="connsiteY32" fmla="*/ 480073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346988 w 1948271"/>
                <a:gd name="connsiteY2" fmla="*/ 641276 h 767601"/>
                <a:gd name="connsiteX3" fmla="*/ 641494 w 1948271"/>
                <a:gd name="connsiteY3" fmla="*/ 559303 h 767601"/>
                <a:gd name="connsiteX4" fmla="*/ 890634 w 1948271"/>
                <a:gd name="connsiteY4" fmla="*/ 523178 h 767601"/>
                <a:gd name="connsiteX5" fmla="*/ 1082385 w 1948271"/>
                <a:gd name="connsiteY5" fmla="*/ 433940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84648 w 1948271"/>
                <a:gd name="connsiteY32" fmla="*/ 480073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405 w 1948140"/>
                <a:gd name="connsiteY0" fmla="*/ 616455 h 735227"/>
                <a:gd name="connsiteX1" fmla="*/ 157846 w 1948140"/>
                <a:gd name="connsiteY1" fmla="*/ 702421 h 735227"/>
                <a:gd name="connsiteX2" fmla="*/ 346857 w 1948140"/>
                <a:gd name="connsiteY2" fmla="*/ 641276 h 735227"/>
                <a:gd name="connsiteX3" fmla="*/ 641363 w 1948140"/>
                <a:gd name="connsiteY3" fmla="*/ 559303 h 735227"/>
                <a:gd name="connsiteX4" fmla="*/ 890503 w 1948140"/>
                <a:gd name="connsiteY4" fmla="*/ 523178 h 735227"/>
                <a:gd name="connsiteX5" fmla="*/ 1082254 w 1948140"/>
                <a:gd name="connsiteY5" fmla="*/ 433940 h 735227"/>
                <a:gd name="connsiteX6" fmla="*/ 1276266 w 1948140"/>
                <a:gd name="connsiteY6" fmla="*/ 266772 h 735227"/>
                <a:gd name="connsiteX7" fmla="*/ 1309603 w 1948140"/>
                <a:gd name="connsiteY7" fmla="*/ 257247 h 735227"/>
                <a:gd name="connsiteX8" fmla="*/ 1328653 w 1948140"/>
                <a:gd name="connsiteY8" fmla="*/ 219147 h 735227"/>
                <a:gd name="connsiteX9" fmla="*/ 1357228 w 1948140"/>
                <a:gd name="connsiteY9" fmla="*/ 114372 h 735227"/>
                <a:gd name="connsiteX10" fmla="*/ 1447716 w 1948140"/>
                <a:gd name="connsiteY10" fmla="*/ 23884 h 735227"/>
                <a:gd name="connsiteX11" fmla="*/ 1542966 w 1948140"/>
                <a:gd name="connsiteY11" fmla="*/ 72 h 735227"/>
                <a:gd name="connsiteX12" fmla="*/ 1700128 w 1948140"/>
                <a:gd name="connsiteY12" fmla="*/ 28647 h 735227"/>
                <a:gd name="connsiteX13" fmla="*/ 1909678 w 1948140"/>
                <a:gd name="connsiteY13" fmla="*/ 142947 h 735227"/>
                <a:gd name="connsiteX14" fmla="*/ 1947778 w 1948140"/>
                <a:gd name="connsiteY14" fmla="*/ 285822 h 735227"/>
                <a:gd name="connsiteX15" fmla="*/ 1923966 w 1948140"/>
                <a:gd name="connsiteY15" fmla="*/ 319159 h 735227"/>
                <a:gd name="connsiteX16" fmla="*/ 1847766 w 1948140"/>
                <a:gd name="connsiteY16" fmla="*/ 309634 h 735227"/>
                <a:gd name="connsiteX17" fmla="*/ 1704891 w 1948140"/>
                <a:gd name="connsiteY17" fmla="*/ 281059 h 735227"/>
                <a:gd name="connsiteX18" fmla="*/ 1657266 w 1948140"/>
                <a:gd name="connsiteY18" fmla="*/ 290584 h 735227"/>
                <a:gd name="connsiteX19" fmla="*/ 1666791 w 1948140"/>
                <a:gd name="connsiteY19" fmla="*/ 309634 h 735227"/>
                <a:gd name="connsiteX20" fmla="*/ 1747753 w 1948140"/>
                <a:gd name="connsiteY20" fmla="*/ 333447 h 735227"/>
                <a:gd name="connsiteX21" fmla="*/ 1847766 w 1948140"/>
                <a:gd name="connsiteY21" fmla="*/ 352497 h 735227"/>
                <a:gd name="connsiteX22" fmla="*/ 1914441 w 1948140"/>
                <a:gd name="connsiteY22" fmla="*/ 371547 h 735227"/>
                <a:gd name="connsiteX23" fmla="*/ 1885866 w 1948140"/>
                <a:gd name="connsiteY23" fmla="*/ 447747 h 735227"/>
                <a:gd name="connsiteX24" fmla="*/ 1738228 w 1948140"/>
                <a:gd name="connsiteY24" fmla="*/ 557284 h 735227"/>
                <a:gd name="connsiteX25" fmla="*/ 1595353 w 1948140"/>
                <a:gd name="connsiteY25" fmla="*/ 595384 h 735227"/>
                <a:gd name="connsiteX26" fmla="*/ 1481053 w 1948140"/>
                <a:gd name="connsiteY26" fmla="*/ 576334 h 735227"/>
                <a:gd name="connsiteX27" fmla="*/ 1395328 w 1948140"/>
                <a:gd name="connsiteY27" fmla="*/ 504897 h 735227"/>
                <a:gd name="connsiteX28" fmla="*/ 1338178 w 1948140"/>
                <a:gd name="connsiteY28" fmla="*/ 452509 h 735227"/>
                <a:gd name="connsiteX29" fmla="*/ 1323891 w 1948140"/>
                <a:gd name="connsiteY29" fmla="*/ 404884 h 735227"/>
                <a:gd name="connsiteX30" fmla="*/ 1300078 w 1948140"/>
                <a:gd name="connsiteY30" fmla="*/ 400122 h 735227"/>
                <a:gd name="connsiteX31" fmla="*/ 1214353 w 1948140"/>
                <a:gd name="connsiteY31" fmla="*/ 400122 h 735227"/>
                <a:gd name="connsiteX32" fmla="*/ 1084517 w 1948140"/>
                <a:gd name="connsiteY32" fmla="*/ 480073 h 735227"/>
                <a:gd name="connsiteX33" fmla="*/ 922590 w 1948140"/>
                <a:gd name="connsiteY33" fmla="*/ 576572 h 735227"/>
                <a:gd name="connsiteX34" fmla="*/ 652074 w 1948140"/>
                <a:gd name="connsiteY34" fmla="*/ 620627 h 735227"/>
                <a:gd name="connsiteX35" fmla="*/ 679463 w 1948140"/>
                <a:gd name="connsiteY35" fmla="*/ 623718 h 735227"/>
                <a:gd name="connsiteX36" fmla="*/ 518787 w 1948140"/>
                <a:gd name="connsiteY36" fmla="*/ 729745 h 735227"/>
                <a:gd name="connsiteX37" fmla="*/ 329539 w 1948140"/>
                <a:gd name="connsiteY37" fmla="*/ 691402 h 735227"/>
                <a:gd name="connsiteX38" fmla="*/ 95166 w 1948140"/>
                <a:gd name="connsiteY38" fmla="*/ 733497 h 735227"/>
                <a:gd name="connsiteX39" fmla="*/ 1405 w 1948140"/>
                <a:gd name="connsiteY39" fmla="*/ 616455 h 735227"/>
                <a:gd name="connsiteX0" fmla="*/ 556 w 2055049"/>
                <a:gd name="connsiteY0" fmla="*/ 788867 h 789286"/>
                <a:gd name="connsiteX1" fmla="*/ 264755 w 2055049"/>
                <a:gd name="connsiteY1" fmla="*/ 702421 h 789286"/>
                <a:gd name="connsiteX2" fmla="*/ 453766 w 2055049"/>
                <a:gd name="connsiteY2" fmla="*/ 641276 h 789286"/>
                <a:gd name="connsiteX3" fmla="*/ 748272 w 2055049"/>
                <a:gd name="connsiteY3" fmla="*/ 559303 h 789286"/>
                <a:gd name="connsiteX4" fmla="*/ 997412 w 2055049"/>
                <a:gd name="connsiteY4" fmla="*/ 523178 h 789286"/>
                <a:gd name="connsiteX5" fmla="*/ 1189163 w 2055049"/>
                <a:gd name="connsiteY5" fmla="*/ 433940 h 789286"/>
                <a:gd name="connsiteX6" fmla="*/ 1383175 w 2055049"/>
                <a:gd name="connsiteY6" fmla="*/ 266772 h 789286"/>
                <a:gd name="connsiteX7" fmla="*/ 1416512 w 2055049"/>
                <a:gd name="connsiteY7" fmla="*/ 257247 h 789286"/>
                <a:gd name="connsiteX8" fmla="*/ 1435562 w 2055049"/>
                <a:gd name="connsiteY8" fmla="*/ 219147 h 789286"/>
                <a:gd name="connsiteX9" fmla="*/ 1464137 w 2055049"/>
                <a:gd name="connsiteY9" fmla="*/ 114372 h 789286"/>
                <a:gd name="connsiteX10" fmla="*/ 1554625 w 2055049"/>
                <a:gd name="connsiteY10" fmla="*/ 23884 h 789286"/>
                <a:gd name="connsiteX11" fmla="*/ 1649875 w 2055049"/>
                <a:gd name="connsiteY11" fmla="*/ 72 h 789286"/>
                <a:gd name="connsiteX12" fmla="*/ 1807037 w 2055049"/>
                <a:gd name="connsiteY12" fmla="*/ 28647 h 789286"/>
                <a:gd name="connsiteX13" fmla="*/ 2016587 w 2055049"/>
                <a:gd name="connsiteY13" fmla="*/ 142947 h 789286"/>
                <a:gd name="connsiteX14" fmla="*/ 2054687 w 2055049"/>
                <a:gd name="connsiteY14" fmla="*/ 285822 h 789286"/>
                <a:gd name="connsiteX15" fmla="*/ 2030875 w 2055049"/>
                <a:gd name="connsiteY15" fmla="*/ 319159 h 789286"/>
                <a:gd name="connsiteX16" fmla="*/ 1954675 w 2055049"/>
                <a:gd name="connsiteY16" fmla="*/ 309634 h 789286"/>
                <a:gd name="connsiteX17" fmla="*/ 1811800 w 2055049"/>
                <a:gd name="connsiteY17" fmla="*/ 281059 h 789286"/>
                <a:gd name="connsiteX18" fmla="*/ 1764175 w 2055049"/>
                <a:gd name="connsiteY18" fmla="*/ 290584 h 789286"/>
                <a:gd name="connsiteX19" fmla="*/ 1773700 w 2055049"/>
                <a:gd name="connsiteY19" fmla="*/ 309634 h 789286"/>
                <a:gd name="connsiteX20" fmla="*/ 1854662 w 2055049"/>
                <a:gd name="connsiteY20" fmla="*/ 333447 h 789286"/>
                <a:gd name="connsiteX21" fmla="*/ 1954675 w 2055049"/>
                <a:gd name="connsiteY21" fmla="*/ 352497 h 789286"/>
                <a:gd name="connsiteX22" fmla="*/ 2021350 w 2055049"/>
                <a:gd name="connsiteY22" fmla="*/ 371547 h 789286"/>
                <a:gd name="connsiteX23" fmla="*/ 1992775 w 2055049"/>
                <a:gd name="connsiteY23" fmla="*/ 447747 h 789286"/>
                <a:gd name="connsiteX24" fmla="*/ 1845137 w 2055049"/>
                <a:gd name="connsiteY24" fmla="*/ 557284 h 789286"/>
                <a:gd name="connsiteX25" fmla="*/ 1702262 w 2055049"/>
                <a:gd name="connsiteY25" fmla="*/ 595384 h 789286"/>
                <a:gd name="connsiteX26" fmla="*/ 1587962 w 2055049"/>
                <a:gd name="connsiteY26" fmla="*/ 576334 h 789286"/>
                <a:gd name="connsiteX27" fmla="*/ 1502237 w 2055049"/>
                <a:gd name="connsiteY27" fmla="*/ 504897 h 789286"/>
                <a:gd name="connsiteX28" fmla="*/ 1445087 w 2055049"/>
                <a:gd name="connsiteY28" fmla="*/ 452509 h 789286"/>
                <a:gd name="connsiteX29" fmla="*/ 1430800 w 2055049"/>
                <a:gd name="connsiteY29" fmla="*/ 404884 h 789286"/>
                <a:gd name="connsiteX30" fmla="*/ 1406987 w 2055049"/>
                <a:gd name="connsiteY30" fmla="*/ 400122 h 789286"/>
                <a:gd name="connsiteX31" fmla="*/ 1321262 w 2055049"/>
                <a:gd name="connsiteY31" fmla="*/ 400122 h 789286"/>
                <a:gd name="connsiteX32" fmla="*/ 1191426 w 2055049"/>
                <a:gd name="connsiteY32" fmla="*/ 480073 h 789286"/>
                <a:gd name="connsiteX33" fmla="*/ 1029499 w 2055049"/>
                <a:gd name="connsiteY33" fmla="*/ 576572 h 789286"/>
                <a:gd name="connsiteX34" fmla="*/ 758983 w 2055049"/>
                <a:gd name="connsiteY34" fmla="*/ 620627 h 789286"/>
                <a:gd name="connsiteX35" fmla="*/ 786372 w 2055049"/>
                <a:gd name="connsiteY35" fmla="*/ 623718 h 789286"/>
                <a:gd name="connsiteX36" fmla="*/ 625696 w 2055049"/>
                <a:gd name="connsiteY36" fmla="*/ 729745 h 789286"/>
                <a:gd name="connsiteX37" fmla="*/ 436448 w 2055049"/>
                <a:gd name="connsiteY37" fmla="*/ 691402 h 789286"/>
                <a:gd name="connsiteX38" fmla="*/ 202075 w 2055049"/>
                <a:gd name="connsiteY38" fmla="*/ 733497 h 789286"/>
                <a:gd name="connsiteX39" fmla="*/ 556 w 2055049"/>
                <a:gd name="connsiteY39" fmla="*/ 788867 h 789286"/>
                <a:gd name="connsiteX0" fmla="*/ 1988 w 2056481"/>
                <a:gd name="connsiteY0" fmla="*/ 788867 h 788913"/>
                <a:gd name="connsiteX1" fmla="*/ 266187 w 2056481"/>
                <a:gd name="connsiteY1" fmla="*/ 702421 h 788913"/>
                <a:gd name="connsiteX2" fmla="*/ 455198 w 2056481"/>
                <a:gd name="connsiteY2" fmla="*/ 641276 h 788913"/>
                <a:gd name="connsiteX3" fmla="*/ 749704 w 2056481"/>
                <a:gd name="connsiteY3" fmla="*/ 559303 h 788913"/>
                <a:gd name="connsiteX4" fmla="*/ 998844 w 2056481"/>
                <a:gd name="connsiteY4" fmla="*/ 523178 h 788913"/>
                <a:gd name="connsiteX5" fmla="*/ 1190595 w 2056481"/>
                <a:gd name="connsiteY5" fmla="*/ 433940 h 788913"/>
                <a:gd name="connsiteX6" fmla="*/ 1384607 w 2056481"/>
                <a:gd name="connsiteY6" fmla="*/ 266772 h 788913"/>
                <a:gd name="connsiteX7" fmla="*/ 1417944 w 2056481"/>
                <a:gd name="connsiteY7" fmla="*/ 257247 h 788913"/>
                <a:gd name="connsiteX8" fmla="*/ 1436994 w 2056481"/>
                <a:gd name="connsiteY8" fmla="*/ 219147 h 788913"/>
                <a:gd name="connsiteX9" fmla="*/ 1465569 w 2056481"/>
                <a:gd name="connsiteY9" fmla="*/ 114372 h 788913"/>
                <a:gd name="connsiteX10" fmla="*/ 1556057 w 2056481"/>
                <a:gd name="connsiteY10" fmla="*/ 23884 h 788913"/>
                <a:gd name="connsiteX11" fmla="*/ 1651307 w 2056481"/>
                <a:gd name="connsiteY11" fmla="*/ 72 h 788913"/>
                <a:gd name="connsiteX12" fmla="*/ 1808469 w 2056481"/>
                <a:gd name="connsiteY12" fmla="*/ 28647 h 788913"/>
                <a:gd name="connsiteX13" fmla="*/ 2018019 w 2056481"/>
                <a:gd name="connsiteY13" fmla="*/ 142947 h 788913"/>
                <a:gd name="connsiteX14" fmla="*/ 2056119 w 2056481"/>
                <a:gd name="connsiteY14" fmla="*/ 285822 h 788913"/>
                <a:gd name="connsiteX15" fmla="*/ 2032307 w 2056481"/>
                <a:gd name="connsiteY15" fmla="*/ 319159 h 788913"/>
                <a:gd name="connsiteX16" fmla="*/ 1956107 w 2056481"/>
                <a:gd name="connsiteY16" fmla="*/ 309634 h 788913"/>
                <a:gd name="connsiteX17" fmla="*/ 1813232 w 2056481"/>
                <a:gd name="connsiteY17" fmla="*/ 281059 h 788913"/>
                <a:gd name="connsiteX18" fmla="*/ 1765607 w 2056481"/>
                <a:gd name="connsiteY18" fmla="*/ 290584 h 788913"/>
                <a:gd name="connsiteX19" fmla="*/ 1775132 w 2056481"/>
                <a:gd name="connsiteY19" fmla="*/ 309634 h 788913"/>
                <a:gd name="connsiteX20" fmla="*/ 1856094 w 2056481"/>
                <a:gd name="connsiteY20" fmla="*/ 333447 h 788913"/>
                <a:gd name="connsiteX21" fmla="*/ 1956107 w 2056481"/>
                <a:gd name="connsiteY21" fmla="*/ 352497 h 788913"/>
                <a:gd name="connsiteX22" fmla="*/ 2022782 w 2056481"/>
                <a:gd name="connsiteY22" fmla="*/ 371547 h 788913"/>
                <a:gd name="connsiteX23" fmla="*/ 1994207 w 2056481"/>
                <a:gd name="connsiteY23" fmla="*/ 447747 h 788913"/>
                <a:gd name="connsiteX24" fmla="*/ 1846569 w 2056481"/>
                <a:gd name="connsiteY24" fmla="*/ 557284 h 788913"/>
                <a:gd name="connsiteX25" fmla="*/ 1703694 w 2056481"/>
                <a:gd name="connsiteY25" fmla="*/ 595384 h 788913"/>
                <a:gd name="connsiteX26" fmla="*/ 1589394 w 2056481"/>
                <a:gd name="connsiteY26" fmla="*/ 576334 h 788913"/>
                <a:gd name="connsiteX27" fmla="*/ 1503669 w 2056481"/>
                <a:gd name="connsiteY27" fmla="*/ 504897 h 788913"/>
                <a:gd name="connsiteX28" fmla="*/ 1446519 w 2056481"/>
                <a:gd name="connsiteY28" fmla="*/ 452509 h 788913"/>
                <a:gd name="connsiteX29" fmla="*/ 1432232 w 2056481"/>
                <a:gd name="connsiteY29" fmla="*/ 404884 h 788913"/>
                <a:gd name="connsiteX30" fmla="*/ 1408419 w 2056481"/>
                <a:gd name="connsiteY30" fmla="*/ 400122 h 788913"/>
                <a:gd name="connsiteX31" fmla="*/ 1322694 w 2056481"/>
                <a:gd name="connsiteY31" fmla="*/ 400122 h 788913"/>
                <a:gd name="connsiteX32" fmla="*/ 1192858 w 2056481"/>
                <a:gd name="connsiteY32" fmla="*/ 480073 h 788913"/>
                <a:gd name="connsiteX33" fmla="*/ 1030931 w 2056481"/>
                <a:gd name="connsiteY33" fmla="*/ 576572 h 788913"/>
                <a:gd name="connsiteX34" fmla="*/ 760415 w 2056481"/>
                <a:gd name="connsiteY34" fmla="*/ 620627 h 788913"/>
                <a:gd name="connsiteX35" fmla="*/ 787804 w 2056481"/>
                <a:gd name="connsiteY35" fmla="*/ 623718 h 788913"/>
                <a:gd name="connsiteX36" fmla="*/ 627128 w 2056481"/>
                <a:gd name="connsiteY36" fmla="*/ 729745 h 788913"/>
                <a:gd name="connsiteX37" fmla="*/ 437880 w 2056481"/>
                <a:gd name="connsiteY37" fmla="*/ 691402 h 788913"/>
                <a:gd name="connsiteX38" fmla="*/ 160404 w 2056481"/>
                <a:gd name="connsiteY38" fmla="*/ 690393 h 788913"/>
                <a:gd name="connsiteX39" fmla="*/ 1988 w 2056481"/>
                <a:gd name="connsiteY39" fmla="*/ 788867 h 788913"/>
                <a:gd name="connsiteX0" fmla="*/ 1988 w 2056481"/>
                <a:gd name="connsiteY0" fmla="*/ 788867 h 820205"/>
                <a:gd name="connsiteX1" fmla="*/ 266187 w 2056481"/>
                <a:gd name="connsiteY1" fmla="*/ 810179 h 820205"/>
                <a:gd name="connsiteX2" fmla="*/ 455198 w 2056481"/>
                <a:gd name="connsiteY2" fmla="*/ 641276 h 820205"/>
                <a:gd name="connsiteX3" fmla="*/ 749704 w 2056481"/>
                <a:gd name="connsiteY3" fmla="*/ 559303 h 820205"/>
                <a:gd name="connsiteX4" fmla="*/ 998844 w 2056481"/>
                <a:gd name="connsiteY4" fmla="*/ 523178 h 820205"/>
                <a:gd name="connsiteX5" fmla="*/ 1190595 w 2056481"/>
                <a:gd name="connsiteY5" fmla="*/ 433940 h 820205"/>
                <a:gd name="connsiteX6" fmla="*/ 1384607 w 2056481"/>
                <a:gd name="connsiteY6" fmla="*/ 266772 h 820205"/>
                <a:gd name="connsiteX7" fmla="*/ 1417944 w 2056481"/>
                <a:gd name="connsiteY7" fmla="*/ 257247 h 820205"/>
                <a:gd name="connsiteX8" fmla="*/ 1436994 w 2056481"/>
                <a:gd name="connsiteY8" fmla="*/ 219147 h 820205"/>
                <a:gd name="connsiteX9" fmla="*/ 1465569 w 2056481"/>
                <a:gd name="connsiteY9" fmla="*/ 114372 h 820205"/>
                <a:gd name="connsiteX10" fmla="*/ 1556057 w 2056481"/>
                <a:gd name="connsiteY10" fmla="*/ 23884 h 820205"/>
                <a:gd name="connsiteX11" fmla="*/ 1651307 w 2056481"/>
                <a:gd name="connsiteY11" fmla="*/ 72 h 820205"/>
                <a:gd name="connsiteX12" fmla="*/ 1808469 w 2056481"/>
                <a:gd name="connsiteY12" fmla="*/ 28647 h 820205"/>
                <a:gd name="connsiteX13" fmla="*/ 2018019 w 2056481"/>
                <a:gd name="connsiteY13" fmla="*/ 142947 h 820205"/>
                <a:gd name="connsiteX14" fmla="*/ 2056119 w 2056481"/>
                <a:gd name="connsiteY14" fmla="*/ 285822 h 820205"/>
                <a:gd name="connsiteX15" fmla="*/ 2032307 w 2056481"/>
                <a:gd name="connsiteY15" fmla="*/ 319159 h 820205"/>
                <a:gd name="connsiteX16" fmla="*/ 1956107 w 2056481"/>
                <a:gd name="connsiteY16" fmla="*/ 309634 h 820205"/>
                <a:gd name="connsiteX17" fmla="*/ 1813232 w 2056481"/>
                <a:gd name="connsiteY17" fmla="*/ 281059 h 820205"/>
                <a:gd name="connsiteX18" fmla="*/ 1765607 w 2056481"/>
                <a:gd name="connsiteY18" fmla="*/ 290584 h 820205"/>
                <a:gd name="connsiteX19" fmla="*/ 1775132 w 2056481"/>
                <a:gd name="connsiteY19" fmla="*/ 309634 h 820205"/>
                <a:gd name="connsiteX20" fmla="*/ 1856094 w 2056481"/>
                <a:gd name="connsiteY20" fmla="*/ 333447 h 820205"/>
                <a:gd name="connsiteX21" fmla="*/ 1956107 w 2056481"/>
                <a:gd name="connsiteY21" fmla="*/ 352497 h 820205"/>
                <a:gd name="connsiteX22" fmla="*/ 2022782 w 2056481"/>
                <a:gd name="connsiteY22" fmla="*/ 371547 h 820205"/>
                <a:gd name="connsiteX23" fmla="*/ 1994207 w 2056481"/>
                <a:gd name="connsiteY23" fmla="*/ 447747 h 820205"/>
                <a:gd name="connsiteX24" fmla="*/ 1846569 w 2056481"/>
                <a:gd name="connsiteY24" fmla="*/ 557284 h 820205"/>
                <a:gd name="connsiteX25" fmla="*/ 1703694 w 2056481"/>
                <a:gd name="connsiteY25" fmla="*/ 595384 h 820205"/>
                <a:gd name="connsiteX26" fmla="*/ 1589394 w 2056481"/>
                <a:gd name="connsiteY26" fmla="*/ 576334 h 820205"/>
                <a:gd name="connsiteX27" fmla="*/ 1503669 w 2056481"/>
                <a:gd name="connsiteY27" fmla="*/ 504897 h 820205"/>
                <a:gd name="connsiteX28" fmla="*/ 1446519 w 2056481"/>
                <a:gd name="connsiteY28" fmla="*/ 452509 h 820205"/>
                <a:gd name="connsiteX29" fmla="*/ 1432232 w 2056481"/>
                <a:gd name="connsiteY29" fmla="*/ 404884 h 820205"/>
                <a:gd name="connsiteX30" fmla="*/ 1408419 w 2056481"/>
                <a:gd name="connsiteY30" fmla="*/ 400122 h 820205"/>
                <a:gd name="connsiteX31" fmla="*/ 1322694 w 2056481"/>
                <a:gd name="connsiteY31" fmla="*/ 400122 h 820205"/>
                <a:gd name="connsiteX32" fmla="*/ 1192858 w 2056481"/>
                <a:gd name="connsiteY32" fmla="*/ 480073 h 820205"/>
                <a:gd name="connsiteX33" fmla="*/ 1030931 w 2056481"/>
                <a:gd name="connsiteY33" fmla="*/ 576572 h 820205"/>
                <a:gd name="connsiteX34" fmla="*/ 760415 w 2056481"/>
                <a:gd name="connsiteY34" fmla="*/ 620627 h 820205"/>
                <a:gd name="connsiteX35" fmla="*/ 787804 w 2056481"/>
                <a:gd name="connsiteY35" fmla="*/ 623718 h 820205"/>
                <a:gd name="connsiteX36" fmla="*/ 627128 w 2056481"/>
                <a:gd name="connsiteY36" fmla="*/ 729745 h 820205"/>
                <a:gd name="connsiteX37" fmla="*/ 437880 w 2056481"/>
                <a:gd name="connsiteY37" fmla="*/ 691402 h 820205"/>
                <a:gd name="connsiteX38" fmla="*/ 160404 w 2056481"/>
                <a:gd name="connsiteY38" fmla="*/ 690393 h 820205"/>
                <a:gd name="connsiteX39" fmla="*/ 1988 w 2056481"/>
                <a:gd name="connsiteY39" fmla="*/ 788867 h 820205"/>
                <a:gd name="connsiteX0" fmla="*/ 20 w 2054513"/>
                <a:gd name="connsiteY0" fmla="*/ 788867 h 800122"/>
                <a:gd name="connsiteX1" fmla="*/ 167236 w 2054513"/>
                <a:gd name="connsiteY1" fmla="*/ 389923 h 800122"/>
                <a:gd name="connsiteX2" fmla="*/ 453230 w 2054513"/>
                <a:gd name="connsiteY2" fmla="*/ 641276 h 800122"/>
                <a:gd name="connsiteX3" fmla="*/ 747736 w 2054513"/>
                <a:gd name="connsiteY3" fmla="*/ 559303 h 800122"/>
                <a:gd name="connsiteX4" fmla="*/ 996876 w 2054513"/>
                <a:gd name="connsiteY4" fmla="*/ 523178 h 800122"/>
                <a:gd name="connsiteX5" fmla="*/ 1188627 w 2054513"/>
                <a:gd name="connsiteY5" fmla="*/ 433940 h 800122"/>
                <a:gd name="connsiteX6" fmla="*/ 1382639 w 2054513"/>
                <a:gd name="connsiteY6" fmla="*/ 266772 h 800122"/>
                <a:gd name="connsiteX7" fmla="*/ 1415976 w 2054513"/>
                <a:gd name="connsiteY7" fmla="*/ 257247 h 800122"/>
                <a:gd name="connsiteX8" fmla="*/ 1435026 w 2054513"/>
                <a:gd name="connsiteY8" fmla="*/ 219147 h 800122"/>
                <a:gd name="connsiteX9" fmla="*/ 1463601 w 2054513"/>
                <a:gd name="connsiteY9" fmla="*/ 114372 h 800122"/>
                <a:gd name="connsiteX10" fmla="*/ 1554089 w 2054513"/>
                <a:gd name="connsiteY10" fmla="*/ 23884 h 800122"/>
                <a:gd name="connsiteX11" fmla="*/ 1649339 w 2054513"/>
                <a:gd name="connsiteY11" fmla="*/ 72 h 800122"/>
                <a:gd name="connsiteX12" fmla="*/ 1806501 w 2054513"/>
                <a:gd name="connsiteY12" fmla="*/ 28647 h 800122"/>
                <a:gd name="connsiteX13" fmla="*/ 2016051 w 2054513"/>
                <a:gd name="connsiteY13" fmla="*/ 142947 h 800122"/>
                <a:gd name="connsiteX14" fmla="*/ 2054151 w 2054513"/>
                <a:gd name="connsiteY14" fmla="*/ 285822 h 800122"/>
                <a:gd name="connsiteX15" fmla="*/ 2030339 w 2054513"/>
                <a:gd name="connsiteY15" fmla="*/ 319159 h 800122"/>
                <a:gd name="connsiteX16" fmla="*/ 1954139 w 2054513"/>
                <a:gd name="connsiteY16" fmla="*/ 309634 h 800122"/>
                <a:gd name="connsiteX17" fmla="*/ 1811264 w 2054513"/>
                <a:gd name="connsiteY17" fmla="*/ 281059 h 800122"/>
                <a:gd name="connsiteX18" fmla="*/ 1763639 w 2054513"/>
                <a:gd name="connsiteY18" fmla="*/ 290584 h 800122"/>
                <a:gd name="connsiteX19" fmla="*/ 1773164 w 2054513"/>
                <a:gd name="connsiteY19" fmla="*/ 309634 h 800122"/>
                <a:gd name="connsiteX20" fmla="*/ 1854126 w 2054513"/>
                <a:gd name="connsiteY20" fmla="*/ 333447 h 800122"/>
                <a:gd name="connsiteX21" fmla="*/ 1954139 w 2054513"/>
                <a:gd name="connsiteY21" fmla="*/ 352497 h 800122"/>
                <a:gd name="connsiteX22" fmla="*/ 2020814 w 2054513"/>
                <a:gd name="connsiteY22" fmla="*/ 371547 h 800122"/>
                <a:gd name="connsiteX23" fmla="*/ 1992239 w 2054513"/>
                <a:gd name="connsiteY23" fmla="*/ 447747 h 800122"/>
                <a:gd name="connsiteX24" fmla="*/ 1844601 w 2054513"/>
                <a:gd name="connsiteY24" fmla="*/ 557284 h 800122"/>
                <a:gd name="connsiteX25" fmla="*/ 1701726 w 2054513"/>
                <a:gd name="connsiteY25" fmla="*/ 595384 h 800122"/>
                <a:gd name="connsiteX26" fmla="*/ 1587426 w 2054513"/>
                <a:gd name="connsiteY26" fmla="*/ 576334 h 800122"/>
                <a:gd name="connsiteX27" fmla="*/ 1501701 w 2054513"/>
                <a:gd name="connsiteY27" fmla="*/ 504897 h 800122"/>
                <a:gd name="connsiteX28" fmla="*/ 1444551 w 2054513"/>
                <a:gd name="connsiteY28" fmla="*/ 452509 h 800122"/>
                <a:gd name="connsiteX29" fmla="*/ 1430264 w 2054513"/>
                <a:gd name="connsiteY29" fmla="*/ 404884 h 800122"/>
                <a:gd name="connsiteX30" fmla="*/ 1406451 w 2054513"/>
                <a:gd name="connsiteY30" fmla="*/ 400122 h 800122"/>
                <a:gd name="connsiteX31" fmla="*/ 1320726 w 2054513"/>
                <a:gd name="connsiteY31" fmla="*/ 400122 h 800122"/>
                <a:gd name="connsiteX32" fmla="*/ 1190890 w 2054513"/>
                <a:gd name="connsiteY32" fmla="*/ 480073 h 800122"/>
                <a:gd name="connsiteX33" fmla="*/ 1028963 w 2054513"/>
                <a:gd name="connsiteY33" fmla="*/ 576572 h 800122"/>
                <a:gd name="connsiteX34" fmla="*/ 758447 w 2054513"/>
                <a:gd name="connsiteY34" fmla="*/ 620627 h 800122"/>
                <a:gd name="connsiteX35" fmla="*/ 785836 w 2054513"/>
                <a:gd name="connsiteY35" fmla="*/ 623718 h 800122"/>
                <a:gd name="connsiteX36" fmla="*/ 625160 w 2054513"/>
                <a:gd name="connsiteY36" fmla="*/ 729745 h 800122"/>
                <a:gd name="connsiteX37" fmla="*/ 435912 w 2054513"/>
                <a:gd name="connsiteY37" fmla="*/ 691402 h 800122"/>
                <a:gd name="connsiteX38" fmla="*/ 158436 w 2054513"/>
                <a:gd name="connsiteY38" fmla="*/ 690393 h 800122"/>
                <a:gd name="connsiteX39" fmla="*/ 20 w 2054513"/>
                <a:gd name="connsiteY39" fmla="*/ 788867 h 800122"/>
                <a:gd name="connsiteX0" fmla="*/ 31 w 2011421"/>
                <a:gd name="connsiteY0" fmla="*/ 993606 h 999172"/>
                <a:gd name="connsiteX1" fmla="*/ 124144 w 2011421"/>
                <a:gd name="connsiteY1" fmla="*/ 389923 h 999172"/>
                <a:gd name="connsiteX2" fmla="*/ 410138 w 2011421"/>
                <a:gd name="connsiteY2" fmla="*/ 641276 h 999172"/>
                <a:gd name="connsiteX3" fmla="*/ 704644 w 2011421"/>
                <a:gd name="connsiteY3" fmla="*/ 559303 h 999172"/>
                <a:gd name="connsiteX4" fmla="*/ 953784 w 2011421"/>
                <a:gd name="connsiteY4" fmla="*/ 523178 h 999172"/>
                <a:gd name="connsiteX5" fmla="*/ 1145535 w 2011421"/>
                <a:gd name="connsiteY5" fmla="*/ 433940 h 999172"/>
                <a:gd name="connsiteX6" fmla="*/ 1339547 w 2011421"/>
                <a:gd name="connsiteY6" fmla="*/ 266772 h 999172"/>
                <a:gd name="connsiteX7" fmla="*/ 1372884 w 2011421"/>
                <a:gd name="connsiteY7" fmla="*/ 257247 h 999172"/>
                <a:gd name="connsiteX8" fmla="*/ 1391934 w 2011421"/>
                <a:gd name="connsiteY8" fmla="*/ 219147 h 999172"/>
                <a:gd name="connsiteX9" fmla="*/ 1420509 w 2011421"/>
                <a:gd name="connsiteY9" fmla="*/ 114372 h 999172"/>
                <a:gd name="connsiteX10" fmla="*/ 1510997 w 2011421"/>
                <a:gd name="connsiteY10" fmla="*/ 23884 h 999172"/>
                <a:gd name="connsiteX11" fmla="*/ 1606247 w 2011421"/>
                <a:gd name="connsiteY11" fmla="*/ 72 h 999172"/>
                <a:gd name="connsiteX12" fmla="*/ 1763409 w 2011421"/>
                <a:gd name="connsiteY12" fmla="*/ 28647 h 999172"/>
                <a:gd name="connsiteX13" fmla="*/ 1972959 w 2011421"/>
                <a:gd name="connsiteY13" fmla="*/ 142947 h 999172"/>
                <a:gd name="connsiteX14" fmla="*/ 2011059 w 2011421"/>
                <a:gd name="connsiteY14" fmla="*/ 285822 h 999172"/>
                <a:gd name="connsiteX15" fmla="*/ 1987247 w 2011421"/>
                <a:gd name="connsiteY15" fmla="*/ 319159 h 999172"/>
                <a:gd name="connsiteX16" fmla="*/ 1911047 w 2011421"/>
                <a:gd name="connsiteY16" fmla="*/ 309634 h 999172"/>
                <a:gd name="connsiteX17" fmla="*/ 1768172 w 2011421"/>
                <a:gd name="connsiteY17" fmla="*/ 281059 h 999172"/>
                <a:gd name="connsiteX18" fmla="*/ 1720547 w 2011421"/>
                <a:gd name="connsiteY18" fmla="*/ 290584 h 999172"/>
                <a:gd name="connsiteX19" fmla="*/ 1730072 w 2011421"/>
                <a:gd name="connsiteY19" fmla="*/ 309634 h 999172"/>
                <a:gd name="connsiteX20" fmla="*/ 1811034 w 2011421"/>
                <a:gd name="connsiteY20" fmla="*/ 333447 h 999172"/>
                <a:gd name="connsiteX21" fmla="*/ 1911047 w 2011421"/>
                <a:gd name="connsiteY21" fmla="*/ 352497 h 999172"/>
                <a:gd name="connsiteX22" fmla="*/ 1977722 w 2011421"/>
                <a:gd name="connsiteY22" fmla="*/ 371547 h 999172"/>
                <a:gd name="connsiteX23" fmla="*/ 1949147 w 2011421"/>
                <a:gd name="connsiteY23" fmla="*/ 447747 h 999172"/>
                <a:gd name="connsiteX24" fmla="*/ 1801509 w 2011421"/>
                <a:gd name="connsiteY24" fmla="*/ 557284 h 999172"/>
                <a:gd name="connsiteX25" fmla="*/ 1658634 w 2011421"/>
                <a:gd name="connsiteY25" fmla="*/ 595384 h 999172"/>
                <a:gd name="connsiteX26" fmla="*/ 1544334 w 2011421"/>
                <a:gd name="connsiteY26" fmla="*/ 576334 h 999172"/>
                <a:gd name="connsiteX27" fmla="*/ 1458609 w 2011421"/>
                <a:gd name="connsiteY27" fmla="*/ 504897 h 999172"/>
                <a:gd name="connsiteX28" fmla="*/ 1401459 w 2011421"/>
                <a:gd name="connsiteY28" fmla="*/ 452509 h 999172"/>
                <a:gd name="connsiteX29" fmla="*/ 1387172 w 2011421"/>
                <a:gd name="connsiteY29" fmla="*/ 404884 h 999172"/>
                <a:gd name="connsiteX30" fmla="*/ 1363359 w 2011421"/>
                <a:gd name="connsiteY30" fmla="*/ 400122 h 999172"/>
                <a:gd name="connsiteX31" fmla="*/ 1277634 w 2011421"/>
                <a:gd name="connsiteY31" fmla="*/ 400122 h 999172"/>
                <a:gd name="connsiteX32" fmla="*/ 1147798 w 2011421"/>
                <a:gd name="connsiteY32" fmla="*/ 480073 h 999172"/>
                <a:gd name="connsiteX33" fmla="*/ 985871 w 2011421"/>
                <a:gd name="connsiteY33" fmla="*/ 576572 h 999172"/>
                <a:gd name="connsiteX34" fmla="*/ 715355 w 2011421"/>
                <a:gd name="connsiteY34" fmla="*/ 620627 h 999172"/>
                <a:gd name="connsiteX35" fmla="*/ 742744 w 2011421"/>
                <a:gd name="connsiteY35" fmla="*/ 623718 h 999172"/>
                <a:gd name="connsiteX36" fmla="*/ 582068 w 2011421"/>
                <a:gd name="connsiteY36" fmla="*/ 729745 h 999172"/>
                <a:gd name="connsiteX37" fmla="*/ 392820 w 2011421"/>
                <a:gd name="connsiteY37" fmla="*/ 691402 h 999172"/>
                <a:gd name="connsiteX38" fmla="*/ 115344 w 2011421"/>
                <a:gd name="connsiteY38" fmla="*/ 690393 h 999172"/>
                <a:gd name="connsiteX39" fmla="*/ 31 w 2011421"/>
                <a:gd name="connsiteY39" fmla="*/ 993606 h 999172"/>
                <a:gd name="connsiteX0" fmla="*/ 1574 w 2012964"/>
                <a:gd name="connsiteY0" fmla="*/ 993606 h 1002337"/>
                <a:gd name="connsiteX1" fmla="*/ 125687 w 2012964"/>
                <a:gd name="connsiteY1" fmla="*/ 389923 h 1002337"/>
                <a:gd name="connsiteX2" fmla="*/ 411681 w 2012964"/>
                <a:gd name="connsiteY2" fmla="*/ 641276 h 1002337"/>
                <a:gd name="connsiteX3" fmla="*/ 706187 w 2012964"/>
                <a:gd name="connsiteY3" fmla="*/ 559303 h 1002337"/>
                <a:gd name="connsiteX4" fmla="*/ 955327 w 2012964"/>
                <a:gd name="connsiteY4" fmla="*/ 523178 h 1002337"/>
                <a:gd name="connsiteX5" fmla="*/ 1147078 w 2012964"/>
                <a:gd name="connsiteY5" fmla="*/ 433940 h 1002337"/>
                <a:gd name="connsiteX6" fmla="*/ 1341090 w 2012964"/>
                <a:gd name="connsiteY6" fmla="*/ 266772 h 1002337"/>
                <a:gd name="connsiteX7" fmla="*/ 1374427 w 2012964"/>
                <a:gd name="connsiteY7" fmla="*/ 257247 h 1002337"/>
                <a:gd name="connsiteX8" fmla="*/ 1393477 w 2012964"/>
                <a:gd name="connsiteY8" fmla="*/ 219147 h 1002337"/>
                <a:gd name="connsiteX9" fmla="*/ 1422052 w 2012964"/>
                <a:gd name="connsiteY9" fmla="*/ 114372 h 1002337"/>
                <a:gd name="connsiteX10" fmla="*/ 1512540 w 2012964"/>
                <a:gd name="connsiteY10" fmla="*/ 23884 h 1002337"/>
                <a:gd name="connsiteX11" fmla="*/ 1607790 w 2012964"/>
                <a:gd name="connsiteY11" fmla="*/ 72 h 1002337"/>
                <a:gd name="connsiteX12" fmla="*/ 1764952 w 2012964"/>
                <a:gd name="connsiteY12" fmla="*/ 28647 h 1002337"/>
                <a:gd name="connsiteX13" fmla="*/ 1974502 w 2012964"/>
                <a:gd name="connsiteY13" fmla="*/ 142947 h 1002337"/>
                <a:gd name="connsiteX14" fmla="*/ 2012602 w 2012964"/>
                <a:gd name="connsiteY14" fmla="*/ 285822 h 1002337"/>
                <a:gd name="connsiteX15" fmla="*/ 1988790 w 2012964"/>
                <a:gd name="connsiteY15" fmla="*/ 319159 h 1002337"/>
                <a:gd name="connsiteX16" fmla="*/ 1912590 w 2012964"/>
                <a:gd name="connsiteY16" fmla="*/ 309634 h 1002337"/>
                <a:gd name="connsiteX17" fmla="*/ 1769715 w 2012964"/>
                <a:gd name="connsiteY17" fmla="*/ 281059 h 1002337"/>
                <a:gd name="connsiteX18" fmla="*/ 1722090 w 2012964"/>
                <a:gd name="connsiteY18" fmla="*/ 290584 h 1002337"/>
                <a:gd name="connsiteX19" fmla="*/ 1731615 w 2012964"/>
                <a:gd name="connsiteY19" fmla="*/ 309634 h 1002337"/>
                <a:gd name="connsiteX20" fmla="*/ 1812577 w 2012964"/>
                <a:gd name="connsiteY20" fmla="*/ 333447 h 1002337"/>
                <a:gd name="connsiteX21" fmla="*/ 1912590 w 2012964"/>
                <a:gd name="connsiteY21" fmla="*/ 352497 h 1002337"/>
                <a:gd name="connsiteX22" fmla="*/ 1979265 w 2012964"/>
                <a:gd name="connsiteY22" fmla="*/ 371547 h 1002337"/>
                <a:gd name="connsiteX23" fmla="*/ 1950690 w 2012964"/>
                <a:gd name="connsiteY23" fmla="*/ 447747 h 1002337"/>
                <a:gd name="connsiteX24" fmla="*/ 1803052 w 2012964"/>
                <a:gd name="connsiteY24" fmla="*/ 557284 h 1002337"/>
                <a:gd name="connsiteX25" fmla="*/ 1660177 w 2012964"/>
                <a:gd name="connsiteY25" fmla="*/ 595384 h 1002337"/>
                <a:gd name="connsiteX26" fmla="*/ 1545877 w 2012964"/>
                <a:gd name="connsiteY26" fmla="*/ 576334 h 1002337"/>
                <a:gd name="connsiteX27" fmla="*/ 1460152 w 2012964"/>
                <a:gd name="connsiteY27" fmla="*/ 504897 h 1002337"/>
                <a:gd name="connsiteX28" fmla="*/ 1403002 w 2012964"/>
                <a:gd name="connsiteY28" fmla="*/ 452509 h 1002337"/>
                <a:gd name="connsiteX29" fmla="*/ 1388715 w 2012964"/>
                <a:gd name="connsiteY29" fmla="*/ 404884 h 1002337"/>
                <a:gd name="connsiteX30" fmla="*/ 1364902 w 2012964"/>
                <a:gd name="connsiteY30" fmla="*/ 400122 h 1002337"/>
                <a:gd name="connsiteX31" fmla="*/ 1279177 w 2012964"/>
                <a:gd name="connsiteY31" fmla="*/ 400122 h 1002337"/>
                <a:gd name="connsiteX32" fmla="*/ 1149341 w 2012964"/>
                <a:gd name="connsiteY32" fmla="*/ 480073 h 1002337"/>
                <a:gd name="connsiteX33" fmla="*/ 987414 w 2012964"/>
                <a:gd name="connsiteY33" fmla="*/ 576572 h 1002337"/>
                <a:gd name="connsiteX34" fmla="*/ 716898 w 2012964"/>
                <a:gd name="connsiteY34" fmla="*/ 620627 h 1002337"/>
                <a:gd name="connsiteX35" fmla="*/ 744287 w 2012964"/>
                <a:gd name="connsiteY35" fmla="*/ 623718 h 1002337"/>
                <a:gd name="connsiteX36" fmla="*/ 583611 w 2012964"/>
                <a:gd name="connsiteY36" fmla="*/ 729745 h 1002337"/>
                <a:gd name="connsiteX37" fmla="*/ 394363 w 2012964"/>
                <a:gd name="connsiteY37" fmla="*/ 691402 h 1002337"/>
                <a:gd name="connsiteX38" fmla="*/ 203094 w 2012964"/>
                <a:gd name="connsiteY38" fmla="*/ 744273 h 1002337"/>
                <a:gd name="connsiteX39" fmla="*/ 1574 w 2012964"/>
                <a:gd name="connsiteY39" fmla="*/ 993606 h 1002337"/>
                <a:gd name="connsiteX0" fmla="*/ 692 w 2012082"/>
                <a:gd name="connsiteY0" fmla="*/ 993606 h 994126"/>
                <a:gd name="connsiteX1" fmla="*/ 146356 w 2012082"/>
                <a:gd name="connsiteY1" fmla="*/ 670093 h 994126"/>
                <a:gd name="connsiteX2" fmla="*/ 410799 w 2012082"/>
                <a:gd name="connsiteY2" fmla="*/ 641276 h 994126"/>
                <a:gd name="connsiteX3" fmla="*/ 705305 w 2012082"/>
                <a:gd name="connsiteY3" fmla="*/ 559303 h 994126"/>
                <a:gd name="connsiteX4" fmla="*/ 954445 w 2012082"/>
                <a:gd name="connsiteY4" fmla="*/ 523178 h 994126"/>
                <a:gd name="connsiteX5" fmla="*/ 1146196 w 2012082"/>
                <a:gd name="connsiteY5" fmla="*/ 433940 h 994126"/>
                <a:gd name="connsiteX6" fmla="*/ 1340208 w 2012082"/>
                <a:gd name="connsiteY6" fmla="*/ 266772 h 994126"/>
                <a:gd name="connsiteX7" fmla="*/ 1373545 w 2012082"/>
                <a:gd name="connsiteY7" fmla="*/ 257247 h 994126"/>
                <a:gd name="connsiteX8" fmla="*/ 1392595 w 2012082"/>
                <a:gd name="connsiteY8" fmla="*/ 219147 h 994126"/>
                <a:gd name="connsiteX9" fmla="*/ 1421170 w 2012082"/>
                <a:gd name="connsiteY9" fmla="*/ 114372 h 994126"/>
                <a:gd name="connsiteX10" fmla="*/ 1511658 w 2012082"/>
                <a:gd name="connsiteY10" fmla="*/ 23884 h 994126"/>
                <a:gd name="connsiteX11" fmla="*/ 1606908 w 2012082"/>
                <a:gd name="connsiteY11" fmla="*/ 72 h 994126"/>
                <a:gd name="connsiteX12" fmla="*/ 1764070 w 2012082"/>
                <a:gd name="connsiteY12" fmla="*/ 28647 h 994126"/>
                <a:gd name="connsiteX13" fmla="*/ 1973620 w 2012082"/>
                <a:gd name="connsiteY13" fmla="*/ 142947 h 994126"/>
                <a:gd name="connsiteX14" fmla="*/ 2011720 w 2012082"/>
                <a:gd name="connsiteY14" fmla="*/ 285822 h 994126"/>
                <a:gd name="connsiteX15" fmla="*/ 1987908 w 2012082"/>
                <a:gd name="connsiteY15" fmla="*/ 319159 h 994126"/>
                <a:gd name="connsiteX16" fmla="*/ 1911708 w 2012082"/>
                <a:gd name="connsiteY16" fmla="*/ 309634 h 994126"/>
                <a:gd name="connsiteX17" fmla="*/ 1768833 w 2012082"/>
                <a:gd name="connsiteY17" fmla="*/ 281059 h 994126"/>
                <a:gd name="connsiteX18" fmla="*/ 1721208 w 2012082"/>
                <a:gd name="connsiteY18" fmla="*/ 290584 h 994126"/>
                <a:gd name="connsiteX19" fmla="*/ 1730733 w 2012082"/>
                <a:gd name="connsiteY19" fmla="*/ 309634 h 994126"/>
                <a:gd name="connsiteX20" fmla="*/ 1811695 w 2012082"/>
                <a:gd name="connsiteY20" fmla="*/ 333447 h 994126"/>
                <a:gd name="connsiteX21" fmla="*/ 1911708 w 2012082"/>
                <a:gd name="connsiteY21" fmla="*/ 352497 h 994126"/>
                <a:gd name="connsiteX22" fmla="*/ 1978383 w 2012082"/>
                <a:gd name="connsiteY22" fmla="*/ 371547 h 994126"/>
                <a:gd name="connsiteX23" fmla="*/ 1949808 w 2012082"/>
                <a:gd name="connsiteY23" fmla="*/ 447747 h 994126"/>
                <a:gd name="connsiteX24" fmla="*/ 1802170 w 2012082"/>
                <a:gd name="connsiteY24" fmla="*/ 557284 h 994126"/>
                <a:gd name="connsiteX25" fmla="*/ 1659295 w 2012082"/>
                <a:gd name="connsiteY25" fmla="*/ 595384 h 994126"/>
                <a:gd name="connsiteX26" fmla="*/ 1544995 w 2012082"/>
                <a:gd name="connsiteY26" fmla="*/ 576334 h 994126"/>
                <a:gd name="connsiteX27" fmla="*/ 1459270 w 2012082"/>
                <a:gd name="connsiteY27" fmla="*/ 504897 h 994126"/>
                <a:gd name="connsiteX28" fmla="*/ 1402120 w 2012082"/>
                <a:gd name="connsiteY28" fmla="*/ 452509 h 994126"/>
                <a:gd name="connsiteX29" fmla="*/ 1387833 w 2012082"/>
                <a:gd name="connsiteY29" fmla="*/ 404884 h 994126"/>
                <a:gd name="connsiteX30" fmla="*/ 1364020 w 2012082"/>
                <a:gd name="connsiteY30" fmla="*/ 400122 h 994126"/>
                <a:gd name="connsiteX31" fmla="*/ 1278295 w 2012082"/>
                <a:gd name="connsiteY31" fmla="*/ 400122 h 994126"/>
                <a:gd name="connsiteX32" fmla="*/ 1148459 w 2012082"/>
                <a:gd name="connsiteY32" fmla="*/ 480073 h 994126"/>
                <a:gd name="connsiteX33" fmla="*/ 986532 w 2012082"/>
                <a:gd name="connsiteY33" fmla="*/ 576572 h 994126"/>
                <a:gd name="connsiteX34" fmla="*/ 716016 w 2012082"/>
                <a:gd name="connsiteY34" fmla="*/ 620627 h 994126"/>
                <a:gd name="connsiteX35" fmla="*/ 743405 w 2012082"/>
                <a:gd name="connsiteY35" fmla="*/ 623718 h 994126"/>
                <a:gd name="connsiteX36" fmla="*/ 582729 w 2012082"/>
                <a:gd name="connsiteY36" fmla="*/ 729745 h 994126"/>
                <a:gd name="connsiteX37" fmla="*/ 393481 w 2012082"/>
                <a:gd name="connsiteY37" fmla="*/ 691402 h 994126"/>
                <a:gd name="connsiteX38" fmla="*/ 202212 w 2012082"/>
                <a:gd name="connsiteY38" fmla="*/ 744273 h 994126"/>
                <a:gd name="connsiteX39" fmla="*/ 692 w 2012082"/>
                <a:gd name="connsiteY39" fmla="*/ 993606 h 994126"/>
                <a:gd name="connsiteX0" fmla="*/ 678 w 2012068"/>
                <a:gd name="connsiteY0" fmla="*/ 993606 h 994126"/>
                <a:gd name="connsiteX1" fmla="*/ 146342 w 2012068"/>
                <a:gd name="connsiteY1" fmla="*/ 670093 h 994126"/>
                <a:gd name="connsiteX2" fmla="*/ 400008 w 2012068"/>
                <a:gd name="connsiteY2" fmla="*/ 598173 h 994126"/>
                <a:gd name="connsiteX3" fmla="*/ 705291 w 2012068"/>
                <a:gd name="connsiteY3" fmla="*/ 559303 h 994126"/>
                <a:gd name="connsiteX4" fmla="*/ 954431 w 2012068"/>
                <a:gd name="connsiteY4" fmla="*/ 523178 h 994126"/>
                <a:gd name="connsiteX5" fmla="*/ 1146182 w 2012068"/>
                <a:gd name="connsiteY5" fmla="*/ 433940 h 994126"/>
                <a:gd name="connsiteX6" fmla="*/ 1340194 w 2012068"/>
                <a:gd name="connsiteY6" fmla="*/ 266772 h 994126"/>
                <a:gd name="connsiteX7" fmla="*/ 1373531 w 2012068"/>
                <a:gd name="connsiteY7" fmla="*/ 257247 h 994126"/>
                <a:gd name="connsiteX8" fmla="*/ 1392581 w 2012068"/>
                <a:gd name="connsiteY8" fmla="*/ 219147 h 994126"/>
                <a:gd name="connsiteX9" fmla="*/ 1421156 w 2012068"/>
                <a:gd name="connsiteY9" fmla="*/ 114372 h 994126"/>
                <a:gd name="connsiteX10" fmla="*/ 1511644 w 2012068"/>
                <a:gd name="connsiteY10" fmla="*/ 23884 h 994126"/>
                <a:gd name="connsiteX11" fmla="*/ 1606894 w 2012068"/>
                <a:gd name="connsiteY11" fmla="*/ 72 h 994126"/>
                <a:gd name="connsiteX12" fmla="*/ 1764056 w 2012068"/>
                <a:gd name="connsiteY12" fmla="*/ 28647 h 994126"/>
                <a:gd name="connsiteX13" fmla="*/ 1973606 w 2012068"/>
                <a:gd name="connsiteY13" fmla="*/ 142947 h 994126"/>
                <a:gd name="connsiteX14" fmla="*/ 2011706 w 2012068"/>
                <a:gd name="connsiteY14" fmla="*/ 285822 h 994126"/>
                <a:gd name="connsiteX15" fmla="*/ 1987894 w 2012068"/>
                <a:gd name="connsiteY15" fmla="*/ 319159 h 994126"/>
                <a:gd name="connsiteX16" fmla="*/ 1911694 w 2012068"/>
                <a:gd name="connsiteY16" fmla="*/ 309634 h 994126"/>
                <a:gd name="connsiteX17" fmla="*/ 1768819 w 2012068"/>
                <a:gd name="connsiteY17" fmla="*/ 281059 h 994126"/>
                <a:gd name="connsiteX18" fmla="*/ 1721194 w 2012068"/>
                <a:gd name="connsiteY18" fmla="*/ 290584 h 994126"/>
                <a:gd name="connsiteX19" fmla="*/ 1730719 w 2012068"/>
                <a:gd name="connsiteY19" fmla="*/ 309634 h 994126"/>
                <a:gd name="connsiteX20" fmla="*/ 1811681 w 2012068"/>
                <a:gd name="connsiteY20" fmla="*/ 333447 h 994126"/>
                <a:gd name="connsiteX21" fmla="*/ 1911694 w 2012068"/>
                <a:gd name="connsiteY21" fmla="*/ 352497 h 994126"/>
                <a:gd name="connsiteX22" fmla="*/ 1978369 w 2012068"/>
                <a:gd name="connsiteY22" fmla="*/ 371547 h 994126"/>
                <a:gd name="connsiteX23" fmla="*/ 1949794 w 2012068"/>
                <a:gd name="connsiteY23" fmla="*/ 447747 h 994126"/>
                <a:gd name="connsiteX24" fmla="*/ 1802156 w 2012068"/>
                <a:gd name="connsiteY24" fmla="*/ 557284 h 994126"/>
                <a:gd name="connsiteX25" fmla="*/ 1659281 w 2012068"/>
                <a:gd name="connsiteY25" fmla="*/ 595384 h 994126"/>
                <a:gd name="connsiteX26" fmla="*/ 1544981 w 2012068"/>
                <a:gd name="connsiteY26" fmla="*/ 576334 h 994126"/>
                <a:gd name="connsiteX27" fmla="*/ 1459256 w 2012068"/>
                <a:gd name="connsiteY27" fmla="*/ 504897 h 994126"/>
                <a:gd name="connsiteX28" fmla="*/ 1402106 w 2012068"/>
                <a:gd name="connsiteY28" fmla="*/ 452509 h 994126"/>
                <a:gd name="connsiteX29" fmla="*/ 1387819 w 2012068"/>
                <a:gd name="connsiteY29" fmla="*/ 404884 h 994126"/>
                <a:gd name="connsiteX30" fmla="*/ 1364006 w 2012068"/>
                <a:gd name="connsiteY30" fmla="*/ 400122 h 994126"/>
                <a:gd name="connsiteX31" fmla="*/ 1278281 w 2012068"/>
                <a:gd name="connsiteY31" fmla="*/ 400122 h 994126"/>
                <a:gd name="connsiteX32" fmla="*/ 1148445 w 2012068"/>
                <a:gd name="connsiteY32" fmla="*/ 480073 h 994126"/>
                <a:gd name="connsiteX33" fmla="*/ 986518 w 2012068"/>
                <a:gd name="connsiteY33" fmla="*/ 576572 h 994126"/>
                <a:gd name="connsiteX34" fmla="*/ 716002 w 2012068"/>
                <a:gd name="connsiteY34" fmla="*/ 620627 h 994126"/>
                <a:gd name="connsiteX35" fmla="*/ 743391 w 2012068"/>
                <a:gd name="connsiteY35" fmla="*/ 623718 h 994126"/>
                <a:gd name="connsiteX36" fmla="*/ 582715 w 2012068"/>
                <a:gd name="connsiteY36" fmla="*/ 729745 h 994126"/>
                <a:gd name="connsiteX37" fmla="*/ 393467 w 2012068"/>
                <a:gd name="connsiteY37" fmla="*/ 691402 h 994126"/>
                <a:gd name="connsiteX38" fmla="*/ 202198 w 2012068"/>
                <a:gd name="connsiteY38" fmla="*/ 744273 h 994126"/>
                <a:gd name="connsiteX39" fmla="*/ 678 w 2012068"/>
                <a:gd name="connsiteY39" fmla="*/ 993606 h 994126"/>
                <a:gd name="connsiteX0" fmla="*/ 678 w 2012068"/>
                <a:gd name="connsiteY0" fmla="*/ 993606 h 994126"/>
                <a:gd name="connsiteX1" fmla="*/ 146342 w 2012068"/>
                <a:gd name="connsiteY1" fmla="*/ 670093 h 994126"/>
                <a:gd name="connsiteX2" fmla="*/ 400008 w 2012068"/>
                <a:gd name="connsiteY2" fmla="*/ 598173 h 994126"/>
                <a:gd name="connsiteX3" fmla="*/ 705291 w 2012068"/>
                <a:gd name="connsiteY3" fmla="*/ 559303 h 994126"/>
                <a:gd name="connsiteX4" fmla="*/ 954431 w 2012068"/>
                <a:gd name="connsiteY4" fmla="*/ 523178 h 994126"/>
                <a:gd name="connsiteX5" fmla="*/ 1146182 w 2012068"/>
                <a:gd name="connsiteY5" fmla="*/ 433940 h 994126"/>
                <a:gd name="connsiteX6" fmla="*/ 1340194 w 2012068"/>
                <a:gd name="connsiteY6" fmla="*/ 266772 h 994126"/>
                <a:gd name="connsiteX7" fmla="*/ 1373531 w 2012068"/>
                <a:gd name="connsiteY7" fmla="*/ 257247 h 994126"/>
                <a:gd name="connsiteX8" fmla="*/ 1392581 w 2012068"/>
                <a:gd name="connsiteY8" fmla="*/ 219147 h 994126"/>
                <a:gd name="connsiteX9" fmla="*/ 1421156 w 2012068"/>
                <a:gd name="connsiteY9" fmla="*/ 114372 h 994126"/>
                <a:gd name="connsiteX10" fmla="*/ 1511644 w 2012068"/>
                <a:gd name="connsiteY10" fmla="*/ 23884 h 994126"/>
                <a:gd name="connsiteX11" fmla="*/ 1606894 w 2012068"/>
                <a:gd name="connsiteY11" fmla="*/ 72 h 994126"/>
                <a:gd name="connsiteX12" fmla="*/ 1764056 w 2012068"/>
                <a:gd name="connsiteY12" fmla="*/ 28647 h 994126"/>
                <a:gd name="connsiteX13" fmla="*/ 1973606 w 2012068"/>
                <a:gd name="connsiteY13" fmla="*/ 142947 h 994126"/>
                <a:gd name="connsiteX14" fmla="*/ 2011706 w 2012068"/>
                <a:gd name="connsiteY14" fmla="*/ 285822 h 994126"/>
                <a:gd name="connsiteX15" fmla="*/ 1987894 w 2012068"/>
                <a:gd name="connsiteY15" fmla="*/ 319159 h 994126"/>
                <a:gd name="connsiteX16" fmla="*/ 1911694 w 2012068"/>
                <a:gd name="connsiteY16" fmla="*/ 309634 h 994126"/>
                <a:gd name="connsiteX17" fmla="*/ 1768819 w 2012068"/>
                <a:gd name="connsiteY17" fmla="*/ 281059 h 994126"/>
                <a:gd name="connsiteX18" fmla="*/ 1721194 w 2012068"/>
                <a:gd name="connsiteY18" fmla="*/ 290584 h 994126"/>
                <a:gd name="connsiteX19" fmla="*/ 1730719 w 2012068"/>
                <a:gd name="connsiteY19" fmla="*/ 309634 h 994126"/>
                <a:gd name="connsiteX20" fmla="*/ 1811681 w 2012068"/>
                <a:gd name="connsiteY20" fmla="*/ 333447 h 994126"/>
                <a:gd name="connsiteX21" fmla="*/ 1911694 w 2012068"/>
                <a:gd name="connsiteY21" fmla="*/ 352497 h 994126"/>
                <a:gd name="connsiteX22" fmla="*/ 1978369 w 2012068"/>
                <a:gd name="connsiteY22" fmla="*/ 371547 h 994126"/>
                <a:gd name="connsiteX23" fmla="*/ 1949794 w 2012068"/>
                <a:gd name="connsiteY23" fmla="*/ 447747 h 994126"/>
                <a:gd name="connsiteX24" fmla="*/ 1802156 w 2012068"/>
                <a:gd name="connsiteY24" fmla="*/ 557284 h 994126"/>
                <a:gd name="connsiteX25" fmla="*/ 1659281 w 2012068"/>
                <a:gd name="connsiteY25" fmla="*/ 595384 h 994126"/>
                <a:gd name="connsiteX26" fmla="*/ 1544981 w 2012068"/>
                <a:gd name="connsiteY26" fmla="*/ 576334 h 994126"/>
                <a:gd name="connsiteX27" fmla="*/ 1459256 w 2012068"/>
                <a:gd name="connsiteY27" fmla="*/ 504897 h 994126"/>
                <a:gd name="connsiteX28" fmla="*/ 1402106 w 2012068"/>
                <a:gd name="connsiteY28" fmla="*/ 452509 h 994126"/>
                <a:gd name="connsiteX29" fmla="*/ 1387819 w 2012068"/>
                <a:gd name="connsiteY29" fmla="*/ 404884 h 994126"/>
                <a:gd name="connsiteX30" fmla="*/ 1364006 w 2012068"/>
                <a:gd name="connsiteY30" fmla="*/ 400122 h 994126"/>
                <a:gd name="connsiteX31" fmla="*/ 1278281 w 2012068"/>
                <a:gd name="connsiteY31" fmla="*/ 400122 h 994126"/>
                <a:gd name="connsiteX32" fmla="*/ 1148445 w 2012068"/>
                <a:gd name="connsiteY32" fmla="*/ 480073 h 994126"/>
                <a:gd name="connsiteX33" fmla="*/ 986518 w 2012068"/>
                <a:gd name="connsiteY33" fmla="*/ 576572 h 994126"/>
                <a:gd name="connsiteX34" fmla="*/ 716002 w 2012068"/>
                <a:gd name="connsiteY34" fmla="*/ 620627 h 994126"/>
                <a:gd name="connsiteX35" fmla="*/ 743391 w 2012068"/>
                <a:gd name="connsiteY35" fmla="*/ 623718 h 994126"/>
                <a:gd name="connsiteX36" fmla="*/ 550389 w 2012068"/>
                <a:gd name="connsiteY36" fmla="*/ 654313 h 994126"/>
                <a:gd name="connsiteX37" fmla="*/ 393467 w 2012068"/>
                <a:gd name="connsiteY37" fmla="*/ 691402 h 994126"/>
                <a:gd name="connsiteX38" fmla="*/ 202198 w 2012068"/>
                <a:gd name="connsiteY38" fmla="*/ 744273 h 994126"/>
                <a:gd name="connsiteX39" fmla="*/ 678 w 2012068"/>
                <a:gd name="connsiteY39" fmla="*/ 993606 h 994126"/>
                <a:gd name="connsiteX0" fmla="*/ 678 w 2012068"/>
                <a:gd name="connsiteY0" fmla="*/ 993606 h 994126"/>
                <a:gd name="connsiteX1" fmla="*/ 146342 w 2012068"/>
                <a:gd name="connsiteY1" fmla="*/ 670093 h 994126"/>
                <a:gd name="connsiteX2" fmla="*/ 400008 w 2012068"/>
                <a:gd name="connsiteY2" fmla="*/ 598173 h 994126"/>
                <a:gd name="connsiteX3" fmla="*/ 705291 w 2012068"/>
                <a:gd name="connsiteY3" fmla="*/ 559303 h 994126"/>
                <a:gd name="connsiteX4" fmla="*/ 954431 w 2012068"/>
                <a:gd name="connsiteY4" fmla="*/ 523178 h 994126"/>
                <a:gd name="connsiteX5" fmla="*/ 1146182 w 2012068"/>
                <a:gd name="connsiteY5" fmla="*/ 433940 h 994126"/>
                <a:gd name="connsiteX6" fmla="*/ 1340194 w 2012068"/>
                <a:gd name="connsiteY6" fmla="*/ 266772 h 994126"/>
                <a:gd name="connsiteX7" fmla="*/ 1373531 w 2012068"/>
                <a:gd name="connsiteY7" fmla="*/ 257247 h 994126"/>
                <a:gd name="connsiteX8" fmla="*/ 1392581 w 2012068"/>
                <a:gd name="connsiteY8" fmla="*/ 219147 h 994126"/>
                <a:gd name="connsiteX9" fmla="*/ 1421156 w 2012068"/>
                <a:gd name="connsiteY9" fmla="*/ 114372 h 994126"/>
                <a:gd name="connsiteX10" fmla="*/ 1511644 w 2012068"/>
                <a:gd name="connsiteY10" fmla="*/ 23884 h 994126"/>
                <a:gd name="connsiteX11" fmla="*/ 1606894 w 2012068"/>
                <a:gd name="connsiteY11" fmla="*/ 72 h 994126"/>
                <a:gd name="connsiteX12" fmla="*/ 1764056 w 2012068"/>
                <a:gd name="connsiteY12" fmla="*/ 28647 h 994126"/>
                <a:gd name="connsiteX13" fmla="*/ 1973606 w 2012068"/>
                <a:gd name="connsiteY13" fmla="*/ 142947 h 994126"/>
                <a:gd name="connsiteX14" fmla="*/ 2011706 w 2012068"/>
                <a:gd name="connsiteY14" fmla="*/ 285822 h 994126"/>
                <a:gd name="connsiteX15" fmla="*/ 1987894 w 2012068"/>
                <a:gd name="connsiteY15" fmla="*/ 319159 h 994126"/>
                <a:gd name="connsiteX16" fmla="*/ 1911694 w 2012068"/>
                <a:gd name="connsiteY16" fmla="*/ 309634 h 994126"/>
                <a:gd name="connsiteX17" fmla="*/ 1768819 w 2012068"/>
                <a:gd name="connsiteY17" fmla="*/ 281059 h 994126"/>
                <a:gd name="connsiteX18" fmla="*/ 1721194 w 2012068"/>
                <a:gd name="connsiteY18" fmla="*/ 290584 h 994126"/>
                <a:gd name="connsiteX19" fmla="*/ 1730719 w 2012068"/>
                <a:gd name="connsiteY19" fmla="*/ 309634 h 994126"/>
                <a:gd name="connsiteX20" fmla="*/ 1811681 w 2012068"/>
                <a:gd name="connsiteY20" fmla="*/ 333447 h 994126"/>
                <a:gd name="connsiteX21" fmla="*/ 1911694 w 2012068"/>
                <a:gd name="connsiteY21" fmla="*/ 352497 h 994126"/>
                <a:gd name="connsiteX22" fmla="*/ 1978369 w 2012068"/>
                <a:gd name="connsiteY22" fmla="*/ 371547 h 994126"/>
                <a:gd name="connsiteX23" fmla="*/ 1949794 w 2012068"/>
                <a:gd name="connsiteY23" fmla="*/ 447747 h 994126"/>
                <a:gd name="connsiteX24" fmla="*/ 1802156 w 2012068"/>
                <a:gd name="connsiteY24" fmla="*/ 557284 h 994126"/>
                <a:gd name="connsiteX25" fmla="*/ 1659281 w 2012068"/>
                <a:gd name="connsiteY25" fmla="*/ 595384 h 994126"/>
                <a:gd name="connsiteX26" fmla="*/ 1544981 w 2012068"/>
                <a:gd name="connsiteY26" fmla="*/ 576334 h 994126"/>
                <a:gd name="connsiteX27" fmla="*/ 1459256 w 2012068"/>
                <a:gd name="connsiteY27" fmla="*/ 504897 h 994126"/>
                <a:gd name="connsiteX28" fmla="*/ 1402106 w 2012068"/>
                <a:gd name="connsiteY28" fmla="*/ 452509 h 994126"/>
                <a:gd name="connsiteX29" fmla="*/ 1387819 w 2012068"/>
                <a:gd name="connsiteY29" fmla="*/ 404884 h 994126"/>
                <a:gd name="connsiteX30" fmla="*/ 1364006 w 2012068"/>
                <a:gd name="connsiteY30" fmla="*/ 400122 h 994126"/>
                <a:gd name="connsiteX31" fmla="*/ 1278281 w 2012068"/>
                <a:gd name="connsiteY31" fmla="*/ 400122 h 994126"/>
                <a:gd name="connsiteX32" fmla="*/ 1148445 w 2012068"/>
                <a:gd name="connsiteY32" fmla="*/ 480073 h 994126"/>
                <a:gd name="connsiteX33" fmla="*/ 986518 w 2012068"/>
                <a:gd name="connsiteY33" fmla="*/ 576572 h 994126"/>
                <a:gd name="connsiteX34" fmla="*/ 716002 w 2012068"/>
                <a:gd name="connsiteY34" fmla="*/ 620627 h 994126"/>
                <a:gd name="connsiteX35" fmla="*/ 743391 w 2012068"/>
                <a:gd name="connsiteY35" fmla="*/ 623718 h 994126"/>
                <a:gd name="connsiteX36" fmla="*/ 528838 w 2012068"/>
                <a:gd name="connsiteY36" fmla="*/ 611210 h 994126"/>
                <a:gd name="connsiteX37" fmla="*/ 393467 w 2012068"/>
                <a:gd name="connsiteY37" fmla="*/ 691402 h 994126"/>
                <a:gd name="connsiteX38" fmla="*/ 202198 w 2012068"/>
                <a:gd name="connsiteY38" fmla="*/ 744273 h 994126"/>
                <a:gd name="connsiteX39" fmla="*/ 678 w 2012068"/>
                <a:gd name="connsiteY39" fmla="*/ 993606 h 994126"/>
                <a:gd name="connsiteX0" fmla="*/ 678 w 2012068"/>
                <a:gd name="connsiteY0" fmla="*/ 993606 h 994131"/>
                <a:gd name="connsiteX1" fmla="*/ 146342 w 2012068"/>
                <a:gd name="connsiteY1" fmla="*/ 670093 h 994131"/>
                <a:gd name="connsiteX2" fmla="*/ 400008 w 2012068"/>
                <a:gd name="connsiteY2" fmla="*/ 598173 h 994131"/>
                <a:gd name="connsiteX3" fmla="*/ 705291 w 2012068"/>
                <a:gd name="connsiteY3" fmla="*/ 559303 h 994131"/>
                <a:gd name="connsiteX4" fmla="*/ 954431 w 2012068"/>
                <a:gd name="connsiteY4" fmla="*/ 523178 h 994131"/>
                <a:gd name="connsiteX5" fmla="*/ 1146182 w 2012068"/>
                <a:gd name="connsiteY5" fmla="*/ 433940 h 994131"/>
                <a:gd name="connsiteX6" fmla="*/ 1340194 w 2012068"/>
                <a:gd name="connsiteY6" fmla="*/ 266772 h 994131"/>
                <a:gd name="connsiteX7" fmla="*/ 1373531 w 2012068"/>
                <a:gd name="connsiteY7" fmla="*/ 257247 h 994131"/>
                <a:gd name="connsiteX8" fmla="*/ 1392581 w 2012068"/>
                <a:gd name="connsiteY8" fmla="*/ 219147 h 994131"/>
                <a:gd name="connsiteX9" fmla="*/ 1421156 w 2012068"/>
                <a:gd name="connsiteY9" fmla="*/ 114372 h 994131"/>
                <a:gd name="connsiteX10" fmla="*/ 1511644 w 2012068"/>
                <a:gd name="connsiteY10" fmla="*/ 23884 h 994131"/>
                <a:gd name="connsiteX11" fmla="*/ 1606894 w 2012068"/>
                <a:gd name="connsiteY11" fmla="*/ 72 h 994131"/>
                <a:gd name="connsiteX12" fmla="*/ 1764056 w 2012068"/>
                <a:gd name="connsiteY12" fmla="*/ 28647 h 994131"/>
                <a:gd name="connsiteX13" fmla="*/ 1973606 w 2012068"/>
                <a:gd name="connsiteY13" fmla="*/ 142947 h 994131"/>
                <a:gd name="connsiteX14" fmla="*/ 2011706 w 2012068"/>
                <a:gd name="connsiteY14" fmla="*/ 285822 h 994131"/>
                <a:gd name="connsiteX15" fmla="*/ 1987894 w 2012068"/>
                <a:gd name="connsiteY15" fmla="*/ 319159 h 994131"/>
                <a:gd name="connsiteX16" fmla="*/ 1911694 w 2012068"/>
                <a:gd name="connsiteY16" fmla="*/ 309634 h 994131"/>
                <a:gd name="connsiteX17" fmla="*/ 1768819 w 2012068"/>
                <a:gd name="connsiteY17" fmla="*/ 281059 h 994131"/>
                <a:gd name="connsiteX18" fmla="*/ 1721194 w 2012068"/>
                <a:gd name="connsiteY18" fmla="*/ 290584 h 994131"/>
                <a:gd name="connsiteX19" fmla="*/ 1730719 w 2012068"/>
                <a:gd name="connsiteY19" fmla="*/ 309634 h 994131"/>
                <a:gd name="connsiteX20" fmla="*/ 1811681 w 2012068"/>
                <a:gd name="connsiteY20" fmla="*/ 333447 h 994131"/>
                <a:gd name="connsiteX21" fmla="*/ 1911694 w 2012068"/>
                <a:gd name="connsiteY21" fmla="*/ 352497 h 994131"/>
                <a:gd name="connsiteX22" fmla="*/ 1978369 w 2012068"/>
                <a:gd name="connsiteY22" fmla="*/ 371547 h 994131"/>
                <a:gd name="connsiteX23" fmla="*/ 1949794 w 2012068"/>
                <a:gd name="connsiteY23" fmla="*/ 447747 h 994131"/>
                <a:gd name="connsiteX24" fmla="*/ 1802156 w 2012068"/>
                <a:gd name="connsiteY24" fmla="*/ 557284 h 994131"/>
                <a:gd name="connsiteX25" fmla="*/ 1659281 w 2012068"/>
                <a:gd name="connsiteY25" fmla="*/ 595384 h 994131"/>
                <a:gd name="connsiteX26" fmla="*/ 1544981 w 2012068"/>
                <a:gd name="connsiteY26" fmla="*/ 576334 h 994131"/>
                <a:gd name="connsiteX27" fmla="*/ 1459256 w 2012068"/>
                <a:gd name="connsiteY27" fmla="*/ 504897 h 994131"/>
                <a:gd name="connsiteX28" fmla="*/ 1402106 w 2012068"/>
                <a:gd name="connsiteY28" fmla="*/ 452509 h 994131"/>
                <a:gd name="connsiteX29" fmla="*/ 1387819 w 2012068"/>
                <a:gd name="connsiteY29" fmla="*/ 404884 h 994131"/>
                <a:gd name="connsiteX30" fmla="*/ 1364006 w 2012068"/>
                <a:gd name="connsiteY30" fmla="*/ 400122 h 994131"/>
                <a:gd name="connsiteX31" fmla="*/ 1278281 w 2012068"/>
                <a:gd name="connsiteY31" fmla="*/ 400122 h 994131"/>
                <a:gd name="connsiteX32" fmla="*/ 1148445 w 2012068"/>
                <a:gd name="connsiteY32" fmla="*/ 480073 h 994131"/>
                <a:gd name="connsiteX33" fmla="*/ 986518 w 2012068"/>
                <a:gd name="connsiteY33" fmla="*/ 576572 h 994131"/>
                <a:gd name="connsiteX34" fmla="*/ 716002 w 2012068"/>
                <a:gd name="connsiteY34" fmla="*/ 620627 h 994131"/>
                <a:gd name="connsiteX35" fmla="*/ 743391 w 2012068"/>
                <a:gd name="connsiteY35" fmla="*/ 623718 h 994131"/>
                <a:gd name="connsiteX36" fmla="*/ 528838 w 2012068"/>
                <a:gd name="connsiteY36" fmla="*/ 611210 h 994131"/>
                <a:gd name="connsiteX37" fmla="*/ 328812 w 2012068"/>
                <a:gd name="connsiteY37" fmla="*/ 680625 h 994131"/>
                <a:gd name="connsiteX38" fmla="*/ 202198 w 2012068"/>
                <a:gd name="connsiteY38" fmla="*/ 744273 h 994131"/>
                <a:gd name="connsiteX39" fmla="*/ 678 w 2012068"/>
                <a:gd name="connsiteY39" fmla="*/ 993606 h 994131"/>
                <a:gd name="connsiteX0" fmla="*/ 20 w 2011410"/>
                <a:gd name="connsiteY0" fmla="*/ 993606 h 995934"/>
                <a:gd name="connsiteX1" fmla="*/ 145684 w 2011410"/>
                <a:gd name="connsiteY1" fmla="*/ 670093 h 995934"/>
                <a:gd name="connsiteX2" fmla="*/ 399350 w 2011410"/>
                <a:gd name="connsiteY2" fmla="*/ 598173 h 995934"/>
                <a:gd name="connsiteX3" fmla="*/ 704633 w 2011410"/>
                <a:gd name="connsiteY3" fmla="*/ 559303 h 995934"/>
                <a:gd name="connsiteX4" fmla="*/ 953773 w 2011410"/>
                <a:gd name="connsiteY4" fmla="*/ 523178 h 995934"/>
                <a:gd name="connsiteX5" fmla="*/ 1145524 w 2011410"/>
                <a:gd name="connsiteY5" fmla="*/ 433940 h 995934"/>
                <a:gd name="connsiteX6" fmla="*/ 1339536 w 2011410"/>
                <a:gd name="connsiteY6" fmla="*/ 266772 h 995934"/>
                <a:gd name="connsiteX7" fmla="*/ 1372873 w 2011410"/>
                <a:gd name="connsiteY7" fmla="*/ 257247 h 995934"/>
                <a:gd name="connsiteX8" fmla="*/ 1391923 w 2011410"/>
                <a:gd name="connsiteY8" fmla="*/ 219147 h 995934"/>
                <a:gd name="connsiteX9" fmla="*/ 1420498 w 2011410"/>
                <a:gd name="connsiteY9" fmla="*/ 114372 h 995934"/>
                <a:gd name="connsiteX10" fmla="*/ 1510986 w 2011410"/>
                <a:gd name="connsiteY10" fmla="*/ 23884 h 995934"/>
                <a:gd name="connsiteX11" fmla="*/ 1606236 w 2011410"/>
                <a:gd name="connsiteY11" fmla="*/ 72 h 995934"/>
                <a:gd name="connsiteX12" fmla="*/ 1763398 w 2011410"/>
                <a:gd name="connsiteY12" fmla="*/ 28647 h 995934"/>
                <a:gd name="connsiteX13" fmla="*/ 1972948 w 2011410"/>
                <a:gd name="connsiteY13" fmla="*/ 142947 h 995934"/>
                <a:gd name="connsiteX14" fmla="*/ 2011048 w 2011410"/>
                <a:gd name="connsiteY14" fmla="*/ 285822 h 995934"/>
                <a:gd name="connsiteX15" fmla="*/ 1987236 w 2011410"/>
                <a:gd name="connsiteY15" fmla="*/ 319159 h 995934"/>
                <a:gd name="connsiteX16" fmla="*/ 1911036 w 2011410"/>
                <a:gd name="connsiteY16" fmla="*/ 309634 h 995934"/>
                <a:gd name="connsiteX17" fmla="*/ 1768161 w 2011410"/>
                <a:gd name="connsiteY17" fmla="*/ 281059 h 995934"/>
                <a:gd name="connsiteX18" fmla="*/ 1720536 w 2011410"/>
                <a:gd name="connsiteY18" fmla="*/ 290584 h 995934"/>
                <a:gd name="connsiteX19" fmla="*/ 1730061 w 2011410"/>
                <a:gd name="connsiteY19" fmla="*/ 309634 h 995934"/>
                <a:gd name="connsiteX20" fmla="*/ 1811023 w 2011410"/>
                <a:gd name="connsiteY20" fmla="*/ 333447 h 995934"/>
                <a:gd name="connsiteX21" fmla="*/ 1911036 w 2011410"/>
                <a:gd name="connsiteY21" fmla="*/ 352497 h 995934"/>
                <a:gd name="connsiteX22" fmla="*/ 1977711 w 2011410"/>
                <a:gd name="connsiteY22" fmla="*/ 371547 h 995934"/>
                <a:gd name="connsiteX23" fmla="*/ 1949136 w 2011410"/>
                <a:gd name="connsiteY23" fmla="*/ 447747 h 995934"/>
                <a:gd name="connsiteX24" fmla="*/ 1801498 w 2011410"/>
                <a:gd name="connsiteY24" fmla="*/ 557284 h 995934"/>
                <a:gd name="connsiteX25" fmla="*/ 1658623 w 2011410"/>
                <a:gd name="connsiteY25" fmla="*/ 595384 h 995934"/>
                <a:gd name="connsiteX26" fmla="*/ 1544323 w 2011410"/>
                <a:gd name="connsiteY26" fmla="*/ 576334 h 995934"/>
                <a:gd name="connsiteX27" fmla="*/ 1458598 w 2011410"/>
                <a:gd name="connsiteY27" fmla="*/ 504897 h 995934"/>
                <a:gd name="connsiteX28" fmla="*/ 1401448 w 2011410"/>
                <a:gd name="connsiteY28" fmla="*/ 452509 h 995934"/>
                <a:gd name="connsiteX29" fmla="*/ 1387161 w 2011410"/>
                <a:gd name="connsiteY29" fmla="*/ 404884 h 995934"/>
                <a:gd name="connsiteX30" fmla="*/ 1363348 w 2011410"/>
                <a:gd name="connsiteY30" fmla="*/ 400122 h 995934"/>
                <a:gd name="connsiteX31" fmla="*/ 1277623 w 2011410"/>
                <a:gd name="connsiteY31" fmla="*/ 400122 h 995934"/>
                <a:gd name="connsiteX32" fmla="*/ 1147787 w 2011410"/>
                <a:gd name="connsiteY32" fmla="*/ 480073 h 995934"/>
                <a:gd name="connsiteX33" fmla="*/ 985860 w 2011410"/>
                <a:gd name="connsiteY33" fmla="*/ 576572 h 995934"/>
                <a:gd name="connsiteX34" fmla="*/ 715344 w 2011410"/>
                <a:gd name="connsiteY34" fmla="*/ 620627 h 995934"/>
                <a:gd name="connsiteX35" fmla="*/ 742733 w 2011410"/>
                <a:gd name="connsiteY35" fmla="*/ 623718 h 995934"/>
                <a:gd name="connsiteX36" fmla="*/ 528180 w 2011410"/>
                <a:gd name="connsiteY36" fmla="*/ 611210 h 995934"/>
                <a:gd name="connsiteX37" fmla="*/ 328154 w 2011410"/>
                <a:gd name="connsiteY37" fmla="*/ 680625 h 995934"/>
                <a:gd name="connsiteX38" fmla="*/ 136885 w 2011410"/>
                <a:gd name="connsiteY38" fmla="*/ 808928 h 995934"/>
                <a:gd name="connsiteX39" fmla="*/ 20 w 2011410"/>
                <a:gd name="connsiteY39" fmla="*/ 993606 h 995934"/>
                <a:gd name="connsiteX0" fmla="*/ 20 w 2011410"/>
                <a:gd name="connsiteY0" fmla="*/ 993606 h 995934"/>
                <a:gd name="connsiteX1" fmla="*/ 145684 w 2011410"/>
                <a:gd name="connsiteY1" fmla="*/ 670093 h 995934"/>
                <a:gd name="connsiteX2" fmla="*/ 399350 w 2011410"/>
                <a:gd name="connsiteY2" fmla="*/ 598173 h 995934"/>
                <a:gd name="connsiteX3" fmla="*/ 704633 w 2011410"/>
                <a:gd name="connsiteY3" fmla="*/ 559303 h 995934"/>
                <a:gd name="connsiteX4" fmla="*/ 953773 w 2011410"/>
                <a:gd name="connsiteY4" fmla="*/ 523178 h 995934"/>
                <a:gd name="connsiteX5" fmla="*/ 1145524 w 2011410"/>
                <a:gd name="connsiteY5" fmla="*/ 433940 h 995934"/>
                <a:gd name="connsiteX6" fmla="*/ 1339536 w 2011410"/>
                <a:gd name="connsiteY6" fmla="*/ 266772 h 995934"/>
                <a:gd name="connsiteX7" fmla="*/ 1372873 w 2011410"/>
                <a:gd name="connsiteY7" fmla="*/ 257247 h 995934"/>
                <a:gd name="connsiteX8" fmla="*/ 1391923 w 2011410"/>
                <a:gd name="connsiteY8" fmla="*/ 219147 h 995934"/>
                <a:gd name="connsiteX9" fmla="*/ 1420498 w 2011410"/>
                <a:gd name="connsiteY9" fmla="*/ 114372 h 995934"/>
                <a:gd name="connsiteX10" fmla="*/ 1510986 w 2011410"/>
                <a:gd name="connsiteY10" fmla="*/ 23884 h 995934"/>
                <a:gd name="connsiteX11" fmla="*/ 1606236 w 2011410"/>
                <a:gd name="connsiteY11" fmla="*/ 72 h 995934"/>
                <a:gd name="connsiteX12" fmla="*/ 1763398 w 2011410"/>
                <a:gd name="connsiteY12" fmla="*/ 28647 h 995934"/>
                <a:gd name="connsiteX13" fmla="*/ 1972948 w 2011410"/>
                <a:gd name="connsiteY13" fmla="*/ 142947 h 995934"/>
                <a:gd name="connsiteX14" fmla="*/ 2011048 w 2011410"/>
                <a:gd name="connsiteY14" fmla="*/ 285822 h 995934"/>
                <a:gd name="connsiteX15" fmla="*/ 1987236 w 2011410"/>
                <a:gd name="connsiteY15" fmla="*/ 319159 h 995934"/>
                <a:gd name="connsiteX16" fmla="*/ 1911036 w 2011410"/>
                <a:gd name="connsiteY16" fmla="*/ 309634 h 995934"/>
                <a:gd name="connsiteX17" fmla="*/ 1768161 w 2011410"/>
                <a:gd name="connsiteY17" fmla="*/ 281059 h 995934"/>
                <a:gd name="connsiteX18" fmla="*/ 1720536 w 2011410"/>
                <a:gd name="connsiteY18" fmla="*/ 290584 h 995934"/>
                <a:gd name="connsiteX19" fmla="*/ 1730061 w 2011410"/>
                <a:gd name="connsiteY19" fmla="*/ 309634 h 995934"/>
                <a:gd name="connsiteX20" fmla="*/ 1811023 w 2011410"/>
                <a:gd name="connsiteY20" fmla="*/ 333447 h 995934"/>
                <a:gd name="connsiteX21" fmla="*/ 1911036 w 2011410"/>
                <a:gd name="connsiteY21" fmla="*/ 352497 h 995934"/>
                <a:gd name="connsiteX22" fmla="*/ 1977711 w 2011410"/>
                <a:gd name="connsiteY22" fmla="*/ 371547 h 995934"/>
                <a:gd name="connsiteX23" fmla="*/ 1949136 w 2011410"/>
                <a:gd name="connsiteY23" fmla="*/ 447747 h 995934"/>
                <a:gd name="connsiteX24" fmla="*/ 1801498 w 2011410"/>
                <a:gd name="connsiteY24" fmla="*/ 557284 h 995934"/>
                <a:gd name="connsiteX25" fmla="*/ 1658623 w 2011410"/>
                <a:gd name="connsiteY25" fmla="*/ 595384 h 995934"/>
                <a:gd name="connsiteX26" fmla="*/ 1544323 w 2011410"/>
                <a:gd name="connsiteY26" fmla="*/ 576334 h 995934"/>
                <a:gd name="connsiteX27" fmla="*/ 1458598 w 2011410"/>
                <a:gd name="connsiteY27" fmla="*/ 504897 h 995934"/>
                <a:gd name="connsiteX28" fmla="*/ 1401448 w 2011410"/>
                <a:gd name="connsiteY28" fmla="*/ 452509 h 995934"/>
                <a:gd name="connsiteX29" fmla="*/ 1387161 w 2011410"/>
                <a:gd name="connsiteY29" fmla="*/ 404884 h 995934"/>
                <a:gd name="connsiteX30" fmla="*/ 1363348 w 2011410"/>
                <a:gd name="connsiteY30" fmla="*/ 400122 h 995934"/>
                <a:gd name="connsiteX31" fmla="*/ 1277623 w 2011410"/>
                <a:gd name="connsiteY31" fmla="*/ 400122 h 995934"/>
                <a:gd name="connsiteX32" fmla="*/ 1147787 w 2011410"/>
                <a:gd name="connsiteY32" fmla="*/ 480073 h 995934"/>
                <a:gd name="connsiteX33" fmla="*/ 985860 w 2011410"/>
                <a:gd name="connsiteY33" fmla="*/ 576572 h 995934"/>
                <a:gd name="connsiteX34" fmla="*/ 715344 w 2011410"/>
                <a:gd name="connsiteY34" fmla="*/ 620627 h 995934"/>
                <a:gd name="connsiteX35" fmla="*/ 742733 w 2011410"/>
                <a:gd name="connsiteY35" fmla="*/ 623718 h 995934"/>
                <a:gd name="connsiteX36" fmla="*/ 528179 w 2011410"/>
                <a:gd name="connsiteY36" fmla="*/ 686640 h 995934"/>
                <a:gd name="connsiteX37" fmla="*/ 328154 w 2011410"/>
                <a:gd name="connsiteY37" fmla="*/ 680625 h 995934"/>
                <a:gd name="connsiteX38" fmla="*/ 136885 w 2011410"/>
                <a:gd name="connsiteY38" fmla="*/ 808928 h 995934"/>
                <a:gd name="connsiteX39" fmla="*/ 20 w 2011410"/>
                <a:gd name="connsiteY39" fmla="*/ 993606 h 995934"/>
                <a:gd name="connsiteX0" fmla="*/ 20 w 2011410"/>
                <a:gd name="connsiteY0" fmla="*/ 993606 h 995934"/>
                <a:gd name="connsiteX1" fmla="*/ 145684 w 2011410"/>
                <a:gd name="connsiteY1" fmla="*/ 670093 h 995934"/>
                <a:gd name="connsiteX2" fmla="*/ 442453 w 2011410"/>
                <a:gd name="connsiteY2" fmla="*/ 587398 h 995934"/>
                <a:gd name="connsiteX3" fmla="*/ 704633 w 2011410"/>
                <a:gd name="connsiteY3" fmla="*/ 559303 h 995934"/>
                <a:gd name="connsiteX4" fmla="*/ 953773 w 2011410"/>
                <a:gd name="connsiteY4" fmla="*/ 523178 h 995934"/>
                <a:gd name="connsiteX5" fmla="*/ 1145524 w 2011410"/>
                <a:gd name="connsiteY5" fmla="*/ 433940 h 995934"/>
                <a:gd name="connsiteX6" fmla="*/ 1339536 w 2011410"/>
                <a:gd name="connsiteY6" fmla="*/ 266772 h 995934"/>
                <a:gd name="connsiteX7" fmla="*/ 1372873 w 2011410"/>
                <a:gd name="connsiteY7" fmla="*/ 257247 h 995934"/>
                <a:gd name="connsiteX8" fmla="*/ 1391923 w 2011410"/>
                <a:gd name="connsiteY8" fmla="*/ 219147 h 995934"/>
                <a:gd name="connsiteX9" fmla="*/ 1420498 w 2011410"/>
                <a:gd name="connsiteY9" fmla="*/ 114372 h 995934"/>
                <a:gd name="connsiteX10" fmla="*/ 1510986 w 2011410"/>
                <a:gd name="connsiteY10" fmla="*/ 23884 h 995934"/>
                <a:gd name="connsiteX11" fmla="*/ 1606236 w 2011410"/>
                <a:gd name="connsiteY11" fmla="*/ 72 h 995934"/>
                <a:gd name="connsiteX12" fmla="*/ 1763398 w 2011410"/>
                <a:gd name="connsiteY12" fmla="*/ 28647 h 995934"/>
                <a:gd name="connsiteX13" fmla="*/ 1972948 w 2011410"/>
                <a:gd name="connsiteY13" fmla="*/ 142947 h 995934"/>
                <a:gd name="connsiteX14" fmla="*/ 2011048 w 2011410"/>
                <a:gd name="connsiteY14" fmla="*/ 285822 h 995934"/>
                <a:gd name="connsiteX15" fmla="*/ 1987236 w 2011410"/>
                <a:gd name="connsiteY15" fmla="*/ 319159 h 995934"/>
                <a:gd name="connsiteX16" fmla="*/ 1911036 w 2011410"/>
                <a:gd name="connsiteY16" fmla="*/ 309634 h 995934"/>
                <a:gd name="connsiteX17" fmla="*/ 1768161 w 2011410"/>
                <a:gd name="connsiteY17" fmla="*/ 281059 h 995934"/>
                <a:gd name="connsiteX18" fmla="*/ 1720536 w 2011410"/>
                <a:gd name="connsiteY18" fmla="*/ 290584 h 995934"/>
                <a:gd name="connsiteX19" fmla="*/ 1730061 w 2011410"/>
                <a:gd name="connsiteY19" fmla="*/ 309634 h 995934"/>
                <a:gd name="connsiteX20" fmla="*/ 1811023 w 2011410"/>
                <a:gd name="connsiteY20" fmla="*/ 333447 h 995934"/>
                <a:gd name="connsiteX21" fmla="*/ 1911036 w 2011410"/>
                <a:gd name="connsiteY21" fmla="*/ 352497 h 995934"/>
                <a:gd name="connsiteX22" fmla="*/ 1977711 w 2011410"/>
                <a:gd name="connsiteY22" fmla="*/ 371547 h 995934"/>
                <a:gd name="connsiteX23" fmla="*/ 1949136 w 2011410"/>
                <a:gd name="connsiteY23" fmla="*/ 447747 h 995934"/>
                <a:gd name="connsiteX24" fmla="*/ 1801498 w 2011410"/>
                <a:gd name="connsiteY24" fmla="*/ 557284 h 995934"/>
                <a:gd name="connsiteX25" fmla="*/ 1658623 w 2011410"/>
                <a:gd name="connsiteY25" fmla="*/ 595384 h 995934"/>
                <a:gd name="connsiteX26" fmla="*/ 1544323 w 2011410"/>
                <a:gd name="connsiteY26" fmla="*/ 576334 h 995934"/>
                <a:gd name="connsiteX27" fmla="*/ 1458598 w 2011410"/>
                <a:gd name="connsiteY27" fmla="*/ 504897 h 995934"/>
                <a:gd name="connsiteX28" fmla="*/ 1401448 w 2011410"/>
                <a:gd name="connsiteY28" fmla="*/ 452509 h 995934"/>
                <a:gd name="connsiteX29" fmla="*/ 1387161 w 2011410"/>
                <a:gd name="connsiteY29" fmla="*/ 404884 h 995934"/>
                <a:gd name="connsiteX30" fmla="*/ 1363348 w 2011410"/>
                <a:gd name="connsiteY30" fmla="*/ 400122 h 995934"/>
                <a:gd name="connsiteX31" fmla="*/ 1277623 w 2011410"/>
                <a:gd name="connsiteY31" fmla="*/ 400122 h 995934"/>
                <a:gd name="connsiteX32" fmla="*/ 1147787 w 2011410"/>
                <a:gd name="connsiteY32" fmla="*/ 480073 h 995934"/>
                <a:gd name="connsiteX33" fmla="*/ 985860 w 2011410"/>
                <a:gd name="connsiteY33" fmla="*/ 576572 h 995934"/>
                <a:gd name="connsiteX34" fmla="*/ 715344 w 2011410"/>
                <a:gd name="connsiteY34" fmla="*/ 620627 h 995934"/>
                <a:gd name="connsiteX35" fmla="*/ 742733 w 2011410"/>
                <a:gd name="connsiteY35" fmla="*/ 623718 h 995934"/>
                <a:gd name="connsiteX36" fmla="*/ 528179 w 2011410"/>
                <a:gd name="connsiteY36" fmla="*/ 686640 h 995934"/>
                <a:gd name="connsiteX37" fmla="*/ 328154 w 2011410"/>
                <a:gd name="connsiteY37" fmla="*/ 680625 h 995934"/>
                <a:gd name="connsiteX38" fmla="*/ 136885 w 2011410"/>
                <a:gd name="connsiteY38" fmla="*/ 808928 h 995934"/>
                <a:gd name="connsiteX39" fmla="*/ 20 w 2011410"/>
                <a:gd name="connsiteY39" fmla="*/ 993606 h 995934"/>
                <a:gd name="connsiteX0" fmla="*/ 20 w 2011410"/>
                <a:gd name="connsiteY0" fmla="*/ 993606 h 995801"/>
                <a:gd name="connsiteX1" fmla="*/ 145684 w 2011410"/>
                <a:gd name="connsiteY1" fmla="*/ 670093 h 995801"/>
                <a:gd name="connsiteX2" fmla="*/ 442453 w 2011410"/>
                <a:gd name="connsiteY2" fmla="*/ 587398 h 995801"/>
                <a:gd name="connsiteX3" fmla="*/ 704633 w 2011410"/>
                <a:gd name="connsiteY3" fmla="*/ 559303 h 995801"/>
                <a:gd name="connsiteX4" fmla="*/ 953773 w 2011410"/>
                <a:gd name="connsiteY4" fmla="*/ 523178 h 995801"/>
                <a:gd name="connsiteX5" fmla="*/ 1145524 w 2011410"/>
                <a:gd name="connsiteY5" fmla="*/ 433940 h 995801"/>
                <a:gd name="connsiteX6" fmla="*/ 1339536 w 2011410"/>
                <a:gd name="connsiteY6" fmla="*/ 266772 h 995801"/>
                <a:gd name="connsiteX7" fmla="*/ 1372873 w 2011410"/>
                <a:gd name="connsiteY7" fmla="*/ 257247 h 995801"/>
                <a:gd name="connsiteX8" fmla="*/ 1391923 w 2011410"/>
                <a:gd name="connsiteY8" fmla="*/ 219147 h 995801"/>
                <a:gd name="connsiteX9" fmla="*/ 1420498 w 2011410"/>
                <a:gd name="connsiteY9" fmla="*/ 114372 h 995801"/>
                <a:gd name="connsiteX10" fmla="*/ 1510986 w 2011410"/>
                <a:gd name="connsiteY10" fmla="*/ 23884 h 995801"/>
                <a:gd name="connsiteX11" fmla="*/ 1606236 w 2011410"/>
                <a:gd name="connsiteY11" fmla="*/ 72 h 995801"/>
                <a:gd name="connsiteX12" fmla="*/ 1763398 w 2011410"/>
                <a:gd name="connsiteY12" fmla="*/ 28647 h 995801"/>
                <a:gd name="connsiteX13" fmla="*/ 1972948 w 2011410"/>
                <a:gd name="connsiteY13" fmla="*/ 142947 h 995801"/>
                <a:gd name="connsiteX14" fmla="*/ 2011048 w 2011410"/>
                <a:gd name="connsiteY14" fmla="*/ 285822 h 995801"/>
                <a:gd name="connsiteX15" fmla="*/ 1987236 w 2011410"/>
                <a:gd name="connsiteY15" fmla="*/ 319159 h 995801"/>
                <a:gd name="connsiteX16" fmla="*/ 1911036 w 2011410"/>
                <a:gd name="connsiteY16" fmla="*/ 309634 h 995801"/>
                <a:gd name="connsiteX17" fmla="*/ 1768161 w 2011410"/>
                <a:gd name="connsiteY17" fmla="*/ 281059 h 995801"/>
                <a:gd name="connsiteX18" fmla="*/ 1720536 w 2011410"/>
                <a:gd name="connsiteY18" fmla="*/ 290584 h 995801"/>
                <a:gd name="connsiteX19" fmla="*/ 1730061 w 2011410"/>
                <a:gd name="connsiteY19" fmla="*/ 309634 h 995801"/>
                <a:gd name="connsiteX20" fmla="*/ 1811023 w 2011410"/>
                <a:gd name="connsiteY20" fmla="*/ 333447 h 995801"/>
                <a:gd name="connsiteX21" fmla="*/ 1911036 w 2011410"/>
                <a:gd name="connsiteY21" fmla="*/ 352497 h 995801"/>
                <a:gd name="connsiteX22" fmla="*/ 1977711 w 2011410"/>
                <a:gd name="connsiteY22" fmla="*/ 371547 h 995801"/>
                <a:gd name="connsiteX23" fmla="*/ 1949136 w 2011410"/>
                <a:gd name="connsiteY23" fmla="*/ 447747 h 995801"/>
                <a:gd name="connsiteX24" fmla="*/ 1801498 w 2011410"/>
                <a:gd name="connsiteY24" fmla="*/ 557284 h 995801"/>
                <a:gd name="connsiteX25" fmla="*/ 1658623 w 2011410"/>
                <a:gd name="connsiteY25" fmla="*/ 595384 h 995801"/>
                <a:gd name="connsiteX26" fmla="*/ 1544323 w 2011410"/>
                <a:gd name="connsiteY26" fmla="*/ 576334 h 995801"/>
                <a:gd name="connsiteX27" fmla="*/ 1458598 w 2011410"/>
                <a:gd name="connsiteY27" fmla="*/ 504897 h 995801"/>
                <a:gd name="connsiteX28" fmla="*/ 1401448 w 2011410"/>
                <a:gd name="connsiteY28" fmla="*/ 452509 h 995801"/>
                <a:gd name="connsiteX29" fmla="*/ 1387161 w 2011410"/>
                <a:gd name="connsiteY29" fmla="*/ 404884 h 995801"/>
                <a:gd name="connsiteX30" fmla="*/ 1363348 w 2011410"/>
                <a:gd name="connsiteY30" fmla="*/ 400122 h 995801"/>
                <a:gd name="connsiteX31" fmla="*/ 1277623 w 2011410"/>
                <a:gd name="connsiteY31" fmla="*/ 400122 h 995801"/>
                <a:gd name="connsiteX32" fmla="*/ 1147787 w 2011410"/>
                <a:gd name="connsiteY32" fmla="*/ 480073 h 995801"/>
                <a:gd name="connsiteX33" fmla="*/ 985860 w 2011410"/>
                <a:gd name="connsiteY33" fmla="*/ 576572 h 995801"/>
                <a:gd name="connsiteX34" fmla="*/ 715344 w 2011410"/>
                <a:gd name="connsiteY34" fmla="*/ 620627 h 995801"/>
                <a:gd name="connsiteX35" fmla="*/ 742733 w 2011410"/>
                <a:gd name="connsiteY35" fmla="*/ 623718 h 995801"/>
                <a:gd name="connsiteX36" fmla="*/ 528179 w 2011410"/>
                <a:gd name="connsiteY36" fmla="*/ 686640 h 995801"/>
                <a:gd name="connsiteX37" fmla="*/ 328154 w 2011410"/>
                <a:gd name="connsiteY37" fmla="*/ 745280 h 995801"/>
                <a:gd name="connsiteX38" fmla="*/ 136885 w 2011410"/>
                <a:gd name="connsiteY38" fmla="*/ 808928 h 995801"/>
                <a:gd name="connsiteX39" fmla="*/ 20 w 2011410"/>
                <a:gd name="connsiteY39" fmla="*/ 993606 h 995801"/>
                <a:gd name="connsiteX0" fmla="*/ 1083 w 2012473"/>
                <a:gd name="connsiteY0" fmla="*/ 993606 h 995801"/>
                <a:gd name="connsiteX1" fmla="*/ 211402 w 2012473"/>
                <a:gd name="connsiteY1" fmla="*/ 670093 h 995801"/>
                <a:gd name="connsiteX2" fmla="*/ 443516 w 2012473"/>
                <a:gd name="connsiteY2" fmla="*/ 587398 h 995801"/>
                <a:gd name="connsiteX3" fmla="*/ 705696 w 2012473"/>
                <a:gd name="connsiteY3" fmla="*/ 559303 h 995801"/>
                <a:gd name="connsiteX4" fmla="*/ 954836 w 2012473"/>
                <a:gd name="connsiteY4" fmla="*/ 523178 h 995801"/>
                <a:gd name="connsiteX5" fmla="*/ 1146587 w 2012473"/>
                <a:gd name="connsiteY5" fmla="*/ 433940 h 995801"/>
                <a:gd name="connsiteX6" fmla="*/ 1340599 w 2012473"/>
                <a:gd name="connsiteY6" fmla="*/ 266772 h 995801"/>
                <a:gd name="connsiteX7" fmla="*/ 1373936 w 2012473"/>
                <a:gd name="connsiteY7" fmla="*/ 257247 h 995801"/>
                <a:gd name="connsiteX8" fmla="*/ 1392986 w 2012473"/>
                <a:gd name="connsiteY8" fmla="*/ 219147 h 995801"/>
                <a:gd name="connsiteX9" fmla="*/ 1421561 w 2012473"/>
                <a:gd name="connsiteY9" fmla="*/ 114372 h 995801"/>
                <a:gd name="connsiteX10" fmla="*/ 1512049 w 2012473"/>
                <a:gd name="connsiteY10" fmla="*/ 23884 h 995801"/>
                <a:gd name="connsiteX11" fmla="*/ 1607299 w 2012473"/>
                <a:gd name="connsiteY11" fmla="*/ 72 h 995801"/>
                <a:gd name="connsiteX12" fmla="*/ 1764461 w 2012473"/>
                <a:gd name="connsiteY12" fmla="*/ 28647 h 995801"/>
                <a:gd name="connsiteX13" fmla="*/ 1974011 w 2012473"/>
                <a:gd name="connsiteY13" fmla="*/ 142947 h 995801"/>
                <a:gd name="connsiteX14" fmla="*/ 2012111 w 2012473"/>
                <a:gd name="connsiteY14" fmla="*/ 285822 h 995801"/>
                <a:gd name="connsiteX15" fmla="*/ 1988299 w 2012473"/>
                <a:gd name="connsiteY15" fmla="*/ 319159 h 995801"/>
                <a:gd name="connsiteX16" fmla="*/ 1912099 w 2012473"/>
                <a:gd name="connsiteY16" fmla="*/ 309634 h 995801"/>
                <a:gd name="connsiteX17" fmla="*/ 1769224 w 2012473"/>
                <a:gd name="connsiteY17" fmla="*/ 281059 h 995801"/>
                <a:gd name="connsiteX18" fmla="*/ 1721599 w 2012473"/>
                <a:gd name="connsiteY18" fmla="*/ 290584 h 995801"/>
                <a:gd name="connsiteX19" fmla="*/ 1731124 w 2012473"/>
                <a:gd name="connsiteY19" fmla="*/ 309634 h 995801"/>
                <a:gd name="connsiteX20" fmla="*/ 1812086 w 2012473"/>
                <a:gd name="connsiteY20" fmla="*/ 333447 h 995801"/>
                <a:gd name="connsiteX21" fmla="*/ 1912099 w 2012473"/>
                <a:gd name="connsiteY21" fmla="*/ 352497 h 995801"/>
                <a:gd name="connsiteX22" fmla="*/ 1978774 w 2012473"/>
                <a:gd name="connsiteY22" fmla="*/ 371547 h 995801"/>
                <a:gd name="connsiteX23" fmla="*/ 1950199 w 2012473"/>
                <a:gd name="connsiteY23" fmla="*/ 447747 h 995801"/>
                <a:gd name="connsiteX24" fmla="*/ 1802561 w 2012473"/>
                <a:gd name="connsiteY24" fmla="*/ 557284 h 995801"/>
                <a:gd name="connsiteX25" fmla="*/ 1659686 w 2012473"/>
                <a:gd name="connsiteY25" fmla="*/ 595384 h 995801"/>
                <a:gd name="connsiteX26" fmla="*/ 1545386 w 2012473"/>
                <a:gd name="connsiteY26" fmla="*/ 576334 h 995801"/>
                <a:gd name="connsiteX27" fmla="*/ 1459661 w 2012473"/>
                <a:gd name="connsiteY27" fmla="*/ 504897 h 995801"/>
                <a:gd name="connsiteX28" fmla="*/ 1402511 w 2012473"/>
                <a:gd name="connsiteY28" fmla="*/ 452509 h 995801"/>
                <a:gd name="connsiteX29" fmla="*/ 1388224 w 2012473"/>
                <a:gd name="connsiteY29" fmla="*/ 404884 h 995801"/>
                <a:gd name="connsiteX30" fmla="*/ 1364411 w 2012473"/>
                <a:gd name="connsiteY30" fmla="*/ 400122 h 995801"/>
                <a:gd name="connsiteX31" fmla="*/ 1278686 w 2012473"/>
                <a:gd name="connsiteY31" fmla="*/ 400122 h 995801"/>
                <a:gd name="connsiteX32" fmla="*/ 1148850 w 2012473"/>
                <a:gd name="connsiteY32" fmla="*/ 480073 h 995801"/>
                <a:gd name="connsiteX33" fmla="*/ 986923 w 2012473"/>
                <a:gd name="connsiteY33" fmla="*/ 576572 h 995801"/>
                <a:gd name="connsiteX34" fmla="*/ 716407 w 2012473"/>
                <a:gd name="connsiteY34" fmla="*/ 620627 h 995801"/>
                <a:gd name="connsiteX35" fmla="*/ 743796 w 2012473"/>
                <a:gd name="connsiteY35" fmla="*/ 623718 h 995801"/>
                <a:gd name="connsiteX36" fmla="*/ 529242 w 2012473"/>
                <a:gd name="connsiteY36" fmla="*/ 686640 h 995801"/>
                <a:gd name="connsiteX37" fmla="*/ 329217 w 2012473"/>
                <a:gd name="connsiteY37" fmla="*/ 745280 h 995801"/>
                <a:gd name="connsiteX38" fmla="*/ 137948 w 2012473"/>
                <a:gd name="connsiteY38" fmla="*/ 808928 h 995801"/>
                <a:gd name="connsiteX39" fmla="*/ 1083 w 2012473"/>
                <a:gd name="connsiteY39" fmla="*/ 993606 h 995801"/>
                <a:gd name="connsiteX0" fmla="*/ 1083 w 2012473"/>
                <a:gd name="connsiteY0" fmla="*/ 993606 h 995801"/>
                <a:gd name="connsiteX1" fmla="*/ 211402 w 2012473"/>
                <a:gd name="connsiteY1" fmla="*/ 670093 h 995801"/>
                <a:gd name="connsiteX2" fmla="*/ 486619 w 2012473"/>
                <a:gd name="connsiteY2" fmla="*/ 608950 h 995801"/>
                <a:gd name="connsiteX3" fmla="*/ 705696 w 2012473"/>
                <a:gd name="connsiteY3" fmla="*/ 559303 h 995801"/>
                <a:gd name="connsiteX4" fmla="*/ 954836 w 2012473"/>
                <a:gd name="connsiteY4" fmla="*/ 523178 h 995801"/>
                <a:gd name="connsiteX5" fmla="*/ 1146587 w 2012473"/>
                <a:gd name="connsiteY5" fmla="*/ 433940 h 995801"/>
                <a:gd name="connsiteX6" fmla="*/ 1340599 w 2012473"/>
                <a:gd name="connsiteY6" fmla="*/ 266772 h 995801"/>
                <a:gd name="connsiteX7" fmla="*/ 1373936 w 2012473"/>
                <a:gd name="connsiteY7" fmla="*/ 257247 h 995801"/>
                <a:gd name="connsiteX8" fmla="*/ 1392986 w 2012473"/>
                <a:gd name="connsiteY8" fmla="*/ 219147 h 995801"/>
                <a:gd name="connsiteX9" fmla="*/ 1421561 w 2012473"/>
                <a:gd name="connsiteY9" fmla="*/ 114372 h 995801"/>
                <a:gd name="connsiteX10" fmla="*/ 1512049 w 2012473"/>
                <a:gd name="connsiteY10" fmla="*/ 23884 h 995801"/>
                <a:gd name="connsiteX11" fmla="*/ 1607299 w 2012473"/>
                <a:gd name="connsiteY11" fmla="*/ 72 h 995801"/>
                <a:gd name="connsiteX12" fmla="*/ 1764461 w 2012473"/>
                <a:gd name="connsiteY12" fmla="*/ 28647 h 995801"/>
                <a:gd name="connsiteX13" fmla="*/ 1974011 w 2012473"/>
                <a:gd name="connsiteY13" fmla="*/ 142947 h 995801"/>
                <a:gd name="connsiteX14" fmla="*/ 2012111 w 2012473"/>
                <a:gd name="connsiteY14" fmla="*/ 285822 h 995801"/>
                <a:gd name="connsiteX15" fmla="*/ 1988299 w 2012473"/>
                <a:gd name="connsiteY15" fmla="*/ 319159 h 995801"/>
                <a:gd name="connsiteX16" fmla="*/ 1912099 w 2012473"/>
                <a:gd name="connsiteY16" fmla="*/ 309634 h 995801"/>
                <a:gd name="connsiteX17" fmla="*/ 1769224 w 2012473"/>
                <a:gd name="connsiteY17" fmla="*/ 281059 h 995801"/>
                <a:gd name="connsiteX18" fmla="*/ 1721599 w 2012473"/>
                <a:gd name="connsiteY18" fmla="*/ 290584 h 995801"/>
                <a:gd name="connsiteX19" fmla="*/ 1731124 w 2012473"/>
                <a:gd name="connsiteY19" fmla="*/ 309634 h 995801"/>
                <a:gd name="connsiteX20" fmla="*/ 1812086 w 2012473"/>
                <a:gd name="connsiteY20" fmla="*/ 333447 h 995801"/>
                <a:gd name="connsiteX21" fmla="*/ 1912099 w 2012473"/>
                <a:gd name="connsiteY21" fmla="*/ 352497 h 995801"/>
                <a:gd name="connsiteX22" fmla="*/ 1978774 w 2012473"/>
                <a:gd name="connsiteY22" fmla="*/ 371547 h 995801"/>
                <a:gd name="connsiteX23" fmla="*/ 1950199 w 2012473"/>
                <a:gd name="connsiteY23" fmla="*/ 447747 h 995801"/>
                <a:gd name="connsiteX24" fmla="*/ 1802561 w 2012473"/>
                <a:gd name="connsiteY24" fmla="*/ 557284 h 995801"/>
                <a:gd name="connsiteX25" fmla="*/ 1659686 w 2012473"/>
                <a:gd name="connsiteY25" fmla="*/ 595384 h 995801"/>
                <a:gd name="connsiteX26" fmla="*/ 1545386 w 2012473"/>
                <a:gd name="connsiteY26" fmla="*/ 576334 h 995801"/>
                <a:gd name="connsiteX27" fmla="*/ 1459661 w 2012473"/>
                <a:gd name="connsiteY27" fmla="*/ 504897 h 995801"/>
                <a:gd name="connsiteX28" fmla="*/ 1402511 w 2012473"/>
                <a:gd name="connsiteY28" fmla="*/ 452509 h 995801"/>
                <a:gd name="connsiteX29" fmla="*/ 1388224 w 2012473"/>
                <a:gd name="connsiteY29" fmla="*/ 404884 h 995801"/>
                <a:gd name="connsiteX30" fmla="*/ 1364411 w 2012473"/>
                <a:gd name="connsiteY30" fmla="*/ 400122 h 995801"/>
                <a:gd name="connsiteX31" fmla="*/ 1278686 w 2012473"/>
                <a:gd name="connsiteY31" fmla="*/ 400122 h 995801"/>
                <a:gd name="connsiteX32" fmla="*/ 1148850 w 2012473"/>
                <a:gd name="connsiteY32" fmla="*/ 480073 h 995801"/>
                <a:gd name="connsiteX33" fmla="*/ 986923 w 2012473"/>
                <a:gd name="connsiteY33" fmla="*/ 576572 h 995801"/>
                <a:gd name="connsiteX34" fmla="*/ 716407 w 2012473"/>
                <a:gd name="connsiteY34" fmla="*/ 620627 h 995801"/>
                <a:gd name="connsiteX35" fmla="*/ 743796 w 2012473"/>
                <a:gd name="connsiteY35" fmla="*/ 623718 h 995801"/>
                <a:gd name="connsiteX36" fmla="*/ 529242 w 2012473"/>
                <a:gd name="connsiteY36" fmla="*/ 686640 h 995801"/>
                <a:gd name="connsiteX37" fmla="*/ 329217 w 2012473"/>
                <a:gd name="connsiteY37" fmla="*/ 745280 h 995801"/>
                <a:gd name="connsiteX38" fmla="*/ 137948 w 2012473"/>
                <a:gd name="connsiteY38" fmla="*/ 808928 h 995801"/>
                <a:gd name="connsiteX39" fmla="*/ 1083 w 2012473"/>
                <a:gd name="connsiteY39" fmla="*/ 993606 h 995801"/>
                <a:gd name="connsiteX0" fmla="*/ 2058 w 2013448"/>
                <a:gd name="connsiteY0" fmla="*/ 993606 h 995226"/>
                <a:gd name="connsiteX1" fmla="*/ 244705 w 2013448"/>
                <a:gd name="connsiteY1" fmla="*/ 691645 h 995226"/>
                <a:gd name="connsiteX2" fmla="*/ 487594 w 2013448"/>
                <a:gd name="connsiteY2" fmla="*/ 608950 h 995226"/>
                <a:gd name="connsiteX3" fmla="*/ 706671 w 2013448"/>
                <a:gd name="connsiteY3" fmla="*/ 559303 h 995226"/>
                <a:gd name="connsiteX4" fmla="*/ 955811 w 2013448"/>
                <a:gd name="connsiteY4" fmla="*/ 523178 h 995226"/>
                <a:gd name="connsiteX5" fmla="*/ 1147562 w 2013448"/>
                <a:gd name="connsiteY5" fmla="*/ 433940 h 995226"/>
                <a:gd name="connsiteX6" fmla="*/ 1341574 w 2013448"/>
                <a:gd name="connsiteY6" fmla="*/ 266772 h 995226"/>
                <a:gd name="connsiteX7" fmla="*/ 1374911 w 2013448"/>
                <a:gd name="connsiteY7" fmla="*/ 257247 h 995226"/>
                <a:gd name="connsiteX8" fmla="*/ 1393961 w 2013448"/>
                <a:gd name="connsiteY8" fmla="*/ 219147 h 995226"/>
                <a:gd name="connsiteX9" fmla="*/ 1422536 w 2013448"/>
                <a:gd name="connsiteY9" fmla="*/ 114372 h 995226"/>
                <a:gd name="connsiteX10" fmla="*/ 1513024 w 2013448"/>
                <a:gd name="connsiteY10" fmla="*/ 23884 h 995226"/>
                <a:gd name="connsiteX11" fmla="*/ 1608274 w 2013448"/>
                <a:gd name="connsiteY11" fmla="*/ 72 h 995226"/>
                <a:gd name="connsiteX12" fmla="*/ 1765436 w 2013448"/>
                <a:gd name="connsiteY12" fmla="*/ 28647 h 995226"/>
                <a:gd name="connsiteX13" fmla="*/ 1974986 w 2013448"/>
                <a:gd name="connsiteY13" fmla="*/ 142947 h 995226"/>
                <a:gd name="connsiteX14" fmla="*/ 2013086 w 2013448"/>
                <a:gd name="connsiteY14" fmla="*/ 285822 h 995226"/>
                <a:gd name="connsiteX15" fmla="*/ 1989274 w 2013448"/>
                <a:gd name="connsiteY15" fmla="*/ 319159 h 995226"/>
                <a:gd name="connsiteX16" fmla="*/ 1913074 w 2013448"/>
                <a:gd name="connsiteY16" fmla="*/ 309634 h 995226"/>
                <a:gd name="connsiteX17" fmla="*/ 1770199 w 2013448"/>
                <a:gd name="connsiteY17" fmla="*/ 281059 h 995226"/>
                <a:gd name="connsiteX18" fmla="*/ 1722574 w 2013448"/>
                <a:gd name="connsiteY18" fmla="*/ 290584 h 995226"/>
                <a:gd name="connsiteX19" fmla="*/ 1732099 w 2013448"/>
                <a:gd name="connsiteY19" fmla="*/ 309634 h 995226"/>
                <a:gd name="connsiteX20" fmla="*/ 1813061 w 2013448"/>
                <a:gd name="connsiteY20" fmla="*/ 333447 h 995226"/>
                <a:gd name="connsiteX21" fmla="*/ 1913074 w 2013448"/>
                <a:gd name="connsiteY21" fmla="*/ 352497 h 995226"/>
                <a:gd name="connsiteX22" fmla="*/ 1979749 w 2013448"/>
                <a:gd name="connsiteY22" fmla="*/ 371547 h 995226"/>
                <a:gd name="connsiteX23" fmla="*/ 1951174 w 2013448"/>
                <a:gd name="connsiteY23" fmla="*/ 447747 h 995226"/>
                <a:gd name="connsiteX24" fmla="*/ 1803536 w 2013448"/>
                <a:gd name="connsiteY24" fmla="*/ 557284 h 995226"/>
                <a:gd name="connsiteX25" fmla="*/ 1660661 w 2013448"/>
                <a:gd name="connsiteY25" fmla="*/ 595384 h 995226"/>
                <a:gd name="connsiteX26" fmla="*/ 1546361 w 2013448"/>
                <a:gd name="connsiteY26" fmla="*/ 576334 h 995226"/>
                <a:gd name="connsiteX27" fmla="*/ 1460636 w 2013448"/>
                <a:gd name="connsiteY27" fmla="*/ 504897 h 995226"/>
                <a:gd name="connsiteX28" fmla="*/ 1403486 w 2013448"/>
                <a:gd name="connsiteY28" fmla="*/ 452509 h 995226"/>
                <a:gd name="connsiteX29" fmla="*/ 1389199 w 2013448"/>
                <a:gd name="connsiteY29" fmla="*/ 404884 h 995226"/>
                <a:gd name="connsiteX30" fmla="*/ 1365386 w 2013448"/>
                <a:gd name="connsiteY30" fmla="*/ 400122 h 995226"/>
                <a:gd name="connsiteX31" fmla="*/ 1279661 w 2013448"/>
                <a:gd name="connsiteY31" fmla="*/ 400122 h 995226"/>
                <a:gd name="connsiteX32" fmla="*/ 1149825 w 2013448"/>
                <a:gd name="connsiteY32" fmla="*/ 480073 h 995226"/>
                <a:gd name="connsiteX33" fmla="*/ 987898 w 2013448"/>
                <a:gd name="connsiteY33" fmla="*/ 576572 h 995226"/>
                <a:gd name="connsiteX34" fmla="*/ 717382 w 2013448"/>
                <a:gd name="connsiteY34" fmla="*/ 620627 h 995226"/>
                <a:gd name="connsiteX35" fmla="*/ 744771 w 2013448"/>
                <a:gd name="connsiteY35" fmla="*/ 623718 h 995226"/>
                <a:gd name="connsiteX36" fmla="*/ 530217 w 2013448"/>
                <a:gd name="connsiteY36" fmla="*/ 686640 h 995226"/>
                <a:gd name="connsiteX37" fmla="*/ 330192 w 2013448"/>
                <a:gd name="connsiteY37" fmla="*/ 745280 h 995226"/>
                <a:gd name="connsiteX38" fmla="*/ 138923 w 2013448"/>
                <a:gd name="connsiteY38" fmla="*/ 808928 h 995226"/>
                <a:gd name="connsiteX39" fmla="*/ 2058 w 2013448"/>
                <a:gd name="connsiteY39" fmla="*/ 993606 h 995226"/>
                <a:gd name="connsiteX0" fmla="*/ 5511 w 2016901"/>
                <a:gd name="connsiteY0" fmla="*/ 993606 h 994887"/>
                <a:gd name="connsiteX1" fmla="*/ 248158 w 2016901"/>
                <a:gd name="connsiteY1" fmla="*/ 691645 h 994887"/>
                <a:gd name="connsiteX2" fmla="*/ 491047 w 2016901"/>
                <a:gd name="connsiteY2" fmla="*/ 608950 h 994887"/>
                <a:gd name="connsiteX3" fmla="*/ 710124 w 2016901"/>
                <a:gd name="connsiteY3" fmla="*/ 559303 h 994887"/>
                <a:gd name="connsiteX4" fmla="*/ 959264 w 2016901"/>
                <a:gd name="connsiteY4" fmla="*/ 523178 h 994887"/>
                <a:gd name="connsiteX5" fmla="*/ 1151015 w 2016901"/>
                <a:gd name="connsiteY5" fmla="*/ 433940 h 994887"/>
                <a:gd name="connsiteX6" fmla="*/ 1345027 w 2016901"/>
                <a:gd name="connsiteY6" fmla="*/ 266772 h 994887"/>
                <a:gd name="connsiteX7" fmla="*/ 1378364 w 2016901"/>
                <a:gd name="connsiteY7" fmla="*/ 257247 h 994887"/>
                <a:gd name="connsiteX8" fmla="*/ 1397414 w 2016901"/>
                <a:gd name="connsiteY8" fmla="*/ 219147 h 994887"/>
                <a:gd name="connsiteX9" fmla="*/ 1425989 w 2016901"/>
                <a:gd name="connsiteY9" fmla="*/ 114372 h 994887"/>
                <a:gd name="connsiteX10" fmla="*/ 1516477 w 2016901"/>
                <a:gd name="connsiteY10" fmla="*/ 23884 h 994887"/>
                <a:gd name="connsiteX11" fmla="*/ 1611727 w 2016901"/>
                <a:gd name="connsiteY11" fmla="*/ 72 h 994887"/>
                <a:gd name="connsiteX12" fmla="*/ 1768889 w 2016901"/>
                <a:gd name="connsiteY12" fmla="*/ 28647 h 994887"/>
                <a:gd name="connsiteX13" fmla="*/ 1978439 w 2016901"/>
                <a:gd name="connsiteY13" fmla="*/ 142947 h 994887"/>
                <a:gd name="connsiteX14" fmla="*/ 2016539 w 2016901"/>
                <a:gd name="connsiteY14" fmla="*/ 285822 h 994887"/>
                <a:gd name="connsiteX15" fmla="*/ 1992727 w 2016901"/>
                <a:gd name="connsiteY15" fmla="*/ 319159 h 994887"/>
                <a:gd name="connsiteX16" fmla="*/ 1916527 w 2016901"/>
                <a:gd name="connsiteY16" fmla="*/ 309634 h 994887"/>
                <a:gd name="connsiteX17" fmla="*/ 1773652 w 2016901"/>
                <a:gd name="connsiteY17" fmla="*/ 281059 h 994887"/>
                <a:gd name="connsiteX18" fmla="*/ 1726027 w 2016901"/>
                <a:gd name="connsiteY18" fmla="*/ 290584 h 994887"/>
                <a:gd name="connsiteX19" fmla="*/ 1735552 w 2016901"/>
                <a:gd name="connsiteY19" fmla="*/ 309634 h 994887"/>
                <a:gd name="connsiteX20" fmla="*/ 1816514 w 2016901"/>
                <a:gd name="connsiteY20" fmla="*/ 333447 h 994887"/>
                <a:gd name="connsiteX21" fmla="*/ 1916527 w 2016901"/>
                <a:gd name="connsiteY21" fmla="*/ 352497 h 994887"/>
                <a:gd name="connsiteX22" fmla="*/ 1983202 w 2016901"/>
                <a:gd name="connsiteY22" fmla="*/ 371547 h 994887"/>
                <a:gd name="connsiteX23" fmla="*/ 1954627 w 2016901"/>
                <a:gd name="connsiteY23" fmla="*/ 447747 h 994887"/>
                <a:gd name="connsiteX24" fmla="*/ 1806989 w 2016901"/>
                <a:gd name="connsiteY24" fmla="*/ 557284 h 994887"/>
                <a:gd name="connsiteX25" fmla="*/ 1664114 w 2016901"/>
                <a:gd name="connsiteY25" fmla="*/ 595384 h 994887"/>
                <a:gd name="connsiteX26" fmla="*/ 1549814 w 2016901"/>
                <a:gd name="connsiteY26" fmla="*/ 576334 h 994887"/>
                <a:gd name="connsiteX27" fmla="*/ 1464089 w 2016901"/>
                <a:gd name="connsiteY27" fmla="*/ 504897 h 994887"/>
                <a:gd name="connsiteX28" fmla="*/ 1406939 w 2016901"/>
                <a:gd name="connsiteY28" fmla="*/ 452509 h 994887"/>
                <a:gd name="connsiteX29" fmla="*/ 1392652 w 2016901"/>
                <a:gd name="connsiteY29" fmla="*/ 404884 h 994887"/>
                <a:gd name="connsiteX30" fmla="*/ 1368839 w 2016901"/>
                <a:gd name="connsiteY30" fmla="*/ 400122 h 994887"/>
                <a:gd name="connsiteX31" fmla="*/ 1283114 w 2016901"/>
                <a:gd name="connsiteY31" fmla="*/ 400122 h 994887"/>
                <a:gd name="connsiteX32" fmla="*/ 1153278 w 2016901"/>
                <a:gd name="connsiteY32" fmla="*/ 480073 h 994887"/>
                <a:gd name="connsiteX33" fmla="*/ 991351 w 2016901"/>
                <a:gd name="connsiteY33" fmla="*/ 576572 h 994887"/>
                <a:gd name="connsiteX34" fmla="*/ 720835 w 2016901"/>
                <a:gd name="connsiteY34" fmla="*/ 620627 h 994887"/>
                <a:gd name="connsiteX35" fmla="*/ 748224 w 2016901"/>
                <a:gd name="connsiteY35" fmla="*/ 623718 h 994887"/>
                <a:gd name="connsiteX36" fmla="*/ 533670 w 2016901"/>
                <a:gd name="connsiteY36" fmla="*/ 686640 h 994887"/>
                <a:gd name="connsiteX37" fmla="*/ 333645 w 2016901"/>
                <a:gd name="connsiteY37" fmla="*/ 745280 h 994887"/>
                <a:gd name="connsiteX38" fmla="*/ 99273 w 2016901"/>
                <a:gd name="connsiteY38" fmla="*/ 798153 h 994887"/>
                <a:gd name="connsiteX39" fmla="*/ 5511 w 2016901"/>
                <a:gd name="connsiteY39" fmla="*/ 993606 h 994887"/>
                <a:gd name="connsiteX0" fmla="*/ 572 w 2011962"/>
                <a:gd name="connsiteY0" fmla="*/ 993606 h 1001026"/>
                <a:gd name="connsiteX1" fmla="*/ 243219 w 2011962"/>
                <a:gd name="connsiteY1" fmla="*/ 691645 h 1001026"/>
                <a:gd name="connsiteX2" fmla="*/ 486108 w 2011962"/>
                <a:gd name="connsiteY2" fmla="*/ 608950 h 1001026"/>
                <a:gd name="connsiteX3" fmla="*/ 705185 w 2011962"/>
                <a:gd name="connsiteY3" fmla="*/ 559303 h 1001026"/>
                <a:gd name="connsiteX4" fmla="*/ 954325 w 2011962"/>
                <a:gd name="connsiteY4" fmla="*/ 523178 h 1001026"/>
                <a:gd name="connsiteX5" fmla="*/ 1146076 w 2011962"/>
                <a:gd name="connsiteY5" fmla="*/ 433940 h 1001026"/>
                <a:gd name="connsiteX6" fmla="*/ 1340088 w 2011962"/>
                <a:gd name="connsiteY6" fmla="*/ 266772 h 1001026"/>
                <a:gd name="connsiteX7" fmla="*/ 1373425 w 2011962"/>
                <a:gd name="connsiteY7" fmla="*/ 257247 h 1001026"/>
                <a:gd name="connsiteX8" fmla="*/ 1392475 w 2011962"/>
                <a:gd name="connsiteY8" fmla="*/ 219147 h 1001026"/>
                <a:gd name="connsiteX9" fmla="*/ 1421050 w 2011962"/>
                <a:gd name="connsiteY9" fmla="*/ 114372 h 1001026"/>
                <a:gd name="connsiteX10" fmla="*/ 1511538 w 2011962"/>
                <a:gd name="connsiteY10" fmla="*/ 23884 h 1001026"/>
                <a:gd name="connsiteX11" fmla="*/ 1606788 w 2011962"/>
                <a:gd name="connsiteY11" fmla="*/ 72 h 1001026"/>
                <a:gd name="connsiteX12" fmla="*/ 1763950 w 2011962"/>
                <a:gd name="connsiteY12" fmla="*/ 28647 h 1001026"/>
                <a:gd name="connsiteX13" fmla="*/ 1973500 w 2011962"/>
                <a:gd name="connsiteY13" fmla="*/ 142947 h 1001026"/>
                <a:gd name="connsiteX14" fmla="*/ 2011600 w 2011962"/>
                <a:gd name="connsiteY14" fmla="*/ 285822 h 1001026"/>
                <a:gd name="connsiteX15" fmla="*/ 1987788 w 2011962"/>
                <a:gd name="connsiteY15" fmla="*/ 319159 h 1001026"/>
                <a:gd name="connsiteX16" fmla="*/ 1911588 w 2011962"/>
                <a:gd name="connsiteY16" fmla="*/ 309634 h 1001026"/>
                <a:gd name="connsiteX17" fmla="*/ 1768713 w 2011962"/>
                <a:gd name="connsiteY17" fmla="*/ 281059 h 1001026"/>
                <a:gd name="connsiteX18" fmla="*/ 1721088 w 2011962"/>
                <a:gd name="connsiteY18" fmla="*/ 290584 h 1001026"/>
                <a:gd name="connsiteX19" fmla="*/ 1730613 w 2011962"/>
                <a:gd name="connsiteY19" fmla="*/ 309634 h 1001026"/>
                <a:gd name="connsiteX20" fmla="*/ 1811575 w 2011962"/>
                <a:gd name="connsiteY20" fmla="*/ 333447 h 1001026"/>
                <a:gd name="connsiteX21" fmla="*/ 1911588 w 2011962"/>
                <a:gd name="connsiteY21" fmla="*/ 352497 h 1001026"/>
                <a:gd name="connsiteX22" fmla="*/ 1978263 w 2011962"/>
                <a:gd name="connsiteY22" fmla="*/ 371547 h 1001026"/>
                <a:gd name="connsiteX23" fmla="*/ 1949688 w 2011962"/>
                <a:gd name="connsiteY23" fmla="*/ 447747 h 1001026"/>
                <a:gd name="connsiteX24" fmla="*/ 1802050 w 2011962"/>
                <a:gd name="connsiteY24" fmla="*/ 557284 h 1001026"/>
                <a:gd name="connsiteX25" fmla="*/ 1659175 w 2011962"/>
                <a:gd name="connsiteY25" fmla="*/ 595384 h 1001026"/>
                <a:gd name="connsiteX26" fmla="*/ 1544875 w 2011962"/>
                <a:gd name="connsiteY26" fmla="*/ 576334 h 1001026"/>
                <a:gd name="connsiteX27" fmla="*/ 1459150 w 2011962"/>
                <a:gd name="connsiteY27" fmla="*/ 504897 h 1001026"/>
                <a:gd name="connsiteX28" fmla="*/ 1402000 w 2011962"/>
                <a:gd name="connsiteY28" fmla="*/ 452509 h 1001026"/>
                <a:gd name="connsiteX29" fmla="*/ 1387713 w 2011962"/>
                <a:gd name="connsiteY29" fmla="*/ 404884 h 1001026"/>
                <a:gd name="connsiteX30" fmla="*/ 1363900 w 2011962"/>
                <a:gd name="connsiteY30" fmla="*/ 400122 h 1001026"/>
                <a:gd name="connsiteX31" fmla="*/ 1278175 w 2011962"/>
                <a:gd name="connsiteY31" fmla="*/ 400122 h 1001026"/>
                <a:gd name="connsiteX32" fmla="*/ 1148339 w 2011962"/>
                <a:gd name="connsiteY32" fmla="*/ 480073 h 1001026"/>
                <a:gd name="connsiteX33" fmla="*/ 986412 w 2011962"/>
                <a:gd name="connsiteY33" fmla="*/ 576572 h 1001026"/>
                <a:gd name="connsiteX34" fmla="*/ 715896 w 2011962"/>
                <a:gd name="connsiteY34" fmla="*/ 620627 h 1001026"/>
                <a:gd name="connsiteX35" fmla="*/ 743285 w 2011962"/>
                <a:gd name="connsiteY35" fmla="*/ 623718 h 1001026"/>
                <a:gd name="connsiteX36" fmla="*/ 528731 w 2011962"/>
                <a:gd name="connsiteY36" fmla="*/ 686640 h 1001026"/>
                <a:gd name="connsiteX37" fmla="*/ 328706 w 2011962"/>
                <a:gd name="connsiteY37" fmla="*/ 745280 h 1001026"/>
                <a:gd name="connsiteX38" fmla="*/ 180540 w 2011962"/>
                <a:gd name="connsiteY38" fmla="*/ 895137 h 1001026"/>
                <a:gd name="connsiteX39" fmla="*/ 572 w 2011962"/>
                <a:gd name="connsiteY39" fmla="*/ 993606 h 1001026"/>
                <a:gd name="connsiteX0" fmla="*/ 828 w 2012218"/>
                <a:gd name="connsiteY0" fmla="*/ 993606 h 996636"/>
                <a:gd name="connsiteX1" fmla="*/ 243475 w 2012218"/>
                <a:gd name="connsiteY1" fmla="*/ 691645 h 996636"/>
                <a:gd name="connsiteX2" fmla="*/ 486364 w 2012218"/>
                <a:gd name="connsiteY2" fmla="*/ 608950 h 996636"/>
                <a:gd name="connsiteX3" fmla="*/ 705441 w 2012218"/>
                <a:gd name="connsiteY3" fmla="*/ 559303 h 996636"/>
                <a:gd name="connsiteX4" fmla="*/ 954581 w 2012218"/>
                <a:gd name="connsiteY4" fmla="*/ 523178 h 996636"/>
                <a:gd name="connsiteX5" fmla="*/ 1146332 w 2012218"/>
                <a:gd name="connsiteY5" fmla="*/ 433940 h 996636"/>
                <a:gd name="connsiteX6" fmla="*/ 1340344 w 2012218"/>
                <a:gd name="connsiteY6" fmla="*/ 266772 h 996636"/>
                <a:gd name="connsiteX7" fmla="*/ 1373681 w 2012218"/>
                <a:gd name="connsiteY7" fmla="*/ 257247 h 996636"/>
                <a:gd name="connsiteX8" fmla="*/ 1392731 w 2012218"/>
                <a:gd name="connsiteY8" fmla="*/ 219147 h 996636"/>
                <a:gd name="connsiteX9" fmla="*/ 1421306 w 2012218"/>
                <a:gd name="connsiteY9" fmla="*/ 114372 h 996636"/>
                <a:gd name="connsiteX10" fmla="*/ 1511794 w 2012218"/>
                <a:gd name="connsiteY10" fmla="*/ 23884 h 996636"/>
                <a:gd name="connsiteX11" fmla="*/ 1607044 w 2012218"/>
                <a:gd name="connsiteY11" fmla="*/ 72 h 996636"/>
                <a:gd name="connsiteX12" fmla="*/ 1764206 w 2012218"/>
                <a:gd name="connsiteY12" fmla="*/ 28647 h 996636"/>
                <a:gd name="connsiteX13" fmla="*/ 1973756 w 2012218"/>
                <a:gd name="connsiteY13" fmla="*/ 142947 h 996636"/>
                <a:gd name="connsiteX14" fmla="*/ 2011856 w 2012218"/>
                <a:gd name="connsiteY14" fmla="*/ 285822 h 996636"/>
                <a:gd name="connsiteX15" fmla="*/ 1988044 w 2012218"/>
                <a:gd name="connsiteY15" fmla="*/ 319159 h 996636"/>
                <a:gd name="connsiteX16" fmla="*/ 1911844 w 2012218"/>
                <a:gd name="connsiteY16" fmla="*/ 309634 h 996636"/>
                <a:gd name="connsiteX17" fmla="*/ 1768969 w 2012218"/>
                <a:gd name="connsiteY17" fmla="*/ 281059 h 996636"/>
                <a:gd name="connsiteX18" fmla="*/ 1721344 w 2012218"/>
                <a:gd name="connsiteY18" fmla="*/ 290584 h 996636"/>
                <a:gd name="connsiteX19" fmla="*/ 1730869 w 2012218"/>
                <a:gd name="connsiteY19" fmla="*/ 309634 h 996636"/>
                <a:gd name="connsiteX20" fmla="*/ 1811831 w 2012218"/>
                <a:gd name="connsiteY20" fmla="*/ 333447 h 996636"/>
                <a:gd name="connsiteX21" fmla="*/ 1911844 w 2012218"/>
                <a:gd name="connsiteY21" fmla="*/ 352497 h 996636"/>
                <a:gd name="connsiteX22" fmla="*/ 1978519 w 2012218"/>
                <a:gd name="connsiteY22" fmla="*/ 371547 h 996636"/>
                <a:gd name="connsiteX23" fmla="*/ 1949944 w 2012218"/>
                <a:gd name="connsiteY23" fmla="*/ 447747 h 996636"/>
                <a:gd name="connsiteX24" fmla="*/ 1802306 w 2012218"/>
                <a:gd name="connsiteY24" fmla="*/ 557284 h 996636"/>
                <a:gd name="connsiteX25" fmla="*/ 1659431 w 2012218"/>
                <a:gd name="connsiteY25" fmla="*/ 595384 h 996636"/>
                <a:gd name="connsiteX26" fmla="*/ 1545131 w 2012218"/>
                <a:gd name="connsiteY26" fmla="*/ 576334 h 996636"/>
                <a:gd name="connsiteX27" fmla="*/ 1459406 w 2012218"/>
                <a:gd name="connsiteY27" fmla="*/ 504897 h 996636"/>
                <a:gd name="connsiteX28" fmla="*/ 1402256 w 2012218"/>
                <a:gd name="connsiteY28" fmla="*/ 452509 h 996636"/>
                <a:gd name="connsiteX29" fmla="*/ 1387969 w 2012218"/>
                <a:gd name="connsiteY29" fmla="*/ 404884 h 996636"/>
                <a:gd name="connsiteX30" fmla="*/ 1364156 w 2012218"/>
                <a:gd name="connsiteY30" fmla="*/ 400122 h 996636"/>
                <a:gd name="connsiteX31" fmla="*/ 1278431 w 2012218"/>
                <a:gd name="connsiteY31" fmla="*/ 400122 h 996636"/>
                <a:gd name="connsiteX32" fmla="*/ 1148595 w 2012218"/>
                <a:gd name="connsiteY32" fmla="*/ 480073 h 996636"/>
                <a:gd name="connsiteX33" fmla="*/ 986668 w 2012218"/>
                <a:gd name="connsiteY33" fmla="*/ 576572 h 996636"/>
                <a:gd name="connsiteX34" fmla="*/ 716152 w 2012218"/>
                <a:gd name="connsiteY34" fmla="*/ 620627 h 996636"/>
                <a:gd name="connsiteX35" fmla="*/ 743541 w 2012218"/>
                <a:gd name="connsiteY35" fmla="*/ 623718 h 996636"/>
                <a:gd name="connsiteX36" fmla="*/ 528987 w 2012218"/>
                <a:gd name="connsiteY36" fmla="*/ 686640 h 996636"/>
                <a:gd name="connsiteX37" fmla="*/ 328962 w 2012218"/>
                <a:gd name="connsiteY37" fmla="*/ 745280 h 996636"/>
                <a:gd name="connsiteX38" fmla="*/ 170021 w 2012218"/>
                <a:gd name="connsiteY38" fmla="*/ 841257 h 996636"/>
                <a:gd name="connsiteX39" fmla="*/ 828 w 2012218"/>
                <a:gd name="connsiteY39" fmla="*/ 993606 h 996636"/>
                <a:gd name="connsiteX0" fmla="*/ 1124 w 1969411"/>
                <a:gd name="connsiteY0" fmla="*/ 1004383 h 1007248"/>
                <a:gd name="connsiteX1" fmla="*/ 200668 w 1969411"/>
                <a:gd name="connsiteY1" fmla="*/ 691645 h 1007248"/>
                <a:gd name="connsiteX2" fmla="*/ 443557 w 1969411"/>
                <a:gd name="connsiteY2" fmla="*/ 608950 h 1007248"/>
                <a:gd name="connsiteX3" fmla="*/ 662634 w 1969411"/>
                <a:gd name="connsiteY3" fmla="*/ 559303 h 1007248"/>
                <a:gd name="connsiteX4" fmla="*/ 911774 w 1969411"/>
                <a:gd name="connsiteY4" fmla="*/ 523178 h 1007248"/>
                <a:gd name="connsiteX5" fmla="*/ 1103525 w 1969411"/>
                <a:gd name="connsiteY5" fmla="*/ 433940 h 1007248"/>
                <a:gd name="connsiteX6" fmla="*/ 1297537 w 1969411"/>
                <a:gd name="connsiteY6" fmla="*/ 266772 h 1007248"/>
                <a:gd name="connsiteX7" fmla="*/ 1330874 w 1969411"/>
                <a:gd name="connsiteY7" fmla="*/ 257247 h 1007248"/>
                <a:gd name="connsiteX8" fmla="*/ 1349924 w 1969411"/>
                <a:gd name="connsiteY8" fmla="*/ 219147 h 1007248"/>
                <a:gd name="connsiteX9" fmla="*/ 1378499 w 1969411"/>
                <a:gd name="connsiteY9" fmla="*/ 114372 h 1007248"/>
                <a:gd name="connsiteX10" fmla="*/ 1468987 w 1969411"/>
                <a:gd name="connsiteY10" fmla="*/ 23884 h 1007248"/>
                <a:gd name="connsiteX11" fmla="*/ 1564237 w 1969411"/>
                <a:gd name="connsiteY11" fmla="*/ 72 h 1007248"/>
                <a:gd name="connsiteX12" fmla="*/ 1721399 w 1969411"/>
                <a:gd name="connsiteY12" fmla="*/ 28647 h 1007248"/>
                <a:gd name="connsiteX13" fmla="*/ 1930949 w 1969411"/>
                <a:gd name="connsiteY13" fmla="*/ 142947 h 1007248"/>
                <a:gd name="connsiteX14" fmla="*/ 1969049 w 1969411"/>
                <a:gd name="connsiteY14" fmla="*/ 285822 h 1007248"/>
                <a:gd name="connsiteX15" fmla="*/ 1945237 w 1969411"/>
                <a:gd name="connsiteY15" fmla="*/ 319159 h 1007248"/>
                <a:gd name="connsiteX16" fmla="*/ 1869037 w 1969411"/>
                <a:gd name="connsiteY16" fmla="*/ 309634 h 1007248"/>
                <a:gd name="connsiteX17" fmla="*/ 1726162 w 1969411"/>
                <a:gd name="connsiteY17" fmla="*/ 281059 h 1007248"/>
                <a:gd name="connsiteX18" fmla="*/ 1678537 w 1969411"/>
                <a:gd name="connsiteY18" fmla="*/ 290584 h 1007248"/>
                <a:gd name="connsiteX19" fmla="*/ 1688062 w 1969411"/>
                <a:gd name="connsiteY19" fmla="*/ 309634 h 1007248"/>
                <a:gd name="connsiteX20" fmla="*/ 1769024 w 1969411"/>
                <a:gd name="connsiteY20" fmla="*/ 333447 h 1007248"/>
                <a:gd name="connsiteX21" fmla="*/ 1869037 w 1969411"/>
                <a:gd name="connsiteY21" fmla="*/ 352497 h 1007248"/>
                <a:gd name="connsiteX22" fmla="*/ 1935712 w 1969411"/>
                <a:gd name="connsiteY22" fmla="*/ 371547 h 1007248"/>
                <a:gd name="connsiteX23" fmla="*/ 1907137 w 1969411"/>
                <a:gd name="connsiteY23" fmla="*/ 447747 h 1007248"/>
                <a:gd name="connsiteX24" fmla="*/ 1759499 w 1969411"/>
                <a:gd name="connsiteY24" fmla="*/ 557284 h 1007248"/>
                <a:gd name="connsiteX25" fmla="*/ 1616624 w 1969411"/>
                <a:gd name="connsiteY25" fmla="*/ 595384 h 1007248"/>
                <a:gd name="connsiteX26" fmla="*/ 1502324 w 1969411"/>
                <a:gd name="connsiteY26" fmla="*/ 576334 h 1007248"/>
                <a:gd name="connsiteX27" fmla="*/ 1416599 w 1969411"/>
                <a:gd name="connsiteY27" fmla="*/ 504897 h 1007248"/>
                <a:gd name="connsiteX28" fmla="*/ 1359449 w 1969411"/>
                <a:gd name="connsiteY28" fmla="*/ 452509 h 1007248"/>
                <a:gd name="connsiteX29" fmla="*/ 1345162 w 1969411"/>
                <a:gd name="connsiteY29" fmla="*/ 404884 h 1007248"/>
                <a:gd name="connsiteX30" fmla="*/ 1321349 w 1969411"/>
                <a:gd name="connsiteY30" fmla="*/ 400122 h 1007248"/>
                <a:gd name="connsiteX31" fmla="*/ 1235624 w 1969411"/>
                <a:gd name="connsiteY31" fmla="*/ 400122 h 1007248"/>
                <a:gd name="connsiteX32" fmla="*/ 1105788 w 1969411"/>
                <a:gd name="connsiteY32" fmla="*/ 480073 h 1007248"/>
                <a:gd name="connsiteX33" fmla="*/ 943861 w 1969411"/>
                <a:gd name="connsiteY33" fmla="*/ 576572 h 1007248"/>
                <a:gd name="connsiteX34" fmla="*/ 673345 w 1969411"/>
                <a:gd name="connsiteY34" fmla="*/ 620627 h 1007248"/>
                <a:gd name="connsiteX35" fmla="*/ 700734 w 1969411"/>
                <a:gd name="connsiteY35" fmla="*/ 623718 h 1007248"/>
                <a:gd name="connsiteX36" fmla="*/ 486180 w 1969411"/>
                <a:gd name="connsiteY36" fmla="*/ 686640 h 1007248"/>
                <a:gd name="connsiteX37" fmla="*/ 286155 w 1969411"/>
                <a:gd name="connsiteY37" fmla="*/ 745280 h 1007248"/>
                <a:gd name="connsiteX38" fmla="*/ 127214 w 1969411"/>
                <a:gd name="connsiteY38" fmla="*/ 841257 h 1007248"/>
                <a:gd name="connsiteX39" fmla="*/ 1124 w 1969411"/>
                <a:gd name="connsiteY39" fmla="*/ 1004383 h 1007248"/>
                <a:gd name="connsiteX0" fmla="*/ 287 w 1968574"/>
                <a:gd name="connsiteY0" fmla="*/ 1004383 h 1007248"/>
                <a:gd name="connsiteX1" fmla="*/ 199831 w 1968574"/>
                <a:gd name="connsiteY1" fmla="*/ 691645 h 1007248"/>
                <a:gd name="connsiteX2" fmla="*/ 442720 w 1968574"/>
                <a:gd name="connsiteY2" fmla="*/ 608950 h 1007248"/>
                <a:gd name="connsiteX3" fmla="*/ 661797 w 1968574"/>
                <a:gd name="connsiteY3" fmla="*/ 559303 h 1007248"/>
                <a:gd name="connsiteX4" fmla="*/ 910937 w 1968574"/>
                <a:gd name="connsiteY4" fmla="*/ 523178 h 1007248"/>
                <a:gd name="connsiteX5" fmla="*/ 1102688 w 1968574"/>
                <a:gd name="connsiteY5" fmla="*/ 433940 h 1007248"/>
                <a:gd name="connsiteX6" fmla="*/ 1296700 w 1968574"/>
                <a:gd name="connsiteY6" fmla="*/ 266772 h 1007248"/>
                <a:gd name="connsiteX7" fmla="*/ 1330037 w 1968574"/>
                <a:gd name="connsiteY7" fmla="*/ 257247 h 1007248"/>
                <a:gd name="connsiteX8" fmla="*/ 1349087 w 1968574"/>
                <a:gd name="connsiteY8" fmla="*/ 219147 h 1007248"/>
                <a:gd name="connsiteX9" fmla="*/ 1377662 w 1968574"/>
                <a:gd name="connsiteY9" fmla="*/ 114372 h 1007248"/>
                <a:gd name="connsiteX10" fmla="*/ 1468150 w 1968574"/>
                <a:gd name="connsiteY10" fmla="*/ 23884 h 1007248"/>
                <a:gd name="connsiteX11" fmla="*/ 1563400 w 1968574"/>
                <a:gd name="connsiteY11" fmla="*/ 72 h 1007248"/>
                <a:gd name="connsiteX12" fmla="*/ 1720562 w 1968574"/>
                <a:gd name="connsiteY12" fmla="*/ 28647 h 1007248"/>
                <a:gd name="connsiteX13" fmla="*/ 1930112 w 1968574"/>
                <a:gd name="connsiteY13" fmla="*/ 142947 h 1007248"/>
                <a:gd name="connsiteX14" fmla="*/ 1968212 w 1968574"/>
                <a:gd name="connsiteY14" fmla="*/ 285822 h 1007248"/>
                <a:gd name="connsiteX15" fmla="*/ 1944400 w 1968574"/>
                <a:gd name="connsiteY15" fmla="*/ 319159 h 1007248"/>
                <a:gd name="connsiteX16" fmla="*/ 1868200 w 1968574"/>
                <a:gd name="connsiteY16" fmla="*/ 309634 h 1007248"/>
                <a:gd name="connsiteX17" fmla="*/ 1725325 w 1968574"/>
                <a:gd name="connsiteY17" fmla="*/ 281059 h 1007248"/>
                <a:gd name="connsiteX18" fmla="*/ 1677700 w 1968574"/>
                <a:gd name="connsiteY18" fmla="*/ 290584 h 1007248"/>
                <a:gd name="connsiteX19" fmla="*/ 1687225 w 1968574"/>
                <a:gd name="connsiteY19" fmla="*/ 309634 h 1007248"/>
                <a:gd name="connsiteX20" fmla="*/ 1768187 w 1968574"/>
                <a:gd name="connsiteY20" fmla="*/ 333447 h 1007248"/>
                <a:gd name="connsiteX21" fmla="*/ 1868200 w 1968574"/>
                <a:gd name="connsiteY21" fmla="*/ 352497 h 1007248"/>
                <a:gd name="connsiteX22" fmla="*/ 1934875 w 1968574"/>
                <a:gd name="connsiteY22" fmla="*/ 371547 h 1007248"/>
                <a:gd name="connsiteX23" fmla="*/ 1906300 w 1968574"/>
                <a:gd name="connsiteY23" fmla="*/ 447747 h 1007248"/>
                <a:gd name="connsiteX24" fmla="*/ 1758662 w 1968574"/>
                <a:gd name="connsiteY24" fmla="*/ 557284 h 1007248"/>
                <a:gd name="connsiteX25" fmla="*/ 1615787 w 1968574"/>
                <a:gd name="connsiteY25" fmla="*/ 595384 h 1007248"/>
                <a:gd name="connsiteX26" fmla="*/ 1501487 w 1968574"/>
                <a:gd name="connsiteY26" fmla="*/ 576334 h 1007248"/>
                <a:gd name="connsiteX27" fmla="*/ 1415762 w 1968574"/>
                <a:gd name="connsiteY27" fmla="*/ 504897 h 1007248"/>
                <a:gd name="connsiteX28" fmla="*/ 1358612 w 1968574"/>
                <a:gd name="connsiteY28" fmla="*/ 452509 h 1007248"/>
                <a:gd name="connsiteX29" fmla="*/ 1344325 w 1968574"/>
                <a:gd name="connsiteY29" fmla="*/ 404884 h 1007248"/>
                <a:gd name="connsiteX30" fmla="*/ 1320512 w 1968574"/>
                <a:gd name="connsiteY30" fmla="*/ 400122 h 1007248"/>
                <a:gd name="connsiteX31" fmla="*/ 1234787 w 1968574"/>
                <a:gd name="connsiteY31" fmla="*/ 400122 h 1007248"/>
                <a:gd name="connsiteX32" fmla="*/ 1104951 w 1968574"/>
                <a:gd name="connsiteY32" fmla="*/ 480073 h 1007248"/>
                <a:gd name="connsiteX33" fmla="*/ 943024 w 1968574"/>
                <a:gd name="connsiteY33" fmla="*/ 576572 h 1007248"/>
                <a:gd name="connsiteX34" fmla="*/ 672508 w 1968574"/>
                <a:gd name="connsiteY34" fmla="*/ 620627 h 1007248"/>
                <a:gd name="connsiteX35" fmla="*/ 699897 w 1968574"/>
                <a:gd name="connsiteY35" fmla="*/ 623718 h 1007248"/>
                <a:gd name="connsiteX36" fmla="*/ 485343 w 1968574"/>
                <a:gd name="connsiteY36" fmla="*/ 686640 h 1007248"/>
                <a:gd name="connsiteX37" fmla="*/ 285318 w 1968574"/>
                <a:gd name="connsiteY37" fmla="*/ 745280 h 1007248"/>
                <a:gd name="connsiteX38" fmla="*/ 158706 w 1968574"/>
                <a:gd name="connsiteY38" fmla="*/ 841257 h 1007248"/>
                <a:gd name="connsiteX39" fmla="*/ 287 w 1968574"/>
                <a:gd name="connsiteY39" fmla="*/ 1004383 h 1007248"/>
                <a:gd name="connsiteX0" fmla="*/ 305 w 1968592"/>
                <a:gd name="connsiteY0" fmla="*/ 1004383 h 1007309"/>
                <a:gd name="connsiteX1" fmla="*/ 199849 w 1968592"/>
                <a:gd name="connsiteY1" fmla="*/ 691645 h 1007309"/>
                <a:gd name="connsiteX2" fmla="*/ 442738 w 1968592"/>
                <a:gd name="connsiteY2" fmla="*/ 608950 h 1007309"/>
                <a:gd name="connsiteX3" fmla="*/ 661815 w 1968592"/>
                <a:gd name="connsiteY3" fmla="*/ 559303 h 1007309"/>
                <a:gd name="connsiteX4" fmla="*/ 910955 w 1968592"/>
                <a:gd name="connsiteY4" fmla="*/ 523178 h 1007309"/>
                <a:gd name="connsiteX5" fmla="*/ 1102706 w 1968592"/>
                <a:gd name="connsiteY5" fmla="*/ 433940 h 1007309"/>
                <a:gd name="connsiteX6" fmla="*/ 1296718 w 1968592"/>
                <a:gd name="connsiteY6" fmla="*/ 266772 h 1007309"/>
                <a:gd name="connsiteX7" fmla="*/ 1330055 w 1968592"/>
                <a:gd name="connsiteY7" fmla="*/ 257247 h 1007309"/>
                <a:gd name="connsiteX8" fmla="*/ 1349105 w 1968592"/>
                <a:gd name="connsiteY8" fmla="*/ 219147 h 1007309"/>
                <a:gd name="connsiteX9" fmla="*/ 1377680 w 1968592"/>
                <a:gd name="connsiteY9" fmla="*/ 114372 h 1007309"/>
                <a:gd name="connsiteX10" fmla="*/ 1468168 w 1968592"/>
                <a:gd name="connsiteY10" fmla="*/ 23884 h 1007309"/>
                <a:gd name="connsiteX11" fmla="*/ 1563418 w 1968592"/>
                <a:gd name="connsiteY11" fmla="*/ 72 h 1007309"/>
                <a:gd name="connsiteX12" fmla="*/ 1720580 w 1968592"/>
                <a:gd name="connsiteY12" fmla="*/ 28647 h 1007309"/>
                <a:gd name="connsiteX13" fmla="*/ 1930130 w 1968592"/>
                <a:gd name="connsiteY13" fmla="*/ 142947 h 1007309"/>
                <a:gd name="connsiteX14" fmla="*/ 1968230 w 1968592"/>
                <a:gd name="connsiteY14" fmla="*/ 285822 h 1007309"/>
                <a:gd name="connsiteX15" fmla="*/ 1944418 w 1968592"/>
                <a:gd name="connsiteY15" fmla="*/ 319159 h 1007309"/>
                <a:gd name="connsiteX16" fmla="*/ 1868218 w 1968592"/>
                <a:gd name="connsiteY16" fmla="*/ 309634 h 1007309"/>
                <a:gd name="connsiteX17" fmla="*/ 1725343 w 1968592"/>
                <a:gd name="connsiteY17" fmla="*/ 281059 h 1007309"/>
                <a:gd name="connsiteX18" fmla="*/ 1677718 w 1968592"/>
                <a:gd name="connsiteY18" fmla="*/ 290584 h 1007309"/>
                <a:gd name="connsiteX19" fmla="*/ 1687243 w 1968592"/>
                <a:gd name="connsiteY19" fmla="*/ 309634 h 1007309"/>
                <a:gd name="connsiteX20" fmla="*/ 1768205 w 1968592"/>
                <a:gd name="connsiteY20" fmla="*/ 333447 h 1007309"/>
                <a:gd name="connsiteX21" fmla="*/ 1868218 w 1968592"/>
                <a:gd name="connsiteY21" fmla="*/ 352497 h 1007309"/>
                <a:gd name="connsiteX22" fmla="*/ 1934893 w 1968592"/>
                <a:gd name="connsiteY22" fmla="*/ 371547 h 1007309"/>
                <a:gd name="connsiteX23" fmla="*/ 1906318 w 1968592"/>
                <a:gd name="connsiteY23" fmla="*/ 447747 h 1007309"/>
                <a:gd name="connsiteX24" fmla="*/ 1758680 w 1968592"/>
                <a:gd name="connsiteY24" fmla="*/ 557284 h 1007309"/>
                <a:gd name="connsiteX25" fmla="*/ 1615805 w 1968592"/>
                <a:gd name="connsiteY25" fmla="*/ 595384 h 1007309"/>
                <a:gd name="connsiteX26" fmla="*/ 1501505 w 1968592"/>
                <a:gd name="connsiteY26" fmla="*/ 576334 h 1007309"/>
                <a:gd name="connsiteX27" fmla="*/ 1415780 w 1968592"/>
                <a:gd name="connsiteY27" fmla="*/ 504897 h 1007309"/>
                <a:gd name="connsiteX28" fmla="*/ 1358630 w 1968592"/>
                <a:gd name="connsiteY28" fmla="*/ 452509 h 1007309"/>
                <a:gd name="connsiteX29" fmla="*/ 1344343 w 1968592"/>
                <a:gd name="connsiteY29" fmla="*/ 404884 h 1007309"/>
                <a:gd name="connsiteX30" fmla="*/ 1320530 w 1968592"/>
                <a:gd name="connsiteY30" fmla="*/ 400122 h 1007309"/>
                <a:gd name="connsiteX31" fmla="*/ 1234805 w 1968592"/>
                <a:gd name="connsiteY31" fmla="*/ 400122 h 1007309"/>
                <a:gd name="connsiteX32" fmla="*/ 1104969 w 1968592"/>
                <a:gd name="connsiteY32" fmla="*/ 480073 h 1007309"/>
                <a:gd name="connsiteX33" fmla="*/ 943042 w 1968592"/>
                <a:gd name="connsiteY33" fmla="*/ 576572 h 1007309"/>
                <a:gd name="connsiteX34" fmla="*/ 672526 w 1968592"/>
                <a:gd name="connsiteY34" fmla="*/ 620627 h 1007309"/>
                <a:gd name="connsiteX35" fmla="*/ 699915 w 1968592"/>
                <a:gd name="connsiteY35" fmla="*/ 623718 h 1007309"/>
                <a:gd name="connsiteX36" fmla="*/ 485361 w 1968592"/>
                <a:gd name="connsiteY36" fmla="*/ 686640 h 1007309"/>
                <a:gd name="connsiteX37" fmla="*/ 328439 w 1968592"/>
                <a:gd name="connsiteY37" fmla="*/ 723729 h 1007309"/>
                <a:gd name="connsiteX38" fmla="*/ 158724 w 1968592"/>
                <a:gd name="connsiteY38" fmla="*/ 841257 h 1007309"/>
                <a:gd name="connsiteX39" fmla="*/ 305 w 1968592"/>
                <a:gd name="connsiteY39" fmla="*/ 1004383 h 1007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8592" h="1007309">
                  <a:moveTo>
                    <a:pt x="305" y="1004383"/>
                  </a:moveTo>
                  <a:cubicBezTo>
                    <a:pt x="7159" y="979448"/>
                    <a:pt x="126110" y="757550"/>
                    <a:pt x="199849" y="691645"/>
                  </a:cubicBezTo>
                  <a:cubicBezTo>
                    <a:pt x="273588" y="625740"/>
                    <a:pt x="365744" y="631007"/>
                    <a:pt x="442738" y="608950"/>
                  </a:cubicBezTo>
                  <a:cubicBezTo>
                    <a:pt x="519732" y="586893"/>
                    <a:pt x="583779" y="573598"/>
                    <a:pt x="661815" y="559303"/>
                  </a:cubicBezTo>
                  <a:cubicBezTo>
                    <a:pt x="739851" y="545008"/>
                    <a:pt x="837473" y="544072"/>
                    <a:pt x="910955" y="523178"/>
                  </a:cubicBezTo>
                  <a:cubicBezTo>
                    <a:pt x="984437" y="502284"/>
                    <a:pt x="1038412" y="476674"/>
                    <a:pt x="1102706" y="433940"/>
                  </a:cubicBezTo>
                  <a:cubicBezTo>
                    <a:pt x="1167000" y="391206"/>
                    <a:pt x="1258827" y="296221"/>
                    <a:pt x="1296718" y="266772"/>
                  </a:cubicBezTo>
                  <a:cubicBezTo>
                    <a:pt x="1334610" y="237323"/>
                    <a:pt x="1321324" y="265184"/>
                    <a:pt x="1330055" y="257247"/>
                  </a:cubicBezTo>
                  <a:cubicBezTo>
                    <a:pt x="1338786" y="249310"/>
                    <a:pt x="1341168" y="242959"/>
                    <a:pt x="1349105" y="219147"/>
                  </a:cubicBezTo>
                  <a:cubicBezTo>
                    <a:pt x="1357043" y="195334"/>
                    <a:pt x="1357836" y="146916"/>
                    <a:pt x="1377680" y="114372"/>
                  </a:cubicBezTo>
                  <a:cubicBezTo>
                    <a:pt x="1397524" y="81828"/>
                    <a:pt x="1437212" y="42934"/>
                    <a:pt x="1468168" y="23884"/>
                  </a:cubicBezTo>
                  <a:cubicBezTo>
                    <a:pt x="1499124" y="4834"/>
                    <a:pt x="1521349" y="-722"/>
                    <a:pt x="1563418" y="72"/>
                  </a:cubicBezTo>
                  <a:cubicBezTo>
                    <a:pt x="1605487" y="866"/>
                    <a:pt x="1659461" y="4835"/>
                    <a:pt x="1720580" y="28647"/>
                  </a:cubicBezTo>
                  <a:cubicBezTo>
                    <a:pt x="1781699" y="52459"/>
                    <a:pt x="1888855" y="100085"/>
                    <a:pt x="1930130" y="142947"/>
                  </a:cubicBezTo>
                  <a:cubicBezTo>
                    <a:pt x="1971405" y="185809"/>
                    <a:pt x="1965849" y="256453"/>
                    <a:pt x="1968230" y="285822"/>
                  </a:cubicBezTo>
                  <a:cubicBezTo>
                    <a:pt x="1970611" y="315191"/>
                    <a:pt x="1961087" y="315190"/>
                    <a:pt x="1944418" y="319159"/>
                  </a:cubicBezTo>
                  <a:cubicBezTo>
                    <a:pt x="1927749" y="323128"/>
                    <a:pt x="1904730" y="315984"/>
                    <a:pt x="1868218" y="309634"/>
                  </a:cubicBezTo>
                  <a:cubicBezTo>
                    <a:pt x="1831706" y="303284"/>
                    <a:pt x="1757093" y="284234"/>
                    <a:pt x="1725343" y="281059"/>
                  </a:cubicBezTo>
                  <a:cubicBezTo>
                    <a:pt x="1693593" y="277884"/>
                    <a:pt x="1684068" y="285822"/>
                    <a:pt x="1677718" y="290584"/>
                  </a:cubicBezTo>
                  <a:cubicBezTo>
                    <a:pt x="1671368" y="295346"/>
                    <a:pt x="1672162" y="302490"/>
                    <a:pt x="1687243" y="309634"/>
                  </a:cubicBezTo>
                  <a:cubicBezTo>
                    <a:pt x="1702324" y="316778"/>
                    <a:pt x="1738043" y="326303"/>
                    <a:pt x="1768205" y="333447"/>
                  </a:cubicBezTo>
                  <a:cubicBezTo>
                    <a:pt x="1798367" y="340591"/>
                    <a:pt x="1840437" y="346147"/>
                    <a:pt x="1868218" y="352497"/>
                  </a:cubicBezTo>
                  <a:cubicBezTo>
                    <a:pt x="1895999" y="358847"/>
                    <a:pt x="1928543" y="355672"/>
                    <a:pt x="1934893" y="371547"/>
                  </a:cubicBezTo>
                  <a:cubicBezTo>
                    <a:pt x="1941243" y="387422"/>
                    <a:pt x="1935687" y="416791"/>
                    <a:pt x="1906318" y="447747"/>
                  </a:cubicBezTo>
                  <a:cubicBezTo>
                    <a:pt x="1876949" y="478703"/>
                    <a:pt x="1807099" y="532678"/>
                    <a:pt x="1758680" y="557284"/>
                  </a:cubicBezTo>
                  <a:cubicBezTo>
                    <a:pt x="1710261" y="581890"/>
                    <a:pt x="1658667" y="592209"/>
                    <a:pt x="1615805" y="595384"/>
                  </a:cubicBezTo>
                  <a:cubicBezTo>
                    <a:pt x="1572943" y="598559"/>
                    <a:pt x="1534842" y="591415"/>
                    <a:pt x="1501505" y="576334"/>
                  </a:cubicBezTo>
                  <a:cubicBezTo>
                    <a:pt x="1468168" y="561253"/>
                    <a:pt x="1439592" y="525534"/>
                    <a:pt x="1415780" y="504897"/>
                  </a:cubicBezTo>
                  <a:cubicBezTo>
                    <a:pt x="1391968" y="484260"/>
                    <a:pt x="1370536" y="469178"/>
                    <a:pt x="1358630" y="452509"/>
                  </a:cubicBezTo>
                  <a:cubicBezTo>
                    <a:pt x="1346724" y="435840"/>
                    <a:pt x="1350693" y="413615"/>
                    <a:pt x="1344343" y="404884"/>
                  </a:cubicBezTo>
                  <a:cubicBezTo>
                    <a:pt x="1337993" y="396153"/>
                    <a:pt x="1338786" y="400916"/>
                    <a:pt x="1320530" y="400122"/>
                  </a:cubicBezTo>
                  <a:cubicBezTo>
                    <a:pt x="1302274" y="399328"/>
                    <a:pt x="1270732" y="386797"/>
                    <a:pt x="1234805" y="400122"/>
                  </a:cubicBezTo>
                  <a:cubicBezTo>
                    <a:pt x="1198878" y="413447"/>
                    <a:pt x="1153596" y="450665"/>
                    <a:pt x="1104969" y="480073"/>
                  </a:cubicBezTo>
                  <a:cubicBezTo>
                    <a:pt x="1056342" y="509481"/>
                    <a:pt x="1015116" y="553146"/>
                    <a:pt x="943042" y="576572"/>
                  </a:cubicBezTo>
                  <a:cubicBezTo>
                    <a:pt x="870968" y="599998"/>
                    <a:pt x="714843" y="605586"/>
                    <a:pt x="672526" y="620627"/>
                  </a:cubicBezTo>
                  <a:cubicBezTo>
                    <a:pt x="630209" y="635668"/>
                    <a:pt x="731109" y="612716"/>
                    <a:pt x="699915" y="623718"/>
                  </a:cubicBezTo>
                  <a:cubicBezTo>
                    <a:pt x="668721" y="634720"/>
                    <a:pt x="547274" y="669972"/>
                    <a:pt x="485361" y="686640"/>
                  </a:cubicBezTo>
                  <a:cubicBezTo>
                    <a:pt x="423448" y="703309"/>
                    <a:pt x="406226" y="728491"/>
                    <a:pt x="328439" y="723729"/>
                  </a:cubicBezTo>
                  <a:cubicBezTo>
                    <a:pt x="250652" y="718967"/>
                    <a:pt x="213413" y="794481"/>
                    <a:pt x="158724" y="841257"/>
                  </a:cubicBezTo>
                  <a:cubicBezTo>
                    <a:pt x="104035" y="888033"/>
                    <a:pt x="-6549" y="1029318"/>
                    <a:pt x="305" y="100438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椭圆 26"/>
            <p:cNvSpPr/>
            <p:nvPr/>
          </p:nvSpPr>
          <p:spPr>
            <a:xfrm>
              <a:off x="3215352" y="1931988"/>
              <a:ext cx="46307" cy="50516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27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383804" y="4124683"/>
            <a:ext cx="507675" cy="844277"/>
            <a:chOff x="3642353" y="1081780"/>
            <a:chExt cx="507675" cy="844277"/>
          </a:xfrm>
        </p:grpSpPr>
        <p:sp>
          <p:nvSpPr>
            <p:cNvPr id="30" name="任意多边形 29"/>
            <p:cNvSpPr/>
            <p:nvPr/>
          </p:nvSpPr>
          <p:spPr>
            <a:xfrm rot="1541602" flipH="1">
              <a:off x="3920039" y="1357666"/>
              <a:ext cx="229989" cy="43760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100492 w 190980"/>
                <a:gd name="connsiteY0" fmla="*/ 0 h 255985"/>
                <a:gd name="connsiteX1" fmla="*/ 190980 w 190980"/>
                <a:gd name="connsiteY1" fmla="*/ 176212 h 255985"/>
                <a:gd name="connsiteX2" fmla="*/ 0 w 190980"/>
                <a:gd name="connsiteY2" fmla="*/ 255985 h 255985"/>
                <a:gd name="connsiteX0" fmla="*/ 100492 w 100492"/>
                <a:gd name="connsiteY0" fmla="*/ 0 h 255985"/>
                <a:gd name="connsiteX1" fmla="*/ 8505 w 100492"/>
                <a:gd name="connsiteY1" fmla="*/ 83134 h 255985"/>
                <a:gd name="connsiteX2" fmla="*/ 0 w 100492"/>
                <a:gd name="connsiteY2" fmla="*/ 255985 h 255985"/>
                <a:gd name="connsiteX0" fmla="*/ 221022 w 221022"/>
                <a:gd name="connsiteY0" fmla="*/ 0 h 83134"/>
                <a:gd name="connsiteX1" fmla="*/ 129035 w 221022"/>
                <a:gd name="connsiteY1" fmla="*/ 83134 h 83134"/>
                <a:gd name="connsiteX2" fmla="*/ 0 w 221022"/>
                <a:gd name="connsiteY2" fmla="*/ 34158 h 83134"/>
                <a:gd name="connsiteX0" fmla="*/ 221022 w 221022"/>
                <a:gd name="connsiteY0" fmla="*/ 0 h 36250"/>
                <a:gd name="connsiteX1" fmla="*/ 130452 w 221022"/>
                <a:gd name="connsiteY1" fmla="*/ 36250 h 36250"/>
                <a:gd name="connsiteX2" fmla="*/ 0 w 221022"/>
                <a:gd name="connsiteY2" fmla="*/ 34158 h 36250"/>
                <a:gd name="connsiteX0" fmla="*/ 221022 w 221022"/>
                <a:gd name="connsiteY0" fmla="*/ 0 h 36267"/>
                <a:gd name="connsiteX1" fmla="*/ 130452 w 221022"/>
                <a:gd name="connsiteY1" fmla="*/ 36250 h 36267"/>
                <a:gd name="connsiteX2" fmla="*/ 4557 w 221022"/>
                <a:gd name="connsiteY2" fmla="*/ 5044 h 36267"/>
                <a:gd name="connsiteX3" fmla="*/ 0 w 221022"/>
                <a:gd name="connsiteY3" fmla="*/ 34158 h 36267"/>
                <a:gd name="connsiteX0" fmla="*/ 221022 w 221022"/>
                <a:gd name="connsiteY0" fmla="*/ 1888 h 36046"/>
                <a:gd name="connsiteX1" fmla="*/ 117091 w 221022"/>
                <a:gd name="connsiteY1" fmla="*/ 0 h 36046"/>
                <a:gd name="connsiteX2" fmla="*/ 4557 w 221022"/>
                <a:gd name="connsiteY2" fmla="*/ 6932 h 36046"/>
                <a:gd name="connsiteX3" fmla="*/ 0 w 221022"/>
                <a:gd name="connsiteY3" fmla="*/ 36046 h 36046"/>
                <a:gd name="connsiteX0" fmla="*/ 221022 w 221022"/>
                <a:gd name="connsiteY0" fmla="*/ 16448 h 50606"/>
                <a:gd name="connsiteX1" fmla="*/ 117091 w 221022"/>
                <a:gd name="connsiteY1" fmla="*/ 14560 h 50606"/>
                <a:gd name="connsiteX2" fmla="*/ 14881 w 221022"/>
                <a:gd name="connsiteY2" fmla="*/ 34 h 50606"/>
                <a:gd name="connsiteX3" fmla="*/ 0 w 221022"/>
                <a:gd name="connsiteY3" fmla="*/ 50606 h 50606"/>
                <a:gd name="connsiteX0" fmla="*/ 290012 w 290012"/>
                <a:gd name="connsiteY0" fmla="*/ 20175 h 20175"/>
                <a:gd name="connsiteX1" fmla="*/ 186081 w 290012"/>
                <a:gd name="connsiteY1" fmla="*/ 18287 h 20175"/>
                <a:gd name="connsiteX2" fmla="*/ 83871 w 290012"/>
                <a:gd name="connsiteY2" fmla="*/ 3761 h 20175"/>
                <a:gd name="connsiteX3" fmla="*/ 0 w 290012"/>
                <a:gd name="connsiteY3" fmla="*/ 0 h 20175"/>
                <a:gd name="connsiteX0" fmla="*/ 296855 w 296855"/>
                <a:gd name="connsiteY0" fmla="*/ 49893 h 49893"/>
                <a:gd name="connsiteX1" fmla="*/ 186081 w 296855"/>
                <a:gd name="connsiteY1" fmla="*/ 1828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98973 w 296855"/>
                <a:gd name="connsiteY2" fmla="*/ 16312 h 49893"/>
                <a:gd name="connsiteX3" fmla="*/ 0 w 296855"/>
                <a:gd name="connsiteY3" fmla="*/ 0 h 49893"/>
                <a:gd name="connsiteX0" fmla="*/ 197882 w 197882"/>
                <a:gd name="connsiteY0" fmla="*/ 33609 h 33609"/>
                <a:gd name="connsiteX1" fmla="*/ 110793 w 197882"/>
                <a:gd name="connsiteY1" fmla="*/ 18683 h 33609"/>
                <a:gd name="connsiteX2" fmla="*/ 0 w 197882"/>
                <a:gd name="connsiteY2" fmla="*/ 28 h 33609"/>
                <a:gd name="connsiteX0" fmla="*/ 229989 w 229989"/>
                <a:gd name="connsiteY0" fmla="*/ 43760 h 43760"/>
                <a:gd name="connsiteX1" fmla="*/ 142900 w 229989"/>
                <a:gd name="connsiteY1" fmla="*/ 28834 h 43760"/>
                <a:gd name="connsiteX2" fmla="*/ 0 w 229989"/>
                <a:gd name="connsiteY2" fmla="*/ 18 h 4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9989" h="43760">
                  <a:moveTo>
                    <a:pt x="229989" y="43760"/>
                  </a:moveTo>
                  <a:lnTo>
                    <a:pt x="142900" y="28834"/>
                  </a:lnTo>
                  <a:cubicBezTo>
                    <a:pt x="106077" y="29714"/>
                    <a:pt x="36823" y="-862"/>
                    <a:pt x="0" y="1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椭圆 30"/>
            <p:cNvSpPr/>
            <p:nvPr/>
          </p:nvSpPr>
          <p:spPr>
            <a:xfrm rot="1541602" flipH="1">
              <a:off x="3902483" y="10817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rot="1541602" flipH="1">
              <a:off x="3876966" y="1268135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1541602" flipH="1">
              <a:off x="3733862" y="1620160"/>
              <a:ext cx="53055" cy="30589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115771 w 161924"/>
                <a:gd name="connsiteY2" fmla="*/ 245226 h 290512"/>
                <a:gd name="connsiteX3" fmla="*/ 0 w 161924"/>
                <a:gd name="connsiteY3" fmla="*/ 290512 h 290512"/>
                <a:gd name="connsiteX0" fmla="*/ 53055 w 53055"/>
                <a:gd name="connsiteY0" fmla="*/ 0 h 305897"/>
                <a:gd name="connsiteX1" fmla="*/ 2445 w 53055"/>
                <a:gd name="connsiteY1" fmla="*/ 135090 h 305897"/>
                <a:gd name="connsiteX2" fmla="*/ 6902 w 53055"/>
                <a:gd name="connsiteY2" fmla="*/ 245226 h 305897"/>
                <a:gd name="connsiteX3" fmla="*/ 0 w 53055"/>
                <a:gd name="connsiteY3" fmla="*/ 305897 h 3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55" h="305897">
                  <a:moveTo>
                    <a:pt x="53055" y="0"/>
                  </a:moveTo>
                  <a:lnTo>
                    <a:pt x="2445" y="135090"/>
                  </a:lnTo>
                  <a:lnTo>
                    <a:pt x="6902" y="245226"/>
                  </a:lnTo>
                  <a:lnTo>
                    <a:pt x="0" y="30589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1541602" flipH="1">
              <a:off x="3642353" y="1584409"/>
              <a:ext cx="86575" cy="339916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28575 w 86575"/>
                <a:gd name="connsiteY2" fmla="*/ 147637 h 339916"/>
                <a:gd name="connsiteX3" fmla="*/ 0 w 86575"/>
                <a:gd name="connsiteY3" fmla="*/ 0 h 33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575" h="339916">
                  <a:moveTo>
                    <a:pt x="86575" y="339916"/>
                  </a:moveTo>
                  <a:cubicBezTo>
                    <a:pt x="86292" y="317098"/>
                    <a:pt x="86008" y="294281"/>
                    <a:pt x="85725" y="271463"/>
                  </a:cubicBez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 rot="1541602" flipH="1">
              <a:off x="3950927" y="1281309"/>
              <a:ext cx="172388" cy="10431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52168 w 119065"/>
                <a:gd name="connsiteY1" fmla="*/ 5716 h 180975"/>
                <a:gd name="connsiteX2" fmla="*/ 0 w 119065"/>
                <a:gd name="connsiteY2" fmla="*/ 180975 h 180975"/>
                <a:gd name="connsiteX0" fmla="*/ 150930 w 150930"/>
                <a:gd name="connsiteY0" fmla="*/ 93870 h 100133"/>
                <a:gd name="connsiteX1" fmla="*/ 84033 w 150930"/>
                <a:gd name="connsiteY1" fmla="*/ 99586 h 100133"/>
                <a:gd name="connsiteX2" fmla="*/ 0 w 150930"/>
                <a:gd name="connsiteY2" fmla="*/ 547 h 100133"/>
                <a:gd name="connsiteX0" fmla="*/ 150930 w 150930"/>
                <a:gd name="connsiteY0" fmla="*/ 94061 h 94061"/>
                <a:gd name="connsiteX1" fmla="*/ 94194 w 150930"/>
                <a:gd name="connsiteY1" fmla="*/ 67669 h 94061"/>
                <a:gd name="connsiteX2" fmla="*/ 0 w 150930"/>
                <a:gd name="connsiteY2" fmla="*/ 738 h 94061"/>
                <a:gd name="connsiteX0" fmla="*/ 172388 w 172388"/>
                <a:gd name="connsiteY0" fmla="*/ 104310 h 104310"/>
                <a:gd name="connsiteX1" fmla="*/ 115652 w 172388"/>
                <a:gd name="connsiteY1" fmla="*/ 77918 h 104310"/>
                <a:gd name="connsiteX2" fmla="*/ 0 w 172388"/>
                <a:gd name="connsiteY2" fmla="*/ 663 h 10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88" h="104310">
                  <a:moveTo>
                    <a:pt x="172388" y="104310"/>
                  </a:moveTo>
                  <a:lnTo>
                    <a:pt x="115652" y="77918"/>
                  </a:lnTo>
                  <a:cubicBezTo>
                    <a:pt x="93427" y="87443"/>
                    <a:pt x="22225" y="-8862"/>
                    <a:pt x="0" y="6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 rot="452604">
            <a:off x="211511" y="4287249"/>
            <a:ext cx="824391" cy="533574"/>
            <a:chOff x="3778404" y="1960159"/>
            <a:chExt cx="824391" cy="533574"/>
          </a:xfrm>
        </p:grpSpPr>
        <p:sp>
          <p:nvSpPr>
            <p:cNvPr id="39" name="任意多边形 38"/>
            <p:cNvSpPr/>
            <p:nvPr/>
          </p:nvSpPr>
          <p:spPr>
            <a:xfrm rot="2777065" flipH="1">
              <a:off x="4369834" y="1924989"/>
              <a:ext cx="104980" cy="360942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100492 w 190980"/>
                <a:gd name="connsiteY0" fmla="*/ 0 h 255985"/>
                <a:gd name="connsiteX1" fmla="*/ 190980 w 190980"/>
                <a:gd name="connsiteY1" fmla="*/ 176212 h 255985"/>
                <a:gd name="connsiteX2" fmla="*/ 0 w 190980"/>
                <a:gd name="connsiteY2" fmla="*/ 255985 h 255985"/>
                <a:gd name="connsiteX0" fmla="*/ 100492 w 100492"/>
                <a:gd name="connsiteY0" fmla="*/ 0 h 255985"/>
                <a:gd name="connsiteX1" fmla="*/ 8505 w 100492"/>
                <a:gd name="connsiteY1" fmla="*/ 83134 h 255985"/>
                <a:gd name="connsiteX2" fmla="*/ 0 w 100492"/>
                <a:gd name="connsiteY2" fmla="*/ 255985 h 255985"/>
                <a:gd name="connsiteX0" fmla="*/ 221022 w 221022"/>
                <a:gd name="connsiteY0" fmla="*/ 0 h 83134"/>
                <a:gd name="connsiteX1" fmla="*/ 129035 w 221022"/>
                <a:gd name="connsiteY1" fmla="*/ 83134 h 83134"/>
                <a:gd name="connsiteX2" fmla="*/ 0 w 221022"/>
                <a:gd name="connsiteY2" fmla="*/ 34158 h 83134"/>
                <a:gd name="connsiteX0" fmla="*/ 221022 w 221022"/>
                <a:gd name="connsiteY0" fmla="*/ 0 h 36250"/>
                <a:gd name="connsiteX1" fmla="*/ 130452 w 221022"/>
                <a:gd name="connsiteY1" fmla="*/ 36250 h 36250"/>
                <a:gd name="connsiteX2" fmla="*/ 0 w 221022"/>
                <a:gd name="connsiteY2" fmla="*/ 34158 h 36250"/>
                <a:gd name="connsiteX0" fmla="*/ 221022 w 221022"/>
                <a:gd name="connsiteY0" fmla="*/ 0 h 36267"/>
                <a:gd name="connsiteX1" fmla="*/ 130452 w 221022"/>
                <a:gd name="connsiteY1" fmla="*/ 36250 h 36267"/>
                <a:gd name="connsiteX2" fmla="*/ 4557 w 221022"/>
                <a:gd name="connsiteY2" fmla="*/ 5044 h 36267"/>
                <a:gd name="connsiteX3" fmla="*/ 0 w 221022"/>
                <a:gd name="connsiteY3" fmla="*/ 34158 h 36267"/>
                <a:gd name="connsiteX0" fmla="*/ 221022 w 221022"/>
                <a:gd name="connsiteY0" fmla="*/ 1888 h 36046"/>
                <a:gd name="connsiteX1" fmla="*/ 117091 w 221022"/>
                <a:gd name="connsiteY1" fmla="*/ 0 h 36046"/>
                <a:gd name="connsiteX2" fmla="*/ 4557 w 221022"/>
                <a:gd name="connsiteY2" fmla="*/ 6932 h 36046"/>
                <a:gd name="connsiteX3" fmla="*/ 0 w 221022"/>
                <a:gd name="connsiteY3" fmla="*/ 36046 h 36046"/>
                <a:gd name="connsiteX0" fmla="*/ 221022 w 221022"/>
                <a:gd name="connsiteY0" fmla="*/ 16448 h 50606"/>
                <a:gd name="connsiteX1" fmla="*/ 117091 w 221022"/>
                <a:gd name="connsiteY1" fmla="*/ 14560 h 50606"/>
                <a:gd name="connsiteX2" fmla="*/ 14881 w 221022"/>
                <a:gd name="connsiteY2" fmla="*/ 34 h 50606"/>
                <a:gd name="connsiteX3" fmla="*/ 0 w 221022"/>
                <a:gd name="connsiteY3" fmla="*/ 50606 h 50606"/>
                <a:gd name="connsiteX0" fmla="*/ 290012 w 290012"/>
                <a:gd name="connsiteY0" fmla="*/ 20175 h 20175"/>
                <a:gd name="connsiteX1" fmla="*/ 186081 w 290012"/>
                <a:gd name="connsiteY1" fmla="*/ 18287 h 20175"/>
                <a:gd name="connsiteX2" fmla="*/ 83871 w 290012"/>
                <a:gd name="connsiteY2" fmla="*/ 3761 h 20175"/>
                <a:gd name="connsiteX3" fmla="*/ 0 w 290012"/>
                <a:gd name="connsiteY3" fmla="*/ 0 h 20175"/>
                <a:gd name="connsiteX0" fmla="*/ 296855 w 296855"/>
                <a:gd name="connsiteY0" fmla="*/ 49893 h 49893"/>
                <a:gd name="connsiteX1" fmla="*/ 186081 w 296855"/>
                <a:gd name="connsiteY1" fmla="*/ 1828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98973 w 296855"/>
                <a:gd name="connsiteY2" fmla="*/ 16312 h 49893"/>
                <a:gd name="connsiteX3" fmla="*/ 0 w 296855"/>
                <a:gd name="connsiteY3" fmla="*/ 0 h 49893"/>
                <a:gd name="connsiteX0" fmla="*/ 197882 w 197882"/>
                <a:gd name="connsiteY0" fmla="*/ 33609 h 33609"/>
                <a:gd name="connsiteX1" fmla="*/ 110793 w 197882"/>
                <a:gd name="connsiteY1" fmla="*/ 18683 h 33609"/>
                <a:gd name="connsiteX2" fmla="*/ 0 w 197882"/>
                <a:gd name="connsiteY2" fmla="*/ 28 h 33609"/>
                <a:gd name="connsiteX0" fmla="*/ 229989 w 229989"/>
                <a:gd name="connsiteY0" fmla="*/ 43760 h 43760"/>
                <a:gd name="connsiteX1" fmla="*/ 142900 w 229989"/>
                <a:gd name="connsiteY1" fmla="*/ 28834 h 43760"/>
                <a:gd name="connsiteX2" fmla="*/ 0 w 229989"/>
                <a:gd name="connsiteY2" fmla="*/ 18 h 43760"/>
                <a:gd name="connsiteX0" fmla="*/ 229989 w 229989"/>
                <a:gd name="connsiteY0" fmla="*/ 135223 h 135223"/>
                <a:gd name="connsiteX1" fmla="*/ 186018 w 229989"/>
                <a:gd name="connsiteY1" fmla="*/ 0 h 135223"/>
                <a:gd name="connsiteX2" fmla="*/ 0 w 229989"/>
                <a:gd name="connsiteY2" fmla="*/ 91481 h 135223"/>
                <a:gd name="connsiteX0" fmla="*/ 93326 w 93326"/>
                <a:gd name="connsiteY0" fmla="*/ 279840 h 279840"/>
                <a:gd name="connsiteX1" fmla="*/ 49355 w 93326"/>
                <a:gd name="connsiteY1" fmla="*/ 144617 h 279840"/>
                <a:gd name="connsiteX2" fmla="*/ 0 w 93326"/>
                <a:gd name="connsiteY2" fmla="*/ 3 h 279840"/>
                <a:gd name="connsiteX0" fmla="*/ 93326 w 93326"/>
                <a:gd name="connsiteY0" fmla="*/ 279837 h 279837"/>
                <a:gd name="connsiteX1" fmla="*/ 49355 w 93326"/>
                <a:gd name="connsiteY1" fmla="*/ 144614 h 279837"/>
                <a:gd name="connsiteX2" fmla="*/ 0 w 93326"/>
                <a:gd name="connsiteY2" fmla="*/ 0 h 279837"/>
                <a:gd name="connsiteX0" fmla="*/ 88977 w 88977"/>
                <a:gd name="connsiteY0" fmla="*/ 323530 h 323530"/>
                <a:gd name="connsiteX1" fmla="*/ 45006 w 88977"/>
                <a:gd name="connsiteY1" fmla="*/ 188307 h 323530"/>
                <a:gd name="connsiteX2" fmla="*/ 0 w 88977"/>
                <a:gd name="connsiteY2" fmla="*/ 0 h 323530"/>
                <a:gd name="connsiteX0" fmla="*/ 88977 w 88977"/>
                <a:gd name="connsiteY0" fmla="*/ 323530 h 323530"/>
                <a:gd name="connsiteX1" fmla="*/ 55937 w 88977"/>
                <a:gd name="connsiteY1" fmla="*/ 151499 h 323530"/>
                <a:gd name="connsiteX2" fmla="*/ 0 w 88977"/>
                <a:gd name="connsiteY2" fmla="*/ 0 h 323530"/>
                <a:gd name="connsiteX0" fmla="*/ 88977 w 88977"/>
                <a:gd name="connsiteY0" fmla="*/ 323530 h 323530"/>
                <a:gd name="connsiteX1" fmla="*/ 55937 w 88977"/>
                <a:gd name="connsiteY1" fmla="*/ 151499 h 323530"/>
                <a:gd name="connsiteX2" fmla="*/ 0 w 88977"/>
                <a:gd name="connsiteY2" fmla="*/ 0 h 323530"/>
                <a:gd name="connsiteX0" fmla="*/ 104980 w 104980"/>
                <a:gd name="connsiteY0" fmla="*/ 360942 h 360942"/>
                <a:gd name="connsiteX1" fmla="*/ 71940 w 104980"/>
                <a:gd name="connsiteY1" fmla="*/ 188911 h 360942"/>
                <a:gd name="connsiteX2" fmla="*/ 0 w 104980"/>
                <a:gd name="connsiteY2" fmla="*/ 0 h 36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80" h="360942">
                  <a:moveTo>
                    <a:pt x="104980" y="360942"/>
                  </a:moveTo>
                  <a:lnTo>
                    <a:pt x="71940" y="188911"/>
                  </a:lnTo>
                  <a:cubicBezTo>
                    <a:pt x="49942" y="129490"/>
                    <a:pt x="32021" y="63013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/>
            <p:nvPr/>
          </p:nvSpPr>
          <p:spPr>
            <a:xfrm rot="2777065" flipH="1">
              <a:off x="4288147" y="196015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rot="2777065" flipH="1">
              <a:off x="4198308" y="2093333"/>
              <a:ext cx="0" cy="316802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  <a:gd name="connsiteX0" fmla="*/ 0 w 0"/>
                <a:gd name="connsiteY0" fmla="*/ 0 h 8315"/>
                <a:gd name="connsiteX1" fmla="*/ -8666 w 0"/>
                <a:gd name="connsiteY1" fmla="*/ 8315 h 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8315">
                  <a:moveTo>
                    <a:pt x="0" y="0"/>
                  </a:moveTo>
                  <a:lnTo>
                    <a:pt x="-8666" y="831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rot="2777065" flipH="1">
              <a:off x="3963795" y="2307103"/>
              <a:ext cx="30920" cy="3311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115771 w 161924"/>
                <a:gd name="connsiteY2" fmla="*/ 245226 h 290512"/>
                <a:gd name="connsiteX3" fmla="*/ 0 w 161924"/>
                <a:gd name="connsiteY3" fmla="*/ 290512 h 290512"/>
                <a:gd name="connsiteX0" fmla="*/ 53055 w 53055"/>
                <a:gd name="connsiteY0" fmla="*/ 0 h 305897"/>
                <a:gd name="connsiteX1" fmla="*/ 2445 w 53055"/>
                <a:gd name="connsiteY1" fmla="*/ 135090 h 305897"/>
                <a:gd name="connsiteX2" fmla="*/ 6902 w 53055"/>
                <a:gd name="connsiteY2" fmla="*/ 245226 h 305897"/>
                <a:gd name="connsiteX3" fmla="*/ 0 w 53055"/>
                <a:gd name="connsiteY3" fmla="*/ 305897 h 305897"/>
                <a:gd name="connsiteX0" fmla="*/ 50610 w 50970"/>
                <a:gd name="connsiteY0" fmla="*/ 0 h 327305"/>
                <a:gd name="connsiteX1" fmla="*/ 0 w 50970"/>
                <a:gd name="connsiteY1" fmla="*/ 135090 h 327305"/>
                <a:gd name="connsiteX2" fmla="*/ 4457 w 50970"/>
                <a:gd name="connsiteY2" fmla="*/ 245226 h 327305"/>
                <a:gd name="connsiteX3" fmla="*/ 50970 w 50970"/>
                <a:gd name="connsiteY3" fmla="*/ 327305 h 327305"/>
                <a:gd name="connsiteX0" fmla="*/ 50610 w 50970"/>
                <a:gd name="connsiteY0" fmla="*/ 0 h 327305"/>
                <a:gd name="connsiteX1" fmla="*/ 0 w 50970"/>
                <a:gd name="connsiteY1" fmla="*/ 135090 h 327305"/>
                <a:gd name="connsiteX2" fmla="*/ 34833 w 50970"/>
                <a:gd name="connsiteY2" fmla="*/ 242539 h 327305"/>
                <a:gd name="connsiteX3" fmla="*/ 50970 w 50970"/>
                <a:gd name="connsiteY3" fmla="*/ 327305 h 327305"/>
                <a:gd name="connsiteX0" fmla="*/ 23826 w 24186"/>
                <a:gd name="connsiteY0" fmla="*/ 0 h 327305"/>
                <a:gd name="connsiteX1" fmla="*/ 0 w 24186"/>
                <a:gd name="connsiteY1" fmla="*/ 142428 h 327305"/>
                <a:gd name="connsiteX2" fmla="*/ 8049 w 24186"/>
                <a:gd name="connsiteY2" fmla="*/ 242539 h 327305"/>
                <a:gd name="connsiteX3" fmla="*/ 24186 w 24186"/>
                <a:gd name="connsiteY3" fmla="*/ 327305 h 327305"/>
                <a:gd name="connsiteX0" fmla="*/ 23826 w 47679"/>
                <a:gd name="connsiteY0" fmla="*/ 0 h 331199"/>
                <a:gd name="connsiteX1" fmla="*/ 0 w 47679"/>
                <a:gd name="connsiteY1" fmla="*/ 142428 h 331199"/>
                <a:gd name="connsiteX2" fmla="*/ 8049 w 47679"/>
                <a:gd name="connsiteY2" fmla="*/ 242539 h 331199"/>
                <a:gd name="connsiteX3" fmla="*/ 47679 w 47679"/>
                <a:gd name="connsiteY3" fmla="*/ 331199 h 331199"/>
                <a:gd name="connsiteX0" fmla="*/ 15777 w 39630"/>
                <a:gd name="connsiteY0" fmla="*/ 0 h 331199"/>
                <a:gd name="connsiteX1" fmla="*/ 8710 w 39630"/>
                <a:gd name="connsiteY1" fmla="*/ 146173 h 331199"/>
                <a:gd name="connsiteX2" fmla="*/ 0 w 39630"/>
                <a:gd name="connsiteY2" fmla="*/ 242539 h 331199"/>
                <a:gd name="connsiteX3" fmla="*/ 39630 w 39630"/>
                <a:gd name="connsiteY3" fmla="*/ 331199 h 331199"/>
                <a:gd name="connsiteX0" fmla="*/ 7067 w 30920"/>
                <a:gd name="connsiteY0" fmla="*/ 0 h 331199"/>
                <a:gd name="connsiteX1" fmla="*/ 0 w 30920"/>
                <a:gd name="connsiteY1" fmla="*/ 146173 h 331199"/>
                <a:gd name="connsiteX2" fmla="*/ 14781 w 30920"/>
                <a:gd name="connsiteY2" fmla="*/ 246435 h 331199"/>
                <a:gd name="connsiteX3" fmla="*/ 30920 w 30920"/>
                <a:gd name="connsiteY3" fmla="*/ 331199 h 33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20" h="331199">
                  <a:moveTo>
                    <a:pt x="7067" y="0"/>
                  </a:moveTo>
                  <a:lnTo>
                    <a:pt x="0" y="146173"/>
                  </a:lnTo>
                  <a:lnTo>
                    <a:pt x="14781" y="246435"/>
                  </a:lnTo>
                  <a:lnTo>
                    <a:pt x="30920" y="3311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 rot="2777065" flipH="1">
              <a:off x="3881733" y="2269859"/>
              <a:ext cx="120545" cy="32720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28575 w 86575"/>
                <a:gd name="connsiteY2" fmla="*/ 147637 h 339916"/>
                <a:gd name="connsiteX3" fmla="*/ 0 w 86575"/>
                <a:gd name="connsiteY3" fmla="*/ 0 h 339916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39204 w 86575"/>
                <a:gd name="connsiteY2" fmla="*/ 124296 h 339916"/>
                <a:gd name="connsiteX3" fmla="*/ 0 w 86575"/>
                <a:gd name="connsiteY3" fmla="*/ 0 h 339916"/>
                <a:gd name="connsiteX0" fmla="*/ 86575 w 86575"/>
                <a:gd name="connsiteY0" fmla="*/ 339916 h 339916"/>
                <a:gd name="connsiteX1" fmla="*/ 86480 w 86575"/>
                <a:gd name="connsiteY1" fmla="*/ 237795 h 339916"/>
                <a:gd name="connsiteX2" fmla="*/ 39204 w 86575"/>
                <a:gd name="connsiteY2" fmla="*/ 124296 h 339916"/>
                <a:gd name="connsiteX3" fmla="*/ 0 w 86575"/>
                <a:gd name="connsiteY3" fmla="*/ 0 h 339916"/>
                <a:gd name="connsiteX0" fmla="*/ 120545 w 120545"/>
                <a:gd name="connsiteY0" fmla="*/ 327203 h 327203"/>
                <a:gd name="connsiteX1" fmla="*/ 86480 w 120545"/>
                <a:gd name="connsiteY1" fmla="*/ 237795 h 327203"/>
                <a:gd name="connsiteX2" fmla="*/ 39204 w 120545"/>
                <a:gd name="connsiteY2" fmla="*/ 124296 h 327203"/>
                <a:gd name="connsiteX3" fmla="*/ 0 w 120545"/>
                <a:gd name="connsiteY3" fmla="*/ 0 h 327203"/>
                <a:gd name="connsiteX0" fmla="*/ 120545 w 120545"/>
                <a:gd name="connsiteY0" fmla="*/ 327203 h 327203"/>
                <a:gd name="connsiteX1" fmla="*/ 80502 w 120545"/>
                <a:gd name="connsiteY1" fmla="*/ 203977 h 327203"/>
                <a:gd name="connsiteX2" fmla="*/ 39204 w 120545"/>
                <a:gd name="connsiteY2" fmla="*/ 124296 h 327203"/>
                <a:gd name="connsiteX3" fmla="*/ 0 w 120545"/>
                <a:gd name="connsiteY3" fmla="*/ 0 h 32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5" h="327203">
                  <a:moveTo>
                    <a:pt x="120545" y="327203"/>
                  </a:moveTo>
                  <a:cubicBezTo>
                    <a:pt x="120262" y="304385"/>
                    <a:pt x="80785" y="226795"/>
                    <a:pt x="80502" y="203977"/>
                  </a:cubicBezTo>
                  <a:lnTo>
                    <a:pt x="39204" y="124296"/>
                  </a:lnTo>
                  <a:cubicBezTo>
                    <a:pt x="23329" y="65559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 rot="1694805">
            <a:off x="270436" y="4337753"/>
            <a:ext cx="824391" cy="533574"/>
            <a:chOff x="3778404" y="1960159"/>
            <a:chExt cx="824391" cy="533574"/>
          </a:xfrm>
        </p:grpSpPr>
        <p:sp>
          <p:nvSpPr>
            <p:cNvPr id="47" name="任意多边形 46"/>
            <p:cNvSpPr/>
            <p:nvPr/>
          </p:nvSpPr>
          <p:spPr>
            <a:xfrm rot="2777065" flipH="1">
              <a:off x="4369834" y="1924989"/>
              <a:ext cx="104980" cy="360942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100492 w 190980"/>
                <a:gd name="connsiteY0" fmla="*/ 0 h 255985"/>
                <a:gd name="connsiteX1" fmla="*/ 190980 w 190980"/>
                <a:gd name="connsiteY1" fmla="*/ 176212 h 255985"/>
                <a:gd name="connsiteX2" fmla="*/ 0 w 190980"/>
                <a:gd name="connsiteY2" fmla="*/ 255985 h 255985"/>
                <a:gd name="connsiteX0" fmla="*/ 100492 w 100492"/>
                <a:gd name="connsiteY0" fmla="*/ 0 h 255985"/>
                <a:gd name="connsiteX1" fmla="*/ 8505 w 100492"/>
                <a:gd name="connsiteY1" fmla="*/ 83134 h 255985"/>
                <a:gd name="connsiteX2" fmla="*/ 0 w 100492"/>
                <a:gd name="connsiteY2" fmla="*/ 255985 h 255985"/>
                <a:gd name="connsiteX0" fmla="*/ 221022 w 221022"/>
                <a:gd name="connsiteY0" fmla="*/ 0 h 83134"/>
                <a:gd name="connsiteX1" fmla="*/ 129035 w 221022"/>
                <a:gd name="connsiteY1" fmla="*/ 83134 h 83134"/>
                <a:gd name="connsiteX2" fmla="*/ 0 w 221022"/>
                <a:gd name="connsiteY2" fmla="*/ 34158 h 83134"/>
                <a:gd name="connsiteX0" fmla="*/ 221022 w 221022"/>
                <a:gd name="connsiteY0" fmla="*/ 0 h 36250"/>
                <a:gd name="connsiteX1" fmla="*/ 130452 w 221022"/>
                <a:gd name="connsiteY1" fmla="*/ 36250 h 36250"/>
                <a:gd name="connsiteX2" fmla="*/ 0 w 221022"/>
                <a:gd name="connsiteY2" fmla="*/ 34158 h 36250"/>
                <a:gd name="connsiteX0" fmla="*/ 221022 w 221022"/>
                <a:gd name="connsiteY0" fmla="*/ 0 h 36267"/>
                <a:gd name="connsiteX1" fmla="*/ 130452 w 221022"/>
                <a:gd name="connsiteY1" fmla="*/ 36250 h 36267"/>
                <a:gd name="connsiteX2" fmla="*/ 4557 w 221022"/>
                <a:gd name="connsiteY2" fmla="*/ 5044 h 36267"/>
                <a:gd name="connsiteX3" fmla="*/ 0 w 221022"/>
                <a:gd name="connsiteY3" fmla="*/ 34158 h 36267"/>
                <a:gd name="connsiteX0" fmla="*/ 221022 w 221022"/>
                <a:gd name="connsiteY0" fmla="*/ 1888 h 36046"/>
                <a:gd name="connsiteX1" fmla="*/ 117091 w 221022"/>
                <a:gd name="connsiteY1" fmla="*/ 0 h 36046"/>
                <a:gd name="connsiteX2" fmla="*/ 4557 w 221022"/>
                <a:gd name="connsiteY2" fmla="*/ 6932 h 36046"/>
                <a:gd name="connsiteX3" fmla="*/ 0 w 221022"/>
                <a:gd name="connsiteY3" fmla="*/ 36046 h 36046"/>
                <a:gd name="connsiteX0" fmla="*/ 221022 w 221022"/>
                <a:gd name="connsiteY0" fmla="*/ 16448 h 50606"/>
                <a:gd name="connsiteX1" fmla="*/ 117091 w 221022"/>
                <a:gd name="connsiteY1" fmla="*/ 14560 h 50606"/>
                <a:gd name="connsiteX2" fmla="*/ 14881 w 221022"/>
                <a:gd name="connsiteY2" fmla="*/ 34 h 50606"/>
                <a:gd name="connsiteX3" fmla="*/ 0 w 221022"/>
                <a:gd name="connsiteY3" fmla="*/ 50606 h 50606"/>
                <a:gd name="connsiteX0" fmla="*/ 290012 w 290012"/>
                <a:gd name="connsiteY0" fmla="*/ 20175 h 20175"/>
                <a:gd name="connsiteX1" fmla="*/ 186081 w 290012"/>
                <a:gd name="connsiteY1" fmla="*/ 18287 h 20175"/>
                <a:gd name="connsiteX2" fmla="*/ 83871 w 290012"/>
                <a:gd name="connsiteY2" fmla="*/ 3761 h 20175"/>
                <a:gd name="connsiteX3" fmla="*/ 0 w 290012"/>
                <a:gd name="connsiteY3" fmla="*/ 0 h 20175"/>
                <a:gd name="connsiteX0" fmla="*/ 296855 w 296855"/>
                <a:gd name="connsiteY0" fmla="*/ 49893 h 49893"/>
                <a:gd name="connsiteX1" fmla="*/ 186081 w 296855"/>
                <a:gd name="connsiteY1" fmla="*/ 1828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98973 w 296855"/>
                <a:gd name="connsiteY2" fmla="*/ 16312 h 49893"/>
                <a:gd name="connsiteX3" fmla="*/ 0 w 296855"/>
                <a:gd name="connsiteY3" fmla="*/ 0 h 49893"/>
                <a:gd name="connsiteX0" fmla="*/ 197882 w 197882"/>
                <a:gd name="connsiteY0" fmla="*/ 33609 h 33609"/>
                <a:gd name="connsiteX1" fmla="*/ 110793 w 197882"/>
                <a:gd name="connsiteY1" fmla="*/ 18683 h 33609"/>
                <a:gd name="connsiteX2" fmla="*/ 0 w 197882"/>
                <a:gd name="connsiteY2" fmla="*/ 28 h 33609"/>
                <a:gd name="connsiteX0" fmla="*/ 229989 w 229989"/>
                <a:gd name="connsiteY0" fmla="*/ 43760 h 43760"/>
                <a:gd name="connsiteX1" fmla="*/ 142900 w 229989"/>
                <a:gd name="connsiteY1" fmla="*/ 28834 h 43760"/>
                <a:gd name="connsiteX2" fmla="*/ 0 w 229989"/>
                <a:gd name="connsiteY2" fmla="*/ 18 h 43760"/>
                <a:gd name="connsiteX0" fmla="*/ 229989 w 229989"/>
                <a:gd name="connsiteY0" fmla="*/ 135223 h 135223"/>
                <a:gd name="connsiteX1" fmla="*/ 186018 w 229989"/>
                <a:gd name="connsiteY1" fmla="*/ 0 h 135223"/>
                <a:gd name="connsiteX2" fmla="*/ 0 w 229989"/>
                <a:gd name="connsiteY2" fmla="*/ 91481 h 135223"/>
                <a:gd name="connsiteX0" fmla="*/ 93326 w 93326"/>
                <a:gd name="connsiteY0" fmla="*/ 279840 h 279840"/>
                <a:gd name="connsiteX1" fmla="*/ 49355 w 93326"/>
                <a:gd name="connsiteY1" fmla="*/ 144617 h 279840"/>
                <a:gd name="connsiteX2" fmla="*/ 0 w 93326"/>
                <a:gd name="connsiteY2" fmla="*/ 3 h 279840"/>
                <a:gd name="connsiteX0" fmla="*/ 93326 w 93326"/>
                <a:gd name="connsiteY0" fmla="*/ 279837 h 279837"/>
                <a:gd name="connsiteX1" fmla="*/ 49355 w 93326"/>
                <a:gd name="connsiteY1" fmla="*/ 144614 h 279837"/>
                <a:gd name="connsiteX2" fmla="*/ 0 w 93326"/>
                <a:gd name="connsiteY2" fmla="*/ 0 h 279837"/>
                <a:gd name="connsiteX0" fmla="*/ 88977 w 88977"/>
                <a:gd name="connsiteY0" fmla="*/ 323530 h 323530"/>
                <a:gd name="connsiteX1" fmla="*/ 45006 w 88977"/>
                <a:gd name="connsiteY1" fmla="*/ 188307 h 323530"/>
                <a:gd name="connsiteX2" fmla="*/ 0 w 88977"/>
                <a:gd name="connsiteY2" fmla="*/ 0 h 323530"/>
                <a:gd name="connsiteX0" fmla="*/ 88977 w 88977"/>
                <a:gd name="connsiteY0" fmla="*/ 323530 h 323530"/>
                <a:gd name="connsiteX1" fmla="*/ 55937 w 88977"/>
                <a:gd name="connsiteY1" fmla="*/ 151499 h 323530"/>
                <a:gd name="connsiteX2" fmla="*/ 0 w 88977"/>
                <a:gd name="connsiteY2" fmla="*/ 0 h 323530"/>
                <a:gd name="connsiteX0" fmla="*/ 88977 w 88977"/>
                <a:gd name="connsiteY0" fmla="*/ 323530 h 323530"/>
                <a:gd name="connsiteX1" fmla="*/ 55937 w 88977"/>
                <a:gd name="connsiteY1" fmla="*/ 151499 h 323530"/>
                <a:gd name="connsiteX2" fmla="*/ 0 w 88977"/>
                <a:gd name="connsiteY2" fmla="*/ 0 h 323530"/>
                <a:gd name="connsiteX0" fmla="*/ 104980 w 104980"/>
                <a:gd name="connsiteY0" fmla="*/ 360942 h 360942"/>
                <a:gd name="connsiteX1" fmla="*/ 71940 w 104980"/>
                <a:gd name="connsiteY1" fmla="*/ 188911 h 360942"/>
                <a:gd name="connsiteX2" fmla="*/ 0 w 104980"/>
                <a:gd name="connsiteY2" fmla="*/ 0 h 36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80" h="360942">
                  <a:moveTo>
                    <a:pt x="104980" y="360942"/>
                  </a:moveTo>
                  <a:lnTo>
                    <a:pt x="71940" y="188911"/>
                  </a:lnTo>
                  <a:cubicBezTo>
                    <a:pt x="49942" y="129490"/>
                    <a:pt x="32021" y="63013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椭圆 47"/>
            <p:cNvSpPr/>
            <p:nvPr/>
          </p:nvSpPr>
          <p:spPr>
            <a:xfrm rot="2777065" flipH="1">
              <a:off x="4288147" y="196015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 rot="2777065" flipH="1">
              <a:off x="4198308" y="2093333"/>
              <a:ext cx="0" cy="316802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  <a:gd name="connsiteX0" fmla="*/ 0 w 0"/>
                <a:gd name="connsiteY0" fmla="*/ 0 h 8315"/>
                <a:gd name="connsiteX1" fmla="*/ -8666 w 0"/>
                <a:gd name="connsiteY1" fmla="*/ 8315 h 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8315">
                  <a:moveTo>
                    <a:pt x="0" y="0"/>
                  </a:moveTo>
                  <a:lnTo>
                    <a:pt x="-8666" y="831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 rot="2777065" flipH="1">
              <a:off x="3963795" y="2307103"/>
              <a:ext cx="30920" cy="3311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115771 w 161924"/>
                <a:gd name="connsiteY2" fmla="*/ 245226 h 290512"/>
                <a:gd name="connsiteX3" fmla="*/ 0 w 161924"/>
                <a:gd name="connsiteY3" fmla="*/ 290512 h 290512"/>
                <a:gd name="connsiteX0" fmla="*/ 53055 w 53055"/>
                <a:gd name="connsiteY0" fmla="*/ 0 h 305897"/>
                <a:gd name="connsiteX1" fmla="*/ 2445 w 53055"/>
                <a:gd name="connsiteY1" fmla="*/ 135090 h 305897"/>
                <a:gd name="connsiteX2" fmla="*/ 6902 w 53055"/>
                <a:gd name="connsiteY2" fmla="*/ 245226 h 305897"/>
                <a:gd name="connsiteX3" fmla="*/ 0 w 53055"/>
                <a:gd name="connsiteY3" fmla="*/ 305897 h 305897"/>
                <a:gd name="connsiteX0" fmla="*/ 50610 w 50970"/>
                <a:gd name="connsiteY0" fmla="*/ 0 h 327305"/>
                <a:gd name="connsiteX1" fmla="*/ 0 w 50970"/>
                <a:gd name="connsiteY1" fmla="*/ 135090 h 327305"/>
                <a:gd name="connsiteX2" fmla="*/ 4457 w 50970"/>
                <a:gd name="connsiteY2" fmla="*/ 245226 h 327305"/>
                <a:gd name="connsiteX3" fmla="*/ 50970 w 50970"/>
                <a:gd name="connsiteY3" fmla="*/ 327305 h 327305"/>
                <a:gd name="connsiteX0" fmla="*/ 50610 w 50970"/>
                <a:gd name="connsiteY0" fmla="*/ 0 h 327305"/>
                <a:gd name="connsiteX1" fmla="*/ 0 w 50970"/>
                <a:gd name="connsiteY1" fmla="*/ 135090 h 327305"/>
                <a:gd name="connsiteX2" fmla="*/ 34833 w 50970"/>
                <a:gd name="connsiteY2" fmla="*/ 242539 h 327305"/>
                <a:gd name="connsiteX3" fmla="*/ 50970 w 50970"/>
                <a:gd name="connsiteY3" fmla="*/ 327305 h 327305"/>
                <a:gd name="connsiteX0" fmla="*/ 23826 w 24186"/>
                <a:gd name="connsiteY0" fmla="*/ 0 h 327305"/>
                <a:gd name="connsiteX1" fmla="*/ 0 w 24186"/>
                <a:gd name="connsiteY1" fmla="*/ 142428 h 327305"/>
                <a:gd name="connsiteX2" fmla="*/ 8049 w 24186"/>
                <a:gd name="connsiteY2" fmla="*/ 242539 h 327305"/>
                <a:gd name="connsiteX3" fmla="*/ 24186 w 24186"/>
                <a:gd name="connsiteY3" fmla="*/ 327305 h 327305"/>
                <a:gd name="connsiteX0" fmla="*/ 23826 w 47679"/>
                <a:gd name="connsiteY0" fmla="*/ 0 h 331199"/>
                <a:gd name="connsiteX1" fmla="*/ 0 w 47679"/>
                <a:gd name="connsiteY1" fmla="*/ 142428 h 331199"/>
                <a:gd name="connsiteX2" fmla="*/ 8049 w 47679"/>
                <a:gd name="connsiteY2" fmla="*/ 242539 h 331199"/>
                <a:gd name="connsiteX3" fmla="*/ 47679 w 47679"/>
                <a:gd name="connsiteY3" fmla="*/ 331199 h 331199"/>
                <a:gd name="connsiteX0" fmla="*/ 15777 w 39630"/>
                <a:gd name="connsiteY0" fmla="*/ 0 h 331199"/>
                <a:gd name="connsiteX1" fmla="*/ 8710 w 39630"/>
                <a:gd name="connsiteY1" fmla="*/ 146173 h 331199"/>
                <a:gd name="connsiteX2" fmla="*/ 0 w 39630"/>
                <a:gd name="connsiteY2" fmla="*/ 242539 h 331199"/>
                <a:gd name="connsiteX3" fmla="*/ 39630 w 39630"/>
                <a:gd name="connsiteY3" fmla="*/ 331199 h 331199"/>
                <a:gd name="connsiteX0" fmla="*/ 7067 w 30920"/>
                <a:gd name="connsiteY0" fmla="*/ 0 h 331199"/>
                <a:gd name="connsiteX1" fmla="*/ 0 w 30920"/>
                <a:gd name="connsiteY1" fmla="*/ 146173 h 331199"/>
                <a:gd name="connsiteX2" fmla="*/ 14781 w 30920"/>
                <a:gd name="connsiteY2" fmla="*/ 246435 h 331199"/>
                <a:gd name="connsiteX3" fmla="*/ 30920 w 30920"/>
                <a:gd name="connsiteY3" fmla="*/ 331199 h 33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20" h="331199">
                  <a:moveTo>
                    <a:pt x="7067" y="0"/>
                  </a:moveTo>
                  <a:lnTo>
                    <a:pt x="0" y="146173"/>
                  </a:lnTo>
                  <a:lnTo>
                    <a:pt x="14781" y="246435"/>
                  </a:lnTo>
                  <a:lnTo>
                    <a:pt x="30920" y="3311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 rot="2777065" flipH="1">
              <a:off x="3881733" y="2269859"/>
              <a:ext cx="120545" cy="32720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28575 w 86575"/>
                <a:gd name="connsiteY2" fmla="*/ 147637 h 339916"/>
                <a:gd name="connsiteX3" fmla="*/ 0 w 86575"/>
                <a:gd name="connsiteY3" fmla="*/ 0 h 339916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39204 w 86575"/>
                <a:gd name="connsiteY2" fmla="*/ 124296 h 339916"/>
                <a:gd name="connsiteX3" fmla="*/ 0 w 86575"/>
                <a:gd name="connsiteY3" fmla="*/ 0 h 339916"/>
                <a:gd name="connsiteX0" fmla="*/ 86575 w 86575"/>
                <a:gd name="connsiteY0" fmla="*/ 339916 h 339916"/>
                <a:gd name="connsiteX1" fmla="*/ 86480 w 86575"/>
                <a:gd name="connsiteY1" fmla="*/ 237795 h 339916"/>
                <a:gd name="connsiteX2" fmla="*/ 39204 w 86575"/>
                <a:gd name="connsiteY2" fmla="*/ 124296 h 339916"/>
                <a:gd name="connsiteX3" fmla="*/ 0 w 86575"/>
                <a:gd name="connsiteY3" fmla="*/ 0 h 339916"/>
                <a:gd name="connsiteX0" fmla="*/ 120545 w 120545"/>
                <a:gd name="connsiteY0" fmla="*/ 327203 h 327203"/>
                <a:gd name="connsiteX1" fmla="*/ 86480 w 120545"/>
                <a:gd name="connsiteY1" fmla="*/ 237795 h 327203"/>
                <a:gd name="connsiteX2" fmla="*/ 39204 w 120545"/>
                <a:gd name="connsiteY2" fmla="*/ 124296 h 327203"/>
                <a:gd name="connsiteX3" fmla="*/ 0 w 120545"/>
                <a:gd name="connsiteY3" fmla="*/ 0 h 327203"/>
                <a:gd name="connsiteX0" fmla="*/ 120545 w 120545"/>
                <a:gd name="connsiteY0" fmla="*/ 327203 h 327203"/>
                <a:gd name="connsiteX1" fmla="*/ 80502 w 120545"/>
                <a:gd name="connsiteY1" fmla="*/ 203977 h 327203"/>
                <a:gd name="connsiteX2" fmla="*/ 39204 w 120545"/>
                <a:gd name="connsiteY2" fmla="*/ 124296 h 327203"/>
                <a:gd name="connsiteX3" fmla="*/ 0 w 120545"/>
                <a:gd name="connsiteY3" fmla="*/ 0 h 32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5" h="327203">
                  <a:moveTo>
                    <a:pt x="120545" y="327203"/>
                  </a:moveTo>
                  <a:cubicBezTo>
                    <a:pt x="120262" y="304385"/>
                    <a:pt x="80785" y="226795"/>
                    <a:pt x="80502" y="203977"/>
                  </a:cubicBezTo>
                  <a:lnTo>
                    <a:pt x="39204" y="124296"/>
                  </a:lnTo>
                  <a:cubicBezTo>
                    <a:pt x="23329" y="65559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" name="走4"/>
          <p:cNvGrpSpPr/>
          <p:nvPr/>
        </p:nvGrpSpPr>
        <p:grpSpPr>
          <a:xfrm flipH="1">
            <a:off x="444941" y="4081644"/>
            <a:ext cx="223612" cy="909577"/>
            <a:chOff x="4953904" y="593882"/>
            <a:chExt cx="223612" cy="909577"/>
          </a:xfrm>
        </p:grpSpPr>
        <p:sp>
          <p:nvSpPr>
            <p:cNvPr id="53" name="任意多边形 52"/>
            <p:cNvSpPr/>
            <p:nvPr/>
          </p:nvSpPr>
          <p:spPr>
            <a:xfrm>
              <a:off x="5072063" y="852486"/>
              <a:ext cx="71438" cy="1857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71438"/>
                <a:gd name="connsiteY0" fmla="*/ 0 h 223838"/>
                <a:gd name="connsiteX1" fmla="*/ 71438 w 71438"/>
                <a:gd name="connsiteY1" fmla="*/ 142875 h 223838"/>
                <a:gd name="connsiteX2" fmla="*/ 52387 w 71438"/>
                <a:gd name="connsiteY2" fmla="*/ 223838 h 223838"/>
                <a:gd name="connsiteX0" fmla="*/ 0 w 71438"/>
                <a:gd name="connsiteY0" fmla="*/ 0 h 185738"/>
                <a:gd name="connsiteX1" fmla="*/ 71438 w 71438"/>
                <a:gd name="connsiteY1" fmla="*/ 142875 h 185738"/>
                <a:gd name="connsiteX2" fmla="*/ 9524 w 71438"/>
                <a:gd name="connsiteY2" fmla="*/ 185738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38" h="185738">
                  <a:moveTo>
                    <a:pt x="0" y="0"/>
                  </a:moveTo>
                  <a:lnTo>
                    <a:pt x="71438" y="142875"/>
                  </a:lnTo>
                  <a:lnTo>
                    <a:pt x="9524" y="1857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椭圆 5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5019676" y="1181099"/>
              <a:ext cx="47624" cy="31432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9063 w 161924"/>
                <a:gd name="connsiteY1" fmla="*/ 138111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9063 w 161924"/>
                <a:gd name="connsiteY1" fmla="*/ 138111 h 290512"/>
                <a:gd name="connsiteX2" fmla="*/ 109537 w 161924"/>
                <a:gd name="connsiteY2" fmla="*/ 261937 h 290512"/>
                <a:gd name="connsiteX3" fmla="*/ 0 w 161924"/>
                <a:gd name="connsiteY3" fmla="*/ 290512 h 290512"/>
                <a:gd name="connsiteX0" fmla="*/ 85724 w 85724"/>
                <a:gd name="connsiteY0" fmla="*/ 0 h 314324"/>
                <a:gd name="connsiteX1" fmla="*/ 42863 w 85724"/>
                <a:gd name="connsiteY1" fmla="*/ 138111 h 314324"/>
                <a:gd name="connsiteX2" fmla="*/ 33337 w 85724"/>
                <a:gd name="connsiteY2" fmla="*/ 261937 h 314324"/>
                <a:gd name="connsiteX3" fmla="*/ 0 w 85724"/>
                <a:gd name="connsiteY3" fmla="*/ 314324 h 314324"/>
                <a:gd name="connsiteX0" fmla="*/ 85724 w 85724"/>
                <a:gd name="connsiteY0" fmla="*/ 0 h 314324"/>
                <a:gd name="connsiteX1" fmla="*/ 80963 w 85724"/>
                <a:gd name="connsiteY1" fmla="*/ 114298 h 314324"/>
                <a:gd name="connsiteX2" fmla="*/ 33337 w 85724"/>
                <a:gd name="connsiteY2" fmla="*/ 261937 h 314324"/>
                <a:gd name="connsiteX3" fmla="*/ 0 w 85724"/>
                <a:gd name="connsiteY3" fmla="*/ 314324 h 314324"/>
                <a:gd name="connsiteX0" fmla="*/ 85724 w 85724"/>
                <a:gd name="connsiteY0" fmla="*/ 0 h 314324"/>
                <a:gd name="connsiteX1" fmla="*/ 80963 w 85724"/>
                <a:gd name="connsiteY1" fmla="*/ 114298 h 314324"/>
                <a:gd name="connsiteX2" fmla="*/ 66675 w 85724"/>
                <a:gd name="connsiteY2" fmla="*/ 252412 h 314324"/>
                <a:gd name="connsiteX3" fmla="*/ 0 w 85724"/>
                <a:gd name="connsiteY3" fmla="*/ 314324 h 314324"/>
                <a:gd name="connsiteX0" fmla="*/ 47624 w 47624"/>
                <a:gd name="connsiteY0" fmla="*/ 0 h 314324"/>
                <a:gd name="connsiteX1" fmla="*/ 42863 w 47624"/>
                <a:gd name="connsiteY1" fmla="*/ 114298 h 314324"/>
                <a:gd name="connsiteX2" fmla="*/ 28575 w 47624"/>
                <a:gd name="connsiteY2" fmla="*/ 252412 h 314324"/>
                <a:gd name="connsiteX3" fmla="*/ 0 w 47624"/>
                <a:gd name="connsiteY3" fmla="*/ 314324 h 31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4" h="314324">
                  <a:moveTo>
                    <a:pt x="47624" y="0"/>
                  </a:moveTo>
                  <a:lnTo>
                    <a:pt x="42863" y="114298"/>
                  </a:lnTo>
                  <a:lnTo>
                    <a:pt x="28575" y="252412"/>
                  </a:lnTo>
                  <a:lnTo>
                    <a:pt x="0" y="3143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5072968" y="1179609"/>
              <a:ext cx="52388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9526 w 85725"/>
                <a:gd name="connsiteY0" fmla="*/ 323850 h 323850"/>
                <a:gd name="connsiteX1" fmla="*/ 85725 w 85725"/>
                <a:gd name="connsiteY1" fmla="*/ 271463 h 323850"/>
                <a:gd name="connsiteX2" fmla="*/ 28575 w 85725"/>
                <a:gd name="connsiteY2" fmla="*/ 147637 h 323850"/>
                <a:gd name="connsiteX3" fmla="*/ 0 w 85725"/>
                <a:gd name="connsiteY3" fmla="*/ 0 h 323850"/>
                <a:gd name="connsiteX0" fmla="*/ 9526 w 52388"/>
                <a:gd name="connsiteY0" fmla="*/ 323850 h 323850"/>
                <a:gd name="connsiteX1" fmla="*/ 52388 w 52388"/>
                <a:gd name="connsiteY1" fmla="*/ 261938 h 323850"/>
                <a:gd name="connsiteX2" fmla="*/ 28575 w 52388"/>
                <a:gd name="connsiteY2" fmla="*/ 147637 h 323850"/>
                <a:gd name="connsiteX3" fmla="*/ 0 w 52388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8" h="323850">
                  <a:moveTo>
                    <a:pt x="9526" y="323850"/>
                  </a:moveTo>
                  <a:lnTo>
                    <a:pt x="52388" y="261938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4953904" y="870049"/>
              <a:ext cx="114302" cy="13013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76204 w 119065"/>
                <a:gd name="connsiteY1" fmla="*/ 128588 h 180975"/>
                <a:gd name="connsiteX2" fmla="*/ 0 w 119065"/>
                <a:gd name="connsiteY2" fmla="*/ 180975 h 180975"/>
                <a:gd name="connsiteX0" fmla="*/ 114302 w 114302"/>
                <a:gd name="connsiteY0" fmla="*/ 0 h 130130"/>
                <a:gd name="connsiteX1" fmla="*/ 71441 w 114302"/>
                <a:gd name="connsiteY1" fmla="*/ 128588 h 130130"/>
                <a:gd name="connsiteX2" fmla="*/ 0 w 114302"/>
                <a:gd name="connsiteY2" fmla="*/ 109538 h 13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2" h="130130">
                  <a:moveTo>
                    <a:pt x="114302" y="0"/>
                  </a:moveTo>
                  <a:lnTo>
                    <a:pt x="71441" y="128588"/>
                  </a:lnTo>
                  <a:cubicBezTo>
                    <a:pt x="49216" y="138113"/>
                    <a:pt x="22225" y="100013"/>
                    <a:pt x="0" y="10953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190401" y="4417003"/>
            <a:ext cx="885640" cy="368754"/>
            <a:chOff x="1149262" y="1895475"/>
            <a:chExt cx="2003875" cy="834354"/>
          </a:xfrm>
        </p:grpSpPr>
        <p:sp>
          <p:nvSpPr>
            <p:cNvPr id="66" name="椭圆 65"/>
            <p:cNvSpPr/>
            <p:nvPr/>
          </p:nvSpPr>
          <p:spPr>
            <a:xfrm>
              <a:off x="2871788" y="1905000"/>
              <a:ext cx="104775" cy="11430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27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1149262" y="1957316"/>
              <a:ext cx="2003875" cy="772513"/>
            </a:xfrm>
            <a:custGeom>
              <a:avLst/>
              <a:gdLst>
                <a:gd name="connsiteX0" fmla="*/ 3263 w 2003875"/>
                <a:gd name="connsiteY0" fmla="*/ 681109 h 772513"/>
                <a:gd name="connsiteX1" fmla="*/ 289013 w 2003875"/>
                <a:gd name="connsiteY1" fmla="*/ 723972 h 772513"/>
                <a:gd name="connsiteX2" fmla="*/ 531901 w 2003875"/>
                <a:gd name="connsiteY2" fmla="*/ 738259 h 772513"/>
                <a:gd name="connsiteX3" fmla="*/ 750976 w 2003875"/>
                <a:gd name="connsiteY3" fmla="*/ 623959 h 772513"/>
                <a:gd name="connsiteX4" fmla="*/ 946238 w 2003875"/>
                <a:gd name="connsiteY4" fmla="*/ 447747 h 772513"/>
                <a:gd name="connsiteX5" fmla="*/ 1127213 w 2003875"/>
                <a:gd name="connsiteY5" fmla="*/ 347734 h 772513"/>
                <a:gd name="connsiteX6" fmla="*/ 1332001 w 2003875"/>
                <a:gd name="connsiteY6" fmla="*/ 266772 h 772513"/>
                <a:gd name="connsiteX7" fmla="*/ 1365338 w 2003875"/>
                <a:gd name="connsiteY7" fmla="*/ 257247 h 772513"/>
                <a:gd name="connsiteX8" fmla="*/ 1384388 w 2003875"/>
                <a:gd name="connsiteY8" fmla="*/ 219147 h 772513"/>
                <a:gd name="connsiteX9" fmla="*/ 1412963 w 2003875"/>
                <a:gd name="connsiteY9" fmla="*/ 114372 h 772513"/>
                <a:gd name="connsiteX10" fmla="*/ 1503451 w 2003875"/>
                <a:gd name="connsiteY10" fmla="*/ 23884 h 772513"/>
                <a:gd name="connsiteX11" fmla="*/ 1598701 w 2003875"/>
                <a:gd name="connsiteY11" fmla="*/ 72 h 772513"/>
                <a:gd name="connsiteX12" fmla="*/ 1755863 w 2003875"/>
                <a:gd name="connsiteY12" fmla="*/ 28647 h 772513"/>
                <a:gd name="connsiteX13" fmla="*/ 1965413 w 2003875"/>
                <a:gd name="connsiteY13" fmla="*/ 142947 h 772513"/>
                <a:gd name="connsiteX14" fmla="*/ 2003513 w 2003875"/>
                <a:gd name="connsiteY14" fmla="*/ 285822 h 772513"/>
                <a:gd name="connsiteX15" fmla="*/ 1979701 w 2003875"/>
                <a:gd name="connsiteY15" fmla="*/ 319159 h 772513"/>
                <a:gd name="connsiteX16" fmla="*/ 1903501 w 2003875"/>
                <a:gd name="connsiteY16" fmla="*/ 309634 h 772513"/>
                <a:gd name="connsiteX17" fmla="*/ 1760626 w 2003875"/>
                <a:gd name="connsiteY17" fmla="*/ 281059 h 772513"/>
                <a:gd name="connsiteX18" fmla="*/ 1713001 w 2003875"/>
                <a:gd name="connsiteY18" fmla="*/ 290584 h 772513"/>
                <a:gd name="connsiteX19" fmla="*/ 1722526 w 2003875"/>
                <a:gd name="connsiteY19" fmla="*/ 309634 h 772513"/>
                <a:gd name="connsiteX20" fmla="*/ 1803488 w 2003875"/>
                <a:gd name="connsiteY20" fmla="*/ 333447 h 772513"/>
                <a:gd name="connsiteX21" fmla="*/ 1903501 w 2003875"/>
                <a:gd name="connsiteY21" fmla="*/ 352497 h 772513"/>
                <a:gd name="connsiteX22" fmla="*/ 1970176 w 2003875"/>
                <a:gd name="connsiteY22" fmla="*/ 371547 h 772513"/>
                <a:gd name="connsiteX23" fmla="*/ 1941601 w 2003875"/>
                <a:gd name="connsiteY23" fmla="*/ 447747 h 772513"/>
                <a:gd name="connsiteX24" fmla="*/ 1793963 w 2003875"/>
                <a:gd name="connsiteY24" fmla="*/ 557284 h 772513"/>
                <a:gd name="connsiteX25" fmla="*/ 1651088 w 2003875"/>
                <a:gd name="connsiteY25" fmla="*/ 595384 h 772513"/>
                <a:gd name="connsiteX26" fmla="*/ 1536788 w 2003875"/>
                <a:gd name="connsiteY26" fmla="*/ 576334 h 772513"/>
                <a:gd name="connsiteX27" fmla="*/ 1451063 w 2003875"/>
                <a:gd name="connsiteY27" fmla="*/ 504897 h 772513"/>
                <a:gd name="connsiteX28" fmla="*/ 1393913 w 2003875"/>
                <a:gd name="connsiteY28" fmla="*/ 452509 h 772513"/>
                <a:gd name="connsiteX29" fmla="*/ 1379626 w 2003875"/>
                <a:gd name="connsiteY29" fmla="*/ 404884 h 772513"/>
                <a:gd name="connsiteX30" fmla="*/ 1355813 w 2003875"/>
                <a:gd name="connsiteY30" fmla="*/ 400122 h 772513"/>
                <a:gd name="connsiteX31" fmla="*/ 1270088 w 2003875"/>
                <a:gd name="connsiteY31" fmla="*/ 400122 h 772513"/>
                <a:gd name="connsiteX32" fmla="*/ 1151026 w 2003875"/>
                <a:gd name="connsiteY32" fmla="*/ 447747 h 772513"/>
                <a:gd name="connsiteX33" fmla="*/ 989101 w 2003875"/>
                <a:gd name="connsiteY33" fmla="*/ 533472 h 772513"/>
                <a:gd name="connsiteX34" fmla="*/ 789076 w 2003875"/>
                <a:gd name="connsiteY34" fmla="*/ 666822 h 772513"/>
                <a:gd name="connsiteX35" fmla="*/ 617626 w 2003875"/>
                <a:gd name="connsiteY35" fmla="*/ 762072 h 772513"/>
                <a:gd name="connsiteX36" fmla="*/ 417601 w 2003875"/>
                <a:gd name="connsiteY36" fmla="*/ 766834 h 772513"/>
                <a:gd name="connsiteX37" fmla="*/ 150901 w 2003875"/>
                <a:gd name="connsiteY37" fmla="*/ 733497 h 772513"/>
                <a:gd name="connsiteX38" fmla="*/ 3263 w 2003875"/>
                <a:gd name="connsiteY38" fmla="*/ 681109 h 77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03875" h="772513">
                  <a:moveTo>
                    <a:pt x="3263" y="681109"/>
                  </a:moveTo>
                  <a:cubicBezTo>
                    <a:pt x="26282" y="679522"/>
                    <a:pt x="200907" y="714447"/>
                    <a:pt x="289013" y="723972"/>
                  </a:cubicBezTo>
                  <a:cubicBezTo>
                    <a:pt x="377119" y="733497"/>
                    <a:pt x="454907" y="754928"/>
                    <a:pt x="531901" y="738259"/>
                  </a:cubicBezTo>
                  <a:cubicBezTo>
                    <a:pt x="608895" y="721590"/>
                    <a:pt x="681920" y="672378"/>
                    <a:pt x="750976" y="623959"/>
                  </a:cubicBezTo>
                  <a:cubicBezTo>
                    <a:pt x="820032" y="575540"/>
                    <a:pt x="883532" y="493784"/>
                    <a:pt x="946238" y="447747"/>
                  </a:cubicBezTo>
                  <a:cubicBezTo>
                    <a:pt x="1008944" y="401710"/>
                    <a:pt x="1062919" y="377896"/>
                    <a:pt x="1127213" y="347734"/>
                  </a:cubicBezTo>
                  <a:cubicBezTo>
                    <a:pt x="1191507" y="317572"/>
                    <a:pt x="1292313" y="281853"/>
                    <a:pt x="1332001" y="266772"/>
                  </a:cubicBezTo>
                  <a:cubicBezTo>
                    <a:pt x="1371689" y="251691"/>
                    <a:pt x="1356607" y="265184"/>
                    <a:pt x="1365338" y="257247"/>
                  </a:cubicBezTo>
                  <a:cubicBezTo>
                    <a:pt x="1374069" y="249310"/>
                    <a:pt x="1376451" y="242959"/>
                    <a:pt x="1384388" y="219147"/>
                  </a:cubicBezTo>
                  <a:cubicBezTo>
                    <a:pt x="1392326" y="195334"/>
                    <a:pt x="1393119" y="146916"/>
                    <a:pt x="1412963" y="114372"/>
                  </a:cubicBezTo>
                  <a:cubicBezTo>
                    <a:pt x="1432807" y="81828"/>
                    <a:pt x="1472495" y="42934"/>
                    <a:pt x="1503451" y="23884"/>
                  </a:cubicBezTo>
                  <a:cubicBezTo>
                    <a:pt x="1534407" y="4834"/>
                    <a:pt x="1556632" y="-722"/>
                    <a:pt x="1598701" y="72"/>
                  </a:cubicBezTo>
                  <a:cubicBezTo>
                    <a:pt x="1640770" y="866"/>
                    <a:pt x="1694744" y="4835"/>
                    <a:pt x="1755863" y="28647"/>
                  </a:cubicBezTo>
                  <a:cubicBezTo>
                    <a:pt x="1816982" y="52459"/>
                    <a:pt x="1924138" y="100085"/>
                    <a:pt x="1965413" y="142947"/>
                  </a:cubicBezTo>
                  <a:cubicBezTo>
                    <a:pt x="2006688" y="185809"/>
                    <a:pt x="2001132" y="256453"/>
                    <a:pt x="2003513" y="285822"/>
                  </a:cubicBezTo>
                  <a:cubicBezTo>
                    <a:pt x="2005894" y="315191"/>
                    <a:pt x="1996370" y="315190"/>
                    <a:pt x="1979701" y="319159"/>
                  </a:cubicBezTo>
                  <a:cubicBezTo>
                    <a:pt x="1963032" y="323128"/>
                    <a:pt x="1940013" y="315984"/>
                    <a:pt x="1903501" y="309634"/>
                  </a:cubicBezTo>
                  <a:cubicBezTo>
                    <a:pt x="1866989" y="303284"/>
                    <a:pt x="1792376" y="284234"/>
                    <a:pt x="1760626" y="281059"/>
                  </a:cubicBezTo>
                  <a:cubicBezTo>
                    <a:pt x="1728876" y="277884"/>
                    <a:pt x="1719351" y="285822"/>
                    <a:pt x="1713001" y="290584"/>
                  </a:cubicBezTo>
                  <a:cubicBezTo>
                    <a:pt x="1706651" y="295346"/>
                    <a:pt x="1707445" y="302490"/>
                    <a:pt x="1722526" y="309634"/>
                  </a:cubicBezTo>
                  <a:cubicBezTo>
                    <a:pt x="1737607" y="316778"/>
                    <a:pt x="1773326" y="326303"/>
                    <a:pt x="1803488" y="333447"/>
                  </a:cubicBezTo>
                  <a:cubicBezTo>
                    <a:pt x="1833650" y="340591"/>
                    <a:pt x="1875720" y="346147"/>
                    <a:pt x="1903501" y="352497"/>
                  </a:cubicBezTo>
                  <a:cubicBezTo>
                    <a:pt x="1931282" y="358847"/>
                    <a:pt x="1963826" y="355672"/>
                    <a:pt x="1970176" y="371547"/>
                  </a:cubicBezTo>
                  <a:cubicBezTo>
                    <a:pt x="1976526" y="387422"/>
                    <a:pt x="1970970" y="416791"/>
                    <a:pt x="1941601" y="447747"/>
                  </a:cubicBezTo>
                  <a:cubicBezTo>
                    <a:pt x="1912232" y="478703"/>
                    <a:pt x="1842382" y="532678"/>
                    <a:pt x="1793963" y="557284"/>
                  </a:cubicBezTo>
                  <a:cubicBezTo>
                    <a:pt x="1745544" y="581890"/>
                    <a:pt x="1693950" y="592209"/>
                    <a:pt x="1651088" y="595384"/>
                  </a:cubicBezTo>
                  <a:cubicBezTo>
                    <a:pt x="1608226" y="598559"/>
                    <a:pt x="1570125" y="591415"/>
                    <a:pt x="1536788" y="576334"/>
                  </a:cubicBezTo>
                  <a:cubicBezTo>
                    <a:pt x="1503451" y="561253"/>
                    <a:pt x="1474875" y="525534"/>
                    <a:pt x="1451063" y="504897"/>
                  </a:cubicBezTo>
                  <a:cubicBezTo>
                    <a:pt x="1427251" y="484260"/>
                    <a:pt x="1405819" y="469178"/>
                    <a:pt x="1393913" y="452509"/>
                  </a:cubicBezTo>
                  <a:cubicBezTo>
                    <a:pt x="1382007" y="435840"/>
                    <a:pt x="1385976" y="413615"/>
                    <a:pt x="1379626" y="404884"/>
                  </a:cubicBezTo>
                  <a:cubicBezTo>
                    <a:pt x="1373276" y="396153"/>
                    <a:pt x="1374069" y="400916"/>
                    <a:pt x="1355813" y="400122"/>
                  </a:cubicBezTo>
                  <a:cubicBezTo>
                    <a:pt x="1337557" y="399328"/>
                    <a:pt x="1304219" y="392184"/>
                    <a:pt x="1270088" y="400122"/>
                  </a:cubicBezTo>
                  <a:cubicBezTo>
                    <a:pt x="1235957" y="408060"/>
                    <a:pt x="1197857" y="425522"/>
                    <a:pt x="1151026" y="447747"/>
                  </a:cubicBezTo>
                  <a:cubicBezTo>
                    <a:pt x="1104195" y="469972"/>
                    <a:pt x="1049426" y="496960"/>
                    <a:pt x="989101" y="533472"/>
                  </a:cubicBezTo>
                  <a:cubicBezTo>
                    <a:pt x="928776" y="569984"/>
                    <a:pt x="850989" y="628722"/>
                    <a:pt x="789076" y="666822"/>
                  </a:cubicBezTo>
                  <a:cubicBezTo>
                    <a:pt x="727163" y="704922"/>
                    <a:pt x="679538" y="745403"/>
                    <a:pt x="617626" y="762072"/>
                  </a:cubicBezTo>
                  <a:cubicBezTo>
                    <a:pt x="555714" y="778741"/>
                    <a:pt x="495388" y="771596"/>
                    <a:pt x="417601" y="766834"/>
                  </a:cubicBezTo>
                  <a:cubicBezTo>
                    <a:pt x="339814" y="762072"/>
                    <a:pt x="217576" y="746991"/>
                    <a:pt x="150901" y="733497"/>
                  </a:cubicBezTo>
                  <a:cubicBezTo>
                    <a:pt x="84226" y="720003"/>
                    <a:pt x="-19756" y="682696"/>
                    <a:pt x="3263" y="68110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椭圆 67"/>
            <p:cNvSpPr/>
            <p:nvPr/>
          </p:nvSpPr>
          <p:spPr>
            <a:xfrm>
              <a:off x="2709863" y="1895475"/>
              <a:ext cx="104775" cy="11430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27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5831591" y="3507195"/>
            <a:ext cx="1572042" cy="1574392"/>
            <a:chOff x="4907666" y="2379860"/>
            <a:chExt cx="1572042" cy="1574392"/>
          </a:xfrm>
        </p:grpSpPr>
        <p:sp>
          <p:nvSpPr>
            <p:cNvPr id="75" name="椭圆 74"/>
            <p:cNvSpPr/>
            <p:nvPr/>
          </p:nvSpPr>
          <p:spPr>
            <a:xfrm>
              <a:off x="5280031" y="2753400"/>
              <a:ext cx="827313" cy="827313"/>
            </a:xfrm>
            <a:prstGeom prst="ellipse">
              <a:avLst/>
            </a:prstGeom>
            <a:gradFill>
              <a:gsLst>
                <a:gs pos="0">
                  <a:schemeClr val="bg1">
                    <a:alpha val="91000"/>
                  </a:schemeClr>
                </a:gs>
                <a:gs pos="38000">
                  <a:schemeClr val="bg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Oval 6"/>
            <p:cNvSpPr>
              <a:spLocks noChangeArrowheads="1"/>
            </p:cNvSpPr>
            <p:nvPr/>
          </p:nvSpPr>
          <p:spPr bwMode="auto">
            <a:xfrm rot="21456771">
              <a:off x="5249048" y="2723402"/>
              <a:ext cx="889278" cy="8873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gamma/>
                    <a:tint val="0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7" name="Oval 5"/>
            <p:cNvSpPr>
              <a:spLocks noChangeArrowheads="1"/>
            </p:cNvSpPr>
            <p:nvPr/>
          </p:nvSpPr>
          <p:spPr bwMode="auto">
            <a:xfrm rot="21456771">
              <a:off x="4907666" y="2379860"/>
              <a:ext cx="1572042" cy="1574392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7000"/>
                  </a:schemeClr>
                </a:gs>
                <a:gs pos="100000">
                  <a:schemeClr val="bg1">
                    <a:gamma/>
                    <a:tint val="0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 rot="20950180">
            <a:off x="6372145" y="4181771"/>
            <a:ext cx="577153" cy="330059"/>
            <a:chOff x="5052500" y="3419656"/>
            <a:chExt cx="577153" cy="330059"/>
          </a:xfrm>
        </p:grpSpPr>
        <p:sp>
          <p:nvSpPr>
            <p:cNvPr id="60" name="椭圆 59"/>
            <p:cNvSpPr/>
            <p:nvPr/>
          </p:nvSpPr>
          <p:spPr>
            <a:xfrm rot="2717895" flipH="1">
              <a:off x="5052500" y="3419656"/>
              <a:ext cx="180000" cy="18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1176293">
              <a:off x="5141648" y="3636150"/>
              <a:ext cx="322129" cy="79557"/>
            </a:xfrm>
            <a:custGeom>
              <a:avLst/>
              <a:gdLst>
                <a:gd name="connsiteX0" fmla="*/ 0 w 404813"/>
                <a:gd name="connsiteY0" fmla="*/ 0 h 76764"/>
                <a:gd name="connsiteX1" fmla="*/ 190500 w 404813"/>
                <a:gd name="connsiteY1" fmla="*/ 76200 h 76764"/>
                <a:gd name="connsiteX2" fmla="*/ 404813 w 404813"/>
                <a:gd name="connsiteY2" fmla="*/ 28575 h 76764"/>
                <a:gd name="connsiteX0" fmla="*/ 0 w 391157"/>
                <a:gd name="connsiteY0" fmla="*/ 0 h 85488"/>
                <a:gd name="connsiteX1" fmla="*/ 190500 w 391157"/>
                <a:gd name="connsiteY1" fmla="*/ 76200 h 85488"/>
                <a:gd name="connsiteX2" fmla="*/ 391157 w 391157"/>
                <a:gd name="connsiteY2" fmla="*/ 70907 h 8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157" h="85488">
                  <a:moveTo>
                    <a:pt x="0" y="0"/>
                  </a:moveTo>
                  <a:cubicBezTo>
                    <a:pt x="61515" y="35719"/>
                    <a:pt x="123031" y="71438"/>
                    <a:pt x="190500" y="76200"/>
                  </a:cubicBezTo>
                  <a:cubicBezTo>
                    <a:pt x="257969" y="80963"/>
                    <a:pt x="317735" y="97101"/>
                    <a:pt x="391157" y="709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1176293">
              <a:off x="5455714" y="3573562"/>
              <a:ext cx="43227" cy="176153"/>
            </a:xfrm>
            <a:custGeom>
              <a:avLst/>
              <a:gdLst>
                <a:gd name="connsiteX0" fmla="*/ 138113 w 138113"/>
                <a:gd name="connsiteY0" fmla="*/ 147638 h 147638"/>
                <a:gd name="connsiteX1" fmla="*/ 0 w 138113"/>
                <a:gd name="connsiteY1" fmla="*/ 90488 h 147638"/>
                <a:gd name="connsiteX2" fmla="*/ 138113 w 138113"/>
                <a:gd name="connsiteY2" fmla="*/ 38100 h 147638"/>
                <a:gd name="connsiteX3" fmla="*/ 133350 w 138113"/>
                <a:gd name="connsiteY3" fmla="*/ 0 h 147638"/>
                <a:gd name="connsiteX0" fmla="*/ 109538 w 109538"/>
                <a:gd name="connsiteY0" fmla="*/ 147638 h 147638"/>
                <a:gd name="connsiteX1" fmla="*/ 0 w 109538"/>
                <a:gd name="connsiteY1" fmla="*/ 104775 h 147638"/>
                <a:gd name="connsiteX2" fmla="*/ 109538 w 109538"/>
                <a:gd name="connsiteY2" fmla="*/ 38100 h 147638"/>
                <a:gd name="connsiteX3" fmla="*/ 104775 w 109538"/>
                <a:gd name="connsiteY3" fmla="*/ 0 h 147638"/>
                <a:gd name="connsiteX0" fmla="*/ 109538 w 109538"/>
                <a:gd name="connsiteY0" fmla="*/ 167181 h 167181"/>
                <a:gd name="connsiteX1" fmla="*/ 0 w 109538"/>
                <a:gd name="connsiteY1" fmla="*/ 124318 h 167181"/>
                <a:gd name="connsiteX2" fmla="*/ 109538 w 109538"/>
                <a:gd name="connsiteY2" fmla="*/ 57643 h 167181"/>
                <a:gd name="connsiteX3" fmla="*/ 102870 w 109538"/>
                <a:gd name="connsiteY3" fmla="*/ 0 h 167181"/>
                <a:gd name="connsiteX0" fmla="*/ 49618 w 49618"/>
                <a:gd name="connsiteY0" fmla="*/ 167181 h 167181"/>
                <a:gd name="connsiteX1" fmla="*/ 0 w 49618"/>
                <a:gd name="connsiteY1" fmla="*/ 108030 h 167181"/>
                <a:gd name="connsiteX2" fmla="*/ 49618 w 49618"/>
                <a:gd name="connsiteY2" fmla="*/ 57643 h 167181"/>
                <a:gd name="connsiteX3" fmla="*/ 42950 w 49618"/>
                <a:gd name="connsiteY3" fmla="*/ 0 h 167181"/>
                <a:gd name="connsiteX0" fmla="*/ 49618 w 59129"/>
                <a:gd name="connsiteY0" fmla="*/ 193116 h 193116"/>
                <a:gd name="connsiteX1" fmla="*/ 0 w 59129"/>
                <a:gd name="connsiteY1" fmla="*/ 133965 h 193116"/>
                <a:gd name="connsiteX2" fmla="*/ 49618 w 59129"/>
                <a:gd name="connsiteY2" fmla="*/ 83578 h 193116"/>
                <a:gd name="connsiteX3" fmla="*/ 58990 w 59129"/>
                <a:gd name="connsiteY3" fmla="*/ 0 h 193116"/>
                <a:gd name="connsiteX0" fmla="*/ 49618 w 68855"/>
                <a:gd name="connsiteY0" fmla="*/ 193116 h 193116"/>
                <a:gd name="connsiteX1" fmla="*/ 0 w 68855"/>
                <a:gd name="connsiteY1" fmla="*/ 133965 h 193116"/>
                <a:gd name="connsiteX2" fmla="*/ 68855 w 68855"/>
                <a:gd name="connsiteY2" fmla="*/ 66615 h 193116"/>
                <a:gd name="connsiteX3" fmla="*/ 58990 w 68855"/>
                <a:gd name="connsiteY3" fmla="*/ 0 h 193116"/>
                <a:gd name="connsiteX0" fmla="*/ 23990 w 43227"/>
                <a:gd name="connsiteY0" fmla="*/ 193116 h 193116"/>
                <a:gd name="connsiteX1" fmla="*/ 0 w 43227"/>
                <a:gd name="connsiteY1" fmla="*/ 134947 h 193116"/>
                <a:gd name="connsiteX2" fmla="*/ 43227 w 43227"/>
                <a:gd name="connsiteY2" fmla="*/ 66615 h 193116"/>
                <a:gd name="connsiteX3" fmla="*/ 33362 w 43227"/>
                <a:gd name="connsiteY3" fmla="*/ 0 h 193116"/>
                <a:gd name="connsiteX0" fmla="*/ 23990 w 43227"/>
                <a:gd name="connsiteY0" fmla="*/ 176153 h 176153"/>
                <a:gd name="connsiteX1" fmla="*/ 0 w 43227"/>
                <a:gd name="connsiteY1" fmla="*/ 117984 h 176153"/>
                <a:gd name="connsiteX2" fmla="*/ 43227 w 43227"/>
                <a:gd name="connsiteY2" fmla="*/ 49652 h 176153"/>
                <a:gd name="connsiteX3" fmla="*/ 14126 w 43227"/>
                <a:gd name="connsiteY3" fmla="*/ 0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7" h="176153">
                  <a:moveTo>
                    <a:pt x="23990" y="176153"/>
                  </a:moveTo>
                  <a:lnTo>
                    <a:pt x="0" y="117984"/>
                  </a:lnTo>
                  <a:lnTo>
                    <a:pt x="43227" y="49652"/>
                  </a:lnTo>
                  <a:cubicBezTo>
                    <a:pt x="41639" y="36952"/>
                    <a:pt x="15714" y="12700"/>
                    <a:pt x="1412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1176293">
              <a:off x="5227040" y="3514151"/>
              <a:ext cx="63539" cy="140050"/>
            </a:xfrm>
            <a:custGeom>
              <a:avLst/>
              <a:gdLst>
                <a:gd name="connsiteX0" fmla="*/ 0 w 85725"/>
                <a:gd name="connsiteY0" fmla="*/ 161925 h 161925"/>
                <a:gd name="connsiteX1" fmla="*/ 85725 w 85725"/>
                <a:gd name="connsiteY1" fmla="*/ 104775 h 161925"/>
                <a:gd name="connsiteX2" fmla="*/ 4763 w 85725"/>
                <a:gd name="connsiteY2" fmla="*/ 0 h 161925"/>
                <a:gd name="connsiteX0" fmla="*/ 0 w 57185"/>
                <a:gd name="connsiteY0" fmla="*/ 161925 h 161925"/>
                <a:gd name="connsiteX1" fmla="*/ 57185 w 57185"/>
                <a:gd name="connsiteY1" fmla="*/ 100074 h 161925"/>
                <a:gd name="connsiteX2" fmla="*/ 4763 w 57185"/>
                <a:gd name="connsiteY2" fmla="*/ 0 h 161925"/>
                <a:gd name="connsiteX0" fmla="*/ 0 w 57185"/>
                <a:gd name="connsiteY0" fmla="*/ 170061 h 170061"/>
                <a:gd name="connsiteX1" fmla="*/ 57185 w 57185"/>
                <a:gd name="connsiteY1" fmla="*/ 108210 h 170061"/>
                <a:gd name="connsiteX2" fmla="*/ 34466 w 57185"/>
                <a:gd name="connsiteY2" fmla="*/ 0 h 170061"/>
                <a:gd name="connsiteX0" fmla="*/ 0 w 57185"/>
                <a:gd name="connsiteY0" fmla="*/ 170061 h 170061"/>
                <a:gd name="connsiteX1" fmla="*/ 57185 w 57185"/>
                <a:gd name="connsiteY1" fmla="*/ 108210 h 170061"/>
                <a:gd name="connsiteX2" fmla="*/ 34466 w 57185"/>
                <a:gd name="connsiteY2" fmla="*/ 0 h 170061"/>
                <a:gd name="connsiteX0" fmla="*/ 0 w 57185"/>
                <a:gd name="connsiteY0" fmla="*/ 170061 h 170061"/>
                <a:gd name="connsiteX1" fmla="*/ 57185 w 57185"/>
                <a:gd name="connsiteY1" fmla="*/ 108210 h 170061"/>
                <a:gd name="connsiteX2" fmla="*/ 34466 w 57185"/>
                <a:gd name="connsiteY2" fmla="*/ 0 h 17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85" h="170061">
                  <a:moveTo>
                    <a:pt x="0" y="170061"/>
                  </a:moveTo>
                  <a:lnTo>
                    <a:pt x="57185" y="108210"/>
                  </a:lnTo>
                  <a:cubicBezTo>
                    <a:pt x="40319" y="25447"/>
                    <a:pt x="63444" y="76942"/>
                    <a:pt x="3446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700000">
              <a:off x="5504629" y="3607887"/>
              <a:ext cx="47069" cy="202979"/>
            </a:xfrm>
            <a:custGeom>
              <a:avLst/>
              <a:gdLst>
                <a:gd name="connsiteX0" fmla="*/ 80962 w 80962"/>
                <a:gd name="connsiteY0" fmla="*/ 133350 h 133350"/>
                <a:gd name="connsiteX1" fmla="*/ 0 w 80962"/>
                <a:gd name="connsiteY1" fmla="*/ 38100 h 133350"/>
                <a:gd name="connsiteX2" fmla="*/ 76200 w 80962"/>
                <a:gd name="connsiteY2" fmla="*/ 9525 h 133350"/>
                <a:gd name="connsiteX3" fmla="*/ 57150 w 80962"/>
                <a:gd name="connsiteY3" fmla="*/ 0 h 133350"/>
                <a:gd name="connsiteX0" fmla="*/ 80962 w 80962"/>
                <a:gd name="connsiteY0" fmla="*/ 152400 h 152400"/>
                <a:gd name="connsiteX1" fmla="*/ 0 w 80962"/>
                <a:gd name="connsiteY1" fmla="*/ 57150 h 152400"/>
                <a:gd name="connsiteX2" fmla="*/ 76200 w 80962"/>
                <a:gd name="connsiteY2" fmla="*/ 28575 h 152400"/>
                <a:gd name="connsiteX3" fmla="*/ 52387 w 80962"/>
                <a:gd name="connsiteY3" fmla="*/ 0 h 152400"/>
                <a:gd name="connsiteX0" fmla="*/ 51831 w 51831"/>
                <a:gd name="connsiteY0" fmla="*/ 152400 h 152400"/>
                <a:gd name="connsiteX1" fmla="*/ 0 w 51831"/>
                <a:gd name="connsiteY1" fmla="*/ 82163 h 152400"/>
                <a:gd name="connsiteX2" fmla="*/ 47069 w 51831"/>
                <a:gd name="connsiteY2" fmla="*/ 28575 h 152400"/>
                <a:gd name="connsiteX3" fmla="*/ 23256 w 51831"/>
                <a:gd name="connsiteY3" fmla="*/ 0 h 152400"/>
                <a:gd name="connsiteX0" fmla="*/ 51831 w 51831"/>
                <a:gd name="connsiteY0" fmla="*/ 174831 h 174831"/>
                <a:gd name="connsiteX1" fmla="*/ 0 w 51831"/>
                <a:gd name="connsiteY1" fmla="*/ 104594 h 174831"/>
                <a:gd name="connsiteX2" fmla="*/ 47069 w 51831"/>
                <a:gd name="connsiteY2" fmla="*/ 51006 h 174831"/>
                <a:gd name="connsiteX3" fmla="*/ 15267 w 51831"/>
                <a:gd name="connsiteY3" fmla="*/ 0 h 174831"/>
                <a:gd name="connsiteX0" fmla="*/ 11146 w 47069"/>
                <a:gd name="connsiteY0" fmla="*/ 174156 h 174156"/>
                <a:gd name="connsiteX1" fmla="*/ 0 w 47069"/>
                <a:gd name="connsiteY1" fmla="*/ 104594 h 174156"/>
                <a:gd name="connsiteX2" fmla="*/ 47069 w 47069"/>
                <a:gd name="connsiteY2" fmla="*/ 51006 h 174156"/>
                <a:gd name="connsiteX3" fmla="*/ 15267 w 47069"/>
                <a:gd name="connsiteY3" fmla="*/ 0 h 174156"/>
                <a:gd name="connsiteX0" fmla="*/ 1190 w 47069"/>
                <a:gd name="connsiteY0" fmla="*/ 202979 h 202979"/>
                <a:gd name="connsiteX1" fmla="*/ 0 w 47069"/>
                <a:gd name="connsiteY1" fmla="*/ 104594 h 202979"/>
                <a:gd name="connsiteX2" fmla="*/ 47069 w 47069"/>
                <a:gd name="connsiteY2" fmla="*/ 51006 h 202979"/>
                <a:gd name="connsiteX3" fmla="*/ 15267 w 47069"/>
                <a:gd name="connsiteY3" fmla="*/ 0 h 20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69" h="202979">
                  <a:moveTo>
                    <a:pt x="1190" y="202979"/>
                  </a:moveTo>
                  <a:cubicBezTo>
                    <a:pt x="793" y="170184"/>
                    <a:pt x="397" y="137389"/>
                    <a:pt x="0" y="104594"/>
                  </a:cubicBezTo>
                  <a:lnTo>
                    <a:pt x="47069" y="51006"/>
                  </a:lnTo>
                  <a:lnTo>
                    <a:pt x="1526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6367995" y="4230478"/>
            <a:ext cx="428811" cy="498726"/>
            <a:chOff x="5201183" y="3682800"/>
            <a:chExt cx="428811" cy="498726"/>
          </a:xfrm>
        </p:grpSpPr>
        <p:sp>
          <p:nvSpPr>
            <p:cNvPr id="70" name="椭圆 69"/>
            <p:cNvSpPr/>
            <p:nvPr/>
          </p:nvSpPr>
          <p:spPr>
            <a:xfrm rot="3295153" flipH="1">
              <a:off x="5201183" y="3682800"/>
              <a:ext cx="180000" cy="18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 rot="1753551">
              <a:off x="5247662" y="3903707"/>
              <a:ext cx="257954" cy="148017"/>
            </a:xfrm>
            <a:custGeom>
              <a:avLst/>
              <a:gdLst>
                <a:gd name="connsiteX0" fmla="*/ 0 w 404813"/>
                <a:gd name="connsiteY0" fmla="*/ 0 h 76764"/>
                <a:gd name="connsiteX1" fmla="*/ 190500 w 404813"/>
                <a:gd name="connsiteY1" fmla="*/ 76200 h 76764"/>
                <a:gd name="connsiteX2" fmla="*/ 404813 w 404813"/>
                <a:gd name="connsiteY2" fmla="*/ 28575 h 76764"/>
                <a:gd name="connsiteX0" fmla="*/ 0 w 391157"/>
                <a:gd name="connsiteY0" fmla="*/ 0 h 85488"/>
                <a:gd name="connsiteX1" fmla="*/ 190500 w 391157"/>
                <a:gd name="connsiteY1" fmla="*/ 76200 h 85488"/>
                <a:gd name="connsiteX2" fmla="*/ 391157 w 391157"/>
                <a:gd name="connsiteY2" fmla="*/ 70907 h 85488"/>
                <a:gd name="connsiteX0" fmla="*/ 0 w 372170"/>
                <a:gd name="connsiteY0" fmla="*/ 0 h 111424"/>
                <a:gd name="connsiteX1" fmla="*/ 190500 w 372170"/>
                <a:gd name="connsiteY1" fmla="*/ 76200 h 111424"/>
                <a:gd name="connsiteX2" fmla="*/ 372170 w 372170"/>
                <a:gd name="connsiteY2" fmla="*/ 103764 h 111424"/>
                <a:gd name="connsiteX0" fmla="*/ 0 w 372170"/>
                <a:gd name="connsiteY0" fmla="*/ 0 h 113577"/>
                <a:gd name="connsiteX1" fmla="*/ 160218 w 372170"/>
                <a:gd name="connsiteY1" fmla="*/ 91193 h 113577"/>
                <a:gd name="connsiteX2" fmla="*/ 372170 w 372170"/>
                <a:gd name="connsiteY2" fmla="*/ 103764 h 113577"/>
                <a:gd name="connsiteX0" fmla="*/ 0 w 372170"/>
                <a:gd name="connsiteY0" fmla="*/ 0 h 113577"/>
                <a:gd name="connsiteX1" fmla="*/ 160218 w 372170"/>
                <a:gd name="connsiteY1" fmla="*/ 91193 h 113577"/>
                <a:gd name="connsiteX2" fmla="*/ 372170 w 372170"/>
                <a:gd name="connsiteY2" fmla="*/ 103764 h 113577"/>
                <a:gd name="connsiteX0" fmla="*/ 0 w 372170"/>
                <a:gd name="connsiteY0" fmla="*/ 0 h 116703"/>
                <a:gd name="connsiteX1" fmla="*/ 160218 w 372170"/>
                <a:gd name="connsiteY1" fmla="*/ 91193 h 116703"/>
                <a:gd name="connsiteX2" fmla="*/ 372170 w 372170"/>
                <a:gd name="connsiteY2" fmla="*/ 103764 h 116703"/>
                <a:gd name="connsiteX0" fmla="*/ 0 w 372170"/>
                <a:gd name="connsiteY0" fmla="*/ 0 h 142749"/>
                <a:gd name="connsiteX1" fmla="*/ 160218 w 372170"/>
                <a:gd name="connsiteY1" fmla="*/ 91193 h 142749"/>
                <a:gd name="connsiteX2" fmla="*/ 372170 w 372170"/>
                <a:gd name="connsiteY2" fmla="*/ 103764 h 142749"/>
                <a:gd name="connsiteX0" fmla="*/ 0 w 372170"/>
                <a:gd name="connsiteY0" fmla="*/ 0 h 132023"/>
                <a:gd name="connsiteX1" fmla="*/ 160218 w 372170"/>
                <a:gd name="connsiteY1" fmla="*/ 91193 h 132023"/>
                <a:gd name="connsiteX2" fmla="*/ 372170 w 372170"/>
                <a:gd name="connsiteY2" fmla="*/ 103764 h 132023"/>
                <a:gd name="connsiteX0" fmla="*/ 0 w 372170"/>
                <a:gd name="connsiteY0" fmla="*/ 0 h 149122"/>
                <a:gd name="connsiteX1" fmla="*/ 160218 w 372170"/>
                <a:gd name="connsiteY1" fmla="*/ 91193 h 149122"/>
                <a:gd name="connsiteX2" fmla="*/ 333417 w 372170"/>
                <a:gd name="connsiteY2" fmla="*/ 149055 h 149122"/>
                <a:gd name="connsiteX3" fmla="*/ 372170 w 372170"/>
                <a:gd name="connsiteY3" fmla="*/ 103764 h 149122"/>
                <a:gd name="connsiteX0" fmla="*/ 0 w 424617"/>
                <a:gd name="connsiteY0" fmla="*/ 0 h 165761"/>
                <a:gd name="connsiteX1" fmla="*/ 160218 w 424617"/>
                <a:gd name="connsiteY1" fmla="*/ 91193 h 165761"/>
                <a:gd name="connsiteX2" fmla="*/ 333417 w 424617"/>
                <a:gd name="connsiteY2" fmla="*/ 149055 h 165761"/>
                <a:gd name="connsiteX3" fmla="*/ 424617 w 424617"/>
                <a:gd name="connsiteY3" fmla="*/ 165758 h 165761"/>
                <a:gd name="connsiteX0" fmla="*/ 0 w 333417"/>
                <a:gd name="connsiteY0" fmla="*/ 0 h 149055"/>
                <a:gd name="connsiteX1" fmla="*/ 160218 w 333417"/>
                <a:gd name="connsiteY1" fmla="*/ 91193 h 149055"/>
                <a:gd name="connsiteX2" fmla="*/ 333417 w 333417"/>
                <a:gd name="connsiteY2" fmla="*/ 149055 h 149055"/>
                <a:gd name="connsiteX0" fmla="*/ 0 w 313230"/>
                <a:gd name="connsiteY0" fmla="*/ 0 h 159050"/>
                <a:gd name="connsiteX1" fmla="*/ 160218 w 313230"/>
                <a:gd name="connsiteY1" fmla="*/ 91193 h 159050"/>
                <a:gd name="connsiteX2" fmla="*/ 313229 w 313230"/>
                <a:gd name="connsiteY2" fmla="*/ 159050 h 15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230" h="159050">
                  <a:moveTo>
                    <a:pt x="0" y="0"/>
                  </a:moveTo>
                  <a:cubicBezTo>
                    <a:pt x="61515" y="35719"/>
                    <a:pt x="108013" y="64685"/>
                    <a:pt x="160218" y="91193"/>
                  </a:cubicBezTo>
                  <a:cubicBezTo>
                    <a:pt x="212423" y="117701"/>
                    <a:pt x="277904" y="156955"/>
                    <a:pt x="313229" y="15905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 rot="5940000">
              <a:off x="5507613" y="4033403"/>
              <a:ext cx="43227" cy="176153"/>
            </a:xfrm>
            <a:custGeom>
              <a:avLst/>
              <a:gdLst>
                <a:gd name="connsiteX0" fmla="*/ 138113 w 138113"/>
                <a:gd name="connsiteY0" fmla="*/ 147638 h 147638"/>
                <a:gd name="connsiteX1" fmla="*/ 0 w 138113"/>
                <a:gd name="connsiteY1" fmla="*/ 90488 h 147638"/>
                <a:gd name="connsiteX2" fmla="*/ 138113 w 138113"/>
                <a:gd name="connsiteY2" fmla="*/ 38100 h 147638"/>
                <a:gd name="connsiteX3" fmla="*/ 133350 w 138113"/>
                <a:gd name="connsiteY3" fmla="*/ 0 h 147638"/>
                <a:gd name="connsiteX0" fmla="*/ 109538 w 109538"/>
                <a:gd name="connsiteY0" fmla="*/ 147638 h 147638"/>
                <a:gd name="connsiteX1" fmla="*/ 0 w 109538"/>
                <a:gd name="connsiteY1" fmla="*/ 104775 h 147638"/>
                <a:gd name="connsiteX2" fmla="*/ 109538 w 109538"/>
                <a:gd name="connsiteY2" fmla="*/ 38100 h 147638"/>
                <a:gd name="connsiteX3" fmla="*/ 104775 w 109538"/>
                <a:gd name="connsiteY3" fmla="*/ 0 h 147638"/>
                <a:gd name="connsiteX0" fmla="*/ 109538 w 109538"/>
                <a:gd name="connsiteY0" fmla="*/ 167181 h 167181"/>
                <a:gd name="connsiteX1" fmla="*/ 0 w 109538"/>
                <a:gd name="connsiteY1" fmla="*/ 124318 h 167181"/>
                <a:gd name="connsiteX2" fmla="*/ 109538 w 109538"/>
                <a:gd name="connsiteY2" fmla="*/ 57643 h 167181"/>
                <a:gd name="connsiteX3" fmla="*/ 102870 w 109538"/>
                <a:gd name="connsiteY3" fmla="*/ 0 h 167181"/>
                <a:gd name="connsiteX0" fmla="*/ 49618 w 49618"/>
                <a:gd name="connsiteY0" fmla="*/ 167181 h 167181"/>
                <a:gd name="connsiteX1" fmla="*/ 0 w 49618"/>
                <a:gd name="connsiteY1" fmla="*/ 108030 h 167181"/>
                <a:gd name="connsiteX2" fmla="*/ 49618 w 49618"/>
                <a:gd name="connsiteY2" fmla="*/ 57643 h 167181"/>
                <a:gd name="connsiteX3" fmla="*/ 42950 w 49618"/>
                <a:gd name="connsiteY3" fmla="*/ 0 h 167181"/>
                <a:gd name="connsiteX0" fmla="*/ 49618 w 59129"/>
                <a:gd name="connsiteY0" fmla="*/ 193116 h 193116"/>
                <a:gd name="connsiteX1" fmla="*/ 0 w 59129"/>
                <a:gd name="connsiteY1" fmla="*/ 133965 h 193116"/>
                <a:gd name="connsiteX2" fmla="*/ 49618 w 59129"/>
                <a:gd name="connsiteY2" fmla="*/ 83578 h 193116"/>
                <a:gd name="connsiteX3" fmla="*/ 58990 w 59129"/>
                <a:gd name="connsiteY3" fmla="*/ 0 h 193116"/>
                <a:gd name="connsiteX0" fmla="*/ 49618 w 68855"/>
                <a:gd name="connsiteY0" fmla="*/ 193116 h 193116"/>
                <a:gd name="connsiteX1" fmla="*/ 0 w 68855"/>
                <a:gd name="connsiteY1" fmla="*/ 133965 h 193116"/>
                <a:gd name="connsiteX2" fmla="*/ 68855 w 68855"/>
                <a:gd name="connsiteY2" fmla="*/ 66615 h 193116"/>
                <a:gd name="connsiteX3" fmla="*/ 58990 w 68855"/>
                <a:gd name="connsiteY3" fmla="*/ 0 h 193116"/>
                <a:gd name="connsiteX0" fmla="*/ 23990 w 43227"/>
                <a:gd name="connsiteY0" fmla="*/ 193116 h 193116"/>
                <a:gd name="connsiteX1" fmla="*/ 0 w 43227"/>
                <a:gd name="connsiteY1" fmla="*/ 134947 h 193116"/>
                <a:gd name="connsiteX2" fmla="*/ 43227 w 43227"/>
                <a:gd name="connsiteY2" fmla="*/ 66615 h 193116"/>
                <a:gd name="connsiteX3" fmla="*/ 33362 w 43227"/>
                <a:gd name="connsiteY3" fmla="*/ 0 h 193116"/>
                <a:gd name="connsiteX0" fmla="*/ 23990 w 43227"/>
                <a:gd name="connsiteY0" fmla="*/ 176153 h 176153"/>
                <a:gd name="connsiteX1" fmla="*/ 0 w 43227"/>
                <a:gd name="connsiteY1" fmla="*/ 117984 h 176153"/>
                <a:gd name="connsiteX2" fmla="*/ 43227 w 43227"/>
                <a:gd name="connsiteY2" fmla="*/ 49652 h 176153"/>
                <a:gd name="connsiteX3" fmla="*/ 14126 w 43227"/>
                <a:gd name="connsiteY3" fmla="*/ 0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7" h="176153">
                  <a:moveTo>
                    <a:pt x="23990" y="176153"/>
                  </a:moveTo>
                  <a:lnTo>
                    <a:pt x="0" y="117984"/>
                  </a:lnTo>
                  <a:lnTo>
                    <a:pt x="43227" y="49652"/>
                  </a:lnTo>
                  <a:cubicBezTo>
                    <a:pt x="41639" y="36952"/>
                    <a:pt x="15714" y="12700"/>
                    <a:pt x="1412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 rot="6540000">
              <a:off x="5504970" y="4056502"/>
              <a:ext cx="47069" cy="202979"/>
            </a:xfrm>
            <a:custGeom>
              <a:avLst/>
              <a:gdLst>
                <a:gd name="connsiteX0" fmla="*/ 80962 w 80962"/>
                <a:gd name="connsiteY0" fmla="*/ 133350 h 133350"/>
                <a:gd name="connsiteX1" fmla="*/ 0 w 80962"/>
                <a:gd name="connsiteY1" fmla="*/ 38100 h 133350"/>
                <a:gd name="connsiteX2" fmla="*/ 76200 w 80962"/>
                <a:gd name="connsiteY2" fmla="*/ 9525 h 133350"/>
                <a:gd name="connsiteX3" fmla="*/ 57150 w 80962"/>
                <a:gd name="connsiteY3" fmla="*/ 0 h 133350"/>
                <a:gd name="connsiteX0" fmla="*/ 80962 w 80962"/>
                <a:gd name="connsiteY0" fmla="*/ 152400 h 152400"/>
                <a:gd name="connsiteX1" fmla="*/ 0 w 80962"/>
                <a:gd name="connsiteY1" fmla="*/ 57150 h 152400"/>
                <a:gd name="connsiteX2" fmla="*/ 76200 w 80962"/>
                <a:gd name="connsiteY2" fmla="*/ 28575 h 152400"/>
                <a:gd name="connsiteX3" fmla="*/ 52387 w 80962"/>
                <a:gd name="connsiteY3" fmla="*/ 0 h 152400"/>
                <a:gd name="connsiteX0" fmla="*/ 51831 w 51831"/>
                <a:gd name="connsiteY0" fmla="*/ 152400 h 152400"/>
                <a:gd name="connsiteX1" fmla="*/ 0 w 51831"/>
                <a:gd name="connsiteY1" fmla="*/ 82163 h 152400"/>
                <a:gd name="connsiteX2" fmla="*/ 47069 w 51831"/>
                <a:gd name="connsiteY2" fmla="*/ 28575 h 152400"/>
                <a:gd name="connsiteX3" fmla="*/ 23256 w 51831"/>
                <a:gd name="connsiteY3" fmla="*/ 0 h 152400"/>
                <a:gd name="connsiteX0" fmla="*/ 51831 w 51831"/>
                <a:gd name="connsiteY0" fmla="*/ 174831 h 174831"/>
                <a:gd name="connsiteX1" fmla="*/ 0 w 51831"/>
                <a:gd name="connsiteY1" fmla="*/ 104594 h 174831"/>
                <a:gd name="connsiteX2" fmla="*/ 47069 w 51831"/>
                <a:gd name="connsiteY2" fmla="*/ 51006 h 174831"/>
                <a:gd name="connsiteX3" fmla="*/ 15267 w 51831"/>
                <a:gd name="connsiteY3" fmla="*/ 0 h 174831"/>
                <a:gd name="connsiteX0" fmla="*/ 11146 w 47069"/>
                <a:gd name="connsiteY0" fmla="*/ 174156 h 174156"/>
                <a:gd name="connsiteX1" fmla="*/ 0 w 47069"/>
                <a:gd name="connsiteY1" fmla="*/ 104594 h 174156"/>
                <a:gd name="connsiteX2" fmla="*/ 47069 w 47069"/>
                <a:gd name="connsiteY2" fmla="*/ 51006 h 174156"/>
                <a:gd name="connsiteX3" fmla="*/ 15267 w 47069"/>
                <a:gd name="connsiteY3" fmla="*/ 0 h 174156"/>
                <a:gd name="connsiteX0" fmla="*/ 1190 w 47069"/>
                <a:gd name="connsiteY0" fmla="*/ 202979 h 202979"/>
                <a:gd name="connsiteX1" fmla="*/ 0 w 47069"/>
                <a:gd name="connsiteY1" fmla="*/ 104594 h 202979"/>
                <a:gd name="connsiteX2" fmla="*/ 47069 w 47069"/>
                <a:gd name="connsiteY2" fmla="*/ 51006 h 202979"/>
                <a:gd name="connsiteX3" fmla="*/ 15267 w 47069"/>
                <a:gd name="connsiteY3" fmla="*/ 0 h 20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69" h="202979">
                  <a:moveTo>
                    <a:pt x="1190" y="202979"/>
                  </a:moveTo>
                  <a:cubicBezTo>
                    <a:pt x="793" y="170184"/>
                    <a:pt x="397" y="137389"/>
                    <a:pt x="0" y="104594"/>
                  </a:cubicBezTo>
                  <a:lnTo>
                    <a:pt x="47069" y="51006"/>
                  </a:lnTo>
                  <a:lnTo>
                    <a:pt x="1526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5333999" y="3919538"/>
              <a:ext cx="180975" cy="45719"/>
            </a:xfrm>
            <a:custGeom>
              <a:avLst/>
              <a:gdLst>
                <a:gd name="connsiteX0" fmla="*/ 0 w 147638"/>
                <a:gd name="connsiteY0" fmla="*/ 0 h 9525"/>
                <a:gd name="connsiteX1" fmla="*/ 61913 w 147638"/>
                <a:gd name="connsiteY1" fmla="*/ 9525 h 9525"/>
                <a:gd name="connsiteX2" fmla="*/ 147638 w 147638"/>
                <a:gd name="connsiteY2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638" h="9525">
                  <a:moveTo>
                    <a:pt x="0" y="0"/>
                  </a:moveTo>
                  <a:lnTo>
                    <a:pt x="61913" y="9525"/>
                  </a:lnTo>
                  <a:lnTo>
                    <a:pt x="147638" y="95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5334000" y="3910013"/>
              <a:ext cx="142875" cy="28575"/>
            </a:xfrm>
            <a:custGeom>
              <a:avLst/>
              <a:gdLst>
                <a:gd name="connsiteX0" fmla="*/ 0 w 142875"/>
                <a:gd name="connsiteY0" fmla="*/ 9525 h 28575"/>
                <a:gd name="connsiteX1" fmla="*/ 109538 w 142875"/>
                <a:gd name="connsiteY1" fmla="*/ 28575 h 28575"/>
                <a:gd name="connsiteX2" fmla="*/ 142875 w 142875"/>
                <a:gd name="connsiteY2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8575">
                  <a:moveTo>
                    <a:pt x="0" y="9525"/>
                  </a:moveTo>
                  <a:lnTo>
                    <a:pt x="109538" y="28575"/>
                  </a:lnTo>
                  <a:lnTo>
                    <a:pt x="1428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6362700" y="4152900"/>
            <a:ext cx="190058" cy="847724"/>
            <a:chOff x="4658258" y="3825677"/>
            <a:chExt cx="180000" cy="798710"/>
          </a:xfrm>
        </p:grpSpPr>
        <p:sp>
          <p:nvSpPr>
            <p:cNvPr id="80" name="椭圆 79"/>
            <p:cNvSpPr/>
            <p:nvPr/>
          </p:nvSpPr>
          <p:spPr>
            <a:xfrm rot="3295153" flipH="1">
              <a:off x="4658258" y="3825677"/>
              <a:ext cx="180000" cy="18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4757738" y="3990975"/>
              <a:ext cx="0" cy="314325"/>
            </a:xfrm>
            <a:custGeom>
              <a:avLst/>
              <a:gdLst>
                <a:gd name="connsiteX0" fmla="*/ 0 w 0"/>
                <a:gd name="connsiteY0" fmla="*/ 0 h 314325"/>
                <a:gd name="connsiteX1" fmla="*/ 0 w 0"/>
                <a:gd name="connsiteY1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14325">
                  <a:moveTo>
                    <a:pt x="0" y="0"/>
                  </a:moveTo>
                  <a:lnTo>
                    <a:pt x="0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4757738" y="4300537"/>
              <a:ext cx="52388" cy="323850"/>
            </a:xfrm>
            <a:custGeom>
              <a:avLst/>
              <a:gdLst>
                <a:gd name="connsiteX0" fmla="*/ 0 w 52388"/>
                <a:gd name="connsiteY0" fmla="*/ 0 h 323850"/>
                <a:gd name="connsiteX1" fmla="*/ 19050 w 52388"/>
                <a:gd name="connsiteY1" fmla="*/ 161925 h 323850"/>
                <a:gd name="connsiteX2" fmla="*/ 19050 w 52388"/>
                <a:gd name="connsiteY2" fmla="*/ 319088 h 323850"/>
                <a:gd name="connsiteX3" fmla="*/ 52388 w 52388"/>
                <a:gd name="connsiteY3" fmla="*/ 3238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8" h="323850">
                  <a:moveTo>
                    <a:pt x="0" y="0"/>
                  </a:moveTo>
                  <a:lnTo>
                    <a:pt x="19050" y="161925"/>
                  </a:lnTo>
                  <a:lnTo>
                    <a:pt x="19050" y="319088"/>
                  </a:lnTo>
                  <a:lnTo>
                    <a:pt x="52388" y="323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4757738" y="4081463"/>
              <a:ext cx="66675" cy="214312"/>
            </a:xfrm>
            <a:custGeom>
              <a:avLst/>
              <a:gdLst>
                <a:gd name="connsiteX0" fmla="*/ 0 w 66675"/>
                <a:gd name="connsiteY0" fmla="*/ 0 h 214312"/>
                <a:gd name="connsiteX1" fmla="*/ 38100 w 66675"/>
                <a:gd name="connsiteY1" fmla="*/ 133350 h 214312"/>
                <a:gd name="connsiteX2" fmla="*/ 66675 w 66675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14312">
                  <a:moveTo>
                    <a:pt x="0" y="0"/>
                  </a:moveTo>
                  <a:lnTo>
                    <a:pt x="38100" y="133350"/>
                  </a:lnTo>
                  <a:lnTo>
                    <a:pt x="66675" y="2143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934192" y="211123"/>
            <a:ext cx="3288080" cy="138499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经</a:t>
            </a: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过和亿万同胞的竞争</a:t>
            </a:r>
            <a:endParaRPr lang="en-US" altLang="zh-CN" sz="2000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出生于</a:t>
            </a:r>
            <a:r>
              <a:rPr lang="en-US" altLang="zh-CN" sz="2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1990.11.28</a:t>
            </a:r>
            <a:endParaRPr lang="zh-CN" altLang="en-US" sz="2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92" name="组合 91"/>
          <p:cNvGrpSpPr/>
          <p:nvPr/>
        </p:nvGrpSpPr>
        <p:grpSpPr>
          <a:xfrm>
            <a:off x="6375651" y="4128052"/>
            <a:ext cx="208800" cy="872138"/>
            <a:chOff x="2594226" y="3599414"/>
            <a:chExt cx="208800" cy="872138"/>
          </a:xfrm>
        </p:grpSpPr>
        <p:sp>
          <p:nvSpPr>
            <p:cNvPr id="93" name="任意多边形 9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任意多边形 9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任意多边形 95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" name="任意多边形 9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" name="走5"/>
          <p:cNvGrpSpPr/>
          <p:nvPr/>
        </p:nvGrpSpPr>
        <p:grpSpPr>
          <a:xfrm flipH="1">
            <a:off x="6450298" y="4109345"/>
            <a:ext cx="208800" cy="906304"/>
            <a:chOff x="7073741" y="370045"/>
            <a:chExt cx="208800" cy="906304"/>
          </a:xfrm>
        </p:grpSpPr>
        <p:sp>
          <p:nvSpPr>
            <p:cNvPr id="100" name="椭圆 9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走4"/>
          <p:cNvGrpSpPr/>
          <p:nvPr/>
        </p:nvGrpSpPr>
        <p:grpSpPr>
          <a:xfrm flipH="1">
            <a:off x="6527709" y="4122107"/>
            <a:ext cx="228408" cy="861909"/>
            <a:chOff x="4949108" y="593882"/>
            <a:chExt cx="228408" cy="861909"/>
          </a:xfrm>
        </p:grpSpPr>
        <p:sp>
          <p:nvSpPr>
            <p:cNvPr id="107" name="任意多边形 10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椭圆 10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6650323" y="4109345"/>
            <a:ext cx="224517" cy="898353"/>
            <a:chOff x="2173573" y="3652145"/>
            <a:chExt cx="224517" cy="898353"/>
          </a:xfrm>
        </p:grpSpPr>
        <p:sp>
          <p:nvSpPr>
            <p:cNvPr id="114" name="椭圆 11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6737601" y="4109002"/>
            <a:ext cx="208800" cy="872138"/>
            <a:chOff x="2594226" y="3599414"/>
            <a:chExt cx="208800" cy="872138"/>
          </a:xfrm>
        </p:grpSpPr>
        <p:sp>
          <p:nvSpPr>
            <p:cNvPr id="121" name="任意多边形 12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椭圆 12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" name="走5"/>
          <p:cNvGrpSpPr/>
          <p:nvPr/>
        </p:nvGrpSpPr>
        <p:grpSpPr>
          <a:xfrm flipH="1">
            <a:off x="6812248" y="4090295"/>
            <a:ext cx="208800" cy="906304"/>
            <a:chOff x="7073741" y="370045"/>
            <a:chExt cx="208800" cy="906304"/>
          </a:xfrm>
        </p:grpSpPr>
        <p:sp>
          <p:nvSpPr>
            <p:cNvPr id="128" name="椭圆 12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" name="走4"/>
          <p:cNvGrpSpPr/>
          <p:nvPr/>
        </p:nvGrpSpPr>
        <p:grpSpPr>
          <a:xfrm flipH="1">
            <a:off x="6899184" y="4131632"/>
            <a:ext cx="228408" cy="861909"/>
            <a:chOff x="4949108" y="593882"/>
            <a:chExt cx="228408" cy="861909"/>
          </a:xfrm>
        </p:grpSpPr>
        <p:sp>
          <p:nvSpPr>
            <p:cNvPr id="135" name="任意多边形 13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椭圆 13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7012273" y="4090295"/>
            <a:ext cx="224517" cy="898353"/>
            <a:chOff x="2173573" y="3652145"/>
            <a:chExt cx="224517" cy="898353"/>
          </a:xfrm>
        </p:grpSpPr>
        <p:sp>
          <p:nvSpPr>
            <p:cNvPr id="142" name="椭圆 141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7090026" y="4128052"/>
            <a:ext cx="208800" cy="872138"/>
            <a:chOff x="2594226" y="3599414"/>
            <a:chExt cx="208800" cy="872138"/>
          </a:xfrm>
        </p:grpSpPr>
        <p:sp>
          <p:nvSpPr>
            <p:cNvPr id="149" name="任意多边形 148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椭圆 149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" name="走5"/>
          <p:cNvGrpSpPr/>
          <p:nvPr/>
        </p:nvGrpSpPr>
        <p:grpSpPr>
          <a:xfrm flipH="1">
            <a:off x="7193248" y="4090295"/>
            <a:ext cx="208800" cy="906304"/>
            <a:chOff x="7073741" y="370045"/>
            <a:chExt cx="208800" cy="906304"/>
          </a:xfrm>
        </p:grpSpPr>
        <p:sp>
          <p:nvSpPr>
            <p:cNvPr id="156" name="椭圆 155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" name="走4"/>
          <p:cNvGrpSpPr/>
          <p:nvPr/>
        </p:nvGrpSpPr>
        <p:grpSpPr>
          <a:xfrm flipH="1">
            <a:off x="7280184" y="4122107"/>
            <a:ext cx="228408" cy="861909"/>
            <a:chOff x="4949108" y="593882"/>
            <a:chExt cx="228408" cy="861909"/>
          </a:xfrm>
        </p:grpSpPr>
        <p:sp>
          <p:nvSpPr>
            <p:cNvPr id="163" name="任意多边形 162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椭圆 16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7402798" y="4090295"/>
            <a:ext cx="224517" cy="898353"/>
            <a:chOff x="2173573" y="3652145"/>
            <a:chExt cx="224517" cy="898353"/>
          </a:xfrm>
        </p:grpSpPr>
        <p:sp>
          <p:nvSpPr>
            <p:cNvPr id="170" name="椭圆 16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7480551" y="4109002"/>
            <a:ext cx="208800" cy="872138"/>
            <a:chOff x="2594226" y="3599414"/>
            <a:chExt cx="208800" cy="872138"/>
          </a:xfrm>
        </p:grpSpPr>
        <p:sp>
          <p:nvSpPr>
            <p:cNvPr id="177" name="任意多边形 17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椭圆 17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 179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走5"/>
          <p:cNvGrpSpPr/>
          <p:nvPr/>
        </p:nvGrpSpPr>
        <p:grpSpPr>
          <a:xfrm flipH="1">
            <a:off x="7583773" y="4071245"/>
            <a:ext cx="208800" cy="906304"/>
            <a:chOff x="7073741" y="370045"/>
            <a:chExt cx="208800" cy="906304"/>
          </a:xfrm>
        </p:grpSpPr>
        <p:sp>
          <p:nvSpPr>
            <p:cNvPr id="184" name="椭圆 18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" name="走4"/>
          <p:cNvGrpSpPr/>
          <p:nvPr/>
        </p:nvGrpSpPr>
        <p:grpSpPr>
          <a:xfrm flipH="1">
            <a:off x="7661184" y="4112582"/>
            <a:ext cx="228408" cy="861909"/>
            <a:chOff x="4949108" y="593882"/>
            <a:chExt cx="228408" cy="861909"/>
          </a:xfrm>
        </p:grpSpPr>
        <p:sp>
          <p:nvSpPr>
            <p:cNvPr id="191" name="任意多边形 19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椭圆 19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7783798" y="4090295"/>
            <a:ext cx="224517" cy="898353"/>
            <a:chOff x="2173573" y="3652145"/>
            <a:chExt cx="224517" cy="898353"/>
          </a:xfrm>
        </p:grpSpPr>
        <p:sp>
          <p:nvSpPr>
            <p:cNvPr id="198" name="椭圆 19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任意多边形 19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任意多边形 20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任意多边形 201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7861551" y="4128052"/>
            <a:ext cx="208800" cy="872138"/>
            <a:chOff x="2594226" y="3599414"/>
            <a:chExt cx="208800" cy="872138"/>
          </a:xfrm>
        </p:grpSpPr>
        <p:sp>
          <p:nvSpPr>
            <p:cNvPr id="205" name="任意多边形 20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椭圆 20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任意多边形 20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任意多边形 207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任意多边形 208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" name="走5"/>
          <p:cNvGrpSpPr/>
          <p:nvPr/>
        </p:nvGrpSpPr>
        <p:grpSpPr>
          <a:xfrm flipH="1">
            <a:off x="7945723" y="4090295"/>
            <a:ext cx="208800" cy="906304"/>
            <a:chOff x="7073741" y="370045"/>
            <a:chExt cx="208800" cy="906304"/>
          </a:xfrm>
        </p:grpSpPr>
        <p:sp>
          <p:nvSpPr>
            <p:cNvPr id="212" name="椭圆 21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" name="走4"/>
          <p:cNvGrpSpPr/>
          <p:nvPr/>
        </p:nvGrpSpPr>
        <p:grpSpPr>
          <a:xfrm flipH="1">
            <a:off x="8023134" y="4122107"/>
            <a:ext cx="228408" cy="861909"/>
            <a:chOff x="4949108" y="593882"/>
            <a:chExt cx="228408" cy="861909"/>
          </a:xfrm>
        </p:grpSpPr>
        <p:sp>
          <p:nvSpPr>
            <p:cNvPr id="219" name="任意多边形 21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椭圆 21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8126698" y="4090295"/>
            <a:ext cx="224517" cy="898353"/>
            <a:chOff x="2173573" y="3652145"/>
            <a:chExt cx="224517" cy="898353"/>
          </a:xfrm>
        </p:grpSpPr>
        <p:sp>
          <p:nvSpPr>
            <p:cNvPr id="226" name="椭圆 22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任意多边形 22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8204451" y="4128052"/>
            <a:ext cx="208800" cy="872138"/>
            <a:chOff x="2594226" y="3599414"/>
            <a:chExt cx="208800" cy="872138"/>
          </a:xfrm>
        </p:grpSpPr>
        <p:sp>
          <p:nvSpPr>
            <p:cNvPr id="233" name="任意多边形 23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椭圆 23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任意多边形 235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任意多边形 236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任意多边形 23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" name="走5"/>
          <p:cNvGrpSpPr/>
          <p:nvPr/>
        </p:nvGrpSpPr>
        <p:grpSpPr>
          <a:xfrm flipH="1">
            <a:off x="8279098" y="4090295"/>
            <a:ext cx="208800" cy="906304"/>
            <a:chOff x="7073741" y="370045"/>
            <a:chExt cx="208800" cy="906304"/>
          </a:xfrm>
        </p:grpSpPr>
        <p:sp>
          <p:nvSpPr>
            <p:cNvPr id="240" name="椭圆 23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任意多边形 244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走4"/>
          <p:cNvGrpSpPr/>
          <p:nvPr/>
        </p:nvGrpSpPr>
        <p:grpSpPr>
          <a:xfrm flipH="1">
            <a:off x="8346984" y="4122107"/>
            <a:ext cx="228408" cy="861909"/>
            <a:chOff x="4949108" y="593882"/>
            <a:chExt cx="228408" cy="861909"/>
          </a:xfrm>
        </p:grpSpPr>
        <p:sp>
          <p:nvSpPr>
            <p:cNvPr id="247" name="任意多边形 24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" name="椭圆 24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8441023" y="4099820"/>
            <a:ext cx="224517" cy="898353"/>
            <a:chOff x="2173573" y="3652145"/>
            <a:chExt cx="224517" cy="898353"/>
          </a:xfrm>
        </p:grpSpPr>
        <p:sp>
          <p:nvSpPr>
            <p:cNvPr id="254" name="椭圆 25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任意多边形 25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8509251" y="4118527"/>
            <a:ext cx="208800" cy="872138"/>
            <a:chOff x="2594226" y="3599414"/>
            <a:chExt cx="208800" cy="872138"/>
          </a:xfrm>
        </p:grpSpPr>
        <p:sp>
          <p:nvSpPr>
            <p:cNvPr id="261" name="任意多边形 26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椭圆 26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" name="走5"/>
          <p:cNvGrpSpPr/>
          <p:nvPr/>
        </p:nvGrpSpPr>
        <p:grpSpPr>
          <a:xfrm flipH="1">
            <a:off x="8583898" y="4099820"/>
            <a:ext cx="208800" cy="906304"/>
            <a:chOff x="7073741" y="370045"/>
            <a:chExt cx="208800" cy="906304"/>
          </a:xfrm>
        </p:grpSpPr>
        <p:sp>
          <p:nvSpPr>
            <p:cNvPr id="268" name="椭圆 26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" name="走4"/>
          <p:cNvGrpSpPr/>
          <p:nvPr/>
        </p:nvGrpSpPr>
        <p:grpSpPr>
          <a:xfrm flipH="1">
            <a:off x="8670834" y="4112582"/>
            <a:ext cx="228408" cy="861909"/>
            <a:chOff x="4949108" y="593882"/>
            <a:chExt cx="228408" cy="861909"/>
          </a:xfrm>
        </p:grpSpPr>
        <p:sp>
          <p:nvSpPr>
            <p:cNvPr id="275" name="任意多边形 27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椭圆 27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任意多边形 27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任意多边形 27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42373664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6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00"/>
                            </p:stCondLst>
                            <p:childTnLst>
                              <p:par>
                                <p:cTn id="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1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350"/>
                            </p:stCondLst>
                            <p:childTnLst>
                              <p:par>
                                <p:cTn id="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450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50"/>
                            </p:stCondLst>
                            <p:childTnLst>
                              <p:par>
                                <p:cTn id="4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650"/>
                            </p:stCondLst>
                            <p:childTnLst>
                              <p:par>
                                <p:cTn id="50" presetID="11" presetClass="exit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2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1" presetClass="exit" presetSubtype="0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2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0" presetClass="path" presetSubtype="0" accel="61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8.33333E-7 -2.65885E-6 C 0.02917 -0.00493 0.10347 -0.02868 0.17552 -0.02899 C 0.24757 -0.0293 0.35955 -0.00092 0.43264 -0.00216 C 0.50573 -0.00339 0.57622 -0.02992 0.61389 -0.03732 " pathEditMode="relative" rAng="0" ptsTypes="assa">
                                      <p:cBhvr>
                                        <p:cTn id="59" dur="2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694" y="-1882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0" presetClass="path" presetSubtype="0" accel="61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-3.10919E-6 C -3.33333E-6 -3.10919E-6 0.10348 -0.02868 0.17552 -0.02899 C 0.24757 -0.0293 0.35955 -0.00092 0.43264 -0.00216 C 0.50573 -0.00339 0.57605 -0.02992 0.61389 -0.03732 " pathEditMode="relative" rAng="0" ptsTypes="assA">
                                      <p:cBhvr>
                                        <p:cTn id="61" dur="2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694" y="-1882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800000">
                                      <p:cBhvr>
                                        <p:cTn id="63" dur="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4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800000">
                                      <p:cBhvr>
                                        <p:cTn id="65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0">
                                      <p:cBhvr>
                                        <p:cTn id="67" dur="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0">
                                      <p:cBhvr>
                                        <p:cTn id="69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1389 -0.03732 L 0.64757 -0.04966 " pathEditMode="relative" rAng="0" ptsTypes="AA">
                                      <p:cBhvr>
                                        <p:cTn id="72" dur="1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" y="-61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1233 -0.03639 L 0.64601 -0.04873 " pathEditMode="relative" rAng="0" ptsTypes="AA">
                                      <p:cBhvr>
                                        <p:cTn id="74" dur="1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" y="-61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3"/>
                                            </p:cond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6" dur="150" fill="hold"/>
                                        <p:tgtEl>
                                          <p:spTgt spid="78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350"/>
                            </p:stCondLst>
                            <p:childTnLst>
                              <p:par>
                                <p:cTn id="8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450"/>
                            </p:stCondLst>
                            <p:childTnLst>
                              <p:par>
                                <p:cTn id="9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4550"/>
                            </p:stCondLst>
                            <p:childTnLst>
                              <p:par>
                                <p:cTn id="9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650"/>
                            </p:stCondLst>
                            <p:childTnLst>
                              <p:par>
                                <p:cTn id="105" presetID="22" presetClass="entr" presetSubtype="1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500"/>
                            </p:stCondLst>
                            <p:childTnLst>
                              <p:par>
                                <p:cTn id="1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600"/>
                            </p:stCondLst>
                            <p:childTnLst>
                              <p:par>
                                <p:cTn id="1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700"/>
                            </p:stCondLst>
                            <p:childTnLst>
                              <p:par>
                                <p:cTn id="1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800"/>
                            </p:stCondLst>
                            <p:childTnLst>
                              <p:par>
                                <p:cTn id="1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5900"/>
                            </p:stCondLst>
                            <p:childTnLst>
                              <p:par>
                                <p:cTn id="1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6000"/>
                            </p:stCondLst>
                            <p:childTnLst>
                              <p:par>
                                <p:cTn id="1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6100"/>
                            </p:stCondLst>
                            <p:childTnLst>
                              <p:par>
                                <p:cTn id="1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6200"/>
                            </p:stCondLst>
                            <p:childTnLst>
                              <p:par>
                                <p:cTn id="15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6300"/>
                            </p:stCondLst>
                            <p:childTnLst>
                              <p:par>
                                <p:cTn id="16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6400"/>
                            </p:stCondLst>
                            <p:childTnLst>
                              <p:par>
                                <p:cTn id="1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6500"/>
                            </p:stCondLst>
                            <p:childTnLst>
                              <p:par>
                                <p:cTn id="17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6600"/>
                            </p:stCondLst>
                            <p:childTnLst>
                              <p:par>
                                <p:cTn id="18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6700"/>
                            </p:stCondLst>
                            <p:childTnLst>
                              <p:par>
                                <p:cTn id="19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4" dur="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1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6800"/>
                            </p:stCondLst>
                            <p:childTnLst>
                              <p:par>
                                <p:cTn id="20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" dur="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6900"/>
                            </p:stCondLst>
                            <p:childTnLst>
                              <p:par>
                                <p:cTn id="20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7000"/>
                            </p:stCondLst>
                            <p:childTnLst>
                              <p:par>
                                <p:cTn id="2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" dur="5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1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7100"/>
                            </p:stCondLst>
                            <p:childTnLst>
                              <p:par>
                                <p:cTn id="2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1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7200"/>
                            </p:stCondLst>
                            <p:childTnLst>
                              <p:par>
                                <p:cTn id="22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" dur="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1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7300"/>
                            </p:stCondLst>
                            <p:childTnLst>
                              <p:par>
                                <p:cTn id="23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6" dur="5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1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7400"/>
                            </p:stCondLst>
                            <p:childTnLst>
                              <p:par>
                                <p:cTn id="24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3" dur="5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7500"/>
                            </p:stCondLst>
                            <p:childTnLst>
                              <p:par>
                                <p:cTn id="2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4" dur="1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7600"/>
                            </p:stCondLst>
                            <p:childTnLst>
                              <p:par>
                                <p:cTn id="25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1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7700"/>
                            </p:stCondLst>
                            <p:childTnLst>
                              <p:par>
                                <p:cTn id="26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5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1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7800"/>
                            </p:stCondLst>
                            <p:childTnLst>
                              <p:par>
                                <p:cTn id="27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1" dur="5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5" dur="1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7900"/>
                            </p:stCondLst>
                            <p:childTnLst>
                              <p:par>
                                <p:cTn id="2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2" dur="1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8000"/>
                            </p:stCondLst>
                            <p:childTnLst>
                              <p:par>
                                <p:cTn id="28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5" dur="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8100"/>
                            </p:stCondLst>
                            <p:childTnLst>
                              <p:par>
                                <p:cTn id="29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2" dur="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>
            <a:off x="0" y="5003320"/>
            <a:ext cx="914400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组合 19"/>
          <p:cNvGrpSpPr/>
          <p:nvPr/>
        </p:nvGrpSpPr>
        <p:grpSpPr>
          <a:xfrm>
            <a:off x="1000125" y="4116266"/>
            <a:ext cx="300038" cy="861909"/>
            <a:chOff x="2027477" y="1687391"/>
            <a:chExt cx="300038" cy="861909"/>
          </a:xfrm>
        </p:grpSpPr>
        <p:sp>
          <p:nvSpPr>
            <p:cNvPr id="19" name="任意多边形 18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5" name="椭圆 4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" name="任意多边形 5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" name="任意多边形 7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10" name="圆角矩形 9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4" name="任意多边形 13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任意多边形 16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5" name="组合 64"/>
          <p:cNvGrpSpPr/>
          <p:nvPr/>
        </p:nvGrpSpPr>
        <p:grpSpPr>
          <a:xfrm>
            <a:off x="1070214" y="4097216"/>
            <a:ext cx="290513" cy="893883"/>
            <a:chOff x="2894252" y="1844554"/>
            <a:chExt cx="290513" cy="893883"/>
          </a:xfrm>
        </p:grpSpPr>
        <p:sp>
          <p:nvSpPr>
            <p:cNvPr id="22" name="任意多边形 21"/>
            <p:cNvSpPr/>
            <p:nvPr/>
          </p:nvSpPr>
          <p:spPr>
            <a:xfrm rot="18484568">
              <a:off x="2840426" y="2172302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椭圆 23"/>
            <p:cNvSpPr/>
            <p:nvPr/>
          </p:nvSpPr>
          <p:spPr>
            <a:xfrm flipH="1">
              <a:off x="2906861" y="184455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 flipH="1">
              <a:off x="3012314" y="206029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2894252" y="2108709"/>
              <a:ext cx="204787" cy="191624"/>
              <a:chOff x="1019176" y="3514724"/>
              <a:chExt cx="128586" cy="144000"/>
            </a:xfrm>
          </p:grpSpPr>
          <p:sp>
            <p:nvSpPr>
              <p:cNvPr id="32" name="圆角矩形 31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9" name="任意多边形 28"/>
            <p:cNvSpPr/>
            <p:nvPr/>
          </p:nvSpPr>
          <p:spPr>
            <a:xfrm>
              <a:off x="3013315" y="2132522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3013315" y="2042035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" name="组合 63"/>
            <p:cNvGrpSpPr/>
            <p:nvPr/>
          </p:nvGrpSpPr>
          <p:grpSpPr>
            <a:xfrm>
              <a:off x="2961970" y="2437646"/>
              <a:ext cx="100056" cy="300791"/>
              <a:chOff x="3071507" y="3342521"/>
              <a:chExt cx="100056" cy="300791"/>
            </a:xfrm>
          </p:grpSpPr>
          <p:sp>
            <p:nvSpPr>
              <p:cNvPr id="62" name="任意多边形 61"/>
              <p:cNvSpPr/>
              <p:nvPr/>
            </p:nvSpPr>
            <p:spPr>
              <a:xfrm flipH="1">
                <a:off x="3071507" y="3344012"/>
                <a:ext cx="93071" cy="236474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  <a:gd name="connsiteX0" fmla="*/ 0 w 66675"/>
                  <a:gd name="connsiteY0" fmla="*/ 0 h 306374"/>
                  <a:gd name="connsiteX1" fmla="*/ 14288 w 66675"/>
                  <a:gd name="connsiteY1" fmla="*/ 147637 h 306374"/>
                  <a:gd name="connsiteX2" fmla="*/ 66675 w 66675"/>
                  <a:gd name="connsiteY2" fmla="*/ 304799 h 306374"/>
                  <a:gd name="connsiteX3" fmla="*/ 30978 w 66675"/>
                  <a:gd name="connsiteY3" fmla="*/ 306374 h 306374"/>
                  <a:gd name="connsiteX0" fmla="*/ 34330 w 101005"/>
                  <a:gd name="connsiteY0" fmla="*/ 0 h 306374"/>
                  <a:gd name="connsiteX1" fmla="*/ 0 w 101005"/>
                  <a:gd name="connsiteY1" fmla="*/ 184516 h 306374"/>
                  <a:gd name="connsiteX2" fmla="*/ 101005 w 101005"/>
                  <a:gd name="connsiteY2" fmla="*/ 304799 h 306374"/>
                  <a:gd name="connsiteX3" fmla="*/ 65308 w 101005"/>
                  <a:gd name="connsiteY3" fmla="*/ 306374 h 306374"/>
                  <a:gd name="connsiteX0" fmla="*/ 34330 w 101005"/>
                  <a:gd name="connsiteY0" fmla="*/ 0 h 305194"/>
                  <a:gd name="connsiteX1" fmla="*/ 0 w 101005"/>
                  <a:gd name="connsiteY1" fmla="*/ 184516 h 305194"/>
                  <a:gd name="connsiteX2" fmla="*/ 101005 w 101005"/>
                  <a:gd name="connsiteY2" fmla="*/ 304799 h 305194"/>
                  <a:gd name="connsiteX3" fmla="*/ 30582 w 101005"/>
                  <a:gd name="connsiteY3" fmla="*/ 294081 h 305194"/>
                  <a:gd name="connsiteX0" fmla="*/ 69057 w 135732"/>
                  <a:gd name="connsiteY0" fmla="*/ 0 h 305194"/>
                  <a:gd name="connsiteX1" fmla="*/ 0 w 135732"/>
                  <a:gd name="connsiteY1" fmla="*/ 147637 h 305194"/>
                  <a:gd name="connsiteX2" fmla="*/ 135732 w 135732"/>
                  <a:gd name="connsiteY2" fmla="*/ 304799 h 305194"/>
                  <a:gd name="connsiteX3" fmla="*/ 65309 w 135732"/>
                  <a:gd name="connsiteY3" fmla="*/ 294081 h 3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32" h="305194">
                    <a:moveTo>
                      <a:pt x="69057" y="0"/>
                    </a:moveTo>
                    <a:lnTo>
                      <a:pt x="0" y="147637"/>
                    </a:lnTo>
                    <a:lnTo>
                      <a:pt x="135732" y="304799"/>
                    </a:lnTo>
                    <a:cubicBezTo>
                      <a:pt x="119857" y="307974"/>
                      <a:pt x="81184" y="290906"/>
                      <a:pt x="65309" y="294081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" name="任意多边形 62"/>
              <p:cNvSpPr/>
              <p:nvPr/>
            </p:nvSpPr>
            <p:spPr>
              <a:xfrm flipH="1">
                <a:off x="3125844" y="3342521"/>
                <a:ext cx="45719" cy="300791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49662 h 249662"/>
                  <a:gd name="connsiteX1" fmla="*/ 45570 w 45570"/>
                  <a:gd name="connsiteY1" fmla="*/ 242887 h 249662"/>
                  <a:gd name="connsiteX2" fmla="*/ 2708 w 45570"/>
                  <a:gd name="connsiteY2" fmla="*/ 119063 h 249662"/>
                  <a:gd name="connsiteX3" fmla="*/ 45570 w 45570"/>
                  <a:gd name="connsiteY3" fmla="*/ 0 h 2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49662">
                    <a:moveTo>
                      <a:pt x="0" y="249662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3" name="组合 82"/>
          <p:cNvGrpSpPr/>
          <p:nvPr/>
        </p:nvGrpSpPr>
        <p:grpSpPr>
          <a:xfrm>
            <a:off x="1194039" y="4092454"/>
            <a:ext cx="290513" cy="899383"/>
            <a:chOff x="2851389" y="1663579"/>
            <a:chExt cx="290513" cy="899383"/>
          </a:xfrm>
        </p:grpSpPr>
        <p:sp>
          <p:nvSpPr>
            <p:cNvPr id="67" name="任意多边形 66"/>
            <p:cNvSpPr/>
            <p:nvPr/>
          </p:nvSpPr>
          <p:spPr>
            <a:xfrm rot="18484568">
              <a:off x="2797563" y="1991327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椭圆 67"/>
            <p:cNvSpPr/>
            <p:nvPr/>
          </p:nvSpPr>
          <p:spPr>
            <a:xfrm flipH="1">
              <a:off x="2863998" y="166357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flipH="1">
              <a:off x="2969451" y="187932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0" name="组合 69"/>
            <p:cNvGrpSpPr/>
            <p:nvPr/>
          </p:nvGrpSpPr>
          <p:grpSpPr>
            <a:xfrm>
              <a:off x="2851389" y="1927734"/>
              <a:ext cx="204787" cy="191624"/>
              <a:chOff x="1019176" y="3514724"/>
              <a:chExt cx="128586" cy="144000"/>
            </a:xfrm>
          </p:grpSpPr>
          <p:sp>
            <p:nvSpPr>
              <p:cNvPr id="77" name="圆角矩形 76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任意多边形 77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1" name="任意多边形 70"/>
            <p:cNvSpPr/>
            <p:nvPr/>
          </p:nvSpPr>
          <p:spPr>
            <a:xfrm>
              <a:off x="2970452" y="1951547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rot="1617302">
              <a:off x="2970452" y="1880110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2898152" y="2247147"/>
              <a:ext cx="120862" cy="315815"/>
              <a:chOff x="2531439" y="4185484"/>
              <a:chExt cx="120862" cy="315815"/>
            </a:xfrm>
          </p:grpSpPr>
          <p:sp>
            <p:nvSpPr>
              <p:cNvPr id="81" name="任意多边形 80"/>
              <p:cNvSpPr/>
              <p:nvPr/>
            </p:nvSpPr>
            <p:spPr>
              <a:xfrm flipH="1">
                <a:off x="2531439" y="4186974"/>
                <a:ext cx="66675" cy="314325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14325">
                    <a:moveTo>
                      <a:pt x="0" y="0"/>
                    </a:moveTo>
                    <a:lnTo>
                      <a:pt x="14288" y="147637"/>
                    </a:lnTo>
                    <a:lnTo>
                      <a:pt x="66675" y="304799"/>
                    </a:lnTo>
                    <a:lnTo>
                      <a:pt x="19051" y="3143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 flipH="1">
                <a:off x="2606731" y="4185484"/>
                <a:ext cx="45570" cy="261589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61589 h 261589"/>
                  <a:gd name="connsiteX1" fmla="*/ 45570 w 45570"/>
                  <a:gd name="connsiteY1" fmla="*/ 242887 h 261589"/>
                  <a:gd name="connsiteX2" fmla="*/ 2708 w 45570"/>
                  <a:gd name="connsiteY2" fmla="*/ 119063 h 261589"/>
                  <a:gd name="connsiteX3" fmla="*/ 45570 w 45570"/>
                  <a:gd name="connsiteY3" fmla="*/ 0 h 26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61589">
                    <a:moveTo>
                      <a:pt x="0" y="261589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4" name="组合 83"/>
          <p:cNvGrpSpPr/>
          <p:nvPr/>
        </p:nvGrpSpPr>
        <p:grpSpPr>
          <a:xfrm>
            <a:off x="1255952" y="4128966"/>
            <a:ext cx="300038" cy="861909"/>
            <a:chOff x="2027477" y="1687391"/>
            <a:chExt cx="300038" cy="861909"/>
          </a:xfrm>
        </p:grpSpPr>
        <p:sp>
          <p:nvSpPr>
            <p:cNvPr id="85" name="任意多边形 84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" name="组合 85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87" name="椭圆 86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任意多边形 87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任意多边形 89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" name="组合 90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94" name="圆角矩形 93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" name="任意多边形 94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92" name="任意多边形 91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" name="任意多边形 92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09" name="任意多边形 108"/>
          <p:cNvSpPr/>
          <p:nvPr/>
        </p:nvSpPr>
        <p:spPr>
          <a:xfrm rot="18484568">
            <a:off x="2108095" y="4470579"/>
            <a:ext cx="270232" cy="86248"/>
          </a:xfrm>
          <a:custGeom>
            <a:avLst/>
            <a:gdLst>
              <a:gd name="connsiteX0" fmla="*/ 0 w 1892349"/>
              <a:gd name="connsiteY0" fmla="*/ 0 h 582533"/>
              <a:gd name="connsiteX1" fmla="*/ 681386 w 1892349"/>
              <a:gd name="connsiteY1" fmla="*/ 582533 h 582533"/>
              <a:gd name="connsiteX2" fmla="*/ 1892349 w 1892349"/>
              <a:gd name="connsiteY2" fmla="*/ 388355 h 582533"/>
              <a:gd name="connsiteX3" fmla="*/ 0 w 1892349"/>
              <a:gd name="connsiteY3" fmla="*/ 0 h 582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92349" h="582533">
                <a:moveTo>
                  <a:pt x="0" y="0"/>
                </a:moveTo>
                <a:lnTo>
                  <a:pt x="681386" y="582533"/>
                </a:lnTo>
                <a:lnTo>
                  <a:pt x="1892349" y="388355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6" name="组合 155"/>
          <p:cNvGrpSpPr/>
          <p:nvPr/>
        </p:nvGrpSpPr>
        <p:grpSpPr>
          <a:xfrm>
            <a:off x="1375014" y="4087691"/>
            <a:ext cx="290513" cy="893883"/>
            <a:chOff x="2894252" y="1844554"/>
            <a:chExt cx="290513" cy="893883"/>
          </a:xfrm>
        </p:grpSpPr>
        <p:sp>
          <p:nvSpPr>
            <p:cNvPr id="157" name="任意多边形 156"/>
            <p:cNvSpPr/>
            <p:nvPr/>
          </p:nvSpPr>
          <p:spPr>
            <a:xfrm rot="18484568">
              <a:off x="2840426" y="2172302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椭圆 157"/>
            <p:cNvSpPr/>
            <p:nvPr/>
          </p:nvSpPr>
          <p:spPr>
            <a:xfrm flipH="1">
              <a:off x="2906861" y="184455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 flipH="1">
              <a:off x="3012314" y="206029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0" name="组合 159"/>
            <p:cNvGrpSpPr/>
            <p:nvPr/>
          </p:nvGrpSpPr>
          <p:grpSpPr>
            <a:xfrm>
              <a:off x="2894252" y="2108709"/>
              <a:ext cx="204787" cy="191624"/>
              <a:chOff x="1019176" y="3514724"/>
              <a:chExt cx="128586" cy="144000"/>
            </a:xfrm>
          </p:grpSpPr>
          <p:sp>
            <p:nvSpPr>
              <p:cNvPr id="166" name="圆角矩形 165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7" name="任意多边形 166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61" name="任意多边形 160"/>
            <p:cNvSpPr/>
            <p:nvPr/>
          </p:nvSpPr>
          <p:spPr>
            <a:xfrm>
              <a:off x="3013315" y="2132522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3013315" y="2042035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3" name="组合 162"/>
            <p:cNvGrpSpPr/>
            <p:nvPr/>
          </p:nvGrpSpPr>
          <p:grpSpPr>
            <a:xfrm>
              <a:off x="2961970" y="2437646"/>
              <a:ext cx="100056" cy="300791"/>
              <a:chOff x="3071507" y="3342521"/>
              <a:chExt cx="100056" cy="300791"/>
            </a:xfrm>
          </p:grpSpPr>
          <p:sp>
            <p:nvSpPr>
              <p:cNvPr id="164" name="任意多边形 163"/>
              <p:cNvSpPr/>
              <p:nvPr/>
            </p:nvSpPr>
            <p:spPr>
              <a:xfrm flipH="1">
                <a:off x="3071507" y="3344012"/>
                <a:ext cx="93071" cy="236474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  <a:gd name="connsiteX0" fmla="*/ 0 w 66675"/>
                  <a:gd name="connsiteY0" fmla="*/ 0 h 306374"/>
                  <a:gd name="connsiteX1" fmla="*/ 14288 w 66675"/>
                  <a:gd name="connsiteY1" fmla="*/ 147637 h 306374"/>
                  <a:gd name="connsiteX2" fmla="*/ 66675 w 66675"/>
                  <a:gd name="connsiteY2" fmla="*/ 304799 h 306374"/>
                  <a:gd name="connsiteX3" fmla="*/ 30978 w 66675"/>
                  <a:gd name="connsiteY3" fmla="*/ 306374 h 306374"/>
                  <a:gd name="connsiteX0" fmla="*/ 34330 w 101005"/>
                  <a:gd name="connsiteY0" fmla="*/ 0 h 306374"/>
                  <a:gd name="connsiteX1" fmla="*/ 0 w 101005"/>
                  <a:gd name="connsiteY1" fmla="*/ 184516 h 306374"/>
                  <a:gd name="connsiteX2" fmla="*/ 101005 w 101005"/>
                  <a:gd name="connsiteY2" fmla="*/ 304799 h 306374"/>
                  <a:gd name="connsiteX3" fmla="*/ 65308 w 101005"/>
                  <a:gd name="connsiteY3" fmla="*/ 306374 h 306374"/>
                  <a:gd name="connsiteX0" fmla="*/ 34330 w 101005"/>
                  <a:gd name="connsiteY0" fmla="*/ 0 h 305194"/>
                  <a:gd name="connsiteX1" fmla="*/ 0 w 101005"/>
                  <a:gd name="connsiteY1" fmla="*/ 184516 h 305194"/>
                  <a:gd name="connsiteX2" fmla="*/ 101005 w 101005"/>
                  <a:gd name="connsiteY2" fmla="*/ 304799 h 305194"/>
                  <a:gd name="connsiteX3" fmla="*/ 30582 w 101005"/>
                  <a:gd name="connsiteY3" fmla="*/ 294081 h 305194"/>
                  <a:gd name="connsiteX0" fmla="*/ 69057 w 135732"/>
                  <a:gd name="connsiteY0" fmla="*/ 0 h 305194"/>
                  <a:gd name="connsiteX1" fmla="*/ 0 w 135732"/>
                  <a:gd name="connsiteY1" fmla="*/ 147637 h 305194"/>
                  <a:gd name="connsiteX2" fmla="*/ 135732 w 135732"/>
                  <a:gd name="connsiteY2" fmla="*/ 304799 h 305194"/>
                  <a:gd name="connsiteX3" fmla="*/ 65309 w 135732"/>
                  <a:gd name="connsiteY3" fmla="*/ 294081 h 3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32" h="305194">
                    <a:moveTo>
                      <a:pt x="69057" y="0"/>
                    </a:moveTo>
                    <a:lnTo>
                      <a:pt x="0" y="147637"/>
                    </a:lnTo>
                    <a:lnTo>
                      <a:pt x="135732" y="304799"/>
                    </a:lnTo>
                    <a:cubicBezTo>
                      <a:pt x="119857" y="307974"/>
                      <a:pt x="81184" y="290906"/>
                      <a:pt x="65309" y="294081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5" name="任意多边形 164"/>
              <p:cNvSpPr/>
              <p:nvPr/>
            </p:nvSpPr>
            <p:spPr>
              <a:xfrm flipH="1">
                <a:off x="3125844" y="3342521"/>
                <a:ext cx="45719" cy="300791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49662 h 249662"/>
                  <a:gd name="connsiteX1" fmla="*/ 45570 w 45570"/>
                  <a:gd name="connsiteY1" fmla="*/ 242887 h 249662"/>
                  <a:gd name="connsiteX2" fmla="*/ 2708 w 45570"/>
                  <a:gd name="connsiteY2" fmla="*/ 119063 h 249662"/>
                  <a:gd name="connsiteX3" fmla="*/ 45570 w 45570"/>
                  <a:gd name="connsiteY3" fmla="*/ 0 h 2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49662">
                    <a:moveTo>
                      <a:pt x="0" y="249662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68" name="组合 167"/>
          <p:cNvGrpSpPr/>
          <p:nvPr/>
        </p:nvGrpSpPr>
        <p:grpSpPr>
          <a:xfrm>
            <a:off x="1517889" y="4082929"/>
            <a:ext cx="290513" cy="899383"/>
            <a:chOff x="2851389" y="1663579"/>
            <a:chExt cx="290513" cy="899383"/>
          </a:xfrm>
        </p:grpSpPr>
        <p:sp>
          <p:nvSpPr>
            <p:cNvPr id="169" name="任意多边形 168"/>
            <p:cNvSpPr/>
            <p:nvPr/>
          </p:nvSpPr>
          <p:spPr>
            <a:xfrm rot="18484568">
              <a:off x="2797563" y="1991327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椭圆 169"/>
            <p:cNvSpPr/>
            <p:nvPr/>
          </p:nvSpPr>
          <p:spPr>
            <a:xfrm flipH="1">
              <a:off x="2863998" y="166357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 flipH="1">
              <a:off x="2969451" y="187932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2" name="组合 171"/>
            <p:cNvGrpSpPr/>
            <p:nvPr/>
          </p:nvGrpSpPr>
          <p:grpSpPr>
            <a:xfrm>
              <a:off x="2851389" y="1927734"/>
              <a:ext cx="204787" cy="191624"/>
              <a:chOff x="1019176" y="3514724"/>
              <a:chExt cx="128586" cy="144000"/>
            </a:xfrm>
          </p:grpSpPr>
          <p:sp>
            <p:nvSpPr>
              <p:cNvPr id="178" name="圆角矩形 177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9" name="任意多边形 178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3" name="任意多边形 172"/>
            <p:cNvSpPr/>
            <p:nvPr/>
          </p:nvSpPr>
          <p:spPr>
            <a:xfrm>
              <a:off x="2970452" y="1951547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rot="1617302">
              <a:off x="2970452" y="1880110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5" name="组合 174"/>
            <p:cNvGrpSpPr/>
            <p:nvPr/>
          </p:nvGrpSpPr>
          <p:grpSpPr>
            <a:xfrm>
              <a:off x="2898152" y="2247147"/>
              <a:ext cx="120862" cy="315815"/>
              <a:chOff x="2531439" y="4185484"/>
              <a:chExt cx="120862" cy="315815"/>
            </a:xfrm>
          </p:grpSpPr>
          <p:sp>
            <p:nvSpPr>
              <p:cNvPr id="176" name="任意多边形 175"/>
              <p:cNvSpPr/>
              <p:nvPr/>
            </p:nvSpPr>
            <p:spPr>
              <a:xfrm flipH="1">
                <a:off x="2531439" y="4186974"/>
                <a:ext cx="66675" cy="314325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14325">
                    <a:moveTo>
                      <a:pt x="0" y="0"/>
                    </a:moveTo>
                    <a:lnTo>
                      <a:pt x="14288" y="147637"/>
                    </a:lnTo>
                    <a:lnTo>
                      <a:pt x="66675" y="304799"/>
                    </a:lnTo>
                    <a:lnTo>
                      <a:pt x="19051" y="3143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" name="任意多边形 176"/>
              <p:cNvSpPr/>
              <p:nvPr/>
            </p:nvSpPr>
            <p:spPr>
              <a:xfrm flipH="1">
                <a:off x="2606731" y="4185484"/>
                <a:ext cx="45570" cy="261589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61589 h 261589"/>
                  <a:gd name="connsiteX1" fmla="*/ 45570 w 45570"/>
                  <a:gd name="connsiteY1" fmla="*/ 242887 h 261589"/>
                  <a:gd name="connsiteX2" fmla="*/ 2708 w 45570"/>
                  <a:gd name="connsiteY2" fmla="*/ 119063 h 261589"/>
                  <a:gd name="connsiteX3" fmla="*/ 45570 w 45570"/>
                  <a:gd name="connsiteY3" fmla="*/ 0 h 26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61589">
                    <a:moveTo>
                      <a:pt x="0" y="261589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80" name="组合 179"/>
          <p:cNvGrpSpPr/>
          <p:nvPr/>
        </p:nvGrpSpPr>
        <p:grpSpPr>
          <a:xfrm>
            <a:off x="1598852" y="4119441"/>
            <a:ext cx="300038" cy="861909"/>
            <a:chOff x="2027477" y="1687391"/>
            <a:chExt cx="300038" cy="861909"/>
          </a:xfrm>
        </p:grpSpPr>
        <p:sp>
          <p:nvSpPr>
            <p:cNvPr id="181" name="任意多边形 180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2" name="组合 181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183" name="椭圆 182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4" name="任意多边形 183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" name="任意多边形 184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6" name="任意多边形 185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7" name="组合 186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190" name="圆角矩形 189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任意多边形 190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88" name="任意多边形 187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9" name="任意多边形 188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2" name="组合 191"/>
          <p:cNvGrpSpPr/>
          <p:nvPr/>
        </p:nvGrpSpPr>
        <p:grpSpPr>
          <a:xfrm>
            <a:off x="1689339" y="4097216"/>
            <a:ext cx="290513" cy="893883"/>
            <a:chOff x="2894252" y="1844554"/>
            <a:chExt cx="290513" cy="893883"/>
          </a:xfrm>
        </p:grpSpPr>
        <p:sp>
          <p:nvSpPr>
            <p:cNvPr id="193" name="任意多边形 192"/>
            <p:cNvSpPr/>
            <p:nvPr/>
          </p:nvSpPr>
          <p:spPr>
            <a:xfrm rot="18484568">
              <a:off x="2840426" y="2172302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椭圆 193"/>
            <p:cNvSpPr/>
            <p:nvPr/>
          </p:nvSpPr>
          <p:spPr>
            <a:xfrm flipH="1">
              <a:off x="2906861" y="184455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 flipH="1">
              <a:off x="3012314" y="206029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6" name="组合 195"/>
            <p:cNvGrpSpPr/>
            <p:nvPr/>
          </p:nvGrpSpPr>
          <p:grpSpPr>
            <a:xfrm>
              <a:off x="2894252" y="2108709"/>
              <a:ext cx="204787" cy="191624"/>
              <a:chOff x="1019176" y="3514724"/>
              <a:chExt cx="128586" cy="144000"/>
            </a:xfrm>
          </p:grpSpPr>
          <p:sp>
            <p:nvSpPr>
              <p:cNvPr id="202" name="圆角矩形 201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" name="任意多边形 202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97" name="任意多边形 196"/>
            <p:cNvSpPr/>
            <p:nvPr/>
          </p:nvSpPr>
          <p:spPr>
            <a:xfrm>
              <a:off x="3013315" y="2132522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3013315" y="2042035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9" name="组合 198"/>
            <p:cNvGrpSpPr/>
            <p:nvPr/>
          </p:nvGrpSpPr>
          <p:grpSpPr>
            <a:xfrm>
              <a:off x="2961970" y="2437646"/>
              <a:ext cx="100056" cy="300791"/>
              <a:chOff x="3071507" y="3342521"/>
              <a:chExt cx="100056" cy="300791"/>
            </a:xfrm>
          </p:grpSpPr>
          <p:sp>
            <p:nvSpPr>
              <p:cNvPr id="200" name="任意多边形 199"/>
              <p:cNvSpPr/>
              <p:nvPr/>
            </p:nvSpPr>
            <p:spPr>
              <a:xfrm flipH="1">
                <a:off x="3071507" y="3344012"/>
                <a:ext cx="93071" cy="236474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  <a:gd name="connsiteX0" fmla="*/ 0 w 66675"/>
                  <a:gd name="connsiteY0" fmla="*/ 0 h 306374"/>
                  <a:gd name="connsiteX1" fmla="*/ 14288 w 66675"/>
                  <a:gd name="connsiteY1" fmla="*/ 147637 h 306374"/>
                  <a:gd name="connsiteX2" fmla="*/ 66675 w 66675"/>
                  <a:gd name="connsiteY2" fmla="*/ 304799 h 306374"/>
                  <a:gd name="connsiteX3" fmla="*/ 30978 w 66675"/>
                  <a:gd name="connsiteY3" fmla="*/ 306374 h 306374"/>
                  <a:gd name="connsiteX0" fmla="*/ 34330 w 101005"/>
                  <a:gd name="connsiteY0" fmla="*/ 0 h 306374"/>
                  <a:gd name="connsiteX1" fmla="*/ 0 w 101005"/>
                  <a:gd name="connsiteY1" fmla="*/ 184516 h 306374"/>
                  <a:gd name="connsiteX2" fmla="*/ 101005 w 101005"/>
                  <a:gd name="connsiteY2" fmla="*/ 304799 h 306374"/>
                  <a:gd name="connsiteX3" fmla="*/ 65308 w 101005"/>
                  <a:gd name="connsiteY3" fmla="*/ 306374 h 306374"/>
                  <a:gd name="connsiteX0" fmla="*/ 34330 w 101005"/>
                  <a:gd name="connsiteY0" fmla="*/ 0 h 305194"/>
                  <a:gd name="connsiteX1" fmla="*/ 0 w 101005"/>
                  <a:gd name="connsiteY1" fmla="*/ 184516 h 305194"/>
                  <a:gd name="connsiteX2" fmla="*/ 101005 w 101005"/>
                  <a:gd name="connsiteY2" fmla="*/ 304799 h 305194"/>
                  <a:gd name="connsiteX3" fmla="*/ 30582 w 101005"/>
                  <a:gd name="connsiteY3" fmla="*/ 294081 h 305194"/>
                  <a:gd name="connsiteX0" fmla="*/ 69057 w 135732"/>
                  <a:gd name="connsiteY0" fmla="*/ 0 h 305194"/>
                  <a:gd name="connsiteX1" fmla="*/ 0 w 135732"/>
                  <a:gd name="connsiteY1" fmla="*/ 147637 h 305194"/>
                  <a:gd name="connsiteX2" fmla="*/ 135732 w 135732"/>
                  <a:gd name="connsiteY2" fmla="*/ 304799 h 305194"/>
                  <a:gd name="connsiteX3" fmla="*/ 65309 w 135732"/>
                  <a:gd name="connsiteY3" fmla="*/ 294081 h 3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32" h="305194">
                    <a:moveTo>
                      <a:pt x="69057" y="0"/>
                    </a:moveTo>
                    <a:lnTo>
                      <a:pt x="0" y="147637"/>
                    </a:lnTo>
                    <a:lnTo>
                      <a:pt x="135732" y="304799"/>
                    </a:lnTo>
                    <a:cubicBezTo>
                      <a:pt x="119857" y="307974"/>
                      <a:pt x="81184" y="290906"/>
                      <a:pt x="65309" y="294081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" name="任意多边形 200"/>
              <p:cNvSpPr/>
              <p:nvPr/>
            </p:nvSpPr>
            <p:spPr>
              <a:xfrm flipH="1">
                <a:off x="3125844" y="3342521"/>
                <a:ext cx="45719" cy="300791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49662 h 249662"/>
                  <a:gd name="connsiteX1" fmla="*/ 45570 w 45570"/>
                  <a:gd name="connsiteY1" fmla="*/ 242887 h 249662"/>
                  <a:gd name="connsiteX2" fmla="*/ 2708 w 45570"/>
                  <a:gd name="connsiteY2" fmla="*/ 119063 h 249662"/>
                  <a:gd name="connsiteX3" fmla="*/ 45570 w 45570"/>
                  <a:gd name="connsiteY3" fmla="*/ 0 h 2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49662">
                    <a:moveTo>
                      <a:pt x="0" y="249662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" name="组合 203"/>
          <p:cNvGrpSpPr/>
          <p:nvPr/>
        </p:nvGrpSpPr>
        <p:grpSpPr>
          <a:xfrm>
            <a:off x="1803639" y="4092454"/>
            <a:ext cx="290513" cy="899383"/>
            <a:chOff x="2851389" y="1663579"/>
            <a:chExt cx="290513" cy="899383"/>
          </a:xfrm>
        </p:grpSpPr>
        <p:sp>
          <p:nvSpPr>
            <p:cNvPr id="205" name="任意多边形 204"/>
            <p:cNvSpPr/>
            <p:nvPr/>
          </p:nvSpPr>
          <p:spPr>
            <a:xfrm rot="18484568">
              <a:off x="2797563" y="1991327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椭圆 205"/>
            <p:cNvSpPr/>
            <p:nvPr/>
          </p:nvSpPr>
          <p:spPr>
            <a:xfrm flipH="1">
              <a:off x="2863998" y="166357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任意多边形 206"/>
            <p:cNvSpPr/>
            <p:nvPr/>
          </p:nvSpPr>
          <p:spPr>
            <a:xfrm flipH="1">
              <a:off x="2969451" y="187932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" name="组合 207"/>
            <p:cNvGrpSpPr/>
            <p:nvPr/>
          </p:nvGrpSpPr>
          <p:grpSpPr>
            <a:xfrm>
              <a:off x="2851389" y="1927734"/>
              <a:ext cx="204787" cy="191624"/>
              <a:chOff x="1019176" y="3514724"/>
              <a:chExt cx="128586" cy="144000"/>
            </a:xfrm>
          </p:grpSpPr>
          <p:sp>
            <p:nvSpPr>
              <p:cNvPr id="214" name="圆角矩形 213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" name="任意多边形 214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09" name="任意多边形 208"/>
            <p:cNvSpPr/>
            <p:nvPr/>
          </p:nvSpPr>
          <p:spPr>
            <a:xfrm>
              <a:off x="2970452" y="1951547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 rot="1617302">
              <a:off x="2970452" y="1880110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1" name="组合 210"/>
            <p:cNvGrpSpPr/>
            <p:nvPr/>
          </p:nvGrpSpPr>
          <p:grpSpPr>
            <a:xfrm>
              <a:off x="2898152" y="2247147"/>
              <a:ext cx="120862" cy="315815"/>
              <a:chOff x="2531439" y="4185484"/>
              <a:chExt cx="120862" cy="315815"/>
            </a:xfrm>
          </p:grpSpPr>
          <p:sp>
            <p:nvSpPr>
              <p:cNvPr id="212" name="任意多边形 211"/>
              <p:cNvSpPr/>
              <p:nvPr/>
            </p:nvSpPr>
            <p:spPr>
              <a:xfrm flipH="1">
                <a:off x="2531439" y="4186974"/>
                <a:ext cx="66675" cy="314325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14325">
                    <a:moveTo>
                      <a:pt x="0" y="0"/>
                    </a:moveTo>
                    <a:lnTo>
                      <a:pt x="14288" y="147637"/>
                    </a:lnTo>
                    <a:lnTo>
                      <a:pt x="66675" y="304799"/>
                    </a:lnTo>
                    <a:lnTo>
                      <a:pt x="19051" y="3143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" name="任意多边形 212"/>
              <p:cNvSpPr/>
              <p:nvPr/>
            </p:nvSpPr>
            <p:spPr>
              <a:xfrm flipH="1">
                <a:off x="2606731" y="4185484"/>
                <a:ext cx="45570" cy="261589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61589 h 261589"/>
                  <a:gd name="connsiteX1" fmla="*/ 45570 w 45570"/>
                  <a:gd name="connsiteY1" fmla="*/ 242887 h 261589"/>
                  <a:gd name="connsiteX2" fmla="*/ 2708 w 45570"/>
                  <a:gd name="connsiteY2" fmla="*/ 119063 h 261589"/>
                  <a:gd name="connsiteX3" fmla="*/ 45570 w 45570"/>
                  <a:gd name="connsiteY3" fmla="*/ 0 h 26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61589">
                    <a:moveTo>
                      <a:pt x="0" y="261589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6" name="组合 215"/>
          <p:cNvGrpSpPr/>
          <p:nvPr/>
        </p:nvGrpSpPr>
        <p:grpSpPr>
          <a:xfrm>
            <a:off x="1884602" y="4109916"/>
            <a:ext cx="300038" cy="861909"/>
            <a:chOff x="2027477" y="1687391"/>
            <a:chExt cx="300038" cy="861909"/>
          </a:xfrm>
        </p:grpSpPr>
        <p:sp>
          <p:nvSpPr>
            <p:cNvPr id="217" name="任意多边形 216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" name="组合 217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219" name="椭圆 218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" name="任意多边形 219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3" name="组合 222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226" name="圆角矩形 225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任意多边形 226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24" name="任意多边形 223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" name="任意多边形 224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8" name="组合 227"/>
          <p:cNvGrpSpPr/>
          <p:nvPr/>
        </p:nvGrpSpPr>
        <p:grpSpPr>
          <a:xfrm>
            <a:off x="1994139" y="4087691"/>
            <a:ext cx="290513" cy="893883"/>
            <a:chOff x="2894252" y="1844554"/>
            <a:chExt cx="290513" cy="893883"/>
          </a:xfrm>
        </p:grpSpPr>
        <p:sp>
          <p:nvSpPr>
            <p:cNvPr id="229" name="任意多边形 228"/>
            <p:cNvSpPr/>
            <p:nvPr/>
          </p:nvSpPr>
          <p:spPr>
            <a:xfrm rot="18484568">
              <a:off x="2840426" y="2172302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椭圆 229"/>
            <p:cNvSpPr/>
            <p:nvPr/>
          </p:nvSpPr>
          <p:spPr>
            <a:xfrm flipH="1">
              <a:off x="2906861" y="184455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 flipH="1">
              <a:off x="3012314" y="206029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2894252" y="2108709"/>
              <a:ext cx="204787" cy="191624"/>
              <a:chOff x="1019176" y="3514724"/>
              <a:chExt cx="128586" cy="144000"/>
            </a:xfrm>
          </p:grpSpPr>
          <p:sp>
            <p:nvSpPr>
              <p:cNvPr id="238" name="圆角矩形 237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9" name="任意多边形 238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3" name="任意多边形 232"/>
            <p:cNvSpPr/>
            <p:nvPr/>
          </p:nvSpPr>
          <p:spPr>
            <a:xfrm>
              <a:off x="3013315" y="2132522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3013315" y="2042035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5" name="组合 234"/>
            <p:cNvGrpSpPr/>
            <p:nvPr/>
          </p:nvGrpSpPr>
          <p:grpSpPr>
            <a:xfrm>
              <a:off x="2961970" y="2437646"/>
              <a:ext cx="100056" cy="300791"/>
              <a:chOff x="3071507" y="3342521"/>
              <a:chExt cx="100056" cy="300791"/>
            </a:xfrm>
          </p:grpSpPr>
          <p:sp>
            <p:nvSpPr>
              <p:cNvPr id="236" name="任意多边形 235"/>
              <p:cNvSpPr/>
              <p:nvPr/>
            </p:nvSpPr>
            <p:spPr>
              <a:xfrm flipH="1">
                <a:off x="3071507" y="3344012"/>
                <a:ext cx="93071" cy="236474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  <a:gd name="connsiteX0" fmla="*/ 0 w 66675"/>
                  <a:gd name="connsiteY0" fmla="*/ 0 h 306374"/>
                  <a:gd name="connsiteX1" fmla="*/ 14288 w 66675"/>
                  <a:gd name="connsiteY1" fmla="*/ 147637 h 306374"/>
                  <a:gd name="connsiteX2" fmla="*/ 66675 w 66675"/>
                  <a:gd name="connsiteY2" fmla="*/ 304799 h 306374"/>
                  <a:gd name="connsiteX3" fmla="*/ 30978 w 66675"/>
                  <a:gd name="connsiteY3" fmla="*/ 306374 h 306374"/>
                  <a:gd name="connsiteX0" fmla="*/ 34330 w 101005"/>
                  <a:gd name="connsiteY0" fmla="*/ 0 h 306374"/>
                  <a:gd name="connsiteX1" fmla="*/ 0 w 101005"/>
                  <a:gd name="connsiteY1" fmla="*/ 184516 h 306374"/>
                  <a:gd name="connsiteX2" fmla="*/ 101005 w 101005"/>
                  <a:gd name="connsiteY2" fmla="*/ 304799 h 306374"/>
                  <a:gd name="connsiteX3" fmla="*/ 65308 w 101005"/>
                  <a:gd name="connsiteY3" fmla="*/ 306374 h 306374"/>
                  <a:gd name="connsiteX0" fmla="*/ 34330 w 101005"/>
                  <a:gd name="connsiteY0" fmla="*/ 0 h 305194"/>
                  <a:gd name="connsiteX1" fmla="*/ 0 w 101005"/>
                  <a:gd name="connsiteY1" fmla="*/ 184516 h 305194"/>
                  <a:gd name="connsiteX2" fmla="*/ 101005 w 101005"/>
                  <a:gd name="connsiteY2" fmla="*/ 304799 h 305194"/>
                  <a:gd name="connsiteX3" fmla="*/ 30582 w 101005"/>
                  <a:gd name="connsiteY3" fmla="*/ 294081 h 305194"/>
                  <a:gd name="connsiteX0" fmla="*/ 69057 w 135732"/>
                  <a:gd name="connsiteY0" fmla="*/ 0 h 305194"/>
                  <a:gd name="connsiteX1" fmla="*/ 0 w 135732"/>
                  <a:gd name="connsiteY1" fmla="*/ 147637 h 305194"/>
                  <a:gd name="connsiteX2" fmla="*/ 135732 w 135732"/>
                  <a:gd name="connsiteY2" fmla="*/ 304799 h 305194"/>
                  <a:gd name="connsiteX3" fmla="*/ 65309 w 135732"/>
                  <a:gd name="connsiteY3" fmla="*/ 294081 h 3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32" h="305194">
                    <a:moveTo>
                      <a:pt x="69057" y="0"/>
                    </a:moveTo>
                    <a:lnTo>
                      <a:pt x="0" y="147637"/>
                    </a:lnTo>
                    <a:lnTo>
                      <a:pt x="135732" y="304799"/>
                    </a:lnTo>
                    <a:cubicBezTo>
                      <a:pt x="119857" y="307974"/>
                      <a:pt x="81184" y="290906"/>
                      <a:pt x="65309" y="294081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7" name="任意多边形 236"/>
              <p:cNvSpPr/>
              <p:nvPr/>
            </p:nvSpPr>
            <p:spPr>
              <a:xfrm flipH="1">
                <a:off x="3125844" y="3342521"/>
                <a:ext cx="45719" cy="300791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49662 h 249662"/>
                  <a:gd name="connsiteX1" fmla="*/ 45570 w 45570"/>
                  <a:gd name="connsiteY1" fmla="*/ 242887 h 249662"/>
                  <a:gd name="connsiteX2" fmla="*/ 2708 w 45570"/>
                  <a:gd name="connsiteY2" fmla="*/ 119063 h 249662"/>
                  <a:gd name="connsiteX3" fmla="*/ 45570 w 45570"/>
                  <a:gd name="connsiteY3" fmla="*/ 0 h 2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49662">
                    <a:moveTo>
                      <a:pt x="0" y="249662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40" name="组合 239"/>
          <p:cNvGrpSpPr/>
          <p:nvPr/>
        </p:nvGrpSpPr>
        <p:grpSpPr>
          <a:xfrm>
            <a:off x="2108439" y="4101979"/>
            <a:ext cx="290513" cy="899383"/>
            <a:chOff x="2851389" y="1663579"/>
            <a:chExt cx="290513" cy="899383"/>
          </a:xfrm>
        </p:grpSpPr>
        <p:sp>
          <p:nvSpPr>
            <p:cNvPr id="241" name="任意多边形 240"/>
            <p:cNvSpPr/>
            <p:nvPr/>
          </p:nvSpPr>
          <p:spPr>
            <a:xfrm rot="18484568">
              <a:off x="2797563" y="1991327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椭圆 241"/>
            <p:cNvSpPr/>
            <p:nvPr/>
          </p:nvSpPr>
          <p:spPr>
            <a:xfrm flipH="1">
              <a:off x="2863998" y="166357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 flipH="1">
              <a:off x="2969451" y="187932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2851389" y="1927734"/>
              <a:ext cx="204787" cy="191624"/>
              <a:chOff x="1019176" y="3514724"/>
              <a:chExt cx="128586" cy="144000"/>
            </a:xfrm>
          </p:grpSpPr>
          <p:sp>
            <p:nvSpPr>
              <p:cNvPr id="250" name="圆角矩形 249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1" name="任意多边形 250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45" name="任意多边形 244"/>
            <p:cNvSpPr/>
            <p:nvPr/>
          </p:nvSpPr>
          <p:spPr>
            <a:xfrm>
              <a:off x="2970452" y="1951547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 rot="1617302">
              <a:off x="2970452" y="1880110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7" name="组合 246"/>
            <p:cNvGrpSpPr/>
            <p:nvPr/>
          </p:nvGrpSpPr>
          <p:grpSpPr>
            <a:xfrm>
              <a:off x="2898152" y="2247147"/>
              <a:ext cx="120862" cy="315815"/>
              <a:chOff x="2531439" y="4185484"/>
              <a:chExt cx="120862" cy="315815"/>
            </a:xfrm>
          </p:grpSpPr>
          <p:sp>
            <p:nvSpPr>
              <p:cNvPr id="248" name="任意多边形 247"/>
              <p:cNvSpPr/>
              <p:nvPr/>
            </p:nvSpPr>
            <p:spPr>
              <a:xfrm flipH="1">
                <a:off x="2531439" y="4186974"/>
                <a:ext cx="66675" cy="314325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14325">
                    <a:moveTo>
                      <a:pt x="0" y="0"/>
                    </a:moveTo>
                    <a:lnTo>
                      <a:pt x="14288" y="147637"/>
                    </a:lnTo>
                    <a:lnTo>
                      <a:pt x="66675" y="304799"/>
                    </a:lnTo>
                    <a:lnTo>
                      <a:pt x="19051" y="3143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9" name="任意多边形 248"/>
              <p:cNvSpPr/>
              <p:nvPr/>
            </p:nvSpPr>
            <p:spPr>
              <a:xfrm flipH="1">
                <a:off x="2606731" y="4185484"/>
                <a:ext cx="45570" cy="261589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61589 h 261589"/>
                  <a:gd name="connsiteX1" fmla="*/ 45570 w 45570"/>
                  <a:gd name="connsiteY1" fmla="*/ 242887 h 261589"/>
                  <a:gd name="connsiteX2" fmla="*/ 2708 w 45570"/>
                  <a:gd name="connsiteY2" fmla="*/ 119063 h 261589"/>
                  <a:gd name="connsiteX3" fmla="*/ 45570 w 45570"/>
                  <a:gd name="connsiteY3" fmla="*/ 0 h 26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61589">
                    <a:moveTo>
                      <a:pt x="0" y="261589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52" name="组合 251"/>
          <p:cNvGrpSpPr/>
          <p:nvPr/>
        </p:nvGrpSpPr>
        <p:grpSpPr>
          <a:xfrm>
            <a:off x="2160827" y="4119441"/>
            <a:ext cx="300038" cy="861909"/>
            <a:chOff x="2027477" y="1687391"/>
            <a:chExt cx="300038" cy="861909"/>
          </a:xfrm>
        </p:grpSpPr>
        <p:sp>
          <p:nvSpPr>
            <p:cNvPr id="253" name="任意多边形 252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255" name="椭圆 254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6" name="任意多边形 255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任意多边形 256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8" name="任意多边形 257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262" name="圆角矩形 261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3" name="任意多边形 262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60" name="任意多边形 259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1" name="任意多边形 260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6" name="组合 285"/>
          <p:cNvGrpSpPr/>
          <p:nvPr/>
        </p:nvGrpSpPr>
        <p:grpSpPr>
          <a:xfrm>
            <a:off x="2109663" y="4105336"/>
            <a:ext cx="357189" cy="885825"/>
            <a:chOff x="5357813" y="3495553"/>
            <a:chExt cx="338138" cy="828797"/>
          </a:xfrm>
        </p:grpSpPr>
        <p:sp>
          <p:nvSpPr>
            <p:cNvPr id="118" name="圆角矩形 117"/>
            <p:cNvSpPr/>
            <p:nvPr/>
          </p:nvSpPr>
          <p:spPr>
            <a:xfrm>
              <a:off x="5427905" y="3764475"/>
              <a:ext cx="166864" cy="191624"/>
            </a:xfrm>
            <a:prstGeom prst="roundRect">
              <a:avLst>
                <a:gd name="adj" fmla="val 30702"/>
              </a:avLst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椭圆 110"/>
            <p:cNvSpPr/>
            <p:nvPr/>
          </p:nvSpPr>
          <p:spPr>
            <a:xfrm flipH="1">
              <a:off x="5402411" y="349555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 flipH="1">
              <a:off x="5512627" y="369700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5524501" y="3690937"/>
              <a:ext cx="171450" cy="123825"/>
            </a:xfrm>
            <a:custGeom>
              <a:avLst/>
              <a:gdLst>
                <a:gd name="connsiteX0" fmla="*/ 0 w 142875"/>
                <a:gd name="connsiteY0" fmla="*/ 95250 h 95250"/>
                <a:gd name="connsiteX1" fmla="*/ 142875 w 142875"/>
                <a:gd name="connsiteY1" fmla="*/ 0 h 95250"/>
                <a:gd name="connsiteX0" fmla="*/ 0 w 171450"/>
                <a:gd name="connsiteY0" fmla="*/ 123825 h 123825"/>
                <a:gd name="connsiteX1" fmla="*/ 171450 w 171450"/>
                <a:gd name="connsiteY1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450" h="123825">
                  <a:moveTo>
                    <a:pt x="0" y="123825"/>
                  </a:moveTo>
                  <a:lnTo>
                    <a:pt x="1714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>
              <a:off x="5357813" y="3643313"/>
              <a:ext cx="185737" cy="171450"/>
            </a:xfrm>
            <a:custGeom>
              <a:avLst/>
              <a:gdLst>
                <a:gd name="connsiteX0" fmla="*/ 185737 w 185737"/>
                <a:gd name="connsiteY0" fmla="*/ 171450 h 171450"/>
                <a:gd name="connsiteX1" fmla="*/ 57150 w 185737"/>
                <a:gd name="connsiteY1" fmla="*/ 128587 h 171450"/>
                <a:gd name="connsiteX2" fmla="*/ 19050 w 185737"/>
                <a:gd name="connsiteY2" fmla="*/ 42862 h 171450"/>
                <a:gd name="connsiteX3" fmla="*/ 0 w 185737"/>
                <a:gd name="connsiteY3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737" h="171450">
                  <a:moveTo>
                    <a:pt x="185737" y="171450"/>
                  </a:moveTo>
                  <a:lnTo>
                    <a:pt x="57150" y="128587"/>
                  </a:lnTo>
                  <a:lnTo>
                    <a:pt x="19050" y="42862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4" name="组合 273"/>
            <p:cNvGrpSpPr/>
            <p:nvPr/>
          </p:nvGrpSpPr>
          <p:grpSpPr>
            <a:xfrm>
              <a:off x="5448301" y="3614739"/>
              <a:ext cx="119062" cy="61911"/>
              <a:chOff x="3209925" y="3900487"/>
              <a:chExt cx="700088" cy="361951"/>
            </a:xfrm>
          </p:grpSpPr>
          <p:sp>
            <p:nvSpPr>
              <p:cNvPr id="271" name="任意多边形 270"/>
              <p:cNvSpPr/>
              <p:nvPr/>
            </p:nvSpPr>
            <p:spPr>
              <a:xfrm>
                <a:off x="3267076" y="3900487"/>
                <a:ext cx="561974" cy="361951"/>
              </a:xfrm>
              <a:custGeom>
                <a:avLst/>
                <a:gdLst>
                  <a:gd name="connsiteX0" fmla="*/ 4762 w 466725"/>
                  <a:gd name="connsiteY0" fmla="*/ 0 h 190500"/>
                  <a:gd name="connsiteX1" fmla="*/ 466725 w 466725"/>
                  <a:gd name="connsiteY1" fmla="*/ 0 h 190500"/>
                  <a:gd name="connsiteX2" fmla="*/ 466725 w 466725"/>
                  <a:gd name="connsiteY2" fmla="*/ 190500 h 190500"/>
                  <a:gd name="connsiteX3" fmla="*/ 0 w 466725"/>
                  <a:gd name="connsiteY3" fmla="*/ 185738 h 190500"/>
                  <a:gd name="connsiteX4" fmla="*/ 4762 w 466725"/>
                  <a:gd name="connsiteY4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725" h="190500">
                    <a:moveTo>
                      <a:pt x="4762" y="0"/>
                    </a:moveTo>
                    <a:lnTo>
                      <a:pt x="466725" y="0"/>
                    </a:lnTo>
                    <a:lnTo>
                      <a:pt x="466725" y="190500"/>
                    </a:lnTo>
                    <a:lnTo>
                      <a:pt x="0" y="185738"/>
                    </a:lnTo>
                    <a:lnTo>
                      <a:pt x="476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2" name="任意多边形 271"/>
              <p:cNvSpPr/>
              <p:nvPr/>
            </p:nvSpPr>
            <p:spPr>
              <a:xfrm>
                <a:off x="3767138" y="3900488"/>
                <a:ext cx="142875" cy="314343"/>
              </a:xfrm>
              <a:custGeom>
                <a:avLst/>
                <a:gdLst>
                  <a:gd name="connsiteX0" fmla="*/ 57150 w 142875"/>
                  <a:gd name="connsiteY0" fmla="*/ 47625 h 314343"/>
                  <a:gd name="connsiteX1" fmla="*/ 80962 w 142875"/>
                  <a:gd name="connsiteY1" fmla="*/ 28575 h 314343"/>
                  <a:gd name="connsiteX2" fmla="*/ 109537 w 142875"/>
                  <a:gd name="connsiteY2" fmla="*/ 4762 h 314343"/>
                  <a:gd name="connsiteX3" fmla="*/ 123825 w 142875"/>
                  <a:gd name="connsiteY3" fmla="*/ 0 h 314343"/>
                  <a:gd name="connsiteX4" fmla="*/ 138112 w 142875"/>
                  <a:gd name="connsiteY4" fmla="*/ 9525 h 314343"/>
                  <a:gd name="connsiteX5" fmla="*/ 142875 w 142875"/>
                  <a:gd name="connsiteY5" fmla="*/ 28575 h 314343"/>
                  <a:gd name="connsiteX6" fmla="*/ 138112 w 142875"/>
                  <a:gd name="connsiteY6" fmla="*/ 95250 h 314343"/>
                  <a:gd name="connsiteX7" fmla="*/ 133350 w 142875"/>
                  <a:gd name="connsiteY7" fmla="*/ 109537 h 314343"/>
                  <a:gd name="connsiteX8" fmla="*/ 128587 w 142875"/>
                  <a:gd name="connsiteY8" fmla="*/ 128587 h 314343"/>
                  <a:gd name="connsiteX9" fmla="*/ 109537 w 142875"/>
                  <a:gd name="connsiteY9" fmla="*/ 214312 h 314343"/>
                  <a:gd name="connsiteX10" fmla="*/ 104775 w 142875"/>
                  <a:gd name="connsiteY10" fmla="*/ 228600 h 314343"/>
                  <a:gd name="connsiteX11" fmla="*/ 76200 w 142875"/>
                  <a:gd name="connsiteY11" fmla="*/ 252412 h 314343"/>
                  <a:gd name="connsiteX12" fmla="*/ 57150 w 142875"/>
                  <a:gd name="connsiteY12" fmla="*/ 280987 h 314343"/>
                  <a:gd name="connsiteX13" fmla="*/ 42862 w 142875"/>
                  <a:gd name="connsiteY13" fmla="*/ 285750 h 314343"/>
                  <a:gd name="connsiteX14" fmla="*/ 19050 w 142875"/>
                  <a:gd name="connsiteY14" fmla="*/ 304800 h 314343"/>
                  <a:gd name="connsiteX15" fmla="*/ 0 w 142875"/>
                  <a:gd name="connsiteY15" fmla="*/ 314325 h 31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2875" h="314343">
                    <a:moveTo>
                      <a:pt x="57150" y="47625"/>
                    </a:moveTo>
                    <a:cubicBezTo>
                      <a:pt x="65087" y="41275"/>
                      <a:pt x="73312" y="35269"/>
                      <a:pt x="80962" y="28575"/>
                    </a:cubicBezTo>
                    <a:cubicBezTo>
                      <a:pt x="95003" y="16289"/>
                      <a:pt x="93295" y="12883"/>
                      <a:pt x="109537" y="4762"/>
                    </a:cubicBezTo>
                    <a:cubicBezTo>
                      <a:pt x="114027" y="2517"/>
                      <a:pt x="119062" y="1587"/>
                      <a:pt x="123825" y="0"/>
                    </a:cubicBezTo>
                    <a:cubicBezTo>
                      <a:pt x="128587" y="3175"/>
                      <a:pt x="134937" y="4763"/>
                      <a:pt x="138112" y="9525"/>
                    </a:cubicBezTo>
                    <a:cubicBezTo>
                      <a:pt x="141743" y="14971"/>
                      <a:pt x="142875" y="22030"/>
                      <a:pt x="142875" y="28575"/>
                    </a:cubicBezTo>
                    <a:cubicBezTo>
                      <a:pt x="142875" y="50857"/>
                      <a:pt x="140715" y="73121"/>
                      <a:pt x="138112" y="95250"/>
                    </a:cubicBezTo>
                    <a:cubicBezTo>
                      <a:pt x="137525" y="100236"/>
                      <a:pt x="134729" y="104710"/>
                      <a:pt x="133350" y="109537"/>
                    </a:cubicBezTo>
                    <a:cubicBezTo>
                      <a:pt x="131552" y="115831"/>
                      <a:pt x="129871" y="122169"/>
                      <a:pt x="128587" y="128587"/>
                    </a:cubicBezTo>
                    <a:cubicBezTo>
                      <a:pt x="120686" y="168090"/>
                      <a:pt x="125986" y="164960"/>
                      <a:pt x="109537" y="214312"/>
                    </a:cubicBezTo>
                    <a:cubicBezTo>
                      <a:pt x="107950" y="219075"/>
                      <a:pt x="107560" y="224423"/>
                      <a:pt x="104775" y="228600"/>
                    </a:cubicBezTo>
                    <a:cubicBezTo>
                      <a:pt x="97443" y="239598"/>
                      <a:pt x="86740" y="245385"/>
                      <a:pt x="76200" y="252412"/>
                    </a:cubicBezTo>
                    <a:cubicBezTo>
                      <a:pt x="71207" y="267391"/>
                      <a:pt x="72439" y="270795"/>
                      <a:pt x="57150" y="280987"/>
                    </a:cubicBezTo>
                    <a:cubicBezTo>
                      <a:pt x="52973" y="283772"/>
                      <a:pt x="47625" y="284162"/>
                      <a:pt x="42862" y="285750"/>
                    </a:cubicBezTo>
                    <a:cubicBezTo>
                      <a:pt x="26806" y="309833"/>
                      <a:pt x="42053" y="293298"/>
                      <a:pt x="19050" y="304800"/>
                    </a:cubicBezTo>
                    <a:cubicBezTo>
                      <a:pt x="-1760" y="315205"/>
                      <a:pt x="11928" y="314325"/>
                      <a:pt x="0" y="314325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3" name="任意多边形 272"/>
              <p:cNvSpPr/>
              <p:nvPr/>
            </p:nvSpPr>
            <p:spPr>
              <a:xfrm>
                <a:off x="3209925" y="3919538"/>
                <a:ext cx="61913" cy="266700"/>
              </a:xfrm>
              <a:custGeom>
                <a:avLst/>
                <a:gdLst>
                  <a:gd name="connsiteX0" fmla="*/ 61913 w 61913"/>
                  <a:gd name="connsiteY0" fmla="*/ 42862 h 266700"/>
                  <a:gd name="connsiteX1" fmla="*/ 47625 w 61913"/>
                  <a:gd name="connsiteY1" fmla="*/ 19050 h 266700"/>
                  <a:gd name="connsiteX2" fmla="*/ 14288 w 61913"/>
                  <a:gd name="connsiteY2" fmla="*/ 0 h 266700"/>
                  <a:gd name="connsiteX3" fmla="*/ 0 w 61913"/>
                  <a:gd name="connsiteY3" fmla="*/ 28575 h 266700"/>
                  <a:gd name="connsiteX4" fmla="*/ 4763 w 61913"/>
                  <a:gd name="connsiteY4" fmla="*/ 147637 h 266700"/>
                  <a:gd name="connsiteX5" fmla="*/ 9525 w 61913"/>
                  <a:gd name="connsiteY5" fmla="*/ 161925 h 266700"/>
                  <a:gd name="connsiteX6" fmla="*/ 23813 w 61913"/>
                  <a:gd name="connsiteY6" fmla="*/ 214312 h 266700"/>
                  <a:gd name="connsiteX7" fmla="*/ 38100 w 61913"/>
                  <a:gd name="connsiteY7" fmla="*/ 242887 h 266700"/>
                  <a:gd name="connsiteX8" fmla="*/ 42863 w 61913"/>
                  <a:gd name="connsiteY8" fmla="*/ 257175 h 266700"/>
                  <a:gd name="connsiteX9" fmla="*/ 57150 w 61913"/>
                  <a:gd name="connsiteY9" fmla="*/ 261937 h 266700"/>
                  <a:gd name="connsiteX10" fmla="*/ 61913 w 61913"/>
                  <a:gd name="connsiteY10" fmla="*/ 266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3" h="266700">
                    <a:moveTo>
                      <a:pt x="61913" y="42862"/>
                    </a:moveTo>
                    <a:cubicBezTo>
                      <a:pt x="57150" y="34925"/>
                      <a:pt x="53649" y="26078"/>
                      <a:pt x="47625" y="19050"/>
                    </a:cubicBezTo>
                    <a:cubicBezTo>
                      <a:pt x="42576" y="13159"/>
                      <a:pt x="19672" y="2692"/>
                      <a:pt x="14288" y="0"/>
                    </a:cubicBezTo>
                    <a:cubicBezTo>
                      <a:pt x="9472" y="7224"/>
                      <a:pt x="0" y="18716"/>
                      <a:pt x="0" y="28575"/>
                    </a:cubicBezTo>
                    <a:cubicBezTo>
                      <a:pt x="0" y="68294"/>
                      <a:pt x="1933" y="108019"/>
                      <a:pt x="4763" y="147637"/>
                    </a:cubicBezTo>
                    <a:cubicBezTo>
                      <a:pt x="5121" y="152644"/>
                      <a:pt x="8307" y="157055"/>
                      <a:pt x="9525" y="161925"/>
                    </a:cubicBezTo>
                    <a:cubicBezTo>
                      <a:pt x="22988" y="215776"/>
                      <a:pt x="3380" y="153011"/>
                      <a:pt x="23813" y="214312"/>
                    </a:cubicBezTo>
                    <a:cubicBezTo>
                      <a:pt x="35784" y="250226"/>
                      <a:pt x="19635" y="205958"/>
                      <a:pt x="38100" y="242887"/>
                    </a:cubicBezTo>
                    <a:cubicBezTo>
                      <a:pt x="40345" y="247377"/>
                      <a:pt x="39313" y="253625"/>
                      <a:pt x="42863" y="257175"/>
                    </a:cubicBezTo>
                    <a:cubicBezTo>
                      <a:pt x="46413" y="260725"/>
                      <a:pt x="52660" y="259692"/>
                      <a:pt x="57150" y="261937"/>
                    </a:cubicBezTo>
                    <a:cubicBezTo>
                      <a:pt x="59158" y="262941"/>
                      <a:pt x="60325" y="265112"/>
                      <a:pt x="61913" y="26670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75" name="任意多边形 274"/>
            <p:cNvSpPr/>
            <p:nvPr/>
          </p:nvSpPr>
          <p:spPr>
            <a:xfrm>
              <a:off x="5467350" y="4067175"/>
              <a:ext cx="47625" cy="247650"/>
            </a:xfrm>
            <a:custGeom>
              <a:avLst/>
              <a:gdLst>
                <a:gd name="connsiteX0" fmla="*/ 47625 w 47625"/>
                <a:gd name="connsiteY0" fmla="*/ 0 h 247650"/>
                <a:gd name="connsiteX1" fmla="*/ 0 w 47625"/>
                <a:gd name="connsiteY1" fmla="*/ 247650 h 247650"/>
                <a:gd name="connsiteX2" fmla="*/ 0 w 47625"/>
                <a:gd name="connsiteY2" fmla="*/ 24765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47625" y="0"/>
                  </a:moveTo>
                  <a:lnTo>
                    <a:pt x="0" y="247650"/>
                  </a:lnTo>
                  <a:lnTo>
                    <a:pt x="0" y="2476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>
            <a:xfrm>
              <a:off x="5514975" y="4067175"/>
              <a:ext cx="57150" cy="257175"/>
            </a:xfrm>
            <a:custGeom>
              <a:avLst/>
              <a:gdLst>
                <a:gd name="connsiteX0" fmla="*/ 0 w 57150"/>
                <a:gd name="connsiteY0" fmla="*/ 0 h 257175"/>
                <a:gd name="connsiteX1" fmla="*/ 57150 w 57150"/>
                <a:gd name="connsiteY1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150" h="257175">
                  <a:moveTo>
                    <a:pt x="0" y="0"/>
                  </a:moveTo>
                  <a:lnTo>
                    <a:pt x="57150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78" name="直接连接符 277"/>
            <p:cNvCxnSpPr>
              <a:stCxn id="111" idx="2"/>
              <a:endCxn id="271" idx="1"/>
            </p:cNvCxnSpPr>
            <p:nvPr/>
          </p:nvCxnSpPr>
          <p:spPr>
            <a:xfrm flipH="1">
              <a:off x="5553593" y="3599953"/>
              <a:ext cx="72000" cy="3600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直接连接符 280"/>
            <p:cNvCxnSpPr/>
            <p:nvPr/>
          </p:nvCxnSpPr>
          <p:spPr>
            <a:xfrm>
              <a:off x="5536779" y="3666875"/>
              <a:ext cx="72000" cy="690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直接连接符 282"/>
            <p:cNvCxnSpPr/>
            <p:nvPr/>
          </p:nvCxnSpPr>
          <p:spPr>
            <a:xfrm flipH="1" flipV="1">
              <a:off x="5397648" y="3599953"/>
              <a:ext cx="45890" cy="22933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直接连接符 284"/>
            <p:cNvCxnSpPr/>
            <p:nvPr/>
          </p:nvCxnSpPr>
          <p:spPr>
            <a:xfrm flipH="1" flipV="1">
              <a:off x="5413937" y="3673775"/>
              <a:ext cx="72000" cy="13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7" name="TextBox 286"/>
          <p:cNvSpPr txBox="1"/>
          <p:nvPr/>
        </p:nvSpPr>
        <p:spPr>
          <a:xfrm>
            <a:off x="907803" y="216396"/>
            <a:ext cx="535274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非典的阴霾中度过了小学的最后时光</a:t>
            </a:r>
            <a:endParaRPr lang="en-US" altLang="zh-CN" sz="2000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与</a:t>
            </a:r>
            <a:r>
              <a:rPr lang="zh-CN" altLang="en-US" sz="2400" spc="3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红领巾</a:t>
            </a: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说再见</a:t>
            </a:r>
            <a:endParaRPr lang="zh-CN" altLang="en-US" sz="20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96" name="组合 295"/>
          <p:cNvGrpSpPr/>
          <p:nvPr/>
        </p:nvGrpSpPr>
        <p:grpSpPr>
          <a:xfrm>
            <a:off x="2186274" y="4124024"/>
            <a:ext cx="312368" cy="918212"/>
            <a:chOff x="2983282" y="2136144"/>
            <a:chExt cx="312368" cy="918212"/>
          </a:xfrm>
        </p:grpSpPr>
        <p:grpSp>
          <p:nvGrpSpPr>
            <p:cNvPr id="297" name="组合 296"/>
            <p:cNvGrpSpPr/>
            <p:nvPr/>
          </p:nvGrpSpPr>
          <p:grpSpPr>
            <a:xfrm>
              <a:off x="2983282" y="2737110"/>
              <a:ext cx="150443" cy="317246"/>
              <a:chOff x="3959595" y="2456121"/>
              <a:chExt cx="378489" cy="798137"/>
            </a:xfrm>
          </p:grpSpPr>
          <p:cxnSp>
            <p:nvCxnSpPr>
              <p:cNvPr id="305" name="直接连接符 30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6" name="任意多边形 30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98" name="组合 297"/>
            <p:cNvGrpSpPr/>
            <p:nvPr/>
          </p:nvGrpSpPr>
          <p:grpSpPr>
            <a:xfrm>
              <a:off x="3138488" y="2728912"/>
              <a:ext cx="157162" cy="299469"/>
              <a:chOff x="4600575" y="2481263"/>
              <a:chExt cx="413897" cy="788670"/>
            </a:xfrm>
          </p:grpSpPr>
          <p:cxnSp>
            <p:nvCxnSpPr>
              <p:cNvPr id="303" name="直接连接符 30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任意多边形 30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99" name="任意多边形 298"/>
            <p:cNvSpPr/>
            <p:nvPr/>
          </p:nvSpPr>
          <p:spPr>
            <a:xfrm flipH="1">
              <a:off x="3046999" y="2418561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椭圆 299"/>
            <p:cNvSpPr/>
            <p:nvPr/>
          </p:nvSpPr>
          <p:spPr>
            <a:xfrm flipH="1">
              <a:off x="3022509" y="213614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 flipH="1">
              <a:off x="3132725" y="235664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 flipH="1">
              <a:off x="3136582" y="24456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7" name="组合 306"/>
          <p:cNvGrpSpPr/>
          <p:nvPr/>
        </p:nvGrpSpPr>
        <p:grpSpPr>
          <a:xfrm>
            <a:off x="2316290" y="4097923"/>
            <a:ext cx="240923" cy="918212"/>
            <a:chOff x="2221287" y="2126619"/>
            <a:chExt cx="240923" cy="918212"/>
          </a:xfrm>
        </p:grpSpPr>
        <p:grpSp>
          <p:nvGrpSpPr>
            <p:cNvPr id="308" name="组合 307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316" name="直接连接符 31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7" name="任意多边形 31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314" name="直接连接符 31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5" name="任意多边形 31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0" name="任意多边形 309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椭圆 310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>
            <a:off x="2377841" y="4116912"/>
            <a:ext cx="215985" cy="918212"/>
            <a:chOff x="2627223" y="2121857"/>
            <a:chExt cx="215985" cy="918212"/>
          </a:xfrm>
        </p:grpSpPr>
        <p:grpSp>
          <p:nvGrpSpPr>
            <p:cNvPr id="319" name="组合 318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327" name="直接连接符 32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8" name="任意多边形 32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325" name="直接连接符 32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6" name="任意多边形 32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1" name="任意多边形 320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椭圆 321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9" name="组合 328"/>
          <p:cNvGrpSpPr/>
          <p:nvPr/>
        </p:nvGrpSpPr>
        <p:grpSpPr>
          <a:xfrm>
            <a:off x="2459682" y="4117180"/>
            <a:ext cx="216002" cy="918212"/>
            <a:chOff x="3093948" y="2145670"/>
            <a:chExt cx="216002" cy="918212"/>
          </a:xfrm>
        </p:grpSpPr>
        <p:grpSp>
          <p:nvGrpSpPr>
            <p:cNvPr id="330" name="组合 329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38" name="直接连接符 33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9" name="任意多边形 33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36" name="直接连接符 33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7" name="任意多边形 33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32" name="椭圆 331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2443019" y="4120897"/>
            <a:ext cx="347408" cy="913449"/>
            <a:chOff x="3457845" y="2159958"/>
            <a:chExt cx="347408" cy="913449"/>
          </a:xfrm>
        </p:grpSpPr>
        <p:grpSp>
          <p:nvGrpSpPr>
            <p:cNvPr id="341" name="组合 340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349" name="直接连接符 34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0" name="任意多边形 34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42" name="组合 341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347" name="直接连接符 34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8" name="任意多边形 34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43" name="椭圆 342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1" name="组合 350"/>
          <p:cNvGrpSpPr/>
          <p:nvPr/>
        </p:nvGrpSpPr>
        <p:grpSpPr>
          <a:xfrm>
            <a:off x="2649416" y="4108700"/>
            <a:ext cx="240923" cy="918212"/>
            <a:chOff x="2221287" y="2126619"/>
            <a:chExt cx="240923" cy="918212"/>
          </a:xfrm>
        </p:grpSpPr>
        <p:grpSp>
          <p:nvGrpSpPr>
            <p:cNvPr id="352" name="组合 351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360" name="直接连接符 35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1" name="任意多边形 36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3" name="组合 352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358" name="直接连接符 35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9" name="任意多边形 35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54" name="任意多边形 353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椭圆 354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任意多边形 356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2" name="组合 361"/>
          <p:cNvGrpSpPr/>
          <p:nvPr/>
        </p:nvGrpSpPr>
        <p:grpSpPr>
          <a:xfrm>
            <a:off x="2722363" y="4103938"/>
            <a:ext cx="215985" cy="918212"/>
            <a:chOff x="2627223" y="2121857"/>
            <a:chExt cx="215985" cy="918212"/>
          </a:xfrm>
        </p:grpSpPr>
        <p:grpSp>
          <p:nvGrpSpPr>
            <p:cNvPr id="363" name="组合 362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371" name="直接连接符 37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2" name="任意多边形 37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4" name="组合 363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369" name="直接连接符 36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0" name="任意多边形 36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5" name="任意多边形 364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6" name="椭圆 365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任意多边形 366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任意多边形 367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3" name="组合 372"/>
          <p:cNvGrpSpPr/>
          <p:nvPr/>
        </p:nvGrpSpPr>
        <p:grpSpPr>
          <a:xfrm>
            <a:off x="2797957" y="4122465"/>
            <a:ext cx="216002" cy="918212"/>
            <a:chOff x="3093948" y="2145670"/>
            <a:chExt cx="216002" cy="918212"/>
          </a:xfrm>
        </p:grpSpPr>
        <p:grpSp>
          <p:nvGrpSpPr>
            <p:cNvPr id="374" name="组合 373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82" name="直接连接符 38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3" name="任意多边形 38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5" name="组合 374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80" name="直接连接符 37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1" name="任意多边形 38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76" name="椭圆 375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任意多边形 376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8" name="任意多边形 377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9" name="任意多边形 378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>
            <a:off x="2786580" y="4131468"/>
            <a:ext cx="347408" cy="913449"/>
            <a:chOff x="3457845" y="2159958"/>
            <a:chExt cx="347408" cy="913449"/>
          </a:xfrm>
        </p:grpSpPr>
        <p:grpSp>
          <p:nvGrpSpPr>
            <p:cNvPr id="385" name="组合 384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393" name="直接连接符 39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4" name="任意多边形 39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6" name="组合 385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391" name="直接连接符 39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2" name="任意多边形 39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87" name="椭圆 386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任意多边形 388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0" name="任意多边形 389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5" name="组合 394"/>
          <p:cNvGrpSpPr/>
          <p:nvPr/>
        </p:nvGrpSpPr>
        <p:grpSpPr>
          <a:xfrm>
            <a:off x="2992977" y="4113985"/>
            <a:ext cx="240923" cy="918212"/>
            <a:chOff x="2221287" y="2126619"/>
            <a:chExt cx="240923" cy="918212"/>
          </a:xfrm>
        </p:grpSpPr>
        <p:grpSp>
          <p:nvGrpSpPr>
            <p:cNvPr id="396" name="组合 395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04" name="直接连接符 40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5" name="任意多边形 40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7" name="组合 396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02" name="直接连接符 40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3" name="任意多边形 40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98" name="任意多边形 397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9" name="椭圆 398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0" name="任意多边形 399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任意多边形 400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3081781" y="4119794"/>
            <a:ext cx="215985" cy="918212"/>
            <a:chOff x="2627223" y="2121857"/>
            <a:chExt cx="215985" cy="918212"/>
          </a:xfrm>
        </p:grpSpPr>
        <p:grpSp>
          <p:nvGrpSpPr>
            <p:cNvPr id="407" name="组合 406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415" name="直接连接符 41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6" name="任意多边形 41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8" name="组合 407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413" name="直接连接符 41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4" name="任意多边形 41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09" name="任意多边形 408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椭圆 409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2" name="任意多边形 411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3151049" y="4117026"/>
            <a:ext cx="216002" cy="918212"/>
            <a:chOff x="3093948" y="2145670"/>
            <a:chExt cx="216002" cy="918212"/>
          </a:xfrm>
        </p:grpSpPr>
        <p:grpSp>
          <p:nvGrpSpPr>
            <p:cNvPr id="418" name="组合 417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426" name="直接连接符 42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7" name="任意多边形 42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424" name="直接连接符 42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5" name="任意多边形 42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20" name="椭圆 419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任意多边形 420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任意多边形 421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任意多边形 422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3171985" y="4120181"/>
            <a:ext cx="347408" cy="913449"/>
            <a:chOff x="3457845" y="2159958"/>
            <a:chExt cx="347408" cy="913449"/>
          </a:xfrm>
        </p:grpSpPr>
        <p:grpSp>
          <p:nvGrpSpPr>
            <p:cNvPr id="429" name="组合 428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37" name="直接连接符 43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8" name="任意多边形 43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0" name="组合 429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35" name="直接连接符 43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任意多边形 43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1" name="椭圆 430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2" name="任意多边形 431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9" name="组合 438"/>
          <p:cNvGrpSpPr/>
          <p:nvPr/>
        </p:nvGrpSpPr>
        <p:grpSpPr>
          <a:xfrm>
            <a:off x="3373702" y="4110654"/>
            <a:ext cx="240923" cy="918212"/>
            <a:chOff x="2221287" y="2126619"/>
            <a:chExt cx="240923" cy="918212"/>
          </a:xfrm>
        </p:grpSpPr>
        <p:grpSp>
          <p:nvGrpSpPr>
            <p:cNvPr id="440" name="组合 439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48" name="直接连接符 44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9" name="任意多边形 44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41" name="组合 440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46" name="直接连接符 44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7" name="任意多边形 44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42" name="任意多边形 441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3" name="椭圆 442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4" name="任意多边形 443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任意多边形 444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0" name="组合 449"/>
          <p:cNvGrpSpPr/>
          <p:nvPr/>
        </p:nvGrpSpPr>
        <p:grpSpPr>
          <a:xfrm>
            <a:off x="3479601" y="4105892"/>
            <a:ext cx="215985" cy="918212"/>
            <a:chOff x="2627223" y="2121857"/>
            <a:chExt cx="215985" cy="918212"/>
          </a:xfrm>
        </p:grpSpPr>
        <p:grpSp>
          <p:nvGrpSpPr>
            <p:cNvPr id="451" name="组合 450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459" name="直接连接符 45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0" name="任意多边形 45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2" name="组合 451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457" name="直接连接符 45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8" name="任意多边形 45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53" name="任意多边形 452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4" name="椭圆 453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 455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1" name="组合 460"/>
          <p:cNvGrpSpPr/>
          <p:nvPr/>
        </p:nvGrpSpPr>
        <p:grpSpPr>
          <a:xfrm>
            <a:off x="3570088" y="4115418"/>
            <a:ext cx="216002" cy="918212"/>
            <a:chOff x="3093948" y="2145670"/>
            <a:chExt cx="216002" cy="918212"/>
          </a:xfrm>
        </p:grpSpPr>
        <p:grpSp>
          <p:nvGrpSpPr>
            <p:cNvPr id="462" name="组合 461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470" name="直接连接符 46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1" name="任意多边形 47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63" name="组合 462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468" name="直接连接符 46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9" name="任意多边形 46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64" name="椭圆 463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5" name="任意多边形 464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6" name="任意多边形 465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7" name="任意多边形 466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2" name="组合 471"/>
          <p:cNvGrpSpPr/>
          <p:nvPr/>
        </p:nvGrpSpPr>
        <p:grpSpPr>
          <a:xfrm>
            <a:off x="3548223" y="4115417"/>
            <a:ext cx="347408" cy="913449"/>
            <a:chOff x="3457845" y="2159958"/>
            <a:chExt cx="347408" cy="913449"/>
          </a:xfrm>
        </p:grpSpPr>
        <p:grpSp>
          <p:nvGrpSpPr>
            <p:cNvPr id="473" name="组合 472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81" name="直接连接符 48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" name="任意多边形 48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74" name="组合 473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79" name="直接连接符 47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0" name="任意多边形 47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75" name="椭圆 474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6" name="任意多边形 475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任意多边形 476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8" name="任意多边形 477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3" name="组合 482"/>
          <p:cNvGrpSpPr/>
          <p:nvPr/>
        </p:nvGrpSpPr>
        <p:grpSpPr>
          <a:xfrm>
            <a:off x="3745177" y="4110655"/>
            <a:ext cx="240923" cy="918212"/>
            <a:chOff x="2221287" y="2126619"/>
            <a:chExt cx="240923" cy="918212"/>
          </a:xfrm>
        </p:grpSpPr>
        <p:grpSp>
          <p:nvGrpSpPr>
            <p:cNvPr id="484" name="组合 483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92" name="直接连接符 49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3" name="任意多边形 49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5" name="组合 484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90" name="直接连接符 48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1" name="任意多边形 49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86" name="任意多边形 485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7" name="椭圆 486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8" name="任意多边形 487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" name="任意多边形 488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3812976" y="4115417"/>
            <a:ext cx="215985" cy="918212"/>
            <a:chOff x="2627223" y="2121857"/>
            <a:chExt cx="215985" cy="918212"/>
          </a:xfrm>
        </p:grpSpPr>
        <p:grpSp>
          <p:nvGrpSpPr>
            <p:cNvPr id="495" name="组合 494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503" name="直接连接符 50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4" name="任意多边形 50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6" name="组合 495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501" name="直接连接符 50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2" name="任意多边形 50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97" name="任意多边形 496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8" name="椭圆 497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9" name="任意多边形 498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0" name="任意多边形 499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5" name="组合 504"/>
          <p:cNvGrpSpPr/>
          <p:nvPr/>
        </p:nvGrpSpPr>
        <p:grpSpPr>
          <a:xfrm>
            <a:off x="3903463" y="4120181"/>
            <a:ext cx="216002" cy="918212"/>
            <a:chOff x="3093948" y="2145670"/>
            <a:chExt cx="216002" cy="918212"/>
          </a:xfrm>
        </p:grpSpPr>
        <p:grpSp>
          <p:nvGrpSpPr>
            <p:cNvPr id="506" name="组合 505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514" name="直接连接符 51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5" name="任意多边形 51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07" name="组合 506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512" name="直接连接符 51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3" name="任意多边形 51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8" name="椭圆 507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9" name="任意多边形 508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0" name="任意多边形 509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1" name="任意多边形 510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6" name="组合 515"/>
          <p:cNvGrpSpPr/>
          <p:nvPr/>
        </p:nvGrpSpPr>
        <p:grpSpPr>
          <a:xfrm>
            <a:off x="3895885" y="4124944"/>
            <a:ext cx="347408" cy="913449"/>
            <a:chOff x="3457845" y="2159958"/>
            <a:chExt cx="347408" cy="913449"/>
          </a:xfrm>
        </p:grpSpPr>
        <p:grpSp>
          <p:nvGrpSpPr>
            <p:cNvPr id="517" name="组合 516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525" name="直接连接符 52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6" name="任意多边形 52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18" name="组合 517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523" name="直接连接符 52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4" name="任意多边形 52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19" name="椭圆 518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0" name="任意多边形 519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1" name="任意多边形 520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2" name="任意多边形 521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8" name="组合 537"/>
          <p:cNvGrpSpPr/>
          <p:nvPr/>
        </p:nvGrpSpPr>
        <p:grpSpPr>
          <a:xfrm>
            <a:off x="4102365" y="4105893"/>
            <a:ext cx="240923" cy="918212"/>
            <a:chOff x="2221287" y="2126619"/>
            <a:chExt cx="240923" cy="918212"/>
          </a:xfrm>
        </p:grpSpPr>
        <p:grpSp>
          <p:nvGrpSpPr>
            <p:cNvPr id="539" name="组合 53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547" name="直接连接符 54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8" name="任意多边形 54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40" name="组合 53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545" name="直接连接符 54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6" name="任意多边形 54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1" name="任意多边形 54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2" name="椭圆 54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3" name="任意多边形 54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4" name="任意多边形 54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9" name="组合 548"/>
          <p:cNvGrpSpPr/>
          <p:nvPr/>
        </p:nvGrpSpPr>
        <p:grpSpPr>
          <a:xfrm>
            <a:off x="4203501" y="4105893"/>
            <a:ext cx="215985" cy="918212"/>
            <a:chOff x="2627223" y="2121857"/>
            <a:chExt cx="215985" cy="918212"/>
          </a:xfrm>
        </p:grpSpPr>
        <p:grpSp>
          <p:nvGrpSpPr>
            <p:cNvPr id="550" name="组合 54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558" name="直接连接符 55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9" name="任意多边形 55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51" name="组合 55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556" name="直接连接符 55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7" name="任意多边形 55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52" name="任意多边形 55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3" name="椭圆 55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4" name="任意多边形 55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5" name="任意多边形 55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0" name="组合 559"/>
          <p:cNvGrpSpPr/>
          <p:nvPr/>
        </p:nvGrpSpPr>
        <p:grpSpPr>
          <a:xfrm>
            <a:off x="4289226" y="4105893"/>
            <a:ext cx="216002" cy="918212"/>
            <a:chOff x="3093948" y="2145670"/>
            <a:chExt cx="216002" cy="918212"/>
          </a:xfrm>
        </p:grpSpPr>
        <p:grpSp>
          <p:nvGrpSpPr>
            <p:cNvPr id="561" name="组合 56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569" name="直接连接符 56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0" name="任意多边形 56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62" name="组合 56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567" name="直接连接符 56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8" name="任意多边形 56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63" name="椭圆 56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4" name="任意多边形 56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5" name="任意多边形 56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6" name="任意多边形 56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1" name="组合 570"/>
          <p:cNvGrpSpPr/>
          <p:nvPr/>
        </p:nvGrpSpPr>
        <p:grpSpPr>
          <a:xfrm>
            <a:off x="4291173" y="4105893"/>
            <a:ext cx="347408" cy="913449"/>
            <a:chOff x="3457845" y="2159958"/>
            <a:chExt cx="347408" cy="913449"/>
          </a:xfrm>
        </p:grpSpPr>
        <p:grpSp>
          <p:nvGrpSpPr>
            <p:cNvPr id="572" name="组合 57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580" name="直接连接符 57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1" name="任意多边形 58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3" name="组合 57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578" name="直接连接符 57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9" name="任意多边形 57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74" name="椭圆 57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5" name="任意多边形 57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6" name="任意多边形 57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7" name="任意多边形 57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2" name="组合 581"/>
          <p:cNvGrpSpPr/>
          <p:nvPr/>
        </p:nvGrpSpPr>
        <p:grpSpPr>
          <a:xfrm>
            <a:off x="4511940" y="4091605"/>
            <a:ext cx="240923" cy="918212"/>
            <a:chOff x="2221287" y="2126619"/>
            <a:chExt cx="240923" cy="918212"/>
          </a:xfrm>
        </p:grpSpPr>
        <p:grpSp>
          <p:nvGrpSpPr>
            <p:cNvPr id="583" name="组合 58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591" name="直接连接符 59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2" name="任意多边形 59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84" name="组合 58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589" name="直接连接符 58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0" name="任意多边形 58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5" name="任意多边形 58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6" name="椭圆 58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7" name="任意多边形 58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8" name="任意多边形 58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3" name="组合 592"/>
          <p:cNvGrpSpPr/>
          <p:nvPr/>
        </p:nvGrpSpPr>
        <p:grpSpPr>
          <a:xfrm>
            <a:off x="4613076" y="4091605"/>
            <a:ext cx="215985" cy="918212"/>
            <a:chOff x="2627223" y="2121857"/>
            <a:chExt cx="215985" cy="918212"/>
          </a:xfrm>
        </p:grpSpPr>
        <p:grpSp>
          <p:nvGrpSpPr>
            <p:cNvPr id="594" name="组合 59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602" name="直接连接符 60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3" name="任意多边形 60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95" name="组合 59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600" name="直接连接符 59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1" name="任意多边形 60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6" name="任意多边形 59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7" name="椭圆 59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8" name="任意多边形 59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9" name="任意多边形 59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4" name="组合 603"/>
          <p:cNvGrpSpPr/>
          <p:nvPr/>
        </p:nvGrpSpPr>
        <p:grpSpPr>
          <a:xfrm>
            <a:off x="4698801" y="4091605"/>
            <a:ext cx="216002" cy="918212"/>
            <a:chOff x="3093948" y="2145670"/>
            <a:chExt cx="216002" cy="918212"/>
          </a:xfrm>
        </p:grpSpPr>
        <p:grpSp>
          <p:nvGrpSpPr>
            <p:cNvPr id="605" name="组合 60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613" name="直接连接符 61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4" name="任意多边形 61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06" name="组合 60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611" name="直接连接符 61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2" name="任意多边形 61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07" name="椭圆 60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8" name="任意多边形 60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9" name="任意多边形 60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0" name="任意多边形 60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5" name="组合 614"/>
          <p:cNvGrpSpPr/>
          <p:nvPr/>
        </p:nvGrpSpPr>
        <p:grpSpPr>
          <a:xfrm>
            <a:off x="4700748" y="4091605"/>
            <a:ext cx="347408" cy="913449"/>
            <a:chOff x="3457845" y="2159958"/>
            <a:chExt cx="347408" cy="913449"/>
          </a:xfrm>
        </p:grpSpPr>
        <p:grpSp>
          <p:nvGrpSpPr>
            <p:cNvPr id="616" name="组合 61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624" name="直接连接符 62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5" name="任意多边形 62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17" name="组合 61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622" name="直接连接符 62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3" name="任意多边形 62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18" name="椭圆 61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9" name="任意多边形 61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0" name="任意多边形 61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1" name="任意多边形 62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6" name="组合 625"/>
          <p:cNvGrpSpPr/>
          <p:nvPr/>
        </p:nvGrpSpPr>
        <p:grpSpPr>
          <a:xfrm>
            <a:off x="4911990" y="4101130"/>
            <a:ext cx="240923" cy="918212"/>
            <a:chOff x="2221287" y="2126619"/>
            <a:chExt cx="240923" cy="918212"/>
          </a:xfrm>
        </p:grpSpPr>
        <p:grpSp>
          <p:nvGrpSpPr>
            <p:cNvPr id="627" name="组合 62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635" name="直接连接符 63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6" name="任意多边形 63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28" name="组合 62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633" name="直接连接符 63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4" name="任意多边形 63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29" name="任意多边形 62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0" name="椭圆 62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1" name="任意多边形 63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2" name="任意多边形 63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7" name="组合 636"/>
          <p:cNvGrpSpPr/>
          <p:nvPr/>
        </p:nvGrpSpPr>
        <p:grpSpPr>
          <a:xfrm>
            <a:off x="5013126" y="4101130"/>
            <a:ext cx="215985" cy="918212"/>
            <a:chOff x="2627223" y="2121857"/>
            <a:chExt cx="215985" cy="918212"/>
          </a:xfrm>
        </p:grpSpPr>
        <p:grpSp>
          <p:nvGrpSpPr>
            <p:cNvPr id="638" name="组合 63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646" name="直接连接符 64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7" name="任意多边形 64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39" name="组合 63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644" name="直接连接符 64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5" name="任意多边形 64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40" name="任意多边形 63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1" name="椭圆 64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2" name="任意多边形 64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3" name="任意多边形 64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8" name="组合 647"/>
          <p:cNvGrpSpPr/>
          <p:nvPr/>
        </p:nvGrpSpPr>
        <p:grpSpPr>
          <a:xfrm>
            <a:off x="5098851" y="4101130"/>
            <a:ext cx="216002" cy="918212"/>
            <a:chOff x="3093948" y="2145670"/>
            <a:chExt cx="216002" cy="918212"/>
          </a:xfrm>
        </p:grpSpPr>
        <p:grpSp>
          <p:nvGrpSpPr>
            <p:cNvPr id="649" name="组合 64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657" name="直接连接符 65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任意多边形 65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50" name="组合 64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655" name="直接连接符 65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6" name="任意多边形 65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51" name="椭圆 65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2" name="任意多边形 65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3" name="任意多边形 65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4" name="任意多边形 65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9" name="组合 658"/>
          <p:cNvGrpSpPr/>
          <p:nvPr/>
        </p:nvGrpSpPr>
        <p:grpSpPr>
          <a:xfrm>
            <a:off x="5100798" y="4101130"/>
            <a:ext cx="347408" cy="913449"/>
            <a:chOff x="3457845" y="2159958"/>
            <a:chExt cx="347408" cy="913449"/>
          </a:xfrm>
        </p:grpSpPr>
        <p:grpSp>
          <p:nvGrpSpPr>
            <p:cNvPr id="660" name="组合 659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668" name="直接连接符 66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9" name="任意多边形 66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1" name="组合 660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666" name="直接连接符 66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7" name="任意多边形 66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62" name="椭圆 661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3" name="任意多边形 662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4" name="任意多边形 663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5" name="任意多边形 664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0" name="组合 669"/>
          <p:cNvGrpSpPr/>
          <p:nvPr/>
        </p:nvGrpSpPr>
        <p:grpSpPr>
          <a:xfrm>
            <a:off x="5316803" y="4101130"/>
            <a:ext cx="240923" cy="918212"/>
            <a:chOff x="2221287" y="2126619"/>
            <a:chExt cx="240923" cy="918212"/>
          </a:xfrm>
        </p:grpSpPr>
        <p:grpSp>
          <p:nvGrpSpPr>
            <p:cNvPr id="671" name="组合 670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679" name="直接连接符 67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0" name="任意多边形 67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72" name="组合 671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677" name="直接连接符 67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8" name="任意多边形 67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73" name="任意多边形 672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4" name="椭圆 673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5" name="任意多边形 674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6" name="任意多边形 675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1" name="组合 680"/>
          <p:cNvGrpSpPr/>
          <p:nvPr/>
        </p:nvGrpSpPr>
        <p:grpSpPr>
          <a:xfrm>
            <a:off x="5417939" y="4101130"/>
            <a:ext cx="215985" cy="918212"/>
            <a:chOff x="2627223" y="2121857"/>
            <a:chExt cx="215985" cy="918212"/>
          </a:xfrm>
        </p:grpSpPr>
        <p:grpSp>
          <p:nvGrpSpPr>
            <p:cNvPr id="682" name="组合 68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690" name="直接连接符 68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1" name="任意多边形 69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83" name="组合 68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688" name="直接连接符 68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9" name="任意多边形 68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84" name="任意多边形 68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5" name="椭圆 68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6" name="任意多边形 68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7" name="任意多边形 68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2" name="组合 691"/>
          <p:cNvGrpSpPr/>
          <p:nvPr/>
        </p:nvGrpSpPr>
        <p:grpSpPr>
          <a:xfrm>
            <a:off x="5503664" y="4101130"/>
            <a:ext cx="216002" cy="918212"/>
            <a:chOff x="3093948" y="2145670"/>
            <a:chExt cx="216002" cy="918212"/>
          </a:xfrm>
        </p:grpSpPr>
        <p:grpSp>
          <p:nvGrpSpPr>
            <p:cNvPr id="693" name="组合 69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701" name="直接连接符 70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2" name="任意多边形 70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94" name="组合 69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699" name="直接连接符 69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0" name="任意多边形 69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95" name="椭圆 69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6" name="任意多边形 69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7" name="任意多边形 69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8" name="任意多边形 69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3" name="组合 702"/>
          <p:cNvGrpSpPr/>
          <p:nvPr/>
        </p:nvGrpSpPr>
        <p:grpSpPr>
          <a:xfrm>
            <a:off x="5505611" y="4101130"/>
            <a:ext cx="347408" cy="913449"/>
            <a:chOff x="3457845" y="2159958"/>
            <a:chExt cx="347408" cy="913449"/>
          </a:xfrm>
        </p:grpSpPr>
        <p:grpSp>
          <p:nvGrpSpPr>
            <p:cNvPr id="704" name="组合 70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712" name="直接连接符 71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3" name="任意多边形 71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05" name="组合 70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710" name="直接连接符 70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1" name="任意多边形 71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06" name="椭圆 70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7" name="任意多边形 70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8" name="任意多边形 70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9" name="任意多边形 70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4" name="组合 713"/>
          <p:cNvGrpSpPr/>
          <p:nvPr/>
        </p:nvGrpSpPr>
        <p:grpSpPr>
          <a:xfrm>
            <a:off x="5716853" y="4096368"/>
            <a:ext cx="240923" cy="918212"/>
            <a:chOff x="2221287" y="2126619"/>
            <a:chExt cx="240923" cy="918212"/>
          </a:xfrm>
        </p:grpSpPr>
        <p:grpSp>
          <p:nvGrpSpPr>
            <p:cNvPr id="715" name="组合 71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723" name="直接连接符 72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4" name="任意多边形 72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16" name="组合 71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721" name="直接连接符 72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2" name="任意多边形 72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17" name="任意多边形 71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8" name="椭圆 71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9" name="任意多边形 71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0" name="任意多边形 71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5" name="组合 724"/>
          <p:cNvGrpSpPr/>
          <p:nvPr/>
        </p:nvGrpSpPr>
        <p:grpSpPr>
          <a:xfrm>
            <a:off x="5817989" y="4096368"/>
            <a:ext cx="215985" cy="918212"/>
            <a:chOff x="2627223" y="2121857"/>
            <a:chExt cx="215985" cy="918212"/>
          </a:xfrm>
        </p:grpSpPr>
        <p:grpSp>
          <p:nvGrpSpPr>
            <p:cNvPr id="726" name="组合 72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734" name="直接连接符 73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35" name="任意多边形 73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7" name="组合 72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732" name="直接连接符 73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33" name="任意多边形 73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28" name="任意多边形 72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9" name="椭圆 72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0" name="任意多边形 72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1" name="任意多边形 73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6" name="组合 735"/>
          <p:cNvGrpSpPr/>
          <p:nvPr/>
        </p:nvGrpSpPr>
        <p:grpSpPr>
          <a:xfrm>
            <a:off x="5903714" y="4096368"/>
            <a:ext cx="216002" cy="918212"/>
            <a:chOff x="3093948" y="2145670"/>
            <a:chExt cx="216002" cy="918212"/>
          </a:xfrm>
        </p:grpSpPr>
        <p:grpSp>
          <p:nvGrpSpPr>
            <p:cNvPr id="737" name="组合 73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745" name="直接连接符 74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6" name="任意多边形 74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38" name="组合 73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743" name="直接连接符 74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4" name="任意多边形 74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39" name="椭圆 73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0" name="任意多边形 73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1" name="任意多边形 74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2" name="任意多边形 74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7" name="组合 746"/>
          <p:cNvGrpSpPr/>
          <p:nvPr/>
        </p:nvGrpSpPr>
        <p:grpSpPr>
          <a:xfrm>
            <a:off x="5905661" y="4096368"/>
            <a:ext cx="347408" cy="913449"/>
            <a:chOff x="3457845" y="2159958"/>
            <a:chExt cx="347408" cy="913449"/>
          </a:xfrm>
        </p:grpSpPr>
        <p:grpSp>
          <p:nvGrpSpPr>
            <p:cNvPr id="748" name="组合 74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756" name="直接连接符 75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7" name="任意多边形 75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49" name="组合 74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754" name="直接连接符 75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5" name="任意多边形 75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50" name="椭圆 74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1" name="任意多边形 75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2" name="任意多边形 75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3" name="任意多边形 75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8" name="组合 757"/>
          <p:cNvGrpSpPr/>
          <p:nvPr/>
        </p:nvGrpSpPr>
        <p:grpSpPr>
          <a:xfrm>
            <a:off x="6142156" y="4107000"/>
            <a:ext cx="240923" cy="918212"/>
            <a:chOff x="2221287" y="2126619"/>
            <a:chExt cx="240923" cy="918212"/>
          </a:xfrm>
        </p:grpSpPr>
        <p:grpSp>
          <p:nvGrpSpPr>
            <p:cNvPr id="759" name="组合 75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767" name="直接连接符 76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8" name="任意多边形 76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60" name="组合 75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765" name="直接连接符 76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6" name="任意多边形 76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61" name="任意多边形 76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2" name="椭圆 76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3" name="任意多边形 76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4" name="任意多边形 76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9" name="组合 768"/>
          <p:cNvGrpSpPr/>
          <p:nvPr/>
        </p:nvGrpSpPr>
        <p:grpSpPr>
          <a:xfrm>
            <a:off x="6243292" y="4107000"/>
            <a:ext cx="215985" cy="918212"/>
            <a:chOff x="2627223" y="2121857"/>
            <a:chExt cx="215985" cy="918212"/>
          </a:xfrm>
        </p:grpSpPr>
        <p:grpSp>
          <p:nvGrpSpPr>
            <p:cNvPr id="770" name="组合 76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778" name="直接连接符 77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9" name="任意多边形 77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71" name="组合 77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776" name="直接连接符 77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7" name="任意多边形 77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72" name="任意多边形 77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3" name="椭圆 77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4" name="任意多边形 77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5" name="任意多边形 77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0" name="组合 779"/>
          <p:cNvGrpSpPr/>
          <p:nvPr/>
        </p:nvGrpSpPr>
        <p:grpSpPr>
          <a:xfrm>
            <a:off x="6329017" y="4107000"/>
            <a:ext cx="216002" cy="918212"/>
            <a:chOff x="3093948" y="2145670"/>
            <a:chExt cx="216002" cy="918212"/>
          </a:xfrm>
        </p:grpSpPr>
        <p:grpSp>
          <p:nvGrpSpPr>
            <p:cNvPr id="781" name="组合 78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789" name="直接连接符 78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0" name="任意多边形 78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82" name="组合 78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787" name="直接连接符 78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8" name="任意多边形 78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83" name="椭圆 78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4" name="任意多边形 78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5" name="任意多边形 78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6" name="任意多边形 78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1" name="组合 790"/>
          <p:cNvGrpSpPr/>
          <p:nvPr/>
        </p:nvGrpSpPr>
        <p:grpSpPr>
          <a:xfrm>
            <a:off x="6330964" y="4107000"/>
            <a:ext cx="347408" cy="913449"/>
            <a:chOff x="3457845" y="2159958"/>
            <a:chExt cx="347408" cy="913449"/>
          </a:xfrm>
        </p:grpSpPr>
        <p:grpSp>
          <p:nvGrpSpPr>
            <p:cNvPr id="792" name="组合 79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800" name="直接连接符 79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1" name="任意多边形 80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93" name="组合 79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798" name="直接连接符 79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9" name="任意多边形 79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94" name="椭圆 79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5" name="任意多边形 79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6" name="任意多边形 79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7" name="任意多边形 79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2" name="组合 801"/>
          <p:cNvGrpSpPr/>
          <p:nvPr/>
        </p:nvGrpSpPr>
        <p:grpSpPr>
          <a:xfrm>
            <a:off x="6556825" y="4117633"/>
            <a:ext cx="240923" cy="918212"/>
            <a:chOff x="2221287" y="2126619"/>
            <a:chExt cx="240923" cy="918212"/>
          </a:xfrm>
        </p:grpSpPr>
        <p:grpSp>
          <p:nvGrpSpPr>
            <p:cNvPr id="803" name="组合 80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811" name="直接连接符 81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2" name="任意多边形 81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04" name="组合 80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809" name="直接连接符 80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0" name="任意多边形 80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05" name="任意多边形 80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6" name="椭圆 80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7" name="任意多边形 80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8" name="任意多边形 80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3" name="组合 812"/>
          <p:cNvGrpSpPr/>
          <p:nvPr/>
        </p:nvGrpSpPr>
        <p:grpSpPr>
          <a:xfrm>
            <a:off x="6657961" y="4117633"/>
            <a:ext cx="215985" cy="918212"/>
            <a:chOff x="2627223" y="2121857"/>
            <a:chExt cx="215985" cy="918212"/>
          </a:xfrm>
        </p:grpSpPr>
        <p:grpSp>
          <p:nvGrpSpPr>
            <p:cNvPr id="814" name="组合 81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822" name="直接连接符 82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3" name="任意多边形 82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15" name="组合 81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820" name="直接连接符 81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1" name="任意多边形 82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16" name="任意多边形 81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7" name="椭圆 81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8" name="任意多边形 81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9" name="任意多边形 81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4" name="组合 823"/>
          <p:cNvGrpSpPr/>
          <p:nvPr/>
        </p:nvGrpSpPr>
        <p:grpSpPr>
          <a:xfrm>
            <a:off x="6743686" y="4117633"/>
            <a:ext cx="216002" cy="918212"/>
            <a:chOff x="3093948" y="2145670"/>
            <a:chExt cx="216002" cy="918212"/>
          </a:xfrm>
        </p:grpSpPr>
        <p:grpSp>
          <p:nvGrpSpPr>
            <p:cNvPr id="825" name="组合 82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833" name="直接连接符 83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4" name="任意多边形 83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26" name="组合 82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831" name="直接连接符 83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2" name="任意多边形 83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27" name="椭圆 82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8" name="任意多边形 82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9" name="任意多边形 82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0" name="任意多边形 82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5" name="组合 834"/>
          <p:cNvGrpSpPr/>
          <p:nvPr/>
        </p:nvGrpSpPr>
        <p:grpSpPr>
          <a:xfrm>
            <a:off x="6745633" y="4117633"/>
            <a:ext cx="347408" cy="913449"/>
            <a:chOff x="3457845" y="2159958"/>
            <a:chExt cx="347408" cy="913449"/>
          </a:xfrm>
        </p:grpSpPr>
        <p:grpSp>
          <p:nvGrpSpPr>
            <p:cNvPr id="836" name="组合 83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844" name="直接连接符 84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5" name="任意多边形 84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37" name="组合 83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842" name="直接连接符 84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3" name="任意多边形 84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38" name="椭圆 83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9" name="任意多边形 83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0" name="任意多边形 83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1" name="任意多边形 84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6" name="组合 845"/>
          <p:cNvGrpSpPr/>
          <p:nvPr/>
        </p:nvGrpSpPr>
        <p:grpSpPr>
          <a:xfrm>
            <a:off x="6950230" y="4117633"/>
            <a:ext cx="240923" cy="918212"/>
            <a:chOff x="2221287" y="2126619"/>
            <a:chExt cx="240923" cy="918212"/>
          </a:xfrm>
        </p:grpSpPr>
        <p:grpSp>
          <p:nvGrpSpPr>
            <p:cNvPr id="847" name="组合 84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855" name="直接连接符 85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56" name="任意多边形 85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48" name="组合 84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853" name="直接连接符 85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54" name="任意多边形 85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49" name="任意多边形 84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0" name="椭圆 84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1" name="任意多边形 85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2" name="任意多边形 85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7" name="组合 856"/>
          <p:cNvGrpSpPr/>
          <p:nvPr/>
        </p:nvGrpSpPr>
        <p:grpSpPr>
          <a:xfrm>
            <a:off x="7051366" y="4117633"/>
            <a:ext cx="215985" cy="918212"/>
            <a:chOff x="2627223" y="2121857"/>
            <a:chExt cx="215985" cy="918212"/>
          </a:xfrm>
        </p:grpSpPr>
        <p:grpSp>
          <p:nvGrpSpPr>
            <p:cNvPr id="858" name="组合 85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866" name="直接连接符 86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7" name="任意多边形 86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59" name="组合 85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864" name="直接连接符 86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5" name="任意多边形 86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60" name="任意多边形 85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1" name="椭圆 86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2" name="任意多边形 86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3" name="任意多边形 86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8" name="组合 867"/>
          <p:cNvGrpSpPr/>
          <p:nvPr/>
        </p:nvGrpSpPr>
        <p:grpSpPr>
          <a:xfrm>
            <a:off x="7137091" y="4117633"/>
            <a:ext cx="216002" cy="918212"/>
            <a:chOff x="3093948" y="2145670"/>
            <a:chExt cx="216002" cy="918212"/>
          </a:xfrm>
        </p:grpSpPr>
        <p:grpSp>
          <p:nvGrpSpPr>
            <p:cNvPr id="869" name="组合 86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877" name="直接连接符 87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8" name="任意多边形 87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70" name="组合 86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875" name="直接连接符 87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6" name="任意多边形 87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71" name="椭圆 87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2" name="任意多边形 87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3" name="任意多边形 87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4" name="任意多边形 87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9" name="组合 878"/>
          <p:cNvGrpSpPr/>
          <p:nvPr/>
        </p:nvGrpSpPr>
        <p:grpSpPr>
          <a:xfrm>
            <a:off x="7139038" y="4117633"/>
            <a:ext cx="347408" cy="913449"/>
            <a:chOff x="3457845" y="2159958"/>
            <a:chExt cx="347408" cy="913449"/>
          </a:xfrm>
        </p:grpSpPr>
        <p:grpSp>
          <p:nvGrpSpPr>
            <p:cNvPr id="880" name="组合 879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888" name="直接连接符 88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9" name="任意多边形 88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81" name="组合 880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886" name="直接连接符 88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7" name="任意多边形 88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82" name="椭圆 881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3" name="任意多边形 882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4" name="任意多边形 883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5" name="任意多边形 884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0" name="组合 889"/>
          <p:cNvGrpSpPr/>
          <p:nvPr/>
        </p:nvGrpSpPr>
        <p:grpSpPr>
          <a:xfrm>
            <a:off x="7354267" y="4096368"/>
            <a:ext cx="240923" cy="918212"/>
            <a:chOff x="2221287" y="2126619"/>
            <a:chExt cx="240923" cy="918212"/>
          </a:xfrm>
        </p:grpSpPr>
        <p:grpSp>
          <p:nvGrpSpPr>
            <p:cNvPr id="891" name="组合 890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899" name="直接连接符 89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0" name="任意多边形 89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92" name="组合 891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897" name="直接连接符 89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98" name="任意多边形 89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93" name="任意多边形 892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4" name="椭圆 893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5" name="任意多边形 894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6" name="任意多边形 895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1" name="组合 900"/>
          <p:cNvGrpSpPr/>
          <p:nvPr/>
        </p:nvGrpSpPr>
        <p:grpSpPr>
          <a:xfrm>
            <a:off x="7455403" y="4096368"/>
            <a:ext cx="215985" cy="918212"/>
            <a:chOff x="2627223" y="2121857"/>
            <a:chExt cx="215985" cy="918212"/>
          </a:xfrm>
        </p:grpSpPr>
        <p:grpSp>
          <p:nvGrpSpPr>
            <p:cNvPr id="902" name="组合 90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910" name="直接连接符 90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1" name="任意多边形 91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03" name="组合 90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908" name="直接连接符 90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9" name="任意多边形 90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04" name="任意多边形 90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5" name="椭圆 90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6" name="任意多边形 90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7" name="任意多边形 90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2" name="组合 911"/>
          <p:cNvGrpSpPr/>
          <p:nvPr/>
        </p:nvGrpSpPr>
        <p:grpSpPr>
          <a:xfrm>
            <a:off x="7541128" y="4096368"/>
            <a:ext cx="216002" cy="918212"/>
            <a:chOff x="3093948" y="2145670"/>
            <a:chExt cx="216002" cy="918212"/>
          </a:xfrm>
        </p:grpSpPr>
        <p:grpSp>
          <p:nvGrpSpPr>
            <p:cNvPr id="913" name="组合 91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921" name="直接连接符 92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" name="任意多边形 92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14" name="组合 91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919" name="直接连接符 91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0" name="任意多边形 91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15" name="椭圆 91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6" name="任意多边形 91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7" name="任意多边形 91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8" name="任意多边形 91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3" name="组合 922"/>
          <p:cNvGrpSpPr/>
          <p:nvPr/>
        </p:nvGrpSpPr>
        <p:grpSpPr>
          <a:xfrm>
            <a:off x="7543075" y="4096368"/>
            <a:ext cx="347408" cy="913449"/>
            <a:chOff x="3457845" y="2159958"/>
            <a:chExt cx="347408" cy="913449"/>
          </a:xfrm>
        </p:grpSpPr>
        <p:grpSp>
          <p:nvGrpSpPr>
            <p:cNvPr id="924" name="组合 92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932" name="直接连接符 93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3" name="任意多边形 93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25" name="组合 92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930" name="直接连接符 92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1" name="任意多边形 93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26" name="椭圆 92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7" name="任意多边形 92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8" name="任意多边形 92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9" name="任意多边形 92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4" name="组合 933"/>
          <p:cNvGrpSpPr/>
          <p:nvPr/>
        </p:nvGrpSpPr>
        <p:grpSpPr>
          <a:xfrm>
            <a:off x="7758304" y="4107000"/>
            <a:ext cx="240923" cy="918212"/>
            <a:chOff x="2221287" y="2126619"/>
            <a:chExt cx="240923" cy="918212"/>
          </a:xfrm>
        </p:grpSpPr>
        <p:grpSp>
          <p:nvGrpSpPr>
            <p:cNvPr id="935" name="组合 93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943" name="直接连接符 94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4" name="任意多边形 94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36" name="组合 93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941" name="直接连接符 94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" name="任意多边形 94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37" name="任意多边形 93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8" name="椭圆 93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9" name="任意多边形 93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0" name="任意多边形 93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5" name="组合 944"/>
          <p:cNvGrpSpPr/>
          <p:nvPr/>
        </p:nvGrpSpPr>
        <p:grpSpPr>
          <a:xfrm>
            <a:off x="7859440" y="4107000"/>
            <a:ext cx="215985" cy="918212"/>
            <a:chOff x="2627223" y="2121857"/>
            <a:chExt cx="215985" cy="918212"/>
          </a:xfrm>
        </p:grpSpPr>
        <p:grpSp>
          <p:nvGrpSpPr>
            <p:cNvPr id="946" name="组合 94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954" name="直接连接符 95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5" name="任意多边形 95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47" name="组合 94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952" name="直接连接符 95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" name="任意多边形 95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48" name="任意多边形 94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9" name="椭圆 94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0" name="任意多边形 94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1" name="任意多边形 95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7945165" y="4107000"/>
            <a:ext cx="216002" cy="918212"/>
            <a:chOff x="3093948" y="2145670"/>
            <a:chExt cx="216002" cy="918212"/>
          </a:xfrm>
        </p:grpSpPr>
        <p:grpSp>
          <p:nvGrpSpPr>
            <p:cNvPr id="957" name="组合 95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965" name="直接连接符 96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6" name="任意多边形 96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58" name="组合 95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963" name="直接连接符 96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4" name="任意多边形 96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59" name="椭圆 95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0" name="任意多边形 95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1" name="任意多边形 96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2" name="任意多边形 96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7947112" y="4107000"/>
            <a:ext cx="347408" cy="913449"/>
            <a:chOff x="3457845" y="2159958"/>
            <a:chExt cx="347408" cy="913449"/>
          </a:xfrm>
        </p:grpSpPr>
        <p:grpSp>
          <p:nvGrpSpPr>
            <p:cNvPr id="968" name="组合 96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976" name="直接连接符 97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77" name="任意多边形 97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69" name="组合 96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974" name="直接连接符 97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75" name="任意多边形 97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70" name="椭圆 96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1" name="任意多边形 97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2" name="任意多边形 97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3" name="任意多边形 97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8" name="组合 977"/>
          <p:cNvGrpSpPr/>
          <p:nvPr/>
        </p:nvGrpSpPr>
        <p:grpSpPr>
          <a:xfrm>
            <a:off x="8130444" y="4117633"/>
            <a:ext cx="240923" cy="918212"/>
            <a:chOff x="2221287" y="2126619"/>
            <a:chExt cx="240923" cy="918212"/>
          </a:xfrm>
        </p:grpSpPr>
        <p:grpSp>
          <p:nvGrpSpPr>
            <p:cNvPr id="979" name="组合 97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987" name="直接连接符 98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88" name="任意多边形 98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80" name="组合 97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985" name="直接连接符 98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86" name="任意多边形 98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81" name="任意多边形 98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2" name="椭圆 98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3" name="任意多边形 98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4" name="任意多边形 98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9" name="组合 988"/>
          <p:cNvGrpSpPr/>
          <p:nvPr/>
        </p:nvGrpSpPr>
        <p:grpSpPr>
          <a:xfrm>
            <a:off x="8231580" y="4117633"/>
            <a:ext cx="215985" cy="918212"/>
            <a:chOff x="2627223" y="2121857"/>
            <a:chExt cx="215985" cy="918212"/>
          </a:xfrm>
        </p:grpSpPr>
        <p:grpSp>
          <p:nvGrpSpPr>
            <p:cNvPr id="990" name="组合 98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998" name="直接连接符 99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9" name="任意多边形 99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91" name="组合 99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996" name="直接连接符 99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7" name="任意多边形 99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92" name="任意多边形 99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3" name="椭圆 99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4" name="任意多边形 99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5" name="任意多边形 99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0" name="组合 999"/>
          <p:cNvGrpSpPr/>
          <p:nvPr/>
        </p:nvGrpSpPr>
        <p:grpSpPr>
          <a:xfrm>
            <a:off x="8317305" y="4117633"/>
            <a:ext cx="216002" cy="918212"/>
            <a:chOff x="3093948" y="2145670"/>
            <a:chExt cx="216002" cy="918212"/>
          </a:xfrm>
        </p:grpSpPr>
        <p:grpSp>
          <p:nvGrpSpPr>
            <p:cNvPr id="1001" name="组合 100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09" name="直接连接符 100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0" name="任意多边形 100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02" name="组合 100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07" name="直接连接符 100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8" name="任意多边形 100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03" name="椭圆 100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4" name="任意多边形 100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5" name="任意多边形 100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6" name="任意多边形 100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1" name="组合 1010"/>
          <p:cNvGrpSpPr/>
          <p:nvPr/>
        </p:nvGrpSpPr>
        <p:grpSpPr>
          <a:xfrm>
            <a:off x="8319252" y="4117633"/>
            <a:ext cx="347408" cy="913449"/>
            <a:chOff x="3457845" y="2159958"/>
            <a:chExt cx="347408" cy="913449"/>
          </a:xfrm>
        </p:grpSpPr>
        <p:grpSp>
          <p:nvGrpSpPr>
            <p:cNvPr id="1012" name="组合 101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20" name="直接连接符 101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1" name="任意多边形 102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13" name="组合 101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18" name="直接连接符 101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9" name="任意多边形 101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14" name="椭圆 101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5" name="任意多边形 101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6" name="任意多边形 101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7" name="任意多边形 101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2" name="组合 1021"/>
          <p:cNvGrpSpPr/>
          <p:nvPr/>
        </p:nvGrpSpPr>
        <p:grpSpPr>
          <a:xfrm>
            <a:off x="8513216" y="4117633"/>
            <a:ext cx="240923" cy="918212"/>
            <a:chOff x="2221287" y="2126619"/>
            <a:chExt cx="240923" cy="918212"/>
          </a:xfrm>
        </p:grpSpPr>
        <p:grpSp>
          <p:nvGrpSpPr>
            <p:cNvPr id="1023" name="组合 102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31" name="直接连接符 103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2" name="任意多边形 103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24" name="组合 102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29" name="直接连接符 102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0" name="任意多边形 102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25" name="任意多边形 102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6" name="椭圆 102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7" name="任意多边形 102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8" name="任意多边形 102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3" name="组合 1032"/>
          <p:cNvGrpSpPr/>
          <p:nvPr/>
        </p:nvGrpSpPr>
        <p:grpSpPr>
          <a:xfrm>
            <a:off x="8614352" y="4117633"/>
            <a:ext cx="215985" cy="918212"/>
            <a:chOff x="2627223" y="2121857"/>
            <a:chExt cx="215985" cy="918212"/>
          </a:xfrm>
        </p:grpSpPr>
        <p:grpSp>
          <p:nvGrpSpPr>
            <p:cNvPr id="1034" name="组合 103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042" name="直接连接符 104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3" name="任意多边形 104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35" name="组合 103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40" name="直接连接符 103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1" name="任意多边形 104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36" name="任意多边形 103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7" name="椭圆 103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8" name="任意多边形 103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9" name="任意多边形 103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4" name="组合 1043"/>
          <p:cNvGrpSpPr/>
          <p:nvPr/>
        </p:nvGrpSpPr>
        <p:grpSpPr>
          <a:xfrm>
            <a:off x="8700077" y="4117633"/>
            <a:ext cx="216002" cy="918212"/>
            <a:chOff x="3093948" y="2145670"/>
            <a:chExt cx="216002" cy="918212"/>
          </a:xfrm>
        </p:grpSpPr>
        <p:grpSp>
          <p:nvGrpSpPr>
            <p:cNvPr id="1045" name="组合 104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53" name="直接连接符 105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4" name="任意多边形 105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46" name="组合 104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51" name="直接连接符 105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2" name="任意多边形 105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47" name="椭圆 104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8" name="任意多边形 104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9" name="任意多边形 104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0" name="任意多边形 104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5" name="组合 1054"/>
          <p:cNvGrpSpPr/>
          <p:nvPr/>
        </p:nvGrpSpPr>
        <p:grpSpPr>
          <a:xfrm>
            <a:off x="8702024" y="4117633"/>
            <a:ext cx="347408" cy="913449"/>
            <a:chOff x="3457845" y="2159958"/>
            <a:chExt cx="347408" cy="913449"/>
          </a:xfrm>
        </p:grpSpPr>
        <p:grpSp>
          <p:nvGrpSpPr>
            <p:cNvPr id="1056" name="组合 105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64" name="直接连接符 106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5" name="任意多边形 106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57" name="组合 105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62" name="直接连接符 106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3" name="任意多边形 106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58" name="椭圆 105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9" name="任意多边形 105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0" name="任意多边形 105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1" name="任意多边形 106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6" name="组合 1065"/>
          <p:cNvGrpSpPr/>
          <p:nvPr/>
        </p:nvGrpSpPr>
        <p:grpSpPr>
          <a:xfrm>
            <a:off x="8955192" y="4117633"/>
            <a:ext cx="240923" cy="918212"/>
            <a:chOff x="2221287" y="2126619"/>
            <a:chExt cx="240923" cy="918212"/>
          </a:xfrm>
        </p:grpSpPr>
        <p:grpSp>
          <p:nvGrpSpPr>
            <p:cNvPr id="1067" name="组合 106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75" name="直接连接符 107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" name="任意多边形 107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68" name="组合 106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73" name="直接连接符 107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4" name="任意多边形 107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69" name="任意多边形 106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0" name="椭圆 106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1" name="任意多边形 107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2" name="任意多边形 107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7" name="组合 1076"/>
          <p:cNvGrpSpPr/>
          <p:nvPr/>
        </p:nvGrpSpPr>
        <p:grpSpPr>
          <a:xfrm>
            <a:off x="9056328" y="4117633"/>
            <a:ext cx="215985" cy="918212"/>
            <a:chOff x="2627223" y="2121857"/>
            <a:chExt cx="215985" cy="918212"/>
          </a:xfrm>
        </p:grpSpPr>
        <p:grpSp>
          <p:nvGrpSpPr>
            <p:cNvPr id="1078" name="组合 107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086" name="直接连接符 108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7" name="任意多边形 108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79" name="组合 107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84" name="直接连接符 108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5" name="任意多边形 108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80" name="任意多边形 107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1" name="椭圆 108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2" name="任意多边形 108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3" name="任意多边形 108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8" name="组合 1087"/>
          <p:cNvGrpSpPr/>
          <p:nvPr/>
        </p:nvGrpSpPr>
        <p:grpSpPr>
          <a:xfrm>
            <a:off x="9142053" y="4117633"/>
            <a:ext cx="216002" cy="918212"/>
            <a:chOff x="3093948" y="2145670"/>
            <a:chExt cx="216002" cy="918212"/>
          </a:xfrm>
        </p:grpSpPr>
        <p:grpSp>
          <p:nvGrpSpPr>
            <p:cNvPr id="1089" name="组合 108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97" name="直接连接符 109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8" name="任意多边形 109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90" name="组合 108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95" name="直接连接符 109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" name="任意多边形 109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" name="椭圆 109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2" name="任意多边形 109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3" name="任意多边形 109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4" name="任意多边形 109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890274" y="221087"/>
            <a:ext cx="3865161" cy="7439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禽流感中度过了青葱的初中</a:t>
            </a:r>
            <a:endParaRPr lang="en-US" altLang="zh-CN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4164025" y="1057855"/>
            <a:ext cx="717030" cy="932121"/>
            <a:chOff x="4195765" y="1806318"/>
            <a:chExt cx="717030" cy="932121"/>
          </a:xfrm>
        </p:grpSpPr>
        <p:sp>
          <p:nvSpPr>
            <p:cNvPr id="4" name="任意多边形 3"/>
            <p:cNvSpPr/>
            <p:nvPr/>
          </p:nvSpPr>
          <p:spPr>
            <a:xfrm>
              <a:off x="4195765" y="1976439"/>
              <a:ext cx="396238" cy="762000"/>
            </a:xfrm>
            <a:custGeom>
              <a:avLst/>
              <a:gdLst>
                <a:gd name="connsiteX0" fmla="*/ 304800 w 766763"/>
                <a:gd name="connsiteY0" fmla="*/ 0 h 762000"/>
                <a:gd name="connsiteX1" fmla="*/ 495300 w 766763"/>
                <a:gd name="connsiteY1" fmla="*/ 4762 h 762000"/>
                <a:gd name="connsiteX2" fmla="*/ 528638 w 766763"/>
                <a:gd name="connsiteY2" fmla="*/ 14287 h 762000"/>
                <a:gd name="connsiteX3" fmla="*/ 766763 w 766763"/>
                <a:gd name="connsiteY3" fmla="*/ 0 h 762000"/>
                <a:gd name="connsiteX4" fmla="*/ 766763 w 766763"/>
                <a:gd name="connsiteY4" fmla="*/ 42862 h 762000"/>
                <a:gd name="connsiteX5" fmla="*/ 495300 w 766763"/>
                <a:gd name="connsiteY5" fmla="*/ 61912 h 762000"/>
                <a:gd name="connsiteX6" fmla="*/ 500063 w 766763"/>
                <a:gd name="connsiteY6" fmla="*/ 742950 h 762000"/>
                <a:gd name="connsiteX7" fmla="*/ 442913 w 766763"/>
                <a:gd name="connsiteY7" fmla="*/ 757237 h 762000"/>
                <a:gd name="connsiteX8" fmla="*/ 385763 w 766763"/>
                <a:gd name="connsiteY8" fmla="*/ 428625 h 762000"/>
                <a:gd name="connsiteX9" fmla="*/ 352425 w 766763"/>
                <a:gd name="connsiteY9" fmla="*/ 762000 h 762000"/>
                <a:gd name="connsiteX10" fmla="*/ 295275 w 766763"/>
                <a:gd name="connsiteY10" fmla="*/ 762000 h 762000"/>
                <a:gd name="connsiteX11" fmla="*/ 285750 w 766763"/>
                <a:gd name="connsiteY11" fmla="*/ 100012 h 762000"/>
                <a:gd name="connsiteX12" fmla="*/ 252413 w 766763"/>
                <a:gd name="connsiteY12" fmla="*/ 95250 h 762000"/>
                <a:gd name="connsiteX13" fmla="*/ 4763 w 766763"/>
                <a:gd name="connsiteY13" fmla="*/ 95250 h 762000"/>
                <a:gd name="connsiteX14" fmla="*/ 0 w 766763"/>
                <a:gd name="connsiteY14" fmla="*/ 28575 h 762000"/>
                <a:gd name="connsiteX15" fmla="*/ 304800 w 766763"/>
                <a:gd name="connsiteY15" fmla="*/ 0 h 762000"/>
                <a:gd name="connsiteX0" fmla="*/ 304800 w 766763"/>
                <a:gd name="connsiteY0" fmla="*/ 0 h 762000"/>
                <a:gd name="connsiteX1" fmla="*/ 495300 w 766763"/>
                <a:gd name="connsiteY1" fmla="*/ 4762 h 762000"/>
                <a:gd name="connsiteX2" fmla="*/ 766763 w 766763"/>
                <a:gd name="connsiteY2" fmla="*/ 0 h 762000"/>
                <a:gd name="connsiteX3" fmla="*/ 766763 w 766763"/>
                <a:gd name="connsiteY3" fmla="*/ 42862 h 762000"/>
                <a:gd name="connsiteX4" fmla="*/ 495300 w 766763"/>
                <a:gd name="connsiteY4" fmla="*/ 61912 h 762000"/>
                <a:gd name="connsiteX5" fmla="*/ 500063 w 766763"/>
                <a:gd name="connsiteY5" fmla="*/ 742950 h 762000"/>
                <a:gd name="connsiteX6" fmla="*/ 442913 w 766763"/>
                <a:gd name="connsiteY6" fmla="*/ 757237 h 762000"/>
                <a:gd name="connsiteX7" fmla="*/ 385763 w 766763"/>
                <a:gd name="connsiteY7" fmla="*/ 428625 h 762000"/>
                <a:gd name="connsiteX8" fmla="*/ 352425 w 766763"/>
                <a:gd name="connsiteY8" fmla="*/ 762000 h 762000"/>
                <a:gd name="connsiteX9" fmla="*/ 295275 w 766763"/>
                <a:gd name="connsiteY9" fmla="*/ 762000 h 762000"/>
                <a:gd name="connsiteX10" fmla="*/ 285750 w 766763"/>
                <a:gd name="connsiteY10" fmla="*/ 100012 h 762000"/>
                <a:gd name="connsiteX11" fmla="*/ 252413 w 766763"/>
                <a:gd name="connsiteY11" fmla="*/ 95250 h 762000"/>
                <a:gd name="connsiteX12" fmla="*/ 4763 w 766763"/>
                <a:gd name="connsiteY12" fmla="*/ 95250 h 762000"/>
                <a:gd name="connsiteX13" fmla="*/ 0 w 766763"/>
                <a:gd name="connsiteY13" fmla="*/ 28575 h 762000"/>
                <a:gd name="connsiteX14" fmla="*/ 304800 w 766763"/>
                <a:gd name="connsiteY14" fmla="*/ 0 h 762000"/>
                <a:gd name="connsiteX0" fmla="*/ 304800 w 900113"/>
                <a:gd name="connsiteY0" fmla="*/ 9525 h 771525"/>
                <a:gd name="connsiteX1" fmla="*/ 495300 w 900113"/>
                <a:gd name="connsiteY1" fmla="*/ 14287 h 771525"/>
                <a:gd name="connsiteX2" fmla="*/ 900113 w 900113"/>
                <a:gd name="connsiteY2" fmla="*/ 0 h 771525"/>
                <a:gd name="connsiteX3" fmla="*/ 766763 w 900113"/>
                <a:gd name="connsiteY3" fmla="*/ 52387 h 771525"/>
                <a:gd name="connsiteX4" fmla="*/ 495300 w 900113"/>
                <a:gd name="connsiteY4" fmla="*/ 71437 h 771525"/>
                <a:gd name="connsiteX5" fmla="*/ 500063 w 900113"/>
                <a:gd name="connsiteY5" fmla="*/ 752475 h 771525"/>
                <a:gd name="connsiteX6" fmla="*/ 442913 w 900113"/>
                <a:gd name="connsiteY6" fmla="*/ 766762 h 771525"/>
                <a:gd name="connsiteX7" fmla="*/ 385763 w 900113"/>
                <a:gd name="connsiteY7" fmla="*/ 438150 h 771525"/>
                <a:gd name="connsiteX8" fmla="*/ 352425 w 900113"/>
                <a:gd name="connsiteY8" fmla="*/ 771525 h 771525"/>
                <a:gd name="connsiteX9" fmla="*/ 295275 w 900113"/>
                <a:gd name="connsiteY9" fmla="*/ 771525 h 771525"/>
                <a:gd name="connsiteX10" fmla="*/ 285750 w 900113"/>
                <a:gd name="connsiteY10" fmla="*/ 109537 h 771525"/>
                <a:gd name="connsiteX11" fmla="*/ 252413 w 900113"/>
                <a:gd name="connsiteY11" fmla="*/ 104775 h 771525"/>
                <a:gd name="connsiteX12" fmla="*/ 4763 w 900113"/>
                <a:gd name="connsiteY12" fmla="*/ 104775 h 771525"/>
                <a:gd name="connsiteX13" fmla="*/ 0 w 900113"/>
                <a:gd name="connsiteY13" fmla="*/ 38100 h 771525"/>
                <a:gd name="connsiteX14" fmla="*/ 304800 w 900113"/>
                <a:gd name="connsiteY14" fmla="*/ 9525 h 771525"/>
                <a:gd name="connsiteX0" fmla="*/ 304800 w 903262"/>
                <a:gd name="connsiteY0" fmla="*/ 9525 h 771525"/>
                <a:gd name="connsiteX1" fmla="*/ 495300 w 903262"/>
                <a:gd name="connsiteY1" fmla="*/ 14287 h 771525"/>
                <a:gd name="connsiteX2" fmla="*/ 900113 w 903262"/>
                <a:gd name="connsiteY2" fmla="*/ 0 h 771525"/>
                <a:gd name="connsiteX3" fmla="*/ 890586 w 903262"/>
                <a:gd name="connsiteY3" fmla="*/ 57150 h 771525"/>
                <a:gd name="connsiteX4" fmla="*/ 766763 w 903262"/>
                <a:gd name="connsiteY4" fmla="*/ 52387 h 771525"/>
                <a:gd name="connsiteX5" fmla="*/ 495300 w 903262"/>
                <a:gd name="connsiteY5" fmla="*/ 71437 h 771525"/>
                <a:gd name="connsiteX6" fmla="*/ 500063 w 903262"/>
                <a:gd name="connsiteY6" fmla="*/ 752475 h 771525"/>
                <a:gd name="connsiteX7" fmla="*/ 442913 w 903262"/>
                <a:gd name="connsiteY7" fmla="*/ 766762 h 771525"/>
                <a:gd name="connsiteX8" fmla="*/ 385763 w 903262"/>
                <a:gd name="connsiteY8" fmla="*/ 438150 h 771525"/>
                <a:gd name="connsiteX9" fmla="*/ 352425 w 903262"/>
                <a:gd name="connsiteY9" fmla="*/ 771525 h 771525"/>
                <a:gd name="connsiteX10" fmla="*/ 295275 w 903262"/>
                <a:gd name="connsiteY10" fmla="*/ 771525 h 771525"/>
                <a:gd name="connsiteX11" fmla="*/ 285750 w 903262"/>
                <a:gd name="connsiteY11" fmla="*/ 109537 h 771525"/>
                <a:gd name="connsiteX12" fmla="*/ 252413 w 903262"/>
                <a:gd name="connsiteY12" fmla="*/ 104775 h 771525"/>
                <a:gd name="connsiteX13" fmla="*/ 4763 w 903262"/>
                <a:gd name="connsiteY13" fmla="*/ 104775 h 771525"/>
                <a:gd name="connsiteX14" fmla="*/ 0 w 903262"/>
                <a:gd name="connsiteY14" fmla="*/ 38100 h 771525"/>
                <a:gd name="connsiteX15" fmla="*/ 304800 w 903262"/>
                <a:gd name="connsiteY15" fmla="*/ 9525 h 771525"/>
                <a:gd name="connsiteX0" fmla="*/ 304800 w 911568"/>
                <a:gd name="connsiteY0" fmla="*/ 9525 h 771525"/>
                <a:gd name="connsiteX1" fmla="*/ 495300 w 911568"/>
                <a:gd name="connsiteY1" fmla="*/ 14287 h 771525"/>
                <a:gd name="connsiteX2" fmla="*/ 900113 w 911568"/>
                <a:gd name="connsiteY2" fmla="*/ 0 h 771525"/>
                <a:gd name="connsiteX3" fmla="*/ 900111 w 911568"/>
                <a:gd name="connsiteY3" fmla="*/ 66675 h 771525"/>
                <a:gd name="connsiteX4" fmla="*/ 766763 w 911568"/>
                <a:gd name="connsiteY4" fmla="*/ 52387 h 771525"/>
                <a:gd name="connsiteX5" fmla="*/ 495300 w 911568"/>
                <a:gd name="connsiteY5" fmla="*/ 71437 h 771525"/>
                <a:gd name="connsiteX6" fmla="*/ 500063 w 911568"/>
                <a:gd name="connsiteY6" fmla="*/ 752475 h 771525"/>
                <a:gd name="connsiteX7" fmla="*/ 442913 w 911568"/>
                <a:gd name="connsiteY7" fmla="*/ 766762 h 771525"/>
                <a:gd name="connsiteX8" fmla="*/ 385763 w 911568"/>
                <a:gd name="connsiteY8" fmla="*/ 438150 h 771525"/>
                <a:gd name="connsiteX9" fmla="*/ 352425 w 911568"/>
                <a:gd name="connsiteY9" fmla="*/ 771525 h 771525"/>
                <a:gd name="connsiteX10" fmla="*/ 295275 w 911568"/>
                <a:gd name="connsiteY10" fmla="*/ 771525 h 771525"/>
                <a:gd name="connsiteX11" fmla="*/ 285750 w 911568"/>
                <a:gd name="connsiteY11" fmla="*/ 109537 h 771525"/>
                <a:gd name="connsiteX12" fmla="*/ 252413 w 911568"/>
                <a:gd name="connsiteY12" fmla="*/ 104775 h 771525"/>
                <a:gd name="connsiteX13" fmla="*/ 4763 w 911568"/>
                <a:gd name="connsiteY13" fmla="*/ 104775 h 771525"/>
                <a:gd name="connsiteX14" fmla="*/ 0 w 911568"/>
                <a:gd name="connsiteY14" fmla="*/ 38100 h 771525"/>
                <a:gd name="connsiteX15" fmla="*/ 304800 w 911568"/>
                <a:gd name="connsiteY15" fmla="*/ 9525 h 771525"/>
                <a:gd name="connsiteX0" fmla="*/ 304800 w 928688"/>
                <a:gd name="connsiteY0" fmla="*/ 9525 h 771525"/>
                <a:gd name="connsiteX1" fmla="*/ 495300 w 928688"/>
                <a:gd name="connsiteY1" fmla="*/ 14287 h 771525"/>
                <a:gd name="connsiteX2" fmla="*/ 928688 w 928688"/>
                <a:gd name="connsiteY2" fmla="*/ 0 h 771525"/>
                <a:gd name="connsiteX3" fmla="*/ 900111 w 928688"/>
                <a:gd name="connsiteY3" fmla="*/ 66675 h 771525"/>
                <a:gd name="connsiteX4" fmla="*/ 766763 w 928688"/>
                <a:gd name="connsiteY4" fmla="*/ 52387 h 771525"/>
                <a:gd name="connsiteX5" fmla="*/ 495300 w 928688"/>
                <a:gd name="connsiteY5" fmla="*/ 71437 h 771525"/>
                <a:gd name="connsiteX6" fmla="*/ 500063 w 928688"/>
                <a:gd name="connsiteY6" fmla="*/ 752475 h 771525"/>
                <a:gd name="connsiteX7" fmla="*/ 442913 w 928688"/>
                <a:gd name="connsiteY7" fmla="*/ 766762 h 771525"/>
                <a:gd name="connsiteX8" fmla="*/ 385763 w 928688"/>
                <a:gd name="connsiteY8" fmla="*/ 438150 h 771525"/>
                <a:gd name="connsiteX9" fmla="*/ 352425 w 928688"/>
                <a:gd name="connsiteY9" fmla="*/ 771525 h 771525"/>
                <a:gd name="connsiteX10" fmla="*/ 295275 w 928688"/>
                <a:gd name="connsiteY10" fmla="*/ 771525 h 771525"/>
                <a:gd name="connsiteX11" fmla="*/ 285750 w 928688"/>
                <a:gd name="connsiteY11" fmla="*/ 109537 h 771525"/>
                <a:gd name="connsiteX12" fmla="*/ 252413 w 928688"/>
                <a:gd name="connsiteY12" fmla="*/ 104775 h 771525"/>
                <a:gd name="connsiteX13" fmla="*/ 4763 w 928688"/>
                <a:gd name="connsiteY13" fmla="*/ 104775 h 771525"/>
                <a:gd name="connsiteX14" fmla="*/ 0 w 928688"/>
                <a:gd name="connsiteY14" fmla="*/ 38100 h 771525"/>
                <a:gd name="connsiteX15" fmla="*/ 304800 w 928688"/>
                <a:gd name="connsiteY15" fmla="*/ 9525 h 771525"/>
                <a:gd name="connsiteX0" fmla="*/ 304800 w 928688"/>
                <a:gd name="connsiteY0" fmla="*/ 9525 h 771525"/>
                <a:gd name="connsiteX1" fmla="*/ 495300 w 928688"/>
                <a:gd name="connsiteY1" fmla="*/ 14287 h 771525"/>
                <a:gd name="connsiteX2" fmla="*/ 928688 w 928688"/>
                <a:gd name="connsiteY2" fmla="*/ 0 h 771525"/>
                <a:gd name="connsiteX3" fmla="*/ 900111 w 928688"/>
                <a:gd name="connsiteY3" fmla="*/ 66675 h 771525"/>
                <a:gd name="connsiteX4" fmla="*/ 766763 w 928688"/>
                <a:gd name="connsiteY4" fmla="*/ 52387 h 771525"/>
                <a:gd name="connsiteX5" fmla="*/ 495300 w 928688"/>
                <a:gd name="connsiteY5" fmla="*/ 71437 h 771525"/>
                <a:gd name="connsiteX6" fmla="*/ 500063 w 928688"/>
                <a:gd name="connsiteY6" fmla="*/ 752475 h 771525"/>
                <a:gd name="connsiteX7" fmla="*/ 442913 w 928688"/>
                <a:gd name="connsiteY7" fmla="*/ 766762 h 771525"/>
                <a:gd name="connsiteX8" fmla="*/ 385763 w 928688"/>
                <a:gd name="connsiteY8" fmla="*/ 438150 h 771525"/>
                <a:gd name="connsiteX9" fmla="*/ 352425 w 928688"/>
                <a:gd name="connsiteY9" fmla="*/ 771525 h 771525"/>
                <a:gd name="connsiteX10" fmla="*/ 295275 w 928688"/>
                <a:gd name="connsiteY10" fmla="*/ 771525 h 771525"/>
                <a:gd name="connsiteX11" fmla="*/ 285750 w 928688"/>
                <a:gd name="connsiteY11" fmla="*/ 109537 h 771525"/>
                <a:gd name="connsiteX12" fmla="*/ 252413 w 928688"/>
                <a:gd name="connsiteY12" fmla="*/ 104775 h 771525"/>
                <a:gd name="connsiteX13" fmla="*/ 4763 w 928688"/>
                <a:gd name="connsiteY13" fmla="*/ 104775 h 771525"/>
                <a:gd name="connsiteX14" fmla="*/ 0 w 928688"/>
                <a:gd name="connsiteY14" fmla="*/ 38100 h 771525"/>
                <a:gd name="connsiteX15" fmla="*/ 304800 w 928688"/>
                <a:gd name="connsiteY15" fmla="*/ 9525 h 771525"/>
                <a:gd name="connsiteX0" fmla="*/ 766763 w 991551"/>
                <a:gd name="connsiteY0" fmla="*/ 52387 h 771525"/>
                <a:gd name="connsiteX1" fmla="*/ 495300 w 991551"/>
                <a:gd name="connsiteY1" fmla="*/ 71437 h 771525"/>
                <a:gd name="connsiteX2" fmla="*/ 500063 w 991551"/>
                <a:gd name="connsiteY2" fmla="*/ 752475 h 771525"/>
                <a:gd name="connsiteX3" fmla="*/ 442913 w 991551"/>
                <a:gd name="connsiteY3" fmla="*/ 766762 h 771525"/>
                <a:gd name="connsiteX4" fmla="*/ 385763 w 991551"/>
                <a:gd name="connsiteY4" fmla="*/ 438150 h 771525"/>
                <a:gd name="connsiteX5" fmla="*/ 352425 w 991551"/>
                <a:gd name="connsiteY5" fmla="*/ 771525 h 771525"/>
                <a:gd name="connsiteX6" fmla="*/ 295275 w 991551"/>
                <a:gd name="connsiteY6" fmla="*/ 771525 h 771525"/>
                <a:gd name="connsiteX7" fmla="*/ 285750 w 991551"/>
                <a:gd name="connsiteY7" fmla="*/ 109537 h 771525"/>
                <a:gd name="connsiteX8" fmla="*/ 252413 w 991551"/>
                <a:gd name="connsiteY8" fmla="*/ 104775 h 771525"/>
                <a:gd name="connsiteX9" fmla="*/ 4763 w 991551"/>
                <a:gd name="connsiteY9" fmla="*/ 104775 h 771525"/>
                <a:gd name="connsiteX10" fmla="*/ 0 w 991551"/>
                <a:gd name="connsiteY10" fmla="*/ 38100 h 771525"/>
                <a:gd name="connsiteX11" fmla="*/ 304800 w 991551"/>
                <a:gd name="connsiteY11" fmla="*/ 9525 h 771525"/>
                <a:gd name="connsiteX12" fmla="*/ 495300 w 991551"/>
                <a:gd name="connsiteY12" fmla="*/ 14287 h 771525"/>
                <a:gd name="connsiteX13" fmla="*/ 928688 w 991551"/>
                <a:gd name="connsiteY13" fmla="*/ 0 h 771525"/>
                <a:gd name="connsiteX14" fmla="*/ 991551 w 991551"/>
                <a:gd name="connsiteY14" fmla="*/ 158115 h 771525"/>
                <a:gd name="connsiteX0" fmla="*/ 766763 w 928688"/>
                <a:gd name="connsiteY0" fmla="*/ 52387 h 771525"/>
                <a:gd name="connsiteX1" fmla="*/ 495300 w 928688"/>
                <a:gd name="connsiteY1" fmla="*/ 71437 h 771525"/>
                <a:gd name="connsiteX2" fmla="*/ 500063 w 928688"/>
                <a:gd name="connsiteY2" fmla="*/ 752475 h 771525"/>
                <a:gd name="connsiteX3" fmla="*/ 442913 w 928688"/>
                <a:gd name="connsiteY3" fmla="*/ 766762 h 771525"/>
                <a:gd name="connsiteX4" fmla="*/ 385763 w 928688"/>
                <a:gd name="connsiteY4" fmla="*/ 438150 h 771525"/>
                <a:gd name="connsiteX5" fmla="*/ 352425 w 928688"/>
                <a:gd name="connsiteY5" fmla="*/ 771525 h 771525"/>
                <a:gd name="connsiteX6" fmla="*/ 295275 w 928688"/>
                <a:gd name="connsiteY6" fmla="*/ 771525 h 771525"/>
                <a:gd name="connsiteX7" fmla="*/ 285750 w 928688"/>
                <a:gd name="connsiteY7" fmla="*/ 109537 h 771525"/>
                <a:gd name="connsiteX8" fmla="*/ 252413 w 928688"/>
                <a:gd name="connsiteY8" fmla="*/ 104775 h 771525"/>
                <a:gd name="connsiteX9" fmla="*/ 4763 w 928688"/>
                <a:gd name="connsiteY9" fmla="*/ 104775 h 771525"/>
                <a:gd name="connsiteX10" fmla="*/ 0 w 928688"/>
                <a:gd name="connsiteY10" fmla="*/ 38100 h 771525"/>
                <a:gd name="connsiteX11" fmla="*/ 304800 w 928688"/>
                <a:gd name="connsiteY11" fmla="*/ 9525 h 771525"/>
                <a:gd name="connsiteX12" fmla="*/ 495300 w 928688"/>
                <a:gd name="connsiteY12" fmla="*/ 14287 h 771525"/>
                <a:gd name="connsiteX13" fmla="*/ 928688 w 928688"/>
                <a:gd name="connsiteY13" fmla="*/ 0 h 771525"/>
                <a:gd name="connsiteX14" fmla="*/ 772476 w 928688"/>
                <a:gd name="connsiteY14" fmla="*/ 105728 h 771525"/>
                <a:gd name="connsiteX0" fmla="*/ 766763 w 928688"/>
                <a:gd name="connsiteY0" fmla="*/ 52387 h 771525"/>
                <a:gd name="connsiteX1" fmla="*/ 495300 w 928688"/>
                <a:gd name="connsiteY1" fmla="*/ 71437 h 771525"/>
                <a:gd name="connsiteX2" fmla="*/ 500063 w 928688"/>
                <a:gd name="connsiteY2" fmla="*/ 752475 h 771525"/>
                <a:gd name="connsiteX3" fmla="*/ 442913 w 928688"/>
                <a:gd name="connsiteY3" fmla="*/ 766762 h 771525"/>
                <a:gd name="connsiteX4" fmla="*/ 385763 w 928688"/>
                <a:gd name="connsiteY4" fmla="*/ 438150 h 771525"/>
                <a:gd name="connsiteX5" fmla="*/ 352425 w 928688"/>
                <a:gd name="connsiteY5" fmla="*/ 771525 h 771525"/>
                <a:gd name="connsiteX6" fmla="*/ 295275 w 928688"/>
                <a:gd name="connsiteY6" fmla="*/ 771525 h 771525"/>
                <a:gd name="connsiteX7" fmla="*/ 285750 w 928688"/>
                <a:gd name="connsiteY7" fmla="*/ 109537 h 771525"/>
                <a:gd name="connsiteX8" fmla="*/ 252413 w 928688"/>
                <a:gd name="connsiteY8" fmla="*/ 104775 h 771525"/>
                <a:gd name="connsiteX9" fmla="*/ 4763 w 928688"/>
                <a:gd name="connsiteY9" fmla="*/ 104775 h 771525"/>
                <a:gd name="connsiteX10" fmla="*/ 0 w 928688"/>
                <a:gd name="connsiteY10" fmla="*/ 38100 h 771525"/>
                <a:gd name="connsiteX11" fmla="*/ 304800 w 928688"/>
                <a:gd name="connsiteY11" fmla="*/ 9525 h 771525"/>
                <a:gd name="connsiteX12" fmla="*/ 495300 w 928688"/>
                <a:gd name="connsiteY12" fmla="*/ 14287 h 771525"/>
                <a:gd name="connsiteX13" fmla="*/ 928688 w 928688"/>
                <a:gd name="connsiteY13" fmla="*/ 0 h 771525"/>
                <a:gd name="connsiteX14" fmla="*/ 539113 w 928688"/>
                <a:gd name="connsiteY14" fmla="*/ 67628 h 771525"/>
                <a:gd name="connsiteX0" fmla="*/ 766763 w 766763"/>
                <a:gd name="connsiteY0" fmla="*/ 42862 h 762000"/>
                <a:gd name="connsiteX1" fmla="*/ 495300 w 766763"/>
                <a:gd name="connsiteY1" fmla="*/ 61912 h 762000"/>
                <a:gd name="connsiteX2" fmla="*/ 500063 w 766763"/>
                <a:gd name="connsiteY2" fmla="*/ 742950 h 762000"/>
                <a:gd name="connsiteX3" fmla="*/ 442913 w 766763"/>
                <a:gd name="connsiteY3" fmla="*/ 757237 h 762000"/>
                <a:gd name="connsiteX4" fmla="*/ 385763 w 766763"/>
                <a:gd name="connsiteY4" fmla="*/ 428625 h 762000"/>
                <a:gd name="connsiteX5" fmla="*/ 352425 w 766763"/>
                <a:gd name="connsiteY5" fmla="*/ 762000 h 762000"/>
                <a:gd name="connsiteX6" fmla="*/ 295275 w 766763"/>
                <a:gd name="connsiteY6" fmla="*/ 762000 h 762000"/>
                <a:gd name="connsiteX7" fmla="*/ 285750 w 766763"/>
                <a:gd name="connsiteY7" fmla="*/ 100012 h 762000"/>
                <a:gd name="connsiteX8" fmla="*/ 252413 w 766763"/>
                <a:gd name="connsiteY8" fmla="*/ 95250 h 762000"/>
                <a:gd name="connsiteX9" fmla="*/ 4763 w 766763"/>
                <a:gd name="connsiteY9" fmla="*/ 95250 h 762000"/>
                <a:gd name="connsiteX10" fmla="*/ 0 w 766763"/>
                <a:gd name="connsiteY10" fmla="*/ 28575 h 762000"/>
                <a:gd name="connsiteX11" fmla="*/ 304800 w 766763"/>
                <a:gd name="connsiteY11" fmla="*/ 0 h 762000"/>
                <a:gd name="connsiteX12" fmla="*/ 495300 w 766763"/>
                <a:gd name="connsiteY12" fmla="*/ 4762 h 762000"/>
                <a:gd name="connsiteX13" fmla="*/ 539113 w 766763"/>
                <a:gd name="connsiteY13" fmla="*/ 58103 h 762000"/>
                <a:gd name="connsiteX0" fmla="*/ 495300 w 539113"/>
                <a:gd name="connsiteY0" fmla="*/ 61912 h 762000"/>
                <a:gd name="connsiteX1" fmla="*/ 500063 w 539113"/>
                <a:gd name="connsiteY1" fmla="*/ 742950 h 762000"/>
                <a:gd name="connsiteX2" fmla="*/ 442913 w 539113"/>
                <a:gd name="connsiteY2" fmla="*/ 757237 h 762000"/>
                <a:gd name="connsiteX3" fmla="*/ 385763 w 539113"/>
                <a:gd name="connsiteY3" fmla="*/ 428625 h 762000"/>
                <a:gd name="connsiteX4" fmla="*/ 352425 w 539113"/>
                <a:gd name="connsiteY4" fmla="*/ 762000 h 762000"/>
                <a:gd name="connsiteX5" fmla="*/ 295275 w 539113"/>
                <a:gd name="connsiteY5" fmla="*/ 762000 h 762000"/>
                <a:gd name="connsiteX6" fmla="*/ 285750 w 539113"/>
                <a:gd name="connsiteY6" fmla="*/ 100012 h 762000"/>
                <a:gd name="connsiteX7" fmla="*/ 252413 w 539113"/>
                <a:gd name="connsiteY7" fmla="*/ 95250 h 762000"/>
                <a:gd name="connsiteX8" fmla="*/ 4763 w 539113"/>
                <a:gd name="connsiteY8" fmla="*/ 95250 h 762000"/>
                <a:gd name="connsiteX9" fmla="*/ 0 w 539113"/>
                <a:gd name="connsiteY9" fmla="*/ 28575 h 762000"/>
                <a:gd name="connsiteX10" fmla="*/ 304800 w 539113"/>
                <a:gd name="connsiteY10" fmla="*/ 0 h 762000"/>
                <a:gd name="connsiteX11" fmla="*/ 495300 w 539113"/>
                <a:gd name="connsiteY11" fmla="*/ 4762 h 762000"/>
                <a:gd name="connsiteX12" fmla="*/ 539113 w 539113"/>
                <a:gd name="connsiteY12" fmla="*/ 58103 h 762000"/>
                <a:gd name="connsiteX0" fmla="*/ 495300 w 505775"/>
                <a:gd name="connsiteY0" fmla="*/ 61912 h 762000"/>
                <a:gd name="connsiteX1" fmla="*/ 500063 w 505775"/>
                <a:gd name="connsiteY1" fmla="*/ 742950 h 762000"/>
                <a:gd name="connsiteX2" fmla="*/ 442913 w 505775"/>
                <a:gd name="connsiteY2" fmla="*/ 757237 h 762000"/>
                <a:gd name="connsiteX3" fmla="*/ 385763 w 505775"/>
                <a:gd name="connsiteY3" fmla="*/ 428625 h 762000"/>
                <a:gd name="connsiteX4" fmla="*/ 352425 w 505775"/>
                <a:gd name="connsiteY4" fmla="*/ 762000 h 762000"/>
                <a:gd name="connsiteX5" fmla="*/ 295275 w 505775"/>
                <a:gd name="connsiteY5" fmla="*/ 762000 h 762000"/>
                <a:gd name="connsiteX6" fmla="*/ 285750 w 505775"/>
                <a:gd name="connsiteY6" fmla="*/ 100012 h 762000"/>
                <a:gd name="connsiteX7" fmla="*/ 252413 w 505775"/>
                <a:gd name="connsiteY7" fmla="*/ 95250 h 762000"/>
                <a:gd name="connsiteX8" fmla="*/ 4763 w 505775"/>
                <a:gd name="connsiteY8" fmla="*/ 95250 h 762000"/>
                <a:gd name="connsiteX9" fmla="*/ 0 w 505775"/>
                <a:gd name="connsiteY9" fmla="*/ 28575 h 762000"/>
                <a:gd name="connsiteX10" fmla="*/ 304800 w 505775"/>
                <a:gd name="connsiteY10" fmla="*/ 0 h 762000"/>
                <a:gd name="connsiteX11" fmla="*/ 495300 w 505775"/>
                <a:gd name="connsiteY11" fmla="*/ 4762 h 762000"/>
                <a:gd name="connsiteX12" fmla="*/ 505775 w 505775"/>
                <a:gd name="connsiteY12" fmla="*/ 43815 h 762000"/>
                <a:gd name="connsiteX0" fmla="*/ 495300 w 505775"/>
                <a:gd name="connsiteY0" fmla="*/ 61912 h 762000"/>
                <a:gd name="connsiteX1" fmla="*/ 500063 w 505775"/>
                <a:gd name="connsiteY1" fmla="*/ 742950 h 762000"/>
                <a:gd name="connsiteX2" fmla="*/ 442913 w 505775"/>
                <a:gd name="connsiteY2" fmla="*/ 757237 h 762000"/>
                <a:gd name="connsiteX3" fmla="*/ 385763 w 505775"/>
                <a:gd name="connsiteY3" fmla="*/ 428625 h 762000"/>
                <a:gd name="connsiteX4" fmla="*/ 352425 w 505775"/>
                <a:gd name="connsiteY4" fmla="*/ 762000 h 762000"/>
                <a:gd name="connsiteX5" fmla="*/ 295275 w 505775"/>
                <a:gd name="connsiteY5" fmla="*/ 762000 h 762000"/>
                <a:gd name="connsiteX6" fmla="*/ 285750 w 505775"/>
                <a:gd name="connsiteY6" fmla="*/ 100012 h 762000"/>
                <a:gd name="connsiteX7" fmla="*/ 252413 w 505775"/>
                <a:gd name="connsiteY7" fmla="*/ 95250 h 762000"/>
                <a:gd name="connsiteX8" fmla="*/ 123826 w 505775"/>
                <a:gd name="connsiteY8" fmla="*/ 157162 h 762000"/>
                <a:gd name="connsiteX9" fmla="*/ 0 w 505775"/>
                <a:gd name="connsiteY9" fmla="*/ 28575 h 762000"/>
                <a:gd name="connsiteX10" fmla="*/ 304800 w 505775"/>
                <a:gd name="connsiteY10" fmla="*/ 0 h 762000"/>
                <a:gd name="connsiteX11" fmla="*/ 495300 w 505775"/>
                <a:gd name="connsiteY11" fmla="*/ 4762 h 762000"/>
                <a:gd name="connsiteX12" fmla="*/ 505775 w 505775"/>
                <a:gd name="connsiteY12" fmla="*/ 43815 h 762000"/>
                <a:gd name="connsiteX0" fmla="*/ 385763 w 396238"/>
                <a:gd name="connsiteY0" fmla="*/ 61912 h 762000"/>
                <a:gd name="connsiteX1" fmla="*/ 390526 w 396238"/>
                <a:gd name="connsiteY1" fmla="*/ 742950 h 762000"/>
                <a:gd name="connsiteX2" fmla="*/ 333376 w 396238"/>
                <a:gd name="connsiteY2" fmla="*/ 757237 h 762000"/>
                <a:gd name="connsiteX3" fmla="*/ 276226 w 396238"/>
                <a:gd name="connsiteY3" fmla="*/ 428625 h 762000"/>
                <a:gd name="connsiteX4" fmla="*/ 242888 w 396238"/>
                <a:gd name="connsiteY4" fmla="*/ 762000 h 762000"/>
                <a:gd name="connsiteX5" fmla="*/ 185738 w 396238"/>
                <a:gd name="connsiteY5" fmla="*/ 762000 h 762000"/>
                <a:gd name="connsiteX6" fmla="*/ 176213 w 396238"/>
                <a:gd name="connsiteY6" fmla="*/ 100012 h 762000"/>
                <a:gd name="connsiteX7" fmla="*/ 142876 w 396238"/>
                <a:gd name="connsiteY7" fmla="*/ 95250 h 762000"/>
                <a:gd name="connsiteX8" fmla="*/ 14289 w 396238"/>
                <a:gd name="connsiteY8" fmla="*/ 157162 h 762000"/>
                <a:gd name="connsiteX9" fmla="*/ 0 w 396238"/>
                <a:gd name="connsiteY9" fmla="*/ 109537 h 762000"/>
                <a:gd name="connsiteX10" fmla="*/ 195263 w 396238"/>
                <a:gd name="connsiteY10" fmla="*/ 0 h 762000"/>
                <a:gd name="connsiteX11" fmla="*/ 385763 w 396238"/>
                <a:gd name="connsiteY11" fmla="*/ 4762 h 762000"/>
                <a:gd name="connsiteX12" fmla="*/ 396238 w 396238"/>
                <a:gd name="connsiteY12" fmla="*/ 43815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6238" h="762000">
                  <a:moveTo>
                    <a:pt x="385763" y="61912"/>
                  </a:moveTo>
                  <a:cubicBezTo>
                    <a:pt x="387351" y="288925"/>
                    <a:pt x="388938" y="515937"/>
                    <a:pt x="390526" y="742950"/>
                  </a:cubicBezTo>
                  <a:lnTo>
                    <a:pt x="333376" y="757237"/>
                  </a:lnTo>
                  <a:lnTo>
                    <a:pt x="276226" y="428625"/>
                  </a:lnTo>
                  <a:lnTo>
                    <a:pt x="242888" y="762000"/>
                  </a:lnTo>
                  <a:lnTo>
                    <a:pt x="185738" y="762000"/>
                  </a:lnTo>
                  <a:lnTo>
                    <a:pt x="176213" y="100012"/>
                  </a:lnTo>
                  <a:lnTo>
                    <a:pt x="142876" y="95250"/>
                  </a:lnTo>
                  <a:lnTo>
                    <a:pt x="14289" y="157162"/>
                  </a:lnTo>
                  <a:lnTo>
                    <a:pt x="0" y="109537"/>
                  </a:lnTo>
                  <a:lnTo>
                    <a:pt x="195263" y="0"/>
                  </a:lnTo>
                  <a:lnTo>
                    <a:pt x="385763" y="4762"/>
                  </a:lnTo>
                  <a:lnTo>
                    <a:pt x="396238" y="43815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9" name="椭圆 1098"/>
            <p:cNvSpPr/>
            <p:nvPr/>
          </p:nvSpPr>
          <p:spPr>
            <a:xfrm>
              <a:off x="4394373" y="1827915"/>
              <a:ext cx="153095" cy="13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10" name="组合 1109"/>
            <p:cNvGrpSpPr/>
            <p:nvPr/>
          </p:nvGrpSpPr>
          <p:grpSpPr>
            <a:xfrm>
              <a:off x="4556683" y="1806318"/>
              <a:ext cx="356112" cy="921527"/>
              <a:chOff x="1460310" y="286605"/>
              <a:chExt cx="1460311" cy="4312689"/>
            </a:xfrm>
          </p:grpSpPr>
          <p:sp>
            <p:nvSpPr>
              <p:cNvPr id="1111" name="任意多边形 1110"/>
              <p:cNvSpPr/>
              <p:nvPr/>
            </p:nvSpPr>
            <p:spPr>
              <a:xfrm>
                <a:off x="1460310" y="941694"/>
                <a:ext cx="1460311" cy="3657600"/>
              </a:xfrm>
              <a:custGeom>
                <a:avLst/>
                <a:gdLst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146412 w 1473958"/>
                  <a:gd name="connsiteY11" fmla="*/ 40944 h 3657600"/>
                  <a:gd name="connsiteX12" fmla="*/ 395785 w 1473958"/>
                  <a:gd name="connsiteY12" fmla="*/ 0 h 3657600"/>
                  <a:gd name="connsiteX13" fmla="*/ 109182 w 1473958"/>
                  <a:gd name="connsiteY13" fmla="*/ 204717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09182 w 1473958"/>
                  <a:gd name="connsiteY13" fmla="*/ 204717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09182 w 1473958"/>
                  <a:gd name="connsiteY13" fmla="*/ 204717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09182 w 1473958"/>
                  <a:gd name="connsiteY13" fmla="*/ 204717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50125 w 1473958"/>
                  <a:gd name="connsiteY13" fmla="*/ 136478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405720 w 1473958"/>
                  <a:gd name="connsiteY10" fmla="*/ 191070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50125 w 1473958"/>
                  <a:gd name="connsiteY13" fmla="*/ 136478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59308 w 1460311"/>
                  <a:gd name="connsiteY0" fmla="*/ 3643953 h 3657600"/>
                  <a:gd name="connsiteX1" fmla="*/ 573207 w 1460311"/>
                  <a:gd name="connsiteY1" fmla="*/ 3643953 h 3657600"/>
                  <a:gd name="connsiteX2" fmla="*/ 696037 w 1460311"/>
                  <a:gd name="connsiteY2" fmla="*/ 2088108 h 3657600"/>
                  <a:gd name="connsiteX3" fmla="*/ 859810 w 1460311"/>
                  <a:gd name="connsiteY3" fmla="*/ 3643953 h 3657600"/>
                  <a:gd name="connsiteX4" fmla="*/ 1160061 w 1460311"/>
                  <a:gd name="connsiteY4" fmla="*/ 3657600 h 3657600"/>
                  <a:gd name="connsiteX5" fmla="*/ 1146413 w 1460311"/>
                  <a:gd name="connsiteY5" fmla="*/ 614150 h 3657600"/>
                  <a:gd name="connsiteX6" fmla="*/ 1214652 w 1460311"/>
                  <a:gd name="connsiteY6" fmla="*/ 614150 h 3657600"/>
                  <a:gd name="connsiteX7" fmla="*/ 1241947 w 1460311"/>
                  <a:gd name="connsiteY7" fmla="*/ 1746914 h 3657600"/>
                  <a:gd name="connsiteX8" fmla="*/ 1392073 w 1460311"/>
                  <a:gd name="connsiteY8" fmla="*/ 1733266 h 3657600"/>
                  <a:gd name="connsiteX9" fmla="*/ 1460311 w 1460311"/>
                  <a:gd name="connsiteY9" fmla="*/ 573206 h 3657600"/>
                  <a:gd name="connsiteX10" fmla="*/ 1392073 w 1460311"/>
                  <a:gd name="connsiteY10" fmla="*/ 191070 h 3657600"/>
                  <a:gd name="connsiteX11" fmla="*/ 1078174 w 1460311"/>
                  <a:gd name="connsiteY11" fmla="*/ 1 h 3657600"/>
                  <a:gd name="connsiteX12" fmla="*/ 382138 w 1460311"/>
                  <a:gd name="connsiteY12" fmla="*/ 0 h 3657600"/>
                  <a:gd name="connsiteX13" fmla="*/ 136478 w 1460311"/>
                  <a:gd name="connsiteY13" fmla="*/ 136478 h 3657600"/>
                  <a:gd name="connsiteX14" fmla="*/ 0 w 1460311"/>
                  <a:gd name="connsiteY14" fmla="*/ 504967 h 3657600"/>
                  <a:gd name="connsiteX15" fmla="*/ 40944 w 1460311"/>
                  <a:gd name="connsiteY15" fmla="*/ 1733266 h 3657600"/>
                  <a:gd name="connsiteX16" fmla="*/ 218365 w 1460311"/>
                  <a:gd name="connsiteY16" fmla="*/ 1733266 h 3657600"/>
                  <a:gd name="connsiteX17" fmla="*/ 232013 w 1460311"/>
                  <a:gd name="connsiteY17" fmla="*/ 586854 h 3657600"/>
                  <a:gd name="connsiteX18" fmla="*/ 286604 w 1460311"/>
                  <a:gd name="connsiteY18" fmla="*/ 573206 h 3657600"/>
                  <a:gd name="connsiteX19" fmla="*/ 259308 w 1460311"/>
                  <a:gd name="connsiteY19" fmla="*/ 3643953 h 3657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60311" h="3657600">
                    <a:moveTo>
                      <a:pt x="259308" y="3643953"/>
                    </a:moveTo>
                    <a:lnTo>
                      <a:pt x="573207" y="3643953"/>
                    </a:lnTo>
                    <a:lnTo>
                      <a:pt x="696037" y="2088108"/>
                    </a:lnTo>
                    <a:lnTo>
                      <a:pt x="859810" y="3643953"/>
                    </a:lnTo>
                    <a:lnTo>
                      <a:pt x="1160061" y="3657600"/>
                    </a:lnTo>
                    <a:cubicBezTo>
                      <a:pt x="1155512" y="2643117"/>
                      <a:pt x="1150962" y="1628633"/>
                      <a:pt x="1146413" y="614150"/>
                    </a:cubicBezTo>
                    <a:lnTo>
                      <a:pt x="1214652" y="614150"/>
                    </a:lnTo>
                    <a:lnTo>
                      <a:pt x="1241947" y="1746914"/>
                    </a:lnTo>
                    <a:lnTo>
                      <a:pt x="1392073" y="1733266"/>
                    </a:lnTo>
                    <a:lnTo>
                      <a:pt x="1460311" y="573206"/>
                    </a:lnTo>
                    <a:cubicBezTo>
                      <a:pt x="1448938" y="320723"/>
                      <a:pt x="1455762" y="286604"/>
                      <a:pt x="1392073" y="191070"/>
                    </a:cubicBezTo>
                    <a:cubicBezTo>
                      <a:pt x="1328384" y="95536"/>
                      <a:pt x="1235123" y="36395"/>
                      <a:pt x="1078174" y="1"/>
                    </a:cubicBezTo>
                    <a:lnTo>
                      <a:pt x="382138" y="0"/>
                    </a:lnTo>
                    <a:cubicBezTo>
                      <a:pt x="218365" y="34119"/>
                      <a:pt x="200168" y="52317"/>
                      <a:pt x="136478" y="136478"/>
                    </a:cubicBezTo>
                    <a:cubicBezTo>
                      <a:pt x="72788" y="220639"/>
                      <a:pt x="9099" y="250209"/>
                      <a:pt x="0" y="504967"/>
                    </a:cubicBezTo>
                    <a:lnTo>
                      <a:pt x="40944" y="1733266"/>
                    </a:lnTo>
                    <a:lnTo>
                      <a:pt x="218365" y="1733266"/>
                    </a:lnTo>
                    <a:lnTo>
                      <a:pt x="232013" y="586854"/>
                    </a:lnTo>
                    <a:lnTo>
                      <a:pt x="286604" y="573206"/>
                    </a:lnTo>
                    <a:cubicBezTo>
                      <a:pt x="282055" y="1592239"/>
                      <a:pt x="277505" y="2611272"/>
                      <a:pt x="259308" y="364395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2" name="椭圆 1111"/>
              <p:cNvSpPr/>
              <p:nvPr/>
            </p:nvSpPr>
            <p:spPr>
              <a:xfrm>
                <a:off x="1876567" y="286605"/>
                <a:ext cx="627797" cy="62779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" name="任意多边形 10"/>
            <p:cNvSpPr/>
            <p:nvPr/>
          </p:nvSpPr>
          <p:spPr>
            <a:xfrm>
              <a:off x="4819649" y="1971674"/>
              <a:ext cx="80962" cy="80963"/>
            </a:xfrm>
            <a:custGeom>
              <a:avLst/>
              <a:gdLst>
                <a:gd name="connsiteX0" fmla="*/ 42862 w 80962"/>
                <a:gd name="connsiteY0" fmla="*/ 0 h 80963"/>
                <a:gd name="connsiteX1" fmla="*/ 0 w 80962"/>
                <a:gd name="connsiteY1" fmla="*/ 38100 h 80963"/>
                <a:gd name="connsiteX2" fmla="*/ 38100 w 80962"/>
                <a:gd name="connsiteY2" fmla="*/ 80963 h 80963"/>
                <a:gd name="connsiteX3" fmla="*/ 80962 w 80962"/>
                <a:gd name="connsiteY3" fmla="*/ 33338 h 8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62" h="80963">
                  <a:moveTo>
                    <a:pt x="42862" y="0"/>
                  </a:moveTo>
                  <a:lnTo>
                    <a:pt x="0" y="38100"/>
                  </a:lnTo>
                  <a:lnTo>
                    <a:pt x="38100" y="80963"/>
                  </a:lnTo>
                  <a:lnTo>
                    <a:pt x="80962" y="33338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120018" y="1091532"/>
            <a:ext cx="469505" cy="2315280"/>
            <a:chOff x="6149047" y="1363422"/>
            <a:chExt cx="469505" cy="2315280"/>
          </a:xfrm>
        </p:grpSpPr>
        <p:grpSp>
          <p:nvGrpSpPr>
            <p:cNvPr id="9" name="组合 8"/>
            <p:cNvGrpSpPr/>
            <p:nvPr/>
          </p:nvGrpSpPr>
          <p:grpSpPr>
            <a:xfrm>
              <a:off x="6159679" y="1363422"/>
              <a:ext cx="458873" cy="1050005"/>
              <a:chOff x="6856326" y="1254641"/>
              <a:chExt cx="458873" cy="1050005"/>
            </a:xfrm>
          </p:grpSpPr>
          <p:sp>
            <p:nvSpPr>
              <p:cNvPr id="1105" name="心形 1104"/>
              <p:cNvSpPr/>
              <p:nvPr/>
            </p:nvSpPr>
            <p:spPr>
              <a:xfrm>
                <a:off x="6856326" y="1254641"/>
                <a:ext cx="458873" cy="429458"/>
              </a:xfrm>
              <a:prstGeom prst="heart">
                <a:avLst/>
              </a:prstGeom>
              <a:solidFill>
                <a:srgbClr val="FF0000"/>
              </a:solidFill>
              <a:ln>
                <a:noFill/>
              </a:ln>
              <a:effectLst>
                <a:glow rad="101600">
                  <a:srgbClr val="C00000">
                    <a:alpha val="60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6" name="任意多边形 1105"/>
              <p:cNvSpPr/>
              <p:nvPr/>
            </p:nvSpPr>
            <p:spPr>
              <a:xfrm>
                <a:off x="6932806" y="1619387"/>
                <a:ext cx="305916" cy="685259"/>
              </a:xfrm>
              <a:custGeom>
                <a:avLst/>
                <a:gdLst>
                  <a:gd name="connsiteX0" fmla="*/ 0 w 1446028"/>
                  <a:gd name="connsiteY0" fmla="*/ 0 h 2870791"/>
                  <a:gd name="connsiteX1" fmla="*/ 723014 w 1446028"/>
                  <a:gd name="connsiteY1" fmla="*/ 531628 h 2870791"/>
                  <a:gd name="connsiteX2" fmla="*/ 1446028 w 1446028"/>
                  <a:gd name="connsiteY2" fmla="*/ 0 h 2870791"/>
                  <a:gd name="connsiteX3" fmla="*/ 1435395 w 1446028"/>
                  <a:gd name="connsiteY3" fmla="*/ 2870791 h 2870791"/>
                  <a:gd name="connsiteX4" fmla="*/ 10633 w 1446028"/>
                  <a:gd name="connsiteY4" fmla="*/ 2870791 h 2870791"/>
                  <a:gd name="connsiteX5" fmla="*/ 0 w 1446028"/>
                  <a:gd name="connsiteY5" fmla="*/ 0 h 2870791"/>
                  <a:gd name="connsiteX0" fmla="*/ 0 w 1446028"/>
                  <a:gd name="connsiteY0" fmla="*/ 0 h 2870791"/>
                  <a:gd name="connsiteX1" fmla="*/ 723014 w 1446028"/>
                  <a:gd name="connsiteY1" fmla="*/ 489097 h 2870791"/>
                  <a:gd name="connsiteX2" fmla="*/ 1446028 w 1446028"/>
                  <a:gd name="connsiteY2" fmla="*/ 0 h 2870791"/>
                  <a:gd name="connsiteX3" fmla="*/ 1435395 w 1446028"/>
                  <a:gd name="connsiteY3" fmla="*/ 2870791 h 2870791"/>
                  <a:gd name="connsiteX4" fmla="*/ 10633 w 1446028"/>
                  <a:gd name="connsiteY4" fmla="*/ 2870791 h 2870791"/>
                  <a:gd name="connsiteX5" fmla="*/ 0 w 1446028"/>
                  <a:gd name="connsiteY5" fmla="*/ 0 h 287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6028" h="2870791">
                    <a:moveTo>
                      <a:pt x="0" y="0"/>
                    </a:moveTo>
                    <a:lnTo>
                      <a:pt x="723014" y="489097"/>
                    </a:lnTo>
                    <a:lnTo>
                      <a:pt x="1446028" y="0"/>
                    </a:lnTo>
                    <a:cubicBezTo>
                      <a:pt x="1442484" y="956930"/>
                      <a:pt x="1438939" y="1913861"/>
                      <a:pt x="1435395" y="2870791"/>
                    </a:cubicBezTo>
                    <a:lnTo>
                      <a:pt x="10633" y="2870791"/>
                    </a:lnTo>
                    <a:cubicBezTo>
                      <a:pt x="7089" y="1913861"/>
                      <a:pt x="3544" y="956930"/>
                      <a:pt x="0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7" name="十字形 1106"/>
              <p:cNvSpPr/>
              <p:nvPr/>
            </p:nvSpPr>
            <p:spPr>
              <a:xfrm>
                <a:off x="7142544" y="1283244"/>
                <a:ext cx="147075" cy="147075"/>
              </a:xfrm>
              <a:prstGeom prst="plus">
                <a:avLst>
                  <a:gd name="adj" fmla="val 47222"/>
                </a:avLst>
              </a:prstGeom>
              <a:solidFill>
                <a:schemeClr val="bg1"/>
              </a:solidFill>
              <a:ln w="9525">
                <a:solidFill>
                  <a:schemeClr val="bg1"/>
                </a:solidFill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8" name="组合 1107"/>
            <p:cNvGrpSpPr/>
            <p:nvPr/>
          </p:nvGrpSpPr>
          <p:grpSpPr>
            <a:xfrm>
              <a:off x="6149047" y="2628697"/>
              <a:ext cx="458873" cy="1050005"/>
              <a:chOff x="6856326" y="1254641"/>
              <a:chExt cx="458873" cy="1050005"/>
            </a:xfrm>
          </p:grpSpPr>
          <p:sp>
            <p:nvSpPr>
              <p:cNvPr id="1109" name="心形 1108"/>
              <p:cNvSpPr/>
              <p:nvPr/>
            </p:nvSpPr>
            <p:spPr>
              <a:xfrm>
                <a:off x="6856326" y="1254641"/>
                <a:ext cx="458873" cy="429458"/>
              </a:xfrm>
              <a:prstGeom prst="heart">
                <a:avLst/>
              </a:prstGeom>
              <a:noFill/>
              <a:ln>
                <a:noFill/>
              </a:ln>
              <a:effectLst>
                <a:glow rad="101600">
                  <a:srgbClr val="C00000">
                    <a:alpha val="60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3" name="任意多边形 1112"/>
              <p:cNvSpPr/>
              <p:nvPr/>
            </p:nvSpPr>
            <p:spPr>
              <a:xfrm>
                <a:off x="6932806" y="1619387"/>
                <a:ext cx="305916" cy="685259"/>
              </a:xfrm>
              <a:custGeom>
                <a:avLst/>
                <a:gdLst>
                  <a:gd name="connsiteX0" fmla="*/ 0 w 1446028"/>
                  <a:gd name="connsiteY0" fmla="*/ 0 h 2870791"/>
                  <a:gd name="connsiteX1" fmla="*/ 723014 w 1446028"/>
                  <a:gd name="connsiteY1" fmla="*/ 531628 h 2870791"/>
                  <a:gd name="connsiteX2" fmla="*/ 1446028 w 1446028"/>
                  <a:gd name="connsiteY2" fmla="*/ 0 h 2870791"/>
                  <a:gd name="connsiteX3" fmla="*/ 1435395 w 1446028"/>
                  <a:gd name="connsiteY3" fmla="*/ 2870791 h 2870791"/>
                  <a:gd name="connsiteX4" fmla="*/ 10633 w 1446028"/>
                  <a:gd name="connsiteY4" fmla="*/ 2870791 h 2870791"/>
                  <a:gd name="connsiteX5" fmla="*/ 0 w 1446028"/>
                  <a:gd name="connsiteY5" fmla="*/ 0 h 2870791"/>
                  <a:gd name="connsiteX0" fmla="*/ 0 w 1446028"/>
                  <a:gd name="connsiteY0" fmla="*/ 0 h 2870791"/>
                  <a:gd name="connsiteX1" fmla="*/ 723014 w 1446028"/>
                  <a:gd name="connsiteY1" fmla="*/ 489097 h 2870791"/>
                  <a:gd name="connsiteX2" fmla="*/ 1446028 w 1446028"/>
                  <a:gd name="connsiteY2" fmla="*/ 0 h 2870791"/>
                  <a:gd name="connsiteX3" fmla="*/ 1435395 w 1446028"/>
                  <a:gd name="connsiteY3" fmla="*/ 2870791 h 2870791"/>
                  <a:gd name="connsiteX4" fmla="*/ 10633 w 1446028"/>
                  <a:gd name="connsiteY4" fmla="*/ 2870791 h 2870791"/>
                  <a:gd name="connsiteX5" fmla="*/ 0 w 1446028"/>
                  <a:gd name="connsiteY5" fmla="*/ 0 h 287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6028" h="2870791">
                    <a:moveTo>
                      <a:pt x="0" y="0"/>
                    </a:moveTo>
                    <a:lnTo>
                      <a:pt x="723014" y="489097"/>
                    </a:lnTo>
                    <a:lnTo>
                      <a:pt x="1446028" y="0"/>
                    </a:lnTo>
                    <a:cubicBezTo>
                      <a:pt x="1442484" y="956930"/>
                      <a:pt x="1438939" y="1913861"/>
                      <a:pt x="1435395" y="2870791"/>
                    </a:cubicBezTo>
                    <a:lnTo>
                      <a:pt x="10633" y="2870791"/>
                    </a:lnTo>
                    <a:cubicBezTo>
                      <a:pt x="7089" y="1913861"/>
                      <a:pt x="3544" y="95693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4" name="十字形 1113"/>
              <p:cNvSpPr/>
              <p:nvPr/>
            </p:nvSpPr>
            <p:spPr>
              <a:xfrm>
                <a:off x="7142544" y="1283244"/>
                <a:ext cx="147075" cy="147075"/>
              </a:xfrm>
              <a:prstGeom prst="plus">
                <a:avLst>
                  <a:gd name="adj" fmla="val 47222"/>
                </a:avLst>
              </a:prstGeom>
              <a:noFill/>
              <a:ln w="9525"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00" name="组合 1099"/>
          <p:cNvGrpSpPr/>
          <p:nvPr/>
        </p:nvGrpSpPr>
        <p:grpSpPr>
          <a:xfrm>
            <a:off x="5641346" y="997266"/>
            <a:ext cx="458873" cy="1158950"/>
            <a:chOff x="3668232" y="1786268"/>
            <a:chExt cx="829339" cy="2094617"/>
          </a:xfrm>
        </p:grpSpPr>
        <p:sp>
          <p:nvSpPr>
            <p:cNvPr id="1101" name="心形 1100"/>
            <p:cNvSpPr/>
            <p:nvPr/>
          </p:nvSpPr>
          <p:spPr>
            <a:xfrm>
              <a:off x="3668232" y="1786268"/>
              <a:ext cx="829339" cy="776177"/>
            </a:xfrm>
            <a:prstGeom prst="heart">
              <a:avLst/>
            </a:prstGeom>
            <a:solidFill>
              <a:srgbClr val="C00000"/>
            </a:solidFill>
            <a:ln>
              <a:noFill/>
            </a:ln>
            <a:effectLst>
              <a:glow rad="101600">
                <a:srgbClr val="C00000">
                  <a:alpha val="6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2" name="任意多边形 1101"/>
            <p:cNvSpPr/>
            <p:nvPr/>
          </p:nvSpPr>
          <p:spPr>
            <a:xfrm>
              <a:off x="3806455" y="2445488"/>
              <a:ext cx="552894" cy="1435397"/>
            </a:xfrm>
            <a:custGeom>
              <a:avLst/>
              <a:gdLst>
                <a:gd name="connsiteX0" fmla="*/ 0 w 1446028"/>
                <a:gd name="connsiteY0" fmla="*/ 0 h 2870791"/>
                <a:gd name="connsiteX1" fmla="*/ 723014 w 1446028"/>
                <a:gd name="connsiteY1" fmla="*/ 531628 h 2870791"/>
                <a:gd name="connsiteX2" fmla="*/ 1446028 w 1446028"/>
                <a:gd name="connsiteY2" fmla="*/ 0 h 2870791"/>
                <a:gd name="connsiteX3" fmla="*/ 1435395 w 1446028"/>
                <a:gd name="connsiteY3" fmla="*/ 2870791 h 2870791"/>
                <a:gd name="connsiteX4" fmla="*/ 10633 w 1446028"/>
                <a:gd name="connsiteY4" fmla="*/ 2870791 h 2870791"/>
                <a:gd name="connsiteX5" fmla="*/ 0 w 1446028"/>
                <a:gd name="connsiteY5" fmla="*/ 0 h 2870791"/>
                <a:gd name="connsiteX0" fmla="*/ 0 w 1446028"/>
                <a:gd name="connsiteY0" fmla="*/ 0 h 2870791"/>
                <a:gd name="connsiteX1" fmla="*/ 723014 w 1446028"/>
                <a:gd name="connsiteY1" fmla="*/ 489097 h 2870791"/>
                <a:gd name="connsiteX2" fmla="*/ 1446028 w 1446028"/>
                <a:gd name="connsiteY2" fmla="*/ 0 h 2870791"/>
                <a:gd name="connsiteX3" fmla="*/ 1435395 w 1446028"/>
                <a:gd name="connsiteY3" fmla="*/ 2870791 h 2870791"/>
                <a:gd name="connsiteX4" fmla="*/ 10633 w 1446028"/>
                <a:gd name="connsiteY4" fmla="*/ 2870791 h 2870791"/>
                <a:gd name="connsiteX5" fmla="*/ 0 w 1446028"/>
                <a:gd name="connsiteY5" fmla="*/ 0 h 287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028" h="2870791">
                  <a:moveTo>
                    <a:pt x="0" y="0"/>
                  </a:moveTo>
                  <a:lnTo>
                    <a:pt x="723014" y="489097"/>
                  </a:lnTo>
                  <a:lnTo>
                    <a:pt x="1446028" y="0"/>
                  </a:lnTo>
                  <a:cubicBezTo>
                    <a:pt x="1442484" y="956930"/>
                    <a:pt x="1438939" y="1913861"/>
                    <a:pt x="1435395" y="2870791"/>
                  </a:cubicBezTo>
                  <a:lnTo>
                    <a:pt x="10633" y="2870791"/>
                  </a:lnTo>
                  <a:cubicBezTo>
                    <a:pt x="7089" y="1913861"/>
                    <a:pt x="3544" y="956930"/>
                    <a:pt x="0" y="0"/>
                  </a:cubicBez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3" name="十字形 1102"/>
            <p:cNvSpPr/>
            <p:nvPr/>
          </p:nvSpPr>
          <p:spPr>
            <a:xfrm>
              <a:off x="3954918" y="2798803"/>
              <a:ext cx="265814" cy="265815"/>
            </a:xfrm>
            <a:prstGeom prst="plus">
              <a:avLst>
                <a:gd name="adj" fmla="val 47222"/>
              </a:avLst>
            </a:prstGeom>
            <a:solidFill>
              <a:schemeClr val="bg1"/>
            </a:solidFill>
            <a:ln w="12700">
              <a:solidFill>
                <a:schemeClr val="bg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心形 20"/>
          <p:cNvSpPr/>
          <p:nvPr/>
        </p:nvSpPr>
        <p:spPr>
          <a:xfrm>
            <a:off x="5995572" y="1007899"/>
            <a:ext cx="285399" cy="212650"/>
          </a:xfrm>
          <a:prstGeom prst="heart">
            <a:avLst/>
          </a:prstGeom>
          <a:solidFill>
            <a:srgbClr val="FF00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15" name="TextBox 1114"/>
          <p:cNvSpPr txBox="1"/>
          <p:nvPr/>
        </p:nvSpPr>
        <p:spPr>
          <a:xfrm>
            <a:off x="922170" y="1007896"/>
            <a:ext cx="319831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结识了几位一辈子的</a:t>
            </a:r>
            <a:r>
              <a:rPr lang="zh-CN" altLang="en-US" sz="2000" b="1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朋友</a:t>
            </a:r>
            <a:endParaRPr lang="en-US" altLang="zh-CN" sz="2000" b="1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16" name="TextBox 1115"/>
          <p:cNvSpPr txBox="1"/>
          <p:nvPr/>
        </p:nvSpPr>
        <p:spPr>
          <a:xfrm>
            <a:off x="900907" y="1613951"/>
            <a:ext cx="292900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还有那若隐若现的</a:t>
            </a:r>
            <a:r>
              <a:rPr lang="zh-CN" altLang="en-US" sz="2000" b="1" spc="300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爱情</a:t>
            </a:r>
            <a:endParaRPr lang="zh-CN" altLang="en-US" sz="2000" b="1" spc="300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98397321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2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0" presetClass="path" presetSubtype="0" accel="39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 0 L -0.27917 -0.57055 " pathEditMode="relative" ptsTypes="AA">
                                      <p:cBhvr>
                                        <p:cTn id="95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6" presetID="8" presetClass="emph" presetSubtype="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43200000">
                                      <p:cBhvr>
                                        <p:cTn id="9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6" presetClass="emph" presetSubtype="0" fill="hold" grpId="3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99" dur="2000" fill="hold"/>
                                        <p:tgtEl>
                                          <p:spTgt spid="109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45" presetClass="exit" presetSubtype="0" fill="hold" grpId="4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2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3250"/>
                            </p:stCondLst>
                            <p:childTnLst>
                              <p:par>
                                <p:cTn id="10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750"/>
                            </p:stCondLst>
                            <p:childTnLst>
                              <p:par>
                                <p:cTn id="11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1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1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1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1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1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1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5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1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" dur="5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" dur="5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8" dur="5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1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5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1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0" dur="5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6" dur="5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5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8" dur="5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2" dur="100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4" dur="50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8" dur="1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0" dur="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4" dur="1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6" dur="5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0" dur="1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2" dur="5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1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8" dur="5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0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0" dur="5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4" dur="1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6" dur="5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0" dur="1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0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2" dur="5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6" dur="1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0" presetClass="exit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8" dur="5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2" dur="1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4" dur="5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8" dur="1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0" presetClass="exit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0" dur="5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4" dur="1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0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6" dur="5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0" dur="1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0" presetClass="exit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2" dur="5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6" dur="10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0" presetClass="exit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0" presetClass="entr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2" dur="100"/>
                                        <p:tgtEl>
                                          <p:spTgt spid="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4" dur="50"/>
                                        <p:tgtEl>
                                          <p:spTgt spid="8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8" dur="1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0" presetClass="exit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0" dur="5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0" presetClass="entr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4" dur="1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0" presetClass="exit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6" dur="5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0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0" dur="100"/>
                                        <p:tgtEl>
                                          <p:spTgt spid="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0" presetClass="exit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2" dur="50"/>
                                        <p:tgtEl>
                                          <p:spTgt spid="8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0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6" dur="100"/>
                                        <p:tgtEl>
                                          <p:spTgt spid="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10" presetClass="exit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8" dur="50"/>
                                        <p:tgtEl>
                                          <p:spTgt spid="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0" presetClass="entr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2" dur="1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4" dur="5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8" dur="100"/>
                                        <p:tgtEl>
                                          <p:spTgt spid="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10" presetClass="exit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0" dur="50"/>
                                        <p:tgtEl>
                                          <p:spTgt spid="8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2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4" dur="100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10" presetClass="exit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6" dur="50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0" dur="1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10" presetClass="exit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0" presetClass="entr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6" dur="100"/>
                                        <p:tgtEl>
                                          <p:spTgt spid="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10" presetClass="exit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8" dur="50"/>
                                        <p:tgtEl>
                                          <p:spTgt spid="9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0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2" dur="100"/>
                                        <p:tgtEl>
                                          <p:spTgt spid="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4" dur="50"/>
                                        <p:tgtEl>
                                          <p:spTgt spid="9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0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8" dur="100"/>
                                        <p:tgtEl>
                                          <p:spTgt spid="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10" presetClass="exit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0" dur="50"/>
                                        <p:tgtEl>
                                          <p:spTgt spid="9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4" dur="100"/>
                                        <p:tgtEl>
                                          <p:spTgt spid="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10" presetClass="exit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6" dur="50"/>
                                        <p:tgtEl>
                                          <p:spTgt spid="9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0" dur="100"/>
                                        <p:tgtEl>
                                          <p:spTgt spid="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10" presetClass="exit" presetSubtype="0" fill="hold" nodeType="withEffect">
                                  <p:stCondLst>
                                    <p:cond delay="588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2" dur="50"/>
                                        <p:tgtEl>
                                          <p:spTgt spid="9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0" presetClass="entr" presetSubtype="0" fill="hold" nodeType="withEffect">
                                  <p:stCondLst>
                                    <p:cond delay="588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6" dur="1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10" presetClass="exit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8" dur="5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0" presetClass="entr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2" dur="100"/>
                                        <p:tgtEl>
                                          <p:spTgt spid="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4" dur="50"/>
                                        <p:tgtEl>
                                          <p:spTgt spid="9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8" dur="1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10" presetClass="exit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0" dur="5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0" presetClass="entr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4" dur="100"/>
                                        <p:tgtEl>
                                          <p:spTgt spid="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10" presetClass="exit" presetSubtype="0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"/>
                                        <p:tgtEl>
                                          <p:spTgt spid="9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0" presetClass="entr" presetSubtype="0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0" dur="100"/>
                                        <p:tgtEl>
                                          <p:spTgt spid="1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10" presetClass="exit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2" dur="50"/>
                                        <p:tgtEl>
                                          <p:spTgt spid="10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0" presetClass="entr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6" dur="100"/>
                                        <p:tgtEl>
                                          <p:spTgt spid="1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10" presetClass="exit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8" dur="50"/>
                                        <p:tgtEl>
                                          <p:spTgt spid="10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0" presetClass="entr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2" dur="1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10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4" dur="5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0" presetClass="entr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8" dur="1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10" presetClass="exit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0" dur="5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0" presetClass="entr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4" dur="1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10" presetClass="exit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6" dur="5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0" presetClass="entr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0" dur="1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10" presetClass="exit" presetSubtype="0" fill="hold" nodeType="withEffect">
                                  <p:stCondLst>
                                    <p:cond delay="6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2" dur="5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0" presetClass="entr" presetSubtype="0" fill="hold" nodeType="withEffect">
                                  <p:stCondLst>
                                    <p:cond delay="680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6" dur="100"/>
                                        <p:tgtEl>
                                          <p:spTgt spid="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10" presetClass="exit" presetSubtype="0" fill="hold" nodeType="withEffect">
                                  <p:stCondLst>
                                    <p:cond delay="6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8" dur="50"/>
                                        <p:tgtEl>
                                          <p:spTgt spid="1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0" presetClass="entr" presetSubtype="0" fill="hold" nodeType="withEffect">
                                  <p:stCondLst>
                                    <p:cond delay="690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2" dur="100"/>
                                        <p:tgtEl>
                                          <p:spTgt spid="1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10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4" dur="50"/>
                                        <p:tgtEl>
                                          <p:spTgt spid="10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8" dur="100"/>
                                        <p:tgtEl>
                                          <p:spTgt spid="1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40" dur="25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4" dur="1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7" dur="150"/>
                                        <p:tgtEl>
                                          <p:spTgt spid="1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14" presetClass="entr" presetSubtype="5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50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3" dur="100"/>
                                        <p:tgtEl>
                                          <p:spTgt spid="1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14" presetClass="entr" presetSubtype="5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56" dur="250"/>
                                        <p:tgtEl>
                                          <p:spTgt spid="1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14" presetClass="entr" presetSubtype="5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59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8" presetClass="emph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Rot by="-600000">
                                      <p:cBhvr>
                                        <p:cTn id="5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2" presetID="53" presetClass="entr" presetSubtype="16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7" presetID="6" presetClass="emph" presetSubtype="0" fill="hold" grpId="1" nodeType="withEffect">
                                  <p:stCondLst>
                                    <p:cond delay="6250"/>
                                  </p:stCondLst>
                                  <p:childTnLst>
                                    <p:animScale>
                                      <p:cBhvr>
                                        <p:cTn id="568" dur="500" fill="hold"/>
                                        <p:tgtEl>
                                          <p:spTgt spid="21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569" presetID="10" presetClass="exit" presetSubtype="0" fill="hold" grpId="2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0" presetClass="path" presetSubtype="0" fill="hold" grpId="3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0 0 L -0.07205 -0.2375 " pathEditMode="relative" ptsTypes="AA">
                                      <p:cBhvr>
                                        <p:cTn id="57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 animBg="1"/>
      <p:bldP spid="109" grpId="1" animBg="1"/>
      <p:bldP spid="109" grpId="2" animBg="1"/>
      <p:bldP spid="109" grpId="3" animBg="1"/>
      <p:bldP spid="109" grpId="4" animBg="1"/>
      <p:bldP spid="287" grpId="0"/>
      <p:bldP spid="287" grpId="1"/>
      <p:bldP spid="3" grpId="0"/>
      <p:bldP spid="21" grpId="0" animBg="1"/>
      <p:bldP spid="21" grpId="1" animBg="1"/>
      <p:bldP spid="21" grpId="2" animBg="1"/>
      <p:bldP spid="21" grpId="3" animBg="1"/>
      <p:bldP spid="1115" grpId="0"/>
      <p:bldP spid="111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" name="Group 2"/>
          <p:cNvGrpSpPr>
            <a:grpSpLocks/>
          </p:cNvGrpSpPr>
          <p:nvPr/>
        </p:nvGrpSpPr>
        <p:grpSpPr bwMode="auto">
          <a:xfrm>
            <a:off x="-13174663" y="4552866"/>
            <a:ext cx="26357263" cy="358775"/>
            <a:chOff x="0" y="0"/>
            <a:chExt cx="7628" cy="285"/>
          </a:xfrm>
        </p:grpSpPr>
        <p:sp>
          <p:nvSpPr>
            <p:cNvPr id="819" name="Freeform 43"/>
            <p:cNvSpPr>
              <a:spLocks/>
            </p:cNvSpPr>
            <p:nvPr/>
          </p:nvSpPr>
          <p:spPr bwMode="auto">
            <a:xfrm>
              <a:off x="0" y="0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0" name="Freeform 173"/>
            <p:cNvSpPr>
              <a:spLocks/>
            </p:cNvSpPr>
            <p:nvPr/>
          </p:nvSpPr>
          <p:spPr bwMode="auto">
            <a:xfrm>
              <a:off x="1908" y="2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1" name="Freeform 174"/>
            <p:cNvSpPr>
              <a:spLocks/>
            </p:cNvSpPr>
            <p:nvPr/>
          </p:nvSpPr>
          <p:spPr bwMode="auto">
            <a:xfrm>
              <a:off x="3815" y="6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2" name="Freeform 175"/>
            <p:cNvSpPr>
              <a:spLocks/>
            </p:cNvSpPr>
            <p:nvPr/>
          </p:nvSpPr>
          <p:spPr bwMode="auto">
            <a:xfrm>
              <a:off x="5723" y="8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10" name="Group 8"/>
          <p:cNvGrpSpPr>
            <a:grpSpLocks/>
          </p:cNvGrpSpPr>
          <p:nvPr/>
        </p:nvGrpSpPr>
        <p:grpSpPr bwMode="auto">
          <a:xfrm>
            <a:off x="-8695213" y="4663904"/>
            <a:ext cx="18317678" cy="192505"/>
            <a:chOff x="0" y="0"/>
            <a:chExt cx="7628" cy="285"/>
          </a:xfrm>
        </p:grpSpPr>
        <p:sp>
          <p:nvSpPr>
            <p:cNvPr id="811" name="Freeform 195"/>
            <p:cNvSpPr>
              <a:spLocks/>
            </p:cNvSpPr>
            <p:nvPr/>
          </p:nvSpPr>
          <p:spPr bwMode="auto">
            <a:xfrm>
              <a:off x="0" y="0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2" name="Freeform 196"/>
            <p:cNvSpPr>
              <a:spLocks/>
            </p:cNvSpPr>
            <p:nvPr/>
          </p:nvSpPr>
          <p:spPr bwMode="auto">
            <a:xfrm>
              <a:off x="1908" y="2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3" name="Freeform 197"/>
            <p:cNvSpPr>
              <a:spLocks/>
            </p:cNvSpPr>
            <p:nvPr/>
          </p:nvSpPr>
          <p:spPr bwMode="auto">
            <a:xfrm>
              <a:off x="3815" y="6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4" name="Freeform 198"/>
            <p:cNvSpPr>
              <a:spLocks/>
            </p:cNvSpPr>
            <p:nvPr/>
          </p:nvSpPr>
          <p:spPr bwMode="auto">
            <a:xfrm>
              <a:off x="5723" y="8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32" name="矩形 131"/>
          <p:cNvSpPr/>
          <p:nvPr/>
        </p:nvSpPr>
        <p:spPr>
          <a:xfrm>
            <a:off x="-1046644" y="4372768"/>
            <a:ext cx="5582653" cy="1106905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" name="直接连接符 1"/>
          <p:cNvCxnSpPr/>
          <p:nvPr/>
        </p:nvCxnSpPr>
        <p:spPr>
          <a:xfrm>
            <a:off x="0" y="5003320"/>
            <a:ext cx="914400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0" y="4097923"/>
            <a:ext cx="240923" cy="918212"/>
            <a:chOff x="2221287" y="2126619"/>
            <a:chExt cx="240923" cy="918212"/>
          </a:xfrm>
        </p:grpSpPr>
        <p:grpSp>
          <p:nvGrpSpPr>
            <p:cNvPr id="4" name="组合 3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2" name="直接连接符 1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任意多边形 1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" name="直接连接符 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" name="任意多边形 1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" name="任意多边形 5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椭圆 6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1551" y="4116912"/>
            <a:ext cx="215985" cy="918212"/>
            <a:chOff x="2627223" y="2121857"/>
            <a:chExt cx="215985" cy="918212"/>
          </a:xfrm>
        </p:grpSpPr>
        <p:grpSp>
          <p:nvGrpSpPr>
            <p:cNvPr id="15" name="组合 14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23" name="直接连接符 2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任意多边形 2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21" name="直接连接符 2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" name="任意多边形 2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" name="任意多边形 16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椭圆 17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43392" y="4117180"/>
            <a:ext cx="216002" cy="918212"/>
            <a:chOff x="3093948" y="2145670"/>
            <a:chExt cx="216002" cy="918212"/>
          </a:xfrm>
        </p:grpSpPr>
        <p:grpSp>
          <p:nvGrpSpPr>
            <p:cNvPr id="26" name="组合 25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4" name="直接连接符 3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任意多边形 3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2" name="直接连接符 3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" name="任意多边形 3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" name="椭圆 27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126729" y="4120897"/>
            <a:ext cx="347408" cy="913449"/>
            <a:chOff x="3457845" y="2159958"/>
            <a:chExt cx="347408" cy="913449"/>
          </a:xfrm>
        </p:grpSpPr>
        <p:grpSp>
          <p:nvGrpSpPr>
            <p:cNvPr id="37" name="组合 36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5" name="直接连接符 4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任意多边形 4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3" name="直接连接符 4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任意多边形 4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9" name="椭圆 38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333126" y="4108700"/>
            <a:ext cx="240923" cy="918212"/>
            <a:chOff x="2221287" y="2126619"/>
            <a:chExt cx="240923" cy="918212"/>
          </a:xfrm>
        </p:grpSpPr>
        <p:grpSp>
          <p:nvGrpSpPr>
            <p:cNvPr id="48" name="组合 47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56" name="直接连接符 5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任意多边形 5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" name="组合 48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54" name="直接连接符 5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任意多边形 5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" name="任意多边形 49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椭圆 50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406073" y="4103938"/>
            <a:ext cx="215985" cy="918212"/>
            <a:chOff x="2627223" y="2121857"/>
            <a:chExt cx="215985" cy="918212"/>
          </a:xfrm>
        </p:grpSpPr>
        <p:grpSp>
          <p:nvGrpSpPr>
            <p:cNvPr id="59" name="组合 58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67" name="直接连接符 6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任意多边形 6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0" name="组合 59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65" name="直接连接符 6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任意多边形 6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1" name="任意多边形 60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椭圆 61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481667" y="4122465"/>
            <a:ext cx="216002" cy="918212"/>
            <a:chOff x="3093948" y="2145670"/>
            <a:chExt cx="216002" cy="918212"/>
          </a:xfrm>
        </p:grpSpPr>
        <p:grpSp>
          <p:nvGrpSpPr>
            <p:cNvPr id="70" name="组合 69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78" name="直接连接符 7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" name="任意多边形 7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76" name="直接连接符 7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" name="任意多边形 7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2" name="椭圆 71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470290" y="4131468"/>
            <a:ext cx="347408" cy="913449"/>
            <a:chOff x="3457845" y="2159958"/>
            <a:chExt cx="347408" cy="913449"/>
          </a:xfrm>
        </p:grpSpPr>
        <p:grpSp>
          <p:nvGrpSpPr>
            <p:cNvPr id="81" name="组合 80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89" name="直接连接符 8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任意多边形 8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2" name="组合 81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87" name="直接连接符 8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任意多边形 8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3" name="椭圆 82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 83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676687" y="4113985"/>
            <a:ext cx="240923" cy="918212"/>
            <a:chOff x="2221287" y="2126619"/>
            <a:chExt cx="240923" cy="918212"/>
          </a:xfrm>
        </p:grpSpPr>
        <p:grpSp>
          <p:nvGrpSpPr>
            <p:cNvPr id="92" name="组合 91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0" name="直接连接符 9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任意多边形 10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3" name="组合 92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98" name="直接连接符 9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任意多边形 9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4" name="任意多边形 93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椭圆 94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任意多边形 95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765491" y="4119794"/>
            <a:ext cx="215985" cy="918212"/>
            <a:chOff x="2627223" y="2121857"/>
            <a:chExt cx="215985" cy="918212"/>
          </a:xfrm>
        </p:grpSpPr>
        <p:grpSp>
          <p:nvGrpSpPr>
            <p:cNvPr id="103" name="组合 102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11" name="直接连接符 11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" name="任意多边形 11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4" name="组合 103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9" name="直接连接符 10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任意多边形 10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5" name="任意多边形 104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椭圆 105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834759" y="4117026"/>
            <a:ext cx="216002" cy="918212"/>
            <a:chOff x="3093948" y="2145670"/>
            <a:chExt cx="216002" cy="918212"/>
          </a:xfrm>
        </p:grpSpPr>
        <p:grpSp>
          <p:nvGrpSpPr>
            <p:cNvPr id="114" name="组合 113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22" name="直接连接符 12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任意多边形 12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5" name="组合 114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20" name="直接连接符 11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任意多边形 12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6" name="椭圆 115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935496" y="216195"/>
            <a:ext cx="1441420" cy="7439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走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进高中</a:t>
            </a:r>
            <a:endParaRPr lang="en-US" altLang="zh-CN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923244" y="854149"/>
            <a:ext cx="17620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飞夺</a:t>
            </a:r>
            <a:r>
              <a:rPr lang="zh-CN" altLang="en-US" sz="2400" b="1" spc="300" dirty="0" smtClean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独木桥</a:t>
            </a:r>
            <a:endParaRPr lang="zh-CN" altLang="en-US" sz="2400" b="1" spc="300" dirty="0">
              <a:solidFill>
                <a:srgbClr val="FFC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1371431" y="784575"/>
            <a:ext cx="248016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zh-CN" altLang="en-US" sz="2400" b="1" spc="300" dirty="0" smtClean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荣耀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和</a:t>
            </a:r>
            <a:r>
              <a:rPr lang="zh-CN" altLang="en-US" sz="2800" spc="300" dirty="0" smtClean="0">
                <a:latin typeface="迷你霹雳体" pitchFamily="33" charset="-122"/>
                <a:ea typeface="迷你霹雳体" pitchFamily="33" charset="-122"/>
              </a:rPr>
              <a:t>灾难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中</a:t>
            </a:r>
            <a:endParaRPr lang="en-US" altLang="zh-CN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27" name="图片 126"/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22" b="60532" l="18000" r="72889">
                        <a14:foregroundMark x1="32889" y1="52352" x2="51111" y2="44581"/>
                        <a14:foregroundMark x1="57778" y1="23517" x2="65556" y2="41922"/>
                        <a14:foregroundMark x1="49333" y1="23517" x2="49556" y2="26585"/>
                        <a14:foregroundMark x1="34444" y1="17382" x2="59556" y2="16155"/>
                        <a14:foregroundMark x1="37778" y1="20245" x2="49333" y2="33129"/>
                        <a14:foregroundMark x1="32667" y1="32515" x2="44000" y2="40286"/>
                        <a14:foregroundMark x1="36444" y1="30061" x2="40000" y2="32515"/>
                        <a14:foregroundMark x1="41778" y1="42536" x2="47111" y2="40286"/>
                        <a14:foregroundMark x1="44000" y1="20654" x2="49556" y2="19018"/>
                        <a14:foregroundMark x1="45778" y1="24540" x2="48444" y2="29448"/>
                        <a14:foregroundMark x1="52444" y1="34356" x2="59111" y2="43149"/>
                        <a14:foregroundMark x1="50222" y1="58282" x2="57111" y2="45808"/>
                        <a14:foregroundMark x1="47556" y1="10838" x2="49333" y2="11452"/>
                        <a14:foregroundMark x1="58889" y1="16155" x2="62667" y2="13497"/>
                        <a14:foregroundMark x1="30444" y1="28221" x2="30889" y2="35992"/>
                        <a14:foregroundMark x1="47556" y1="56646" x2="47556" y2="56646"/>
                        <a14:foregroundMark x1="46000" y1="56851" x2="56667" y2="57873"/>
                        <a14:foregroundMark x1="61333" y1="10838" x2="65111" y2="177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0080" t="1717" r="31588" b="37531"/>
          <a:stretch/>
        </p:blipFill>
        <p:spPr>
          <a:xfrm>
            <a:off x="1775469" y="1396410"/>
            <a:ext cx="512421" cy="882502"/>
          </a:xfrm>
          <a:prstGeom prst="rect">
            <a:avLst/>
          </a:prstGeom>
        </p:spPr>
      </p:pic>
      <p:sp>
        <p:nvSpPr>
          <p:cNvPr id="129" name="TextBox 128"/>
          <p:cNvSpPr txBox="1"/>
          <p:nvPr/>
        </p:nvSpPr>
        <p:spPr>
          <a:xfrm>
            <a:off x="2402388" y="1558505"/>
            <a:ext cx="1302589" cy="508310"/>
          </a:xfrm>
          <a:prstGeom prst="rect">
            <a:avLst/>
          </a:prstGeom>
          <a:noFill/>
        </p:spPr>
        <p:txBody>
          <a:bodyPr wrap="square" rtlCol="0">
            <a:prstTxWarp prst="textPlain">
              <a:avLst/>
            </a:prstTxWarp>
            <a:spAutoFit/>
          </a:bodyPr>
          <a:lstStyle/>
          <a:p>
            <a:r>
              <a:rPr lang="en-US" altLang="zh-CN" sz="2800" dirty="0" smtClean="0">
                <a:solidFill>
                  <a:srgbClr val="FF0000"/>
                </a:solidFill>
                <a:latin typeface="迷你霹雳体" pitchFamily="33" charset="-122"/>
                <a:ea typeface="迷你霹雳体" pitchFamily="33" charset="-122"/>
              </a:rPr>
              <a:t>5.12</a:t>
            </a:r>
            <a:endParaRPr lang="zh-CN" altLang="en-US" sz="2800" dirty="0">
              <a:solidFill>
                <a:srgbClr val="FF0000"/>
              </a:solidFill>
              <a:latin typeface="迷你霹雳体" pitchFamily="33" charset="-122"/>
              <a:ea typeface="迷你霹雳体" pitchFamily="33" charset="-122"/>
            </a:endParaRPr>
          </a:p>
        </p:txBody>
      </p:sp>
      <p:sp>
        <p:nvSpPr>
          <p:cNvPr id="130" name="任意多边形 129"/>
          <p:cNvSpPr/>
          <p:nvPr/>
        </p:nvSpPr>
        <p:spPr>
          <a:xfrm>
            <a:off x="0" y="4201064"/>
            <a:ext cx="9152626" cy="802257"/>
          </a:xfrm>
          <a:custGeom>
            <a:avLst/>
            <a:gdLst>
              <a:gd name="connsiteX0" fmla="*/ 0 w 9152626"/>
              <a:gd name="connsiteY0" fmla="*/ 802257 h 802257"/>
              <a:gd name="connsiteX1" fmla="*/ 4546121 w 9152626"/>
              <a:gd name="connsiteY1" fmla="*/ 802257 h 802257"/>
              <a:gd name="connsiteX2" fmla="*/ 4546121 w 9152626"/>
              <a:gd name="connsiteY2" fmla="*/ 0 h 802257"/>
              <a:gd name="connsiteX3" fmla="*/ 9152626 w 9152626"/>
              <a:gd name="connsiteY3" fmla="*/ 0 h 80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2626" h="802257">
                <a:moveTo>
                  <a:pt x="0" y="802257"/>
                </a:moveTo>
                <a:lnTo>
                  <a:pt x="4546121" y="802257"/>
                </a:lnTo>
                <a:lnTo>
                  <a:pt x="4546121" y="0"/>
                </a:lnTo>
                <a:lnTo>
                  <a:pt x="9152626" y="0"/>
                </a:lnTo>
              </a:path>
            </a:pathLst>
          </a:cu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1" name="组合 240"/>
          <p:cNvGrpSpPr/>
          <p:nvPr/>
        </p:nvGrpSpPr>
        <p:grpSpPr>
          <a:xfrm>
            <a:off x="924194" y="4134165"/>
            <a:ext cx="215985" cy="918212"/>
            <a:chOff x="2627223" y="2121857"/>
            <a:chExt cx="215985" cy="918212"/>
          </a:xfrm>
        </p:grpSpPr>
        <p:grpSp>
          <p:nvGrpSpPr>
            <p:cNvPr id="242" name="组合 24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250" name="直接连接符 24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1" name="任意多边形 25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43" name="组合 24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248" name="直接连接符 24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9" name="任意多边形 24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44" name="任意多边形 24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椭圆 24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" name="任意多边形 24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1006035" y="4134433"/>
            <a:ext cx="216002" cy="918212"/>
            <a:chOff x="3093948" y="2145670"/>
            <a:chExt cx="216002" cy="918212"/>
          </a:xfrm>
        </p:grpSpPr>
        <p:grpSp>
          <p:nvGrpSpPr>
            <p:cNvPr id="253" name="组合 25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261" name="直接连接符 26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" name="任意多边形 26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54" name="组合 25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259" name="直接连接符 25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0" name="任意多边形 25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55" name="椭圆 25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任意多边形 25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" name="组合 262"/>
          <p:cNvGrpSpPr/>
          <p:nvPr/>
        </p:nvGrpSpPr>
        <p:grpSpPr>
          <a:xfrm>
            <a:off x="989372" y="4138150"/>
            <a:ext cx="347408" cy="913449"/>
            <a:chOff x="3457845" y="2159958"/>
            <a:chExt cx="347408" cy="913449"/>
          </a:xfrm>
        </p:grpSpPr>
        <p:grpSp>
          <p:nvGrpSpPr>
            <p:cNvPr id="264" name="组合 26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272" name="直接连接符 27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3" name="任意多边形 27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270" name="直接连接符 26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1" name="任意多边形 27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66" name="椭圆 26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任意多边形 26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195769" y="4125953"/>
            <a:ext cx="240923" cy="918212"/>
            <a:chOff x="2221287" y="2126619"/>
            <a:chExt cx="240923" cy="918212"/>
          </a:xfrm>
        </p:grpSpPr>
        <p:grpSp>
          <p:nvGrpSpPr>
            <p:cNvPr id="275" name="组合 27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283" name="直接连接符 28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4" name="任意多边形 28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76" name="组合 27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281" name="直接连接符 28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2" name="任意多边形 28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77" name="任意多边形 27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椭圆 27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任意多边形 27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268716" y="4121191"/>
            <a:ext cx="215985" cy="918212"/>
            <a:chOff x="2627223" y="2121857"/>
            <a:chExt cx="215985" cy="918212"/>
          </a:xfrm>
        </p:grpSpPr>
        <p:grpSp>
          <p:nvGrpSpPr>
            <p:cNvPr id="286" name="组合 28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294" name="直接连接符 29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任意多边形 29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292" name="直接连接符 29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3" name="任意多边形 29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8" name="任意多边形 28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" name="椭圆 28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任意多边形 28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" name="任意多边形 29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" name="组合 295"/>
          <p:cNvGrpSpPr/>
          <p:nvPr/>
        </p:nvGrpSpPr>
        <p:grpSpPr>
          <a:xfrm>
            <a:off x="1344310" y="4139718"/>
            <a:ext cx="216002" cy="918212"/>
            <a:chOff x="3093948" y="2145670"/>
            <a:chExt cx="216002" cy="918212"/>
          </a:xfrm>
        </p:grpSpPr>
        <p:grpSp>
          <p:nvGrpSpPr>
            <p:cNvPr id="297" name="组合 29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05" name="直接连接符 30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6" name="任意多边形 30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98" name="组合 29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03" name="直接连接符 30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任意多边形 30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99" name="椭圆 29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任意多边形 29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7" name="组合 306"/>
          <p:cNvGrpSpPr/>
          <p:nvPr/>
        </p:nvGrpSpPr>
        <p:grpSpPr>
          <a:xfrm>
            <a:off x="1332933" y="4148721"/>
            <a:ext cx="347408" cy="913449"/>
            <a:chOff x="3457845" y="2159958"/>
            <a:chExt cx="347408" cy="913449"/>
          </a:xfrm>
        </p:grpSpPr>
        <p:grpSp>
          <p:nvGrpSpPr>
            <p:cNvPr id="308" name="组合 30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316" name="直接连接符 31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7" name="任意多边形 31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314" name="直接连接符 31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5" name="任意多边形 31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0" name="椭圆 30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>
            <a:off x="1539330" y="4131238"/>
            <a:ext cx="240923" cy="918212"/>
            <a:chOff x="2221287" y="2126619"/>
            <a:chExt cx="240923" cy="918212"/>
          </a:xfrm>
        </p:grpSpPr>
        <p:grpSp>
          <p:nvGrpSpPr>
            <p:cNvPr id="319" name="组合 31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327" name="直接连接符 32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8" name="任意多边形 32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325" name="直接连接符 32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6" name="任意多边形 32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1" name="任意多边形 32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椭圆 32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9" name="组合 328"/>
          <p:cNvGrpSpPr/>
          <p:nvPr/>
        </p:nvGrpSpPr>
        <p:grpSpPr>
          <a:xfrm>
            <a:off x="1628134" y="4137047"/>
            <a:ext cx="215985" cy="918212"/>
            <a:chOff x="2627223" y="2121857"/>
            <a:chExt cx="215985" cy="918212"/>
          </a:xfrm>
        </p:grpSpPr>
        <p:grpSp>
          <p:nvGrpSpPr>
            <p:cNvPr id="330" name="组合 32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338" name="直接连接符 33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9" name="任意多边形 33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336" name="直接连接符 33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7" name="任意多边形 33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32" name="任意多边形 33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椭圆 33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1697402" y="4134279"/>
            <a:ext cx="216002" cy="918212"/>
            <a:chOff x="3093948" y="2145670"/>
            <a:chExt cx="216002" cy="918212"/>
          </a:xfrm>
        </p:grpSpPr>
        <p:grpSp>
          <p:nvGrpSpPr>
            <p:cNvPr id="341" name="组合 34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49" name="直接连接符 34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0" name="任意多边形 34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42" name="组合 34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47" name="直接连接符 34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8" name="任意多边形 34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43" name="椭圆 34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1696738" y="4129523"/>
            <a:ext cx="347408" cy="913449"/>
            <a:chOff x="3457845" y="2159958"/>
            <a:chExt cx="347408" cy="913449"/>
          </a:xfrm>
        </p:grpSpPr>
        <p:grpSp>
          <p:nvGrpSpPr>
            <p:cNvPr id="407" name="组合 406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15" name="直接连接符 41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6" name="任意多边形 41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8" name="组合 407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13" name="直接连接符 41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4" name="任意多边形 41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09" name="椭圆 408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任意多边形 409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2" name="任意多边形 411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1903135" y="4117326"/>
            <a:ext cx="240923" cy="918212"/>
            <a:chOff x="2221287" y="2126619"/>
            <a:chExt cx="240923" cy="918212"/>
          </a:xfrm>
        </p:grpSpPr>
        <p:grpSp>
          <p:nvGrpSpPr>
            <p:cNvPr id="418" name="组合 417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26" name="直接连接符 42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7" name="任意多边形 42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24" name="直接连接符 42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5" name="任意多边形 42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20" name="任意多边形 419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椭圆 420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任意多边形 421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任意多边形 422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1976082" y="4112564"/>
            <a:ext cx="215985" cy="918212"/>
            <a:chOff x="2627223" y="2121857"/>
            <a:chExt cx="215985" cy="918212"/>
          </a:xfrm>
        </p:grpSpPr>
        <p:grpSp>
          <p:nvGrpSpPr>
            <p:cNvPr id="429" name="组合 428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437" name="直接连接符 43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8" name="任意多边形 43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0" name="组合 429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435" name="直接连接符 43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任意多边形 43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1" name="任意多边形 430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2" name="椭圆 431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9" name="组合 438"/>
          <p:cNvGrpSpPr/>
          <p:nvPr/>
        </p:nvGrpSpPr>
        <p:grpSpPr>
          <a:xfrm>
            <a:off x="2051676" y="4131091"/>
            <a:ext cx="216002" cy="918212"/>
            <a:chOff x="3093948" y="2145670"/>
            <a:chExt cx="216002" cy="918212"/>
          </a:xfrm>
        </p:grpSpPr>
        <p:grpSp>
          <p:nvGrpSpPr>
            <p:cNvPr id="440" name="组合 439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448" name="直接连接符 44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9" name="任意多边形 44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41" name="组合 440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446" name="直接连接符 44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7" name="任意多边形 44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42" name="椭圆 441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3" name="任意多边形 442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4" name="任意多边形 443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任意多边形 444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0" name="组合 449"/>
          <p:cNvGrpSpPr/>
          <p:nvPr/>
        </p:nvGrpSpPr>
        <p:grpSpPr>
          <a:xfrm>
            <a:off x="2040299" y="4140094"/>
            <a:ext cx="347408" cy="913449"/>
            <a:chOff x="3457845" y="2159958"/>
            <a:chExt cx="347408" cy="913449"/>
          </a:xfrm>
        </p:grpSpPr>
        <p:grpSp>
          <p:nvGrpSpPr>
            <p:cNvPr id="451" name="组合 450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59" name="直接连接符 45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0" name="任意多边形 45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2" name="组合 451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57" name="直接连接符 45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8" name="任意多边形 45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53" name="椭圆 452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4" name="任意多边形 453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 455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1" name="组合 460"/>
          <p:cNvGrpSpPr/>
          <p:nvPr/>
        </p:nvGrpSpPr>
        <p:grpSpPr>
          <a:xfrm>
            <a:off x="2246696" y="4122611"/>
            <a:ext cx="240923" cy="918212"/>
            <a:chOff x="2221287" y="2126619"/>
            <a:chExt cx="240923" cy="918212"/>
          </a:xfrm>
        </p:grpSpPr>
        <p:grpSp>
          <p:nvGrpSpPr>
            <p:cNvPr id="462" name="组合 461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70" name="直接连接符 46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1" name="任意多边形 47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63" name="组合 462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68" name="直接连接符 46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9" name="任意多边形 46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64" name="任意多边形 463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5" name="椭圆 464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6" name="任意多边形 465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7" name="任意多边形 466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2" name="组合 471"/>
          <p:cNvGrpSpPr/>
          <p:nvPr/>
        </p:nvGrpSpPr>
        <p:grpSpPr>
          <a:xfrm>
            <a:off x="2335500" y="4128420"/>
            <a:ext cx="215985" cy="918212"/>
            <a:chOff x="2627223" y="2121857"/>
            <a:chExt cx="215985" cy="918212"/>
          </a:xfrm>
        </p:grpSpPr>
        <p:grpSp>
          <p:nvGrpSpPr>
            <p:cNvPr id="473" name="组合 472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481" name="直接连接符 48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" name="任意多边形 48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74" name="组合 473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479" name="直接连接符 47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0" name="任意多边形 47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75" name="任意多边形 474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6" name="椭圆 475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任意多边形 476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8" name="任意多边形 477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3" name="组合 482"/>
          <p:cNvGrpSpPr/>
          <p:nvPr/>
        </p:nvGrpSpPr>
        <p:grpSpPr>
          <a:xfrm>
            <a:off x="2404768" y="4125652"/>
            <a:ext cx="216002" cy="918212"/>
            <a:chOff x="3093948" y="2145670"/>
            <a:chExt cx="216002" cy="918212"/>
          </a:xfrm>
        </p:grpSpPr>
        <p:grpSp>
          <p:nvGrpSpPr>
            <p:cNvPr id="484" name="组合 483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492" name="直接连接符 49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3" name="任意多边形 49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5" name="组合 484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490" name="直接连接符 48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1" name="任意多边形 49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86" name="椭圆 485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7" name="任意多边形 486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8" name="任意多边形 487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" name="任意多边形 488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2402608" y="4114215"/>
            <a:ext cx="347408" cy="913449"/>
            <a:chOff x="3457845" y="2159958"/>
            <a:chExt cx="347408" cy="913449"/>
          </a:xfrm>
        </p:grpSpPr>
        <p:grpSp>
          <p:nvGrpSpPr>
            <p:cNvPr id="504" name="组合 50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512" name="直接连接符 51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3" name="任意多边形 51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05" name="组合 50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510" name="直接连接符 50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1" name="任意多边形 51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6" name="椭圆 50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7" name="任意多边形 50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8" name="任意多边形 50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9" name="任意多边形 50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4" name="组合 513"/>
          <p:cNvGrpSpPr/>
          <p:nvPr/>
        </p:nvGrpSpPr>
        <p:grpSpPr>
          <a:xfrm>
            <a:off x="2617632" y="4113984"/>
            <a:ext cx="240923" cy="918212"/>
            <a:chOff x="2221287" y="2126619"/>
            <a:chExt cx="240923" cy="918212"/>
          </a:xfrm>
        </p:grpSpPr>
        <p:grpSp>
          <p:nvGrpSpPr>
            <p:cNvPr id="515" name="组合 51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523" name="直接连接符 52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4" name="任意多边形 52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16" name="组合 51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521" name="直接连接符 52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2" name="任意多边形 52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17" name="任意多边形 51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8" name="椭圆 51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9" name="任意多边形 51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0" name="任意多边形 51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6" name="组合 595"/>
          <p:cNvGrpSpPr/>
          <p:nvPr/>
        </p:nvGrpSpPr>
        <p:grpSpPr>
          <a:xfrm>
            <a:off x="2628553" y="4089715"/>
            <a:ext cx="818708" cy="845844"/>
            <a:chOff x="2294725" y="141829"/>
            <a:chExt cx="818708" cy="845844"/>
          </a:xfrm>
        </p:grpSpPr>
        <p:sp>
          <p:nvSpPr>
            <p:cNvPr id="531" name="任意多边形 530"/>
            <p:cNvSpPr/>
            <p:nvPr/>
          </p:nvSpPr>
          <p:spPr>
            <a:xfrm rot="3045531" flipH="1">
              <a:off x="2461060" y="852757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32" name="组合 531"/>
            <p:cNvGrpSpPr/>
            <p:nvPr/>
          </p:nvGrpSpPr>
          <p:grpSpPr>
            <a:xfrm>
              <a:off x="2372671" y="141829"/>
              <a:ext cx="740762" cy="755033"/>
              <a:chOff x="6139908" y="2669277"/>
              <a:chExt cx="740762" cy="755033"/>
            </a:xfrm>
          </p:grpSpPr>
          <p:sp>
            <p:nvSpPr>
              <p:cNvPr id="533" name="椭圆 532"/>
              <p:cNvSpPr/>
              <p:nvPr/>
            </p:nvSpPr>
            <p:spPr>
              <a:xfrm>
                <a:off x="6608411" y="278472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4" name="任意多边形 533"/>
              <p:cNvSpPr/>
              <p:nvPr/>
            </p:nvSpPr>
            <p:spPr>
              <a:xfrm>
                <a:off x="6338409" y="2889731"/>
                <a:ext cx="230003" cy="241222"/>
              </a:xfrm>
              <a:custGeom>
                <a:avLst/>
                <a:gdLst>
                  <a:gd name="connsiteX0" fmla="*/ 230003 w 230003"/>
                  <a:gd name="connsiteY0" fmla="*/ 0 h 241222"/>
                  <a:gd name="connsiteX1" fmla="*/ 0 w 230003"/>
                  <a:gd name="connsiteY1" fmla="*/ 241222 h 241222"/>
                  <a:gd name="connsiteX2" fmla="*/ 0 w 230003"/>
                  <a:gd name="connsiteY2" fmla="*/ 241222 h 241222"/>
                  <a:gd name="connsiteX3" fmla="*/ 0 w 230003"/>
                  <a:gd name="connsiteY3" fmla="*/ 241222 h 24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003" h="241222">
                    <a:moveTo>
                      <a:pt x="230003" y="0"/>
                    </a:moveTo>
                    <a:lnTo>
                      <a:pt x="0" y="241222"/>
                    </a:lnTo>
                    <a:lnTo>
                      <a:pt x="0" y="241222"/>
                    </a:lnTo>
                    <a:lnTo>
                      <a:pt x="0" y="24122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5" name="任意多边形 534"/>
              <p:cNvSpPr/>
              <p:nvPr/>
            </p:nvSpPr>
            <p:spPr>
              <a:xfrm>
                <a:off x="6139908" y="3130951"/>
                <a:ext cx="207846" cy="293359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60641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73804 h 373804"/>
                  <a:gd name="connsiteX1" fmla="*/ 560599 w 636472"/>
                  <a:gd name="connsiteY1" fmla="*/ 370815 h 373804"/>
                  <a:gd name="connsiteX2" fmla="*/ 496699 w 636472"/>
                  <a:gd name="connsiteY2" fmla="*/ 202840 h 373804"/>
                  <a:gd name="connsiteX3" fmla="*/ 356512 w 636472"/>
                  <a:gd name="connsiteY3" fmla="*/ 47108 h 373804"/>
                  <a:gd name="connsiteX4" fmla="*/ 218945 w 636472"/>
                  <a:gd name="connsiteY4" fmla="*/ 107749 h 373804"/>
                  <a:gd name="connsiteX5" fmla="*/ 89392 w 636472"/>
                  <a:gd name="connsiteY5" fmla="*/ 0 h 373804"/>
                  <a:gd name="connsiteX6" fmla="*/ 0 w 636472"/>
                  <a:gd name="connsiteY6" fmla="*/ 195644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72886 w 612659"/>
                  <a:gd name="connsiteY2" fmla="*/ 202840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479636 w 612659"/>
                  <a:gd name="connsiteY1" fmla="*/ 361290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439548 w 536459"/>
                  <a:gd name="connsiteY2" fmla="*/ 2171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284373 w 536459"/>
                  <a:gd name="connsiteY1" fmla="*/ 313665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195132 w 336434"/>
                  <a:gd name="connsiteY4" fmla="*/ 107749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233232 w 336434"/>
                  <a:gd name="connsiteY4" fmla="*/ 60124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23855 h 323855"/>
                  <a:gd name="connsiteX1" fmla="*/ 284373 w 336434"/>
                  <a:gd name="connsiteY1" fmla="*/ 297053 h 323855"/>
                  <a:gd name="connsiteX2" fmla="*/ 320485 w 336434"/>
                  <a:gd name="connsiteY2" fmla="*/ 162415 h 323855"/>
                  <a:gd name="connsiteX3" fmla="*/ 332699 w 336434"/>
                  <a:gd name="connsiteY3" fmla="*/ 30496 h 323855"/>
                  <a:gd name="connsiteX4" fmla="*/ 233232 w 336434"/>
                  <a:gd name="connsiteY4" fmla="*/ 43512 h 323855"/>
                  <a:gd name="connsiteX5" fmla="*/ 141779 w 336434"/>
                  <a:gd name="connsiteY5" fmla="*/ 92926 h 323855"/>
                  <a:gd name="connsiteX6" fmla="*/ 0 w 336434"/>
                  <a:gd name="connsiteY6" fmla="*/ 2819 h 323855"/>
                  <a:gd name="connsiteX0" fmla="*/ 207846 w 207846"/>
                  <a:gd name="connsiteY0" fmla="*/ 293359 h 293359"/>
                  <a:gd name="connsiteX1" fmla="*/ 155785 w 207846"/>
                  <a:gd name="connsiteY1" fmla="*/ 266557 h 293359"/>
                  <a:gd name="connsiteX2" fmla="*/ 191897 w 207846"/>
                  <a:gd name="connsiteY2" fmla="*/ 131919 h 293359"/>
                  <a:gd name="connsiteX3" fmla="*/ 204111 w 207846"/>
                  <a:gd name="connsiteY3" fmla="*/ 0 h 293359"/>
                  <a:gd name="connsiteX4" fmla="*/ 104644 w 207846"/>
                  <a:gd name="connsiteY4" fmla="*/ 13016 h 293359"/>
                  <a:gd name="connsiteX5" fmla="*/ 13191 w 207846"/>
                  <a:gd name="connsiteY5" fmla="*/ 62430 h 293359"/>
                  <a:gd name="connsiteX6" fmla="*/ 0 w 207846"/>
                  <a:gd name="connsiteY6" fmla="*/ 105673 h 293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846" h="293359">
                    <a:moveTo>
                      <a:pt x="207846" y="293359"/>
                    </a:moveTo>
                    <a:lnTo>
                      <a:pt x="155785" y="266557"/>
                    </a:lnTo>
                    <a:lnTo>
                      <a:pt x="191897" y="131919"/>
                    </a:lnTo>
                    <a:lnTo>
                      <a:pt x="204111" y="0"/>
                    </a:lnTo>
                    <a:lnTo>
                      <a:pt x="104644" y="13016"/>
                    </a:lnTo>
                    <a:lnTo>
                      <a:pt x="13191" y="62430"/>
                    </a:lnTo>
                    <a:cubicBezTo>
                      <a:pt x="13016" y="86457"/>
                      <a:pt x="175" y="81646"/>
                      <a:pt x="0" y="105673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6" name="任意多边形 535"/>
              <p:cNvSpPr/>
              <p:nvPr/>
            </p:nvSpPr>
            <p:spPr>
              <a:xfrm>
                <a:off x="6574547" y="2669277"/>
                <a:ext cx="306123" cy="536010"/>
              </a:xfrm>
              <a:custGeom>
                <a:avLst/>
                <a:gdLst>
                  <a:gd name="connsiteX0" fmla="*/ 0 w 639519"/>
                  <a:gd name="connsiteY0" fmla="*/ 0 h 140246"/>
                  <a:gd name="connsiteX1" fmla="*/ 140245 w 639519"/>
                  <a:gd name="connsiteY1" fmla="*/ 61708 h 140246"/>
                  <a:gd name="connsiteX2" fmla="*/ 336589 w 639519"/>
                  <a:gd name="connsiteY2" fmla="*/ 67318 h 140246"/>
                  <a:gd name="connsiteX3" fmla="*/ 560981 w 639519"/>
                  <a:gd name="connsiteY3" fmla="*/ 140246 h 140246"/>
                  <a:gd name="connsiteX4" fmla="*/ 639519 w 639519"/>
                  <a:gd name="connsiteY4" fmla="*/ 84148 h 140246"/>
                  <a:gd name="connsiteX0" fmla="*/ 0 w 639519"/>
                  <a:gd name="connsiteY0" fmla="*/ 0 h 135483"/>
                  <a:gd name="connsiteX1" fmla="*/ 140245 w 639519"/>
                  <a:gd name="connsiteY1" fmla="*/ 61708 h 135483"/>
                  <a:gd name="connsiteX2" fmla="*/ 336589 w 639519"/>
                  <a:gd name="connsiteY2" fmla="*/ 67318 h 135483"/>
                  <a:gd name="connsiteX3" fmla="*/ 537169 w 639519"/>
                  <a:gd name="connsiteY3" fmla="*/ 135483 h 135483"/>
                  <a:gd name="connsiteX4" fmla="*/ 639519 w 639519"/>
                  <a:gd name="connsiteY4" fmla="*/ 84148 h 135483"/>
                  <a:gd name="connsiteX0" fmla="*/ 0 w 658569"/>
                  <a:gd name="connsiteY0" fmla="*/ 0 h 135483"/>
                  <a:gd name="connsiteX1" fmla="*/ 140245 w 658569"/>
                  <a:gd name="connsiteY1" fmla="*/ 61708 h 135483"/>
                  <a:gd name="connsiteX2" fmla="*/ 336589 w 658569"/>
                  <a:gd name="connsiteY2" fmla="*/ 67318 h 135483"/>
                  <a:gd name="connsiteX3" fmla="*/ 537169 w 658569"/>
                  <a:gd name="connsiteY3" fmla="*/ 135483 h 135483"/>
                  <a:gd name="connsiteX4" fmla="*/ 658569 w 658569"/>
                  <a:gd name="connsiteY4" fmla="*/ 79386 h 135483"/>
                  <a:gd name="connsiteX0" fmla="*/ 0 w 658569"/>
                  <a:gd name="connsiteY0" fmla="*/ 0 h 135483"/>
                  <a:gd name="connsiteX1" fmla="*/ 130720 w 658569"/>
                  <a:gd name="connsiteY1" fmla="*/ 109333 h 135483"/>
                  <a:gd name="connsiteX2" fmla="*/ 336589 w 658569"/>
                  <a:gd name="connsiteY2" fmla="*/ 67318 h 135483"/>
                  <a:gd name="connsiteX3" fmla="*/ 537169 w 658569"/>
                  <a:gd name="connsiteY3" fmla="*/ 135483 h 135483"/>
                  <a:gd name="connsiteX4" fmla="*/ 658569 w 658569"/>
                  <a:gd name="connsiteY4" fmla="*/ 79386 h 135483"/>
                  <a:gd name="connsiteX0" fmla="*/ 0 w 663332"/>
                  <a:gd name="connsiteY0" fmla="*/ 13644 h 68165"/>
                  <a:gd name="connsiteX1" fmla="*/ 135483 w 663332"/>
                  <a:gd name="connsiteY1" fmla="*/ 42015 h 68165"/>
                  <a:gd name="connsiteX2" fmla="*/ 341352 w 663332"/>
                  <a:gd name="connsiteY2" fmla="*/ 0 h 68165"/>
                  <a:gd name="connsiteX3" fmla="*/ 541932 w 663332"/>
                  <a:gd name="connsiteY3" fmla="*/ 68165 h 68165"/>
                  <a:gd name="connsiteX4" fmla="*/ 663332 w 663332"/>
                  <a:gd name="connsiteY4" fmla="*/ 12068 h 68165"/>
                  <a:gd name="connsiteX0" fmla="*/ 0 w 663332"/>
                  <a:gd name="connsiteY0" fmla="*/ 13644 h 68165"/>
                  <a:gd name="connsiteX1" fmla="*/ 205821 w 663332"/>
                  <a:gd name="connsiteY1" fmla="*/ 16894 h 68165"/>
                  <a:gd name="connsiteX2" fmla="*/ 341352 w 663332"/>
                  <a:gd name="connsiteY2" fmla="*/ 0 h 68165"/>
                  <a:gd name="connsiteX3" fmla="*/ 541932 w 663332"/>
                  <a:gd name="connsiteY3" fmla="*/ 68165 h 68165"/>
                  <a:gd name="connsiteX4" fmla="*/ 663332 w 663332"/>
                  <a:gd name="connsiteY4" fmla="*/ 12068 h 68165"/>
                  <a:gd name="connsiteX0" fmla="*/ 0 w 552801"/>
                  <a:gd name="connsiteY0" fmla="*/ 0 h 149981"/>
                  <a:gd name="connsiteX1" fmla="*/ 95290 w 552801"/>
                  <a:gd name="connsiteY1" fmla="*/ 98710 h 149981"/>
                  <a:gd name="connsiteX2" fmla="*/ 230821 w 552801"/>
                  <a:gd name="connsiteY2" fmla="*/ 81816 h 149981"/>
                  <a:gd name="connsiteX3" fmla="*/ 431401 w 552801"/>
                  <a:gd name="connsiteY3" fmla="*/ 149981 h 149981"/>
                  <a:gd name="connsiteX4" fmla="*/ 552801 w 552801"/>
                  <a:gd name="connsiteY4" fmla="*/ 93884 h 149981"/>
                  <a:gd name="connsiteX0" fmla="*/ 0 w 552801"/>
                  <a:gd name="connsiteY0" fmla="*/ 0 h 144957"/>
                  <a:gd name="connsiteX1" fmla="*/ 95290 w 552801"/>
                  <a:gd name="connsiteY1" fmla="*/ 98710 h 144957"/>
                  <a:gd name="connsiteX2" fmla="*/ 230821 w 552801"/>
                  <a:gd name="connsiteY2" fmla="*/ 81816 h 144957"/>
                  <a:gd name="connsiteX3" fmla="*/ 411305 w 552801"/>
                  <a:gd name="connsiteY3" fmla="*/ 144957 h 144957"/>
                  <a:gd name="connsiteX4" fmla="*/ 552801 w 552801"/>
                  <a:gd name="connsiteY4" fmla="*/ 93884 h 144957"/>
                  <a:gd name="connsiteX0" fmla="*/ 0 w 522656"/>
                  <a:gd name="connsiteY0" fmla="*/ 0 h 144957"/>
                  <a:gd name="connsiteX1" fmla="*/ 95290 w 522656"/>
                  <a:gd name="connsiteY1" fmla="*/ 98710 h 144957"/>
                  <a:gd name="connsiteX2" fmla="*/ 230821 w 522656"/>
                  <a:gd name="connsiteY2" fmla="*/ 81816 h 144957"/>
                  <a:gd name="connsiteX3" fmla="*/ 411305 w 522656"/>
                  <a:gd name="connsiteY3" fmla="*/ 144957 h 144957"/>
                  <a:gd name="connsiteX4" fmla="*/ 522656 w 522656"/>
                  <a:gd name="connsiteY4" fmla="*/ 78811 h 144957"/>
                  <a:gd name="connsiteX0" fmla="*/ 0 w 446456"/>
                  <a:gd name="connsiteY0" fmla="*/ 0 h 311644"/>
                  <a:gd name="connsiteX1" fmla="*/ 19090 w 446456"/>
                  <a:gd name="connsiteY1" fmla="*/ 265397 h 311644"/>
                  <a:gd name="connsiteX2" fmla="*/ 154621 w 446456"/>
                  <a:gd name="connsiteY2" fmla="*/ 248503 h 311644"/>
                  <a:gd name="connsiteX3" fmla="*/ 335105 w 446456"/>
                  <a:gd name="connsiteY3" fmla="*/ 311644 h 311644"/>
                  <a:gd name="connsiteX4" fmla="*/ 446456 w 446456"/>
                  <a:gd name="connsiteY4" fmla="*/ 245498 h 311644"/>
                  <a:gd name="connsiteX0" fmla="*/ 0 w 446456"/>
                  <a:gd name="connsiteY0" fmla="*/ 0 h 311644"/>
                  <a:gd name="connsiteX1" fmla="*/ 28615 w 446456"/>
                  <a:gd name="connsiteY1" fmla="*/ 146334 h 311644"/>
                  <a:gd name="connsiteX2" fmla="*/ 154621 w 446456"/>
                  <a:gd name="connsiteY2" fmla="*/ 248503 h 311644"/>
                  <a:gd name="connsiteX3" fmla="*/ 335105 w 446456"/>
                  <a:gd name="connsiteY3" fmla="*/ 311644 h 311644"/>
                  <a:gd name="connsiteX4" fmla="*/ 446456 w 446456"/>
                  <a:gd name="connsiteY4" fmla="*/ 245498 h 311644"/>
                  <a:gd name="connsiteX0" fmla="*/ 0 w 446456"/>
                  <a:gd name="connsiteY0" fmla="*/ 0 h 344981"/>
                  <a:gd name="connsiteX1" fmla="*/ 28615 w 446456"/>
                  <a:gd name="connsiteY1" fmla="*/ 146334 h 344981"/>
                  <a:gd name="connsiteX2" fmla="*/ 154621 w 446456"/>
                  <a:gd name="connsiteY2" fmla="*/ 248503 h 344981"/>
                  <a:gd name="connsiteX3" fmla="*/ 344630 w 446456"/>
                  <a:gd name="connsiteY3" fmla="*/ 344981 h 344981"/>
                  <a:gd name="connsiteX4" fmla="*/ 446456 w 446456"/>
                  <a:gd name="connsiteY4" fmla="*/ 245498 h 344981"/>
                  <a:gd name="connsiteX0" fmla="*/ 0 w 465506"/>
                  <a:gd name="connsiteY0" fmla="*/ 0 h 344981"/>
                  <a:gd name="connsiteX1" fmla="*/ 28615 w 465506"/>
                  <a:gd name="connsiteY1" fmla="*/ 146334 h 344981"/>
                  <a:gd name="connsiteX2" fmla="*/ 154621 w 465506"/>
                  <a:gd name="connsiteY2" fmla="*/ 248503 h 344981"/>
                  <a:gd name="connsiteX3" fmla="*/ 344630 w 465506"/>
                  <a:gd name="connsiteY3" fmla="*/ 344981 h 344981"/>
                  <a:gd name="connsiteX4" fmla="*/ 465506 w 465506"/>
                  <a:gd name="connsiteY4" fmla="*/ 335985 h 344981"/>
                  <a:gd name="connsiteX0" fmla="*/ 0 w 465506"/>
                  <a:gd name="connsiteY0" fmla="*/ 0 h 487856"/>
                  <a:gd name="connsiteX1" fmla="*/ 28615 w 465506"/>
                  <a:gd name="connsiteY1" fmla="*/ 146334 h 487856"/>
                  <a:gd name="connsiteX2" fmla="*/ 154621 w 465506"/>
                  <a:gd name="connsiteY2" fmla="*/ 248503 h 487856"/>
                  <a:gd name="connsiteX3" fmla="*/ 401780 w 465506"/>
                  <a:gd name="connsiteY3" fmla="*/ 487856 h 487856"/>
                  <a:gd name="connsiteX4" fmla="*/ 465506 w 465506"/>
                  <a:gd name="connsiteY4" fmla="*/ 335985 h 487856"/>
                  <a:gd name="connsiteX0" fmla="*/ 0 w 498844"/>
                  <a:gd name="connsiteY0" fmla="*/ 0 h 531247"/>
                  <a:gd name="connsiteX1" fmla="*/ 28615 w 498844"/>
                  <a:gd name="connsiteY1" fmla="*/ 146334 h 531247"/>
                  <a:gd name="connsiteX2" fmla="*/ 154621 w 498844"/>
                  <a:gd name="connsiteY2" fmla="*/ 248503 h 531247"/>
                  <a:gd name="connsiteX3" fmla="*/ 401780 w 498844"/>
                  <a:gd name="connsiteY3" fmla="*/ 487856 h 531247"/>
                  <a:gd name="connsiteX4" fmla="*/ 498844 w 498844"/>
                  <a:gd name="connsiteY4" fmla="*/ 531247 h 531247"/>
                  <a:gd name="connsiteX0" fmla="*/ 0 w 498844"/>
                  <a:gd name="connsiteY0" fmla="*/ 0 h 531247"/>
                  <a:gd name="connsiteX1" fmla="*/ 323890 w 498844"/>
                  <a:gd name="connsiteY1" fmla="*/ 70134 h 531247"/>
                  <a:gd name="connsiteX2" fmla="*/ 154621 w 498844"/>
                  <a:gd name="connsiteY2" fmla="*/ 248503 h 531247"/>
                  <a:gd name="connsiteX3" fmla="*/ 401780 w 498844"/>
                  <a:gd name="connsiteY3" fmla="*/ 487856 h 531247"/>
                  <a:gd name="connsiteX4" fmla="*/ 498844 w 498844"/>
                  <a:gd name="connsiteY4" fmla="*/ 531247 h 531247"/>
                  <a:gd name="connsiteX0" fmla="*/ 326392 w 344223"/>
                  <a:gd name="connsiteY0" fmla="*/ 0 h 536010"/>
                  <a:gd name="connsiteX1" fmla="*/ 169269 w 344223"/>
                  <a:gd name="connsiteY1" fmla="*/ 74897 h 536010"/>
                  <a:gd name="connsiteX2" fmla="*/ 0 w 344223"/>
                  <a:gd name="connsiteY2" fmla="*/ 253266 h 536010"/>
                  <a:gd name="connsiteX3" fmla="*/ 247159 w 344223"/>
                  <a:gd name="connsiteY3" fmla="*/ 492619 h 536010"/>
                  <a:gd name="connsiteX4" fmla="*/ 344223 w 344223"/>
                  <a:gd name="connsiteY4" fmla="*/ 536010 h 536010"/>
                  <a:gd name="connsiteX0" fmla="*/ 288292 w 306123"/>
                  <a:gd name="connsiteY0" fmla="*/ 0 h 536010"/>
                  <a:gd name="connsiteX1" fmla="*/ 131169 w 306123"/>
                  <a:gd name="connsiteY1" fmla="*/ 74897 h 536010"/>
                  <a:gd name="connsiteX2" fmla="*/ 0 w 306123"/>
                  <a:gd name="connsiteY2" fmla="*/ 215166 h 536010"/>
                  <a:gd name="connsiteX3" fmla="*/ 209059 w 306123"/>
                  <a:gd name="connsiteY3" fmla="*/ 492619 h 536010"/>
                  <a:gd name="connsiteX4" fmla="*/ 306123 w 306123"/>
                  <a:gd name="connsiteY4" fmla="*/ 536010 h 53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123" h="536010">
                    <a:moveTo>
                      <a:pt x="288292" y="0"/>
                    </a:moveTo>
                    <a:lnTo>
                      <a:pt x="131169" y="74897"/>
                    </a:lnTo>
                    <a:lnTo>
                      <a:pt x="0" y="215166"/>
                    </a:lnTo>
                    <a:lnTo>
                      <a:pt x="209059" y="492619"/>
                    </a:lnTo>
                    <a:lnTo>
                      <a:pt x="306123" y="53601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1" name="任意多边形 580"/>
            <p:cNvSpPr/>
            <p:nvPr/>
          </p:nvSpPr>
          <p:spPr>
            <a:xfrm rot="5400000" flipH="1">
              <a:off x="2275323" y="667018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7" name="组合 596"/>
          <p:cNvGrpSpPr/>
          <p:nvPr/>
        </p:nvGrpSpPr>
        <p:grpSpPr>
          <a:xfrm>
            <a:off x="2736957" y="4416329"/>
            <a:ext cx="889753" cy="617302"/>
            <a:chOff x="3390100" y="570043"/>
            <a:chExt cx="889753" cy="617302"/>
          </a:xfrm>
        </p:grpSpPr>
        <p:grpSp>
          <p:nvGrpSpPr>
            <p:cNvPr id="538" name="组合 537"/>
            <p:cNvGrpSpPr/>
            <p:nvPr/>
          </p:nvGrpSpPr>
          <p:grpSpPr>
            <a:xfrm>
              <a:off x="3480834" y="570043"/>
              <a:ext cx="799019" cy="544915"/>
              <a:chOff x="4663569" y="2222098"/>
              <a:chExt cx="799019" cy="544915"/>
            </a:xfrm>
          </p:grpSpPr>
          <p:sp>
            <p:nvSpPr>
              <p:cNvPr id="539" name="椭圆 538"/>
              <p:cNvSpPr/>
              <p:nvPr/>
            </p:nvSpPr>
            <p:spPr>
              <a:xfrm>
                <a:off x="5123646" y="2356550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0" name="任意多边形 539"/>
              <p:cNvSpPr/>
              <p:nvPr/>
            </p:nvSpPr>
            <p:spPr>
              <a:xfrm>
                <a:off x="4663569" y="2293203"/>
                <a:ext cx="233784" cy="469571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60641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73804 h 373804"/>
                  <a:gd name="connsiteX1" fmla="*/ 560599 w 636472"/>
                  <a:gd name="connsiteY1" fmla="*/ 370815 h 373804"/>
                  <a:gd name="connsiteX2" fmla="*/ 496699 w 636472"/>
                  <a:gd name="connsiteY2" fmla="*/ 202840 h 373804"/>
                  <a:gd name="connsiteX3" fmla="*/ 356512 w 636472"/>
                  <a:gd name="connsiteY3" fmla="*/ 47108 h 373804"/>
                  <a:gd name="connsiteX4" fmla="*/ 218945 w 636472"/>
                  <a:gd name="connsiteY4" fmla="*/ 107749 h 373804"/>
                  <a:gd name="connsiteX5" fmla="*/ 89392 w 636472"/>
                  <a:gd name="connsiteY5" fmla="*/ 0 h 373804"/>
                  <a:gd name="connsiteX6" fmla="*/ 0 w 636472"/>
                  <a:gd name="connsiteY6" fmla="*/ 195644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72886 w 612659"/>
                  <a:gd name="connsiteY2" fmla="*/ 202840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479636 w 612659"/>
                  <a:gd name="connsiteY1" fmla="*/ 361290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439548 w 536459"/>
                  <a:gd name="connsiteY2" fmla="*/ 2171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284373 w 536459"/>
                  <a:gd name="connsiteY1" fmla="*/ 313665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195132 w 336434"/>
                  <a:gd name="connsiteY4" fmla="*/ 107749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233232 w 336434"/>
                  <a:gd name="connsiteY4" fmla="*/ 60124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23855 h 323855"/>
                  <a:gd name="connsiteX1" fmla="*/ 284373 w 336434"/>
                  <a:gd name="connsiteY1" fmla="*/ 297053 h 323855"/>
                  <a:gd name="connsiteX2" fmla="*/ 320485 w 336434"/>
                  <a:gd name="connsiteY2" fmla="*/ 162415 h 323855"/>
                  <a:gd name="connsiteX3" fmla="*/ 332699 w 336434"/>
                  <a:gd name="connsiteY3" fmla="*/ 30496 h 323855"/>
                  <a:gd name="connsiteX4" fmla="*/ 233232 w 336434"/>
                  <a:gd name="connsiteY4" fmla="*/ 43512 h 323855"/>
                  <a:gd name="connsiteX5" fmla="*/ 141779 w 336434"/>
                  <a:gd name="connsiteY5" fmla="*/ 92926 h 323855"/>
                  <a:gd name="connsiteX6" fmla="*/ 0 w 336434"/>
                  <a:gd name="connsiteY6" fmla="*/ 2819 h 323855"/>
                  <a:gd name="connsiteX0" fmla="*/ 207846 w 207846"/>
                  <a:gd name="connsiteY0" fmla="*/ 293359 h 293359"/>
                  <a:gd name="connsiteX1" fmla="*/ 155785 w 207846"/>
                  <a:gd name="connsiteY1" fmla="*/ 266557 h 293359"/>
                  <a:gd name="connsiteX2" fmla="*/ 191897 w 207846"/>
                  <a:gd name="connsiteY2" fmla="*/ 131919 h 293359"/>
                  <a:gd name="connsiteX3" fmla="*/ 204111 w 207846"/>
                  <a:gd name="connsiteY3" fmla="*/ 0 h 293359"/>
                  <a:gd name="connsiteX4" fmla="*/ 104644 w 207846"/>
                  <a:gd name="connsiteY4" fmla="*/ 13016 h 293359"/>
                  <a:gd name="connsiteX5" fmla="*/ 13191 w 207846"/>
                  <a:gd name="connsiteY5" fmla="*/ 62430 h 293359"/>
                  <a:gd name="connsiteX6" fmla="*/ 0 w 207846"/>
                  <a:gd name="connsiteY6" fmla="*/ 105673 h 293359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104644 w 208873"/>
                  <a:gd name="connsiteY4" fmla="*/ 270191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95119 w 208873"/>
                  <a:gd name="connsiteY4" fmla="*/ 55878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32755 w 233782"/>
                  <a:gd name="connsiteY0" fmla="*/ 550534 h 550534"/>
                  <a:gd name="connsiteX1" fmla="*/ 180694 w 233782"/>
                  <a:gd name="connsiteY1" fmla="*/ 523732 h 550534"/>
                  <a:gd name="connsiteX2" fmla="*/ 216806 w 233782"/>
                  <a:gd name="connsiteY2" fmla="*/ 389094 h 550534"/>
                  <a:gd name="connsiteX3" fmla="*/ 233782 w 233782"/>
                  <a:gd name="connsiteY3" fmla="*/ 0 h 550534"/>
                  <a:gd name="connsiteX4" fmla="*/ 120028 w 233782"/>
                  <a:gd name="connsiteY4" fmla="*/ 55878 h 550534"/>
                  <a:gd name="connsiteX5" fmla="*/ 0 w 233782"/>
                  <a:gd name="connsiteY5" fmla="*/ 119580 h 550534"/>
                  <a:gd name="connsiteX6" fmla="*/ 24909 w 233782"/>
                  <a:gd name="connsiteY6" fmla="*/ 362848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216808 w 233784"/>
                  <a:gd name="connsiteY2" fmla="*/ 389094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18784 w 233784"/>
                  <a:gd name="connsiteY1" fmla="*/ 433245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151795 w 233784"/>
                  <a:gd name="connsiteY0" fmla="*/ 469571 h 469571"/>
                  <a:gd name="connsiteX1" fmla="*/ 118784 w 233784"/>
                  <a:gd name="connsiteY1" fmla="*/ 433245 h 469571"/>
                  <a:gd name="connsiteX2" fmla="*/ 145370 w 233784"/>
                  <a:gd name="connsiteY2" fmla="*/ 241456 h 469571"/>
                  <a:gd name="connsiteX3" fmla="*/ 233784 w 233784"/>
                  <a:gd name="connsiteY3" fmla="*/ 0 h 469571"/>
                  <a:gd name="connsiteX4" fmla="*/ 120030 w 233784"/>
                  <a:gd name="connsiteY4" fmla="*/ 55878 h 469571"/>
                  <a:gd name="connsiteX5" fmla="*/ 2 w 233784"/>
                  <a:gd name="connsiteY5" fmla="*/ 119580 h 469571"/>
                  <a:gd name="connsiteX6" fmla="*/ 10624 w 233784"/>
                  <a:gd name="connsiteY6" fmla="*/ 181873 h 469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784" h="469571">
                    <a:moveTo>
                      <a:pt x="151795" y="469571"/>
                    </a:moveTo>
                    <a:lnTo>
                      <a:pt x="118784" y="433245"/>
                    </a:lnTo>
                    <a:lnTo>
                      <a:pt x="145370" y="241456"/>
                    </a:lnTo>
                    <a:lnTo>
                      <a:pt x="233784" y="0"/>
                    </a:lnTo>
                    <a:lnTo>
                      <a:pt x="120030" y="55878"/>
                    </a:lnTo>
                    <a:lnTo>
                      <a:pt x="2" y="119580"/>
                    </a:lnTo>
                    <a:cubicBezTo>
                      <a:pt x="-173" y="143607"/>
                      <a:pt x="10799" y="157846"/>
                      <a:pt x="10624" y="181873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2" name="任意多边形 541"/>
              <p:cNvSpPr/>
              <p:nvPr/>
            </p:nvSpPr>
            <p:spPr>
              <a:xfrm>
                <a:off x="4900613" y="2222098"/>
                <a:ext cx="285750" cy="135340"/>
              </a:xfrm>
              <a:custGeom>
                <a:avLst/>
                <a:gdLst>
                  <a:gd name="connsiteX0" fmla="*/ 0 w 285750"/>
                  <a:gd name="connsiteY0" fmla="*/ 78190 h 135340"/>
                  <a:gd name="connsiteX1" fmla="*/ 85725 w 285750"/>
                  <a:gd name="connsiteY1" fmla="*/ 6752 h 135340"/>
                  <a:gd name="connsiteX2" fmla="*/ 157162 w 285750"/>
                  <a:gd name="connsiteY2" fmla="*/ 6752 h 135340"/>
                  <a:gd name="connsiteX3" fmla="*/ 228600 w 285750"/>
                  <a:gd name="connsiteY3" fmla="*/ 40090 h 135340"/>
                  <a:gd name="connsiteX4" fmla="*/ 285750 w 285750"/>
                  <a:gd name="connsiteY4" fmla="*/ 135340 h 13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135340">
                    <a:moveTo>
                      <a:pt x="0" y="78190"/>
                    </a:moveTo>
                    <a:cubicBezTo>
                      <a:pt x="29765" y="48424"/>
                      <a:pt x="59531" y="18658"/>
                      <a:pt x="85725" y="6752"/>
                    </a:cubicBezTo>
                    <a:cubicBezTo>
                      <a:pt x="111919" y="-5154"/>
                      <a:pt x="133350" y="1196"/>
                      <a:pt x="157162" y="6752"/>
                    </a:cubicBezTo>
                    <a:cubicBezTo>
                      <a:pt x="180974" y="12308"/>
                      <a:pt x="207169" y="18659"/>
                      <a:pt x="228600" y="40090"/>
                    </a:cubicBezTo>
                    <a:cubicBezTo>
                      <a:pt x="250031" y="61521"/>
                      <a:pt x="267890" y="98430"/>
                      <a:pt x="285750" y="13534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3" name="任意多边形 542"/>
              <p:cNvSpPr/>
              <p:nvPr/>
            </p:nvSpPr>
            <p:spPr>
              <a:xfrm>
                <a:off x="5167313" y="2290763"/>
                <a:ext cx="295275" cy="19050"/>
              </a:xfrm>
              <a:custGeom>
                <a:avLst/>
                <a:gdLst>
                  <a:gd name="connsiteX0" fmla="*/ 295275 w 295275"/>
                  <a:gd name="connsiteY0" fmla="*/ 0 h 19050"/>
                  <a:gd name="connsiteX1" fmla="*/ 152400 w 295275"/>
                  <a:gd name="connsiteY1" fmla="*/ 19050 h 19050"/>
                  <a:gd name="connsiteX2" fmla="*/ 0 w 295275"/>
                  <a:gd name="connsiteY2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5275" h="19050">
                    <a:moveTo>
                      <a:pt x="295275" y="0"/>
                    </a:moveTo>
                    <a:lnTo>
                      <a:pt x="152400" y="19050"/>
                    </a:lnTo>
                    <a:lnTo>
                      <a:pt x="0" y="95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4" name="任意多边形 543"/>
              <p:cNvSpPr/>
              <p:nvPr/>
            </p:nvSpPr>
            <p:spPr>
              <a:xfrm>
                <a:off x="5267325" y="2571750"/>
                <a:ext cx="142875" cy="195263"/>
              </a:xfrm>
              <a:custGeom>
                <a:avLst/>
                <a:gdLst>
                  <a:gd name="connsiteX0" fmla="*/ 142875 w 142875"/>
                  <a:gd name="connsiteY0" fmla="*/ 190500 h 195263"/>
                  <a:gd name="connsiteX1" fmla="*/ 80963 w 142875"/>
                  <a:gd name="connsiteY1" fmla="*/ 195263 h 195263"/>
                  <a:gd name="connsiteX2" fmla="*/ 19050 w 142875"/>
                  <a:gd name="connsiteY2" fmla="*/ 80963 h 195263"/>
                  <a:gd name="connsiteX3" fmla="*/ 0 w 142875"/>
                  <a:gd name="connsiteY3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95263">
                    <a:moveTo>
                      <a:pt x="142875" y="190500"/>
                    </a:moveTo>
                    <a:lnTo>
                      <a:pt x="80963" y="195263"/>
                    </a:lnTo>
                    <a:lnTo>
                      <a:pt x="19050" y="8096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2" name="任意多边形 581"/>
            <p:cNvSpPr/>
            <p:nvPr/>
          </p:nvSpPr>
          <p:spPr>
            <a:xfrm rot="2448535" flipH="1">
              <a:off x="3532623" y="1071832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3" name="任意多边形 582"/>
            <p:cNvSpPr/>
            <p:nvPr/>
          </p:nvSpPr>
          <p:spPr>
            <a:xfrm rot="5775287" flipH="1">
              <a:off x="3370698" y="752745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8" name="组合 597"/>
          <p:cNvGrpSpPr/>
          <p:nvPr/>
        </p:nvGrpSpPr>
        <p:grpSpPr>
          <a:xfrm>
            <a:off x="2843421" y="3982850"/>
            <a:ext cx="893961" cy="1014453"/>
            <a:chOff x="4889935" y="252679"/>
            <a:chExt cx="893961" cy="1014453"/>
          </a:xfrm>
        </p:grpSpPr>
        <p:grpSp>
          <p:nvGrpSpPr>
            <p:cNvPr id="545" name="组合 544"/>
            <p:cNvGrpSpPr/>
            <p:nvPr/>
          </p:nvGrpSpPr>
          <p:grpSpPr>
            <a:xfrm>
              <a:off x="4972852" y="281242"/>
              <a:ext cx="811044" cy="985890"/>
              <a:chOff x="4544554" y="2080254"/>
              <a:chExt cx="811044" cy="985890"/>
            </a:xfrm>
          </p:grpSpPr>
          <p:sp>
            <p:nvSpPr>
              <p:cNvPr id="546" name="椭圆 545"/>
              <p:cNvSpPr/>
              <p:nvPr/>
            </p:nvSpPr>
            <p:spPr>
              <a:xfrm>
                <a:off x="4959505" y="2603293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7" name="任意多边形 546"/>
              <p:cNvSpPr/>
              <p:nvPr/>
            </p:nvSpPr>
            <p:spPr>
              <a:xfrm rot="4691591">
                <a:off x="4456265" y="2168543"/>
                <a:ext cx="536029" cy="359452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60641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73804 h 373804"/>
                  <a:gd name="connsiteX1" fmla="*/ 560599 w 636472"/>
                  <a:gd name="connsiteY1" fmla="*/ 370815 h 373804"/>
                  <a:gd name="connsiteX2" fmla="*/ 496699 w 636472"/>
                  <a:gd name="connsiteY2" fmla="*/ 202840 h 373804"/>
                  <a:gd name="connsiteX3" fmla="*/ 356512 w 636472"/>
                  <a:gd name="connsiteY3" fmla="*/ 47108 h 373804"/>
                  <a:gd name="connsiteX4" fmla="*/ 218945 w 636472"/>
                  <a:gd name="connsiteY4" fmla="*/ 107749 h 373804"/>
                  <a:gd name="connsiteX5" fmla="*/ 89392 w 636472"/>
                  <a:gd name="connsiteY5" fmla="*/ 0 h 373804"/>
                  <a:gd name="connsiteX6" fmla="*/ 0 w 636472"/>
                  <a:gd name="connsiteY6" fmla="*/ 195644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72886 w 612659"/>
                  <a:gd name="connsiteY2" fmla="*/ 202840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479636 w 612659"/>
                  <a:gd name="connsiteY1" fmla="*/ 361290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439548 w 536459"/>
                  <a:gd name="connsiteY2" fmla="*/ 2171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284373 w 536459"/>
                  <a:gd name="connsiteY1" fmla="*/ 313665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195132 w 336434"/>
                  <a:gd name="connsiteY4" fmla="*/ 107749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233232 w 336434"/>
                  <a:gd name="connsiteY4" fmla="*/ 60124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23855 h 323855"/>
                  <a:gd name="connsiteX1" fmla="*/ 284373 w 336434"/>
                  <a:gd name="connsiteY1" fmla="*/ 297053 h 323855"/>
                  <a:gd name="connsiteX2" fmla="*/ 320485 w 336434"/>
                  <a:gd name="connsiteY2" fmla="*/ 162415 h 323855"/>
                  <a:gd name="connsiteX3" fmla="*/ 332699 w 336434"/>
                  <a:gd name="connsiteY3" fmla="*/ 30496 h 323855"/>
                  <a:gd name="connsiteX4" fmla="*/ 233232 w 336434"/>
                  <a:gd name="connsiteY4" fmla="*/ 43512 h 323855"/>
                  <a:gd name="connsiteX5" fmla="*/ 141779 w 336434"/>
                  <a:gd name="connsiteY5" fmla="*/ 92926 h 323855"/>
                  <a:gd name="connsiteX6" fmla="*/ 0 w 336434"/>
                  <a:gd name="connsiteY6" fmla="*/ 2819 h 323855"/>
                  <a:gd name="connsiteX0" fmla="*/ 207846 w 207846"/>
                  <a:gd name="connsiteY0" fmla="*/ 293359 h 293359"/>
                  <a:gd name="connsiteX1" fmla="*/ 155785 w 207846"/>
                  <a:gd name="connsiteY1" fmla="*/ 266557 h 293359"/>
                  <a:gd name="connsiteX2" fmla="*/ 191897 w 207846"/>
                  <a:gd name="connsiteY2" fmla="*/ 131919 h 293359"/>
                  <a:gd name="connsiteX3" fmla="*/ 204111 w 207846"/>
                  <a:gd name="connsiteY3" fmla="*/ 0 h 293359"/>
                  <a:gd name="connsiteX4" fmla="*/ 104644 w 207846"/>
                  <a:gd name="connsiteY4" fmla="*/ 13016 h 293359"/>
                  <a:gd name="connsiteX5" fmla="*/ 13191 w 207846"/>
                  <a:gd name="connsiteY5" fmla="*/ 62430 h 293359"/>
                  <a:gd name="connsiteX6" fmla="*/ 0 w 207846"/>
                  <a:gd name="connsiteY6" fmla="*/ 105673 h 293359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104644 w 208873"/>
                  <a:gd name="connsiteY4" fmla="*/ 270191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95119 w 208873"/>
                  <a:gd name="connsiteY4" fmla="*/ 55878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32755 w 233782"/>
                  <a:gd name="connsiteY0" fmla="*/ 550534 h 550534"/>
                  <a:gd name="connsiteX1" fmla="*/ 180694 w 233782"/>
                  <a:gd name="connsiteY1" fmla="*/ 523732 h 550534"/>
                  <a:gd name="connsiteX2" fmla="*/ 216806 w 233782"/>
                  <a:gd name="connsiteY2" fmla="*/ 389094 h 550534"/>
                  <a:gd name="connsiteX3" fmla="*/ 233782 w 233782"/>
                  <a:gd name="connsiteY3" fmla="*/ 0 h 550534"/>
                  <a:gd name="connsiteX4" fmla="*/ 120028 w 233782"/>
                  <a:gd name="connsiteY4" fmla="*/ 55878 h 550534"/>
                  <a:gd name="connsiteX5" fmla="*/ 0 w 233782"/>
                  <a:gd name="connsiteY5" fmla="*/ 119580 h 550534"/>
                  <a:gd name="connsiteX6" fmla="*/ 24909 w 233782"/>
                  <a:gd name="connsiteY6" fmla="*/ 362848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216808 w 233784"/>
                  <a:gd name="connsiteY2" fmla="*/ 389094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18784 w 233784"/>
                  <a:gd name="connsiteY1" fmla="*/ 433245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151795 w 233784"/>
                  <a:gd name="connsiteY0" fmla="*/ 469571 h 469571"/>
                  <a:gd name="connsiteX1" fmla="*/ 118784 w 233784"/>
                  <a:gd name="connsiteY1" fmla="*/ 433245 h 469571"/>
                  <a:gd name="connsiteX2" fmla="*/ 145370 w 233784"/>
                  <a:gd name="connsiteY2" fmla="*/ 241456 h 469571"/>
                  <a:gd name="connsiteX3" fmla="*/ 233784 w 233784"/>
                  <a:gd name="connsiteY3" fmla="*/ 0 h 469571"/>
                  <a:gd name="connsiteX4" fmla="*/ 120030 w 233784"/>
                  <a:gd name="connsiteY4" fmla="*/ 55878 h 469571"/>
                  <a:gd name="connsiteX5" fmla="*/ 2 w 233784"/>
                  <a:gd name="connsiteY5" fmla="*/ 119580 h 469571"/>
                  <a:gd name="connsiteX6" fmla="*/ 10624 w 233784"/>
                  <a:gd name="connsiteY6" fmla="*/ 181873 h 469571"/>
                  <a:gd name="connsiteX0" fmla="*/ 163030 w 245019"/>
                  <a:gd name="connsiteY0" fmla="*/ 469571 h 469571"/>
                  <a:gd name="connsiteX1" fmla="*/ 130019 w 245019"/>
                  <a:gd name="connsiteY1" fmla="*/ 433245 h 469571"/>
                  <a:gd name="connsiteX2" fmla="*/ 156605 w 245019"/>
                  <a:gd name="connsiteY2" fmla="*/ 241456 h 469571"/>
                  <a:gd name="connsiteX3" fmla="*/ 245019 w 245019"/>
                  <a:gd name="connsiteY3" fmla="*/ 0 h 469571"/>
                  <a:gd name="connsiteX4" fmla="*/ 131265 w 245019"/>
                  <a:gd name="connsiteY4" fmla="*/ 55878 h 469571"/>
                  <a:gd name="connsiteX5" fmla="*/ 11237 w 245019"/>
                  <a:gd name="connsiteY5" fmla="*/ 119580 h 469571"/>
                  <a:gd name="connsiteX6" fmla="*/ 0 w 245019"/>
                  <a:gd name="connsiteY6" fmla="*/ 332997 h 469571"/>
                  <a:gd name="connsiteX0" fmla="*/ 201623 w 283612"/>
                  <a:gd name="connsiteY0" fmla="*/ 469571 h 469571"/>
                  <a:gd name="connsiteX1" fmla="*/ 168612 w 283612"/>
                  <a:gd name="connsiteY1" fmla="*/ 433245 h 469571"/>
                  <a:gd name="connsiteX2" fmla="*/ 195198 w 283612"/>
                  <a:gd name="connsiteY2" fmla="*/ 241456 h 469571"/>
                  <a:gd name="connsiteX3" fmla="*/ 283612 w 283612"/>
                  <a:gd name="connsiteY3" fmla="*/ 0 h 469571"/>
                  <a:gd name="connsiteX4" fmla="*/ 169858 w 283612"/>
                  <a:gd name="connsiteY4" fmla="*/ 55878 h 469571"/>
                  <a:gd name="connsiteX5" fmla="*/ 0 w 283612"/>
                  <a:gd name="connsiteY5" fmla="*/ 264858 h 469571"/>
                  <a:gd name="connsiteX6" fmla="*/ 38593 w 283612"/>
                  <a:gd name="connsiteY6" fmla="*/ 332997 h 469571"/>
                  <a:gd name="connsiteX0" fmla="*/ 201623 w 283612"/>
                  <a:gd name="connsiteY0" fmla="*/ 469571 h 469571"/>
                  <a:gd name="connsiteX1" fmla="*/ 168612 w 283612"/>
                  <a:gd name="connsiteY1" fmla="*/ 433245 h 469571"/>
                  <a:gd name="connsiteX2" fmla="*/ 195198 w 283612"/>
                  <a:gd name="connsiteY2" fmla="*/ 241456 h 469571"/>
                  <a:gd name="connsiteX3" fmla="*/ 283612 w 283612"/>
                  <a:gd name="connsiteY3" fmla="*/ 0 h 469571"/>
                  <a:gd name="connsiteX4" fmla="*/ 116972 w 283612"/>
                  <a:gd name="connsiteY4" fmla="*/ 122670 h 469571"/>
                  <a:gd name="connsiteX5" fmla="*/ 0 w 283612"/>
                  <a:gd name="connsiteY5" fmla="*/ 264858 h 469571"/>
                  <a:gd name="connsiteX6" fmla="*/ 38593 w 283612"/>
                  <a:gd name="connsiteY6" fmla="*/ 332997 h 469571"/>
                  <a:gd name="connsiteX0" fmla="*/ 536029 w 536029"/>
                  <a:gd name="connsiteY0" fmla="*/ 359452 h 433245"/>
                  <a:gd name="connsiteX1" fmla="*/ 168612 w 536029"/>
                  <a:gd name="connsiteY1" fmla="*/ 433245 h 433245"/>
                  <a:gd name="connsiteX2" fmla="*/ 195198 w 536029"/>
                  <a:gd name="connsiteY2" fmla="*/ 241456 h 433245"/>
                  <a:gd name="connsiteX3" fmla="*/ 283612 w 536029"/>
                  <a:gd name="connsiteY3" fmla="*/ 0 h 433245"/>
                  <a:gd name="connsiteX4" fmla="*/ 116972 w 536029"/>
                  <a:gd name="connsiteY4" fmla="*/ 122670 h 433245"/>
                  <a:gd name="connsiteX5" fmla="*/ 0 w 536029"/>
                  <a:gd name="connsiteY5" fmla="*/ 264858 h 433245"/>
                  <a:gd name="connsiteX6" fmla="*/ 38593 w 536029"/>
                  <a:gd name="connsiteY6" fmla="*/ 332997 h 433245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195198 w 536029"/>
                  <a:gd name="connsiteY2" fmla="*/ 241456 h 359452"/>
                  <a:gd name="connsiteX3" fmla="*/ 283612 w 536029"/>
                  <a:gd name="connsiteY3" fmla="*/ 0 h 359452"/>
                  <a:gd name="connsiteX4" fmla="*/ 116972 w 536029"/>
                  <a:gd name="connsiteY4" fmla="*/ 12267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373529 w 536029"/>
                  <a:gd name="connsiteY2" fmla="*/ 249541 h 359452"/>
                  <a:gd name="connsiteX3" fmla="*/ 283612 w 536029"/>
                  <a:gd name="connsiteY3" fmla="*/ 0 h 359452"/>
                  <a:gd name="connsiteX4" fmla="*/ 116972 w 536029"/>
                  <a:gd name="connsiteY4" fmla="*/ 12267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6029" h="359452">
                    <a:moveTo>
                      <a:pt x="536029" y="359452"/>
                    </a:moveTo>
                    <a:lnTo>
                      <a:pt x="487848" y="349147"/>
                    </a:lnTo>
                    <a:lnTo>
                      <a:pt x="373529" y="249541"/>
                    </a:lnTo>
                    <a:lnTo>
                      <a:pt x="283612" y="0"/>
                    </a:lnTo>
                    <a:lnTo>
                      <a:pt x="116972" y="122670"/>
                    </a:lnTo>
                    <a:lnTo>
                      <a:pt x="0" y="264858"/>
                    </a:lnTo>
                    <a:cubicBezTo>
                      <a:pt x="-175" y="288885"/>
                      <a:pt x="38768" y="308970"/>
                      <a:pt x="38593" y="332997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9" name="任意多边形 548"/>
              <p:cNvSpPr/>
              <p:nvPr/>
            </p:nvSpPr>
            <p:spPr>
              <a:xfrm>
                <a:off x="5024438" y="2528889"/>
                <a:ext cx="331160" cy="180068"/>
              </a:xfrm>
              <a:custGeom>
                <a:avLst/>
                <a:gdLst>
                  <a:gd name="connsiteX0" fmla="*/ 295275 w 295275"/>
                  <a:gd name="connsiteY0" fmla="*/ 0 h 19050"/>
                  <a:gd name="connsiteX1" fmla="*/ 152400 w 295275"/>
                  <a:gd name="connsiteY1" fmla="*/ 19050 h 19050"/>
                  <a:gd name="connsiteX2" fmla="*/ 0 w 295275"/>
                  <a:gd name="connsiteY2" fmla="*/ 9525 h 19050"/>
                  <a:gd name="connsiteX0" fmla="*/ 247650 w 247650"/>
                  <a:gd name="connsiteY0" fmla="*/ 0 h 19050"/>
                  <a:gd name="connsiteX1" fmla="*/ 104775 w 247650"/>
                  <a:gd name="connsiteY1" fmla="*/ 19050 h 19050"/>
                  <a:gd name="connsiteX2" fmla="*/ 0 w 247650"/>
                  <a:gd name="connsiteY2" fmla="*/ 9525 h 19050"/>
                  <a:gd name="connsiteX0" fmla="*/ 304800 w 304800"/>
                  <a:gd name="connsiteY0" fmla="*/ 161925 h 161925"/>
                  <a:gd name="connsiteX1" fmla="*/ 104775 w 304800"/>
                  <a:gd name="connsiteY1" fmla="*/ 9525 h 161925"/>
                  <a:gd name="connsiteX2" fmla="*/ 0 w 304800"/>
                  <a:gd name="connsiteY2" fmla="*/ 0 h 161925"/>
                  <a:gd name="connsiteX0" fmla="*/ 304800 w 304800"/>
                  <a:gd name="connsiteY0" fmla="*/ 161925 h 161925"/>
                  <a:gd name="connsiteX1" fmla="*/ 161925 w 304800"/>
                  <a:gd name="connsiteY1" fmla="*/ 71437 h 161925"/>
                  <a:gd name="connsiteX2" fmla="*/ 0 w 304800"/>
                  <a:gd name="connsiteY2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4800" h="161925">
                    <a:moveTo>
                      <a:pt x="304800" y="161925"/>
                    </a:moveTo>
                    <a:lnTo>
                      <a:pt x="161925" y="714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0" name="任意多边形 549"/>
              <p:cNvSpPr/>
              <p:nvPr/>
            </p:nvSpPr>
            <p:spPr>
              <a:xfrm>
                <a:off x="5103184" y="2818494"/>
                <a:ext cx="161925" cy="247650"/>
              </a:xfrm>
              <a:custGeom>
                <a:avLst/>
                <a:gdLst>
                  <a:gd name="connsiteX0" fmla="*/ 142875 w 142875"/>
                  <a:gd name="connsiteY0" fmla="*/ 190500 h 195263"/>
                  <a:gd name="connsiteX1" fmla="*/ 80963 w 142875"/>
                  <a:gd name="connsiteY1" fmla="*/ 195263 h 195263"/>
                  <a:gd name="connsiteX2" fmla="*/ 19050 w 142875"/>
                  <a:gd name="connsiteY2" fmla="*/ 80963 h 195263"/>
                  <a:gd name="connsiteX3" fmla="*/ 0 w 142875"/>
                  <a:gd name="connsiteY3" fmla="*/ 0 h 195263"/>
                  <a:gd name="connsiteX0" fmla="*/ 161925 w 161925"/>
                  <a:gd name="connsiteY0" fmla="*/ 247650 h 247650"/>
                  <a:gd name="connsiteX1" fmla="*/ 80963 w 161925"/>
                  <a:gd name="connsiteY1" fmla="*/ 195263 h 247650"/>
                  <a:gd name="connsiteX2" fmla="*/ 19050 w 161925"/>
                  <a:gd name="connsiteY2" fmla="*/ 80963 h 247650"/>
                  <a:gd name="connsiteX3" fmla="*/ 0 w 161925"/>
                  <a:gd name="connsiteY3" fmla="*/ 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247650">
                    <a:moveTo>
                      <a:pt x="161925" y="247650"/>
                    </a:moveTo>
                    <a:lnTo>
                      <a:pt x="80963" y="195263"/>
                    </a:lnTo>
                    <a:lnTo>
                      <a:pt x="19050" y="8096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1" name="任意多边形 550"/>
              <p:cNvSpPr/>
              <p:nvPr/>
            </p:nvSpPr>
            <p:spPr>
              <a:xfrm>
                <a:off x="4914900" y="2328863"/>
                <a:ext cx="109538" cy="285750"/>
              </a:xfrm>
              <a:custGeom>
                <a:avLst/>
                <a:gdLst>
                  <a:gd name="connsiteX0" fmla="*/ 109538 w 109538"/>
                  <a:gd name="connsiteY0" fmla="*/ 285750 h 285750"/>
                  <a:gd name="connsiteX1" fmla="*/ 80963 w 109538"/>
                  <a:gd name="connsiteY1" fmla="*/ 142875 h 285750"/>
                  <a:gd name="connsiteX2" fmla="*/ 0 w 109538"/>
                  <a:gd name="connsiteY2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538" h="285750">
                    <a:moveTo>
                      <a:pt x="109538" y="285750"/>
                    </a:moveTo>
                    <a:lnTo>
                      <a:pt x="80963" y="14287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4" name="任意多边形 583"/>
            <p:cNvSpPr/>
            <p:nvPr/>
          </p:nvSpPr>
          <p:spPr>
            <a:xfrm rot="3980773" flipH="1">
              <a:off x="4947085" y="800369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5" name="任意多边形 584"/>
            <p:cNvSpPr/>
            <p:nvPr/>
          </p:nvSpPr>
          <p:spPr>
            <a:xfrm rot="9746462" flipH="1">
              <a:off x="4889935" y="252679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9" name="组合 598"/>
          <p:cNvGrpSpPr/>
          <p:nvPr/>
        </p:nvGrpSpPr>
        <p:grpSpPr>
          <a:xfrm>
            <a:off x="3110019" y="3304848"/>
            <a:ext cx="663201" cy="1689359"/>
            <a:chOff x="6404762" y="242334"/>
            <a:chExt cx="663201" cy="1689359"/>
          </a:xfrm>
        </p:grpSpPr>
        <p:grpSp>
          <p:nvGrpSpPr>
            <p:cNvPr id="552" name="组合 551"/>
            <p:cNvGrpSpPr/>
            <p:nvPr/>
          </p:nvGrpSpPr>
          <p:grpSpPr>
            <a:xfrm>
              <a:off x="6656082" y="242334"/>
              <a:ext cx="376759" cy="1689359"/>
              <a:chOff x="5534157" y="2031111"/>
              <a:chExt cx="376759" cy="1689359"/>
            </a:xfrm>
          </p:grpSpPr>
          <p:sp>
            <p:nvSpPr>
              <p:cNvPr id="553" name="椭圆 552"/>
              <p:cNvSpPr/>
              <p:nvPr/>
            </p:nvSpPr>
            <p:spPr>
              <a:xfrm>
                <a:off x="5545436" y="3003694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4" name="任意多边形 553"/>
              <p:cNvSpPr/>
              <p:nvPr/>
            </p:nvSpPr>
            <p:spPr>
              <a:xfrm rot="7905334">
                <a:off x="5148039" y="2417229"/>
                <a:ext cx="953578" cy="181342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60641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73804 h 373804"/>
                  <a:gd name="connsiteX1" fmla="*/ 560599 w 636472"/>
                  <a:gd name="connsiteY1" fmla="*/ 370815 h 373804"/>
                  <a:gd name="connsiteX2" fmla="*/ 496699 w 636472"/>
                  <a:gd name="connsiteY2" fmla="*/ 202840 h 373804"/>
                  <a:gd name="connsiteX3" fmla="*/ 356512 w 636472"/>
                  <a:gd name="connsiteY3" fmla="*/ 47108 h 373804"/>
                  <a:gd name="connsiteX4" fmla="*/ 218945 w 636472"/>
                  <a:gd name="connsiteY4" fmla="*/ 107749 h 373804"/>
                  <a:gd name="connsiteX5" fmla="*/ 89392 w 636472"/>
                  <a:gd name="connsiteY5" fmla="*/ 0 h 373804"/>
                  <a:gd name="connsiteX6" fmla="*/ 0 w 636472"/>
                  <a:gd name="connsiteY6" fmla="*/ 195644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72886 w 612659"/>
                  <a:gd name="connsiteY2" fmla="*/ 202840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479636 w 612659"/>
                  <a:gd name="connsiteY1" fmla="*/ 361290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439548 w 536459"/>
                  <a:gd name="connsiteY2" fmla="*/ 2171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284373 w 536459"/>
                  <a:gd name="connsiteY1" fmla="*/ 313665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195132 w 336434"/>
                  <a:gd name="connsiteY4" fmla="*/ 107749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233232 w 336434"/>
                  <a:gd name="connsiteY4" fmla="*/ 60124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23855 h 323855"/>
                  <a:gd name="connsiteX1" fmla="*/ 284373 w 336434"/>
                  <a:gd name="connsiteY1" fmla="*/ 297053 h 323855"/>
                  <a:gd name="connsiteX2" fmla="*/ 320485 w 336434"/>
                  <a:gd name="connsiteY2" fmla="*/ 162415 h 323855"/>
                  <a:gd name="connsiteX3" fmla="*/ 332699 w 336434"/>
                  <a:gd name="connsiteY3" fmla="*/ 30496 h 323855"/>
                  <a:gd name="connsiteX4" fmla="*/ 233232 w 336434"/>
                  <a:gd name="connsiteY4" fmla="*/ 43512 h 323855"/>
                  <a:gd name="connsiteX5" fmla="*/ 141779 w 336434"/>
                  <a:gd name="connsiteY5" fmla="*/ 92926 h 323855"/>
                  <a:gd name="connsiteX6" fmla="*/ 0 w 336434"/>
                  <a:gd name="connsiteY6" fmla="*/ 2819 h 323855"/>
                  <a:gd name="connsiteX0" fmla="*/ 207846 w 207846"/>
                  <a:gd name="connsiteY0" fmla="*/ 293359 h 293359"/>
                  <a:gd name="connsiteX1" fmla="*/ 155785 w 207846"/>
                  <a:gd name="connsiteY1" fmla="*/ 266557 h 293359"/>
                  <a:gd name="connsiteX2" fmla="*/ 191897 w 207846"/>
                  <a:gd name="connsiteY2" fmla="*/ 131919 h 293359"/>
                  <a:gd name="connsiteX3" fmla="*/ 204111 w 207846"/>
                  <a:gd name="connsiteY3" fmla="*/ 0 h 293359"/>
                  <a:gd name="connsiteX4" fmla="*/ 104644 w 207846"/>
                  <a:gd name="connsiteY4" fmla="*/ 13016 h 293359"/>
                  <a:gd name="connsiteX5" fmla="*/ 13191 w 207846"/>
                  <a:gd name="connsiteY5" fmla="*/ 62430 h 293359"/>
                  <a:gd name="connsiteX6" fmla="*/ 0 w 207846"/>
                  <a:gd name="connsiteY6" fmla="*/ 105673 h 293359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104644 w 208873"/>
                  <a:gd name="connsiteY4" fmla="*/ 270191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95119 w 208873"/>
                  <a:gd name="connsiteY4" fmla="*/ 55878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32755 w 233782"/>
                  <a:gd name="connsiteY0" fmla="*/ 550534 h 550534"/>
                  <a:gd name="connsiteX1" fmla="*/ 180694 w 233782"/>
                  <a:gd name="connsiteY1" fmla="*/ 523732 h 550534"/>
                  <a:gd name="connsiteX2" fmla="*/ 216806 w 233782"/>
                  <a:gd name="connsiteY2" fmla="*/ 389094 h 550534"/>
                  <a:gd name="connsiteX3" fmla="*/ 233782 w 233782"/>
                  <a:gd name="connsiteY3" fmla="*/ 0 h 550534"/>
                  <a:gd name="connsiteX4" fmla="*/ 120028 w 233782"/>
                  <a:gd name="connsiteY4" fmla="*/ 55878 h 550534"/>
                  <a:gd name="connsiteX5" fmla="*/ 0 w 233782"/>
                  <a:gd name="connsiteY5" fmla="*/ 119580 h 550534"/>
                  <a:gd name="connsiteX6" fmla="*/ 24909 w 233782"/>
                  <a:gd name="connsiteY6" fmla="*/ 362848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216808 w 233784"/>
                  <a:gd name="connsiteY2" fmla="*/ 389094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18784 w 233784"/>
                  <a:gd name="connsiteY1" fmla="*/ 433245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151795 w 233784"/>
                  <a:gd name="connsiteY0" fmla="*/ 469571 h 469571"/>
                  <a:gd name="connsiteX1" fmla="*/ 118784 w 233784"/>
                  <a:gd name="connsiteY1" fmla="*/ 433245 h 469571"/>
                  <a:gd name="connsiteX2" fmla="*/ 145370 w 233784"/>
                  <a:gd name="connsiteY2" fmla="*/ 241456 h 469571"/>
                  <a:gd name="connsiteX3" fmla="*/ 233784 w 233784"/>
                  <a:gd name="connsiteY3" fmla="*/ 0 h 469571"/>
                  <a:gd name="connsiteX4" fmla="*/ 120030 w 233784"/>
                  <a:gd name="connsiteY4" fmla="*/ 55878 h 469571"/>
                  <a:gd name="connsiteX5" fmla="*/ 2 w 233784"/>
                  <a:gd name="connsiteY5" fmla="*/ 119580 h 469571"/>
                  <a:gd name="connsiteX6" fmla="*/ 10624 w 233784"/>
                  <a:gd name="connsiteY6" fmla="*/ 181873 h 469571"/>
                  <a:gd name="connsiteX0" fmla="*/ 163030 w 245019"/>
                  <a:gd name="connsiteY0" fmla="*/ 469571 h 469571"/>
                  <a:gd name="connsiteX1" fmla="*/ 130019 w 245019"/>
                  <a:gd name="connsiteY1" fmla="*/ 433245 h 469571"/>
                  <a:gd name="connsiteX2" fmla="*/ 156605 w 245019"/>
                  <a:gd name="connsiteY2" fmla="*/ 241456 h 469571"/>
                  <a:gd name="connsiteX3" fmla="*/ 245019 w 245019"/>
                  <a:gd name="connsiteY3" fmla="*/ 0 h 469571"/>
                  <a:gd name="connsiteX4" fmla="*/ 131265 w 245019"/>
                  <a:gd name="connsiteY4" fmla="*/ 55878 h 469571"/>
                  <a:gd name="connsiteX5" fmla="*/ 11237 w 245019"/>
                  <a:gd name="connsiteY5" fmla="*/ 119580 h 469571"/>
                  <a:gd name="connsiteX6" fmla="*/ 0 w 245019"/>
                  <a:gd name="connsiteY6" fmla="*/ 332997 h 469571"/>
                  <a:gd name="connsiteX0" fmla="*/ 201623 w 283612"/>
                  <a:gd name="connsiteY0" fmla="*/ 469571 h 469571"/>
                  <a:gd name="connsiteX1" fmla="*/ 168612 w 283612"/>
                  <a:gd name="connsiteY1" fmla="*/ 433245 h 469571"/>
                  <a:gd name="connsiteX2" fmla="*/ 195198 w 283612"/>
                  <a:gd name="connsiteY2" fmla="*/ 241456 h 469571"/>
                  <a:gd name="connsiteX3" fmla="*/ 283612 w 283612"/>
                  <a:gd name="connsiteY3" fmla="*/ 0 h 469571"/>
                  <a:gd name="connsiteX4" fmla="*/ 169858 w 283612"/>
                  <a:gd name="connsiteY4" fmla="*/ 55878 h 469571"/>
                  <a:gd name="connsiteX5" fmla="*/ 0 w 283612"/>
                  <a:gd name="connsiteY5" fmla="*/ 264858 h 469571"/>
                  <a:gd name="connsiteX6" fmla="*/ 38593 w 283612"/>
                  <a:gd name="connsiteY6" fmla="*/ 332997 h 469571"/>
                  <a:gd name="connsiteX0" fmla="*/ 201623 w 283612"/>
                  <a:gd name="connsiteY0" fmla="*/ 469571 h 469571"/>
                  <a:gd name="connsiteX1" fmla="*/ 168612 w 283612"/>
                  <a:gd name="connsiteY1" fmla="*/ 433245 h 469571"/>
                  <a:gd name="connsiteX2" fmla="*/ 195198 w 283612"/>
                  <a:gd name="connsiteY2" fmla="*/ 241456 h 469571"/>
                  <a:gd name="connsiteX3" fmla="*/ 283612 w 283612"/>
                  <a:gd name="connsiteY3" fmla="*/ 0 h 469571"/>
                  <a:gd name="connsiteX4" fmla="*/ 116972 w 283612"/>
                  <a:gd name="connsiteY4" fmla="*/ 122670 h 469571"/>
                  <a:gd name="connsiteX5" fmla="*/ 0 w 283612"/>
                  <a:gd name="connsiteY5" fmla="*/ 264858 h 469571"/>
                  <a:gd name="connsiteX6" fmla="*/ 38593 w 283612"/>
                  <a:gd name="connsiteY6" fmla="*/ 332997 h 469571"/>
                  <a:gd name="connsiteX0" fmla="*/ 536029 w 536029"/>
                  <a:gd name="connsiteY0" fmla="*/ 359452 h 433245"/>
                  <a:gd name="connsiteX1" fmla="*/ 168612 w 536029"/>
                  <a:gd name="connsiteY1" fmla="*/ 433245 h 433245"/>
                  <a:gd name="connsiteX2" fmla="*/ 195198 w 536029"/>
                  <a:gd name="connsiteY2" fmla="*/ 241456 h 433245"/>
                  <a:gd name="connsiteX3" fmla="*/ 283612 w 536029"/>
                  <a:gd name="connsiteY3" fmla="*/ 0 h 433245"/>
                  <a:gd name="connsiteX4" fmla="*/ 116972 w 536029"/>
                  <a:gd name="connsiteY4" fmla="*/ 122670 h 433245"/>
                  <a:gd name="connsiteX5" fmla="*/ 0 w 536029"/>
                  <a:gd name="connsiteY5" fmla="*/ 264858 h 433245"/>
                  <a:gd name="connsiteX6" fmla="*/ 38593 w 536029"/>
                  <a:gd name="connsiteY6" fmla="*/ 332997 h 433245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195198 w 536029"/>
                  <a:gd name="connsiteY2" fmla="*/ 241456 h 359452"/>
                  <a:gd name="connsiteX3" fmla="*/ 283612 w 536029"/>
                  <a:gd name="connsiteY3" fmla="*/ 0 h 359452"/>
                  <a:gd name="connsiteX4" fmla="*/ 116972 w 536029"/>
                  <a:gd name="connsiteY4" fmla="*/ 12267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373529 w 536029"/>
                  <a:gd name="connsiteY2" fmla="*/ 249541 h 359452"/>
                  <a:gd name="connsiteX3" fmla="*/ 283612 w 536029"/>
                  <a:gd name="connsiteY3" fmla="*/ 0 h 359452"/>
                  <a:gd name="connsiteX4" fmla="*/ 116972 w 536029"/>
                  <a:gd name="connsiteY4" fmla="*/ 12267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373529 w 536029"/>
                  <a:gd name="connsiteY2" fmla="*/ 249541 h 359452"/>
                  <a:gd name="connsiteX3" fmla="*/ 283612 w 536029"/>
                  <a:gd name="connsiteY3" fmla="*/ 0 h 359452"/>
                  <a:gd name="connsiteX4" fmla="*/ 69138 w 536029"/>
                  <a:gd name="connsiteY4" fmla="*/ 13345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  <a:gd name="connsiteX0" fmla="*/ 607970 w 607970"/>
                  <a:gd name="connsiteY0" fmla="*/ 359452 h 359452"/>
                  <a:gd name="connsiteX1" fmla="*/ 559789 w 607970"/>
                  <a:gd name="connsiteY1" fmla="*/ 349147 h 359452"/>
                  <a:gd name="connsiteX2" fmla="*/ 445470 w 607970"/>
                  <a:gd name="connsiteY2" fmla="*/ 249541 h 359452"/>
                  <a:gd name="connsiteX3" fmla="*/ 355553 w 607970"/>
                  <a:gd name="connsiteY3" fmla="*/ 0 h 359452"/>
                  <a:gd name="connsiteX4" fmla="*/ 141079 w 607970"/>
                  <a:gd name="connsiteY4" fmla="*/ 133450 h 359452"/>
                  <a:gd name="connsiteX5" fmla="*/ 0 w 607970"/>
                  <a:gd name="connsiteY5" fmla="*/ 284391 h 359452"/>
                  <a:gd name="connsiteX6" fmla="*/ 110534 w 607970"/>
                  <a:gd name="connsiteY6" fmla="*/ 332997 h 359452"/>
                  <a:gd name="connsiteX0" fmla="*/ 607971 w 607971"/>
                  <a:gd name="connsiteY0" fmla="*/ 359452 h 364835"/>
                  <a:gd name="connsiteX1" fmla="*/ 559790 w 607971"/>
                  <a:gd name="connsiteY1" fmla="*/ 349147 h 364835"/>
                  <a:gd name="connsiteX2" fmla="*/ 445471 w 607971"/>
                  <a:gd name="connsiteY2" fmla="*/ 249541 h 364835"/>
                  <a:gd name="connsiteX3" fmla="*/ 355554 w 607971"/>
                  <a:gd name="connsiteY3" fmla="*/ 0 h 364835"/>
                  <a:gd name="connsiteX4" fmla="*/ 141080 w 607971"/>
                  <a:gd name="connsiteY4" fmla="*/ 133450 h 364835"/>
                  <a:gd name="connsiteX5" fmla="*/ 1 w 607971"/>
                  <a:gd name="connsiteY5" fmla="*/ 284391 h 364835"/>
                  <a:gd name="connsiteX6" fmla="*/ 17658 w 607971"/>
                  <a:gd name="connsiteY6" fmla="*/ 364835 h 364835"/>
                  <a:gd name="connsiteX0" fmla="*/ 607971 w 607971"/>
                  <a:gd name="connsiteY0" fmla="*/ 359452 h 364835"/>
                  <a:gd name="connsiteX1" fmla="*/ 559790 w 607971"/>
                  <a:gd name="connsiteY1" fmla="*/ 349147 h 364835"/>
                  <a:gd name="connsiteX2" fmla="*/ 564619 w 607971"/>
                  <a:gd name="connsiteY2" fmla="*/ 111255 h 364835"/>
                  <a:gd name="connsiteX3" fmla="*/ 355554 w 607971"/>
                  <a:gd name="connsiteY3" fmla="*/ 0 h 364835"/>
                  <a:gd name="connsiteX4" fmla="*/ 141080 w 607971"/>
                  <a:gd name="connsiteY4" fmla="*/ 133450 h 364835"/>
                  <a:gd name="connsiteX5" fmla="*/ 1 w 607971"/>
                  <a:gd name="connsiteY5" fmla="*/ 284391 h 364835"/>
                  <a:gd name="connsiteX6" fmla="*/ 17658 w 607971"/>
                  <a:gd name="connsiteY6" fmla="*/ 364835 h 364835"/>
                  <a:gd name="connsiteX0" fmla="*/ 607971 w 725136"/>
                  <a:gd name="connsiteY0" fmla="*/ 359452 h 364835"/>
                  <a:gd name="connsiteX1" fmla="*/ 725125 w 725136"/>
                  <a:gd name="connsiteY1" fmla="*/ 169630 h 364835"/>
                  <a:gd name="connsiteX2" fmla="*/ 564619 w 725136"/>
                  <a:gd name="connsiteY2" fmla="*/ 111255 h 364835"/>
                  <a:gd name="connsiteX3" fmla="*/ 355554 w 725136"/>
                  <a:gd name="connsiteY3" fmla="*/ 0 h 364835"/>
                  <a:gd name="connsiteX4" fmla="*/ 141080 w 725136"/>
                  <a:gd name="connsiteY4" fmla="*/ 133450 h 364835"/>
                  <a:gd name="connsiteX5" fmla="*/ 1 w 725136"/>
                  <a:gd name="connsiteY5" fmla="*/ 284391 h 364835"/>
                  <a:gd name="connsiteX6" fmla="*/ 17658 w 725136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270148 h 467352"/>
                  <a:gd name="connsiteX1" fmla="*/ 725125 w 794241"/>
                  <a:gd name="connsiteY1" fmla="*/ 272147 h 467352"/>
                  <a:gd name="connsiteX2" fmla="*/ 564619 w 794241"/>
                  <a:gd name="connsiteY2" fmla="*/ 213772 h 467352"/>
                  <a:gd name="connsiteX3" fmla="*/ 264036 w 794241"/>
                  <a:gd name="connsiteY3" fmla="*/ 0 h 467352"/>
                  <a:gd name="connsiteX4" fmla="*/ 141080 w 794241"/>
                  <a:gd name="connsiteY4" fmla="*/ 235967 h 467352"/>
                  <a:gd name="connsiteX5" fmla="*/ 1 w 794241"/>
                  <a:gd name="connsiteY5" fmla="*/ 386908 h 467352"/>
                  <a:gd name="connsiteX6" fmla="*/ 17658 w 794241"/>
                  <a:gd name="connsiteY6" fmla="*/ 467352 h 467352"/>
                  <a:gd name="connsiteX0" fmla="*/ 794241 w 794241"/>
                  <a:gd name="connsiteY0" fmla="*/ 270148 h 467352"/>
                  <a:gd name="connsiteX1" fmla="*/ 725125 w 794241"/>
                  <a:gd name="connsiteY1" fmla="*/ 272147 h 467352"/>
                  <a:gd name="connsiteX2" fmla="*/ 564619 w 794241"/>
                  <a:gd name="connsiteY2" fmla="*/ 213772 h 467352"/>
                  <a:gd name="connsiteX3" fmla="*/ 264036 w 794241"/>
                  <a:gd name="connsiteY3" fmla="*/ 0 h 467352"/>
                  <a:gd name="connsiteX4" fmla="*/ 86741 w 794241"/>
                  <a:gd name="connsiteY4" fmla="*/ 71919 h 467352"/>
                  <a:gd name="connsiteX5" fmla="*/ 1 w 794241"/>
                  <a:gd name="connsiteY5" fmla="*/ 386908 h 467352"/>
                  <a:gd name="connsiteX6" fmla="*/ 17658 w 794241"/>
                  <a:gd name="connsiteY6" fmla="*/ 467352 h 467352"/>
                  <a:gd name="connsiteX0" fmla="*/ 973470 w 973470"/>
                  <a:gd name="connsiteY0" fmla="*/ 270148 h 467352"/>
                  <a:gd name="connsiteX1" fmla="*/ 904354 w 973470"/>
                  <a:gd name="connsiteY1" fmla="*/ 272147 h 467352"/>
                  <a:gd name="connsiteX2" fmla="*/ 743848 w 973470"/>
                  <a:gd name="connsiteY2" fmla="*/ 213772 h 467352"/>
                  <a:gd name="connsiteX3" fmla="*/ 443265 w 973470"/>
                  <a:gd name="connsiteY3" fmla="*/ 0 h 467352"/>
                  <a:gd name="connsiteX4" fmla="*/ 265970 w 973470"/>
                  <a:gd name="connsiteY4" fmla="*/ 71919 h 467352"/>
                  <a:gd name="connsiteX5" fmla="*/ 0 w 973470"/>
                  <a:gd name="connsiteY5" fmla="*/ 114707 h 467352"/>
                  <a:gd name="connsiteX6" fmla="*/ 196887 w 973470"/>
                  <a:gd name="connsiteY6" fmla="*/ 467352 h 467352"/>
                  <a:gd name="connsiteX0" fmla="*/ 1067333 w 1067333"/>
                  <a:gd name="connsiteY0" fmla="*/ 270148 h 272147"/>
                  <a:gd name="connsiteX1" fmla="*/ 998217 w 1067333"/>
                  <a:gd name="connsiteY1" fmla="*/ 272147 h 272147"/>
                  <a:gd name="connsiteX2" fmla="*/ 837711 w 1067333"/>
                  <a:gd name="connsiteY2" fmla="*/ 213772 h 272147"/>
                  <a:gd name="connsiteX3" fmla="*/ 537128 w 1067333"/>
                  <a:gd name="connsiteY3" fmla="*/ 0 h 272147"/>
                  <a:gd name="connsiteX4" fmla="*/ 359833 w 1067333"/>
                  <a:gd name="connsiteY4" fmla="*/ 71919 h 272147"/>
                  <a:gd name="connsiteX5" fmla="*/ 93863 w 1067333"/>
                  <a:gd name="connsiteY5" fmla="*/ 114707 h 272147"/>
                  <a:gd name="connsiteX6" fmla="*/ 0 w 1067333"/>
                  <a:gd name="connsiteY6" fmla="*/ 181342 h 272147"/>
                  <a:gd name="connsiteX0" fmla="*/ 1067333 w 1067333"/>
                  <a:gd name="connsiteY0" fmla="*/ 270148 h 272147"/>
                  <a:gd name="connsiteX1" fmla="*/ 998217 w 1067333"/>
                  <a:gd name="connsiteY1" fmla="*/ 272147 h 272147"/>
                  <a:gd name="connsiteX2" fmla="*/ 720571 w 1067333"/>
                  <a:gd name="connsiteY2" fmla="*/ 34933 h 272147"/>
                  <a:gd name="connsiteX3" fmla="*/ 537128 w 1067333"/>
                  <a:gd name="connsiteY3" fmla="*/ 0 h 272147"/>
                  <a:gd name="connsiteX4" fmla="*/ 359833 w 1067333"/>
                  <a:gd name="connsiteY4" fmla="*/ 71919 h 272147"/>
                  <a:gd name="connsiteX5" fmla="*/ 93863 w 1067333"/>
                  <a:gd name="connsiteY5" fmla="*/ 114707 h 272147"/>
                  <a:gd name="connsiteX6" fmla="*/ 0 w 1067333"/>
                  <a:gd name="connsiteY6" fmla="*/ 181342 h 272147"/>
                  <a:gd name="connsiteX0" fmla="*/ 1067333 w 1067333"/>
                  <a:gd name="connsiteY0" fmla="*/ 270148 h 270148"/>
                  <a:gd name="connsiteX1" fmla="*/ 889809 w 1067333"/>
                  <a:gd name="connsiteY1" fmla="*/ 71343 h 270148"/>
                  <a:gd name="connsiteX2" fmla="*/ 720571 w 1067333"/>
                  <a:gd name="connsiteY2" fmla="*/ 34933 h 270148"/>
                  <a:gd name="connsiteX3" fmla="*/ 537128 w 1067333"/>
                  <a:gd name="connsiteY3" fmla="*/ 0 h 270148"/>
                  <a:gd name="connsiteX4" fmla="*/ 359833 w 1067333"/>
                  <a:gd name="connsiteY4" fmla="*/ 71919 h 270148"/>
                  <a:gd name="connsiteX5" fmla="*/ 93863 w 1067333"/>
                  <a:gd name="connsiteY5" fmla="*/ 114707 h 270148"/>
                  <a:gd name="connsiteX6" fmla="*/ 0 w 1067333"/>
                  <a:gd name="connsiteY6" fmla="*/ 181342 h 270148"/>
                  <a:gd name="connsiteX0" fmla="*/ 953578 w 953578"/>
                  <a:gd name="connsiteY0" fmla="*/ 31606 h 181342"/>
                  <a:gd name="connsiteX1" fmla="*/ 889809 w 953578"/>
                  <a:gd name="connsiteY1" fmla="*/ 71343 h 181342"/>
                  <a:gd name="connsiteX2" fmla="*/ 720571 w 953578"/>
                  <a:gd name="connsiteY2" fmla="*/ 34933 h 181342"/>
                  <a:gd name="connsiteX3" fmla="*/ 537128 w 953578"/>
                  <a:gd name="connsiteY3" fmla="*/ 0 h 181342"/>
                  <a:gd name="connsiteX4" fmla="*/ 359833 w 953578"/>
                  <a:gd name="connsiteY4" fmla="*/ 71919 h 181342"/>
                  <a:gd name="connsiteX5" fmla="*/ 93863 w 953578"/>
                  <a:gd name="connsiteY5" fmla="*/ 114707 h 181342"/>
                  <a:gd name="connsiteX6" fmla="*/ 0 w 953578"/>
                  <a:gd name="connsiteY6" fmla="*/ 181342 h 18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578" h="181342">
                    <a:moveTo>
                      <a:pt x="953578" y="31606"/>
                    </a:moveTo>
                    <a:lnTo>
                      <a:pt x="889809" y="71343"/>
                    </a:lnTo>
                    <a:cubicBezTo>
                      <a:pt x="846499" y="70451"/>
                      <a:pt x="794835" y="84801"/>
                      <a:pt x="720571" y="34933"/>
                    </a:cubicBezTo>
                    <a:lnTo>
                      <a:pt x="537128" y="0"/>
                    </a:lnTo>
                    <a:lnTo>
                      <a:pt x="359833" y="71919"/>
                    </a:lnTo>
                    <a:lnTo>
                      <a:pt x="93863" y="114707"/>
                    </a:lnTo>
                    <a:cubicBezTo>
                      <a:pt x="93688" y="138734"/>
                      <a:pt x="175" y="157315"/>
                      <a:pt x="0" y="181342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5" name="任意多边形 554"/>
              <p:cNvSpPr/>
              <p:nvPr/>
            </p:nvSpPr>
            <p:spPr>
              <a:xfrm>
                <a:off x="5689494" y="2943205"/>
                <a:ext cx="221422" cy="538039"/>
              </a:xfrm>
              <a:custGeom>
                <a:avLst/>
                <a:gdLst>
                  <a:gd name="connsiteX0" fmla="*/ 295275 w 295275"/>
                  <a:gd name="connsiteY0" fmla="*/ 0 h 19050"/>
                  <a:gd name="connsiteX1" fmla="*/ 152400 w 295275"/>
                  <a:gd name="connsiteY1" fmla="*/ 19050 h 19050"/>
                  <a:gd name="connsiteX2" fmla="*/ 0 w 295275"/>
                  <a:gd name="connsiteY2" fmla="*/ 9525 h 19050"/>
                  <a:gd name="connsiteX0" fmla="*/ 247650 w 247650"/>
                  <a:gd name="connsiteY0" fmla="*/ 0 h 19050"/>
                  <a:gd name="connsiteX1" fmla="*/ 104775 w 247650"/>
                  <a:gd name="connsiteY1" fmla="*/ 19050 h 19050"/>
                  <a:gd name="connsiteX2" fmla="*/ 0 w 247650"/>
                  <a:gd name="connsiteY2" fmla="*/ 9525 h 19050"/>
                  <a:gd name="connsiteX0" fmla="*/ 304800 w 304800"/>
                  <a:gd name="connsiteY0" fmla="*/ 161925 h 161925"/>
                  <a:gd name="connsiteX1" fmla="*/ 104775 w 304800"/>
                  <a:gd name="connsiteY1" fmla="*/ 9525 h 161925"/>
                  <a:gd name="connsiteX2" fmla="*/ 0 w 304800"/>
                  <a:gd name="connsiteY2" fmla="*/ 0 h 161925"/>
                  <a:gd name="connsiteX0" fmla="*/ 304800 w 304800"/>
                  <a:gd name="connsiteY0" fmla="*/ 161925 h 161925"/>
                  <a:gd name="connsiteX1" fmla="*/ 161925 w 304800"/>
                  <a:gd name="connsiteY1" fmla="*/ 71437 h 161925"/>
                  <a:gd name="connsiteX2" fmla="*/ 0 w 304800"/>
                  <a:gd name="connsiteY2" fmla="*/ 0 h 161925"/>
                  <a:gd name="connsiteX0" fmla="*/ 383701 w 383701"/>
                  <a:gd name="connsiteY0" fmla="*/ 427449 h 427449"/>
                  <a:gd name="connsiteX1" fmla="*/ 161925 w 383701"/>
                  <a:gd name="connsiteY1" fmla="*/ 71437 h 427449"/>
                  <a:gd name="connsiteX2" fmla="*/ 0 w 383701"/>
                  <a:gd name="connsiteY2" fmla="*/ 0 h 427449"/>
                  <a:gd name="connsiteX0" fmla="*/ 383701 w 383701"/>
                  <a:gd name="connsiteY0" fmla="*/ 427449 h 427449"/>
                  <a:gd name="connsiteX1" fmla="*/ 297810 w 383701"/>
                  <a:gd name="connsiteY1" fmla="*/ 247025 h 427449"/>
                  <a:gd name="connsiteX2" fmla="*/ 0 w 383701"/>
                  <a:gd name="connsiteY2" fmla="*/ 0 h 427449"/>
                  <a:gd name="connsiteX0" fmla="*/ 282882 w 282882"/>
                  <a:gd name="connsiteY0" fmla="*/ 388906 h 388906"/>
                  <a:gd name="connsiteX1" fmla="*/ 196991 w 282882"/>
                  <a:gd name="connsiteY1" fmla="*/ 208482 h 388906"/>
                  <a:gd name="connsiteX2" fmla="*/ 0 w 282882"/>
                  <a:gd name="connsiteY2" fmla="*/ 0 h 388906"/>
                  <a:gd name="connsiteX0" fmla="*/ 282882 w 282882"/>
                  <a:gd name="connsiteY0" fmla="*/ 388906 h 388906"/>
                  <a:gd name="connsiteX1" fmla="*/ 185020 w 282882"/>
                  <a:gd name="connsiteY1" fmla="*/ 287263 h 388906"/>
                  <a:gd name="connsiteX2" fmla="*/ 0 w 282882"/>
                  <a:gd name="connsiteY2" fmla="*/ 0 h 388906"/>
                  <a:gd name="connsiteX0" fmla="*/ 231007 w 231007"/>
                  <a:gd name="connsiteY0" fmla="*/ 467686 h 467686"/>
                  <a:gd name="connsiteX1" fmla="*/ 185020 w 231007"/>
                  <a:gd name="connsiteY1" fmla="*/ 287263 h 467686"/>
                  <a:gd name="connsiteX2" fmla="*/ 0 w 231007"/>
                  <a:gd name="connsiteY2" fmla="*/ 0 h 467686"/>
                  <a:gd name="connsiteX0" fmla="*/ 147211 w 147211"/>
                  <a:gd name="connsiteY0" fmla="*/ 409637 h 409637"/>
                  <a:gd name="connsiteX1" fmla="*/ 101224 w 147211"/>
                  <a:gd name="connsiteY1" fmla="*/ 229214 h 409637"/>
                  <a:gd name="connsiteX2" fmla="*/ 0 w 147211"/>
                  <a:gd name="connsiteY2" fmla="*/ 0 h 409637"/>
                  <a:gd name="connsiteX0" fmla="*/ 167163 w 167163"/>
                  <a:gd name="connsiteY0" fmla="*/ 422076 h 422076"/>
                  <a:gd name="connsiteX1" fmla="*/ 121176 w 167163"/>
                  <a:gd name="connsiteY1" fmla="*/ 241653 h 422076"/>
                  <a:gd name="connsiteX2" fmla="*/ 0 w 167163"/>
                  <a:gd name="connsiteY2" fmla="*/ 0 h 422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163" h="422076">
                    <a:moveTo>
                      <a:pt x="167163" y="422076"/>
                    </a:moveTo>
                    <a:lnTo>
                      <a:pt x="121176" y="24165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6" name="任意多边形 555"/>
              <p:cNvSpPr/>
              <p:nvPr/>
            </p:nvSpPr>
            <p:spPr>
              <a:xfrm>
                <a:off x="5641490" y="3242707"/>
                <a:ext cx="131835" cy="477763"/>
              </a:xfrm>
              <a:custGeom>
                <a:avLst/>
                <a:gdLst>
                  <a:gd name="connsiteX0" fmla="*/ 142875 w 142875"/>
                  <a:gd name="connsiteY0" fmla="*/ 190500 h 195263"/>
                  <a:gd name="connsiteX1" fmla="*/ 80963 w 142875"/>
                  <a:gd name="connsiteY1" fmla="*/ 195263 h 195263"/>
                  <a:gd name="connsiteX2" fmla="*/ 19050 w 142875"/>
                  <a:gd name="connsiteY2" fmla="*/ 80963 h 195263"/>
                  <a:gd name="connsiteX3" fmla="*/ 0 w 142875"/>
                  <a:gd name="connsiteY3" fmla="*/ 0 h 195263"/>
                  <a:gd name="connsiteX0" fmla="*/ 161925 w 161925"/>
                  <a:gd name="connsiteY0" fmla="*/ 247650 h 247650"/>
                  <a:gd name="connsiteX1" fmla="*/ 80963 w 161925"/>
                  <a:gd name="connsiteY1" fmla="*/ 195263 h 247650"/>
                  <a:gd name="connsiteX2" fmla="*/ 19050 w 161925"/>
                  <a:gd name="connsiteY2" fmla="*/ 80963 h 247650"/>
                  <a:gd name="connsiteX3" fmla="*/ 0 w 161925"/>
                  <a:gd name="connsiteY3" fmla="*/ 0 h 247650"/>
                  <a:gd name="connsiteX0" fmla="*/ 195262 w 195262"/>
                  <a:gd name="connsiteY0" fmla="*/ 461962 h 461962"/>
                  <a:gd name="connsiteX1" fmla="*/ 80963 w 195262"/>
                  <a:gd name="connsiteY1" fmla="*/ 195263 h 461962"/>
                  <a:gd name="connsiteX2" fmla="*/ 19050 w 195262"/>
                  <a:gd name="connsiteY2" fmla="*/ 80963 h 461962"/>
                  <a:gd name="connsiteX3" fmla="*/ 0 w 195262"/>
                  <a:gd name="connsiteY3" fmla="*/ 0 h 461962"/>
                  <a:gd name="connsiteX0" fmla="*/ 195262 w 195262"/>
                  <a:gd name="connsiteY0" fmla="*/ 461962 h 461962"/>
                  <a:gd name="connsiteX1" fmla="*/ 71438 w 195262"/>
                  <a:gd name="connsiteY1" fmla="*/ 381001 h 461962"/>
                  <a:gd name="connsiteX2" fmla="*/ 19050 w 195262"/>
                  <a:gd name="connsiteY2" fmla="*/ 80963 h 461962"/>
                  <a:gd name="connsiteX3" fmla="*/ 0 w 195262"/>
                  <a:gd name="connsiteY3" fmla="*/ 0 h 461962"/>
                  <a:gd name="connsiteX0" fmla="*/ 195262 w 195262"/>
                  <a:gd name="connsiteY0" fmla="*/ 461962 h 461962"/>
                  <a:gd name="connsiteX1" fmla="*/ 71438 w 195262"/>
                  <a:gd name="connsiteY1" fmla="*/ 381001 h 461962"/>
                  <a:gd name="connsiteX2" fmla="*/ 9525 w 195262"/>
                  <a:gd name="connsiteY2" fmla="*/ 195263 h 461962"/>
                  <a:gd name="connsiteX3" fmla="*/ 0 w 195262"/>
                  <a:gd name="connsiteY3" fmla="*/ 0 h 461962"/>
                  <a:gd name="connsiteX0" fmla="*/ 195262 w 195262"/>
                  <a:gd name="connsiteY0" fmla="*/ 414337 h 414337"/>
                  <a:gd name="connsiteX1" fmla="*/ 71438 w 195262"/>
                  <a:gd name="connsiteY1" fmla="*/ 333376 h 414337"/>
                  <a:gd name="connsiteX2" fmla="*/ 9525 w 195262"/>
                  <a:gd name="connsiteY2" fmla="*/ 147638 h 414337"/>
                  <a:gd name="connsiteX3" fmla="*/ 0 w 195262"/>
                  <a:gd name="connsiteY3" fmla="*/ 0 h 414337"/>
                  <a:gd name="connsiteX0" fmla="*/ 195262 w 195262"/>
                  <a:gd name="connsiteY0" fmla="*/ 414337 h 414337"/>
                  <a:gd name="connsiteX1" fmla="*/ 50296 w 195262"/>
                  <a:gd name="connsiteY1" fmla="*/ 317519 h 414337"/>
                  <a:gd name="connsiteX2" fmla="*/ 9525 w 195262"/>
                  <a:gd name="connsiteY2" fmla="*/ 147638 h 414337"/>
                  <a:gd name="connsiteX3" fmla="*/ 0 w 195262"/>
                  <a:gd name="connsiteY3" fmla="*/ 0 h 414337"/>
                  <a:gd name="connsiteX0" fmla="*/ 131835 w 131835"/>
                  <a:gd name="connsiteY0" fmla="*/ 477763 h 477763"/>
                  <a:gd name="connsiteX1" fmla="*/ 50296 w 131835"/>
                  <a:gd name="connsiteY1" fmla="*/ 317519 h 477763"/>
                  <a:gd name="connsiteX2" fmla="*/ 9525 w 131835"/>
                  <a:gd name="connsiteY2" fmla="*/ 147638 h 477763"/>
                  <a:gd name="connsiteX3" fmla="*/ 0 w 131835"/>
                  <a:gd name="connsiteY3" fmla="*/ 0 h 47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835" h="477763">
                    <a:moveTo>
                      <a:pt x="131835" y="477763"/>
                    </a:moveTo>
                    <a:lnTo>
                      <a:pt x="50296" y="317519"/>
                    </a:lnTo>
                    <a:lnTo>
                      <a:pt x="9525" y="1476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7" name="任意多边形 556"/>
              <p:cNvSpPr/>
              <p:nvPr/>
            </p:nvSpPr>
            <p:spPr>
              <a:xfrm>
                <a:off x="5652655" y="2604392"/>
                <a:ext cx="14177" cy="402141"/>
              </a:xfrm>
              <a:custGeom>
                <a:avLst/>
                <a:gdLst>
                  <a:gd name="connsiteX0" fmla="*/ 109538 w 109538"/>
                  <a:gd name="connsiteY0" fmla="*/ 285750 h 285750"/>
                  <a:gd name="connsiteX1" fmla="*/ 80963 w 109538"/>
                  <a:gd name="connsiteY1" fmla="*/ 142875 h 285750"/>
                  <a:gd name="connsiteX2" fmla="*/ 0 w 109538"/>
                  <a:gd name="connsiteY2" fmla="*/ 0 h 285750"/>
                  <a:gd name="connsiteX0" fmla="*/ 157163 w 157163"/>
                  <a:gd name="connsiteY0" fmla="*/ 290512 h 290512"/>
                  <a:gd name="connsiteX1" fmla="*/ 80963 w 157163"/>
                  <a:gd name="connsiteY1" fmla="*/ 142875 h 290512"/>
                  <a:gd name="connsiteX2" fmla="*/ 0 w 157163"/>
                  <a:gd name="connsiteY2" fmla="*/ 0 h 290512"/>
                  <a:gd name="connsiteX0" fmla="*/ 157163 w 157163"/>
                  <a:gd name="connsiteY0" fmla="*/ 290512 h 290512"/>
                  <a:gd name="connsiteX1" fmla="*/ 133350 w 157163"/>
                  <a:gd name="connsiteY1" fmla="*/ 147637 h 290512"/>
                  <a:gd name="connsiteX2" fmla="*/ 0 w 157163"/>
                  <a:gd name="connsiteY2" fmla="*/ 0 h 290512"/>
                  <a:gd name="connsiteX0" fmla="*/ 80963 w 80963"/>
                  <a:gd name="connsiteY0" fmla="*/ 380999 h 380999"/>
                  <a:gd name="connsiteX1" fmla="*/ 57150 w 80963"/>
                  <a:gd name="connsiteY1" fmla="*/ 238124 h 380999"/>
                  <a:gd name="connsiteX2" fmla="*/ 0 w 80963"/>
                  <a:gd name="connsiteY2" fmla="*/ 0 h 380999"/>
                  <a:gd name="connsiteX0" fmla="*/ 80963 w 99434"/>
                  <a:gd name="connsiteY0" fmla="*/ 380999 h 380999"/>
                  <a:gd name="connsiteX1" fmla="*/ 99434 w 99434"/>
                  <a:gd name="connsiteY1" fmla="*/ 232838 h 380999"/>
                  <a:gd name="connsiteX2" fmla="*/ 0 w 99434"/>
                  <a:gd name="connsiteY2" fmla="*/ 0 h 380999"/>
                  <a:gd name="connsiteX0" fmla="*/ 80963 w 136433"/>
                  <a:gd name="connsiteY0" fmla="*/ 380999 h 380999"/>
                  <a:gd name="connsiteX1" fmla="*/ 136433 w 136433"/>
                  <a:gd name="connsiteY1" fmla="*/ 232838 h 380999"/>
                  <a:gd name="connsiteX2" fmla="*/ 0 w 136433"/>
                  <a:gd name="connsiteY2" fmla="*/ 0 h 380999"/>
                  <a:gd name="connsiteX0" fmla="*/ 0 w 56461"/>
                  <a:gd name="connsiteY0" fmla="*/ 391570 h 391570"/>
                  <a:gd name="connsiteX1" fmla="*/ 55470 w 56461"/>
                  <a:gd name="connsiteY1" fmla="*/ 243409 h 391570"/>
                  <a:gd name="connsiteX2" fmla="*/ 56461 w 56461"/>
                  <a:gd name="connsiteY2" fmla="*/ 0 h 391570"/>
                  <a:gd name="connsiteX0" fmla="*/ 0 w 14177"/>
                  <a:gd name="connsiteY0" fmla="*/ 402141 h 402141"/>
                  <a:gd name="connsiteX1" fmla="*/ 13186 w 14177"/>
                  <a:gd name="connsiteY1" fmla="*/ 243409 h 402141"/>
                  <a:gd name="connsiteX2" fmla="*/ 14177 w 14177"/>
                  <a:gd name="connsiteY2" fmla="*/ 0 h 402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77" h="402141">
                    <a:moveTo>
                      <a:pt x="0" y="402141"/>
                    </a:moveTo>
                    <a:lnTo>
                      <a:pt x="13186" y="243409"/>
                    </a:lnTo>
                    <a:cubicBezTo>
                      <a:pt x="13516" y="162273"/>
                      <a:pt x="13847" y="81136"/>
                      <a:pt x="14177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6" name="任意多边形 585"/>
            <p:cNvSpPr/>
            <p:nvPr/>
          </p:nvSpPr>
          <p:spPr>
            <a:xfrm rot="5655383" flipH="1">
              <a:off x="6385360" y="1033731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7" name="任意多边形 586"/>
            <p:cNvSpPr/>
            <p:nvPr/>
          </p:nvSpPr>
          <p:spPr>
            <a:xfrm rot="14891688" flipH="1">
              <a:off x="6933048" y="266967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0" name="组合 599"/>
          <p:cNvGrpSpPr/>
          <p:nvPr/>
        </p:nvGrpSpPr>
        <p:grpSpPr>
          <a:xfrm>
            <a:off x="3545387" y="3644359"/>
            <a:ext cx="1024303" cy="1312867"/>
            <a:chOff x="7681958" y="523788"/>
            <a:chExt cx="1024303" cy="1312867"/>
          </a:xfrm>
        </p:grpSpPr>
        <p:grpSp>
          <p:nvGrpSpPr>
            <p:cNvPr id="559" name="组合 558"/>
            <p:cNvGrpSpPr/>
            <p:nvPr/>
          </p:nvGrpSpPr>
          <p:grpSpPr>
            <a:xfrm>
              <a:off x="7681958" y="558652"/>
              <a:ext cx="945325" cy="1278003"/>
              <a:chOff x="5269738" y="1757363"/>
              <a:chExt cx="945325" cy="1278003"/>
            </a:xfrm>
          </p:grpSpPr>
          <p:sp>
            <p:nvSpPr>
              <p:cNvPr id="560" name="椭圆 559"/>
              <p:cNvSpPr/>
              <p:nvPr/>
            </p:nvSpPr>
            <p:spPr>
              <a:xfrm>
                <a:off x="5342462" y="2319690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1" name="任意多边形 560"/>
              <p:cNvSpPr/>
              <p:nvPr/>
            </p:nvSpPr>
            <p:spPr>
              <a:xfrm>
                <a:off x="5557838" y="2271713"/>
                <a:ext cx="51090" cy="763653"/>
              </a:xfrm>
              <a:custGeom>
                <a:avLst/>
                <a:gdLst>
                  <a:gd name="connsiteX0" fmla="*/ 295275 w 295275"/>
                  <a:gd name="connsiteY0" fmla="*/ 0 h 19050"/>
                  <a:gd name="connsiteX1" fmla="*/ 152400 w 295275"/>
                  <a:gd name="connsiteY1" fmla="*/ 19050 h 19050"/>
                  <a:gd name="connsiteX2" fmla="*/ 0 w 295275"/>
                  <a:gd name="connsiteY2" fmla="*/ 9525 h 19050"/>
                  <a:gd name="connsiteX0" fmla="*/ 247650 w 247650"/>
                  <a:gd name="connsiteY0" fmla="*/ 0 h 19050"/>
                  <a:gd name="connsiteX1" fmla="*/ 104775 w 247650"/>
                  <a:gd name="connsiteY1" fmla="*/ 19050 h 19050"/>
                  <a:gd name="connsiteX2" fmla="*/ 0 w 247650"/>
                  <a:gd name="connsiteY2" fmla="*/ 9525 h 19050"/>
                  <a:gd name="connsiteX0" fmla="*/ 304800 w 304800"/>
                  <a:gd name="connsiteY0" fmla="*/ 161925 h 161925"/>
                  <a:gd name="connsiteX1" fmla="*/ 104775 w 304800"/>
                  <a:gd name="connsiteY1" fmla="*/ 9525 h 161925"/>
                  <a:gd name="connsiteX2" fmla="*/ 0 w 304800"/>
                  <a:gd name="connsiteY2" fmla="*/ 0 h 161925"/>
                  <a:gd name="connsiteX0" fmla="*/ 304800 w 304800"/>
                  <a:gd name="connsiteY0" fmla="*/ 161925 h 161925"/>
                  <a:gd name="connsiteX1" fmla="*/ 161925 w 304800"/>
                  <a:gd name="connsiteY1" fmla="*/ 71437 h 161925"/>
                  <a:gd name="connsiteX2" fmla="*/ 0 w 304800"/>
                  <a:gd name="connsiteY2" fmla="*/ 0 h 161925"/>
                  <a:gd name="connsiteX0" fmla="*/ 383701 w 383701"/>
                  <a:gd name="connsiteY0" fmla="*/ 427449 h 427449"/>
                  <a:gd name="connsiteX1" fmla="*/ 161925 w 383701"/>
                  <a:gd name="connsiteY1" fmla="*/ 71437 h 427449"/>
                  <a:gd name="connsiteX2" fmla="*/ 0 w 383701"/>
                  <a:gd name="connsiteY2" fmla="*/ 0 h 427449"/>
                  <a:gd name="connsiteX0" fmla="*/ 383701 w 383701"/>
                  <a:gd name="connsiteY0" fmla="*/ 427449 h 427449"/>
                  <a:gd name="connsiteX1" fmla="*/ 297810 w 383701"/>
                  <a:gd name="connsiteY1" fmla="*/ 247025 h 427449"/>
                  <a:gd name="connsiteX2" fmla="*/ 0 w 383701"/>
                  <a:gd name="connsiteY2" fmla="*/ 0 h 427449"/>
                  <a:gd name="connsiteX0" fmla="*/ 282882 w 282882"/>
                  <a:gd name="connsiteY0" fmla="*/ 388906 h 388906"/>
                  <a:gd name="connsiteX1" fmla="*/ 196991 w 282882"/>
                  <a:gd name="connsiteY1" fmla="*/ 208482 h 388906"/>
                  <a:gd name="connsiteX2" fmla="*/ 0 w 282882"/>
                  <a:gd name="connsiteY2" fmla="*/ 0 h 388906"/>
                  <a:gd name="connsiteX0" fmla="*/ 282882 w 282882"/>
                  <a:gd name="connsiteY0" fmla="*/ 388906 h 388906"/>
                  <a:gd name="connsiteX1" fmla="*/ 185020 w 282882"/>
                  <a:gd name="connsiteY1" fmla="*/ 287263 h 388906"/>
                  <a:gd name="connsiteX2" fmla="*/ 0 w 282882"/>
                  <a:gd name="connsiteY2" fmla="*/ 0 h 388906"/>
                  <a:gd name="connsiteX0" fmla="*/ 231007 w 231007"/>
                  <a:gd name="connsiteY0" fmla="*/ 467686 h 467686"/>
                  <a:gd name="connsiteX1" fmla="*/ 185020 w 231007"/>
                  <a:gd name="connsiteY1" fmla="*/ 287263 h 467686"/>
                  <a:gd name="connsiteX2" fmla="*/ 0 w 231007"/>
                  <a:gd name="connsiteY2" fmla="*/ 0 h 467686"/>
                  <a:gd name="connsiteX0" fmla="*/ 147211 w 147211"/>
                  <a:gd name="connsiteY0" fmla="*/ 409637 h 409637"/>
                  <a:gd name="connsiteX1" fmla="*/ 101224 w 147211"/>
                  <a:gd name="connsiteY1" fmla="*/ 229214 h 409637"/>
                  <a:gd name="connsiteX2" fmla="*/ 0 w 147211"/>
                  <a:gd name="connsiteY2" fmla="*/ 0 h 409637"/>
                  <a:gd name="connsiteX0" fmla="*/ 167163 w 167163"/>
                  <a:gd name="connsiteY0" fmla="*/ 422076 h 422076"/>
                  <a:gd name="connsiteX1" fmla="*/ 121176 w 167163"/>
                  <a:gd name="connsiteY1" fmla="*/ 241653 h 422076"/>
                  <a:gd name="connsiteX2" fmla="*/ 0 w 167163"/>
                  <a:gd name="connsiteY2" fmla="*/ 0 h 422076"/>
                  <a:gd name="connsiteX0" fmla="*/ 167163 w 167163"/>
                  <a:gd name="connsiteY0" fmla="*/ 422076 h 422076"/>
                  <a:gd name="connsiteX1" fmla="*/ 34885 w 167163"/>
                  <a:gd name="connsiteY1" fmla="*/ 372414 h 422076"/>
                  <a:gd name="connsiteX2" fmla="*/ 0 w 167163"/>
                  <a:gd name="connsiteY2" fmla="*/ 0 h 422076"/>
                  <a:gd name="connsiteX0" fmla="*/ 19750 w 34885"/>
                  <a:gd name="connsiteY0" fmla="*/ 567781 h 567781"/>
                  <a:gd name="connsiteX1" fmla="*/ 34885 w 34885"/>
                  <a:gd name="connsiteY1" fmla="*/ 372414 h 567781"/>
                  <a:gd name="connsiteX2" fmla="*/ 0 w 34885"/>
                  <a:gd name="connsiteY2" fmla="*/ 0 h 56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885" h="567781">
                    <a:moveTo>
                      <a:pt x="19750" y="567781"/>
                    </a:moveTo>
                    <a:lnTo>
                      <a:pt x="34885" y="3724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2" name="任意多边形 561"/>
              <p:cNvSpPr/>
              <p:nvPr/>
            </p:nvSpPr>
            <p:spPr>
              <a:xfrm>
                <a:off x="5269738" y="2530129"/>
                <a:ext cx="125916" cy="463475"/>
              </a:xfrm>
              <a:custGeom>
                <a:avLst/>
                <a:gdLst>
                  <a:gd name="connsiteX0" fmla="*/ 142875 w 142875"/>
                  <a:gd name="connsiteY0" fmla="*/ 190500 h 195263"/>
                  <a:gd name="connsiteX1" fmla="*/ 80963 w 142875"/>
                  <a:gd name="connsiteY1" fmla="*/ 195263 h 195263"/>
                  <a:gd name="connsiteX2" fmla="*/ 19050 w 142875"/>
                  <a:gd name="connsiteY2" fmla="*/ 80963 h 195263"/>
                  <a:gd name="connsiteX3" fmla="*/ 0 w 142875"/>
                  <a:gd name="connsiteY3" fmla="*/ 0 h 195263"/>
                  <a:gd name="connsiteX0" fmla="*/ 161925 w 161925"/>
                  <a:gd name="connsiteY0" fmla="*/ 247650 h 247650"/>
                  <a:gd name="connsiteX1" fmla="*/ 80963 w 161925"/>
                  <a:gd name="connsiteY1" fmla="*/ 195263 h 247650"/>
                  <a:gd name="connsiteX2" fmla="*/ 19050 w 161925"/>
                  <a:gd name="connsiteY2" fmla="*/ 80963 h 247650"/>
                  <a:gd name="connsiteX3" fmla="*/ 0 w 161925"/>
                  <a:gd name="connsiteY3" fmla="*/ 0 h 247650"/>
                  <a:gd name="connsiteX0" fmla="*/ 195262 w 195262"/>
                  <a:gd name="connsiteY0" fmla="*/ 461962 h 461962"/>
                  <a:gd name="connsiteX1" fmla="*/ 80963 w 195262"/>
                  <a:gd name="connsiteY1" fmla="*/ 195263 h 461962"/>
                  <a:gd name="connsiteX2" fmla="*/ 19050 w 195262"/>
                  <a:gd name="connsiteY2" fmla="*/ 80963 h 461962"/>
                  <a:gd name="connsiteX3" fmla="*/ 0 w 195262"/>
                  <a:gd name="connsiteY3" fmla="*/ 0 h 461962"/>
                  <a:gd name="connsiteX0" fmla="*/ 195262 w 195262"/>
                  <a:gd name="connsiteY0" fmla="*/ 461962 h 461962"/>
                  <a:gd name="connsiteX1" fmla="*/ 71438 w 195262"/>
                  <a:gd name="connsiteY1" fmla="*/ 381001 h 461962"/>
                  <a:gd name="connsiteX2" fmla="*/ 19050 w 195262"/>
                  <a:gd name="connsiteY2" fmla="*/ 80963 h 461962"/>
                  <a:gd name="connsiteX3" fmla="*/ 0 w 195262"/>
                  <a:gd name="connsiteY3" fmla="*/ 0 h 461962"/>
                  <a:gd name="connsiteX0" fmla="*/ 195262 w 195262"/>
                  <a:gd name="connsiteY0" fmla="*/ 461962 h 461962"/>
                  <a:gd name="connsiteX1" fmla="*/ 71438 w 195262"/>
                  <a:gd name="connsiteY1" fmla="*/ 381001 h 461962"/>
                  <a:gd name="connsiteX2" fmla="*/ 9525 w 195262"/>
                  <a:gd name="connsiteY2" fmla="*/ 195263 h 461962"/>
                  <a:gd name="connsiteX3" fmla="*/ 0 w 195262"/>
                  <a:gd name="connsiteY3" fmla="*/ 0 h 461962"/>
                  <a:gd name="connsiteX0" fmla="*/ 195262 w 195262"/>
                  <a:gd name="connsiteY0" fmla="*/ 414337 h 414337"/>
                  <a:gd name="connsiteX1" fmla="*/ 71438 w 195262"/>
                  <a:gd name="connsiteY1" fmla="*/ 333376 h 414337"/>
                  <a:gd name="connsiteX2" fmla="*/ 9525 w 195262"/>
                  <a:gd name="connsiteY2" fmla="*/ 147638 h 414337"/>
                  <a:gd name="connsiteX3" fmla="*/ 0 w 195262"/>
                  <a:gd name="connsiteY3" fmla="*/ 0 h 414337"/>
                  <a:gd name="connsiteX0" fmla="*/ 195262 w 195262"/>
                  <a:gd name="connsiteY0" fmla="*/ 414337 h 414337"/>
                  <a:gd name="connsiteX1" fmla="*/ 50296 w 195262"/>
                  <a:gd name="connsiteY1" fmla="*/ 317519 h 414337"/>
                  <a:gd name="connsiteX2" fmla="*/ 9525 w 195262"/>
                  <a:gd name="connsiteY2" fmla="*/ 147638 h 414337"/>
                  <a:gd name="connsiteX3" fmla="*/ 0 w 195262"/>
                  <a:gd name="connsiteY3" fmla="*/ 0 h 414337"/>
                  <a:gd name="connsiteX0" fmla="*/ 131835 w 131835"/>
                  <a:gd name="connsiteY0" fmla="*/ 477763 h 477763"/>
                  <a:gd name="connsiteX1" fmla="*/ 50296 w 131835"/>
                  <a:gd name="connsiteY1" fmla="*/ 317519 h 477763"/>
                  <a:gd name="connsiteX2" fmla="*/ 9525 w 131835"/>
                  <a:gd name="connsiteY2" fmla="*/ 147638 h 477763"/>
                  <a:gd name="connsiteX3" fmla="*/ 0 w 131835"/>
                  <a:gd name="connsiteY3" fmla="*/ 0 h 477763"/>
                  <a:gd name="connsiteX0" fmla="*/ 165173 w 165173"/>
                  <a:gd name="connsiteY0" fmla="*/ 477763 h 477763"/>
                  <a:gd name="connsiteX1" fmla="*/ 83634 w 165173"/>
                  <a:gd name="connsiteY1" fmla="*/ 317519 h 477763"/>
                  <a:gd name="connsiteX2" fmla="*/ 0 w 165173"/>
                  <a:gd name="connsiteY2" fmla="*/ 157163 h 477763"/>
                  <a:gd name="connsiteX3" fmla="*/ 33338 w 165173"/>
                  <a:gd name="connsiteY3" fmla="*/ 0 h 477763"/>
                  <a:gd name="connsiteX0" fmla="*/ 233939 w 233939"/>
                  <a:gd name="connsiteY0" fmla="*/ 477763 h 477763"/>
                  <a:gd name="connsiteX1" fmla="*/ 0 w 233939"/>
                  <a:gd name="connsiteY1" fmla="*/ 355619 h 477763"/>
                  <a:gd name="connsiteX2" fmla="*/ 68766 w 233939"/>
                  <a:gd name="connsiteY2" fmla="*/ 157163 h 477763"/>
                  <a:gd name="connsiteX3" fmla="*/ 102104 w 233939"/>
                  <a:gd name="connsiteY3" fmla="*/ 0 h 477763"/>
                  <a:gd name="connsiteX0" fmla="*/ 19627 w 102104"/>
                  <a:gd name="connsiteY0" fmla="*/ 468238 h 468238"/>
                  <a:gd name="connsiteX1" fmla="*/ 0 w 102104"/>
                  <a:gd name="connsiteY1" fmla="*/ 355619 h 468238"/>
                  <a:gd name="connsiteX2" fmla="*/ 68766 w 102104"/>
                  <a:gd name="connsiteY2" fmla="*/ 157163 h 468238"/>
                  <a:gd name="connsiteX3" fmla="*/ 102104 w 102104"/>
                  <a:gd name="connsiteY3" fmla="*/ 0 h 468238"/>
                  <a:gd name="connsiteX0" fmla="*/ 19627 w 125916"/>
                  <a:gd name="connsiteY0" fmla="*/ 463475 h 463475"/>
                  <a:gd name="connsiteX1" fmla="*/ 0 w 125916"/>
                  <a:gd name="connsiteY1" fmla="*/ 350856 h 463475"/>
                  <a:gd name="connsiteX2" fmla="*/ 68766 w 125916"/>
                  <a:gd name="connsiteY2" fmla="*/ 152400 h 463475"/>
                  <a:gd name="connsiteX3" fmla="*/ 125916 w 125916"/>
                  <a:gd name="connsiteY3" fmla="*/ 0 h 46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916" h="463475">
                    <a:moveTo>
                      <a:pt x="19627" y="463475"/>
                    </a:moveTo>
                    <a:lnTo>
                      <a:pt x="0" y="350856"/>
                    </a:lnTo>
                    <a:lnTo>
                      <a:pt x="68766" y="152400"/>
                    </a:lnTo>
                    <a:lnTo>
                      <a:pt x="125916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4" name="任意多边形 563"/>
              <p:cNvSpPr/>
              <p:nvPr/>
            </p:nvSpPr>
            <p:spPr>
              <a:xfrm>
                <a:off x="5505450" y="2019300"/>
                <a:ext cx="242888" cy="314325"/>
              </a:xfrm>
              <a:custGeom>
                <a:avLst/>
                <a:gdLst>
                  <a:gd name="connsiteX0" fmla="*/ 0 w 242888"/>
                  <a:gd name="connsiteY0" fmla="*/ 314325 h 314325"/>
                  <a:gd name="connsiteX1" fmla="*/ 119063 w 242888"/>
                  <a:gd name="connsiteY1" fmla="*/ 157163 h 314325"/>
                  <a:gd name="connsiteX2" fmla="*/ 242888 w 242888"/>
                  <a:gd name="connsiteY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888" h="314325">
                    <a:moveTo>
                      <a:pt x="0" y="314325"/>
                    </a:moveTo>
                    <a:lnTo>
                      <a:pt x="119063" y="157163"/>
                    </a:lnTo>
                    <a:lnTo>
                      <a:pt x="242888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5" name="任意多边形 564"/>
              <p:cNvSpPr/>
              <p:nvPr/>
            </p:nvSpPr>
            <p:spPr>
              <a:xfrm>
                <a:off x="5753100" y="1757363"/>
                <a:ext cx="461963" cy="257175"/>
              </a:xfrm>
              <a:custGeom>
                <a:avLst/>
                <a:gdLst>
                  <a:gd name="connsiteX0" fmla="*/ 0 w 461963"/>
                  <a:gd name="connsiteY0" fmla="*/ 257175 h 257175"/>
                  <a:gd name="connsiteX1" fmla="*/ 233363 w 461963"/>
                  <a:gd name="connsiteY1" fmla="*/ 95250 h 257175"/>
                  <a:gd name="connsiteX2" fmla="*/ 433388 w 461963"/>
                  <a:gd name="connsiteY2" fmla="*/ 61912 h 257175"/>
                  <a:gd name="connsiteX3" fmla="*/ 461963 w 461963"/>
                  <a:gd name="connsiteY3" fmla="*/ 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1963" h="257175">
                    <a:moveTo>
                      <a:pt x="0" y="257175"/>
                    </a:moveTo>
                    <a:lnTo>
                      <a:pt x="233363" y="95250"/>
                    </a:lnTo>
                    <a:lnTo>
                      <a:pt x="433388" y="61912"/>
                    </a:lnTo>
                    <a:lnTo>
                      <a:pt x="461963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6" name="任意多边形 565"/>
              <p:cNvSpPr/>
              <p:nvPr/>
            </p:nvSpPr>
            <p:spPr>
              <a:xfrm>
                <a:off x="5519738" y="1919288"/>
                <a:ext cx="233362" cy="104775"/>
              </a:xfrm>
              <a:custGeom>
                <a:avLst/>
                <a:gdLst>
                  <a:gd name="connsiteX0" fmla="*/ 0 w 233362"/>
                  <a:gd name="connsiteY0" fmla="*/ 0 h 104775"/>
                  <a:gd name="connsiteX1" fmla="*/ 90487 w 233362"/>
                  <a:gd name="connsiteY1" fmla="*/ 66675 h 104775"/>
                  <a:gd name="connsiteX2" fmla="*/ 233362 w 233362"/>
                  <a:gd name="connsiteY2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3362" h="104775">
                    <a:moveTo>
                      <a:pt x="0" y="0"/>
                    </a:moveTo>
                    <a:lnTo>
                      <a:pt x="90487" y="66675"/>
                    </a:lnTo>
                    <a:lnTo>
                      <a:pt x="233362" y="10477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8" name="任意多边形 587"/>
            <p:cNvSpPr/>
            <p:nvPr/>
          </p:nvSpPr>
          <p:spPr>
            <a:xfrm rot="10404767" flipH="1">
              <a:off x="7837922" y="657490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9" name="任意多边形 588"/>
            <p:cNvSpPr/>
            <p:nvPr/>
          </p:nvSpPr>
          <p:spPr>
            <a:xfrm rot="18092795" flipH="1">
              <a:off x="8571346" y="543190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1" name="组合 600"/>
          <p:cNvGrpSpPr/>
          <p:nvPr/>
        </p:nvGrpSpPr>
        <p:grpSpPr>
          <a:xfrm>
            <a:off x="3754323" y="3424252"/>
            <a:ext cx="974697" cy="772308"/>
            <a:chOff x="8689181" y="1029395"/>
            <a:chExt cx="974697" cy="772308"/>
          </a:xfrm>
        </p:grpSpPr>
        <p:grpSp>
          <p:nvGrpSpPr>
            <p:cNvPr id="567" name="组合 566"/>
            <p:cNvGrpSpPr/>
            <p:nvPr/>
          </p:nvGrpSpPr>
          <p:grpSpPr>
            <a:xfrm>
              <a:off x="8689181" y="1029395"/>
              <a:ext cx="909638" cy="685800"/>
              <a:chOff x="5038725" y="1828800"/>
              <a:chExt cx="909638" cy="685800"/>
            </a:xfrm>
          </p:grpSpPr>
          <p:sp>
            <p:nvSpPr>
              <p:cNvPr id="568" name="椭圆 567"/>
              <p:cNvSpPr/>
              <p:nvPr/>
            </p:nvSpPr>
            <p:spPr>
              <a:xfrm>
                <a:off x="5206164" y="1885621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0" name="任意多边形 569"/>
              <p:cNvSpPr/>
              <p:nvPr/>
            </p:nvSpPr>
            <p:spPr>
              <a:xfrm>
                <a:off x="5038725" y="2057401"/>
                <a:ext cx="433388" cy="300038"/>
              </a:xfrm>
              <a:custGeom>
                <a:avLst/>
                <a:gdLst>
                  <a:gd name="connsiteX0" fmla="*/ 395288 w 395288"/>
                  <a:gd name="connsiteY0" fmla="*/ 0 h 276225"/>
                  <a:gd name="connsiteX1" fmla="*/ 247650 w 395288"/>
                  <a:gd name="connsiteY1" fmla="*/ 76200 h 276225"/>
                  <a:gd name="connsiteX2" fmla="*/ 90488 w 395288"/>
                  <a:gd name="connsiteY2" fmla="*/ 195262 h 276225"/>
                  <a:gd name="connsiteX3" fmla="*/ 0 w 395288"/>
                  <a:gd name="connsiteY3" fmla="*/ 276225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5288" h="276225">
                    <a:moveTo>
                      <a:pt x="395288" y="0"/>
                    </a:moveTo>
                    <a:lnTo>
                      <a:pt x="247650" y="76200"/>
                    </a:lnTo>
                    <a:lnTo>
                      <a:pt x="90488" y="195262"/>
                    </a:lnTo>
                    <a:lnTo>
                      <a:pt x="0" y="2762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1" name="任意多边形 570"/>
              <p:cNvSpPr/>
              <p:nvPr/>
            </p:nvSpPr>
            <p:spPr>
              <a:xfrm>
                <a:off x="5419725" y="2024063"/>
                <a:ext cx="209550" cy="38100"/>
              </a:xfrm>
              <a:custGeom>
                <a:avLst/>
                <a:gdLst>
                  <a:gd name="connsiteX0" fmla="*/ 0 w 209550"/>
                  <a:gd name="connsiteY0" fmla="*/ 0 h 38100"/>
                  <a:gd name="connsiteX1" fmla="*/ 209550 w 209550"/>
                  <a:gd name="connsiteY1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9550" h="38100">
                    <a:moveTo>
                      <a:pt x="0" y="0"/>
                    </a:moveTo>
                    <a:lnTo>
                      <a:pt x="209550" y="381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2" name="任意多边形 571"/>
              <p:cNvSpPr/>
              <p:nvPr/>
            </p:nvSpPr>
            <p:spPr>
              <a:xfrm>
                <a:off x="5048250" y="1828800"/>
                <a:ext cx="233363" cy="61913"/>
              </a:xfrm>
              <a:custGeom>
                <a:avLst/>
                <a:gdLst>
                  <a:gd name="connsiteX0" fmla="*/ 0 w 233363"/>
                  <a:gd name="connsiteY0" fmla="*/ 14288 h 61913"/>
                  <a:gd name="connsiteX1" fmla="*/ 76200 w 233363"/>
                  <a:gd name="connsiteY1" fmla="*/ 0 h 61913"/>
                  <a:gd name="connsiteX2" fmla="*/ 233363 w 233363"/>
                  <a:gd name="connsiteY2" fmla="*/ 61913 h 6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3363" h="61913">
                    <a:moveTo>
                      <a:pt x="0" y="14288"/>
                    </a:moveTo>
                    <a:lnTo>
                      <a:pt x="76200" y="0"/>
                    </a:lnTo>
                    <a:lnTo>
                      <a:pt x="233363" y="61913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3" name="任意多边形 572"/>
              <p:cNvSpPr/>
              <p:nvPr/>
            </p:nvSpPr>
            <p:spPr>
              <a:xfrm>
                <a:off x="5624513" y="2071688"/>
                <a:ext cx="323850" cy="442912"/>
              </a:xfrm>
              <a:custGeom>
                <a:avLst/>
                <a:gdLst>
                  <a:gd name="connsiteX0" fmla="*/ 323850 w 323850"/>
                  <a:gd name="connsiteY0" fmla="*/ 442912 h 442912"/>
                  <a:gd name="connsiteX1" fmla="*/ 276225 w 323850"/>
                  <a:gd name="connsiteY1" fmla="*/ 414337 h 442912"/>
                  <a:gd name="connsiteX2" fmla="*/ 247650 w 323850"/>
                  <a:gd name="connsiteY2" fmla="*/ 190500 h 442912"/>
                  <a:gd name="connsiteX3" fmla="*/ 0 w 323850"/>
                  <a:gd name="connsiteY3" fmla="*/ 0 h 442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442912">
                    <a:moveTo>
                      <a:pt x="323850" y="442912"/>
                    </a:moveTo>
                    <a:lnTo>
                      <a:pt x="276225" y="414337"/>
                    </a:lnTo>
                    <a:lnTo>
                      <a:pt x="247650" y="19050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4" name="任意多边形 573"/>
              <p:cNvSpPr/>
              <p:nvPr/>
            </p:nvSpPr>
            <p:spPr>
              <a:xfrm>
                <a:off x="5619750" y="1962150"/>
                <a:ext cx="228600" cy="161925"/>
              </a:xfrm>
              <a:custGeom>
                <a:avLst/>
                <a:gdLst>
                  <a:gd name="connsiteX0" fmla="*/ 0 w 228600"/>
                  <a:gd name="connsiteY0" fmla="*/ 104775 h 161925"/>
                  <a:gd name="connsiteX1" fmla="*/ 4763 w 228600"/>
                  <a:gd name="connsiteY1" fmla="*/ 0 h 161925"/>
                  <a:gd name="connsiteX2" fmla="*/ 138113 w 228600"/>
                  <a:gd name="connsiteY2" fmla="*/ 161925 h 161925"/>
                  <a:gd name="connsiteX3" fmla="*/ 228600 w 228600"/>
                  <a:gd name="connsiteY3" fmla="*/ 147638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0" h="161925">
                    <a:moveTo>
                      <a:pt x="0" y="104775"/>
                    </a:moveTo>
                    <a:lnTo>
                      <a:pt x="4763" y="0"/>
                    </a:lnTo>
                    <a:lnTo>
                      <a:pt x="138113" y="161925"/>
                    </a:lnTo>
                    <a:lnTo>
                      <a:pt x="228600" y="147638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0" name="任意多边形 589"/>
            <p:cNvSpPr/>
            <p:nvPr/>
          </p:nvSpPr>
          <p:spPr>
            <a:xfrm rot="1902787" flipH="1">
              <a:off x="9509560" y="1686190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1" name="任意多边形 590"/>
            <p:cNvSpPr/>
            <p:nvPr/>
          </p:nvSpPr>
          <p:spPr>
            <a:xfrm flipH="1">
              <a:off x="9404783" y="1295664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2" name="组合 601"/>
          <p:cNvGrpSpPr/>
          <p:nvPr/>
        </p:nvGrpSpPr>
        <p:grpSpPr>
          <a:xfrm>
            <a:off x="4398493" y="3543878"/>
            <a:ext cx="681038" cy="618438"/>
            <a:chOff x="10189693" y="1207078"/>
            <a:chExt cx="681038" cy="618438"/>
          </a:xfrm>
        </p:grpSpPr>
        <p:grpSp>
          <p:nvGrpSpPr>
            <p:cNvPr id="575" name="组合 574"/>
            <p:cNvGrpSpPr/>
            <p:nvPr/>
          </p:nvGrpSpPr>
          <p:grpSpPr>
            <a:xfrm>
              <a:off x="10189693" y="1207078"/>
              <a:ext cx="681038" cy="578859"/>
              <a:chOff x="4752975" y="2316741"/>
              <a:chExt cx="681038" cy="578859"/>
            </a:xfrm>
          </p:grpSpPr>
          <p:sp>
            <p:nvSpPr>
              <p:cNvPr id="576" name="椭圆 575"/>
              <p:cNvSpPr/>
              <p:nvPr/>
            </p:nvSpPr>
            <p:spPr>
              <a:xfrm>
                <a:off x="5022239" y="2316741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8" name="任意多边形 577"/>
              <p:cNvSpPr/>
              <p:nvPr/>
            </p:nvSpPr>
            <p:spPr>
              <a:xfrm>
                <a:off x="5057775" y="2466975"/>
                <a:ext cx="376238" cy="100013"/>
              </a:xfrm>
              <a:custGeom>
                <a:avLst/>
                <a:gdLst>
                  <a:gd name="connsiteX0" fmla="*/ 0 w 376238"/>
                  <a:gd name="connsiteY0" fmla="*/ 76200 h 100013"/>
                  <a:gd name="connsiteX1" fmla="*/ 209550 w 376238"/>
                  <a:gd name="connsiteY1" fmla="*/ 100013 h 100013"/>
                  <a:gd name="connsiteX2" fmla="*/ 347663 w 376238"/>
                  <a:gd name="connsiteY2" fmla="*/ 76200 h 100013"/>
                  <a:gd name="connsiteX3" fmla="*/ 376238 w 376238"/>
                  <a:gd name="connsiteY3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6238" h="100013">
                    <a:moveTo>
                      <a:pt x="0" y="76200"/>
                    </a:moveTo>
                    <a:lnTo>
                      <a:pt x="209550" y="100013"/>
                    </a:lnTo>
                    <a:lnTo>
                      <a:pt x="347663" y="76200"/>
                    </a:lnTo>
                    <a:lnTo>
                      <a:pt x="376238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9" name="任意多边形 578"/>
              <p:cNvSpPr/>
              <p:nvPr/>
            </p:nvSpPr>
            <p:spPr>
              <a:xfrm>
                <a:off x="4752975" y="2509838"/>
                <a:ext cx="309563" cy="52387"/>
              </a:xfrm>
              <a:custGeom>
                <a:avLst/>
                <a:gdLst>
                  <a:gd name="connsiteX0" fmla="*/ 0 w 309563"/>
                  <a:gd name="connsiteY0" fmla="*/ 52387 h 52387"/>
                  <a:gd name="connsiteX1" fmla="*/ 100013 w 309563"/>
                  <a:gd name="connsiteY1" fmla="*/ 0 h 52387"/>
                  <a:gd name="connsiteX2" fmla="*/ 257175 w 309563"/>
                  <a:gd name="connsiteY2" fmla="*/ 4762 h 52387"/>
                  <a:gd name="connsiteX3" fmla="*/ 309563 w 309563"/>
                  <a:gd name="connsiteY3" fmla="*/ 1905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63" h="52387">
                    <a:moveTo>
                      <a:pt x="0" y="52387"/>
                    </a:moveTo>
                    <a:lnTo>
                      <a:pt x="100013" y="0"/>
                    </a:lnTo>
                    <a:lnTo>
                      <a:pt x="257175" y="4762"/>
                    </a:lnTo>
                    <a:lnTo>
                      <a:pt x="309563" y="1905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0" name="任意多边形 579"/>
              <p:cNvSpPr/>
              <p:nvPr/>
            </p:nvSpPr>
            <p:spPr>
              <a:xfrm>
                <a:off x="4938713" y="2528888"/>
                <a:ext cx="128587" cy="366712"/>
              </a:xfrm>
              <a:custGeom>
                <a:avLst/>
                <a:gdLst>
                  <a:gd name="connsiteX0" fmla="*/ 123825 w 128587"/>
                  <a:gd name="connsiteY0" fmla="*/ 0 h 366712"/>
                  <a:gd name="connsiteX1" fmla="*/ 0 w 128587"/>
                  <a:gd name="connsiteY1" fmla="*/ 85725 h 366712"/>
                  <a:gd name="connsiteX2" fmla="*/ 4762 w 128587"/>
                  <a:gd name="connsiteY2" fmla="*/ 214312 h 366712"/>
                  <a:gd name="connsiteX3" fmla="*/ 128587 w 128587"/>
                  <a:gd name="connsiteY3" fmla="*/ 185737 h 366712"/>
                  <a:gd name="connsiteX4" fmla="*/ 61912 w 128587"/>
                  <a:gd name="connsiteY4" fmla="*/ 300037 h 366712"/>
                  <a:gd name="connsiteX5" fmla="*/ 90487 w 128587"/>
                  <a:gd name="connsiteY5" fmla="*/ 366712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366712">
                    <a:moveTo>
                      <a:pt x="123825" y="0"/>
                    </a:moveTo>
                    <a:lnTo>
                      <a:pt x="0" y="85725"/>
                    </a:lnTo>
                    <a:lnTo>
                      <a:pt x="4762" y="214312"/>
                    </a:lnTo>
                    <a:lnTo>
                      <a:pt x="128587" y="185737"/>
                    </a:lnTo>
                    <a:lnTo>
                      <a:pt x="61912" y="300037"/>
                    </a:lnTo>
                    <a:lnTo>
                      <a:pt x="90487" y="36671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2" name="任意多边形 591"/>
            <p:cNvSpPr/>
            <p:nvPr/>
          </p:nvSpPr>
          <p:spPr>
            <a:xfrm rot="1124747" flipH="1">
              <a:off x="10404910" y="1710003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5" name="组合 594"/>
          <p:cNvGrpSpPr/>
          <p:nvPr/>
        </p:nvGrpSpPr>
        <p:grpSpPr>
          <a:xfrm>
            <a:off x="2251281" y="4165601"/>
            <a:ext cx="903615" cy="849205"/>
            <a:chOff x="436996" y="0"/>
            <a:chExt cx="903615" cy="849205"/>
          </a:xfrm>
        </p:grpSpPr>
        <p:grpSp>
          <p:nvGrpSpPr>
            <p:cNvPr id="525" name="组合 524"/>
            <p:cNvGrpSpPr/>
            <p:nvPr/>
          </p:nvGrpSpPr>
          <p:grpSpPr>
            <a:xfrm>
              <a:off x="490310" y="0"/>
              <a:ext cx="850301" cy="758651"/>
              <a:chOff x="-1687149" y="1642929"/>
              <a:chExt cx="850301" cy="758651"/>
            </a:xfrm>
          </p:grpSpPr>
          <p:sp>
            <p:nvSpPr>
              <p:cNvPr id="526" name="椭圆 525"/>
              <p:cNvSpPr/>
              <p:nvPr/>
            </p:nvSpPr>
            <p:spPr>
              <a:xfrm>
                <a:off x="-1156732" y="1642929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7" name="任意多边形 526"/>
              <p:cNvSpPr/>
              <p:nvPr/>
            </p:nvSpPr>
            <p:spPr>
              <a:xfrm>
                <a:off x="-1336247" y="1833663"/>
                <a:ext cx="230003" cy="241222"/>
              </a:xfrm>
              <a:custGeom>
                <a:avLst/>
                <a:gdLst>
                  <a:gd name="connsiteX0" fmla="*/ 230003 w 230003"/>
                  <a:gd name="connsiteY0" fmla="*/ 0 h 241222"/>
                  <a:gd name="connsiteX1" fmla="*/ 0 w 230003"/>
                  <a:gd name="connsiteY1" fmla="*/ 241222 h 241222"/>
                  <a:gd name="connsiteX2" fmla="*/ 0 w 230003"/>
                  <a:gd name="connsiteY2" fmla="*/ 241222 h 241222"/>
                  <a:gd name="connsiteX3" fmla="*/ 0 w 230003"/>
                  <a:gd name="connsiteY3" fmla="*/ 241222 h 24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003" h="241222">
                    <a:moveTo>
                      <a:pt x="230003" y="0"/>
                    </a:moveTo>
                    <a:lnTo>
                      <a:pt x="0" y="241222"/>
                    </a:lnTo>
                    <a:lnTo>
                      <a:pt x="0" y="241222"/>
                    </a:lnTo>
                    <a:lnTo>
                      <a:pt x="0" y="24122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8" name="任意多边形 527"/>
              <p:cNvSpPr/>
              <p:nvPr/>
            </p:nvSpPr>
            <p:spPr>
              <a:xfrm>
                <a:off x="-1687149" y="2074884"/>
                <a:ext cx="636472" cy="326696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6472" h="326696">
                    <a:moveTo>
                      <a:pt x="636472" y="326696"/>
                    </a:moveTo>
                    <a:lnTo>
                      <a:pt x="560599" y="323707"/>
                    </a:lnTo>
                    <a:lnTo>
                      <a:pt x="496699" y="155732"/>
                    </a:lnTo>
                    <a:lnTo>
                      <a:pt x="356512" y="0"/>
                    </a:lnTo>
                    <a:lnTo>
                      <a:pt x="218945" y="146366"/>
                    </a:lnTo>
                    <a:lnTo>
                      <a:pt x="60817" y="81480"/>
                    </a:lnTo>
                    <a:cubicBezTo>
                      <a:pt x="60642" y="105507"/>
                      <a:pt x="175" y="124509"/>
                      <a:pt x="0" y="148536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9" name="任意多边形 528"/>
              <p:cNvSpPr/>
              <p:nvPr/>
            </p:nvSpPr>
            <p:spPr>
              <a:xfrm>
                <a:off x="-1359504" y="1779895"/>
                <a:ext cx="522656" cy="144957"/>
              </a:xfrm>
              <a:custGeom>
                <a:avLst/>
                <a:gdLst>
                  <a:gd name="connsiteX0" fmla="*/ 0 w 639519"/>
                  <a:gd name="connsiteY0" fmla="*/ 0 h 140246"/>
                  <a:gd name="connsiteX1" fmla="*/ 140245 w 639519"/>
                  <a:gd name="connsiteY1" fmla="*/ 61708 h 140246"/>
                  <a:gd name="connsiteX2" fmla="*/ 336589 w 639519"/>
                  <a:gd name="connsiteY2" fmla="*/ 67318 h 140246"/>
                  <a:gd name="connsiteX3" fmla="*/ 560981 w 639519"/>
                  <a:gd name="connsiteY3" fmla="*/ 140246 h 140246"/>
                  <a:gd name="connsiteX4" fmla="*/ 639519 w 639519"/>
                  <a:gd name="connsiteY4" fmla="*/ 84148 h 140246"/>
                  <a:gd name="connsiteX0" fmla="*/ 0 w 639519"/>
                  <a:gd name="connsiteY0" fmla="*/ 0 h 135483"/>
                  <a:gd name="connsiteX1" fmla="*/ 140245 w 639519"/>
                  <a:gd name="connsiteY1" fmla="*/ 61708 h 135483"/>
                  <a:gd name="connsiteX2" fmla="*/ 336589 w 639519"/>
                  <a:gd name="connsiteY2" fmla="*/ 67318 h 135483"/>
                  <a:gd name="connsiteX3" fmla="*/ 537169 w 639519"/>
                  <a:gd name="connsiteY3" fmla="*/ 135483 h 135483"/>
                  <a:gd name="connsiteX4" fmla="*/ 639519 w 639519"/>
                  <a:gd name="connsiteY4" fmla="*/ 84148 h 135483"/>
                  <a:gd name="connsiteX0" fmla="*/ 0 w 658569"/>
                  <a:gd name="connsiteY0" fmla="*/ 0 h 135483"/>
                  <a:gd name="connsiteX1" fmla="*/ 140245 w 658569"/>
                  <a:gd name="connsiteY1" fmla="*/ 61708 h 135483"/>
                  <a:gd name="connsiteX2" fmla="*/ 336589 w 658569"/>
                  <a:gd name="connsiteY2" fmla="*/ 67318 h 135483"/>
                  <a:gd name="connsiteX3" fmla="*/ 537169 w 658569"/>
                  <a:gd name="connsiteY3" fmla="*/ 135483 h 135483"/>
                  <a:gd name="connsiteX4" fmla="*/ 658569 w 658569"/>
                  <a:gd name="connsiteY4" fmla="*/ 79386 h 135483"/>
                  <a:gd name="connsiteX0" fmla="*/ 0 w 658569"/>
                  <a:gd name="connsiteY0" fmla="*/ 0 h 135483"/>
                  <a:gd name="connsiteX1" fmla="*/ 130720 w 658569"/>
                  <a:gd name="connsiteY1" fmla="*/ 109333 h 135483"/>
                  <a:gd name="connsiteX2" fmla="*/ 336589 w 658569"/>
                  <a:gd name="connsiteY2" fmla="*/ 67318 h 135483"/>
                  <a:gd name="connsiteX3" fmla="*/ 537169 w 658569"/>
                  <a:gd name="connsiteY3" fmla="*/ 135483 h 135483"/>
                  <a:gd name="connsiteX4" fmla="*/ 658569 w 658569"/>
                  <a:gd name="connsiteY4" fmla="*/ 79386 h 135483"/>
                  <a:gd name="connsiteX0" fmla="*/ 0 w 663332"/>
                  <a:gd name="connsiteY0" fmla="*/ 13644 h 68165"/>
                  <a:gd name="connsiteX1" fmla="*/ 135483 w 663332"/>
                  <a:gd name="connsiteY1" fmla="*/ 42015 h 68165"/>
                  <a:gd name="connsiteX2" fmla="*/ 341352 w 663332"/>
                  <a:gd name="connsiteY2" fmla="*/ 0 h 68165"/>
                  <a:gd name="connsiteX3" fmla="*/ 541932 w 663332"/>
                  <a:gd name="connsiteY3" fmla="*/ 68165 h 68165"/>
                  <a:gd name="connsiteX4" fmla="*/ 663332 w 663332"/>
                  <a:gd name="connsiteY4" fmla="*/ 12068 h 68165"/>
                  <a:gd name="connsiteX0" fmla="*/ 0 w 663332"/>
                  <a:gd name="connsiteY0" fmla="*/ 13644 h 68165"/>
                  <a:gd name="connsiteX1" fmla="*/ 205821 w 663332"/>
                  <a:gd name="connsiteY1" fmla="*/ 16894 h 68165"/>
                  <a:gd name="connsiteX2" fmla="*/ 341352 w 663332"/>
                  <a:gd name="connsiteY2" fmla="*/ 0 h 68165"/>
                  <a:gd name="connsiteX3" fmla="*/ 541932 w 663332"/>
                  <a:gd name="connsiteY3" fmla="*/ 68165 h 68165"/>
                  <a:gd name="connsiteX4" fmla="*/ 663332 w 663332"/>
                  <a:gd name="connsiteY4" fmla="*/ 12068 h 68165"/>
                  <a:gd name="connsiteX0" fmla="*/ 0 w 552801"/>
                  <a:gd name="connsiteY0" fmla="*/ 0 h 149981"/>
                  <a:gd name="connsiteX1" fmla="*/ 95290 w 552801"/>
                  <a:gd name="connsiteY1" fmla="*/ 98710 h 149981"/>
                  <a:gd name="connsiteX2" fmla="*/ 230821 w 552801"/>
                  <a:gd name="connsiteY2" fmla="*/ 81816 h 149981"/>
                  <a:gd name="connsiteX3" fmla="*/ 431401 w 552801"/>
                  <a:gd name="connsiteY3" fmla="*/ 149981 h 149981"/>
                  <a:gd name="connsiteX4" fmla="*/ 552801 w 552801"/>
                  <a:gd name="connsiteY4" fmla="*/ 93884 h 149981"/>
                  <a:gd name="connsiteX0" fmla="*/ 0 w 552801"/>
                  <a:gd name="connsiteY0" fmla="*/ 0 h 144957"/>
                  <a:gd name="connsiteX1" fmla="*/ 95290 w 552801"/>
                  <a:gd name="connsiteY1" fmla="*/ 98710 h 144957"/>
                  <a:gd name="connsiteX2" fmla="*/ 230821 w 552801"/>
                  <a:gd name="connsiteY2" fmla="*/ 81816 h 144957"/>
                  <a:gd name="connsiteX3" fmla="*/ 411305 w 552801"/>
                  <a:gd name="connsiteY3" fmla="*/ 144957 h 144957"/>
                  <a:gd name="connsiteX4" fmla="*/ 552801 w 552801"/>
                  <a:gd name="connsiteY4" fmla="*/ 93884 h 144957"/>
                  <a:gd name="connsiteX0" fmla="*/ 0 w 522656"/>
                  <a:gd name="connsiteY0" fmla="*/ 0 h 144957"/>
                  <a:gd name="connsiteX1" fmla="*/ 95290 w 522656"/>
                  <a:gd name="connsiteY1" fmla="*/ 98710 h 144957"/>
                  <a:gd name="connsiteX2" fmla="*/ 230821 w 522656"/>
                  <a:gd name="connsiteY2" fmla="*/ 81816 h 144957"/>
                  <a:gd name="connsiteX3" fmla="*/ 411305 w 522656"/>
                  <a:gd name="connsiteY3" fmla="*/ 144957 h 144957"/>
                  <a:gd name="connsiteX4" fmla="*/ 522656 w 522656"/>
                  <a:gd name="connsiteY4" fmla="*/ 78811 h 14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656" h="144957">
                    <a:moveTo>
                      <a:pt x="0" y="0"/>
                    </a:moveTo>
                    <a:lnTo>
                      <a:pt x="95290" y="98710"/>
                    </a:lnTo>
                    <a:lnTo>
                      <a:pt x="230821" y="81816"/>
                    </a:lnTo>
                    <a:lnTo>
                      <a:pt x="411305" y="144957"/>
                    </a:lnTo>
                    <a:lnTo>
                      <a:pt x="522656" y="78811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3" name="任意多边形 592"/>
            <p:cNvSpPr/>
            <p:nvPr/>
          </p:nvSpPr>
          <p:spPr>
            <a:xfrm rot="1091270" flipH="1">
              <a:off x="1008497" y="733692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4" name="任意多边形 593"/>
            <p:cNvSpPr/>
            <p:nvPr/>
          </p:nvSpPr>
          <p:spPr>
            <a:xfrm rot="8589924" flipH="1">
              <a:off x="436996" y="471754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2" name="组合 611"/>
          <p:cNvGrpSpPr/>
          <p:nvPr/>
        </p:nvGrpSpPr>
        <p:grpSpPr>
          <a:xfrm>
            <a:off x="4440963" y="3200576"/>
            <a:ext cx="356851" cy="968249"/>
            <a:chOff x="1939782" y="1020725"/>
            <a:chExt cx="328847" cy="892265"/>
          </a:xfrm>
        </p:grpSpPr>
        <p:sp>
          <p:nvSpPr>
            <p:cNvPr id="613" name="任意多边形 612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14" name="组合 613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615" name="任意多边形 614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6" name="椭圆 615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7" name="任意多边形 616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8" name="任意多边形 617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9" name="任意多边形 618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0" name="任意多边形 619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21" name="组合 620"/>
          <p:cNvGrpSpPr/>
          <p:nvPr/>
        </p:nvGrpSpPr>
        <p:grpSpPr>
          <a:xfrm>
            <a:off x="4609280" y="3200576"/>
            <a:ext cx="303128" cy="958059"/>
            <a:chOff x="3498432" y="594294"/>
            <a:chExt cx="1040143" cy="3287450"/>
          </a:xfrm>
        </p:grpSpPr>
        <p:sp>
          <p:nvSpPr>
            <p:cNvPr id="622" name="椭圆 621"/>
            <p:cNvSpPr/>
            <p:nvPr/>
          </p:nvSpPr>
          <p:spPr>
            <a:xfrm rot="1098346" flipH="1">
              <a:off x="3818575" y="594294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3" name="任意多边形 622"/>
            <p:cNvSpPr/>
            <p:nvPr/>
          </p:nvSpPr>
          <p:spPr>
            <a:xfrm flipH="1">
              <a:off x="3712846" y="2208448"/>
              <a:ext cx="332510" cy="159604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714894"/>
                <a:gd name="connsiteX1" fmla="*/ 0 w 548640"/>
                <a:gd name="connsiteY1" fmla="*/ 714894 h 714894"/>
                <a:gd name="connsiteX2" fmla="*/ 432262 w 548640"/>
                <a:gd name="connsiteY2" fmla="*/ 216131 h 714894"/>
                <a:gd name="connsiteX3" fmla="*/ 548640 w 548640"/>
                <a:gd name="connsiteY3" fmla="*/ 415637 h 714894"/>
                <a:gd name="connsiteX0" fmla="*/ 116378 w 548640"/>
                <a:gd name="connsiteY0" fmla="*/ 0 h 1429789"/>
                <a:gd name="connsiteX1" fmla="*/ 0 w 548640"/>
                <a:gd name="connsiteY1" fmla="*/ 714894 h 1429789"/>
                <a:gd name="connsiteX2" fmla="*/ 332510 w 548640"/>
                <a:gd name="connsiteY2" fmla="*/ 1429789 h 1429789"/>
                <a:gd name="connsiteX3" fmla="*/ 548640 w 548640"/>
                <a:gd name="connsiteY3" fmla="*/ 415637 h 1429789"/>
                <a:gd name="connsiteX0" fmla="*/ 116378 w 332510"/>
                <a:gd name="connsiteY0" fmla="*/ 0 h 1596044"/>
                <a:gd name="connsiteX1" fmla="*/ 0 w 332510"/>
                <a:gd name="connsiteY1" fmla="*/ 714894 h 1596044"/>
                <a:gd name="connsiteX2" fmla="*/ 332510 w 332510"/>
                <a:gd name="connsiteY2" fmla="*/ 1429789 h 1596044"/>
                <a:gd name="connsiteX3" fmla="*/ 66502 w 332510"/>
                <a:gd name="connsiteY3" fmla="*/ 1596044 h 159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1596044">
                  <a:moveTo>
                    <a:pt x="116378" y="0"/>
                  </a:moveTo>
                  <a:lnTo>
                    <a:pt x="0" y="714894"/>
                  </a:lnTo>
                  <a:lnTo>
                    <a:pt x="332510" y="1429789"/>
                  </a:lnTo>
                  <a:lnTo>
                    <a:pt x="66502" y="159604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4" name="任意多边形 623"/>
            <p:cNvSpPr/>
            <p:nvPr/>
          </p:nvSpPr>
          <p:spPr>
            <a:xfrm flipH="1">
              <a:off x="3696042" y="1368479"/>
              <a:ext cx="432260" cy="71489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482138 h 482138"/>
                <a:gd name="connsiteX1" fmla="*/ 648392 w 648392"/>
                <a:gd name="connsiteY1" fmla="*/ 349135 h 482138"/>
                <a:gd name="connsiteX2" fmla="*/ 266006 w 648392"/>
                <a:gd name="connsiteY2" fmla="*/ 33251 h 482138"/>
                <a:gd name="connsiteX3" fmla="*/ 0 w 648392"/>
                <a:gd name="connsiteY3" fmla="*/ 0 h 482138"/>
                <a:gd name="connsiteX0" fmla="*/ 266007 w 648392"/>
                <a:gd name="connsiteY0" fmla="*/ 714894 h 714894"/>
                <a:gd name="connsiteX1" fmla="*/ 648392 w 648392"/>
                <a:gd name="connsiteY1" fmla="*/ 349135 h 714894"/>
                <a:gd name="connsiteX2" fmla="*/ 266006 w 648392"/>
                <a:gd name="connsiteY2" fmla="*/ 33251 h 714894"/>
                <a:gd name="connsiteX3" fmla="*/ 0 w 648392"/>
                <a:gd name="connsiteY3" fmla="*/ 0 h 714894"/>
                <a:gd name="connsiteX0" fmla="*/ 266007 w 482137"/>
                <a:gd name="connsiteY0" fmla="*/ 714894 h 714894"/>
                <a:gd name="connsiteX1" fmla="*/ 482137 w 482137"/>
                <a:gd name="connsiteY1" fmla="*/ 532015 h 714894"/>
                <a:gd name="connsiteX2" fmla="*/ 266006 w 482137"/>
                <a:gd name="connsiteY2" fmla="*/ 33251 h 714894"/>
                <a:gd name="connsiteX3" fmla="*/ 0 w 482137"/>
                <a:gd name="connsiteY3" fmla="*/ 0 h 714894"/>
                <a:gd name="connsiteX0" fmla="*/ 266007 w 432260"/>
                <a:gd name="connsiteY0" fmla="*/ 714894 h 714894"/>
                <a:gd name="connsiteX1" fmla="*/ 432260 w 432260"/>
                <a:gd name="connsiteY1" fmla="*/ 498764 h 714894"/>
                <a:gd name="connsiteX2" fmla="*/ 266006 w 432260"/>
                <a:gd name="connsiteY2" fmla="*/ 33251 h 714894"/>
                <a:gd name="connsiteX3" fmla="*/ 0 w 432260"/>
                <a:gd name="connsiteY3" fmla="*/ 0 h 7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60" h="714894">
                  <a:moveTo>
                    <a:pt x="266007" y="714894"/>
                  </a:moveTo>
                  <a:lnTo>
                    <a:pt x="432260" y="498764"/>
                  </a:lnTo>
                  <a:lnTo>
                    <a:pt x="266006" y="3325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5" name="任意多边形 624"/>
            <p:cNvSpPr/>
            <p:nvPr/>
          </p:nvSpPr>
          <p:spPr>
            <a:xfrm flipH="1">
              <a:off x="4105865" y="1360549"/>
              <a:ext cx="249382" cy="798022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99505 w 432261"/>
                <a:gd name="connsiteY1" fmla="*/ 415636 h 665018"/>
                <a:gd name="connsiteX2" fmla="*/ 0 w 432261"/>
                <a:gd name="connsiteY2" fmla="*/ 665018 h 665018"/>
                <a:gd name="connsiteX0" fmla="*/ 232756 w 232756"/>
                <a:gd name="connsiteY0" fmla="*/ 0 h 798022"/>
                <a:gd name="connsiteX1" fmla="*/ 0 w 232756"/>
                <a:gd name="connsiteY1" fmla="*/ 415636 h 798022"/>
                <a:gd name="connsiteX2" fmla="*/ 16625 w 232756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33251 w 249382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99753 w 249382"/>
                <a:gd name="connsiteY2" fmla="*/ 798022 h 7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798022">
                  <a:moveTo>
                    <a:pt x="249382" y="0"/>
                  </a:moveTo>
                  <a:lnTo>
                    <a:pt x="0" y="532014"/>
                  </a:lnTo>
                  <a:lnTo>
                    <a:pt x="99753" y="79802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6" name="任意多边形 625"/>
            <p:cNvSpPr/>
            <p:nvPr/>
          </p:nvSpPr>
          <p:spPr>
            <a:xfrm flipH="1">
              <a:off x="3727939" y="2201103"/>
              <a:ext cx="332509" cy="648393"/>
            </a:xfrm>
            <a:custGeom>
              <a:avLst/>
              <a:gdLst>
                <a:gd name="connsiteX0" fmla="*/ 133004 w 332509"/>
                <a:gd name="connsiteY0" fmla="*/ 0 h 648393"/>
                <a:gd name="connsiteX1" fmla="*/ 0 w 332509"/>
                <a:gd name="connsiteY1" fmla="*/ 598516 h 648393"/>
                <a:gd name="connsiteX2" fmla="*/ 299258 w 332509"/>
                <a:gd name="connsiteY2" fmla="*/ 382385 h 648393"/>
                <a:gd name="connsiteX3" fmla="*/ 332509 w 332509"/>
                <a:gd name="connsiteY3" fmla="*/ 648393 h 64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09" h="648393">
                  <a:moveTo>
                    <a:pt x="133004" y="0"/>
                  </a:moveTo>
                  <a:lnTo>
                    <a:pt x="0" y="598516"/>
                  </a:lnTo>
                  <a:lnTo>
                    <a:pt x="299258" y="382385"/>
                  </a:lnTo>
                  <a:lnTo>
                    <a:pt x="332509" y="648393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7" name="任意多边形 626"/>
            <p:cNvSpPr/>
            <p:nvPr/>
          </p:nvSpPr>
          <p:spPr>
            <a:xfrm rot="4052739" flipH="1">
              <a:off x="3498434" y="34310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8" name="任意多边形 627"/>
            <p:cNvSpPr/>
            <p:nvPr/>
          </p:nvSpPr>
          <p:spPr>
            <a:xfrm>
              <a:off x="3912781" y="1318437"/>
              <a:ext cx="191386" cy="903768"/>
            </a:xfrm>
            <a:custGeom>
              <a:avLst/>
              <a:gdLst>
                <a:gd name="connsiteX0" fmla="*/ 191386 w 191386"/>
                <a:gd name="connsiteY0" fmla="*/ 0 h 903768"/>
                <a:gd name="connsiteX1" fmla="*/ 0 w 191386"/>
                <a:gd name="connsiteY1" fmla="*/ 903768 h 90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386" h="903768">
                  <a:moveTo>
                    <a:pt x="191386" y="0"/>
                  </a:moveTo>
                  <a:lnTo>
                    <a:pt x="0" y="903768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9" name="任意多边形 628"/>
            <p:cNvSpPr/>
            <p:nvPr/>
          </p:nvSpPr>
          <p:spPr>
            <a:xfrm rot="8847796" flipH="1">
              <a:off x="3498432" y="243156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0" name="组合 629"/>
          <p:cNvGrpSpPr/>
          <p:nvPr/>
        </p:nvGrpSpPr>
        <p:grpSpPr>
          <a:xfrm>
            <a:off x="4669700" y="3200575"/>
            <a:ext cx="351877" cy="1020725"/>
            <a:chOff x="5263435" y="1141208"/>
            <a:chExt cx="1208885" cy="3506735"/>
          </a:xfrm>
        </p:grpSpPr>
        <p:sp>
          <p:nvSpPr>
            <p:cNvPr id="631" name="椭圆 630"/>
            <p:cNvSpPr/>
            <p:nvPr/>
          </p:nvSpPr>
          <p:spPr>
            <a:xfrm rot="1098346" flipH="1">
              <a:off x="5752320" y="1141208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2" name="任意多边形 631"/>
            <p:cNvSpPr/>
            <p:nvPr/>
          </p:nvSpPr>
          <p:spPr>
            <a:xfrm flipH="1">
              <a:off x="5812664" y="2748017"/>
              <a:ext cx="216131" cy="1762298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31" h="1762298">
                  <a:moveTo>
                    <a:pt x="216131" y="0"/>
                  </a:moveTo>
                  <a:lnTo>
                    <a:pt x="83127" y="515389"/>
                  </a:lnTo>
                  <a:lnTo>
                    <a:pt x="166254" y="1596044"/>
                  </a:lnTo>
                  <a:lnTo>
                    <a:pt x="0" y="1762298"/>
                  </a:lnTo>
                  <a:lnTo>
                    <a:pt x="0" y="1762298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3" name="任意多边形 632"/>
            <p:cNvSpPr/>
            <p:nvPr/>
          </p:nvSpPr>
          <p:spPr>
            <a:xfrm flipH="1">
              <a:off x="5409195" y="2765994"/>
              <a:ext cx="681644" cy="482138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482138">
                  <a:moveTo>
                    <a:pt x="249382" y="0"/>
                  </a:moveTo>
                  <a:lnTo>
                    <a:pt x="0" y="482138"/>
                  </a:lnTo>
                  <a:lnTo>
                    <a:pt x="565266" y="216131"/>
                  </a:lnTo>
                  <a:lnTo>
                    <a:pt x="681644" y="4156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4" name="任意多边形 633"/>
            <p:cNvSpPr/>
            <p:nvPr/>
          </p:nvSpPr>
          <p:spPr>
            <a:xfrm flipH="1">
              <a:off x="5381755" y="1930666"/>
              <a:ext cx="648392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2" h="498763">
                  <a:moveTo>
                    <a:pt x="465512" y="498763"/>
                  </a:moveTo>
                  <a:lnTo>
                    <a:pt x="648392" y="365760"/>
                  </a:lnTo>
                  <a:lnTo>
                    <a:pt x="282632" y="0"/>
                  </a:lnTo>
                  <a:lnTo>
                    <a:pt x="0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5" name="任意多边形 634"/>
            <p:cNvSpPr/>
            <p:nvPr/>
          </p:nvSpPr>
          <p:spPr>
            <a:xfrm flipH="1">
              <a:off x="6028978" y="1949995"/>
              <a:ext cx="432261" cy="665018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261" h="665018">
                  <a:moveTo>
                    <a:pt x="432261" y="0"/>
                  </a:moveTo>
                  <a:lnTo>
                    <a:pt x="249381" y="182880"/>
                  </a:lnTo>
                  <a:lnTo>
                    <a:pt x="0" y="665018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6" name="任意多边形 635"/>
            <p:cNvSpPr/>
            <p:nvPr/>
          </p:nvSpPr>
          <p:spPr>
            <a:xfrm rot="2688904" flipH="1">
              <a:off x="5678106" y="4228468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7" name="任意多边形 636"/>
            <p:cNvSpPr/>
            <p:nvPr/>
          </p:nvSpPr>
          <p:spPr>
            <a:xfrm>
              <a:off x="5826642" y="1860698"/>
              <a:ext cx="223284" cy="914400"/>
            </a:xfrm>
            <a:custGeom>
              <a:avLst/>
              <a:gdLst>
                <a:gd name="connsiteX0" fmla="*/ 223284 w 223284"/>
                <a:gd name="connsiteY0" fmla="*/ 0 h 914400"/>
                <a:gd name="connsiteX1" fmla="*/ 0 w 223284"/>
                <a:gd name="connsiteY1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284" h="914400">
                  <a:moveTo>
                    <a:pt x="223284" y="0"/>
                  </a:moveTo>
                  <a:lnTo>
                    <a:pt x="0" y="914400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8" name="任意多边形 637"/>
            <p:cNvSpPr/>
            <p:nvPr/>
          </p:nvSpPr>
          <p:spPr>
            <a:xfrm rot="9350889" flipH="1">
              <a:off x="5263435" y="2782442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9" name="组合 638"/>
          <p:cNvGrpSpPr/>
          <p:nvPr/>
        </p:nvGrpSpPr>
        <p:grpSpPr>
          <a:xfrm>
            <a:off x="4701087" y="3186062"/>
            <a:ext cx="448951" cy="995234"/>
            <a:chOff x="5433555" y="1060183"/>
            <a:chExt cx="1460162" cy="3236887"/>
          </a:xfrm>
        </p:grpSpPr>
        <p:sp>
          <p:nvSpPr>
            <p:cNvPr id="640" name="椭圆 639"/>
            <p:cNvSpPr/>
            <p:nvPr/>
          </p:nvSpPr>
          <p:spPr>
            <a:xfrm rot="1098346" flipH="1">
              <a:off x="6079422" y="1060183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1" name="任意多边形 640"/>
            <p:cNvSpPr/>
            <p:nvPr/>
          </p:nvSpPr>
          <p:spPr>
            <a:xfrm flipH="1">
              <a:off x="6150399" y="2666991"/>
              <a:ext cx="598517" cy="1479666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0 w 216131"/>
                <a:gd name="connsiteY2" fmla="*/ 1529542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581891 w 581891"/>
                <a:gd name="connsiteY0" fmla="*/ 0 h 1769325"/>
                <a:gd name="connsiteX1" fmla="*/ 382385 w 581891"/>
                <a:gd name="connsiteY1" fmla="*/ 515389 h 1769325"/>
                <a:gd name="connsiteX2" fmla="*/ 365760 w 581891"/>
                <a:gd name="connsiteY2" fmla="*/ 1529542 h 1769325"/>
                <a:gd name="connsiteX3" fmla="*/ 365760 w 581891"/>
                <a:gd name="connsiteY3" fmla="*/ 1762298 h 1769325"/>
                <a:gd name="connsiteX4" fmla="*/ 0 w 581891"/>
                <a:gd name="connsiteY4" fmla="*/ 1246909 h 1769325"/>
                <a:gd name="connsiteX0" fmla="*/ 581891 w 581891"/>
                <a:gd name="connsiteY0" fmla="*/ 0 h 1630496"/>
                <a:gd name="connsiteX1" fmla="*/ 382385 w 581891"/>
                <a:gd name="connsiteY1" fmla="*/ 515389 h 1630496"/>
                <a:gd name="connsiteX2" fmla="*/ 365760 w 581891"/>
                <a:gd name="connsiteY2" fmla="*/ 1529542 h 1630496"/>
                <a:gd name="connsiteX3" fmla="*/ 266007 w 581891"/>
                <a:gd name="connsiteY3" fmla="*/ 1612669 h 1630496"/>
                <a:gd name="connsiteX4" fmla="*/ 0 w 581891"/>
                <a:gd name="connsiteY4" fmla="*/ 1246909 h 1630496"/>
                <a:gd name="connsiteX0" fmla="*/ 581891 w 581891"/>
                <a:gd name="connsiteY0" fmla="*/ 0 h 1613297"/>
                <a:gd name="connsiteX1" fmla="*/ 382385 w 581891"/>
                <a:gd name="connsiteY1" fmla="*/ 515389 h 1613297"/>
                <a:gd name="connsiteX2" fmla="*/ 232756 w 581891"/>
                <a:gd name="connsiteY2" fmla="*/ 1330037 h 1613297"/>
                <a:gd name="connsiteX3" fmla="*/ 266007 w 581891"/>
                <a:gd name="connsiteY3" fmla="*/ 1612669 h 1613297"/>
                <a:gd name="connsiteX4" fmla="*/ 0 w 581891"/>
                <a:gd name="connsiteY4" fmla="*/ 1246909 h 1613297"/>
                <a:gd name="connsiteX0" fmla="*/ 581891 w 581891"/>
                <a:gd name="connsiteY0" fmla="*/ 0 h 1481147"/>
                <a:gd name="connsiteX1" fmla="*/ 382385 w 581891"/>
                <a:gd name="connsiteY1" fmla="*/ 515389 h 1481147"/>
                <a:gd name="connsiteX2" fmla="*/ 232756 w 581891"/>
                <a:gd name="connsiteY2" fmla="*/ 1330037 h 1481147"/>
                <a:gd name="connsiteX3" fmla="*/ 166255 w 581891"/>
                <a:gd name="connsiteY3" fmla="*/ 1479666 h 1481147"/>
                <a:gd name="connsiteX4" fmla="*/ 0 w 581891"/>
                <a:gd name="connsiteY4" fmla="*/ 1246909 h 1481147"/>
                <a:gd name="connsiteX0" fmla="*/ 598517 w 598517"/>
                <a:gd name="connsiteY0" fmla="*/ 0 h 1479740"/>
                <a:gd name="connsiteX1" fmla="*/ 399011 w 598517"/>
                <a:gd name="connsiteY1" fmla="*/ 515389 h 1479740"/>
                <a:gd name="connsiteX2" fmla="*/ 249382 w 598517"/>
                <a:gd name="connsiteY2" fmla="*/ 1330037 h 1479740"/>
                <a:gd name="connsiteX3" fmla="*/ 182881 w 598517"/>
                <a:gd name="connsiteY3" fmla="*/ 1479666 h 1479740"/>
                <a:gd name="connsiteX4" fmla="*/ 0 w 598517"/>
                <a:gd name="connsiteY4" fmla="*/ 1313410 h 1479740"/>
                <a:gd name="connsiteX0" fmla="*/ 598517 w 598517"/>
                <a:gd name="connsiteY0" fmla="*/ 0 h 1479666"/>
                <a:gd name="connsiteX1" fmla="*/ 399011 w 598517"/>
                <a:gd name="connsiteY1" fmla="*/ 515389 h 1479666"/>
                <a:gd name="connsiteX2" fmla="*/ 182881 w 598517"/>
                <a:gd name="connsiteY2" fmla="*/ 1479666 h 1479666"/>
                <a:gd name="connsiteX3" fmla="*/ 0 w 598517"/>
                <a:gd name="connsiteY3" fmla="*/ 1313410 h 14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517" h="1479666">
                  <a:moveTo>
                    <a:pt x="598517" y="0"/>
                  </a:moveTo>
                  <a:lnTo>
                    <a:pt x="399011" y="515389"/>
                  </a:lnTo>
                  <a:lnTo>
                    <a:pt x="182881" y="1479666"/>
                  </a:lnTo>
                  <a:cubicBezTo>
                    <a:pt x="141317" y="1476895"/>
                    <a:pt x="121920" y="1485206"/>
                    <a:pt x="0" y="131341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2" name="任意多边形 641"/>
            <p:cNvSpPr/>
            <p:nvPr/>
          </p:nvSpPr>
          <p:spPr>
            <a:xfrm flipH="1">
              <a:off x="5603293" y="2716869"/>
              <a:ext cx="681644" cy="515390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515389"/>
                <a:gd name="connsiteX1" fmla="*/ 0 w 548640"/>
                <a:gd name="connsiteY1" fmla="*/ 515389 h 515389"/>
                <a:gd name="connsiteX2" fmla="*/ 432262 w 548640"/>
                <a:gd name="connsiteY2" fmla="*/ 216131 h 515389"/>
                <a:gd name="connsiteX3" fmla="*/ 548640 w 548640"/>
                <a:gd name="connsiteY3" fmla="*/ 415637 h 515389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432262 w 681644"/>
                <a:gd name="connsiteY2" fmla="*/ 216131 h 515390"/>
                <a:gd name="connsiteX3" fmla="*/ 681644 w 681644"/>
                <a:gd name="connsiteY3" fmla="*/ 515390 h 515390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615142 w 681644"/>
                <a:gd name="connsiteY2" fmla="*/ 232757 h 515390"/>
                <a:gd name="connsiteX3" fmla="*/ 681644 w 681644"/>
                <a:gd name="connsiteY3" fmla="*/ 515390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515390">
                  <a:moveTo>
                    <a:pt x="116378" y="0"/>
                  </a:moveTo>
                  <a:lnTo>
                    <a:pt x="0" y="515389"/>
                  </a:lnTo>
                  <a:lnTo>
                    <a:pt x="615142" y="232757"/>
                  </a:lnTo>
                  <a:lnTo>
                    <a:pt x="681644" y="51539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3" name="任意多边形 642"/>
            <p:cNvSpPr/>
            <p:nvPr/>
          </p:nvSpPr>
          <p:spPr>
            <a:xfrm flipH="1">
              <a:off x="5610457" y="1645495"/>
              <a:ext cx="714893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681643 h 681643"/>
                <a:gd name="connsiteX1" fmla="*/ 648392 w 648392"/>
                <a:gd name="connsiteY1" fmla="*/ 548640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465512 w 648392"/>
                <a:gd name="connsiteY0" fmla="*/ 681643 h 681643"/>
                <a:gd name="connsiteX1" fmla="*/ 648392 w 648392"/>
                <a:gd name="connsiteY1" fmla="*/ 399011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714893 w 714893"/>
                <a:gd name="connsiteY0" fmla="*/ 498763 h 498763"/>
                <a:gd name="connsiteX1" fmla="*/ 648392 w 714893"/>
                <a:gd name="connsiteY1" fmla="*/ 399011 h 498763"/>
                <a:gd name="connsiteX2" fmla="*/ 465512 w 714893"/>
                <a:gd name="connsiteY2" fmla="*/ 0 h 498763"/>
                <a:gd name="connsiteX3" fmla="*/ 0 w 714893"/>
                <a:gd name="connsiteY3" fmla="*/ 19950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893" h="498763">
                  <a:moveTo>
                    <a:pt x="714893" y="498763"/>
                  </a:moveTo>
                  <a:lnTo>
                    <a:pt x="648392" y="399011"/>
                  </a:lnTo>
                  <a:lnTo>
                    <a:pt x="465512" y="0"/>
                  </a:lnTo>
                  <a:lnTo>
                    <a:pt x="0" y="19950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4" name="任意多边形 643"/>
            <p:cNvSpPr/>
            <p:nvPr/>
          </p:nvSpPr>
          <p:spPr>
            <a:xfrm flipH="1">
              <a:off x="6185183" y="1847703"/>
              <a:ext cx="3325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332510 w 332510"/>
                <a:gd name="connsiteY2" fmla="*/ 565265 h 565265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16625 w 332510"/>
                <a:gd name="connsiteY2" fmla="*/ 515390 h 565265"/>
                <a:gd name="connsiteX3" fmla="*/ 332510 w 332510"/>
                <a:gd name="connsiteY3" fmla="*/ 565265 h 565265"/>
                <a:gd name="connsiteX0" fmla="*/ 182880 w 332510"/>
                <a:gd name="connsiteY0" fmla="*/ 0 h 515390"/>
                <a:gd name="connsiteX1" fmla="*/ 0 w 332510"/>
                <a:gd name="connsiteY1" fmla="*/ 182880 h 515390"/>
                <a:gd name="connsiteX2" fmla="*/ 16625 w 332510"/>
                <a:gd name="connsiteY2" fmla="*/ 515390 h 515390"/>
                <a:gd name="connsiteX3" fmla="*/ 332510 w 332510"/>
                <a:gd name="connsiteY3" fmla="*/ 465512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515390">
                  <a:moveTo>
                    <a:pt x="182880" y="0"/>
                  </a:moveTo>
                  <a:lnTo>
                    <a:pt x="0" y="182880"/>
                  </a:lnTo>
                  <a:cubicBezTo>
                    <a:pt x="16625" y="188422"/>
                    <a:pt x="0" y="509848"/>
                    <a:pt x="16625" y="515390"/>
                  </a:cubicBezTo>
                  <a:lnTo>
                    <a:pt x="332510" y="46551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5" name="任意多边形 644"/>
            <p:cNvSpPr/>
            <p:nvPr/>
          </p:nvSpPr>
          <p:spPr>
            <a:xfrm>
              <a:off x="6156251" y="1765005"/>
              <a:ext cx="202019" cy="935665"/>
            </a:xfrm>
            <a:custGeom>
              <a:avLst/>
              <a:gdLst>
                <a:gd name="connsiteX0" fmla="*/ 202019 w 202019"/>
                <a:gd name="connsiteY0" fmla="*/ 0 h 935665"/>
                <a:gd name="connsiteX1" fmla="*/ 0 w 202019"/>
                <a:gd name="connsiteY1" fmla="*/ 935665 h 93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2019" h="935665">
                  <a:moveTo>
                    <a:pt x="202019" y="0"/>
                  </a:moveTo>
                  <a:lnTo>
                    <a:pt x="0" y="93566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6" name="任意多边形 645"/>
            <p:cNvSpPr/>
            <p:nvPr/>
          </p:nvSpPr>
          <p:spPr>
            <a:xfrm rot="764997" flipH="1">
              <a:off x="6411752" y="387759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7" name="任意多边形 646"/>
            <p:cNvSpPr/>
            <p:nvPr/>
          </p:nvSpPr>
          <p:spPr>
            <a:xfrm rot="9699338" flipH="1">
              <a:off x="5433555" y="2782440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8" name="组合 647"/>
          <p:cNvGrpSpPr/>
          <p:nvPr/>
        </p:nvGrpSpPr>
        <p:grpSpPr>
          <a:xfrm>
            <a:off x="4817903" y="3171547"/>
            <a:ext cx="456828" cy="1027131"/>
            <a:chOff x="5560495" y="924559"/>
            <a:chExt cx="1518878" cy="3415040"/>
          </a:xfrm>
        </p:grpSpPr>
        <p:sp>
          <p:nvSpPr>
            <p:cNvPr id="649" name="椭圆 648"/>
            <p:cNvSpPr/>
            <p:nvPr/>
          </p:nvSpPr>
          <p:spPr>
            <a:xfrm rot="1098346" flipH="1">
              <a:off x="6359373" y="924559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0" name="任意多边形 649"/>
            <p:cNvSpPr/>
            <p:nvPr/>
          </p:nvSpPr>
          <p:spPr>
            <a:xfrm flipH="1">
              <a:off x="6419717" y="2542002"/>
              <a:ext cx="465513" cy="1542719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199506 w 249383"/>
                <a:gd name="connsiteY2" fmla="*/ 1596044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49877 w 249383"/>
                <a:gd name="connsiteY2" fmla="*/ 1446415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465513 w 465513"/>
                <a:gd name="connsiteY0" fmla="*/ 0 h 1762326"/>
                <a:gd name="connsiteX1" fmla="*/ 216130 w 465513"/>
                <a:gd name="connsiteY1" fmla="*/ 482138 h 1762326"/>
                <a:gd name="connsiteX2" fmla="*/ 266007 w 465513"/>
                <a:gd name="connsiteY2" fmla="*/ 1446415 h 1762326"/>
                <a:gd name="connsiteX3" fmla="*/ 249382 w 465513"/>
                <a:gd name="connsiteY3" fmla="*/ 1762298 h 1762326"/>
                <a:gd name="connsiteX4" fmla="*/ 0 w 465513"/>
                <a:gd name="connsiteY4" fmla="*/ 1463040 h 1762326"/>
                <a:gd name="connsiteX0" fmla="*/ 465513 w 465513"/>
                <a:gd name="connsiteY0" fmla="*/ 0 h 1500592"/>
                <a:gd name="connsiteX1" fmla="*/ 216130 w 465513"/>
                <a:gd name="connsiteY1" fmla="*/ 482138 h 1500592"/>
                <a:gd name="connsiteX2" fmla="*/ 266007 w 465513"/>
                <a:gd name="connsiteY2" fmla="*/ 1446415 h 1500592"/>
                <a:gd name="connsiteX3" fmla="*/ 249382 w 465513"/>
                <a:gd name="connsiteY3" fmla="*/ 1429789 h 1500592"/>
                <a:gd name="connsiteX4" fmla="*/ 0 w 465513"/>
                <a:gd name="connsiteY4" fmla="*/ 1463040 h 1500592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10328"/>
                <a:gd name="connsiteX1" fmla="*/ 216130 w 465513"/>
                <a:gd name="connsiteY1" fmla="*/ 482138 h 1510328"/>
                <a:gd name="connsiteX2" fmla="*/ 199505 w 465513"/>
                <a:gd name="connsiteY2" fmla="*/ 1429789 h 1510328"/>
                <a:gd name="connsiteX3" fmla="*/ 0 w 465513"/>
                <a:gd name="connsiteY3" fmla="*/ 1463040 h 1510328"/>
                <a:gd name="connsiteX0" fmla="*/ 465513 w 465513"/>
                <a:gd name="connsiteY0" fmla="*/ 0 h 1538917"/>
                <a:gd name="connsiteX1" fmla="*/ 216130 w 465513"/>
                <a:gd name="connsiteY1" fmla="*/ 482138 h 1538917"/>
                <a:gd name="connsiteX2" fmla="*/ 199505 w 465513"/>
                <a:gd name="connsiteY2" fmla="*/ 1429789 h 1538917"/>
                <a:gd name="connsiteX3" fmla="*/ 0 w 465513"/>
                <a:gd name="connsiteY3" fmla="*/ 1529542 h 1538917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513" h="1542719">
                  <a:moveTo>
                    <a:pt x="465513" y="0"/>
                  </a:moveTo>
                  <a:lnTo>
                    <a:pt x="216130" y="482138"/>
                  </a:lnTo>
                  <a:cubicBezTo>
                    <a:pt x="171795" y="720436"/>
                    <a:pt x="207817" y="955963"/>
                    <a:pt x="199505" y="1429789"/>
                  </a:cubicBezTo>
                  <a:cubicBezTo>
                    <a:pt x="163483" y="1604356"/>
                    <a:pt x="146339" y="1522615"/>
                    <a:pt x="0" y="1529542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1" name="任意多边形 650"/>
            <p:cNvSpPr/>
            <p:nvPr/>
          </p:nvSpPr>
          <p:spPr>
            <a:xfrm flipH="1">
              <a:off x="5828726" y="2570612"/>
              <a:ext cx="648394" cy="156279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49877 w 482139"/>
                <a:gd name="connsiteY0" fmla="*/ 0 h 631767"/>
                <a:gd name="connsiteX1" fmla="*/ 0 w 482139"/>
                <a:gd name="connsiteY1" fmla="*/ 631767 h 631767"/>
                <a:gd name="connsiteX2" fmla="*/ 365761 w 482139"/>
                <a:gd name="connsiteY2" fmla="*/ 216131 h 631767"/>
                <a:gd name="connsiteX3" fmla="*/ 482139 w 482139"/>
                <a:gd name="connsiteY3" fmla="*/ 415637 h 631767"/>
                <a:gd name="connsiteX0" fmla="*/ 49877 w 565267"/>
                <a:gd name="connsiteY0" fmla="*/ 0 h 1363287"/>
                <a:gd name="connsiteX1" fmla="*/ 0 w 565267"/>
                <a:gd name="connsiteY1" fmla="*/ 631767 h 1363287"/>
                <a:gd name="connsiteX2" fmla="*/ 565267 w 565267"/>
                <a:gd name="connsiteY2" fmla="*/ 1363287 h 1363287"/>
                <a:gd name="connsiteX3" fmla="*/ 482139 w 565267"/>
                <a:gd name="connsiteY3" fmla="*/ 415637 h 1363287"/>
                <a:gd name="connsiteX0" fmla="*/ 49877 w 565267"/>
                <a:gd name="connsiteY0" fmla="*/ 0 h 1562794"/>
                <a:gd name="connsiteX1" fmla="*/ 0 w 565267"/>
                <a:gd name="connsiteY1" fmla="*/ 631767 h 1562794"/>
                <a:gd name="connsiteX2" fmla="*/ 565267 w 565267"/>
                <a:gd name="connsiteY2" fmla="*/ 1363287 h 1562794"/>
                <a:gd name="connsiteX3" fmla="*/ 498764 w 565267"/>
                <a:gd name="connsiteY3" fmla="*/ 1562794 h 1562794"/>
                <a:gd name="connsiteX0" fmla="*/ 49877 w 648394"/>
                <a:gd name="connsiteY0" fmla="*/ 0 h 1562794"/>
                <a:gd name="connsiteX1" fmla="*/ 0 w 648394"/>
                <a:gd name="connsiteY1" fmla="*/ 631767 h 1562794"/>
                <a:gd name="connsiteX2" fmla="*/ 648394 w 648394"/>
                <a:gd name="connsiteY2" fmla="*/ 1330036 h 1562794"/>
                <a:gd name="connsiteX3" fmla="*/ 498764 w 648394"/>
                <a:gd name="connsiteY3" fmla="*/ 1562794 h 156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4" h="1562794">
                  <a:moveTo>
                    <a:pt x="49877" y="0"/>
                  </a:moveTo>
                  <a:lnTo>
                    <a:pt x="0" y="631767"/>
                  </a:lnTo>
                  <a:lnTo>
                    <a:pt x="648394" y="1330036"/>
                  </a:lnTo>
                  <a:lnTo>
                    <a:pt x="498764" y="156279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2" name="任意多边形 651"/>
            <p:cNvSpPr/>
            <p:nvPr/>
          </p:nvSpPr>
          <p:spPr>
            <a:xfrm flipH="1">
              <a:off x="5774029" y="1603632"/>
              <a:ext cx="831272" cy="38238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598515 h 598515"/>
                <a:gd name="connsiteX1" fmla="*/ 648392 w 648392"/>
                <a:gd name="connsiteY1" fmla="*/ 465512 h 598515"/>
                <a:gd name="connsiteX2" fmla="*/ 631766 w 648392"/>
                <a:gd name="connsiteY2" fmla="*/ 0 h 598515"/>
                <a:gd name="connsiteX3" fmla="*/ 0 w 648392"/>
                <a:gd name="connsiteY3" fmla="*/ 116377 h 598515"/>
                <a:gd name="connsiteX0" fmla="*/ 465512 w 831272"/>
                <a:gd name="connsiteY0" fmla="*/ 598515 h 598515"/>
                <a:gd name="connsiteX1" fmla="*/ 831272 w 831272"/>
                <a:gd name="connsiteY1" fmla="*/ 199505 h 598515"/>
                <a:gd name="connsiteX2" fmla="*/ 631766 w 831272"/>
                <a:gd name="connsiteY2" fmla="*/ 0 h 598515"/>
                <a:gd name="connsiteX3" fmla="*/ 0 w 831272"/>
                <a:gd name="connsiteY3" fmla="*/ 116377 h 598515"/>
                <a:gd name="connsiteX0" fmla="*/ 731519 w 831272"/>
                <a:gd name="connsiteY0" fmla="*/ 382384 h 382384"/>
                <a:gd name="connsiteX1" fmla="*/ 831272 w 831272"/>
                <a:gd name="connsiteY1" fmla="*/ 199505 h 382384"/>
                <a:gd name="connsiteX2" fmla="*/ 631766 w 831272"/>
                <a:gd name="connsiteY2" fmla="*/ 0 h 382384"/>
                <a:gd name="connsiteX3" fmla="*/ 0 w 831272"/>
                <a:gd name="connsiteY3" fmla="*/ 116377 h 38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272" h="382384">
                  <a:moveTo>
                    <a:pt x="731519" y="382384"/>
                  </a:moveTo>
                  <a:lnTo>
                    <a:pt x="831272" y="199505"/>
                  </a:lnTo>
                  <a:lnTo>
                    <a:pt x="631766" y="0"/>
                  </a:lnTo>
                  <a:lnTo>
                    <a:pt x="0" y="116377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3" name="任意多边形 652"/>
            <p:cNvSpPr/>
            <p:nvPr/>
          </p:nvSpPr>
          <p:spPr>
            <a:xfrm flipH="1">
              <a:off x="6625397" y="1722713"/>
              <a:ext cx="3990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33003 w 432261"/>
                <a:gd name="connsiteY1" fmla="*/ 415637 h 665018"/>
                <a:gd name="connsiteX2" fmla="*/ 0 w 432261"/>
                <a:gd name="connsiteY2" fmla="*/ 665018 h 665018"/>
                <a:gd name="connsiteX0" fmla="*/ 299258 w 299258"/>
                <a:gd name="connsiteY0" fmla="*/ 0 h 415637"/>
                <a:gd name="connsiteX1" fmla="*/ 0 w 299258"/>
                <a:gd name="connsiteY1" fmla="*/ 415637 h 415637"/>
                <a:gd name="connsiteX2" fmla="*/ 33252 w 299258"/>
                <a:gd name="connsiteY2" fmla="*/ 16625 h 415637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133004 w 399010"/>
                <a:gd name="connsiteY2" fmla="*/ 16625 h 515390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216131 w 399010"/>
                <a:gd name="connsiteY2" fmla="*/ 16625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010" h="515390">
                  <a:moveTo>
                    <a:pt x="399010" y="0"/>
                  </a:moveTo>
                  <a:lnTo>
                    <a:pt x="0" y="515390"/>
                  </a:lnTo>
                  <a:lnTo>
                    <a:pt x="216131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4" name="任意多边形 653"/>
            <p:cNvSpPr/>
            <p:nvPr/>
          </p:nvSpPr>
          <p:spPr>
            <a:xfrm>
              <a:off x="6422065" y="1626781"/>
              <a:ext cx="212651" cy="956931"/>
            </a:xfrm>
            <a:custGeom>
              <a:avLst/>
              <a:gdLst>
                <a:gd name="connsiteX0" fmla="*/ 212651 w 212651"/>
                <a:gd name="connsiteY0" fmla="*/ 0 h 956931"/>
                <a:gd name="connsiteX1" fmla="*/ 0 w 212651"/>
                <a:gd name="connsiteY1" fmla="*/ 956931 h 95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651" h="956931">
                  <a:moveTo>
                    <a:pt x="212651" y="0"/>
                  </a:moveTo>
                  <a:lnTo>
                    <a:pt x="0" y="956931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5" name="任意多边形 654"/>
            <p:cNvSpPr/>
            <p:nvPr/>
          </p:nvSpPr>
          <p:spPr>
            <a:xfrm rot="5645724" flipH="1">
              <a:off x="5529250" y="3771267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6" name="任意多边形 655"/>
            <p:cNvSpPr/>
            <p:nvPr/>
          </p:nvSpPr>
          <p:spPr>
            <a:xfrm rot="2127963" flipH="1">
              <a:off x="6560607" y="39201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7" name="组合 656"/>
          <p:cNvGrpSpPr/>
          <p:nvPr/>
        </p:nvGrpSpPr>
        <p:grpSpPr>
          <a:xfrm>
            <a:off x="5035206" y="3186061"/>
            <a:ext cx="367484" cy="997099"/>
            <a:chOff x="1939782" y="1020725"/>
            <a:chExt cx="328847" cy="892265"/>
          </a:xfrm>
        </p:grpSpPr>
        <p:sp>
          <p:nvSpPr>
            <p:cNvPr id="658" name="任意多边形 657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9" name="组合 658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660" name="任意多边形 659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1" name="椭圆 660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2" name="任意多边形 661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3" name="任意多边形 662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4" name="任意多边形 663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5" name="任意多边形 664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66" name="组合 665"/>
          <p:cNvGrpSpPr/>
          <p:nvPr/>
        </p:nvGrpSpPr>
        <p:grpSpPr>
          <a:xfrm>
            <a:off x="5166678" y="3215090"/>
            <a:ext cx="356851" cy="968249"/>
            <a:chOff x="1939782" y="1020725"/>
            <a:chExt cx="328847" cy="892265"/>
          </a:xfrm>
        </p:grpSpPr>
        <p:sp>
          <p:nvSpPr>
            <p:cNvPr id="667" name="任意多边形 666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68" name="组合 667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669" name="任意多边形 668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0" name="椭圆 669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1" name="任意多边形 670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2" name="任意多边形 671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3" name="任意多边形 672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4" name="任意多边形 673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75" name="组合 674"/>
          <p:cNvGrpSpPr/>
          <p:nvPr/>
        </p:nvGrpSpPr>
        <p:grpSpPr>
          <a:xfrm>
            <a:off x="5407566" y="3258633"/>
            <a:ext cx="303128" cy="958059"/>
            <a:chOff x="3498432" y="594294"/>
            <a:chExt cx="1040143" cy="3287450"/>
          </a:xfrm>
        </p:grpSpPr>
        <p:sp>
          <p:nvSpPr>
            <p:cNvPr id="676" name="椭圆 675"/>
            <p:cNvSpPr/>
            <p:nvPr/>
          </p:nvSpPr>
          <p:spPr>
            <a:xfrm rot="1098346" flipH="1">
              <a:off x="3818575" y="594294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7" name="任意多边形 676"/>
            <p:cNvSpPr/>
            <p:nvPr/>
          </p:nvSpPr>
          <p:spPr>
            <a:xfrm flipH="1">
              <a:off x="3712846" y="2208448"/>
              <a:ext cx="332510" cy="159604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714894"/>
                <a:gd name="connsiteX1" fmla="*/ 0 w 548640"/>
                <a:gd name="connsiteY1" fmla="*/ 714894 h 714894"/>
                <a:gd name="connsiteX2" fmla="*/ 432262 w 548640"/>
                <a:gd name="connsiteY2" fmla="*/ 216131 h 714894"/>
                <a:gd name="connsiteX3" fmla="*/ 548640 w 548640"/>
                <a:gd name="connsiteY3" fmla="*/ 415637 h 714894"/>
                <a:gd name="connsiteX0" fmla="*/ 116378 w 548640"/>
                <a:gd name="connsiteY0" fmla="*/ 0 h 1429789"/>
                <a:gd name="connsiteX1" fmla="*/ 0 w 548640"/>
                <a:gd name="connsiteY1" fmla="*/ 714894 h 1429789"/>
                <a:gd name="connsiteX2" fmla="*/ 332510 w 548640"/>
                <a:gd name="connsiteY2" fmla="*/ 1429789 h 1429789"/>
                <a:gd name="connsiteX3" fmla="*/ 548640 w 548640"/>
                <a:gd name="connsiteY3" fmla="*/ 415637 h 1429789"/>
                <a:gd name="connsiteX0" fmla="*/ 116378 w 332510"/>
                <a:gd name="connsiteY0" fmla="*/ 0 h 1596044"/>
                <a:gd name="connsiteX1" fmla="*/ 0 w 332510"/>
                <a:gd name="connsiteY1" fmla="*/ 714894 h 1596044"/>
                <a:gd name="connsiteX2" fmla="*/ 332510 w 332510"/>
                <a:gd name="connsiteY2" fmla="*/ 1429789 h 1596044"/>
                <a:gd name="connsiteX3" fmla="*/ 66502 w 332510"/>
                <a:gd name="connsiteY3" fmla="*/ 1596044 h 159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1596044">
                  <a:moveTo>
                    <a:pt x="116378" y="0"/>
                  </a:moveTo>
                  <a:lnTo>
                    <a:pt x="0" y="714894"/>
                  </a:lnTo>
                  <a:lnTo>
                    <a:pt x="332510" y="1429789"/>
                  </a:lnTo>
                  <a:lnTo>
                    <a:pt x="66502" y="159604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8" name="任意多边形 677"/>
            <p:cNvSpPr/>
            <p:nvPr/>
          </p:nvSpPr>
          <p:spPr>
            <a:xfrm flipH="1">
              <a:off x="3696042" y="1368479"/>
              <a:ext cx="432260" cy="71489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482138 h 482138"/>
                <a:gd name="connsiteX1" fmla="*/ 648392 w 648392"/>
                <a:gd name="connsiteY1" fmla="*/ 349135 h 482138"/>
                <a:gd name="connsiteX2" fmla="*/ 266006 w 648392"/>
                <a:gd name="connsiteY2" fmla="*/ 33251 h 482138"/>
                <a:gd name="connsiteX3" fmla="*/ 0 w 648392"/>
                <a:gd name="connsiteY3" fmla="*/ 0 h 482138"/>
                <a:gd name="connsiteX0" fmla="*/ 266007 w 648392"/>
                <a:gd name="connsiteY0" fmla="*/ 714894 h 714894"/>
                <a:gd name="connsiteX1" fmla="*/ 648392 w 648392"/>
                <a:gd name="connsiteY1" fmla="*/ 349135 h 714894"/>
                <a:gd name="connsiteX2" fmla="*/ 266006 w 648392"/>
                <a:gd name="connsiteY2" fmla="*/ 33251 h 714894"/>
                <a:gd name="connsiteX3" fmla="*/ 0 w 648392"/>
                <a:gd name="connsiteY3" fmla="*/ 0 h 714894"/>
                <a:gd name="connsiteX0" fmla="*/ 266007 w 482137"/>
                <a:gd name="connsiteY0" fmla="*/ 714894 h 714894"/>
                <a:gd name="connsiteX1" fmla="*/ 482137 w 482137"/>
                <a:gd name="connsiteY1" fmla="*/ 532015 h 714894"/>
                <a:gd name="connsiteX2" fmla="*/ 266006 w 482137"/>
                <a:gd name="connsiteY2" fmla="*/ 33251 h 714894"/>
                <a:gd name="connsiteX3" fmla="*/ 0 w 482137"/>
                <a:gd name="connsiteY3" fmla="*/ 0 h 714894"/>
                <a:gd name="connsiteX0" fmla="*/ 266007 w 432260"/>
                <a:gd name="connsiteY0" fmla="*/ 714894 h 714894"/>
                <a:gd name="connsiteX1" fmla="*/ 432260 w 432260"/>
                <a:gd name="connsiteY1" fmla="*/ 498764 h 714894"/>
                <a:gd name="connsiteX2" fmla="*/ 266006 w 432260"/>
                <a:gd name="connsiteY2" fmla="*/ 33251 h 714894"/>
                <a:gd name="connsiteX3" fmla="*/ 0 w 432260"/>
                <a:gd name="connsiteY3" fmla="*/ 0 h 7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60" h="714894">
                  <a:moveTo>
                    <a:pt x="266007" y="714894"/>
                  </a:moveTo>
                  <a:lnTo>
                    <a:pt x="432260" y="498764"/>
                  </a:lnTo>
                  <a:lnTo>
                    <a:pt x="266006" y="3325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9" name="任意多边形 678"/>
            <p:cNvSpPr/>
            <p:nvPr/>
          </p:nvSpPr>
          <p:spPr>
            <a:xfrm flipH="1">
              <a:off x="4105865" y="1360549"/>
              <a:ext cx="249382" cy="798022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99505 w 432261"/>
                <a:gd name="connsiteY1" fmla="*/ 415636 h 665018"/>
                <a:gd name="connsiteX2" fmla="*/ 0 w 432261"/>
                <a:gd name="connsiteY2" fmla="*/ 665018 h 665018"/>
                <a:gd name="connsiteX0" fmla="*/ 232756 w 232756"/>
                <a:gd name="connsiteY0" fmla="*/ 0 h 798022"/>
                <a:gd name="connsiteX1" fmla="*/ 0 w 232756"/>
                <a:gd name="connsiteY1" fmla="*/ 415636 h 798022"/>
                <a:gd name="connsiteX2" fmla="*/ 16625 w 232756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33251 w 249382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99753 w 249382"/>
                <a:gd name="connsiteY2" fmla="*/ 798022 h 7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798022">
                  <a:moveTo>
                    <a:pt x="249382" y="0"/>
                  </a:moveTo>
                  <a:lnTo>
                    <a:pt x="0" y="532014"/>
                  </a:lnTo>
                  <a:lnTo>
                    <a:pt x="99753" y="79802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0" name="任意多边形 679"/>
            <p:cNvSpPr/>
            <p:nvPr/>
          </p:nvSpPr>
          <p:spPr>
            <a:xfrm flipH="1">
              <a:off x="3727939" y="2201103"/>
              <a:ext cx="332509" cy="648393"/>
            </a:xfrm>
            <a:custGeom>
              <a:avLst/>
              <a:gdLst>
                <a:gd name="connsiteX0" fmla="*/ 133004 w 332509"/>
                <a:gd name="connsiteY0" fmla="*/ 0 h 648393"/>
                <a:gd name="connsiteX1" fmla="*/ 0 w 332509"/>
                <a:gd name="connsiteY1" fmla="*/ 598516 h 648393"/>
                <a:gd name="connsiteX2" fmla="*/ 299258 w 332509"/>
                <a:gd name="connsiteY2" fmla="*/ 382385 h 648393"/>
                <a:gd name="connsiteX3" fmla="*/ 332509 w 332509"/>
                <a:gd name="connsiteY3" fmla="*/ 648393 h 64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09" h="648393">
                  <a:moveTo>
                    <a:pt x="133004" y="0"/>
                  </a:moveTo>
                  <a:lnTo>
                    <a:pt x="0" y="598516"/>
                  </a:lnTo>
                  <a:lnTo>
                    <a:pt x="299258" y="382385"/>
                  </a:lnTo>
                  <a:lnTo>
                    <a:pt x="332509" y="648393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1" name="任意多边形 680"/>
            <p:cNvSpPr/>
            <p:nvPr/>
          </p:nvSpPr>
          <p:spPr>
            <a:xfrm rot="4052739" flipH="1">
              <a:off x="3498434" y="34310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2" name="任意多边形 681"/>
            <p:cNvSpPr/>
            <p:nvPr/>
          </p:nvSpPr>
          <p:spPr>
            <a:xfrm>
              <a:off x="3912781" y="1318437"/>
              <a:ext cx="191386" cy="903768"/>
            </a:xfrm>
            <a:custGeom>
              <a:avLst/>
              <a:gdLst>
                <a:gd name="connsiteX0" fmla="*/ 191386 w 191386"/>
                <a:gd name="connsiteY0" fmla="*/ 0 h 903768"/>
                <a:gd name="connsiteX1" fmla="*/ 0 w 191386"/>
                <a:gd name="connsiteY1" fmla="*/ 903768 h 90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386" h="903768">
                  <a:moveTo>
                    <a:pt x="191386" y="0"/>
                  </a:moveTo>
                  <a:lnTo>
                    <a:pt x="0" y="903768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3" name="任意多边形 682"/>
            <p:cNvSpPr/>
            <p:nvPr/>
          </p:nvSpPr>
          <p:spPr>
            <a:xfrm rot="8847796" flipH="1">
              <a:off x="3498432" y="243156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4" name="组合 683"/>
          <p:cNvGrpSpPr/>
          <p:nvPr/>
        </p:nvGrpSpPr>
        <p:grpSpPr>
          <a:xfrm>
            <a:off x="5497014" y="3200576"/>
            <a:ext cx="351877" cy="1020725"/>
            <a:chOff x="5263435" y="1141208"/>
            <a:chExt cx="1208885" cy="3506735"/>
          </a:xfrm>
        </p:grpSpPr>
        <p:sp>
          <p:nvSpPr>
            <p:cNvPr id="685" name="椭圆 684"/>
            <p:cNvSpPr/>
            <p:nvPr/>
          </p:nvSpPr>
          <p:spPr>
            <a:xfrm rot="1098346" flipH="1">
              <a:off x="5752320" y="1141208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6" name="任意多边形 685"/>
            <p:cNvSpPr/>
            <p:nvPr/>
          </p:nvSpPr>
          <p:spPr>
            <a:xfrm flipH="1">
              <a:off x="5812664" y="2748017"/>
              <a:ext cx="216131" cy="1762298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31" h="1762298">
                  <a:moveTo>
                    <a:pt x="216131" y="0"/>
                  </a:moveTo>
                  <a:lnTo>
                    <a:pt x="83127" y="515389"/>
                  </a:lnTo>
                  <a:lnTo>
                    <a:pt x="166254" y="1596044"/>
                  </a:lnTo>
                  <a:lnTo>
                    <a:pt x="0" y="1762298"/>
                  </a:lnTo>
                  <a:lnTo>
                    <a:pt x="0" y="1762298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7" name="任意多边形 686"/>
            <p:cNvSpPr/>
            <p:nvPr/>
          </p:nvSpPr>
          <p:spPr>
            <a:xfrm flipH="1">
              <a:off x="5409195" y="2765994"/>
              <a:ext cx="681644" cy="482138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482138">
                  <a:moveTo>
                    <a:pt x="249382" y="0"/>
                  </a:moveTo>
                  <a:lnTo>
                    <a:pt x="0" y="482138"/>
                  </a:lnTo>
                  <a:lnTo>
                    <a:pt x="565266" y="216131"/>
                  </a:lnTo>
                  <a:lnTo>
                    <a:pt x="681644" y="4156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8" name="任意多边形 687"/>
            <p:cNvSpPr/>
            <p:nvPr/>
          </p:nvSpPr>
          <p:spPr>
            <a:xfrm flipH="1">
              <a:off x="5381755" y="1930666"/>
              <a:ext cx="648392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2" h="498763">
                  <a:moveTo>
                    <a:pt x="465512" y="498763"/>
                  </a:moveTo>
                  <a:lnTo>
                    <a:pt x="648392" y="365760"/>
                  </a:lnTo>
                  <a:lnTo>
                    <a:pt x="282632" y="0"/>
                  </a:lnTo>
                  <a:lnTo>
                    <a:pt x="0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9" name="任意多边形 688"/>
            <p:cNvSpPr/>
            <p:nvPr/>
          </p:nvSpPr>
          <p:spPr>
            <a:xfrm flipH="1">
              <a:off x="6028978" y="1949995"/>
              <a:ext cx="432261" cy="665018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261" h="665018">
                  <a:moveTo>
                    <a:pt x="432261" y="0"/>
                  </a:moveTo>
                  <a:lnTo>
                    <a:pt x="249381" y="182880"/>
                  </a:lnTo>
                  <a:lnTo>
                    <a:pt x="0" y="665018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0" name="任意多边形 689"/>
            <p:cNvSpPr/>
            <p:nvPr/>
          </p:nvSpPr>
          <p:spPr>
            <a:xfrm rot="2688904" flipH="1">
              <a:off x="5678106" y="4228468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1" name="任意多边形 690"/>
            <p:cNvSpPr/>
            <p:nvPr/>
          </p:nvSpPr>
          <p:spPr>
            <a:xfrm>
              <a:off x="5826642" y="1860698"/>
              <a:ext cx="223284" cy="914400"/>
            </a:xfrm>
            <a:custGeom>
              <a:avLst/>
              <a:gdLst>
                <a:gd name="connsiteX0" fmla="*/ 223284 w 223284"/>
                <a:gd name="connsiteY0" fmla="*/ 0 h 914400"/>
                <a:gd name="connsiteX1" fmla="*/ 0 w 223284"/>
                <a:gd name="connsiteY1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284" h="914400">
                  <a:moveTo>
                    <a:pt x="223284" y="0"/>
                  </a:moveTo>
                  <a:lnTo>
                    <a:pt x="0" y="914400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2" name="任意多边形 691"/>
            <p:cNvSpPr/>
            <p:nvPr/>
          </p:nvSpPr>
          <p:spPr>
            <a:xfrm rot="9350889" flipH="1">
              <a:off x="5263435" y="2782442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3" name="组合 692"/>
          <p:cNvGrpSpPr/>
          <p:nvPr/>
        </p:nvGrpSpPr>
        <p:grpSpPr>
          <a:xfrm>
            <a:off x="5586458" y="3229605"/>
            <a:ext cx="448951" cy="995234"/>
            <a:chOff x="5433555" y="1060183"/>
            <a:chExt cx="1460162" cy="3236887"/>
          </a:xfrm>
        </p:grpSpPr>
        <p:sp>
          <p:nvSpPr>
            <p:cNvPr id="694" name="椭圆 693"/>
            <p:cNvSpPr/>
            <p:nvPr/>
          </p:nvSpPr>
          <p:spPr>
            <a:xfrm rot="1098346" flipH="1">
              <a:off x="6079422" y="1060183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5" name="任意多边形 694"/>
            <p:cNvSpPr/>
            <p:nvPr/>
          </p:nvSpPr>
          <p:spPr>
            <a:xfrm flipH="1">
              <a:off x="6150399" y="2666991"/>
              <a:ext cx="598517" cy="1479666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0 w 216131"/>
                <a:gd name="connsiteY2" fmla="*/ 1529542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581891 w 581891"/>
                <a:gd name="connsiteY0" fmla="*/ 0 h 1769325"/>
                <a:gd name="connsiteX1" fmla="*/ 382385 w 581891"/>
                <a:gd name="connsiteY1" fmla="*/ 515389 h 1769325"/>
                <a:gd name="connsiteX2" fmla="*/ 365760 w 581891"/>
                <a:gd name="connsiteY2" fmla="*/ 1529542 h 1769325"/>
                <a:gd name="connsiteX3" fmla="*/ 365760 w 581891"/>
                <a:gd name="connsiteY3" fmla="*/ 1762298 h 1769325"/>
                <a:gd name="connsiteX4" fmla="*/ 0 w 581891"/>
                <a:gd name="connsiteY4" fmla="*/ 1246909 h 1769325"/>
                <a:gd name="connsiteX0" fmla="*/ 581891 w 581891"/>
                <a:gd name="connsiteY0" fmla="*/ 0 h 1630496"/>
                <a:gd name="connsiteX1" fmla="*/ 382385 w 581891"/>
                <a:gd name="connsiteY1" fmla="*/ 515389 h 1630496"/>
                <a:gd name="connsiteX2" fmla="*/ 365760 w 581891"/>
                <a:gd name="connsiteY2" fmla="*/ 1529542 h 1630496"/>
                <a:gd name="connsiteX3" fmla="*/ 266007 w 581891"/>
                <a:gd name="connsiteY3" fmla="*/ 1612669 h 1630496"/>
                <a:gd name="connsiteX4" fmla="*/ 0 w 581891"/>
                <a:gd name="connsiteY4" fmla="*/ 1246909 h 1630496"/>
                <a:gd name="connsiteX0" fmla="*/ 581891 w 581891"/>
                <a:gd name="connsiteY0" fmla="*/ 0 h 1613297"/>
                <a:gd name="connsiteX1" fmla="*/ 382385 w 581891"/>
                <a:gd name="connsiteY1" fmla="*/ 515389 h 1613297"/>
                <a:gd name="connsiteX2" fmla="*/ 232756 w 581891"/>
                <a:gd name="connsiteY2" fmla="*/ 1330037 h 1613297"/>
                <a:gd name="connsiteX3" fmla="*/ 266007 w 581891"/>
                <a:gd name="connsiteY3" fmla="*/ 1612669 h 1613297"/>
                <a:gd name="connsiteX4" fmla="*/ 0 w 581891"/>
                <a:gd name="connsiteY4" fmla="*/ 1246909 h 1613297"/>
                <a:gd name="connsiteX0" fmla="*/ 581891 w 581891"/>
                <a:gd name="connsiteY0" fmla="*/ 0 h 1481147"/>
                <a:gd name="connsiteX1" fmla="*/ 382385 w 581891"/>
                <a:gd name="connsiteY1" fmla="*/ 515389 h 1481147"/>
                <a:gd name="connsiteX2" fmla="*/ 232756 w 581891"/>
                <a:gd name="connsiteY2" fmla="*/ 1330037 h 1481147"/>
                <a:gd name="connsiteX3" fmla="*/ 166255 w 581891"/>
                <a:gd name="connsiteY3" fmla="*/ 1479666 h 1481147"/>
                <a:gd name="connsiteX4" fmla="*/ 0 w 581891"/>
                <a:gd name="connsiteY4" fmla="*/ 1246909 h 1481147"/>
                <a:gd name="connsiteX0" fmla="*/ 598517 w 598517"/>
                <a:gd name="connsiteY0" fmla="*/ 0 h 1479740"/>
                <a:gd name="connsiteX1" fmla="*/ 399011 w 598517"/>
                <a:gd name="connsiteY1" fmla="*/ 515389 h 1479740"/>
                <a:gd name="connsiteX2" fmla="*/ 249382 w 598517"/>
                <a:gd name="connsiteY2" fmla="*/ 1330037 h 1479740"/>
                <a:gd name="connsiteX3" fmla="*/ 182881 w 598517"/>
                <a:gd name="connsiteY3" fmla="*/ 1479666 h 1479740"/>
                <a:gd name="connsiteX4" fmla="*/ 0 w 598517"/>
                <a:gd name="connsiteY4" fmla="*/ 1313410 h 1479740"/>
                <a:gd name="connsiteX0" fmla="*/ 598517 w 598517"/>
                <a:gd name="connsiteY0" fmla="*/ 0 h 1479666"/>
                <a:gd name="connsiteX1" fmla="*/ 399011 w 598517"/>
                <a:gd name="connsiteY1" fmla="*/ 515389 h 1479666"/>
                <a:gd name="connsiteX2" fmla="*/ 182881 w 598517"/>
                <a:gd name="connsiteY2" fmla="*/ 1479666 h 1479666"/>
                <a:gd name="connsiteX3" fmla="*/ 0 w 598517"/>
                <a:gd name="connsiteY3" fmla="*/ 1313410 h 14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517" h="1479666">
                  <a:moveTo>
                    <a:pt x="598517" y="0"/>
                  </a:moveTo>
                  <a:lnTo>
                    <a:pt x="399011" y="515389"/>
                  </a:lnTo>
                  <a:lnTo>
                    <a:pt x="182881" y="1479666"/>
                  </a:lnTo>
                  <a:cubicBezTo>
                    <a:pt x="141317" y="1476895"/>
                    <a:pt x="121920" y="1485206"/>
                    <a:pt x="0" y="131341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6" name="任意多边形 695"/>
            <p:cNvSpPr/>
            <p:nvPr/>
          </p:nvSpPr>
          <p:spPr>
            <a:xfrm flipH="1">
              <a:off x="5603293" y="2716869"/>
              <a:ext cx="681644" cy="515390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515389"/>
                <a:gd name="connsiteX1" fmla="*/ 0 w 548640"/>
                <a:gd name="connsiteY1" fmla="*/ 515389 h 515389"/>
                <a:gd name="connsiteX2" fmla="*/ 432262 w 548640"/>
                <a:gd name="connsiteY2" fmla="*/ 216131 h 515389"/>
                <a:gd name="connsiteX3" fmla="*/ 548640 w 548640"/>
                <a:gd name="connsiteY3" fmla="*/ 415637 h 515389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432262 w 681644"/>
                <a:gd name="connsiteY2" fmla="*/ 216131 h 515390"/>
                <a:gd name="connsiteX3" fmla="*/ 681644 w 681644"/>
                <a:gd name="connsiteY3" fmla="*/ 515390 h 515390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615142 w 681644"/>
                <a:gd name="connsiteY2" fmla="*/ 232757 h 515390"/>
                <a:gd name="connsiteX3" fmla="*/ 681644 w 681644"/>
                <a:gd name="connsiteY3" fmla="*/ 515390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515390">
                  <a:moveTo>
                    <a:pt x="116378" y="0"/>
                  </a:moveTo>
                  <a:lnTo>
                    <a:pt x="0" y="515389"/>
                  </a:lnTo>
                  <a:lnTo>
                    <a:pt x="615142" y="232757"/>
                  </a:lnTo>
                  <a:lnTo>
                    <a:pt x="681644" y="51539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7" name="任意多边形 696"/>
            <p:cNvSpPr/>
            <p:nvPr/>
          </p:nvSpPr>
          <p:spPr>
            <a:xfrm flipH="1">
              <a:off x="5610457" y="1645495"/>
              <a:ext cx="714893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681643 h 681643"/>
                <a:gd name="connsiteX1" fmla="*/ 648392 w 648392"/>
                <a:gd name="connsiteY1" fmla="*/ 548640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465512 w 648392"/>
                <a:gd name="connsiteY0" fmla="*/ 681643 h 681643"/>
                <a:gd name="connsiteX1" fmla="*/ 648392 w 648392"/>
                <a:gd name="connsiteY1" fmla="*/ 399011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714893 w 714893"/>
                <a:gd name="connsiteY0" fmla="*/ 498763 h 498763"/>
                <a:gd name="connsiteX1" fmla="*/ 648392 w 714893"/>
                <a:gd name="connsiteY1" fmla="*/ 399011 h 498763"/>
                <a:gd name="connsiteX2" fmla="*/ 465512 w 714893"/>
                <a:gd name="connsiteY2" fmla="*/ 0 h 498763"/>
                <a:gd name="connsiteX3" fmla="*/ 0 w 714893"/>
                <a:gd name="connsiteY3" fmla="*/ 19950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893" h="498763">
                  <a:moveTo>
                    <a:pt x="714893" y="498763"/>
                  </a:moveTo>
                  <a:lnTo>
                    <a:pt x="648392" y="399011"/>
                  </a:lnTo>
                  <a:lnTo>
                    <a:pt x="465512" y="0"/>
                  </a:lnTo>
                  <a:lnTo>
                    <a:pt x="0" y="19950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8" name="任意多边形 697"/>
            <p:cNvSpPr/>
            <p:nvPr/>
          </p:nvSpPr>
          <p:spPr>
            <a:xfrm flipH="1">
              <a:off x="6185183" y="1847703"/>
              <a:ext cx="3325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332510 w 332510"/>
                <a:gd name="connsiteY2" fmla="*/ 565265 h 565265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16625 w 332510"/>
                <a:gd name="connsiteY2" fmla="*/ 515390 h 565265"/>
                <a:gd name="connsiteX3" fmla="*/ 332510 w 332510"/>
                <a:gd name="connsiteY3" fmla="*/ 565265 h 565265"/>
                <a:gd name="connsiteX0" fmla="*/ 182880 w 332510"/>
                <a:gd name="connsiteY0" fmla="*/ 0 h 515390"/>
                <a:gd name="connsiteX1" fmla="*/ 0 w 332510"/>
                <a:gd name="connsiteY1" fmla="*/ 182880 h 515390"/>
                <a:gd name="connsiteX2" fmla="*/ 16625 w 332510"/>
                <a:gd name="connsiteY2" fmla="*/ 515390 h 515390"/>
                <a:gd name="connsiteX3" fmla="*/ 332510 w 332510"/>
                <a:gd name="connsiteY3" fmla="*/ 465512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515390">
                  <a:moveTo>
                    <a:pt x="182880" y="0"/>
                  </a:moveTo>
                  <a:lnTo>
                    <a:pt x="0" y="182880"/>
                  </a:lnTo>
                  <a:cubicBezTo>
                    <a:pt x="16625" y="188422"/>
                    <a:pt x="0" y="509848"/>
                    <a:pt x="16625" y="515390"/>
                  </a:cubicBezTo>
                  <a:lnTo>
                    <a:pt x="332510" y="46551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9" name="任意多边形 698"/>
            <p:cNvSpPr/>
            <p:nvPr/>
          </p:nvSpPr>
          <p:spPr>
            <a:xfrm>
              <a:off x="6156251" y="1765005"/>
              <a:ext cx="202019" cy="935665"/>
            </a:xfrm>
            <a:custGeom>
              <a:avLst/>
              <a:gdLst>
                <a:gd name="connsiteX0" fmla="*/ 202019 w 202019"/>
                <a:gd name="connsiteY0" fmla="*/ 0 h 935665"/>
                <a:gd name="connsiteX1" fmla="*/ 0 w 202019"/>
                <a:gd name="connsiteY1" fmla="*/ 935665 h 93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2019" h="935665">
                  <a:moveTo>
                    <a:pt x="202019" y="0"/>
                  </a:moveTo>
                  <a:lnTo>
                    <a:pt x="0" y="93566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0" name="任意多边形 699"/>
            <p:cNvSpPr/>
            <p:nvPr/>
          </p:nvSpPr>
          <p:spPr>
            <a:xfrm rot="764997" flipH="1">
              <a:off x="6411752" y="387759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1" name="任意多边形 700"/>
            <p:cNvSpPr/>
            <p:nvPr/>
          </p:nvSpPr>
          <p:spPr>
            <a:xfrm rot="9699338" flipH="1">
              <a:off x="5433555" y="2782440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2" name="组合 701"/>
          <p:cNvGrpSpPr/>
          <p:nvPr/>
        </p:nvGrpSpPr>
        <p:grpSpPr>
          <a:xfrm>
            <a:off x="5790360" y="3186061"/>
            <a:ext cx="456828" cy="1027131"/>
            <a:chOff x="5560495" y="924559"/>
            <a:chExt cx="1518878" cy="3415040"/>
          </a:xfrm>
        </p:grpSpPr>
        <p:sp>
          <p:nvSpPr>
            <p:cNvPr id="703" name="椭圆 702"/>
            <p:cNvSpPr/>
            <p:nvPr/>
          </p:nvSpPr>
          <p:spPr>
            <a:xfrm rot="1098346" flipH="1">
              <a:off x="6359373" y="924559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4" name="任意多边形 703"/>
            <p:cNvSpPr/>
            <p:nvPr/>
          </p:nvSpPr>
          <p:spPr>
            <a:xfrm flipH="1">
              <a:off x="6419717" y="2542002"/>
              <a:ext cx="465513" cy="1542719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199506 w 249383"/>
                <a:gd name="connsiteY2" fmla="*/ 1596044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49877 w 249383"/>
                <a:gd name="connsiteY2" fmla="*/ 1446415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465513 w 465513"/>
                <a:gd name="connsiteY0" fmla="*/ 0 h 1762326"/>
                <a:gd name="connsiteX1" fmla="*/ 216130 w 465513"/>
                <a:gd name="connsiteY1" fmla="*/ 482138 h 1762326"/>
                <a:gd name="connsiteX2" fmla="*/ 266007 w 465513"/>
                <a:gd name="connsiteY2" fmla="*/ 1446415 h 1762326"/>
                <a:gd name="connsiteX3" fmla="*/ 249382 w 465513"/>
                <a:gd name="connsiteY3" fmla="*/ 1762298 h 1762326"/>
                <a:gd name="connsiteX4" fmla="*/ 0 w 465513"/>
                <a:gd name="connsiteY4" fmla="*/ 1463040 h 1762326"/>
                <a:gd name="connsiteX0" fmla="*/ 465513 w 465513"/>
                <a:gd name="connsiteY0" fmla="*/ 0 h 1500592"/>
                <a:gd name="connsiteX1" fmla="*/ 216130 w 465513"/>
                <a:gd name="connsiteY1" fmla="*/ 482138 h 1500592"/>
                <a:gd name="connsiteX2" fmla="*/ 266007 w 465513"/>
                <a:gd name="connsiteY2" fmla="*/ 1446415 h 1500592"/>
                <a:gd name="connsiteX3" fmla="*/ 249382 w 465513"/>
                <a:gd name="connsiteY3" fmla="*/ 1429789 h 1500592"/>
                <a:gd name="connsiteX4" fmla="*/ 0 w 465513"/>
                <a:gd name="connsiteY4" fmla="*/ 1463040 h 1500592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10328"/>
                <a:gd name="connsiteX1" fmla="*/ 216130 w 465513"/>
                <a:gd name="connsiteY1" fmla="*/ 482138 h 1510328"/>
                <a:gd name="connsiteX2" fmla="*/ 199505 w 465513"/>
                <a:gd name="connsiteY2" fmla="*/ 1429789 h 1510328"/>
                <a:gd name="connsiteX3" fmla="*/ 0 w 465513"/>
                <a:gd name="connsiteY3" fmla="*/ 1463040 h 1510328"/>
                <a:gd name="connsiteX0" fmla="*/ 465513 w 465513"/>
                <a:gd name="connsiteY0" fmla="*/ 0 h 1538917"/>
                <a:gd name="connsiteX1" fmla="*/ 216130 w 465513"/>
                <a:gd name="connsiteY1" fmla="*/ 482138 h 1538917"/>
                <a:gd name="connsiteX2" fmla="*/ 199505 w 465513"/>
                <a:gd name="connsiteY2" fmla="*/ 1429789 h 1538917"/>
                <a:gd name="connsiteX3" fmla="*/ 0 w 465513"/>
                <a:gd name="connsiteY3" fmla="*/ 1529542 h 1538917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513" h="1542719">
                  <a:moveTo>
                    <a:pt x="465513" y="0"/>
                  </a:moveTo>
                  <a:lnTo>
                    <a:pt x="216130" y="482138"/>
                  </a:lnTo>
                  <a:cubicBezTo>
                    <a:pt x="171795" y="720436"/>
                    <a:pt x="207817" y="955963"/>
                    <a:pt x="199505" y="1429789"/>
                  </a:cubicBezTo>
                  <a:cubicBezTo>
                    <a:pt x="163483" y="1604356"/>
                    <a:pt x="146339" y="1522615"/>
                    <a:pt x="0" y="1529542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5" name="任意多边形 704"/>
            <p:cNvSpPr/>
            <p:nvPr/>
          </p:nvSpPr>
          <p:spPr>
            <a:xfrm flipH="1">
              <a:off x="5828726" y="2570612"/>
              <a:ext cx="648394" cy="156279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49877 w 482139"/>
                <a:gd name="connsiteY0" fmla="*/ 0 h 631767"/>
                <a:gd name="connsiteX1" fmla="*/ 0 w 482139"/>
                <a:gd name="connsiteY1" fmla="*/ 631767 h 631767"/>
                <a:gd name="connsiteX2" fmla="*/ 365761 w 482139"/>
                <a:gd name="connsiteY2" fmla="*/ 216131 h 631767"/>
                <a:gd name="connsiteX3" fmla="*/ 482139 w 482139"/>
                <a:gd name="connsiteY3" fmla="*/ 415637 h 631767"/>
                <a:gd name="connsiteX0" fmla="*/ 49877 w 565267"/>
                <a:gd name="connsiteY0" fmla="*/ 0 h 1363287"/>
                <a:gd name="connsiteX1" fmla="*/ 0 w 565267"/>
                <a:gd name="connsiteY1" fmla="*/ 631767 h 1363287"/>
                <a:gd name="connsiteX2" fmla="*/ 565267 w 565267"/>
                <a:gd name="connsiteY2" fmla="*/ 1363287 h 1363287"/>
                <a:gd name="connsiteX3" fmla="*/ 482139 w 565267"/>
                <a:gd name="connsiteY3" fmla="*/ 415637 h 1363287"/>
                <a:gd name="connsiteX0" fmla="*/ 49877 w 565267"/>
                <a:gd name="connsiteY0" fmla="*/ 0 h 1562794"/>
                <a:gd name="connsiteX1" fmla="*/ 0 w 565267"/>
                <a:gd name="connsiteY1" fmla="*/ 631767 h 1562794"/>
                <a:gd name="connsiteX2" fmla="*/ 565267 w 565267"/>
                <a:gd name="connsiteY2" fmla="*/ 1363287 h 1562794"/>
                <a:gd name="connsiteX3" fmla="*/ 498764 w 565267"/>
                <a:gd name="connsiteY3" fmla="*/ 1562794 h 1562794"/>
                <a:gd name="connsiteX0" fmla="*/ 49877 w 648394"/>
                <a:gd name="connsiteY0" fmla="*/ 0 h 1562794"/>
                <a:gd name="connsiteX1" fmla="*/ 0 w 648394"/>
                <a:gd name="connsiteY1" fmla="*/ 631767 h 1562794"/>
                <a:gd name="connsiteX2" fmla="*/ 648394 w 648394"/>
                <a:gd name="connsiteY2" fmla="*/ 1330036 h 1562794"/>
                <a:gd name="connsiteX3" fmla="*/ 498764 w 648394"/>
                <a:gd name="connsiteY3" fmla="*/ 1562794 h 156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4" h="1562794">
                  <a:moveTo>
                    <a:pt x="49877" y="0"/>
                  </a:moveTo>
                  <a:lnTo>
                    <a:pt x="0" y="631767"/>
                  </a:lnTo>
                  <a:lnTo>
                    <a:pt x="648394" y="1330036"/>
                  </a:lnTo>
                  <a:lnTo>
                    <a:pt x="498764" y="156279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6" name="任意多边形 705"/>
            <p:cNvSpPr/>
            <p:nvPr/>
          </p:nvSpPr>
          <p:spPr>
            <a:xfrm flipH="1">
              <a:off x="5774029" y="1603632"/>
              <a:ext cx="831272" cy="38238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598515 h 598515"/>
                <a:gd name="connsiteX1" fmla="*/ 648392 w 648392"/>
                <a:gd name="connsiteY1" fmla="*/ 465512 h 598515"/>
                <a:gd name="connsiteX2" fmla="*/ 631766 w 648392"/>
                <a:gd name="connsiteY2" fmla="*/ 0 h 598515"/>
                <a:gd name="connsiteX3" fmla="*/ 0 w 648392"/>
                <a:gd name="connsiteY3" fmla="*/ 116377 h 598515"/>
                <a:gd name="connsiteX0" fmla="*/ 465512 w 831272"/>
                <a:gd name="connsiteY0" fmla="*/ 598515 h 598515"/>
                <a:gd name="connsiteX1" fmla="*/ 831272 w 831272"/>
                <a:gd name="connsiteY1" fmla="*/ 199505 h 598515"/>
                <a:gd name="connsiteX2" fmla="*/ 631766 w 831272"/>
                <a:gd name="connsiteY2" fmla="*/ 0 h 598515"/>
                <a:gd name="connsiteX3" fmla="*/ 0 w 831272"/>
                <a:gd name="connsiteY3" fmla="*/ 116377 h 598515"/>
                <a:gd name="connsiteX0" fmla="*/ 731519 w 831272"/>
                <a:gd name="connsiteY0" fmla="*/ 382384 h 382384"/>
                <a:gd name="connsiteX1" fmla="*/ 831272 w 831272"/>
                <a:gd name="connsiteY1" fmla="*/ 199505 h 382384"/>
                <a:gd name="connsiteX2" fmla="*/ 631766 w 831272"/>
                <a:gd name="connsiteY2" fmla="*/ 0 h 382384"/>
                <a:gd name="connsiteX3" fmla="*/ 0 w 831272"/>
                <a:gd name="connsiteY3" fmla="*/ 116377 h 38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272" h="382384">
                  <a:moveTo>
                    <a:pt x="731519" y="382384"/>
                  </a:moveTo>
                  <a:lnTo>
                    <a:pt x="831272" y="199505"/>
                  </a:lnTo>
                  <a:lnTo>
                    <a:pt x="631766" y="0"/>
                  </a:lnTo>
                  <a:lnTo>
                    <a:pt x="0" y="116377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7" name="任意多边形 706"/>
            <p:cNvSpPr/>
            <p:nvPr/>
          </p:nvSpPr>
          <p:spPr>
            <a:xfrm flipH="1">
              <a:off x="6625397" y="1722713"/>
              <a:ext cx="3990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33003 w 432261"/>
                <a:gd name="connsiteY1" fmla="*/ 415637 h 665018"/>
                <a:gd name="connsiteX2" fmla="*/ 0 w 432261"/>
                <a:gd name="connsiteY2" fmla="*/ 665018 h 665018"/>
                <a:gd name="connsiteX0" fmla="*/ 299258 w 299258"/>
                <a:gd name="connsiteY0" fmla="*/ 0 h 415637"/>
                <a:gd name="connsiteX1" fmla="*/ 0 w 299258"/>
                <a:gd name="connsiteY1" fmla="*/ 415637 h 415637"/>
                <a:gd name="connsiteX2" fmla="*/ 33252 w 299258"/>
                <a:gd name="connsiteY2" fmla="*/ 16625 h 415637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133004 w 399010"/>
                <a:gd name="connsiteY2" fmla="*/ 16625 h 515390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216131 w 399010"/>
                <a:gd name="connsiteY2" fmla="*/ 16625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010" h="515390">
                  <a:moveTo>
                    <a:pt x="399010" y="0"/>
                  </a:moveTo>
                  <a:lnTo>
                    <a:pt x="0" y="515390"/>
                  </a:lnTo>
                  <a:lnTo>
                    <a:pt x="216131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8" name="任意多边形 707"/>
            <p:cNvSpPr/>
            <p:nvPr/>
          </p:nvSpPr>
          <p:spPr>
            <a:xfrm>
              <a:off x="6422065" y="1626781"/>
              <a:ext cx="212651" cy="956931"/>
            </a:xfrm>
            <a:custGeom>
              <a:avLst/>
              <a:gdLst>
                <a:gd name="connsiteX0" fmla="*/ 212651 w 212651"/>
                <a:gd name="connsiteY0" fmla="*/ 0 h 956931"/>
                <a:gd name="connsiteX1" fmla="*/ 0 w 212651"/>
                <a:gd name="connsiteY1" fmla="*/ 956931 h 95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651" h="956931">
                  <a:moveTo>
                    <a:pt x="212651" y="0"/>
                  </a:moveTo>
                  <a:lnTo>
                    <a:pt x="0" y="956931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9" name="任意多边形 708"/>
            <p:cNvSpPr/>
            <p:nvPr/>
          </p:nvSpPr>
          <p:spPr>
            <a:xfrm rot="5645724" flipH="1">
              <a:off x="5529250" y="3771267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0" name="任意多边形 709"/>
            <p:cNvSpPr/>
            <p:nvPr/>
          </p:nvSpPr>
          <p:spPr>
            <a:xfrm rot="2127963" flipH="1">
              <a:off x="6560607" y="39201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1" name="组合 710"/>
          <p:cNvGrpSpPr/>
          <p:nvPr/>
        </p:nvGrpSpPr>
        <p:grpSpPr>
          <a:xfrm>
            <a:off x="6094749" y="3229604"/>
            <a:ext cx="367484" cy="997099"/>
            <a:chOff x="1939782" y="1020725"/>
            <a:chExt cx="328847" cy="892265"/>
          </a:xfrm>
        </p:grpSpPr>
        <p:sp>
          <p:nvSpPr>
            <p:cNvPr id="712" name="任意多边形 711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13" name="组合 712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714" name="任意多边形 713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5" name="椭圆 714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6" name="任意多边形 715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7" name="任意多边形 716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8" name="任意多边形 717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9" name="任意多边形 718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20" name="组合 719"/>
          <p:cNvGrpSpPr/>
          <p:nvPr/>
        </p:nvGrpSpPr>
        <p:grpSpPr>
          <a:xfrm>
            <a:off x="6255249" y="3244119"/>
            <a:ext cx="356851" cy="968249"/>
            <a:chOff x="1939782" y="1020725"/>
            <a:chExt cx="328847" cy="892265"/>
          </a:xfrm>
        </p:grpSpPr>
        <p:sp>
          <p:nvSpPr>
            <p:cNvPr id="721" name="任意多边形 720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22" name="组合 721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723" name="任意多边形 722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4" name="椭圆 723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5" name="任意多边形 724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6" name="任意多边形 725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7" name="任意多边形 726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8" name="任意多边形 727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29" name="组合 728"/>
          <p:cNvGrpSpPr/>
          <p:nvPr/>
        </p:nvGrpSpPr>
        <p:grpSpPr>
          <a:xfrm>
            <a:off x="6554195" y="3258632"/>
            <a:ext cx="303128" cy="958059"/>
            <a:chOff x="3498432" y="594294"/>
            <a:chExt cx="1040143" cy="3287450"/>
          </a:xfrm>
        </p:grpSpPr>
        <p:sp>
          <p:nvSpPr>
            <p:cNvPr id="730" name="椭圆 729"/>
            <p:cNvSpPr/>
            <p:nvPr/>
          </p:nvSpPr>
          <p:spPr>
            <a:xfrm rot="1098346" flipH="1">
              <a:off x="3818575" y="594294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1" name="任意多边形 730"/>
            <p:cNvSpPr/>
            <p:nvPr/>
          </p:nvSpPr>
          <p:spPr>
            <a:xfrm flipH="1">
              <a:off x="3712846" y="2208448"/>
              <a:ext cx="332510" cy="159604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714894"/>
                <a:gd name="connsiteX1" fmla="*/ 0 w 548640"/>
                <a:gd name="connsiteY1" fmla="*/ 714894 h 714894"/>
                <a:gd name="connsiteX2" fmla="*/ 432262 w 548640"/>
                <a:gd name="connsiteY2" fmla="*/ 216131 h 714894"/>
                <a:gd name="connsiteX3" fmla="*/ 548640 w 548640"/>
                <a:gd name="connsiteY3" fmla="*/ 415637 h 714894"/>
                <a:gd name="connsiteX0" fmla="*/ 116378 w 548640"/>
                <a:gd name="connsiteY0" fmla="*/ 0 h 1429789"/>
                <a:gd name="connsiteX1" fmla="*/ 0 w 548640"/>
                <a:gd name="connsiteY1" fmla="*/ 714894 h 1429789"/>
                <a:gd name="connsiteX2" fmla="*/ 332510 w 548640"/>
                <a:gd name="connsiteY2" fmla="*/ 1429789 h 1429789"/>
                <a:gd name="connsiteX3" fmla="*/ 548640 w 548640"/>
                <a:gd name="connsiteY3" fmla="*/ 415637 h 1429789"/>
                <a:gd name="connsiteX0" fmla="*/ 116378 w 332510"/>
                <a:gd name="connsiteY0" fmla="*/ 0 h 1596044"/>
                <a:gd name="connsiteX1" fmla="*/ 0 w 332510"/>
                <a:gd name="connsiteY1" fmla="*/ 714894 h 1596044"/>
                <a:gd name="connsiteX2" fmla="*/ 332510 w 332510"/>
                <a:gd name="connsiteY2" fmla="*/ 1429789 h 1596044"/>
                <a:gd name="connsiteX3" fmla="*/ 66502 w 332510"/>
                <a:gd name="connsiteY3" fmla="*/ 1596044 h 159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1596044">
                  <a:moveTo>
                    <a:pt x="116378" y="0"/>
                  </a:moveTo>
                  <a:lnTo>
                    <a:pt x="0" y="714894"/>
                  </a:lnTo>
                  <a:lnTo>
                    <a:pt x="332510" y="1429789"/>
                  </a:lnTo>
                  <a:lnTo>
                    <a:pt x="66502" y="159604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2" name="任意多边形 731"/>
            <p:cNvSpPr/>
            <p:nvPr/>
          </p:nvSpPr>
          <p:spPr>
            <a:xfrm flipH="1">
              <a:off x="3696042" y="1368479"/>
              <a:ext cx="432260" cy="71489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482138 h 482138"/>
                <a:gd name="connsiteX1" fmla="*/ 648392 w 648392"/>
                <a:gd name="connsiteY1" fmla="*/ 349135 h 482138"/>
                <a:gd name="connsiteX2" fmla="*/ 266006 w 648392"/>
                <a:gd name="connsiteY2" fmla="*/ 33251 h 482138"/>
                <a:gd name="connsiteX3" fmla="*/ 0 w 648392"/>
                <a:gd name="connsiteY3" fmla="*/ 0 h 482138"/>
                <a:gd name="connsiteX0" fmla="*/ 266007 w 648392"/>
                <a:gd name="connsiteY0" fmla="*/ 714894 h 714894"/>
                <a:gd name="connsiteX1" fmla="*/ 648392 w 648392"/>
                <a:gd name="connsiteY1" fmla="*/ 349135 h 714894"/>
                <a:gd name="connsiteX2" fmla="*/ 266006 w 648392"/>
                <a:gd name="connsiteY2" fmla="*/ 33251 h 714894"/>
                <a:gd name="connsiteX3" fmla="*/ 0 w 648392"/>
                <a:gd name="connsiteY3" fmla="*/ 0 h 714894"/>
                <a:gd name="connsiteX0" fmla="*/ 266007 w 482137"/>
                <a:gd name="connsiteY0" fmla="*/ 714894 h 714894"/>
                <a:gd name="connsiteX1" fmla="*/ 482137 w 482137"/>
                <a:gd name="connsiteY1" fmla="*/ 532015 h 714894"/>
                <a:gd name="connsiteX2" fmla="*/ 266006 w 482137"/>
                <a:gd name="connsiteY2" fmla="*/ 33251 h 714894"/>
                <a:gd name="connsiteX3" fmla="*/ 0 w 482137"/>
                <a:gd name="connsiteY3" fmla="*/ 0 h 714894"/>
                <a:gd name="connsiteX0" fmla="*/ 266007 w 432260"/>
                <a:gd name="connsiteY0" fmla="*/ 714894 h 714894"/>
                <a:gd name="connsiteX1" fmla="*/ 432260 w 432260"/>
                <a:gd name="connsiteY1" fmla="*/ 498764 h 714894"/>
                <a:gd name="connsiteX2" fmla="*/ 266006 w 432260"/>
                <a:gd name="connsiteY2" fmla="*/ 33251 h 714894"/>
                <a:gd name="connsiteX3" fmla="*/ 0 w 432260"/>
                <a:gd name="connsiteY3" fmla="*/ 0 h 7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60" h="714894">
                  <a:moveTo>
                    <a:pt x="266007" y="714894"/>
                  </a:moveTo>
                  <a:lnTo>
                    <a:pt x="432260" y="498764"/>
                  </a:lnTo>
                  <a:lnTo>
                    <a:pt x="266006" y="3325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3" name="任意多边形 732"/>
            <p:cNvSpPr/>
            <p:nvPr/>
          </p:nvSpPr>
          <p:spPr>
            <a:xfrm flipH="1">
              <a:off x="4105865" y="1360549"/>
              <a:ext cx="249382" cy="798022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99505 w 432261"/>
                <a:gd name="connsiteY1" fmla="*/ 415636 h 665018"/>
                <a:gd name="connsiteX2" fmla="*/ 0 w 432261"/>
                <a:gd name="connsiteY2" fmla="*/ 665018 h 665018"/>
                <a:gd name="connsiteX0" fmla="*/ 232756 w 232756"/>
                <a:gd name="connsiteY0" fmla="*/ 0 h 798022"/>
                <a:gd name="connsiteX1" fmla="*/ 0 w 232756"/>
                <a:gd name="connsiteY1" fmla="*/ 415636 h 798022"/>
                <a:gd name="connsiteX2" fmla="*/ 16625 w 232756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33251 w 249382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99753 w 249382"/>
                <a:gd name="connsiteY2" fmla="*/ 798022 h 7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798022">
                  <a:moveTo>
                    <a:pt x="249382" y="0"/>
                  </a:moveTo>
                  <a:lnTo>
                    <a:pt x="0" y="532014"/>
                  </a:lnTo>
                  <a:lnTo>
                    <a:pt x="99753" y="79802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4" name="任意多边形 733"/>
            <p:cNvSpPr/>
            <p:nvPr/>
          </p:nvSpPr>
          <p:spPr>
            <a:xfrm flipH="1">
              <a:off x="3727939" y="2201103"/>
              <a:ext cx="332509" cy="648393"/>
            </a:xfrm>
            <a:custGeom>
              <a:avLst/>
              <a:gdLst>
                <a:gd name="connsiteX0" fmla="*/ 133004 w 332509"/>
                <a:gd name="connsiteY0" fmla="*/ 0 h 648393"/>
                <a:gd name="connsiteX1" fmla="*/ 0 w 332509"/>
                <a:gd name="connsiteY1" fmla="*/ 598516 h 648393"/>
                <a:gd name="connsiteX2" fmla="*/ 299258 w 332509"/>
                <a:gd name="connsiteY2" fmla="*/ 382385 h 648393"/>
                <a:gd name="connsiteX3" fmla="*/ 332509 w 332509"/>
                <a:gd name="connsiteY3" fmla="*/ 648393 h 64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09" h="648393">
                  <a:moveTo>
                    <a:pt x="133004" y="0"/>
                  </a:moveTo>
                  <a:lnTo>
                    <a:pt x="0" y="598516"/>
                  </a:lnTo>
                  <a:lnTo>
                    <a:pt x="299258" y="382385"/>
                  </a:lnTo>
                  <a:lnTo>
                    <a:pt x="332509" y="648393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5" name="任意多边形 734"/>
            <p:cNvSpPr/>
            <p:nvPr/>
          </p:nvSpPr>
          <p:spPr>
            <a:xfrm rot="4052739" flipH="1">
              <a:off x="3498434" y="34310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6" name="任意多边形 735"/>
            <p:cNvSpPr/>
            <p:nvPr/>
          </p:nvSpPr>
          <p:spPr>
            <a:xfrm>
              <a:off x="3912781" y="1318437"/>
              <a:ext cx="191386" cy="903768"/>
            </a:xfrm>
            <a:custGeom>
              <a:avLst/>
              <a:gdLst>
                <a:gd name="connsiteX0" fmla="*/ 191386 w 191386"/>
                <a:gd name="connsiteY0" fmla="*/ 0 h 903768"/>
                <a:gd name="connsiteX1" fmla="*/ 0 w 191386"/>
                <a:gd name="connsiteY1" fmla="*/ 903768 h 90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386" h="903768">
                  <a:moveTo>
                    <a:pt x="191386" y="0"/>
                  </a:moveTo>
                  <a:lnTo>
                    <a:pt x="0" y="903768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7" name="任意多边形 736"/>
            <p:cNvSpPr/>
            <p:nvPr/>
          </p:nvSpPr>
          <p:spPr>
            <a:xfrm rot="8847796" flipH="1">
              <a:off x="3498432" y="243156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8" name="组合 737"/>
          <p:cNvGrpSpPr/>
          <p:nvPr/>
        </p:nvGrpSpPr>
        <p:grpSpPr>
          <a:xfrm>
            <a:off x="6759757" y="3215090"/>
            <a:ext cx="351877" cy="1020725"/>
            <a:chOff x="5263435" y="1141208"/>
            <a:chExt cx="1208885" cy="3506735"/>
          </a:xfrm>
        </p:grpSpPr>
        <p:sp>
          <p:nvSpPr>
            <p:cNvPr id="739" name="椭圆 738"/>
            <p:cNvSpPr/>
            <p:nvPr/>
          </p:nvSpPr>
          <p:spPr>
            <a:xfrm rot="1098346" flipH="1">
              <a:off x="5752320" y="1141208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0" name="任意多边形 739"/>
            <p:cNvSpPr/>
            <p:nvPr/>
          </p:nvSpPr>
          <p:spPr>
            <a:xfrm flipH="1">
              <a:off x="5812664" y="2748017"/>
              <a:ext cx="216131" cy="1762298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31" h="1762298">
                  <a:moveTo>
                    <a:pt x="216131" y="0"/>
                  </a:moveTo>
                  <a:lnTo>
                    <a:pt x="83127" y="515389"/>
                  </a:lnTo>
                  <a:lnTo>
                    <a:pt x="166254" y="1596044"/>
                  </a:lnTo>
                  <a:lnTo>
                    <a:pt x="0" y="1762298"/>
                  </a:lnTo>
                  <a:lnTo>
                    <a:pt x="0" y="1762298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1" name="任意多边形 740"/>
            <p:cNvSpPr/>
            <p:nvPr/>
          </p:nvSpPr>
          <p:spPr>
            <a:xfrm flipH="1">
              <a:off x="5409195" y="2765994"/>
              <a:ext cx="681644" cy="482138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482138">
                  <a:moveTo>
                    <a:pt x="249382" y="0"/>
                  </a:moveTo>
                  <a:lnTo>
                    <a:pt x="0" y="482138"/>
                  </a:lnTo>
                  <a:lnTo>
                    <a:pt x="565266" y="216131"/>
                  </a:lnTo>
                  <a:lnTo>
                    <a:pt x="681644" y="4156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2" name="任意多边形 741"/>
            <p:cNvSpPr/>
            <p:nvPr/>
          </p:nvSpPr>
          <p:spPr>
            <a:xfrm flipH="1">
              <a:off x="5381755" y="1930666"/>
              <a:ext cx="648392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2" h="498763">
                  <a:moveTo>
                    <a:pt x="465512" y="498763"/>
                  </a:moveTo>
                  <a:lnTo>
                    <a:pt x="648392" y="365760"/>
                  </a:lnTo>
                  <a:lnTo>
                    <a:pt x="282632" y="0"/>
                  </a:lnTo>
                  <a:lnTo>
                    <a:pt x="0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3" name="任意多边形 742"/>
            <p:cNvSpPr/>
            <p:nvPr/>
          </p:nvSpPr>
          <p:spPr>
            <a:xfrm flipH="1">
              <a:off x="6028978" y="1949995"/>
              <a:ext cx="432261" cy="665018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261" h="665018">
                  <a:moveTo>
                    <a:pt x="432261" y="0"/>
                  </a:moveTo>
                  <a:lnTo>
                    <a:pt x="249381" y="182880"/>
                  </a:lnTo>
                  <a:lnTo>
                    <a:pt x="0" y="665018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4" name="任意多边形 743"/>
            <p:cNvSpPr/>
            <p:nvPr/>
          </p:nvSpPr>
          <p:spPr>
            <a:xfrm rot="2688904" flipH="1">
              <a:off x="5678106" y="4228468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5" name="任意多边形 744"/>
            <p:cNvSpPr/>
            <p:nvPr/>
          </p:nvSpPr>
          <p:spPr>
            <a:xfrm>
              <a:off x="5826642" y="1860698"/>
              <a:ext cx="223284" cy="914400"/>
            </a:xfrm>
            <a:custGeom>
              <a:avLst/>
              <a:gdLst>
                <a:gd name="connsiteX0" fmla="*/ 223284 w 223284"/>
                <a:gd name="connsiteY0" fmla="*/ 0 h 914400"/>
                <a:gd name="connsiteX1" fmla="*/ 0 w 223284"/>
                <a:gd name="connsiteY1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284" h="914400">
                  <a:moveTo>
                    <a:pt x="223284" y="0"/>
                  </a:moveTo>
                  <a:lnTo>
                    <a:pt x="0" y="914400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6" name="任意多边形 745"/>
            <p:cNvSpPr/>
            <p:nvPr/>
          </p:nvSpPr>
          <p:spPr>
            <a:xfrm rot="9350889" flipH="1">
              <a:off x="5263435" y="2782442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7" name="组合 746"/>
          <p:cNvGrpSpPr/>
          <p:nvPr/>
        </p:nvGrpSpPr>
        <p:grpSpPr>
          <a:xfrm>
            <a:off x="6994345" y="3200575"/>
            <a:ext cx="448951" cy="995234"/>
            <a:chOff x="5433555" y="1060183"/>
            <a:chExt cx="1460162" cy="3236887"/>
          </a:xfrm>
        </p:grpSpPr>
        <p:sp>
          <p:nvSpPr>
            <p:cNvPr id="748" name="椭圆 747"/>
            <p:cNvSpPr/>
            <p:nvPr/>
          </p:nvSpPr>
          <p:spPr>
            <a:xfrm rot="1098346" flipH="1">
              <a:off x="6079422" y="1060183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9" name="任意多边形 748"/>
            <p:cNvSpPr/>
            <p:nvPr/>
          </p:nvSpPr>
          <p:spPr>
            <a:xfrm flipH="1">
              <a:off x="6150399" y="2666991"/>
              <a:ext cx="598517" cy="1479666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0 w 216131"/>
                <a:gd name="connsiteY2" fmla="*/ 1529542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581891 w 581891"/>
                <a:gd name="connsiteY0" fmla="*/ 0 h 1769325"/>
                <a:gd name="connsiteX1" fmla="*/ 382385 w 581891"/>
                <a:gd name="connsiteY1" fmla="*/ 515389 h 1769325"/>
                <a:gd name="connsiteX2" fmla="*/ 365760 w 581891"/>
                <a:gd name="connsiteY2" fmla="*/ 1529542 h 1769325"/>
                <a:gd name="connsiteX3" fmla="*/ 365760 w 581891"/>
                <a:gd name="connsiteY3" fmla="*/ 1762298 h 1769325"/>
                <a:gd name="connsiteX4" fmla="*/ 0 w 581891"/>
                <a:gd name="connsiteY4" fmla="*/ 1246909 h 1769325"/>
                <a:gd name="connsiteX0" fmla="*/ 581891 w 581891"/>
                <a:gd name="connsiteY0" fmla="*/ 0 h 1630496"/>
                <a:gd name="connsiteX1" fmla="*/ 382385 w 581891"/>
                <a:gd name="connsiteY1" fmla="*/ 515389 h 1630496"/>
                <a:gd name="connsiteX2" fmla="*/ 365760 w 581891"/>
                <a:gd name="connsiteY2" fmla="*/ 1529542 h 1630496"/>
                <a:gd name="connsiteX3" fmla="*/ 266007 w 581891"/>
                <a:gd name="connsiteY3" fmla="*/ 1612669 h 1630496"/>
                <a:gd name="connsiteX4" fmla="*/ 0 w 581891"/>
                <a:gd name="connsiteY4" fmla="*/ 1246909 h 1630496"/>
                <a:gd name="connsiteX0" fmla="*/ 581891 w 581891"/>
                <a:gd name="connsiteY0" fmla="*/ 0 h 1613297"/>
                <a:gd name="connsiteX1" fmla="*/ 382385 w 581891"/>
                <a:gd name="connsiteY1" fmla="*/ 515389 h 1613297"/>
                <a:gd name="connsiteX2" fmla="*/ 232756 w 581891"/>
                <a:gd name="connsiteY2" fmla="*/ 1330037 h 1613297"/>
                <a:gd name="connsiteX3" fmla="*/ 266007 w 581891"/>
                <a:gd name="connsiteY3" fmla="*/ 1612669 h 1613297"/>
                <a:gd name="connsiteX4" fmla="*/ 0 w 581891"/>
                <a:gd name="connsiteY4" fmla="*/ 1246909 h 1613297"/>
                <a:gd name="connsiteX0" fmla="*/ 581891 w 581891"/>
                <a:gd name="connsiteY0" fmla="*/ 0 h 1481147"/>
                <a:gd name="connsiteX1" fmla="*/ 382385 w 581891"/>
                <a:gd name="connsiteY1" fmla="*/ 515389 h 1481147"/>
                <a:gd name="connsiteX2" fmla="*/ 232756 w 581891"/>
                <a:gd name="connsiteY2" fmla="*/ 1330037 h 1481147"/>
                <a:gd name="connsiteX3" fmla="*/ 166255 w 581891"/>
                <a:gd name="connsiteY3" fmla="*/ 1479666 h 1481147"/>
                <a:gd name="connsiteX4" fmla="*/ 0 w 581891"/>
                <a:gd name="connsiteY4" fmla="*/ 1246909 h 1481147"/>
                <a:gd name="connsiteX0" fmla="*/ 598517 w 598517"/>
                <a:gd name="connsiteY0" fmla="*/ 0 h 1479740"/>
                <a:gd name="connsiteX1" fmla="*/ 399011 w 598517"/>
                <a:gd name="connsiteY1" fmla="*/ 515389 h 1479740"/>
                <a:gd name="connsiteX2" fmla="*/ 249382 w 598517"/>
                <a:gd name="connsiteY2" fmla="*/ 1330037 h 1479740"/>
                <a:gd name="connsiteX3" fmla="*/ 182881 w 598517"/>
                <a:gd name="connsiteY3" fmla="*/ 1479666 h 1479740"/>
                <a:gd name="connsiteX4" fmla="*/ 0 w 598517"/>
                <a:gd name="connsiteY4" fmla="*/ 1313410 h 1479740"/>
                <a:gd name="connsiteX0" fmla="*/ 598517 w 598517"/>
                <a:gd name="connsiteY0" fmla="*/ 0 h 1479666"/>
                <a:gd name="connsiteX1" fmla="*/ 399011 w 598517"/>
                <a:gd name="connsiteY1" fmla="*/ 515389 h 1479666"/>
                <a:gd name="connsiteX2" fmla="*/ 182881 w 598517"/>
                <a:gd name="connsiteY2" fmla="*/ 1479666 h 1479666"/>
                <a:gd name="connsiteX3" fmla="*/ 0 w 598517"/>
                <a:gd name="connsiteY3" fmla="*/ 1313410 h 14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517" h="1479666">
                  <a:moveTo>
                    <a:pt x="598517" y="0"/>
                  </a:moveTo>
                  <a:lnTo>
                    <a:pt x="399011" y="515389"/>
                  </a:lnTo>
                  <a:lnTo>
                    <a:pt x="182881" y="1479666"/>
                  </a:lnTo>
                  <a:cubicBezTo>
                    <a:pt x="141317" y="1476895"/>
                    <a:pt x="121920" y="1485206"/>
                    <a:pt x="0" y="131341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0" name="任意多边形 749"/>
            <p:cNvSpPr/>
            <p:nvPr/>
          </p:nvSpPr>
          <p:spPr>
            <a:xfrm flipH="1">
              <a:off x="5603293" y="2716869"/>
              <a:ext cx="681644" cy="515390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515389"/>
                <a:gd name="connsiteX1" fmla="*/ 0 w 548640"/>
                <a:gd name="connsiteY1" fmla="*/ 515389 h 515389"/>
                <a:gd name="connsiteX2" fmla="*/ 432262 w 548640"/>
                <a:gd name="connsiteY2" fmla="*/ 216131 h 515389"/>
                <a:gd name="connsiteX3" fmla="*/ 548640 w 548640"/>
                <a:gd name="connsiteY3" fmla="*/ 415637 h 515389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432262 w 681644"/>
                <a:gd name="connsiteY2" fmla="*/ 216131 h 515390"/>
                <a:gd name="connsiteX3" fmla="*/ 681644 w 681644"/>
                <a:gd name="connsiteY3" fmla="*/ 515390 h 515390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615142 w 681644"/>
                <a:gd name="connsiteY2" fmla="*/ 232757 h 515390"/>
                <a:gd name="connsiteX3" fmla="*/ 681644 w 681644"/>
                <a:gd name="connsiteY3" fmla="*/ 515390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515390">
                  <a:moveTo>
                    <a:pt x="116378" y="0"/>
                  </a:moveTo>
                  <a:lnTo>
                    <a:pt x="0" y="515389"/>
                  </a:lnTo>
                  <a:lnTo>
                    <a:pt x="615142" y="232757"/>
                  </a:lnTo>
                  <a:lnTo>
                    <a:pt x="681644" y="51539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1" name="任意多边形 750"/>
            <p:cNvSpPr/>
            <p:nvPr/>
          </p:nvSpPr>
          <p:spPr>
            <a:xfrm flipH="1">
              <a:off x="5610457" y="1645495"/>
              <a:ext cx="714893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681643 h 681643"/>
                <a:gd name="connsiteX1" fmla="*/ 648392 w 648392"/>
                <a:gd name="connsiteY1" fmla="*/ 548640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465512 w 648392"/>
                <a:gd name="connsiteY0" fmla="*/ 681643 h 681643"/>
                <a:gd name="connsiteX1" fmla="*/ 648392 w 648392"/>
                <a:gd name="connsiteY1" fmla="*/ 399011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714893 w 714893"/>
                <a:gd name="connsiteY0" fmla="*/ 498763 h 498763"/>
                <a:gd name="connsiteX1" fmla="*/ 648392 w 714893"/>
                <a:gd name="connsiteY1" fmla="*/ 399011 h 498763"/>
                <a:gd name="connsiteX2" fmla="*/ 465512 w 714893"/>
                <a:gd name="connsiteY2" fmla="*/ 0 h 498763"/>
                <a:gd name="connsiteX3" fmla="*/ 0 w 714893"/>
                <a:gd name="connsiteY3" fmla="*/ 19950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893" h="498763">
                  <a:moveTo>
                    <a:pt x="714893" y="498763"/>
                  </a:moveTo>
                  <a:lnTo>
                    <a:pt x="648392" y="399011"/>
                  </a:lnTo>
                  <a:lnTo>
                    <a:pt x="465512" y="0"/>
                  </a:lnTo>
                  <a:lnTo>
                    <a:pt x="0" y="19950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2" name="任意多边形 751"/>
            <p:cNvSpPr/>
            <p:nvPr/>
          </p:nvSpPr>
          <p:spPr>
            <a:xfrm flipH="1">
              <a:off x="6185183" y="1847703"/>
              <a:ext cx="3325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332510 w 332510"/>
                <a:gd name="connsiteY2" fmla="*/ 565265 h 565265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16625 w 332510"/>
                <a:gd name="connsiteY2" fmla="*/ 515390 h 565265"/>
                <a:gd name="connsiteX3" fmla="*/ 332510 w 332510"/>
                <a:gd name="connsiteY3" fmla="*/ 565265 h 565265"/>
                <a:gd name="connsiteX0" fmla="*/ 182880 w 332510"/>
                <a:gd name="connsiteY0" fmla="*/ 0 h 515390"/>
                <a:gd name="connsiteX1" fmla="*/ 0 w 332510"/>
                <a:gd name="connsiteY1" fmla="*/ 182880 h 515390"/>
                <a:gd name="connsiteX2" fmla="*/ 16625 w 332510"/>
                <a:gd name="connsiteY2" fmla="*/ 515390 h 515390"/>
                <a:gd name="connsiteX3" fmla="*/ 332510 w 332510"/>
                <a:gd name="connsiteY3" fmla="*/ 465512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515390">
                  <a:moveTo>
                    <a:pt x="182880" y="0"/>
                  </a:moveTo>
                  <a:lnTo>
                    <a:pt x="0" y="182880"/>
                  </a:lnTo>
                  <a:cubicBezTo>
                    <a:pt x="16625" y="188422"/>
                    <a:pt x="0" y="509848"/>
                    <a:pt x="16625" y="515390"/>
                  </a:cubicBezTo>
                  <a:lnTo>
                    <a:pt x="332510" y="46551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3" name="任意多边形 752"/>
            <p:cNvSpPr/>
            <p:nvPr/>
          </p:nvSpPr>
          <p:spPr>
            <a:xfrm>
              <a:off x="6156251" y="1765005"/>
              <a:ext cx="202019" cy="935665"/>
            </a:xfrm>
            <a:custGeom>
              <a:avLst/>
              <a:gdLst>
                <a:gd name="connsiteX0" fmla="*/ 202019 w 202019"/>
                <a:gd name="connsiteY0" fmla="*/ 0 h 935665"/>
                <a:gd name="connsiteX1" fmla="*/ 0 w 202019"/>
                <a:gd name="connsiteY1" fmla="*/ 935665 h 93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2019" h="935665">
                  <a:moveTo>
                    <a:pt x="202019" y="0"/>
                  </a:moveTo>
                  <a:lnTo>
                    <a:pt x="0" y="93566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4" name="任意多边形 753"/>
            <p:cNvSpPr/>
            <p:nvPr/>
          </p:nvSpPr>
          <p:spPr>
            <a:xfrm rot="764997" flipH="1">
              <a:off x="6411752" y="387759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5" name="任意多边形 754"/>
            <p:cNvSpPr/>
            <p:nvPr/>
          </p:nvSpPr>
          <p:spPr>
            <a:xfrm rot="9699338" flipH="1">
              <a:off x="5433555" y="2782440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6" name="组合 755"/>
          <p:cNvGrpSpPr/>
          <p:nvPr/>
        </p:nvGrpSpPr>
        <p:grpSpPr>
          <a:xfrm>
            <a:off x="7299845" y="3215090"/>
            <a:ext cx="456828" cy="1027131"/>
            <a:chOff x="5560495" y="924559"/>
            <a:chExt cx="1518878" cy="3415040"/>
          </a:xfrm>
        </p:grpSpPr>
        <p:sp>
          <p:nvSpPr>
            <p:cNvPr id="757" name="椭圆 756"/>
            <p:cNvSpPr/>
            <p:nvPr/>
          </p:nvSpPr>
          <p:spPr>
            <a:xfrm rot="1098346" flipH="1">
              <a:off x="6359373" y="924559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8" name="任意多边形 757"/>
            <p:cNvSpPr/>
            <p:nvPr/>
          </p:nvSpPr>
          <p:spPr>
            <a:xfrm flipH="1">
              <a:off x="6419717" y="2542002"/>
              <a:ext cx="465513" cy="1542719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199506 w 249383"/>
                <a:gd name="connsiteY2" fmla="*/ 1596044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49877 w 249383"/>
                <a:gd name="connsiteY2" fmla="*/ 1446415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465513 w 465513"/>
                <a:gd name="connsiteY0" fmla="*/ 0 h 1762326"/>
                <a:gd name="connsiteX1" fmla="*/ 216130 w 465513"/>
                <a:gd name="connsiteY1" fmla="*/ 482138 h 1762326"/>
                <a:gd name="connsiteX2" fmla="*/ 266007 w 465513"/>
                <a:gd name="connsiteY2" fmla="*/ 1446415 h 1762326"/>
                <a:gd name="connsiteX3" fmla="*/ 249382 w 465513"/>
                <a:gd name="connsiteY3" fmla="*/ 1762298 h 1762326"/>
                <a:gd name="connsiteX4" fmla="*/ 0 w 465513"/>
                <a:gd name="connsiteY4" fmla="*/ 1463040 h 1762326"/>
                <a:gd name="connsiteX0" fmla="*/ 465513 w 465513"/>
                <a:gd name="connsiteY0" fmla="*/ 0 h 1500592"/>
                <a:gd name="connsiteX1" fmla="*/ 216130 w 465513"/>
                <a:gd name="connsiteY1" fmla="*/ 482138 h 1500592"/>
                <a:gd name="connsiteX2" fmla="*/ 266007 w 465513"/>
                <a:gd name="connsiteY2" fmla="*/ 1446415 h 1500592"/>
                <a:gd name="connsiteX3" fmla="*/ 249382 w 465513"/>
                <a:gd name="connsiteY3" fmla="*/ 1429789 h 1500592"/>
                <a:gd name="connsiteX4" fmla="*/ 0 w 465513"/>
                <a:gd name="connsiteY4" fmla="*/ 1463040 h 1500592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10328"/>
                <a:gd name="connsiteX1" fmla="*/ 216130 w 465513"/>
                <a:gd name="connsiteY1" fmla="*/ 482138 h 1510328"/>
                <a:gd name="connsiteX2" fmla="*/ 199505 w 465513"/>
                <a:gd name="connsiteY2" fmla="*/ 1429789 h 1510328"/>
                <a:gd name="connsiteX3" fmla="*/ 0 w 465513"/>
                <a:gd name="connsiteY3" fmla="*/ 1463040 h 1510328"/>
                <a:gd name="connsiteX0" fmla="*/ 465513 w 465513"/>
                <a:gd name="connsiteY0" fmla="*/ 0 h 1538917"/>
                <a:gd name="connsiteX1" fmla="*/ 216130 w 465513"/>
                <a:gd name="connsiteY1" fmla="*/ 482138 h 1538917"/>
                <a:gd name="connsiteX2" fmla="*/ 199505 w 465513"/>
                <a:gd name="connsiteY2" fmla="*/ 1429789 h 1538917"/>
                <a:gd name="connsiteX3" fmla="*/ 0 w 465513"/>
                <a:gd name="connsiteY3" fmla="*/ 1529542 h 1538917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513" h="1542719">
                  <a:moveTo>
                    <a:pt x="465513" y="0"/>
                  </a:moveTo>
                  <a:lnTo>
                    <a:pt x="216130" y="482138"/>
                  </a:lnTo>
                  <a:cubicBezTo>
                    <a:pt x="171795" y="720436"/>
                    <a:pt x="207817" y="955963"/>
                    <a:pt x="199505" y="1429789"/>
                  </a:cubicBezTo>
                  <a:cubicBezTo>
                    <a:pt x="163483" y="1604356"/>
                    <a:pt x="146339" y="1522615"/>
                    <a:pt x="0" y="1529542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9" name="任意多边形 758"/>
            <p:cNvSpPr/>
            <p:nvPr/>
          </p:nvSpPr>
          <p:spPr>
            <a:xfrm flipH="1">
              <a:off x="5828726" y="2570612"/>
              <a:ext cx="648394" cy="156279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49877 w 482139"/>
                <a:gd name="connsiteY0" fmla="*/ 0 h 631767"/>
                <a:gd name="connsiteX1" fmla="*/ 0 w 482139"/>
                <a:gd name="connsiteY1" fmla="*/ 631767 h 631767"/>
                <a:gd name="connsiteX2" fmla="*/ 365761 w 482139"/>
                <a:gd name="connsiteY2" fmla="*/ 216131 h 631767"/>
                <a:gd name="connsiteX3" fmla="*/ 482139 w 482139"/>
                <a:gd name="connsiteY3" fmla="*/ 415637 h 631767"/>
                <a:gd name="connsiteX0" fmla="*/ 49877 w 565267"/>
                <a:gd name="connsiteY0" fmla="*/ 0 h 1363287"/>
                <a:gd name="connsiteX1" fmla="*/ 0 w 565267"/>
                <a:gd name="connsiteY1" fmla="*/ 631767 h 1363287"/>
                <a:gd name="connsiteX2" fmla="*/ 565267 w 565267"/>
                <a:gd name="connsiteY2" fmla="*/ 1363287 h 1363287"/>
                <a:gd name="connsiteX3" fmla="*/ 482139 w 565267"/>
                <a:gd name="connsiteY3" fmla="*/ 415637 h 1363287"/>
                <a:gd name="connsiteX0" fmla="*/ 49877 w 565267"/>
                <a:gd name="connsiteY0" fmla="*/ 0 h 1562794"/>
                <a:gd name="connsiteX1" fmla="*/ 0 w 565267"/>
                <a:gd name="connsiteY1" fmla="*/ 631767 h 1562794"/>
                <a:gd name="connsiteX2" fmla="*/ 565267 w 565267"/>
                <a:gd name="connsiteY2" fmla="*/ 1363287 h 1562794"/>
                <a:gd name="connsiteX3" fmla="*/ 498764 w 565267"/>
                <a:gd name="connsiteY3" fmla="*/ 1562794 h 1562794"/>
                <a:gd name="connsiteX0" fmla="*/ 49877 w 648394"/>
                <a:gd name="connsiteY0" fmla="*/ 0 h 1562794"/>
                <a:gd name="connsiteX1" fmla="*/ 0 w 648394"/>
                <a:gd name="connsiteY1" fmla="*/ 631767 h 1562794"/>
                <a:gd name="connsiteX2" fmla="*/ 648394 w 648394"/>
                <a:gd name="connsiteY2" fmla="*/ 1330036 h 1562794"/>
                <a:gd name="connsiteX3" fmla="*/ 498764 w 648394"/>
                <a:gd name="connsiteY3" fmla="*/ 1562794 h 156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4" h="1562794">
                  <a:moveTo>
                    <a:pt x="49877" y="0"/>
                  </a:moveTo>
                  <a:lnTo>
                    <a:pt x="0" y="631767"/>
                  </a:lnTo>
                  <a:lnTo>
                    <a:pt x="648394" y="1330036"/>
                  </a:lnTo>
                  <a:lnTo>
                    <a:pt x="498764" y="156279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0" name="任意多边形 759"/>
            <p:cNvSpPr/>
            <p:nvPr/>
          </p:nvSpPr>
          <p:spPr>
            <a:xfrm flipH="1">
              <a:off x="5774029" y="1603632"/>
              <a:ext cx="831272" cy="38238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598515 h 598515"/>
                <a:gd name="connsiteX1" fmla="*/ 648392 w 648392"/>
                <a:gd name="connsiteY1" fmla="*/ 465512 h 598515"/>
                <a:gd name="connsiteX2" fmla="*/ 631766 w 648392"/>
                <a:gd name="connsiteY2" fmla="*/ 0 h 598515"/>
                <a:gd name="connsiteX3" fmla="*/ 0 w 648392"/>
                <a:gd name="connsiteY3" fmla="*/ 116377 h 598515"/>
                <a:gd name="connsiteX0" fmla="*/ 465512 w 831272"/>
                <a:gd name="connsiteY0" fmla="*/ 598515 h 598515"/>
                <a:gd name="connsiteX1" fmla="*/ 831272 w 831272"/>
                <a:gd name="connsiteY1" fmla="*/ 199505 h 598515"/>
                <a:gd name="connsiteX2" fmla="*/ 631766 w 831272"/>
                <a:gd name="connsiteY2" fmla="*/ 0 h 598515"/>
                <a:gd name="connsiteX3" fmla="*/ 0 w 831272"/>
                <a:gd name="connsiteY3" fmla="*/ 116377 h 598515"/>
                <a:gd name="connsiteX0" fmla="*/ 731519 w 831272"/>
                <a:gd name="connsiteY0" fmla="*/ 382384 h 382384"/>
                <a:gd name="connsiteX1" fmla="*/ 831272 w 831272"/>
                <a:gd name="connsiteY1" fmla="*/ 199505 h 382384"/>
                <a:gd name="connsiteX2" fmla="*/ 631766 w 831272"/>
                <a:gd name="connsiteY2" fmla="*/ 0 h 382384"/>
                <a:gd name="connsiteX3" fmla="*/ 0 w 831272"/>
                <a:gd name="connsiteY3" fmla="*/ 116377 h 38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272" h="382384">
                  <a:moveTo>
                    <a:pt x="731519" y="382384"/>
                  </a:moveTo>
                  <a:lnTo>
                    <a:pt x="831272" y="199505"/>
                  </a:lnTo>
                  <a:lnTo>
                    <a:pt x="631766" y="0"/>
                  </a:lnTo>
                  <a:lnTo>
                    <a:pt x="0" y="116377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1" name="任意多边形 760"/>
            <p:cNvSpPr/>
            <p:nvPr/>
          </p:nvSpPr>
          <p:spPr>
            <a:xfrm flipH="1">
              <a:off x="6625397" y="1722713"/>
              <a:ext cx="3990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33003 w 432261"/>
                <a:gd name="connsiteY1" fmla="*/ 415637 h 665018"/>
                <a:gd name="connsiteX2" fmla="*/ 0 w 432261"/>
                <a:gd name="connsiteY2" fmla="*/ 665018 h 665018"/>
                <a:gd name="connsiteX0" fmla="*/ 299258 w 299258"/>
                <a:gd name="connsiteY0" fmla="*/ 0 h 415637"/>
                <a:gd name="connsiteX1" fmla="*/ 0 w 299258"/>
                <a:gd name="connsiteY1" fmla="*/ 415637 h 415637"/>
                <a:gd name="connsiteX2" fmla="*/ 33252 w 299258"/>
                <a:gd name="connsiteY2" fmla="*/ 16625 h 415637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133004 w 399010"/>
                <a:gd name="connsiteY2" fmla="*/ 16625 h 515390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216131 w 399010"/>
                <a:gd name="connsiteY2" fmla="*/ 16625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010" h="515390">
                  <a:moveTo>
                    <a:pt x="399010" y="0"/>
                  </a:moveTo>
                  <a:lnTo>
                    <a:pt x="0" y="515390"/>
                  </a:lnTo>
                  <a:lnTo>
                    <a:pt x="216131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2" name="任意多边形 761"/>
            <p:cNvSpPr/>
            <p:nvPr/>
          </p:nvSpPr>
          <p:spPr>
            <a:xfrm>
              <a:off x="6422065" y="1626781"/>
              <a:ext cx="212651" cy="956931"/>
            </a:xfrm>
            <a:custGeom>
              <a:avLst/>
              <a:gdLst>
                <a:gd name="connsiteX0" fmla="*/ 212651 w 212651"/>
                <a:gd name="connsiteY0" fmla="*/ 0 h 956931"/>
                <a:gd name="connsiteX1" fmla="*/ 0 w 212651"/>
                <a:gd name="connsiteY1" fmla="*/ 956931 h 95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651" h="956931">
                  <a:moveTo>
                    <a:pt x="212651" y="0"/>
                  </a:moveTo>
                  <a:lnTo>
                    <a:pt x="0" y="956931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3" name="任意多边形 762"/>
            <p:cNvSpPr/>
            <p:nvPr/>
          </p:nvSpPr>
          <p:spPr>
            <a:xfrm rot="5645724" flipH="1">
              <a:off x="5529250" y="3771267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4" name="任意多边形 763"/>
            <p:cNvSpPr/>
            <p:nvPr/>
          </p:nvSpPr>
          <p:spPr>
            <a:xfrm rot="2127963" flipH="1">
              <a:off x="6560607" y="39201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5" name="组合 764"/>
          <p:cNvGrpSpPr/>
          <p:nvPr/>
        </p:nvGrpSpPr>
        <p:grpSpPr>
          <a:xfrm>
            <a:off x="7691320" y="3215089"/>
            <a:ext cx="367484" cy="997099"/>
            <a:chOff x="1939782" y="1020725"/>
            <a:chExt cx="328847" cy="892265"/>
          </a:xfrm>
        </p:grpSpPr>
        <p:sp>
          <p:nvSpPr>
            <p:cNvPr id="766" name="任意多边形 765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67" name="组合 766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768" name="任意多边形 767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9" name="椭圆 768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0" name="任意多边形 769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1" name="任意多边形 770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2" name="任意多边形 771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3" name="任意多边形 772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74" name="组合 773"/>
          <p:cNvGrpSpPr/>
          <p:nvPr/>
        </p:nvGrpSpPr>
        <p:grpSpPr>
          <a:xfrm>
            <a:off x="7953421" y="3240070"/>
            <a:ext cx="356851" cy="968249"/>
            <a:chOff x="1939782" y="1020725"/>
            <a:chExt cx="328847" cy="892265"/>
          </a:xfrm>
        </p:grpSpPr>
        <p:sp>
          <p:nvSpPr>
            <p:cNvPr id="775" name="任意多边形 774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76" name="组合 775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777" name="任意多边形 776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8" name="椭圆 777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9" name="任意多边形 778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0" name="任意多边形 779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1" name="任意多边形 780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2" name="任意多边形 781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83" name="组合 782"/>
          <p:cNvGrpSpPr/>
          <p:nvPr/>
        </p:nvGrpSpPr>
        <p:grpSpPr>
          <a:xfrm>
            <a:off x="8324937" y="3254583"/>
            <a:ext cx="303128" cy="958059"/>
            <a:chOff x="3498432" y="594294"/>
            <a:chExt cx="1040143" cy="3287450"/>
          </a:xfrm>
        </p:grpSpPr>
        <p:sp>
          <p:nvSpPr>
            <p:cNvPr id="784" name="椭圆 783"/>
            <p:cNvSpPr/>
            <p:nvPr/>
          </p:nvSpPr>
          <p:spPr>
            <a:xfrm rot="1098346" flipH="1">
              <a:off x="3818575" y="594294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5" name="任意多边形 784"/>
            <p:cNvSpPr/>
            <p:nvPr/>
          </p:nvSpPr>
          <p:spPr>
            <a:xfrm flipH="1">
              <a:off x="3712846" y="2208448"/>
              <a:ext cx="332510" cy="159604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714894"/>
                <a:gd name="connsiteX1" fmla="*/ 0 w 548640"/>
                <a:gd name="connsiteY1" fmla="*/ 714894 h 714894"/>
                <a:gd name="connsiteX2" fmla="*/ 432262 w 548640"/>
                <a:gd name="connsiteY2" fmla="*/ 216131 h 714894"/>
                <a:gd name="connsiteX3" fmla="*/ 548640 w 548640"/>
                <a:gd name="connsiteY3" fmla="*/ 415637 h 714894"/>
                <a:gd name="connsiteX0" fmla="*/ 116378 w 548640"/>
                <a:gd name="connsiteY0" fmla="*/ 0 h 1429789"/>
                <a:gd name="connsiteX1" fmla="*/ 0 w 548640"/>
                <a:gd name="connsiteY1" fmla="*/ 714894 h 1429789"/>
                <a:gd name="connsiteX2" fmla="*/ 332510 w 548640"/>
                <a:gd name="connsiteY2" fmla="*/ 1429789 h 1429789"/>
                <a:gd name="connsiteX3" fmla="*/ 548640 w 548640"/>
                <a:gd name="connsiteY3" fmla="*/ 415637 h 1429789"/>
                <a:gd name="connsiteX0" fmla="*/ 116378 w 332510"/>
                <a:gd name="connsiteY0" fmla="*/ 0 h 1596044"/>
                <a:gd name="connsiteX1" fmla="*/ 0 w 332510"/>
                <a:gd name="connsiteY1" fmla="*/ 714894 h 1596044"/>
                <a:gd name="connsiteX2" fmla="*/ 332510 w 332510"/>
                <a:gd name="connsiteY2" fmla="*/ 1429789 h 1596044"/>
                <a:gd name="connsiteX3" fmla="*/ 66502 w 332510"/>
                <a:gd name="connsiteY3" fmla="*/ 1596044 h 159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1596044">
                  <a:moveTo>
                    <a:pt x="116378" y="0"/>
                  </a:moveTo>
                  <a:lnTo>
                    <a:pt x="0" y="714894"/>
                  </a:lnTo>
                  <a:lnTo>
                    <a:pt x="332510" y="1429789"/>
                  </a:lnTo>
                  <a:lnTo>
                    <a:pt x="66502" y="159604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6" name="任意多边形 785"/>
            <p:cNvSpPr/>
            <p:nvPr/>
          </p:nvSpPr>
          <p:spPr>
            <a:xfrm flipH="1">
              <a:off x="3696042" y="1368479"/>
              <a:ext cx="432260" cy="71489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482138 h 482138"/>
                <a:gd name="connsiteX1" fmla="*/ 648392 w 648392"/>
                <a:gd name="connsiteY1" fmla="*/ 349135 h 482138"/>
                <a:gd name="connsiteX2" fmla="*/ 266006 w 648392"/>
                <a:gd name="connsiteY2" fmla="*/ 33251 h 482138"/>
                <a:gd name="connsiteX3" fmla="*/ 0 w 648392"/>
                <a:gd name="connsiteY3" fmla="*/ 0 h 482138"/>
                <a:gd name="connsiteX0" fmla="*/ 266007 w 648392"/>
                <a:gd name="connsiteY0" fmla="*/ 714894 h 714894"/>
                <a:gd name="connsiteX1" fmla="*/ 648392 w 648392"/>
                <a:gd name="connsiteY1" fmla="*/ 349135 h 714894"/>
                <a:gd name="connsiteX2" fmla="*/ 266006 w 648392"/>
                <a:gd name="connsiteY2" fmla="*/ 33251 h 714894"/>
                <a:gd name="connsiteX3" fmla="*/ 0 w 648392"/>
                <a:gd name="connsiteY3" fmla="*/ 0 h 714894"/>
                <a:gd name="connsiteX0" fmla="*/ 266007 w 482137"/>
                <a:gd name="connsiteY0" fmla="*/ 714894 h 714894"/>
                <a:gd name="connsiteX1" fmla="*/ 482137 w 482137"/>
                <a:gd name="connsiteY1" fmla="*/ 532015 h 714894"/>
                <a:gd name="connsiteX2" fmla="*/ 266006 w 482137"/>
                <a:gd name="connsiteY2" fmla="*/ 33251 h 714894"/>
                <a:gd name="connsiteX3" fmla="*/ 0 w 482137"/>
                <a:gd name="connsiteY3" fmla="*/ 0 h 714894"/>
                <a:gd name="connsiteX0" fmla="*/ 266007 w 432260"/>
                <a:gd name="connsiteY0" fmla="*/ 714894 h 714894"/>
                <a:gd name="connsiteX1" fmla="*/ 432260 w 432260"/>
                <a:gd name="connsiteY1" fmla="*/ 498764 h 714894"/>
                <a:gd name="connsiteX2" fmla="*/ 266006 w 432260"/>
                <a:gd name="connsiteY2" fmla="*/ 33251 h 714894"/>
                <a:gd name="connsiteX3" fmla="*/ 0 w 432260"/>
                <a:gd name="connsiteY3" fmla="*/ 0 h 7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60" h="714894">
                  <a:moveTo>
                    <a:pt x="266007" y="714894"/>
                  </a:moveTo>
                  <a:lnTo>
                    <a:pt x="432260" y="498764"/>
                  </a:lnTo>
                  <a:lnTo>
                    <a:pt x="266006" y="3325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7" name="任意多边形 786"/>
            <p:cNvSpPr/>
            <p:nvPr/>
          </p:nvSpPr>
          <p:spPr>
            <a:xfrm flipH="1">
              <a:off x="4105865" y="1360549"/>
              <a:ext cx="249382" cy="798022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99505 w 432261"/>
                <a:gd name="connsiteY1" fmla="*/ 415636 h 665018"/>
                <a:gd name="connsiteX2" fmla="*/ 0 w 432261"/>
                <a:gd name="connsiteY2" fmla="*/ 665018 h 665018"/>
                <a:gd name="connsiteX0" fmla="*/ 232756 w 232756"/>
                <a:gd name="connsiteY0" fmla="*/ 0 h 798022"/>
                <a:gd name="connsiteX1" fmla="*/ 0 w 232756"/>
                <a:gd name="connsiteY1" fmla="*/ 415636 h 798022"/>
                <a:gd name="connsiteX2" fmla="*/ 16625 w 232756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33251 w 249382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99753 w 249382"/>
                <a:gd name="connsiteY2" fmla="*/ 798022 h 7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798022">
                  <a:moveTo>
                    <a:pt x="249382" y="0"/>
                  </a:moveTo>
                  <a:lnTo>
                    <a:pt x="0" y="532014"/>
                  </a:lnTo>
                  <a:lnTo>
                    <a:pt x="99753" y="79802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8" name="任意多边形 787"/>
            <p:cNvSpPr/>
            <p:nvPr/>
          </p:nvSpPr>
          <p:spPr>
            <a:xfrm flipH="1">
              <a:off x="3727939" y="2201103"/>
              <a:ext cx="332509" cy="648393"/>
            </a:xfrm>
            <a:custGeom>
              <a:avLst/>
              <a:gdLst>
                <a:gd name="connsiteX0" fmla="*/ 133004 w 332509"/>
                <a:gd name="connsiteY0" fmla="*/ 0 h 648393"/>
                <a:gd name="connsiteX1" fmla="*/ 0 w 332509"/>
                <a:gd name="connsiteY1" fmla="*/ 598516 h 648393"/>
                <a:gd name="connsiteX2" fmla="*/ 299258 w 332509"/>
                <a:gd name="connsiteY2" fmla="*/ 382385 h 648393"/>
                <a:gd name="connsiteX3" fmla="*/ 332509 w 332509"/>
                <a:gd name="connsiteY3" fmla="*/ 648393 h 64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09" h="648393">
                  <a:moveTo>
                    <a:pt x="133004" y="0"/>
                  </a:moveTo>
                  <a:lnTo>
                    <a:pt x="0" y="598516"/>
                  </a:lnTo>
                  <a:lnTo>
                    <a:pt x="299258" y="382385"/>
                  </a:lnTo>
                  <a:lnTo>
                    <a:pt x="332509" y="648393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9" name="任意多边形 788"/>
            <p:cNvSpPr/>
            <p:nvPr/>
          </p:nvSpPr>
          <p:spPr>
            <a:xfrm rot="4052739" flipH="1">
              <a:off x="3498434" y="34310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0" name="任意多边形 789"/>
            <p:cNvSpPr/>
            <p:nvPr/>
          </p:nvSpPr>
          <p:spPr>
            <a:xfrm>
              <a:off x="3912781" y="1318437"/>
              <a:ext cx="191386" cy="903768"/>
            </a:xfrm>
            <a:custGeom>
              <a:avLst/>
              <a:gdLst>
                <a:gd name="connsiteX0" fmla="*/ 191386 w 191386"/>
                <a:gd name="connsiteY0" fmla="*/ 0 h 903768"/>
                <a:gd name="connsiteX1" fmla="*/ 0 w 191386"/>
                <a:gd name="connsiteY1" fmla="*/ 903768 h 90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386" h="903768">
                  <a:moveTo>
                    <a:pt x="191386" y="0"/>
                  </a:moveTo>
                  <a:lnTo>
                    <a:pt x="0" y="903768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1" name="任意多边形 790"/>
            <p:cNvSpPr/>
            <p:nvPr/>
          </p:nvSpPr>
          <p:spPr>
            <a:xfrm rot="8847796" flipH="1">
              <a:off x="3498432" y="243156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2" name="组合 791"/>
          <p:cNvGrpSpPr/>
          <p:nvPr/>
        </p:nvGrpSpPr>
        <p:grpSpPr>
          <a:xfrm>
            <a:off x="8574043" y="3240069"/>
            <a:ext cx="351877" cy="1020725"/>
            <a:chOff x="5263435" y="1141208"/>
            <a:chExt cx="1208885" cy="3506735"/>
          </a:xfrm>
        </p:grpSpPr>
        <p:sp>
          <p:nvSpPr>
            <p:cNvPr id="793" name="椭圆 792"/>
            <p:cNvSpPr/>
            <p:nvPr/>
          </p:nvSpPr>
          <p:spPr>
            <a:xfrm rot="1098346" flipH="1">
              <a:off x="5752320" y="1141208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4" name="任意多边形 793"/>
            <p:cNvSpPr/>
            <p:nvPr/>
          </p:nvSpPr>
          <p:spPr>
            <a:xfrm flipH="1">
              <a:off x="5812664" y="2748017"/>
              <a:ext cx="216131" cy="1762298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31" h="1762298">
                  <a:moveTo>
                    <a:pt x="216131" y="0"/>
                  </a:moveTo>
                  <a:lnTo>
                    <a:pt x="83127" y="515389"/>
                  </a:lnTo>
                  <a:lnTo>
                    <a:pt x="166254" y="1596044"/>
                  </a:lnTo>
                  <a:lnTo>
                    <a:pt x="0" y="1762298"/>
                  </a:lnTo>
                  <a:lnTo>
                    <a:pt x="0" y="1762298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5" name="任意多边形 794"/>
            <p:cNvSpPr/>
            <p:nvPr/>
          </p:nvSpPr>
          <p:spPr>
            <a:xfrm flipH="1">
              <a:off x="5409195" y="2765994"/>
              <a:ext cx="681644" cy="482138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482138">
                  <a:moveTo>
                    <a:pt x="249382" y="0"/>
                  </a:moveTo>
                  <a:lnTo>
                    <a:pt x="0" y="482138"/>
                  </a:lnTo>
                  <a:lnTo>
                    <a:pt x="565266" y="216131"/>
                  </a:lnTo>
                  <a:lnTo>
                    <a:pt x="681644" y="4156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6" name="任意多边形 795"/>
            <p:cNvSpPr/>
            <p:nvPr/>
          </p:nvSpPr>
          <p:spPr>
            <a:xfrm flipH="1">
              <a:off x="5381755" y="1930666"/>
              <a:ext cx="648392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2" h="498763">
                  <a:moveTo>
                    <a:pt x="465512" y="498763"/>
                  </a:moveTo>
                  <a:lnTo>
                    <a:pt x="648392" y="365760"/>
                  </a:lnTo>
                  <a:lnTo>
                    <a:pt x="282632" y="0"/>
                  </a:lnTo>
                  <a:lnTo>
                    <a:pt x="0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7" name="任意多边形 796"/>
            <p:cNvSpPr/>
            <p:nvPr/>
          </p:nvSpPr>
          <p:spPr>
            <a:xfrm flipH="1">
              <a:off x="6028978" y="1949995"/>
              <a:ext cx="432261" cy="665018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261" h="665018">
                  <a:moveTo>
                    <a:pt x="432261" y="0"/>
                  </a:moveTo>
                  <a:lnTo>
                    <a:pt x="249381" y="182880"/>
                  </a:lnTo>
                  <a:lnTo>
                    <a:pt x="0" y="665018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8" name="任意多边形 797"/>
            <p:cNvSpPr/>
            <p:nvPr/>
          </p:nvSpPr>
          <p:spPr>
            <a:xfrm rot="2688904" flipH="1">
              <a:off x="5678106" y="4228468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9" name="任意多边形 798"/>
            <p:cNvSpPr/>
            <p:nvPr/>
          </p:nvSpPr>
          <p:spPr>
            <a:xfrm>
              <a:off x="5826642" y="1860698"/>
              <a:ext cx="223284" cy="914400"/>
            </a:xfrm>
            <a:custGeom>
              <a:avLst/>
              <a:gdLst>
                <a:gd name="connsiteX0" fmla="*/ 223284 w 223284"/>
                <a:gd name="connsiteY0" fmla="*/ 0 h 914400"/>
                <a:gd name="connsiteX1" fmla="*/ 0 w 223284"/>
                <a:gd name="connsiteY1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284" h="914400">
                  <a:moveTo>
                    <a:pt x="223284" y="0"/>
                  </a:moveTo>
                  <a:lnTo>
                    <a:pt x="0" y="914400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0" name="任意多边形 799"/>
            <p:cNvSpPr/>
            <p:nvPr/>
          </p:nvSpPr>
          <p:spPr>
            <a:xfrm rot="9350889" flipH="1">
              <a:off x="5263435" y="2782442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1" name="组合 800"/>
          <p:cNvGrpSpPr/>
          <p:nvPr/>
        </p:nvGrpSpPr>
        <p:grpSpPr>
          <a:xfrm>
            <a:off x="8919524" y="3254583"/>
            <a:ext cx="448951" cy="995234"/>
            <a:chOff x="5433555" y="1060183"/>
            <a:chExt cx="1460162" cy="3236887"/>
          </a:xfrm>
        </p:grpSpPr>
        <p:sp>
          <p:nvSpPr>
            <p:cNvPr id="802" name="椭圆 801"/>
            <p:cNvSpPr/>
            <p:nvPr/>
          </p:nvSpPr>
          <p:spPr>
            <a:xfrm rot="1098346" flipH="1">
              <a:off x="6079422" y="1060183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3" name="任意多边形 802"/>
            <p:cNvSpPr/>
            <p:nvPr/>
          </p:nvSpPr>
          <p:spPr>
            <a:xfrm flipH="1">
              <a:off x="6150399" y="2666991"/>
              <a:ext cx="598517" cy="1479666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0 w 216131"/>
                <a:gd name="connsiteY2" fmla="*/ 1529542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581891 w 581891"/>
                <a:gd name="connsiteY0" fmla="*/ 0 h 1769325"/>
                <a:gd name="connsiteX1" fmla="*/ 382385 w 581891"/>
                <a:gd name="connsiteY1" fmla="*/ 515389 h 1769325"/>
                <a:gd name="connsiteX2" fmla="*/ 365760 w 581891"/>
                <a:gd name="connsiteY2" fmla="*/ 1529542 h 1769325"/>
                <a:gd name="connsiteX3" fmla="*/ 365760 w 581891"/>
                <a:gd name="connsiteY3" fmla="*/ 1762298 h 1769325"/>
                <a:gd name="connsiteX4" fmla="*/ 0 w 581891"/>
                <a:gd name="connsiteY4" fmla="*/ 1246909 h 1769325"/>
                <a:gd name="connsiteX0" fmla="*/ 581891 w 581891"/>
                <a:gd name="connsiteY0" fmla="*/ 0 h 1630496"/>
                <a:gd name="connsiteX1" fmla="*/ 382385 w 581891"/>
                <a:gd name="connsiteY1" fmla="*/ 515389 h 1630496"/>
                <a:gd name="connsiteX2" fmla="*/ 365760 w 581891"/>
                <a:gd name="connsiteY2" fmla="*/ 1529542 h 1630496"/>
                <a:gd name="connsiteX3" fmla="*/ 266007 w 581891"/>
                <a:gd name="connsiteY3" fmla="*/ 1612669 h 1630496"/>
                <a:gd name="connsiteX4" fmla="*/ 0 w 581891"/>
                <a:gd name="connsiteY4" fmla="*/ 1246909 h 1630496"/>
                <a:gd name="connsiteX0" fmla="*/ 581891 w 581891"/>
                <a:gd name="connsiteY0" fmla="*/ 0 h 1613297"/>
                <a:gd name="connsiteX1" fmla="*/ 382385 w 581891"/>
                <a:gd name="connsiteY1" fmla="*/ 515389 h 1613297"/>
                <a:gd name="connsiteX2" fmla="*/ 232756 w 581891"/>
                <a:gd name="connsiteY2" fmla="*/ 1330037 h 1613297"/>
                <a:gd name="connsiteX3" fmla="*/ 266007 w 581891"/>
                <a:gd name="connsiteY3" fmla="*/ 1612669 h 1613297"/>
                <a:gd name="connsiteX4" fmla="*/ 0 w 581891"/>
                <a:gd name="connsiteY4" fmla="*/ 1246909 h 1613297"/>
                <a:gd name="connsiteX0" fmla="*/ 581891 w 581891"/>
                <a:gd name="connsiteY0" fmla="*/ 0 h 1481147"/>
                <a:gd name="connsiteX1" fmla="*/ 382385 w 581891"/>
                <a:gd name="connsiteY1" fmla="*/ 515389 h 1481147"/>
                <a:gd name="connsiteX2" fmla="*/ 232756 w 581891"/>
                <a:gd name="connsiteY2" fmla="*/ 1330037 h 1481147"/>
                <a:gd name="connsiteX3" fmla="*/ 166255 w 581891"/>
                <a:gd name="connsiteY3" fmla="*/ 1479666 h 1481147"/>
                <a:gd name="connsiteX4" fmla="*/ 0 w 581891"/>
                <a:gd name="connsiteY4" fmla="*/ 1246909 h 1481147"/>
                <a:gd name="connsiteX0" fmla="*/ 598517 w 598517"/>
                <a:gd name="connsiteY0" fmla="*/ 0 h 1479740"/>
                <a:gd name="connsiteX1" fmla="*/ 399011 w 598517"/>
                <a:gd name="connsiteY1" fmla="*/ 515389 h 1479740"/>
                <a:gd name="connsiteX2" fmla="*/ 249382 w 598517"/>
                <a:gd name="connsiteY2" fmla="*/ 1330037 h 1479740"/>
                <a:gd name="connsiteX3" fmla="*/ 182881 w 598517"/>
                <a:gd name="connsiteY3" fmla="*/ 1479666 h 1479740"/>
                <a:gd name="connsiteX4" fmla="*/ 0 w 598517"/>
                <a:gd name="connsiteY4" fmla="*/ 1313410 h 1479740"/>
                <a:gd name="connsiteX0" fmla="*/ 598517 w 598517"/>
                <a:gd name="connsiteY0" fmla="*/ 0 h 1479666"/>
                <a:gd name="connsiteX1" fmla="*/ 399011 w 598517"/>
                <a:gd name="connsiteY1" fmla="*/ 515389 h 1479666"/>
                <a:gd name="connsiteX2" fmla="*/ 182881 w 598517"/>
                <a:gd name="connsiteY2" fmla="*/ 1479666 h 1479666"/>
                <a:gd name="connsiteX3" fmla="*/ 0 w 598517"/>
                <a:gd name="connsiteY3" fmla="*/ 1313410 h 14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517" h="1479666">
                  <a:moveTo>
                    <a:pt x="598517" y="0"/>
                  </a:moveTo>
                  <a:lnTo>
                    <a:pt x="399011" y="515389"/>
                  </a:lnTo>
                  <a:lnTo>
                    <a:pt x="182881" y="1479666"/>
                  </a:lnTo>
                  <a:cubicBezTo>
                    <a:pt x="141317" y="1476895"/>
                    <a:pt x="121920" y="1485206"/>
                    <a:pt x="0" y="131341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4" name="任意多边形 803"/>
            <p:cNvSpPr/>
            <p:nvPr/>
          </p:nvSpPr>
          <p:spPr>
            <a:xfrm flipH="1">
              <a:off x="5603293" y="2716869"/>
              <a:ext cx="681644" cy="515390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515389"/>
                <a:gd name="connsiteX1" fmla="*/ 0 w 548640"/>
                <a:gd name="connsiteY1" fmla="*/ 515389 h 515389"/>
                <a:gd name="connsiteX2" fmla="*/ 432262 w 548640"/>
                <a:gd name="connsiteY2" fmla="*/ 216131 h 515389"/>
                <a:gd name="connsiteX3" fmla="*/ 548640 w 548640"/>
                <a:gd name="connsiteY3" fmla="*/ 415637 h 515389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432262 w 681644"/>
                <a:gd name="connsiteY2" fmla="*/ 216131 h 515390"/>
                <a:gd name="connsiteX3" fmla="*/ 681644 w 681644"/>
                <a:gd name="connsiteY3" fmla="*/ 515390 h 515390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615142 w 681644"/>
                <a:gd name="connsiteY2" fmla="*/ 232757 h 515390"/>
                <a:gd name="connsiteX3" fmla="*/ 681644 w 681644"/>
                <a:gd name="connsiteY3" fmla="*/ 515390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515390">
                  <a:moveTo>
                    <a:pt x="116378" y="0"/>
                  </a:moveTo>
                  <a:lnTo>
                    <a:pt x="0" y="515389"/>
                  </a:lnTo>
                  <a:lnTo>
                    <a:pt x="615142" y="232757"/>
                  </a:lnTo>
                  <a:lnTo>
                    <a:pt x="681644" y="51539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5" name="任意多边形 804"/>
            <p:cNvSpPr/>
            <p:nvPr/>
          </p:nvSpPr>
          <p:spPr>
            <a:xfrm flipH="1">
              <a:off x="5610457" y="1645495"/>
              <a:ext cx="714893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681643 h 681643"/>
                <a:gd name="connsiteX1" fmla="*/ 648392 w 648392"/>
                <a:gd name="connsiteY1" fmla="*/ 548640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465512 w 648392"/>
                <a:gd name="connsiteY0" fmla="*/ 681643 h 681643"/>
                <a:gd name="connsiteX1" fmla="*/ 648392 w 648392"/>
                <a:gd name="connsiteY1" fmla="*/ 399011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714893 w 714893"/>
                <a:gd name="connsiteY0" fmla="*/ 498763 h 498763"/>
                <a:gd name="connsiteX1" fmla="*/ 648392 w 714893"/>
                <a:gd name="connsiteY1" fmla="*/ 399011 h 498763"/>
                <a:gd name="connsiteX2" fmla="*/ 465512 w 714893"/>
                <a:gd name="connsiteY2" fmla="*/ 0 h 498763"/>
                <a:gd name="connsiteX3" fmla="*/ 0 w 714893"/>
                <a:gd name="connsiteY3" fmla="*/ 19950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893" h="498763">
                  <a:moveTo>
                    <a:pt x="714893" y="498763"/>
                  </a:moveTo>
                  <a:lnTo>
                    <a:pt x="648392" y="399011"/>
                  </a:lnTo>
                  <a:lnTo>
                    <a:pt x="465512" y="0"/>
                  </a:lnTo>
                  <a:lnTo>
                    <a:pt x="0" y="19950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6" name="任意多边形 805"/>
            <p:cNvSpPr/>
            <p:nvPr/>
          </p:nvSpPr>
          <p:spPr>
            <a:xfrm flipH="1">
              <a:off x="6185183" y="1847703"/>
              <a:ext cx="3325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332510 w 332510"/>
                <a:gd name="connsiteY2" fmla="*/ 565265 h 565265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16625 w 332510"/>
                <a:gd name="connsiteY2" fmla="*/ 515390 h 565265"/>
                <a:gd name="connsiteX3" fmla="*/ 332510 w 332510"/>
                <a:gd name="connsiteY3" fmla="*/ 565265 h 565265"/>
                <a:gd name="connsiteX0" fmla="*/ 182880 w 332510"/>
                <a:gd name="connsiteY0" fmla="*/ 0 h 515390"/>
                <a:gd name="connsiteX1" fmla="*/ 0 w 332510"/>
                <a:gd name="connsiteY1" fmla="*/ 182880 h 515390"/>
                <a:gd name="connsiteX2" fmla="*/ 16625 w 332510"/>
                <a:gd name="connsiteY2" fmla="*/ 515390 h 515390"/>
                <a:gd name="connsiteX3" fmla="*/ 332510 w 332510"/>
                <a:gd name="connsiteY3" fmla="*/ 465512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515390">
                  <a:moveTo>
                    <a:pt x="182880" y="0"/>
                  </a:moveTo>
                  <a:lnTo>
                    <a:pt x="0" y="182880"/>
                  </a:lnTo>
                  <a:cubicBezTo>
                    <a:pt x="16625" y="188422"/>
                    <a:pt x="0" y="509848"/>
                    <a:pt x="16625" y="515390"/>
                  </a:cubicBezTo>
                  <a:lnTo>
                    <a:pt x="332510" y="46551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7" name="任意多边形 806"/>
            <p:cNvSpPr/>
            <p:nvPr/>
          </p:nvSpPr>
          <p:spPr>
            <a:xfrm>
              <a:off x="6156251" y="1765005"/>
              <a:ext cx="202019" cy="935665"/>
            </a:xfrm>
            <a:custGeom>
              <a:avLst/>
              <a:gdLst>
                <a:gd name="connsiteX0" fmla="*/ 202019 w 202019"/>
                <a:gd name="connsiteY0" fmla="*/ 0 h 935665"/>
                <a:gd name="connsiteX1" fmla="*/ 0 w 202019"/>
                <a:gd name="connsiteY1" fmla="*/ 935665 h 93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2019" h="935665">
                  <a:moveTo>
                    <a:pt x="202019" y="0"/>
                  </a:moveTo>
                  <a:lnTo>
                    <a:pt x="0" y="93566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8" name="任意多边形 807"/>
            <p:cNvSpPr/>
            <p:nvPr/>
          </p:nvSpPr>
          <p:spPr>
            <a:xfrm rot="764997" flipH="1">
              <a:off x="6411752" y="387759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9" name="任意多边形 808"/>
            <p:cNvSpPr/>
            <p:nvPr/>
          </p:nvSpPr>
          <p:spPr>
            <a:xfrm rot="9699338" flipH="1">
              <a:off x="5433555" y="2782440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7185681" y="4261670"/>
            <a:ext cx="3916638" cy="1572273"/>
            <a:chOff x="6249652" y="4388580"/>
            <a:chExt cx="3916638" cy="3447611"/>
          </a:xfrm>
        </p:grpSpPr>
        <p:sp>
          <p:nvSpPr>
            <p:cNvPr id="816" name="Rectangle 189"/>
            <p:cNvSpPr>
              <a:spLocks noChangeArrowheads="1"/>
            </p:cNvSpPr>
            <p:nvPr/>
          </p:nvSpPr>
          <p:spPr bwMode="auto">
            <a:xfrm>
              <a:off x="6249652" y="4388580"/>
              <a:ext cx="1885355" cy="3384550"/>
            </a:xfrm>
            <a:prstGeom prst="rect">
              <a:avLst/>
            </a:prstGeom>
            <a:gradFill rotWithShape="1">
              <a:gsLst>
                <a:gs pos="0">
                  <a:schemeClr val="tx1">
                    <a:lumMod val="85000"/>
                    <a:lumOff val="15000"/>
                    <a:alpha val="0"/>
                  </a:schemeClr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17" name="Rectangle 190"/>
            <p:cNvSpPr>
              <a:spLocks noChangeArrowheads="1"/>
            </p:cNvSpPr>
            <p:nvPr/>
          </p:nvSpPr>
          <p:spPr bwMode="auto">
            <a:xfrm>
              <a:off x="8121709" y="4407191"/>
              <a:ext cx="2044581" cy="342900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wrap="none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3091098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5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" dur="5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5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" dur="5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5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5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1" dur="5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0" presetClass="exit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5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3" dur="5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10" presetClass="exit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9" dur="5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0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5" dur="5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10" presetClass="exit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1" dur="5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10" presetClass="exit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7" dur="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0" presetClass="entr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3" dur="5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0" presetClass="exit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9" dur="5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0" presetClass="entr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0" presetClass="exit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5" dur="5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0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10" presetClass="exit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1" dur="5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0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1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0" presetClass="exit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0" presetClass="entr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1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3" dur="5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7" dur="1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10" presetClass="exit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9" dur="5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1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xit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5" dur="5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9" dur="1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10" presetClass="exit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1" dur="5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0" presetClass="entr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5" dur="1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0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1" dur="1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3" dur="5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0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1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10" presetClass="exit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9" dur="5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3" dur="1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10" presetClass="exit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5" dur="5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9" dur="1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10" presetClass="exit" presetSubtype="0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0" presetClass="entr" presetSubtype="0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5" dur="1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10" presetClass="exit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7" dur="5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0" presetClass="entr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1" dur="1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3" dur="5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7" dur="1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10" presetClass="exit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9" dur="5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9582"/>
                                  </p:iterate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3" dur="4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4" dur="45" fill="hold">
                                          <p:stCondLst>
                                            <p:cond delay="4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4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2" decel="50000" autoRev="1" fill="hold">
                                          <p:stCondLst>
                                            <p:cond delay="4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8" presetID="4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" presetID="14" presetClass="entr" presetSubtype="5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8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14" presetClass="entr" presetSubtype="5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8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39" presetClass="entr" presetSubtype="0" ac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5" presetID="1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22" presetClass="entr" presetSubtype="4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9" dur="1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63" presetClass="path" presetSubtype="0" repeatCount="indefinite" fill="hold" nodeType="withEffect">
                                  <p:stCondLst>
                                    <p:cond delay="3450"/>
                                  </p:stCondLst>
                                  <p:childTnLst>
                                    <p:animMotion origin="layout" path="M 5E-6 1.48148E-6 L 1.44323 -0.00023 " pathEditMode="relative" rAng="0" ptsTypes="AA">
                                      <p:cBhvr>
                                        <p:cTn id="403" dur="30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ppt_x,ppt_y</p:attrName>
                                        </p:attrNameLst>
                                      </p:cBhvr>
                                      <p:rCtr x="72200" y="0"/>
                                    </p:animMotion>
                                  </p:childTnLst>
                                </p:cTn>
                              </p:par>
                              <p:par>
                                <p:cTn id="404" presetID="10" presetClass="entr" presetSubtype="0" fill="hold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6" dur="20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63" presetClass="path" presetSubtype="0" repeatCount="indefinite" fill="hold" nodeType="withEffect">
                                  <p:stCondLst>
                                    <p:cond delay="3450"/>
                                  </p:stCondLst>
                                  <p:childTnLst>
                                    <p:animMotion origin="layout" path="M 2.77778E-6 -2.03453E-6 L 1.03003 -0.01418 " pathEditMode="relative" rAng="0" ptsTypes="AA">
                                      <p:cBhvr>
                                        <p:cTn id="408" dur="3000" fill="hold"/>
                                        <p:tgtEl>
                                          <p:spTgt spid="810"/>
                                        </p:tgtEl>
                                        <p:attrNameLst>
                                          <p:attrName>ppt_x,ppt_y</p:attrName>
                                        </p:attrNameLst>
                                      </p:cBhvr>
                                      <p:rCtr x="51493" y="-709"/>
                                    </p:animMotion>
                                  </p:childTnLst>
                                </p:cTn>
                              </p:par>
                              <p:par>
                                <p:cTn id="409" presetID="26" presetClass="emph" presetSubtype="0" repeatCount="indefinite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0" dur="1000" tmFilter="0, 0; .2, .5; .8, .5; 1, 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1" dur="500" autoRev="1" fill="hold"/>
                                        <p:tgtEl>
                                          <p:spTgt spid="8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/>
      <p:bldP spid="125" grpId="0"/>
      <p:bldP spid="126" grpId="0"/>
      <p:bldP spid="129" grpId="0"/>
      <p:bldP spid="13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9" name="组合 568"/>
          <p:cNvGrpSpPr/>
          <p:nvPr/>
        </p:nvGrpSpPr>
        <p:grpSpPr>
          <a:xfrm>
            <a:off x="-38911" y="955343"/>
            <a:ext cx="9223855" cy="4188157"/>
            <a:chOff x="-38911" y="955343"/>
            <a:chExt cx="9223855" cy="4188157"/>
          </a:xfrm>
        </p:grpSpPr>
        <p:cxnSp>
          <p:nvCxnSpPr>
            <p:cNvPr id="127" name="直接连接符 126"/>
            <p:cNvCxnSpPr/>
            <p:nvPr/>
          </p:nvCxnSpPr>
          <p:spPr>
            <a:xfrm flipV="1">
              <a:off x="2274923" y="3769261"/>
              <a:ext cx="1448114" cy="1321887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直接连接符 127"/>
            <p:cNvCxnSpPr/>
            <p:nvPr/>
          </p:nvCxnSpPr>
          <p:spPr>
            <a:xfrm flipV="1">
              <a:off x="3250825" y="3795438"/>
              <a:ext cx="865720" cy="128262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直接连接符 128"/>
            <p:cNvCxnSpPr/>
            <p:nvPr/>
          </p:nvCxnSpPr>
          <p:spPr>
            <a:xfrm flipV="1">
              <a:off x="4195248" y="3782350"/>
              <a:ext cx="330547" cy="136115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直接连接符 129"/>
            <p:cNvCxnSpPr/>
            <p:nvPr/>
          </p:nvCxnSpPr>
          <p:spPr>
            <a:xfrm flipH="1" flipV="1">
              <a:off x="4872083" y="3769262"/>
              <a:ext cx="346287" cy="134806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直接连接符 130"/>
            <p:cNvCxnSpPr/>
            <p:nvPr/>
          </p:nvCxnSpPr>
          <p:spPr>
            <a:xfrm flipH="1" flipV="1">
              <a:off x="5281333" y="3756173"/>
              <a:ext cx="960162" cy="136115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直接连接符 131"/>
            <p:cNvCxnSpPr/>
            <p:nvPr/>
          </p:nvCxnSpPr>
          <p:spPr>
            <a:xfrm flipH="1" flipV="1">
              <a:off x="5659101" y="3782349"/>
              <a:ext cx="1621258" cy="1334975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直接连接符 132"/>
            <p:cNvCxnSpPr/>
            <p:nvPr/>
          </p:nvCxnSpPr>
          <p:spPr>
            <a:xfrm flipH="1" flipV="1">
              <a:off x="6021130" y="3756173"/>
              <a:ext cx="2345314" cy="136115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直接连接符 133"/>
            <p:cNvCxnSpPr/>
            <p:nvPr/>
          </p:nvCxnSpPr>
          <p:spPr>
            <a:xfrm flipH="1" flipV="1">
              <a:off x="6430379" y="3756173"/>
              <a:ext cx="2707343" cy="1243359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直接连接符 134"/>
            <p:cNvCxnSpPr/>
            <p:nvPr/>
          </p:nvCxnSpPr>
          <p:spPr>
            <a:xfrm flipV="1">
              <a:off x="1236058" y="3782350"/>
              <a:ext cx="2140691" cy="130879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接连接符 135"/>
            <p:cNvCxnSpPr/>
            <p:nvPr/>
          </p:nvCxnSpPr>
          <p:spPr>
            <a:xfrm flipV="1">
              <a:off x="323117" y="3795438"/>
              <a:ext cx="2738824" cy="132188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直接连接符 136"/>
            <p:cNvCxnSpPr/>
            <p:nvPr/>
          </p:nvCxnSpPr>
          <p:spPr>
            <a:xfrm flipV="1">
              <a:off x="-38911" y="3782349"/>
              <a:ext cx="2660121" cy="106012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接连接符 137"/>
            <p:cNvCxnSpPr/>
            <p:nvPr/>
          </p:nvCxnSpPr>
          <p:spPr>
            <a:xfrm flipV="1">
              <a:off x="-7431" y="3756173"/>
              <a:ext cx="2203651" cy="82454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接连接符 139"/>
            <p:cNvCxnSpPr/>
            <p:nvPr/>
          </p:nvCxnSpPr>
          <p:spPr>
            <a:xfrm flipV="1">
              <a:off x="24050" y="3756173"/>
              <a:ext cx="897202" cy="27484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接连接符 140"/>
            <p:cNvCxnSpPr/>
            <p:nvPr/>
          </p:nvCxnSpPr>
          <p:spPr>
            <a:xfrm flipV="1">
              <a:off x="-7431" y="3690733"/>
              <a:ext cx="487951" cy="13088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接连接符 141"/>
            <p:cNvCxnSpPr/>
            <p:nvPr/>
          </p:nvCxnSpPr>
          <p:spPr>
            <a:xfrm flipH="1" flipV="1">
              <a:off x="6776668" y="3716910"/>
              <a:ext cx="2345314" cy="91615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接连接符 142"/>
            <p:cNvCxnSpPr/>
            <p:nvPr/>
          </p:nvCxnSpPr>
          <p:spPr>
            <a:xfrm flipH="1" flipV="1">
              <a:off x="7170177" y="3690733"/>
              <a:ext cx="1967545" cy="6674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接连接符 143"/>
            <p:cNvCxnSpPr/>
            <p:nvPr/>
          </p:nvCxnSpPr>
          <p:spPr>
            <a:xfrm flipH="1" flipV="1">
              <a:off x="7705349" y="3638382"/>
              <a:ext cx="1448114" cy="340287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直接连接符 144"/>
            <p:cNvCxnSpPr/>
            <p:nvPr/>
          </p:nvCxnSpPr>
          <p:spPr>
            <a:xfrm>
              <a:off x="8413666" y="3559854"/>
              <a:ext cx="771278" cy="23558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4" name="组合 563"/>
            <p:cNvGrpSpPr/>
            <p:nvPr/>
          </p:nvGrpSpPr>
          <p:grpSpPr>
            <a:xfrm>
              <a:off x="-38910" y="955343"/>
              <a:ext cx="9192373" cy="3298173"/>
              <a:chOff x="-38910" y="955343"/>
              <a:chExt cx="9192373" cy="3298173"/>
            </a:xfrm>
          </p:grpSpPr>
          <p:grpSp>
            <p:nvGrpSpPr>
              <p:cNvPr id="2" name="组合 1"/>
              <p:cNvGrpSpPr/>
              <p:nvPr/>
            </p:nvGrpSpPr>
            <p:grpSpPr>
              <a:xfrm>
                <a:off x="239746" y="2866190"/>
                <a:ext cx="8835014" cy="700997"/>
                <a:chOff x="661560" y="2705230"/>
                <a:chExt cx="8413928" cy="855839"/>
              </a:xfrm>
            </p:grpSpPr>
            <p:pic>
              <p:nvPicPr>
                <p:cNvPr id="3" name="图片 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871423" y="2795169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" name="任意多边形 3"/>
                <p:cNvSpPr/>
                <p:nvPr/>
              </p:nvSpPr>
              <p:spPr>
                <a:xfrm flipH="1">
                  <a:off x="1092240" y="3088782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" name="椭圆 4"/>
                <p:cNvSpPr/>
                <p:nvPr/>
              </p:nvSpPr>
              <p:spPr>
                <a:xfrm rot="6271181" flipH="1">
                  <a:off x="1109607" y="3164119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" name="椭圆 5"/>
                <p:cNvSpPr/>
                <p:nvPr/>
              </p:nvSpPr>
              <p:spPr>
                <a:xfrm rot="1833339" flipH="1">
                  <a:off x="1177955" y="3084344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7" name="图片 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1201205" y="2855128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8" name="任意多边形 7"/>
                <p:cNvSpPr/>
                <p:nvPr/>
              </p:nvSpPr>
              <p:spPr>
                <a:xfrm flipH="1">
                  <a:off x="1422022" y="3148741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" name="椭圆 8"/>
                <p:cNvSpPr/>
                <p:nvPr/>
              </p:nvSpPr>
              <p:spPr>
                <a:xfrm rot="6271181" flipH="1">
                  <a:off x="1439389" y="3224078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椭圆 9"/>
                <p:cNvSpPr/>
                <p:nvPr/>
              </p:nvSpPr>
              <p:spPr>
                <a:xfrm rot="1833339" flipH="1">
                  <a:off x="1507737" y="3144303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1501009" y="2975050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2" name="任意多边形 11"/>
                <p:cNvSpPr/>
                <p:nvPr/>
              </p:nvSpPr>
              <p:spPr>
                <a:xfrm flipH="1">
                  <a:off x="1721826" y="3268663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/>
              </p:nvSpPr>
              <p:spPr>
                <a:xfrm rot="6271181" flipH="1">
                  <a:off x="1739193" y="3344000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/>
              </p:nvSpPr>
              <p:spPr>
                <a:xfrm rot="1833339" flipH="1">
                  <a:off x="1807541" y="3264225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5" name="图片 1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1785823" y="2825148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6" name="任意多边形 15"/>
                <p:cNvSpPr/>
                <p:nvPr/>
              </p:nvSpPr>
              <p:spPr>
                <a:xfrm flipH="1">
                  <a:off x="2006640" y="3118761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/>
              </p:nvSpPr>
              <p:spPr>
                <a:xfrm rot="6271181" flipH="1">
                  <a:off x="2024007" y="3194098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" name="椭圆 17"/>
                <p:cNvSpPr/>
                <p:nvPr/>
              </p:nvSpPr>
              <p:spPr>
                <a:xfrm rot="1833339" flipH="1">
                  <a:off x="2092355" y="3114323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9" name="图片 1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2040655" y="2945069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20" name="任意多边形 19"/>
                <p:cNvSpPr/>
                <p:nvPr/>
              </p:nvSpPr>
              <p:spPr>
                <a:xfrm flipH="1">
                  <a:off x="2261472" y="3238682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椭圆 20"/>
                <p:cNvSpPr/>
                <p:nvPr/>
              </p:nvSpPr>
              <p:spPr>
                <a:xfrm rot="6271181" flipH="1">
                  <a:off x="2278839" y="3314019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椭圆 21"/>
                <p:cNvSpPr/>
                <p:nvPr/>
              </p:nvSpPr>
              <p:spPr>
                <a:xfrm rot="1833339" flipH="1">
                  <a:off x="2347187" y="3234244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23" name="图片 2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2535330" y="291509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24" name="任意多边形 23"/>
                <p:cNvSpPr/>
                <p:nvPr/>
              </p:nvSpPr>
              <p:spPr>
                <a:xfrm flipH="1">
                  <a:off x="2756147" y="320870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椭圆 24"/>
                <p:cNvSpPr/>
                <p:nvPr/>
              </p:nvSpPr>
              <p:spPr>
                <a:xfrm rot="6271181" flipH="1">
                  <a:off x="2773514" y="328404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椭圆 25"/>
                <p:cNvSpPr/>
                <p:nvPr/>
              </p:nvSpPr>
              <p:spPr>
                <a:xfrm rot="1833339" flipH="1">
                  <a:off x="2841862" y="320426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27" name="图片 2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2310477" y="302002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28" name="任意多边形 27"/>
                <p:cNvSpPr/>
                <p:nvPr/>
              </p:nvSpPr>
              <p:spPr>
                <a:xfrm flipH="1">
                  <a:off x="2531294" y="331363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" name="椭圆 28"/>
                <p:cNvSpPr/>
                <p:nvPr/>
              </p:nvSpPr>
              <p:spPr>
                <a:xfrm rot="6271181" flipH="1">
                  <a:off x="2548661" y="338897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" name="椭圆 29"/>
                <p:cNvSpPr/>
                <p:nvPr/>
              </p:nvSpPr>
              <p:spPr>
                <a:xfrm rot="1833339" flipH="1">
                  <a:off x="2617009" y="330919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31" name="图片 3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2790163" y="2960060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32" name="任意多边形 31"/>
                <p:cNvSpPr/>
                <p:nvPr/>
              </p:nvSpPr>
              <p:spPr>
                <a:xfrm flipH="1">
                  <a:off x="3010980" y="3253673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椭圆 32"/>
                <p:cNvSpPr/>
                <p:nvPr/>
              </p:nvSpPr>
              <p:spPr>
                <a:xfrm rot="6271181" flipH="1">
                  <a:off x="3028347" y="3329010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椭圆 33"/>
                <p:cNvSpPr/>
                <p:nvPr/>
              </p:nvSpPr>
              <p:spPr>
                <a:xfrm rot="1833339" flipH="1">
                  <a:off x="3096695" y="3249235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35" name="图片 3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3119947" y="297505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36" name="任意多边形 35"/>
                <p:cNvSpPr/>
                <p:nvPr/>
              </p:nvSpPr>
              <p:spPr>
                <a:xfrm flipH="1">
                  <a:off x="3340764" y="326866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" name="椭圆 36"/>
                <p:cNvSpPr/>
                <p:nvPr/>
              </p:nvSpPr>
              <p:spPr>
                <a:xfrm rot="6271181" flipH="1">
                  <a:off x="3358131" y="334400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" name="椭圆 37"/>
                <p:cNvSpPr/>
                <p:nvPr/>
              </p:nvSpPr>
              <p:spPr>
                <a:xfrm rot="1833339" flipH="1">
                  <a:off x="3426479" y="326422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39" name="图片 3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3464721" y="296006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0" name="任意多边形 39"/>
                <p:cNvSpPr/>
                <p:nvPr/>
              </p:nvSpPr>
              <p:spPr>
                <a:xfrm flipH="1">
                  <a:off x="3685538" y="325367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" name="椭圆 40"/>
                <p:cNvSpPr/>
                <p:nvPr/>
              </p:nvSpPr>
              <p:spPr>
                <a:xfrm rot="6271181" flipH="1">
                  <a:off x="3702905" y="332901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椭圆 41"/>
                <p:cNvSpPr/>
                <p:nvPr/>
              </p:nvSpPr>
              <p:spPr>
                <a:xfrm rot="1833339" flipH="1">
                  <a:off x="3771253" y="324923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43" name="图片 4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379121" y="300503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4" name="任意多边形 43"/>
                <p:cNvSpPr/>
                <p:nvPr/>
              </p:nvSpPr>
              <p:spPr>
                <a:xfrm flipH="1">
                  <a:off x="4599938" y="329864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" name="椭圆 44"/>
                <p:cNvSpPr/>
                <p:nvPr/>
              </p:nvSpPr>
              <p:spPr>
                <a:xfrm rot="6271181" flipH="1">
                  <a:off x="4617305" y="337398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" name="椭圆 45"/>
                <p:cNvSpPr/>
                <p:nvPr/>
              </p:nvSpPr>
              <p:spPr>
                <a:xfrm rot="1833339" flipH="1">
                  <a:off x="4685653" y="329420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47" name="图片 4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094310" y="294507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8" name="任意多边形 47"/>
                <p:cNvSpPr/>
                <p:nvPr/>
              </p:nvSpPr>
              <p:spPr>
                <a:xfrm flipH="1">
                  <a:off x="4315127" y="323868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" name="椭圆 48"/>
                <p:cNvSpPr/>
                <p:nvPr/>
              </p:nvSpPr>
              <p:spPr>
                <a:xfrm rot="6271181" flipH="1">
                  <a:off x="4332494" y="331402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" name="椭圆 49"/>
                <p:cNvSpPr/>
                <p:nvPr/>
              </p:nvSpPr>
              <p:spPr>
                <a:xfrm rot="1833339" flipH="1">
                  <a:off x="4400842" y="323424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51" name="图片 5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678924" y="290010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52" name="任意多边形 51"/>
                <p:cNvSpPr/>
                <p:nvPr/>
              </p:nvSpPr>
              <p:spPr>
                <a:xfrm flipH="1">
                  <a:off x="4899741" y="319371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椭圆 52"/>
                <p:cNvSpPr/>
                <p:nvPr/>
              </p:nvSpPr>
              <p:spPr>
                <a:xfrm rot="6271181" flipH="1">
                  <a:off x="4917108" y="326905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椭圆 53"/>
                <p:cNvSpPr/>
                <p:nvPr/>
              </p:nvSpPr>
              <p:spPr>
                <a:xfrm rot="1833339" flipH="1">
                  <a:off x="4985456" y="318927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55" name="图片 5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993718" y="290010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56" name="任意多边形 55"/>
                <p:cNvSpPr/>
                <p:nvPr/>
              </p:nvSpPr>
              <p:spPr>
                <a:xfrm flipH="1">
                  <a:off x="5214535" y="319371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" name="椭圆 56"/>
                <p:cNvSpPr/>
                <p:nvPr/>
              </p:nvSpPr>
              <p:spPr>
                <a:xfrm rot="6271181" flipH="1">
                  <a:off x="5231902" y="326905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" name="椭圆 57"/>
                <p:cNvSpPr/>
                <p:nvPr/>
              </p:nvSpPr>
              <p:spPr>
                <a:xfrm rot="1833339" flipH="1">
                  <a:off x="5300250" y="318927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59" name="图片 5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5293521" y="296006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60" name="任意多边形 59"/>
                <p:cNvSpPr/>
                <p:nvPr/>
              </p:nvSpPr>
              <p:spPr>
                <a:xfrm flipH="1">
                  <a:off x="5514338" y="325367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" name="椭圆 60"/>
                <p:cNvSpPr/>
                <p:nvPr/>
              </p:nvSpPr>
              <p:spPr>
                <a:xfrm rot="6271181" flipH="1">
                  <a:off x="5531705" y="332901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椭圆 61"/>
                <p:cNvSpPr/>
                <p:nvPr/>
              </p:nvSpPr>
              <p:spPr>
                <a:xfrm rot="1833339" flipH="1">
                  <a:off x="5600053" y="324923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63" name="图片 6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5608315" y="300503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64" name="任意多边形 63"/>
                <p:cNvSpPr/>
                <p:nvPr/>
              </p:nvSpPr>
              <p:spPr>
                <a:xfrm flipH="1">
                  <a:off x="5829132" y="329864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" name="椭圆 64"/>
                <p:cNvSpPr/>
                <p:nvPr/>
              </p:nvSpPr>
              <p:spPr>
                <a:xfrm rot="6271181" flipH="1">
                  <a:off x="5846499" y="337398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" name="椭圆 65"/>
                <p:cNvSpPr/>
                <p:nvPr/>
              </p:nvSpPr>
              <p:spPr>
                <a:xfrm rot="1833339" flipH="1">
                  <a:off x="5914847" y="329420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67" name="图片 6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5878138" y="291509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68" name="任意多边形 67"/>
                <p:cNvSpPr/>
                <p:nvPr/>
              </p:nvSpPr>
              <p:spPr>
                <a:xfrm flipH="1">
                  <a:off x="6098955" y="320870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" name="椭圆 68"/>
                <p:cNvSpPr/>
                <p:nvPr/>
              </p:nvSpPr>
              <p:spPr>
                <a:xfrm rot="6271181" flipH="1">
                  <a:off x="6116322" y="328404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" name="椭圆 69"/>
                <p:cNvSpPr/>
                <p:nvPr/>
              </p:nvSpPr>
              <p:spPr>
                <a:xfrm rot="1833339" flipH="1">
                  <a:off x="6184670" y="320426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71" name="图片 7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6192930" y="296006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72" name="任意多边形 71"/>
                <p:cNvSpPr/>
                <p:nvPr/>
              </p:nvSpPr>
              <p:spPr>
                <a:xfrm flipH="1">
                  <a:off x="6413747" y="325367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椭圆 72"/>
                <p:cNvSpPr/>
                <p:nvPr/>
              </p:nvSpPr>
              <p:spPr>
                <a:xfrm rot="6271181" flipH="1">
                  <a:off x="6431114" y="332901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椭圆 73"/>
                <p:cNvSpPr/>
                <p:nvPr/>
              </p:nvSpPr>
              <p:spPr>
                <a:xfrm rot="1833339" flipH="1">
                  <a:off x="6499462" y="324923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75" name="图片 7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6447763" y="290010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76" name="任意多边形 75"/>
                <p:cNvSpPr/>
                <p:nvPr/>
              </p:nvSpPr>
              <p:spPr>
                <a:xfrm flipH="1">
                  <a:off x="6668580" y="319371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" name="椭圆 76"/>
                <p:cNvSpPr/>
                <p:nvPr/>
              </p:nvSpPr>
              <p:spPr>
                <a:xfrm rot="6271181" flipH="1">
                  <a:off x="6685947" y="326905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" name="椭圆 77"/>
                <p:cNvSpPr/>
                <p:nvPr/>
              </p:nvSpPr>
              <p:spPr>
                <a:xfrm rot="1833339" flipH="1">
                  <a:off x="6754295" y="318927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79" name="图片 7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6762557" y="2975054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80" name="任意多边形 79"/>
                <p:cNvSpPr/>
                <p:nvPr/>
              </p:nvSpPr>
              <p:spPr>
                <a:xfrm flipH="1">
                  <a:off x="6983374" y="3268667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" name="椭圆 80"/>
                <p:cNvSpPr/>
                <p:nvPr/>
              </p:nvSpPr>
              <p:spPr>
                <a:xfrm rot="6271181" flipH="1">
                  <a:off x="7000741" y="3344004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" name="椭圆 81"/>
                <p:cNvSpPr/>
                <p:nvPr/>
              </p:nvSpPr>
              <p:spPr>
                <a:xfrm rot="1833339" flipH="1">
                  <a:off x="7069089" y="3264229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83" name="图片 8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7047371" y="281016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84" name="任意多边形 83"/>
                <p:cNvSpPr/>
                <p:nvPr/>
              </p:nvSpPr>
              <p:spPr>
                <a:xfrm flipH="1">
                  <a:off x="7268188" y="310377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" name="椭圆 84"/>
                <p:cNvSpPr/>
                <p:nvPr/>
              </p:nvSpPr>
              <p:spPr>
                <a:xfrm rot="6271181" flipH="1">
                  <a:off x="7285555" y="317911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" name="椭圆 85"/>
                <p:cNvSpPr/>
                <p:nvPr/>
              </p:nvSpPr>
              <p:spPr>
                <a:xfrm rot="1833339" flipH="1">
                  <a:off x="7353903" y="309933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87" name="图片 8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7317193" y="287012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88" name="任意多边形 87"/>
                <p:cNvSpPr/>
                <p:nvPr/>
              </p:nvSpPr>
              <p:spPr>
                <a:xfrm flipH="1">
                  <a:off x="7538010" y="316373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" name="椭圆 88"/>
                <p:cNvSpPr/>
                <p:nvPr/>
              </p:nvSpPr>
              <p:spPr>
                <a:xfrm rot="6271181" flipH="1">
                  <a:off x="7555377" y="323907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" name="椭圆 89"/>
                <p:cNvSpPr/>
                <p:nvPr/>
              </p:nvSpPr>
              <p:spPr>
                <a:xfrm rot="1833339" flipH="1">
                  <a:off x="7623725" y="315929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91" name="图片 9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7661967" y="291509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92" name="任意多边形 91"/>
                <p:cNvSpPr/>
                <p:nvPr/>
              </p:nvSpPr>
              <p:spPr>
                <a:xfrm flipH="1">
                  <a:off x="7882784" y="320870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椭圆 92"/>
                <p:cNvSpPr/>
                <p:nvPr/>
              </p:nvSpPr>
              <p:spPr>
                <a:xfrm rot="6271181" flipH="1">
                  <a:off x="7900151" y="328404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椭圆 93"/>
                <p:cNvSpPr/>
                <p:nvPr/>
              </p:nvSpPr>
              <p:spPr>
                <a:xfrm rot="1833339" flipH="1">
                  <a:off x="7968499" y="320426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95" name="图片 9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7916800" y="275020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96" name="任意多边形 95"/>
                <p:cNvSpPr/>
                <p:nvPr/>
              </p:nvSpPr>
              <p:spPr>
                <a:xfrm flipH="1">
                  <a:off x="8137617" y="304381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椭圆 96"/>
                <p:cNvSpPr/>
                <p:nvPr/>
              </p:nvSpPr>
              <p:spPr>
                <a:xfrm rot="6271181" flipH="1">
                  <a:off x="8154980" y="311915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" name="椭圆 97"/>
                <p:cNvSpPr/>
                <p:nvPr/>
              </p:nvSpPr>
              <p:spPr>
                <a:xfrm rot="1833339" flipH="1">
                  <a:off x="8223321" y="303937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99" name="图片 9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8156643" y="272022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00" name="任意多边形 99"/>
                <p:cNvSpPr/>
                <p:nvPr/>
              </p:nvSpPr>
              <p:spPr>
                <a:xfrm flipH="1">
                  <a:off x="8377460" y="301383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" name="椭圆 100"/>
                <p:cNvSpPr/>
                <p:nvPr/>
              </p:nvSpPr>
              <p:spPr>
                <a:xfrm rot="6271181" flipH="1">
                  <a:off x="8394827" y="308917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" name="椭圆 101"/>
                <p:cNvSpPr/>
                <p:nvPr/>
              </p:nvSpPr>
              <p:spPr>
                <a:xfrm rot="1833339" flipH="1">
                  <a:off x="8463175" y="300939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03" name="图片 10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8456446" y="282515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04" name="任意多边形 103"/>
                <p:cNvSpPr/>
                <p:nvPr/>
              </p:nvSpPr>
              <p:spPr>
                <a:xfrm flipH="1">
                  <a:off x="8677263" y="311876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" name="椭圆 104"/>
                <p:cNvSpPr/>
                <p:nvPr/>
              </p:nvSpPr>
              <p:spPr>
                <a:xfrm rot="6271181" flipH="1">
                  <a:off x="8694630" y="319410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" name="椭圆 105"/>
                <p:cNvSpPr/>
                <p:nvPr/>
              </p:nvSpPr>
              <p:spPr>
                <a:xfrm rot="1833339" flipH="1">
                  <a:off x="8762978" y="311432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07" name="图片 10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661560" y="3020025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08" name="任意多边形 107"/>
                <p:cNvSpPr/>
                <p:nvPr/>
              </p:nvSpPr>
              <p:spPr>
                <a:xfrm flipH="1">
                  <a:off x="882377" y="3313638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" name="椭圆 108"/>
                <p:cNvSpPr/>
                <p:nvPr/>
              </p:nvSpPr>
              <p:spPr>
                <a:xfrm rot="6271181" flipH="1">
                  <a:off x="899744" y="3388975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" name="椭圆 109"/>
                <p:cNvSpPr/>
                <p:nvPr/>
              </p:nvSpPr>
              <p:spPr>
                <a:xfrm rot="1833339" flipH="1">
                  <a:off x="968092" y="3309200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11" name="图片 11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3809495" y="303501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12" name="任意多边形 111"/>
                <p:cNvSpPr/>
                <p:nvPr/>
              </p:nvSpPr>
              <p:spPr>
                <a:xfrm flipH="1">
                  <a:off x="4030312" y="332862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" name="椭圆 112"/>
                <p:cNvSpPr/>
                <p:nvPr/>
              </p:nvSpPr>
              <p:spPr>
                <a:xfrm rot="6271181" flipH="1">
                  <a:off x="4047679" y="340396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" name="椭圆 113"/>
                <p:cNvSpPr/>
                <p:nvPr/>
              </p:nvSpPr>
              <p:spPr>
                <a:xfrm rot="1833339" flipH="1">
                  <a:off x="4116027" y="332418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15" name="图片 11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8741258" y="2705230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16" name="任意多边形 115"/>
                <p:cNvSpPr/>
                <p:nvPr/>
              </p:nvSpPr>
              <p:spPr>
                <a:xfrm flipH="1">
                  <a:off x="8962075" y="2998843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" name="椭圆 116"/>
                <p:cNvSpPr/>
                <p:nvPr/>
              </p:nvSpPr>
              <p:spPr>
                <a:xfrm rot="6271181" flipH="1">
                  <a:off x="8979442" y="3074180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" name="椭圆 117"/>
                <p:cNvSpPr/>
                <p:nvPr/>
              </p:nvSpPr>
              <p:spPr>
                <a:xfrm rot="1833339" flipH="1">
                  <a:off x="9047790" y="2994405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cxnSp>
            <p:nvCxnSpPr>
              <p:cNvPr id="139" name="直接连接符 138"/>
              <p:cNvCxnSpPr/>
              <p:nvPr/>
            </p:nvCxnSpPr>
            <p:spPr>
              <a:xfrm flipV="1">
                <a:off x="-7431" y="3782349"/>
                <a:ext cx="1542556" cy="471167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" name="任意多边形 145"/>
              <p:cNvSpPr/>
              <p:nvPr/>
            </p:nvSpPr>
            <p:spPr>
              <a:xfrm>
                <a:off x="212934" y="3507501"/>
                <a:ext cx="8767385" cy="251404"/>
              </a:xfrm>
              <a:custGeom>
                <a:avLst/>
                <a:gdLst>
                  <a:gd name="connsiteX0" fmla="*/ 0 w 8319541"/>
                  <a:gd name="connsiteY0" fmla="*/ 164892 h 317924"/>
                  <a:gd name="connsiteX1" fmla="*/ 1184223 w 8319541"/>
                  <a:gd name="connsiteY1" fmla="*/ 284814 h 317924"/>
                  <a:gd name="connsiteX2" fmla="*/ 4062334 w 8319541"/>
                  <a:gd name="connsiteY2" fmla="*/ 314794 h 317924"/>
                  <a:gd name="connsiteX3" fmla="*/ 6325849 w 8319541"/>
                  <a:gd name="connsiteY3" fmla="*/ 224853 h 317924"/>
                  <a:gd name="connsiteX4" fmla="*/ 8319541 w 8319541"/>
                  <a:gd name="connsiteY4" fmla="*/ 0 h 317924"/>
                  <a:gd name="connsiteX5" fmla="*/ 8319541 w 8319541"/>
                  <a:gd name="connsiteY5" fmla="*/ 0 h 31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9541" h="317924">
                    <a:moveTo>
                      <a:pt x="0" y="164892"/>
                    </a:moveTo>
                    <a:cubicBezTo>
                      <a:pt x="253583" y="212361"/>
                      <a:pt x="507167" y="259830"/>
                      <a:pt x="1184223" y="284814"/>
                    </a:cubicBezTo>
                    <a:cubicBezTo>
                      <a:pt x="1861279" y="309798"/>
                      <a:pt x="3205396" y="324787"/>
                      <a:pt x="4062334" y="314794"/>
                    </a:cubicBezTo>
                    <a:cubicBezTo>
                      <a:pt x="4919272" y="304801"/>
                      <a:pt x="5616314" y="277319"/>
                      <a:pt x="6325849" y="224853"/>
                    </a:cubicBezTo>
                    <a:cubicBezTo>
                      <a:pt x="7035384" y="172387"/>
                      <a:pt x="8319541" y="0"/>
                      <a:pt x="8319541" y="0"/>
                    </a:cubicBezTo>
                    <a:lnTo>
                      <a:pt x="8319541" y="0"/>
                    </a:lnTo>
                  </a:path>
                </a:pathLst>
              </a:custGeom>
              <a:noFill/>
              <a:ln w="952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" name="组合 146"/>
              <p:cNvGrpSpPr/>
              <p:nvPr/>
            </p:nvGrpSpPr>
            <p:grpSpPr>
              <a:xfrm>
                <a:off x="1361981" y="3214206"/>
                <a:ext cx="566653" cy="511906"/>
                <a:chOff x="2113819" y="1768841"/>
                <a:chExt cx="1800000" cy="1955632"/>
              </a:xfrm>
            </p:grpSpPr>
            <p:grpSp>
              <p:nvGrpSpPr>
                <p:cNvPr id="148" name="组合 14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53" name="椭圆 15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4" name="弧形 15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55" name="直接连接符 154"/>
                  <p:cNvCxnSpPr>
                    <a:stCxn id="153" idx="6"/>
                    <a:endCxn id="15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直接连接符 155"/>
                  <p:cNvCxnSpPr>
                    <a:stCxn id="154" idx="2"/>
                    <a:endCxn id="15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49" name="图片 148"/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50" name="任意多边形 14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" name="椭圆 15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" name="椭圆 15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57" name="组合 156"/>
              <p:cNvGrpSpPr/>
              <p:nvPr/>
            </p:nvGrpSpPr>
            <p:grpSpPr>
              <a:xfrm>
                <a:off x="1676790" y="3245742"/>
                <a:ext cx="598134" cy="493459"/>
                <a:chOff x="2113819" y="1768841"/>
                <a:chExt cx="1800000" cy="1955632"/>
              </a:xfrm>
            </p:grpSpPr>
            <p:grpSp>
              <p:nvGrpSpPr>
                <p:cNvPr id="158" name="组合 15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63" name="椭圆 16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4" name="弧形 16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65" name="直接连接符 164"/>
                  <p:cNvCxnSpPr>
                    <a:stCxn id="163" idx="6"/>
                    <a:endCxn id="16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直接连接符 165"/>
                  <p:cNvCxnSpPr>
                    <a:stCxn id="164" idx="2"/>
                    <a:endCxn id="16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59" name="图片 158"/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60" name="任意多边形 15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" name="椭圆 16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" name="椭圆 16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67" name="组合 166"/>
              <p:cNvGrpSpPr/>
              <p:nvPr/>
            </p:nvGrpSpPr>
            <p:grpSpPr>
              <a:xfrm>
                <a:off x="1991595" y="3241516"/>
                <a:ext cx="550911" cy="497685"/>
                <a:chOff x="2113819" y="1768841"/>
                <a:chExt cx="1800000" cy="1955632"/>
              </a:xfrm>
            </p:grpSpPr>
            <p:grpSp>
              <p:nvGrpSpPr>
                <p:cNvPr id="168" name="组合 16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73" name="椭圆 17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4" name="弧形 17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75" name="直接连接符 174"/>
                  <p:cNvCxnSpPr>
                    <a:stCxn id="173" idx="6"/>
                    <a:endCxn id="17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直接连接符 175"/>
                  <p:cNvCxnSpPr>
                    <a:stCxn id="174" idx="2"/>
                    <a:endCxn id="17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69" name="图片 168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70" name="任意多边形 16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" name="椭圆 17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" name="椭圆 17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7" name="组合 176"/>
              <p:cNvGrpSpPr/>
              <p:nvPr/>
            </p:nvGrpSpPr>
            <p:grpSpPr>
              <a:xfrm>
                <a:off x="2589731" y="3280780"/>
                <a:ext cx="550912" cy="497685"/>
                <a:chOff x="2113819" y="1768841"/>
                <a:chExt cx="1800000" cy="1955632"/>
              </a:xfrm>
            </p:grpSpPr>
            <p:grpSp>
              <p:nvGrpSpPr>
                <p:cNvPr id="178" name="组合 17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83" name="椭圆 18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4" name="弧形 18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85" name="直接连接符 184"/>
                  <p:cNvCxnSpPr>
                    <a:stCxn id="183" idx="6"/>
                    <a:endCxn id="18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6" name="直接连接符 185"/>
                  <p:cNvCxnSpPr>
                    <a:stCxn id="184" idx="2"/>
                    <a:endCxn id="18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79" name="图片 178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80" name="任意多边形 17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椭圆 18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7" name="组合 186"/>
              <p:cNvGrpSpPr/>
              <p:nvPr/>
            </p:nvGrpSpPr>
            <p:grpSpPr>
              <a:xfrm>
                <a:off x="2322143" y="3268822"/>
                <a:ext cx="535173" cy="483467"/>
                <a:chOff x="2113819" y="1768841"/>
                <a:chExt cx="1800000" cy="1955632"/>
              </a:xfrm>
            </p:grpSpPr>
            <p:grpSp>
              <p:nvGrpSpPr>
                <p:cNvPr id="188" name="组合 18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93" name="椭圆 19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4" name="弧形 19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95" name="直接连接符 194"/>
                  <p:cNvCxnSpPr>
                    <a:stCxn id="193" idx="6"/>
                    <a:endCxn id="19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" name="直接连接符 195"/>
                  <p:cNvCxnSpPr>
                    <a:stCxn id="194" idx="2"/>
                    <a:endCxn id="19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89" name="图片 188"/>
                <p:cNvPicPr>
                  <a:picLocks noChangeAspect="1"/>
                </p:cNvPicPr>
                <p:nvPr/>
              </p:nvPicPr>
              <p:blipFill rotWithShape="1">
                <a:blip r:embed="rId6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90" name="任意多边形 18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椭圆 19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椭圆 19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97" name="组合 196"/>
              <p:cNvGrpSpPr/>
              <p:nvPr/>
            </p:nvGrpSpPr>
            <p:grpSpPr>
              <a:xfrm>
                <a:off x="2936018" y="3296131"/>
                <a:ext cx="519431" cy="469246"/>
                <a:chOff x="2113819" y="1768841"/>
                <a:chExt cx="1800000" cy="1955632"/>
              </a:xfrm>
            </p:grpSpPr>
            <p:grpSp>
              <p:nvGrpSpPr>
                <p:cNvPr id="198" name="组合 19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03" name="椭圆 20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4" name="弧形 20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05" name="直接连接符 204"/>
                  <p:cNvCxnSpPr>
                    <a:stCxn id="203" idx="6"/>
                    <a:endCxn id="20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6" name="直接连接符 205"/>
                  <p:cNvCxnSpPr>
                    <a:stCxn id="204" idx="2"/>
                    <a:endCxn id="20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99" name="图片 19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00" name="任意多边形 19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1" name="椭圆 20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2" name="椭圆 20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07" name="组合 206"/>
              <p:cNvGrpSpPr/>
              <p:nvPr/>
            </p:nvGrpSpPr>
            <p:grpSpPr>
              <a:xfrm>
                <a:off x="3219345" y="3232654"/>
                <a:ext cx="613873" cy="506547"/>
                <a:chOff x="2113819" y="1768841"/>
                <a:chExt cx="1800000" cy="1955632"/>
              </a:xfrm>
            </p:grpSpPr>
            <p:grpSp>
              <p:nvGrpSpPr>
                <p:cNvPr id="208" name="组合 20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13" name="椭圆 21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4" name="弧形 21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15" name="直接连接符 214"/>
                  <p:cNvCxnSpPr>
                    <a:stCxn id="213" idx="6"/>
                    <a:endCxn id="21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直接连接符 215"/>
                  <p:cNvCxnSpPr>
                    <a:stCxn id="214" idx="2"/>
                    <a:endCxn id="21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09" name="图片 208"/>
                <p:cNvPicPr>
                  <a:picLocks noChangeAspect="1"/>
                </p:cNvPicPr>
                <p:nvPr/>
              </p:nvPicPr>
              <p:blipFill rotWithShape="1">
                <a:blip r:embed="rId8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10" name="任意多边形 20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1" name="椭圆 21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椭圆 21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17" name="组合 216"/>
              <p:cNvGrpSpPr/>
              <p:nvPr/>
            </p:nvGrpSpPr>
            <p:grpSpPr>
              <a:xfrm>
                <a:off x="4057011" y="3271919"/>
                <a:ext cx="531746" cy="480371"/>
                <a:chOff x="2113819" y="1768841"/>
                <a:chExt cx="1800000" cy="1955632"/>
              </a:xfrm>
            </p:grpSpPr>
            <p:grpSp>
              <p:nvGrpSpPr>
                <p:cNvPr id="218" name="组合 21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23" name="椭圆 22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4" name="弧形 22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25" name="直接连接符 224"/>
                  <p:cNvCxnSpPr>
                    <a:stCxn id="223" idx="6"/>
                    <a:endCxn id="22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直接连接符 225"/>
                  <p:cNvCxnSpPr>
                    <a:stCxn id="224" idx="2"/>
                    <a:endCxn id="22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19" name="图片 218"/>
                <p:cNvPicPr>
                  <a:picLocks noChangeAspect="1"/>
                </p:cNvPicPr>
                <p:nvPr/>
              </p:nvPicPr>
              <p:blipFill rotWithShape="1">
                <a:blip r:embed="rId9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20" name="任意多边形 21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1" name="椭圆 22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椭圆 22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27" name="组合 226"/>
              <p:cNvGrpSpPr/>
              <p:nvPr/>
            </p:nvGrpSpPr>
            <p:grpSpPr>
              <a:xfrm>
                <a:off x="3581373" y="3280779"/>
                <a:ext cx="550913" cy="497686"/>
                <a:chOff x="2113819" y="1768841"/>
                <a:chExt cx="1800000" cy="1955632"/>
              </a:xfrm>
            </p:grpSpPr>
            <p:grpSp>
              <p:nvGrpSpPr>
                <p:cNvPr id="228" name="组合 22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33" name="椭圆 23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4" name="弧形 23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35" name="直接连接符 234"/>
                  <p:cNvCxnSpPr>
                    <a:stCxn id="233" idx="6"/>
                    <a:endCxn id="23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直接连接符 235"/>
                  <p:cNvCxnSpPr>
                    <a:stCxn id="234" idx="2"/>
                    <a:endCxn id="23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29" name="图片 228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30" name="任意多边形 22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1" name="椭圆 23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2" name="椭圆 23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37" name="组合 236"/>
              <p:cNvGrpSpPr/>
              <p:nvPr/>
            </p:nvGrpSpPr>
            <p:grpSpPr>
              <a:xfrm>
                <a:off x="4273950" y="3265428"/>
                <a:ext cx="582394" cy="526125"/>
                <a:chOff x="2113819" y="1768841"/>
                <a:chExt cx="1800000" cy="1955632"/>
              </a:xfrm>
            </p:grpSpPr>
            <p:grpSp>
              <p:nvGrpSpPr>
                <p:cNvPr id="238" name="组合 23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43" name="椭圆 24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" name="弧形 24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45" name="直接连接符 244"/>
                  <p:cNvCxnSpPr>
                    <a:stCxn id="243" idx="6"/>
                    <a:endCxn id="24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6" name="直接连接符 245"/>
                  <p:cNvCxnSpPr>
                    <a:stCxn id="244" idx="2"/>
                    <a:endCxn id="24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39" name="图片 238"/>
                <p:cNvPicPr>
                  <a:picLocks noChangeAspect="1"/>
                </p:cNvPicPr>
                <p:nvPr/>
              </p:nvPicPr>
              <p:blipFill rotWithShape="1">
                <a:blip r:embed="rId10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40" name="任意多边形 23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椭圆 24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椭圆 24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47" name="组合 246"/>
              <p:cNvGrpSpPr/>
              <p:nvPr/>
            </p:nvGrpSpPr>
            <p:grpSpPr>
              <a:xfrm>
                <a:off x="4588757" y="3296129"/>
                <a:ext cx="519433" cy="469248"/>
                <a:chOff x="2113819" y="1768841"/>
                <a:chExt cx="1800000" cy="1955632"/>
              </a:xfrm>
            </p:grpSpPr>
            <p:grpSp>
              <p:nvGrpSpPr>
                <p:cNvPr id="248" name="组合 24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53" name="椭圆 25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" name="弧形 25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55" name="直接连接符 254"/>
                  <p:cNvCxnSpPr>
                    <a:stCxn id="253" idx="6"/>
                    <a:endCxn id="25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直接连接符 255"/>
                  <p:cNvCxnSpPr>
                    <a:stCxn id="254" idx="2"/>
                    <a:endCxn id="25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49" name="图片 24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50" name="任意多边形 24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1" name="椭圆 25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2" name="椭圆 25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57" name="组合 256"/>
              <p:cNvGrpSpPr/>
              <p:nvPr/>
            </p:nvGrpSpPr>
            <p:grpSpPr>
              <a:xfrm>
                <a:off x="5297073" y="3297261"/>
                <a:ext cx="503693" cy="455028"/>
                <a:chOff x="2113819" y="1768841"/>
                <a:chExt cx="1800000" cy="1955632"/>
              </a:xfrm>
            </p:grpSpPr>
            <p:grpSp>
              <p:nvGrpSpPr>
                <p:cNvPr id="258" name="组合 25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63" name="椭圆 26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" name="弧形 26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65" name="直接连接符 264"/>
                  <p:cNvCxnSpPr>
                    <a:stCxn id="263" idx="6"/>
                    <a:endCxn id="26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直接连接符 265"/>
                  <p:cNvCxnSpPr>
                    <a:stCxn id="264" idx="2"/>
                    <a:endCxn id="26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59" name="图片 258"/>
                <p:cNvPicPr>
                  <a:picLocks noChangeAspect="1"/>
                </p:cNvPicPr>
                <p:nvPr/>
              </p:nvPicPr>
              <p:blipFill rotWithShape="1">
                <a:blip r:embed="rId11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60" name="任意多边形 25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椭圆 26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2" name="椭圆 26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67" name="组合 266"/>
              <p:cNvGrpSpPr/>
              <p:nvPr/>
            </p:nvGrpSpPr>
            <p:grpSpPr>
              <a:xfrm>
                <a:off x="4845284" y="3271918"/>
                <a:ext cx="546233" cy="493459"/>
                <a:chOff x="2113819" y="1768841"/>
                <a:chExt cx="1800000" cy="1955632"/>
              </a:xfrm>
            </p:grpSpPr>
            <p:grpSp>
              <p:nvGrpSpPr>
                <p:cNvPr id="268" name="组合 26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73" name="椭圆 27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" name="弧形 27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75" name="直接连接符 274"/>
                  <p:cNvCxnSpPr>
                    <a:stCxn id="273" idx="6"/>
                    <a:endCxn id="27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直接连接符 275"/>
                  <p:cNvCxnSpPr>
                    <a:stCxn id="274" idx="2"/>
                    <a:endCxn id="27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69" name="图片 268"/>
                <p:cNvPicPr>
                  <a:picLocks noChangeAspect="1"/>
                </p:cNvPicPr>
                <p:nvPr/>
              </p:nvPicPr>
              <p:blipFill rotWithShape="1">
                <a:blip r:embed="rId1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70" name="任意多边形 26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1" name="椭圆 27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椭圆 27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77" name="组合 276"/>
              <p:cNvGrpSpPr/>
              <p:nvPr/>
            </p:nvGrpSpPr>
            <p:grpSpPr>
              <a:xfrm>
                <a:off x="5580399" y="3296130"/>
                <a:ext cx="519433" cy="469248"/>
                <a:chOff x="2113819" y="1768841"/>
                <a:chExt cx="1800000" cy="1955632"/>
              </a:xfrm>
            </p:grpSpPr>
            <p:grpSp>
              <p:nvGrpSpPr>
                <p:cNvPr id="278" name="组合 27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83" name="椭圆 28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" name="弧形 28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85" name="直接连接符 284"/>
                  <p:cNvCxnSpPr>
                    <a:stCxn id="283" idx="6"/>
                    <a:endCxn id="28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6" name="直接连接符 285"/>
                  <p:cNvCxnSpPr>
                    <a:stCxn id="284" idx="2"/>
                    <a:endCxn id="28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79" name="图片 27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80" name="任意多边形 27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1" name="椭圆 28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2" name="椭圆 28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87" name="组合 286"/>
              <p:cNvGrpSpPr/>
              <p:nvPr/>
            </p:nvGrpSpPr>
            <p:grpSpPr>
              <a:xfrm>
                <a:off x="6324875" y="3232654"/>
                <a:ext cx="546234" cy="493460"/>
                <a:chOff x="2113819" y="1768841"/>
                <a:chExt cx="1800000" cy="1955632"/>
              </a:xfrm>
            </p:grpSpPr>
            <p:grpSp>
              <p:nvGrpSpPr>
                <p:cNvPr id="288" name="组合 28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弧形 29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95" name="直接连接符 294"/>
                  <p:cNvCxnSpPr>
                    <a:stCxn id="293" idx="6"/>
                    <a:endCxn id="29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6" name="直接连接符 295"/>
                  <p:cNvCxnSpPr>
                    <a:stCxn id="294" idx="2"/>
                    <a:endCxn id="29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89" name="图片 288"/>
                <p:cNvPicPr>
                  <a:picLocks noChangeAspect="1"/>
                </p:cNvPicPr>
                <p:nvPr/>
              </p:nvPicPr>
              <p:blipFill rotWithShape="1">
                <a:blip r:embed="rId13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90" name="任意多边形 28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1" name="椭圆 29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2" name="椭圆 29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97" name="组合 296"/>
              <p:cNvGrpSpPr/>
              <p:nvPr/>
            </p:nvGrpSpPr>
            <p:grpSpPr>
              <a:xfrm>
                <a:off x="6068351" y="3256867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298" name="组合 29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03" name="椭圆 30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" name="弧形 30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05" name="直接连接符 304"/>
                  <p:cNvCxnSpPr>
                    <a:stCxn id="303" idx="6"/>
                    <a:endCxn id="30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直接连接符 305"/>
                  <p:cNvCxnSpPr>
                    <a:stCxn id="304" idx="2"/>
                    <a:endCxn id="30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99" name="图片 29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00" name="任意多边形 29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1" name="椭圆 30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2" name="椭圆 30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07" name="组合 306"/>
              <p:cNvGrpSpPr/>
              <p:nvPr/>
            </p:nvGrpSpPr>
            <p:grpSpPr>
              <a:xfrm>
                <a:off x="6873283" y="3258829"/>
                <a:ext cx="517259" cy="467284"/>
                <a:chOff x="2113819" y="1768841"/>
                <a:chExt cx="1800000" cy="1955632"/>
              </a:xfrm>
            </p:grpSpPr>
            <p:grpSp>
              <p:nvGrpSpPr>
                <p:cNvPr id="308" name="组合 30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13" name="椭圆 31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4" name="弧形 31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15" name="直接连接符 314"/>
                  <p:cNvCxnSpPr>
                    <a:stCxn id="313" idx="6"/>
                    <a:endCxn id="31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直接连接符 315"/>
                  <p:cNvCxnSpPr>
                    <a:stCxn id="314" idx="2"/>
                    <a:endCxn id="31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09" name="图片 308"/>
                <p:cNvPicPr>
                  <a:picLocks noChangeAspect="1"/>
                </p:cNvPicPr>
                <p:nvPr/>
              </p:nvPicPr>
              <p:blipFill rotWithShape="1">
                <a:blip r:embed="rId14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10" name="任意多边形 30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1" name="椭圆 31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2" name="椭圆 31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17" name="组合 316"/>
              <p:cNvGrpSpPr/>
              <p:nvPr/>
            </p:nvGrpSpPr>
            <p:grpSpPr>
              <a:xfrm>
                <a:off x="7127634" y="3193390"/>
                <a:ext cx="546234" cy="493460"/>
                <a:chOff x="2113819" y="1768841"/>
                <a:chExt cx="1800000" cy="1955632"/>
              </a:xfrm>
            </p:grpSpPr>
            <p:grpSp>
              <p:nvGrpSpPr>
                <p:cNvPr id="318" name="组合 31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23" name="椭圆 32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" name="弧形 32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25" name="直接连接符 324"/>
                  <p:cNvCxnSpPr>
                    <a:stCxn id="323" idx="6"/>
                    <a:endCxn id="32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6" name="直接连接符 325"/>
                  <p:cNvCxnSpPr>
                    <a:stCxn id="324" idx="2"/>
                    <a:endCxn id="32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19" name="图片 318"/>
                <p:cNvPicPr>
                  <a:picLocks noChangeAspect="1"/>
                </p:cNvPicPr>
                <p:nvPr/>
              </p:nvPicPr>
              <p:blipFill rotWithShape="1">
                <a:blip r:embed="rId15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20" name="任意多边形 31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1" name="椭圆 32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2" name="椭圆 32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27" name="组合 326"/>
              <p:cNvGrpSpPr/>
              <p:nvPr/>
            </p:nvGrpSpPr>
            <p:grpSpPr>
              <a:xfrm>
                <a:off x="7394519" y="3154126"/>
                <a:ext cx="578415" cy="506547"/>
                <a:chOff x="2113819" y="1768841"/>
                <a:chExt cx="1800000" cy="1955632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33" name="椭圆 33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" name="弧形 33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35" name="直接连接符 334"/>
                  <p:cNvCxnSpPr>
                    <a:stCxn id="333" idx="6"/>
                    <a:endCxn id="33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" name="直接连接符 335"/>
                  <p:cNvCxnSpPr>
                    <a:stCxn id="334" idx="2"/>
                    <a:endCxn id="33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29" name="图片 328"/>
                <p:cNvPicPr>
                  <a:picLocks noChangeAspect="1"/>
                </p:cNvPicPr>
                <p:nvPr/>
              </p:nvPicPr>
              <p:blipFill rotWithShape="1">
                <a:blip r:embed="rId16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30" name="任意多边形 32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1" name="椭圆 33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2" name="椭圆 33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37" name="组合 336"/>
              <p:cNvGrpSpPr/>
              <p:nvPr/>
            </p:nvGrpSpPr>
            <p:grpSpPr>
              <a:xfrm>
                <a:off x="8592740" y="3049423"/>
                <a:ext cx="560723" cy="506548"/>
                <a:chOff x="2113819" y="1768841"/>
                <a:chExt cx="1800000" cy="1955632"/>
              </a:xfrm>
            </p:grpSpPr>
            <p:grpSp>
              <p:nvGrpSpPr>
                <p:cNvPr id="338" name="组合 33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43" name="椭圆 34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" name="弧形 34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45" name="直接连接符 344"/>
                  <p:cNvCxnSpPr>
                    <a:stCxn id="343" idx="6"/>
                    <a:endCxn id="34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6" name="直接连接符 345"/>
                  <p:cNvCxnSpPr>
                    <a:stCxn id="344" idx="2"/>
                    <a:endCxn id="34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39" name="图片 338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40" name="任意多边形 33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1" name="椭圆 34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2" name="椭圆 34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47" name="组合 346"/>
              <p:cNvGrpSpPr/>
              <p:nvPr/>
            </p:nvGrpSpPr>
            <p:grpSpPr>
              <a:xfrm>
                <a:off x="7682301" y="3114863"/>
                <a:ext cx="589699" cy="532724"/>
                <a:chOff x="2113819" y="1768841"/>
                <a:chExt cx="1800000" cy="1955632"/>
              </a:xfrm>
            </p:grpSpPr>
            <p:grpSp>
              <p:nvGrpSpPr>
                <p:cNvPr id="348" name="组合 34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53" name="椭圆 35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" name="弧形 35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55" name="直接连接符 354"/>
                  <p:cNvCxnSpPr>
                    <a:stCxn id="353" idx="6"/>
                    <a:endCxn id="35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6" name="直接连接符 355"/>
                  <p:cNvCxnSpPr>
                    <a:stCxn id="354" idx="2"/>
                    <a:endCxn id="35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49" name="图片 348"/>
                <p:cNvPicPr>
                  <a:picLocks noChangeAspect="1"/>
                </p:cNvPicPr>
                <p:nvPr/>
              </p:nvPicPr>
              <p:blipFill rotWithShape="1">
                <a:blip r:embed="rId18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50" name="任意多边形 34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椭圆 35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椭圆 35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57" name="组合 356"/>
              <p:cNvGrpSpPr/>
              <p:nvPr/>
            </p:nvGrpSpPr>
            <p:grpSpPr>
              <a:xfrm>
                <a:off x="927182" y="3206478"/>
                <a:ext cx="560721" cy="506547"/>
                <a:chOff x="2113819" y="1768841"/>
                <a:chExt cx="1800000" cy="1955632"/>
              </a:xfrm>
            </p:grpSpPr>
            <p:grpSp>
              <p:nvGrpSpPr>
                <p:cNvPr id="358" name="组合 35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63" name="椭圆 36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" name="弧形 36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65" name="直接连接符 364"/>
                  <p:cNvCxnSpPr>
                    <a:stCxn id="363" idx="6"/>
                    <a:endCxn id="36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直接连接符 365"/>
                  <p:cNvCxnSpPr>
                    <a:stCxn id="364" idx="2"/>
                    <a:endCxn id="36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59" name="图片 358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60" name="任意多边形 35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椭圆 36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椭圆 36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700887" y="3191425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368" name="组合 36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73" name="椭圆 37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" name="弧形 37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75" name="直接连接符 374"/>
                  <p:cNvCxnSpPr>
                    <a:stCxn id="373" idx="6"/>
                    <a:endCxn id="37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6" name="直接连接符 375"/>
                  <p:cNvCxnSpPr>
                    <a:stCxn id="374" idx="2"/>
                    <a:endCxn id="37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69" name="图片 36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70" name="任意多边形 36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椭圆 37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椭圆 37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77" name="组合 376"/>
              <p:cNvGrpSpPr/>
              <p:nvPr/>
            </p:nvGrpSpPr>
            <p:grpSpPr>
              <a:xfrm>
                <a:off x="449040" y="3191425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378" name="组合 37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83" name="椭圆 38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" name="弧形 38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85" name="直接连接符 384"/>
                  <p:cNvCxnSpPr>
                    <a:stCxn id="383" idx="6"/>
                    <a:endCxn id="38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6" name="直接连接符 385"/>
                  <p:cNvCxnSpPr>
                    <a:stCxn id="384" idx="2"/>
                    <a:endCxn id="38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79" name="图片 37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80" name="任意多边形 37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椭圆 38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椭圆 38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87" name="组合 386"/>
              <p:cNvGrpSpPr/>
              <p:nvPr/>
            </p:nvGrpSpPr>
            <p:grpSpPr>
              <a:xfrm>
                <a:off x="197195" y="3178338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388" name="组合 38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93" name="椭圆 39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94" name="弧形 39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95" name="直接连接符 394"/>
                  <p:cNvCxnSpPr>
                    <a:stCxn id="393" idx="6"/>
                    <a:endCxn id="39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6" name="直接连接符 395"/>
                  <p:cNvCxnSpPr>
                    <a:stCxn id="394" idx="2"/>
                    <a:endCxn id="39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89" name="图片 38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90" name="任意多边形 38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椭圆 39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椭圆 39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97" name="组合 396"/>
              <p:cNvGrpSpPr/>
              <p:nvPr/>
            </p:nvGrpSpPr>
            <p:grpSpPr>
              <a:xfrm>
                <a:off x="8010347" y="3101773"/>
                <a:ext cx="560723" cy="506548"/>
                <a:chOff x="2113819" y="1768841"/>
                <a:chExt cx="1800000" cy="1955632"/>
              </a:xfrm>
            </p:grpSpPr>
            <p:grpSp>
              <p:nvGrpSpPr>
                <p:cNvPr id="398" name="组合 39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03" name="椭圆 40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04" name="弧形 40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05" name="直接连接符 404"/>
                  <p:cNvCxnSpPr>
                    <a:stCxn id="403" idx="6"/>
                    <a:endCxn id="40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直接连接符 405"/>
                  <p:cNvCxnSpPr>
                    <a:stCxn id="404" idx="2"/>
                    <a:endCxn id="40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99" name="图片 398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00" name="任意多边形 39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1" name="椭圆 40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椭圆 40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07" name="组合 406"/>
              <p:cNvGrpSpPr/>
              <p:nvPr/>
            </p:nvGrpSpPr>
            <p:grpSpPr>
              <a:xfrm>
                <a:off x="129563" y="2924653"/>
                <a:ext cx="350957" cy="459303"/>
                <a:chOff x="400288" y="2435405"/>
                <a:chExt cx="334230" cy="526057"/>
              </a:xfrm>
            </p:grpSpPr>
            <p:pic>
              <p:nvPicPr>
                <p:cNvPr id="408" name="图片 407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00288" y="2435405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09" name="任意多边形 408"/>
                <p:cNvSpPr/>
                <p:nvPr/>
              </p:nvSpPr>
              <p:spPr>
                <a:xfrm flipH="1">
                  <a:off x="621105" y="2729018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0" name="椭圆 409"/>
                <p:cNvSpPr/>
                <p:nvPr/>
              </p:nvSpPr>
              <p:spPr>
                <a:xfrm rot="6271181" flipH="1">
                  <a:off x="638472" y="2804355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1" name="椭圆 410"/>
                <p:cNvSpPr/>
                <p:nvPr/>
              </p:nvSpPr>
              <p:spPr>
                <a:xfrm rot="1833339" flipH="1">
                  <a:off x="706820" y="2724580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12" name="组合 411"/>
              <p:cNvGrpSpPr/>
              <p:nvPr/>
            </p:nvGrpSpPr>
            <p:grpSpPr>
              <a:xfrm>
                <a:off x="5785025" y="3309219"/>
                <a:ext cx="519433" cy="469248"/>
                <a:chOff x="2113819" y="1768841"/>
                <a:chExt cx="1800000" cy="1955632"/>
              </a:xfrm>
            </p:grpSpPr>
            <p:grpSp>
              <p:nvGrpSpPr>
                <p:cNvPr id="413" name="组合 41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18" name="椭圆 41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19" name="弧形 41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20" name="直接连接符 419"/>
                  <p:cNvCxnSpPr>
                    <a:stCxn id="418" idx="6"/>
                    <a:endCxn id="41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1" name="直接连接符 420"/>
                  <p:cNvCxnSpPr>
                    <a:stCxn id="419" idx="2"/>
                    <a:endCxn id="41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14" name="图片 413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15" name="任意多边形 41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6" name="椭圆 41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椭圆 41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22" name="组合 421"/>
              <p:cNvGrpSpPr/>
              <p:nvPr/>
            </p:nvGrpSpPr>
            <p:grpSpPr>
              <a:xfrm>
                <a:off x="5018427" y="3271918"/>
                <a:ext cx="546233" cy="493459"/>
                <a:chOff x="2113819" y="1768841"/>
                <a:chExt cx="1800000" cy="1955632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28" name="椭圆 42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9" name="弧形 42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30" name="直接连接符 429"/>
                  <p:cNvCxnSpPr>
                    <a:stCxn id="428" idx="6"/>
                    <a:endCxn id="42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1" name="直接连接符 430"/>
                  <p:cNvCxnSpPr>
                    <a:stCxn id="429" idx="2"/>
                    <a:endCxn id="42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24" name="图片 423"/>
                <p:cNvPicPr>
                  <a:picLocks noChangeAspect="1"/>
                </p:cNvPicPr>
                <p:nvPr/>
              </p:nvPicPr>
              <p:blipFill rotWithShape="1">
                <a:blip r:embed="rId1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25" name="任意多边形 42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6" name="椭圆 42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7" name="椭圆 42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32" name="组合 431"/>
              <p:cNvGrpSpPr/>
              <p:nvPr/>
            </p:nvGrpSpPr>
            <p:grpSpPr>
              <a:xfrm>
                <a:off x="3868127" y="3285007"/>
                <a:ext cx="531746" cy="480371"/>
                <a:chOff x="2113819" y="1768841"/>
                <a:chExt cx="1800000" cy="1955632"/>
              </a:xfrm>
            </p:grpSpPr>
            <p:grpSp>
              <p:nvGrpSpPr>
                <p:cNvPr id="433" name="组合 43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38" name="椭圆 43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39" name="弧形 43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40" name="直接连接符 439"/>
                  <p:cNvCxnSpPr>
                    <a:stCxn id="438" idx="6"/>
                    <a:endCxn id="43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1" name="直接连接符 440"/>
                  <p:cNvCxnSpPr>
                    <a:stCxn id="439" idx="2"/>
                    <a:endCxn id="43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34" name="图片 433"/>
                <p:cNvPicPr>
                  <a:picLocks noChangeAspect="1"/>
                </p:cNvPicPr>
                <p:nvPr/>
              </p:nvPicPr>
              <p:blipFill rotWithShape="1">
                <a:blip r:embed="rId9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35" name="任意多边形 43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6" name="椭圆 43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椭圆 43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42" name="组合 441"/>
              <p:cNvGrpSpPr/>
              <p:nvPr/>
            </p:nvGrpSpPr>
            <p:grpSpPr>
              <a:xfrm>
                <a:off x="1116068" y="3258830"/>
                <a:ext cx="560721" cy="506547"/>
                <a:chOff x="2113819" y="1768841"/>
                <a:chExt cx="1800000" cy="1955632"/>
              </a:xfrm>
            </p:grpSpPr>
            <p:grpSp>
              <p:nvGrpSpPr>
                <p:cNvPr id="443" name="组合 44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48" name="椭圆 44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49" name="弧形 44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50" name="直接连接符 449"/>
                  <p:cNvCxnSpPr>
                    <a:stCxn id="448" idx="6"/>
                    <a:endCxn id="44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1" name="直接连接符 450"/>
                  <p:cNvCxnSpPr>
                    <a:stCxn id="449" idx="2"/>
                    <a:endCxn id="44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44" name="图片 443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45" name="任意多边形 44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6" name="椭圆 44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7" name="椭圆 44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52" name="组合 451"/>
              <p:cNvGrpSpPr/>
              <p:nvPr/>
            </p:nvGrpSpPr>
            <p:grpSpPr>
              <a:xfrm>
                <a:off x="-38910" y="3152162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453" name="组合 45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58" name="椭圆 45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59" name="弧形 45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60" name="直接连接符 459"/>
                  <p:cNvCxnSpPr>
                    <a:stCxn id="458" idx="6"/>
                    <a:endCxn id="45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直接连接符 460"/>
                  <p:cNvCxnSpPr>
                    <a:stCxn id="459" idx="2"/>
                    <a:endCxn id="45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54" name="图片 453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55" name="任意多边形 45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6" name="椭圆 45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椭圆 45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62" name="组合 461"/>
              <p:cNvGrpSpPr/>
              <p:nvPr/>
            </p:nvGrpSpPr>
            <p:grpSpPr>
              <a:xfrm>
                <a:off x="6592461" y="3180302"/>
                <a:ext cx="546234" cy="493460"/>
                <a:chOff x="2113819" y="1768841"/>
                <a:chExt cx="1800000" cy="1955632"/>
              </a:xfrm>
            </p:grpSpPr>
            <p:grpSp>
              <p:nvGrpSpPr>
                <p:cNvPr id="463" name="组合 46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68" name="椭圆 46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69" name="弧形 46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70" name="直接连接符 469"/>
                  <p:cNvCxnSpPr>
                    <a:stCxn id="468" idx="6"/>
                    <a:endCxn id="46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1" name="直接连接符 470"/>
                  <p:cNvCxnSpPr>
                    <a:stCxn id="469" idx="2"/>
                    <a:endCxn id="46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64" name="图片 463"/>
                <p:cNvPicPr>
                  <a:picLocks noChangeAspect="1"/>
                </p:cNvPicPr>
                <p:nvPr/>
              </p:nvPicPr>
              <p:blipFill rotWithShape="1">
                <a:blip r:embed="rId13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65" name="任意多边形 46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6" name="椭圆 46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7" name="椭圆 46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72" name="组合 471"/>
              <p:cNvGrpSpPr/>
              <p:nvPr/>
            </p:nvGrpSpPr>
            <p:grpSpPr>
              <a:xfrm>
                <a:off x="8340894" y="3023247"/>
                <a:ext cx="560723" cy="506548"/>
                <a:chOff x="2113819" y="1768841"/>
                <a:chExt cx="1800000" cy="1955632"/>
              </a:xfrm>
            </p:grpSpPr>
            <p:grpSp>
              <p:nvGrpSpPr>
                <p:cNvPr id="473" name="组合 47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78" name="椭圆 47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79" name="弧形 47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80" name="直接连接符 479"/>
                  <p:cNvCxnSpPr>
                    <a:stCxn id="478" idx="6"/>
                    <a:endCxn id="47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1" name="直接连接符 480"/>
                  <p:cNvCxnSpPr>
                    <a:stCxn id="479" idx="2"/>
                    <a:endCxn id="47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74" name="图片 473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75" name="任意多边形 47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6" name="椭圆 47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椭圆 47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82" name="任意多边形 481"/>
              <p:cNvSpPr/>
              <p:nvPr/>
            </p:nvSpPr>
            <p:spPr>
              <a:xfrm>
                <a:off x="102752" y="1073136"/>
                <a:ext cx="472211" cy="1976286"/>
              </a:xfrm>
              <a:custGeom>
                <a:avLst/>
                <a:gdLst>
                  <a:gd name="connsiteX0" fmla="*/ 14990 w 449705"/>
                  <a:gd name="connsiteY0" fmla="*/ 2263515 h 2263515"/>
                  <a:gd name="connsiteX1" fmla="*/ 0 w 449705"/>
                  <a:gd name="connsiteY1" fmla="*/ 2158584 h 2263515"/>
                  <a:gd name="connsiteX2" fmla="*/ 44971 w 449705"/>
                  <a:gd name="connsiteY2" fmla="*/ 2143594 h 2263515"/>
                  <a:gd name="connsiteX3" fmla="*/ 44971 w 449705"/>
                  <a:gd name="connsiteY3" fmla="*/ 2008682 h 2263515"/>
                  <a:gd name="connsiteX4" fmla="*/ 14990 w 449705"/>
                  <a:gd name="connsiteY4" fmla="*/ 1993692 h 2263515"/>
                  <a:gd name="connsiteX5" fmla="*/ 14990 w 449705"/>
                  <a:gd name="connsiteY5" fmla="*/ 1738859 h 2263515"/>
                  <a:gd name="connsiteX6" fmla="*/ 44971 w 449705"/>
                  <a:gd name="connsiteY6" fmla="*/ 1723869 h 2263515"/>
                  <a:gd name="connsiteX7" fmla="*/ 44971 w 449705"/>
                  <a:gd name="connsiteY7" fmla="*/ 1618938 h 2263515"/>
                  <a:gd name="connsiteX8" fmla="*/ 29980 w 449705"/>
                  <a:gd name="connsiteY8" fmla="*/ 1603948 h 2263515"/>
                  <a:gd name="connsiteX9" fmla="*/ 14990 w 449705"/>
                  <a:gd name="connsiteY9" fmla="*/ 1319135 h 2263515"/>
                  <a:gd name="connsiteX10" fmla="*/ 74951 w 449705"/>
                  <a:gd name="connsiteY10" fmla="*/ 1289155 h 2263515"/>
                  <a:gd name="connsiteX11" fmla="*/ 59961 w 449705"/>
                  <a:gd name="connsiteY11" fmla="*/ 1199214 h 2263515"/>
                  <a:gd name="connsiteX12" fmla="*/ 44971 w 449705"/>
                  <a:gd name="connsiteY12" fmla="*/ 1184223 h 2263515"/>
                  <a:gd name="connsiteX13" fmla="*/ 44971 w 449705"/>
                  <a:gd name="connsiteY13" fmla="*/ 869430 h 2263515"/>
                  <a:gd name="connsiteX14" fmla="*/ 104931 w 449705"/>
                  <a:gd name="connsiteY14" fmla="*/ 839450 h 2263515"/>
                  <a:gd name="connsiteX15" fmla="*/ 119921 w 449705"/>
                  <a:gd name="connsiteY15" fmla="*/ 224853 h 2263515"/>
                  <a:gd name="connsiteX16" fmla="*/ 254833 w 449705"/>
                  <a:gd name="connsiteY16" fmla="*/ 239843 h 2263515"/>
                  <a:gd name="connsiteX17" fmla="*/ 254833 w 449705"/>
                  <a:gd name="connsiteY17" fmla="*/ 89941 h 2263515"/>
                  <a:gd name="connsiteX18" fmla="*/ 449705 w 449705"/>
                  <a:gd name="connsiteY18" fmla="*/ 0 h 2263515"/>
                  <a:gd name="connsiteX19" fmla="*/ 449705 w 449705"/>
                  <a:gd name="connsiteY19" fmla="*/ 0 h 2263515"/>
                  <a:gd name="connsiteX20" fmla="*/ 449705 w 449705"/>
                  <a:gd name="connsiteY20" fmla="*/ 0 h 2263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9705" h="2263515">
                    <a:moveTo>
                      <a:pt x="14990" y="2263515"/>
                    </a:moveTo>
                    <a:lnTo>
                      <a:pt x="0" y="2158584"/>
                    </a:lnTo>
                    <a:lnTo>
                      <a:pt x="44971" y="2143594"/>
                    </a:lnTo>
                    <a:lnTo>
                      <a:pt x="44971" y="2008682"/>
                    </a:lnTo>
                    <a:lnTo>
                      <a:pt x="14990" y="1993692"/>
                    </a:lnTo>
                    <a:lnTo>
                      <a:pt x="14990" y="1738859"/>
                    </a:lnTo>
                    <a:lnTo>
                      <a:pt x="44971" y="1723869"/>
                    </a:lnTo>
                    <a:lnTo>
                      <a:pt x="44971" y="1618938"/>
                    </a:lnTo>
                    <a:lnTo>
                      <a:pt x="29980" y="1603948"/>
                    </a:lnTo>
                    <a:lnTo>
                      <a:pt x="14990" y="1319135"/>
                    </a:lnTo>
                    <a:lnTo>
                      <a:pt x="74951" y="1289155"/>
                    </a:lnTo>
                    <a:lnTo>
                      <a:pt x="59961" y="1199214"/>
                    </a:lnTo>
                    <a:lnTo>
                      <a:pt x="44971" y="1184223"/>
                    </a:lnTo>
                    <a:lnTo>
                      <a:pt x="44971" y="869430"/>
                    </a:lnTo>
                    <a:lnTo>
                      <a:pt x="104931" y="839450"/>
                    </a:lnTo>
                    <a:lnTo>
                      <a:pt x="119921" y="224853"/>
                    </a:lnTo>
                    <a:lnTo>
                      <a:pt x="254833" y="239843"/>
                    </a:lnTo>
                    <a:lnTo>
                      <a:pt x="254833" y="89941"/>
                    </a:lnTo>
                    <a:lnTo>
                      <a:pt x="449705" y="0"/>
                    </a:lnTo>
                    <a:lnTo>
                      <a:pt x="449705" y="0"/>
                    </a:lnTo>
                    <a:lnTo>
                      <a:pt x="449705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3" name="任意多边形 482"/>
              <p:cNvSpPr/>
              <p:nvPr/>
            </p:nvSpPr>
            <p:spPr>
              <a:xfrm>
                <a:off x="527742" y="1073136"/>
                <a:ext cx="582394" cy="104704"/>
              </a:xfrm>
              <a:custGeom>
                <a:avLst/>
                <a:gdLst>
                  <a:gd name="connsiteX0" fmla="*/ 0 w 449704"/>
                  <a:gd name="connsiteY0" fmla="*/ 0 h 104932"/>
                  <a:gd name="connsiteX1" fmla="*/ 329783 w 449704"/>
                  <a:gd name="connsiteY1" fmla="*/ 29981 h 104932"/>
                  <a:gd name="connsiteX2" fmla="*/ 449704 w 449704"/>
                  <a:gd name="connsiteY2" fmla="*/ 104932 h 104932"/>
                  <a:gd name="connsiteX3" fmla="*/ 434714 w 449704"/>
                  <a:gd name="connsiteY3" fmla="*/ 89941 h 10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9704" h="104932">
                    <a:moveTo>
                      <a:pt x="0" y="0"/>
                    </a:moveTo>
                    <a:lnTo>
                      <a:pt x="329783" y="29981"/>
                    </a:lnTo>
                    <a:lnTo>
                      <a:pt x="449704" y="104932"/>
                    </a:lnTo>
                    <a:lnTo>
                      <a:pt x="434714" y="8994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4" name="任意多边形 483"/>
              <p:cNvSpPr/>
              <p:nvPr/>
            </p:nvSpPr>
            <p:spPr>
              <a:xfrm>
                <a:off x="1078654" y="1177841"/>
                <a:ext cx="157404" cy="1164830"/>
              </a:xfrm>
              <a:custGeom>
                <a:avLst/>
                <a:gdLst>
                  <a:gd name="connsiteX0" fmla="*/ 149902 w 149902"/>
                  <a:gd name="connsiteY0" fmla="*/ 1334124 h 1334124"/>
                  <a:gd name="connsiteX1" fmla="*/ 134912 w 149902"/>
                  <a:gd name="connsiteY1" fmla="*/ 1274164 h 1334124"/>
                  <a:gd name="connsiteX2" fmla="*/ 89941 w 149902"/>
                  <a:gd name="connsiteY2" fmla="*/ 1229193 h 1334124"/>
                  <a:gd name="connsiteX3" fmla="*/ 89941 w 149902"/>
                  <a:gd name="connsiteY3" fmla="*/ 1169233 h 1334124"/>
                  <a:gd name="connsiteX4" fmla="*/ 134912 w 149902"/>
                  <a:gd name="connsiteY4" fmla="*/ 1154242 h 1334124"/>
                  <a:gd name="connsiteX5" fmla="*/ 149902 w 149902"/>
                  <a:gd name="connsiteY5" fmla="*/ 854439 h 1334124"/>
                  <a:gd name="connsiteX6" fmla="*/ 74951 w 149902"/>
                  <a:gd name="connsiteY6" fmla="*/ 764498 h 1334124"/>
                  <a:gd name="connsiteX7" fmla="*/ 104931 w 149902"/>
                  <a:gd name="connsiteY7" fmla="*/ 254833 h 1334124"/>
                  <a:gd name="connsiteX8" fmla="*/ 0 w 149902"/>
                  <a:gd name="connsiteY8" fmla="*/ 149901 h 1334124"/>
                  <a:gd name="connsiteX9" fmla="*/ 14990 w 149902"/>
                  <a:gd name="connsiteY9" fmla="*/ 0 h 1334124"/>
                  <a:gd name="connsiteX10" fmla="*/ 14990 w 149902"/>
                  <a:gd name="connsiteY10" fmla="*/ 0 h 1334124"/>
                  <a:gd name="connsiteX11" fmla="*/ 14990 w 149902"/>
                  <a:gd name="connsiteY11" fmla="*/ 0 h 1334124"/>
                  <a:gd name="connsiteX12" fmla="*/ 14990 w 149902"/>
                  <a:gd name="connsiteY12" fmla="*/ 0 h 133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902" h="1334124">
                    <a:moveTo>
                      <a:pt x="149902" y="1334124"/>
                    </a:moveTo>
                    <a:lnTo>
                      <a:pt x="134912" y="1274164"/>
                    </a:lnTo>
                    <a:lnTo>
                      <a:pt x="89941" y="1229193"/>
                    </a:lnTo>
                    <a:lnTo>
                      <a:pt x="89941" y="1169233"/>
                    </a:lnTo>
                    <a:lnTo>
                      <a:pt x="134912" y="1154242"/>
                    </a:lnTo>
                    <a:lnTo>
                      <a:pt x="149902" y="854439"/>
                    </a:lnTo>
                    <a:lnTo>
                      <a:pt x="74951" y="764498"/>
                    </a:lnTo>
                    <a:lnTo>
                      <a:pt x="104931" y="254833"/>
                    </a:lnTo>
                    <a:lnTo>
                      <a:pt x="0" y="149901"/>
                    </a:lnTo>
                    <a:lnTo>
                      <a:pt x="14990" y="0"/>
                    </a:lnTo>
                    <a:lnTo>
                      <a:pt x="14990" y="0"/>
                    </a:lnTo>
                    <a:lnTo>
                      <a:pt x="14990" y="0"/>
                    </a:lnTo>
                    <a:lnTo>
                      <a:pt x="1499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5" name="任意多边形 484"/>
              <p:cNvSpPr/>
              <p:nvPr/>
            </p:nvSpPr>
            <p:spPr>
              <a:xfrm>
                <a:off x="244416" y="1282544"/>
                <a:ext cx="944421" cy="130880"/>
              </a:xfrm>
              <a:custGeom>
                <a:avLst/>
                <a:gdLst>
                  <a:gd name="connsiteX0" fmla="*/ 0 w 899409"/>
                  <a:gd name="connsiteY0" fmla="*/ 0 h 149902"/>
                  <a:gd name="connsiteX1" fmla="*/ 674557 w 899409"/>
                  <a:gd name="connsiteY1" fmla="*/ 29980 h 149902"/>
                  <a:gd name="connsiteX2" fmla="*/ 899409 w 899409"/>
                  <a:gd name="connsiteY2" fmla="*/ 149902 h 14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9409" h="149902">
                    <a:moveTo>
                      <a:pt x="0" y="0"/>
                    </a:moveTo>
                    <a:lnTo>
                      <a:pt x="674557" y="29980"/>
                    </a:lnTo>
                    <a:lnTo>
                      <a:pt x="899409" y="149902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486" name="直接连接符 485"/>
              <p:cNvCxnSpPr>
                <a:endCxn id="482" idx="18"/>
              </p:cNvCxnSpPr>
              <p:nvPr/>
            </p:nvCxnSpPr>
            <p:spPr>
              <a:xfrm flipH="1" flipV="1">
                <a:off x="574963" y="1073136"/>
                <a:ext cx="15740" cy="22249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直接连接符 486"/>
              <p:cNvCxnSpPr/>
              <p:nvPr/>
            </p:nvCxnSpPr>
            <p:spPr>
              <a:xfrm flipH="1" flipV="1">
                <a:off x="905511" y="1086224"/>
                <a:ext cx="15740" cy="22249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8" name="任意多边形 487"/>
              <p:cNvSpPr/>
              <p:nvPr/>
            </p:nvSpPr>
            <p:spPr>
              <a:xfrm>
                <a:off x="149973" y="1845328"/>
                <a:ext cx="1086085" cy="52352"/>
              </a:xfrm>
              <a:custGeom>
                <a:avLst/>
                <a:gdLst>
                  <a:gd name="connsiteX0" fmla="*/ 0 w 1034321"/>
                  <a:gd name="connsiteY0" fmla="*/ 14990 h 59961"/>
                  <a:gd name="connsiteX1" fmla="*/ 794478 w 1034321"/>
                  <a:gd name="connsiteY1" fmla="*/ 0 h 59961"/>
                  <a:gd name="connsiteX2" fmla="*/ 1034321 w 1034321"/>
                  <a:gd name="connsiteY2" fmla="*/ 59961 h 59961"/>
                  <a:gd name="connsiteX3" fmla="*/ 1034321 w 1034321"/>
                  <a:gd name="connsiteY3" fmla="*/ 59961 h 5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4321" h="59961">
                    <a:moveTo>
                      <a:pt x="0" y="14990"/>
                    </a:moveTo>
                    <a:lnTo>
                      <a:pt x="794478" y="0"/>
                    </a:lnTo>
                    <a:lnTo>
                      <a:pt x="1034321" y="59961"/>
                    </a:lnTo>
                    <a:lnTo>
                      <a:pt x="1034321" y="5996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9" name="任意多边形 488"/>
              <p:cNvSpPr/>
              <p:nvPr/>
            </p:nvSpPr>
            <p:spPr>
              <a:xfrm>
                <a:off x="936992" y="1308720"/>
                <a:ext cx="47221" cy="523520"/>
              </a:xfrm>
              <a:custGeom>
                <a:avLst/>
                <a:gdLst>
                  <a:gd name="connsiteX0" fmla="*/ 0 w 44970"/>
                  <a:gd name="connsiteY0" fmla="*/ 0 h 599607"/>
                  <a:gd name="connsiteX1" fmla="*/ 14990 w 44970"/>
                  <a:gd name="connsiteY1" fmla="*/ 539646 h 599607"/>
                  <a:gd name="connsiteX2" fmla="*/ 44970 w 44970"/>
                  <a:gd name="connsiteY2" fmla="*/ 599607 h 599607"/>
                  <a:gd name="connsiteX3" fmla="*/ 44970 w 44970"/>
                  <a:gd name="connsiteY3" fmla="*/ 599607 h 59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970" h="599607">
                    <a:moveTo>
                      <a:pt x="0" y="0"/>
                    </a:moveTo>
                    <a:lnTo>
                      <a:pt x="14990" y="539646"/>
                    </a:lnTo>
                    <a:lnTo>
                      <a:pt x="44970" y="599607"/>
                    </a:lnTo>
                    <a:lnTo>
                      <a:pt x="44970" y="599607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0" name="任意多边形 489"/>
              <p:cNvSpPr/>
              <p:nvPr/>
            </p:nvSpPr>
            <p:spPr>
              <a:xfrm>
                <a:off x="165714" y="2093999"/>
                <a:ext cx="1054605" cy="65440"/>
              </a:xfrm>
              <a:custGeom>
                <a:avLst/>
                <a:gdLst>
                  <a:gd name="connsiteX0" fmla="*/ 0 w 1004341"/>
                  <a:gd name="connsiteY0" fmla="*/ 14990 h 74951"/>
                  <a:gd name="connsiteX1" fmla="*/ 779488 w 1004341"/>
                  <a:gd name="connsiteY1" fmla="*/ 0 h 74951"/>
                  <a:gd name="connsiteX2" fmla="*/ 1004341 w 1004341"/>
                  <a:gd name="connsiteY2" fmla="*/ 74951 h 74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341" h="74951">
                    <a:moveTo>
                      <a:pt x="0" y="14990"/>
                    </a:moveTo>
                    <a:lnTo>
                      <a:pt x="779488" y="0"/>
                    </a:lnTo>
                    <a:lnTo>
                      <a:pt x="1004341" y="7495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1" name="任意多边形 490"/>
              <p:cNvSpPr/>
              <p:nvPr/>
            </p:nvSpPr>
            <p:spPr>
              <a:xfrm>
                <a:off x="149973" y="2826926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2" name="任意多边形 491"/>
              <p:cNvSpPr/>
              <p:nvPr/>
            </p:nvSpPr>
            <p:spPr>
              <a:xfrm>
                <a:off x="149973" y="2565167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3" name="任意多边形 492"/>
              <p:cNvSpPr/>
              <p:nvPr/>
            </p:nvSpPr>
            <p:spPr>
              <a:xfrm>
                <a:off x="149973" y="2224879"/>
                <a:ext cx="1023123" cy="13088"/>
              </a:xfrm>
              <a:custGeom>
                <a:avLst/>
                <a:gdLst>
                  <a:gd name="connsiteX0" fmla="*/ 0 w 974360"/>
                  <a:gd name="connsiteY0" fmla="*/ 14990 h 14990"/>
                  <a:gd name="connsiteX1" fmla="*/ 794478 w 974360"/>
                  <a:gd name="connsiteY1" fmla="*/ 0 h 14990"/>
                  <a:gd name="connsiteX2" fmla="*/ 974360 w 974360"/>
                  <a:gd name="connsiteY2" fmla="*/ 14990 h 1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4360" h="14990">
                    <a:moveTo>
                      <a:pt x="0" y="14990"/>
                    </a:moveTo>
                    <a:lnTo>
                      <a:pt x="794478" y="0"/>
                    </a:lnTo>
                    <a:lnTo>
                      <a:pt x="974360" y="1499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4" name="任意多边形 493"/>
              <p:cNvSpPr/>
              <p:nvPr/>
            </p:nvSpPr>
            <p:spPr>
              <a:xfrm>
                <a:off x="952732" y="1845328"/>
                <a:ext cx="15740" cy="1151743"/>
              </a:xfrm>
              <a:custGeom>
                <a:avLst/>
                <a:gdLst>
                  <a:gd name="connsiteX0" fmla="*/ 14990 w 14990"/>
                  <a:gd name="connsiteY0" fmla="*/ 0 h 1319135"/>
                  <a:gd name="connsiteX1" fmla="*/ 0 w 14990"/>
                  <a:gd name="connsiteY1" fmla="*/ 284813 h 1319135"/>
                  <a:gd name="connsiteX2" fmla="*/ 0 w 14990"/>
                  <a:gd name="connsiteY2" fmla="*/ 1319135 h 131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990" h="1319135">
                    <a:moveTo>
                      <a:pt x="14990" y="0"/>
                    </a:moveTo>
                    <a:lnTo>
                      <a:pt x="0" y="284813"/>
                    </a:lnTo>
                    <a:lnTo>
                      <a:pt x="0" y="1319135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5" name="任意多边形 494"/>
              <p:cNvSpPr/>
              <p:nvPr/>
            </p:nvSpPr>
            <p:spPr>
              <a:xfrm>
                <a:off x="181455" y="2460463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6" name="任意多边形 495"/>
              <p:cNvSpPr/>
              <p:nvPr/>
            </p:nvSpPr>
            <p:spPr>
              <a:xfrm flipH="1">
                <a:off x="8397928" y="955343"/>
                <a:ext cx="472211" cy="1976286"/>
              </a:xfrm>
              <a:custGeom>
                <a:avLst/>
                <a:gdLst>
                  <a:gd name="connsiteX0" fmla="*/ 14990 w 449705"/>
                  <a:gd name="connsiteY0" fmla="*/ 2263515 h 2263515"/>
                  <a:gd name="connsiteX1" fmla="*/ 0 w 449705"/>
                  <a:gd name="connsiteY1" fmla="*/ 2158584 h 2263515"/>
                  <a:gd name="connsiteX2" fmla="*/ 44971 w 449705"/>
                  <a:gd name="connsiteY2" fmla="*/ 2143594 h 2263515"/>
                  <a:gd name="connsiteX3" fmla="*/ 44971 w 449705"/>
                  <a:gd name="connsiteY3" fmla="*/ 2008682 h 2263515"/>
                  <a:gd name="connsiteX4" fmla="*/ 14990 w 449705"/>
                  <a:gd name="connsiteY4" fmla="*/ 1993692 h 2263515"/>
                  <a:gd name="connsiteX5" fmla="*/ 14990 w 449705"/>
                  <a:gd name="connsiteY5" fmla="*/ 1738859 h 2263515"/>
                  <a:gd name="connsiteX6" fmla="*/ 44971 w 449705"/>
                  <a:gd name="connsiteY6" fmla="*/ 1723869 h 2263515"/>
                  <a:gd name="connsiteX7" fmla="*/ 44971 w 449705"/>
                  <a:gd name="connsiteY7" fmla="*/ 1618938 h 2263515"/>
                  <a:gd name="connsiteX8" fmla="*/ 29980 w 449705"/>
                  <a:gd name="connsiteY8" fmla="*/ 1603948 h 2263515"/>
                  <a:gd name="connsiteX9" fmla="*/ 14990 w 449705"/>
                  <a:gd name="connsiteY9" fmla="*/ 1319135 h 2263515"/>
                  <a:gd name="connsiteX10" fmla="*/ 74951 w 449705"/>
                  <a:gd name="connsiteY10" fmla="*/ 1289155 h 2263515"/>
                  <a:gd name="connsiteX11" fmla="*/ 59961 w 449705"/>
                  <a:gd name="connsiteY11" fmla="*/ 1199214 h 2263515"/>
                  <a:gd name="connsiteX12" fmla="*/ 44971 w 449705"/>
                  <a:gd name="connsiteY12" fmla="*/ 1184223 h 2263515"/>
                  <a:gd name="connsiteX13" fmla="*/ 44971 w 449705"/>
                  <a:gd name="connsiteY13" fmla="*/ 869430 h 2263515"/>
                  <a:gd name="connsiteX14" fmla="*/ 104931 w 449705"/>
                  <a:gd name="connsiteY14" fmla="*/ 839450 h 2263515"/>
                  <a:gd name="connsiteX15" fmla="*/ 119921 w 449705"/>
                  <a:gd name="connsiteY15" fmla="*/ 224853 h 2263515"/>
                  <a:gd name="connsiteX16" fmla="*/ 254833 w 449705"/>
                  <a:gd name="connsiteY16" fmla="*/ 239843 h 2263515"/>
                  <a:gd name="connsiteX17" fmla="*/ 254833 w 449705"/>
                  <a:gd name="connsiteY17" fmla="*/ 89941 h 2263515"/>
                  <a:gd name="connsiteX18" fmla="*/ 449705 w 449705"/>
                  <a:gd name="connsiteY18" fmla="*/ 0 h 2263515"/>
                  <a:gd name="connsiteX19" fmla="*/ 449705 w 449705"/>
                  <a:gd name="connsiteY19" fmla="*/ 0 h 2263515"/>
                  <a:gd name="connsiteX20" fmla="*/ 449705 w 449705"/>
                  <a:gd name="connsiteY20" fmla="*/ 0 h 2263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9705" h="2263515">
                    <a:moveTo>
                      <a:pt x="14990" y="2263515"/>
                    </a:moveTo>
                    <a:lnTo>
                      <a:pt x="0" y="2158584"/>
                    </a:lnTo>
                    <a:lnTo>
                      <a:pt x="44971" y="2143594"/>
                    </a:lnTo>
                    <a:lnTo>
                      <a:pt x="44971" y="2008682"/>
                    </a:lnTo>
                    <a:lnTo>
                      <a:pt x="14990" y="1993692"/>
                    </a:lnTo>
                    <a:lnTo>
                      <a:pt x="14990" y="1738859"/>
                    </a:lnTo>
                    <a:lnTo>
                      <a:pt x="44971" y="1723869"/>
                    </a:lnTo>
                    <a:lnTo>
                      <a:pt x="44971" y="1618938"/>
                    </a:lnTo>
                    <a:lnTo>
                      <a:pt x="29980" y="1603948"/>
                    </a:lnTo>
                    <a:lnTo>
                      <a:pt x="14990" y="1319135"/>
                    </a:lnTo>
                    <a:lnTo>
                      <a:pt x="74951" y="1289155"/>
                    </a:lnTo>
                    <a:lnTo>
                      <a:pt x="59961" y="1199214"/>
                    </a:lnTo>
                    <a:lnTo>
                      <a:pt x="44971" y="1184223"/>
                    </a:lnTo>
                    <a:lnTo>
                      <a:pt x="44971" y="869430"/>
                    </a:lnTo>
                    <a:lnTo>
                      <a:pt x="104931" y="839450"/>
                    </a:lnTo>
                    <a:lnTo>
                      <a:pt x="119921" y="224853"/>
                    </a:lnTo>
                    <a:lnTo>
                      <a:pt x="254833" y="239843"/>
                    </a:lnTo>
                    <a:lnTo>
                      <a:pt x="254833" y="89941"/>
                    </a:lnTo>
                    <a:lnTo>
                      <a:pt x="449705" y="0"/>
                    </a:lnTo>
                    <a:lnTo>
                      <a:pt x="449705" y="0"/>
                    </a:lnTo>
                    <a:lnTo>
                      <a:pt x="449705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7" name="任意多边形 496"/>
              <p:cNvSpPr/>
              <p:nvPr/>
            </p:nvSpPr>
            <p:spPr>
              <a:xfrm flipH="1">
                <a:off x="7862755" y="955343"/>
                <a:ext cx="582394" cy="104704"/>
              </a:xfrm>
              <a:custGeom>
                <a:avLst/>
                <a:gdLst>
                  <a:gd name="connsiteX0" fmla="*/ 0 w 449704"/>
                  <a:gd name="connsiteY0" fmla="*/ 0 h 104932"/>
                  <a:gd name="connsiteX1" fmla="*/ 329783 w 449704"/>
                  <a:gd name="connsiteY1" fmla="*/ 29981 h 104932"/>
                  <a:gd name="connsiteX2" fmla="*/ 449704 w 449704"/>
                  <a:gd name="connsiteY2" fmla="*/ 104932 h 104932"/>
                  <a:gd name="connsiteX3" fmla="*/ 434714 w 449704"/>
                  <a:gd name="connsiteY3" fmla="*/ 89941 h 10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9704" h="104932">
                    <a:moveTo>
                      <a:pt x="0" y="0"/>
                    </a:moveTo>
                    <a:lnTo>
                      <a:pt x="329783" y="29981"/>
                    </a:lnTo>
                    <a:lnTo>
                      <a:pt x="449704" y="104932"/>
                    </a:lnTo>
                    <a:lnTo>
                      <a:pt x="434714" y="8994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8" name="任意多边形 497"/>
              <p:cNvSpPr/>
              <p:nvPr/>
            </p:nvSpPr>
            <p:spPr>
              <a:xfrm flipH="1">
                <a:off x="7736832" y="1060047"/>
                <a:ext cx="157404" cy="1164830"/>
              </a:xfrm>
              <a:custGeom>
                <a:avLst/>
                <a:gdLst>
                  <a:gd name="connsiteX0" fmla="*/ 149902 w 149902"/>
                  <a:gd name="connsiteY0" fmla="*/ 1334124 h 1334124"/>
                  <a:gd name="connsiteX1" fmla="*/ 134912 w 149902"/>
                  <a:gd name="connsiteY1" fmla="*/ 1274164 h 1334124"/>
                  <a:gd name="connsiteX2" fmla="*/ 89941 w 149902"/>
                  <a:gd name="connsiteY2" fmla="*/ 1229193 h 1334124"/>
                  <a:gd name="connsiteX3" fmla="*/ 89941 w 149902"/>
                  <a:gd name="connsiteY3" fmla="*/ 1169233 h 1334124"/>
                  <a:gd name="connsiteX4" fmla="*/ 134912 w 149902"/>
                  <a:gd name="connsiteY4" fmla="*/ 1154242 h 1334124"/>
                  <a:gd name="connsiteX5" fmla="*/ 149902 w 149902"/>
                  <a:gd name="connsiteY5" fmla="*/ 854439 h 1334124"/>
                  <a:gd name="connsiteX6" fmla="*/ 74951 w 149902"/>
                  <a:gd name="connsiteY6" fmla="*/ 764498 h 1334124"/>
                  <a:gd name="connsiteX7" fmla="*/ 104931 w 149902"/>
                  <a:gd name="connsiteY7" fmla="*/ 254833 h 1334124"/>
                  <a:gd name="connsiteX8" fmla="*/ 0 w 149902"/>
                  <a:gd name="connsiteY8" fmla="*/ 149901 h 1334124"/>
                  <a:gd name="connsiteX9" fmla="*/ 14990 w 149902"/>
                  <a:gd name="connsiteY9" fmla="*/ 0 h 1334124"/>
                  <a:gd name="connsiteX10" fmla="*/ 14990 w 149902"/>
                  <a:gd name="connsiteY10" fmla="*/ 0 h 1334124"/>
                  <a:gd name="connsiteX11" fmla="*/ 14990 w 149902"/>
                  <a:gd name="connsiteY11" fmla="*/ 0 h 1334124"/>
                  <a:gd name="connsiteX12" fmla="*/ 14990 w 149902"/>
                  <a:gd name="connsiteY12" fmla="*/ 0 h 133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902" h="1334124">
                    <a:moveTo>
                      <a:pt x="149902" y="1334124"/>
                    </a:moveTo>
                    <a:lnTo>
                      <a:pt x="134912" y="1274164"/>
                    </a:lnTo>
                    <a:lnTo>
                      <a:pt x="89941" y="1229193"/>
                    </a:lnTo>
                    <a:lnTo>
                      <a:pt x="89941" y="1169233"/>
                    </a:lnTo>
                    <a:lnTo>
                      <a:pt x="134912" y="1154242"/>
                    </a:lnTo>
                    <a:lnTo>
                      <a:pt x="149902" y="854439"/>
                    </a:lnTo>
                    <a:lnTo>
                      <a:pt x="74951" y="764498"/>
                    </a:lnTo>
                    <a:lnTo>
                      <a:pt x="104931" y="254833"/>
                    </a:lnTo>
                    <a:lnTo>
                      <a:pt x="0" y="149901"/>
                    </a:lnTo>
                    <a:lnTo>
                      <a:pt x="14990" y="0"/>
                    </a:lnTo>
                    <a:lnTo>
                      <a:pt x="14990" y="0"/>
                    </a:lnTo>
                    <a:lnTo>
                      <a:pt x="14990" y="0"/>
                    </a:lnTo>
                    <a:lnTo>
                      <a:pt x="1499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9" name="任意多边形 498"/>
              <p:cNvSpPr/>
              <p:nvPr/>
            </p:nvSpPr>
            <p:spPr>
              <a:xfrm flipH="1">
                <a:off x="7784054" y="1164751"/>
                <a:ext cx="944421" cy="130880"/>
              </a:xfrm>
              <a:custGeom>
                <a:avLst/>
                <a:gdLst>
                  <a:gd name="connsiteX0" fmla="*/ 0 w 899409"/>
                  <a:gd name="connsiteY0" fmla="*/ 0 h 149902"/>
                  <a:gd name="connsiteX1" fmla="*/ 674557 w 899409"/>
                  <a:gd name="connsiteY1" fmla="*/ 29980 h 149902"/>
                  <a:gd name="connsiteX2" fmla="*/ 899409 w 899409"/>
                  <a:gd name="connsiteY2" fmla="*/ 149902 h 14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9409" h="149902">
                    <a:moveTo>
                      <a:pt x="0" y="0"/>
                    </a:moveTo>
                    <a:lnTo>
                      <a:pt x="674557" y="29980"/>
                    </a:lnTo>
                    <a:lnTo>
                      <a:pt x="899409" y="149902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500" name="直接连接符 499"/>
              <p:cNvCxnSpPr>
                <a:endCxn id="496" idx="18"/>
              </p:cNvCxnSpPr>
              <p:nvPr/>
            </p:nvCxnSpPr>
            <p:spPr>
              <a:xfrm flipV="1">
                <a:off x="8382188" y="955343"/>
                <a:ext cx="15740" cy="22249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1" name="直接连接符 500"/>
              <p:cNvCxnSpPr/>
              <p:nvPr/>
            </p:nvCxnSpPr>
            <p:spPr>
              <a:xfrm flipV="1">
                <a:off x="8051639" y="968431"/>
                <a:ext cx="15740" cy="22249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2" name="任意多边形 501"/>
              <p:cNvSpPr/>
              <p:nvPr/>
            </p:nvSpPr>
            <p:spPr>
              <a:xfrm flipH="1">
                <a:off x="7736832" y="1727534"/>
                <a:ext cx="1086085" cy="52352"/>
              </a:xfrm>
              <a:custGeom>
                <a:avLst/>
                <a:gdLst>
                  <a:gd name="connsiteX0" fmla="*/ 0 w 1034321"/>
                  <a:gd name="connsiteY0" fmla="*/ 14990 h 59961"/>
                  <a:gd name="connsiteX1" fmla="*/ 794478 w 1034321"/>
                  <a:gd name="connsiteY1" fmla="*/ 0 h 59961"/>
                  <a:gd name="connsiteX2" fmla="*/ 1034321 w 1034321"/>
                  <a:gd name="connsiteY2" fmla="*/ 59961 h 59961"/>
                  <a:gd name="connsiteX3" fmla="*/ 1034321 w 1034321"/>
                  <a:gd name="connsiteY3" fmla="*/ 59961 h 5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4321" h="59961">
                    <a:moveTo>
                      <a:pt x="0" y="14990"/>
                    </a:moveTo>
                    <a:lnTo>
                      <a:pt x="794478" y="0"/>
                    </a:lnTo>
                    <a:lnTo>
                      <a:pt x="1034321" y="59961"/>
                    </a:lnTo>
                    <a:lnTo>
                      <a:pt x="1034321" y="5996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3" name="任意多边形 502"/>
              <p:cNvSpPr/>
              <p:nvPr/>
            </p:nvSpPr>
            <p:spPr>
              <a:xfrm flipH="1">
                <a:off x="7988679" y="1190927"/>
                <a:ext cx="47221" cy="523520"/>
              </a:xfrm>
              <a:custGeom>
                <a:avLst/>
                <a:gdLst>
                  <a:gd name="connsiteX0" fmla="*/ 0 w 44970"/>
                  <a:gd name="connsiteY0" fmla="*/ 0 h 599607"/>
                  <a:gd name="connsiteX1" fmla="*/ 14990 w 44970"/>
                  <a:gd name="connsiteY1" fmla="*/ 539646 h 599607"/>
                  <a:gd name="connsiteX2" fmla="*/ 44970 w 44970"/>
                  <a:gd name="connsiteY2" fmla="*/ 599607 h 599607"/>
                  <a:gd name="connsiteX3" fmla="*/ 44970 w 44970"/>
                  <a:gd name="connsiteY3" fmla="*/ 599607 h 59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970" h="599607">
                    <a:moveTo>
                      <a:pt x="0" y="0"/>
                    </a:moveTo>
                    <a:lnTo>
                      <a:pt x="14990" y="539646"/>
                    </a:lnTo>
                    <a:lnTo>
                      <a:pt x="44970" y="599607"/>
                    </a:lnTo>
                    <a:lnTo>
                      <a:pt x="44970" y="599607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4" name="任意多边形 503"/>
              <p:cNvSpPr/>
              <p:nvPr/>
            </p:nvSpPr>
            <p:spPr>
              <a:xfrm flipH="1">
                <a:off x="7752573" y="1976206"/>
                <a:ext cx="1054605" cy="65440"/>
              </a:xfrm>
              <a:custGeom>
                <a:avLst/>
                <a:gdLst>
                  <a:gd name="connsiteX0" fmla="*/ 0 w 1004341"/>
                  <a:gd name="connsiteY0" fmla="*/ 14990 h 74951"/>
                  <a:gd name="connsiteX1" fmla="*/ 779488 w 1004341"/>
                  <a:gd name="connsiteY1" fmla="*/ 0 h 74951"/>
                  <a:gd name="connsiteX2" fmla="*/ 1004341 w 1004341"/>
                  <a:gd name="connsiteY2" fmla="*/ 74951 h 74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341" h="74951">
                    <a:moveTo>
                      <a:pt x="0" y="14990"/>
                    </a:moveTo>
                    <a:lnTo>
                      <a:pt x="779488" y="0"/>
                    </a:lnTo>
                    <a:lnTo>
                      <a:pt x="1004341" y="7495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5" name="任意多边形 504"/>
              <p:cNvSpPr/>
              <p:nvPr/>
            </p:nvSpPr>
            <p:spPr>
              <a:xfrm flipH="1">
                <a:off x="7831275" y="2709133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6" name="任意多边形 505"/>
              <p:cNvSpPr/>
              <p:nvPr/>
            </p:nvSpPr>
            <p:spPr>
              <a:xfrm flipH="1">
                <a:off x="7831275" y="2447373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7" name="任意多边形 506"/>
              <p:cNvSpPr/>
              <p:nvPr/>
            </p:nvSpPr>
            <p:spPr>
              <a:xfrm flipH="1">
                <a:off x="7799794" y="2107086"/>
                <a:ext cx="1023123" cy="13088"/>
              </a:xfrm>
              <a:custGeom>
                <a:avLst/>
                <a:gdLst>
                  <a:gd name="connsiteX0" fmla="*/ 0 w 974360"/>
                  <a:gd name="connsiteY0" fmla="*/ 14990 h 14990"/>
                  <a:gd name="connsiteX1" fmla="*/ 794478 w 974360"/>
                  <a:gd name="connsiteY1" fmla="*/ 0 h 14990"/>
                  <a:gd name="connsiteX2" fmla="*/ 974360 w 974360"/>
                  <a:gd name="connsiteY2" fmla="*/ 14990 h 1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4360" h="14990">
                    <a:moveTo>
                      <a:pt x="0" y="14990"/>
                    </a:moveTo>
                    <a:lnTo>
                      <a:pt x="794478" y="0"/>
                    </a:lnTo>
                    <a:lnTo>
                      <a:pt x="974360" y="1499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8" name="任意多边形 507"/>
              <p:cNvSpPr/>
              <p:nvPr/>
            </p:nvSpPr>
            <p:spPr>
              <a:xfrm flipH="1">
                <a:off x="8004419" y="1727534"/>
                <a:ext cx="15740" cy="1151743"/>
              </a:xfrm>
              <a:custGeom>
                <a:avLst/>
                <a:gdLst>
                  <a:gd name="connsiteX0" fmla="*/ 14990 w 14990"/>
                  <a:gd name="connsiteY0" fmla="*/ 0 h 1319135"/>
                  <a:gd name="connsiteX1" fmla="*/ 0 w 14990"/>
                  <a:gd name="connsiteY1" fmla="*/ 284813 h 1319135"/>
                  <a:gd name="connsiteX2" fmla="*/ 0 w 14990"/>
                  <a:gd name="connsiteY2" fmla="*/ 1319135 h 131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990" h="1319135">
                    <a:moveTo>
                      <a:pt x="14990" y="0"/>
                    </a:moveTo>
                    <a:lnTo>
                      <a:pt x="0" y="284813"/>
                    </a:lnTo>
                    <a:lnTo>
                      <a:pt x="0" y="1319135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9" name="任意多边形 508"/>
              <p:cNvSpPr/>
              <p:nvPr/>
            </p:nvSpPr>
            <p:spPr>
              <a:xfrm flipH="1">
                <a:off x="7799793" y="2342670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0" name="任意多边形 509"/>
              <p:cNvSpPr/>
              <p:nvPr/>
            </p:nvSpPr>
            <p:spPr>
              <a:xfrm>
                <a:off x="1173097" y="2224879"/>
                <a:ext cx="6705397" cy="143968"/>
              </a:xfrm>
              <a:custGeom>
                <a:avLst/>
                <a:gdLst>
                  <a:gd name="connsiteX0" fmla="*/ 0 w 6385810"/>
                  <a:gd name="connsiteY0" fmla="*/ 164892 h 164892"/>
                  <a:gd name="connsiteX1" fmla="*/ 2863122 w 6385810"/>
                  <a:gd name="connsiteY1" fmla="*/ 0 h 164892"/>
                  <a:gd name="connsiteX2" fmla="*/ 6385810 w 6385810"/>
                  <a:gd name="connsiteY2" fmla="*/ 44970 h 164892"/>
                  <a:gd name="connsiteX3" fmla="*/ 6385810 w 6385810"/>
                  <a:gd name="connsiteY3" fmla="*/ 44970 h 16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5810" h="164892">
                    <a:moveTo>
                      <a:pt x="0" y="164892"/>
                    </a:moveTo>
                    <a:cubicBezTo>
                      <a:pt x="899410" y="92439"/>
                      <a:pt x="2863122" y="0"/>
                      <a:pt x="2863122" y="0"/>
                    </a:cubicBezTo>
                    <a:lnTo>
                      <a:pt x="6385810" y="44970"/>
                    </a:lnTo>
                    <a:lnTo>
                      <a:pt x="6385810" y="4497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1" name="任意多边形 510"/>
              <p:cNvSpPr/>
              <p:nvPr/>
            </p:nvSpPr>
            <p:spPr>
              <a:xfrm>
                <a:off x="1157356" y="2630607"/>
                <a:ext cx="6705397" cy="143968"/>
              </a:xfrm>
              <a:custGeom>
                <a:avLst/>
                <a:gdLst>
                  <a:gd name="connsiteX0" fmla="*/ 0 w 6385810"/>
                  <a:gd name="connsiteY0" fmla="*/ 164892 h 164892"/>
                  <a:gd name="connsiteX1" fmla="*/ 2863122 w 6385810"/>
                  <a:gd name="connsiteY1" fmla="*/ 0 h 164892"/>
                  <a:gd name="connsiteX2" fmla="*/ 6385810 w 6385810"/>
                  <a:gd name="connsiteY2" fmla="*/ 44970 h 164892"/>
                  <a:gd name="connsiteX3" fmla="*/ 6385810 w 6385810"/>
                  <a:gd name="connsiteY3" fmla="*/ 44970 h 16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5810" h="164892">
                    <a:moveTo>
                      <a:pt x="0" y="164892"/>
                    </a:moveTo>
                    <a:cubicBezTo>
                      <a:pt x="899410" y="92439"/>
                      <a:pt x="2863122" y="0"/>
                      <a:pt x="2863122" y="0"/>
                    </a:cubicBezTo>
                    <a:lnTo>
                      <a:pt x="6385810" y="44970"/>
                    </a:lnTo>
                    <a:lnTo>
                      <a:pt x="6385810" y="44970"/>
                    </a:lnTo>
                  </a:path>
                </a:pathLst>
              </a:custGeom>
              <a:noFill/>
              <a:ln w="952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2" name="组合 511"/>
              <p:cNvGrpSpPr/>
              <p:nvPr/>
            </p:nvGrpSpPr>
            <p:grpSpPr>
              <a:xfrm>
                <a:off x="1168428" y="2251055"/>
                <a:ext cx="6662843" cy="971416"/>
                <a:chOff x="1299698" y="3402767"/>
                <a:chExt cx="6345285" cy="1112600"/>
              </a:xfrm>
            </p:grpSpPr>
            <p:cxnSp>
              <p:nvCxnSpPr>
                <p:cNvPr id="513" name="直接连接符 512"/>
                <p:cNvCxnSpPr/>
                <p:nvPr/>
              </p:nvCxnSpPr>
              <p:spPr>
                <a:xfrm flipH="1">
                  <a:off x="7625547" y="3417757"/>
                  <a:ext cx="19436" cy="886675"/>
                </a:xfrm>
                <a:prstGeom prst="line">
                  <a:avLst/>
                </a:prstGeom>
                <a:ln w="285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接连接符 513"/>
                <p:cNvCxnSpPr/>
                <p:nvPr/>
              </p:nvCxnSpPr>
              <p:spPr>
                <a:xfrm flipH="1">
                  <a:off x="1299698" y="3552668"/>
                  <a:ext cx="19436" cy="886675"/>
                </a:xfrm>
                <a:prstGeom prst="line">
                  <a:avLst/>
                </a:prstGeom>
                <a:ln w="285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接连接符 514"/>
                <p:cNvCxnSpPr/>
                <p:nvPr/>
              </p:nvCxnSpPr>
              <p:spPr>
                <a:xfrm flipH="1">
                  <a:off x="1539541" y="3507698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接连接符 515"/>
                <p:cNvCxnSpPr>
                  <a:endCxn id="15" idx="0"/>
                </p:cNvCxnSpPr>
                <p:nvPr/>
              </p:nvCxnSpPr>
              <p:spPr>
                <a:xfrm flipH="1">
                  <a:off x="1706656" y="3507698"/>
                  <a:ext cx="2223" cy="712104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接连接符 516"/>
                <p:cNvCxnSpPr/>
                <p:nvPr/>
              </p:nvCxnSpPr>
              <p:spPr>
                <a:xfrm flipH="1">
                  <a:off x="2483922" y="3507698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8" name="直接连接符 517"/>
                <p:cNvCxnSpPr/>
                <p:nvPr/>
              </p:nvCxnSpPr>
              <p:spPr>
                <a:xfrm flipH="1">
                  <a:off x="1899305" y="3507698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接连接符 518"/>
                <p:cNvCxnSpPr/>
                <p:nvPr/>
              </p:nvCxnSpPr>
              <p:spPr>
                <a:xfrm>
                  <a:off x="2068643" y="3507698"/>
                  <a:ext cx="14990" cy="83945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接连接符 519"/>
                <p:cNvCxnSpPr>
                  <a:endCxn id="27" idx="0"/>
                </p:cNvCxnSpPr>
                <p:nvPr/>
              </p:nvCxnSpPr>
              <p:spPr>
                <a:xfrm flipH="1">
                  <a:off x="2231310" y="3522688"/>
                  <a:ext cx="17215" cy="879928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接连接符 520"/>
                <p:cNvCxnSpPr>
                  <a:endCxn id="31" idx="0"/>
                </p:cNvCxnSpPr>
                <p:nvPr/>
              </p:nvCxnSpPr>
              <p:spPr>
                <a:xfrm>
                  <a:off x="2698231" y="3477717"/>
                  <a:ext cx="12765" cy="868649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接连接符 521"/>
                <p:cNvCxnSpPr/>
                <p:nvPr/>
              </p:nvCxnSpPr>
              <p:spPr>
                <a:xfrm flipH="1">
                  <a:off x="2923082" y="3462727"/>
                  <a:ext cx="14992" cy="92939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接连接符 522"/>
                <p:cNvCxnSpPr>
                  <a:endCxn id="35" idx="1"/>
                </p:cNvCxnSpPr>
                <p:nvPr/>
              </p:nvCxnSpPr>
              <p:spPr>
                <a:xfrm>
                  <a:off x="3192907" y="3462727"/>
                  <a:ext cx="14988" cy="105264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接连接符 523"/>
                <p:cNvCxnSpPr/>
                <p:nvPr/>
              </p:nvCxnSpPr>
              <p:spPr>
                <a:xfrm>
                  <a:off x="3462730" y="3447737"/>
                  <a:ext cx="14988" cy="88442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5" name="直接连接符 524"/>
                <p:cNvCxnSpPr/>
                <p:nvPr/>
              </p:nvCxnSpPr>
              <p:spPr>
                <a:xfrm>
                  <a:off x="3702572" y="3447737"/>
                  <a:ext cx="14989" cy="95937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6" name="直接连接符 525"/>
                <p:cNvCxnSpPr/>
                <p:nvPr/>
              </p:nvCxnSpPr>
              <p:spPr>
                <a:xfrm flipH="1">
                  <a:off x="3957403" y="3417757"/>
                  <a:ext cx="14992" cy="89941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7" name="直接连接符 526"/>
                <p:cNvCxnSpPr/>
                <p:nvPr/>
              </p:nvCxnSpPr>
              <p:spPr>
                <a:xfrm flipH="1">
                  <a:off x="4257207" y="3402767"/>
                  <a:ext cx="1" cy="95937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8" name="直接连接符 527"/>
                <p:cNvCxnSpPr/>
                <p:nvPr/>
              </p:nvCxnSpPr>
              <p:spPr>
                <a:xfrm>
                  <a:off x="4542022" y="3402767"/>
                  <a:ext cx="14988" cy="86943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直接连接符 528"/>
                <p:cNvCxnSpPr/>
                <p:nvPr/>
              </p:nvCxnSpPr>
              <p:spPr>
                <a:xfrm flipH="1">
                  <a:off x="4826833" y="3402767"/>
                  <a:ext cx="2" cy="86943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0" name="直接连接符 529"/>
                <p:cNvCxnSpPr/>
                <p:nvPr/>
              </p:nvCxnSpPr>
              <p:spPr>
                <a:xfrm flipH="1">
                  <a:off x="5081666" y="3417757"/>
                  <a:ext cx="1" cy="91440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1" name="直接连接符 530"/>
                <p:cNvCxnSpPr/>
                <p:nvPr/>
              </p:nvCxnSpPr>
              <p:spPr>
                <a:xfrm flipH="1">
                  <a:off x="5381469" y="3432747"/>
                  <a:ext cx="14992" cy="95937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2" name="直接连接符 531"/>
                <p:cNvCxnSpPr>
                  <a:endCxn id="67" idx="3"/>
                </p:cNvCxnSpPr>
                <p:nvPr/>
              </p:nvCxnSpPr>
              <p:spPr>
                <a:xfrm>
                  <a:off x="5621313" y="3417757"/>
                  <a:ext cx="10543" cy="1041363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接连接符 532"/>
                <p:cNvCxnSpPr/>
                <p:nvPr/>
              </p:nvCxnSpPr>
              <p:spPr>
                <a:xfrm>
                  <a:off x="5876145" y="3432747"/>
                  <a:ext cx="14989" cy="85444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接连接符 533"/>
                <p:cNvCxnSpPr>
                  <a:endCxn id="71" idx="0"/>
                </p:cNvCxnSpPr>
                <p:nvPr/>
              </p:nvCxnSpPr>
              <p:spPr>
                <a:xfrm flipH="1">
                  <a:off x="6113763" y="3402767"/>
                  <a:ext cx="32205" cy="943602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接连接符 534"/>
                <p:cNvCxnSpPr/>
                <p:nvPr/>
              </p:nvCxnSpPr>
              <p:spPr>
                <a:xfrm flipH="1">
                  <a:off x="6381365" y="344773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接连接符 535"/>
                <p:cNvCxnSpPr/>
                <p:nvPr/>
              </p:nvCxnSpPr>
              <p:spPr>
                <a:xfrm>
                  <a:off x="6610663" y="3447737"/>
                  <a:ext cx="14989" cy="88442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接连接符 536"/>
                <p:cNvCxnSpPr/>
                <p:nvPr/>
              </p:nvCxnSpPr>
              <p:spPr>
                <a:xfrm flipH="1">
                  <a:off x="6995962" y="343274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接连接符 537"/>
                <p:cNvCxnSpPr>
                  <a:endCxn id="83" idx="3"/>
                </p:cNvCxnSpPr>
                <p:nvPr/>
              </p:nvCxnSpPr>
              <p:spPr>
                <a:xfrm flipH="1">
                  <a:off x="6801089" y="3402767"/>
                  <a:ext cx="4447" cy="957915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9" name="直接连接符 538"/>
                <p:cNvCxnSpPr/>
                <p:nvPr/>
              </p:nvCxnSpPr>
              <p:spPr>
                <a:xfrm flipH="1">
                  <a:off x="7190834" y="343274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接连接符 539"/>
                <p:cNvCxnSpPr/>
                <p:nvPr/>
              </p:nvCxnSpPr>
              <p:spPr>
                <a:xfrm flipH="1">
                  <a:off x="7505627" y="343274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接连接符 540"/>
                <p:cNvCxnSpPr/>
                <p:nvPr/>
              </p:nvCxnSpPr>
              <p:spPr>
                <a:xfrm flipH="1">
                  <a:off x="7385706" y="344773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42" name="任意多边形 541"/>
              <p:cNvSpPr/>
              <p:nvPr/>
            </p:nvSpPr>
            <p:spPr>
              <a:xfrm>
                <a:off x="212934" y="1779887"/>
                <a:ext cx="960162" cy="39264"/>
              </a:xfrm>
              <a:custGeom>
                <a:avLst/>
                <a:gdLst>
                  <a:gd name="connsiteX0" fmla="*/ 0 w 914400"/>
                  <a:gd name="connsiteY0" fmla="*/ 14990 h 44971"/>
                  <a:gd name="connsiteX1" fmla="*/ 704538 w 914400"/>
                  <a:gd name="connsiteY1" fmla="*/ 0 h 44971"/>
                  <a:gd name="connsiteX2" fmla="*/ 914400 w 914400"/>
                  <a:gd name="connsiteY2" fmla="*/ 44971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4400" h="44971">
                    <a:moveTo>
                      <a:pt x="0" y="14990"/>
                    </a:moveTo>
                    <a:lnTo>
                      <a:pt x="704538" y="0"/>
                    </a:lnTo>
                    <a:lnTo>
                      <a:pt x="914400" y="4497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3" name="任意多边形 542"/>
              <p:cNvSpPr/>
              <p:nvPr/>
            </p:nvSpPr>
            <p:spPr>
              <a:xfrm>
                <a:off x="7799791" y="1662096"/>
                <a:ext cx="944422" cy="26176"/>
              </a:xfrm>
              <a:custGeom>
                <a:avLst/>
                <a:gdLst>
                  <a:gd name="connsiteX0" fmla="*/ 899410 w 899410"/>
                  <a:gd name="connsiteY0" fmla="*/ 0 h 29980"/>
                  <a:gd name="connsiteX1" fmla="*/ 209863 w 899410"/>
                  <a:gd name="connsiteY1" fmla="*/ 0 h 29980"/>
                  <a:gd name="connsiteX2" fmla="*/ 0 w 899410"/>
                  <a:gd name="connsiteY2" fmla="*/ 29980 h 2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9410" h="29980">
                    <a:moveTo>
                      <a:pt x="899410" y="0"/>
                    </a:moveTo>
                    <a:lnTo>
                      <a:pt x="209863" y="0"/>
                    </a:lnTo>
                    <a:lnTo>
                      <a:pt x="0" y="2998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544" name="Picture 2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128959" y="1243280"/>
                <a:ext cx="444981" cy="3664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545" name="Picture 2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1737" y="1387248"/>
                <a:ext cx="444981" cy="3664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53" name="TextBox 552"/>
              <p:cNvSpPr txBox="1"/>
              <p:nvPr/>
            </p:nvSpPr>
            <p:spPr>
              <a:xfrm>
                <a:off x="1676790" y="2277231"/>
                <a:ext cx="5635051" cy="7694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400" spc="600" dirty="0" smtClean="0">
                    <a:solidFill>
                      <a:schemeClr val="bg1">
                        <a:lumMod val="65000"/>
                      </a:schemeClr>
                    </a:solidFill>
                    <a:latin typeface="叶根友毛笔行书2.0版" pitchFamily="2" charset="-122"/>
                    <a:ea typeface="叶根友毛笔行书2.0版" pitchFamily="2" charset="-122"/>
                  </a:rPr>
                  <a:t>南 京 理 工 大 学</a:t>
                </a:r>
                <a:endParaRPr lang="zh-CN" altLang="en-US" sz="4400" spc="600" dirty="0">
                  <a:solidFill>
                    <a:schemeClr val="bg1">
                      <a:lumMod val="65000"/>
                    </a:schemeClr>
                  </a:solidFill>
                  <a:latin typeface="叶根友毛笔行书2.0版" pitchFamily="2" charset="-122"/>
                  <a:ea typeface="叶根友毛笔行书2.0版" pitchFamily="2" charset="-122"/>
                </a:endParaRPr>
              </a:p>
            </p:txBody>
          </p:sp>
        </p:grpSp>
      </p:grpSp>
      <p:grpSp>
        <p:nvGrpSpPr>
          <p:cNvPr id="556" name="组合 555"/>
          <p:cNvGrpSpPr/>
          <p:nvPr/>
        </p:nvGrpSpPr>
        <p:grpSpPr>
          <a:xfrm>
            <a:off x="3833597" y="3892005"/>
            <a:ext cx="208800" cy="871901"/>
            <a:chOff x="4225482" y="2571204"/>
            <a:chExt cx="208800" cy="871901"/>
          </a:xfrm>
        </p:grpSpPr>
        <p:sp>
          <p:nvSpPr>
            <p:cNvPr id="557" name="椭圆 556"/>
            <p:cNvSpPr/>
            <p:nvPr/>
          </p:nvSpPr>
          <p:spPr>
            <a:xfrm flipH="1">
              <a:off x="4225482" y="257120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8" name="任意多边形 557"/>
            <p:cNvSpPr/>
            <p:nvPr/>
          </p:nvSpPr>
          <p:spPr>
            <a:xfrm flipH="1">
              <a:off x="4335698" y="279170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9" name="任意多边形 558"/>
            <p:cNvSpPr/>
            <p:nvPr/>
          </p:nvSpPr>
          <p:spPr>
            <a:xfrm flipH="1">
              <a:off x="4300547" y="3407105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560" name="直接连接符 559"/>
            <p:cNvCxnSpPr/>
            <p:nvPr/>
          </p:nvCxnSpPr>
          <p:spPr>
            <a:xfrm>
              <a:off x="4329113" y="313848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1" name="直接连接符 560"/>
            <p:cNvCxnSpPr/>
            <p:nvPr/>
          </p:nvCxnSpPr>
          <p:spPr>
            <a:xfrm>
              <a:off x="4343400" y="313848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8" name="组合 567"/>
          <p:cNvGrpSpPr/>
          <p:nvPr/>
        </p:nvGrpSpPr>
        <p:grpSpPr>
          <a:xfrm>
            <a:off x="3584594" y="-203199"/>
            <a:ext cx="1829234" cy="4314594"/>
            <a:chOff x="3584594" y="-159657"/>
            <a:chExt cx="1829234" cy="4314594"/>
          </a:xfrm>
        </p:grpSpPr>
        <p:pic>
          <p:nvPicPr>
            <p:cNvPr id="565" name="图片 564"/>
            <p:cNvPicPr>
              <a:picLocks noChangeAspect="1"/>
            </p:cNvPicPr>
            <p:nvPr/>
          </p:nvPicPr>
          <p:blipFill>
            <a:blip r:embed="rId20" cstate="print">
              <a:extLst>
                <a:ext uri="{BEBA8EAE-BF5A-486C-A8C5-ECC9F3942E4B}">
                  <a14:imgProps xmlns:a14="http://schemas.microsoft.com/office/drawing/2010/main">
                    <a14:imgLayer r:embed="rId2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097295">
              <a:off x="3113045" y="2908101"/>
              <a:ext cx="1718385" cy="775287"/>
            </a:xfrm>
            <a:prstGeom prst="rect">
              <a:avLst/>
            </a:prstGeom>
          </p:spPr>
        </p:pic>
        <p:sp>
          <p:nvSpPr>
            <p:cNvPr id="567" name="任意多边形 566"/>
            <p:cNvSpPr/>
            <p:nvPr/>
          </p:nvSpPr>
          <p:spPr>
            <a:xfrm>
              <a:off x="4136571" y="-159657"/>
              <a:ext cx="1277257" cy="2772228"/>
            </a:xfrm>
            <a:custGeom>
              <a:avLst/>
              <a:gdLst>
                <a:gd name="connsiteX0" fmla="*/ 0 w 1349829"/>
                <a:gd name="connsiteY0" fmla="*/ 2641600 h 2772228"/>
                <a:gd name="connsiteX1" fmla="*/ 348343 w 1349829"/>
                <a:gd name="connsiteY1" fmla="*/ 0 h 2772228"/>
                <a:gd name="connsiteX2" fmla="*/ 1349829 w 1349829"/>
                <a:gd name="connsiteY2" fmla="*/ 58057 h 2772228"/>
                <a:gd name="connsiteX3" fmla="*/ 391886 w 1349829"/>
                <a:gd name="connsiteY3" fmla="*/ 2772228 h 277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829" h="2772228">
                  <a:moveTo>
                    <a:pt x="0" y="2641600"/>
                  </a:moveTo>
                  <a:lnTo>
                    <a:pt x="348343" y="0"/>
                  </a:lnTo>
                  <a:lnTo>
                    <a:pt x="1349829" y="58057"/>
                  </a:lnTo>
                  <a:lnTo>
                    <a:pt x="391886" y="2772228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0" name="TextBox 119"/>
          <p:cNvSpPr txBox="1"/>
          <p:nvPr/>
        </p:nvSpPr>
        <p:spPr>
          <a:xfrm>
            <a:off x="972457" y="377371"/>
            <a:ext cx="56412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迷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糊之间来到这所大学   非自愿 也非不自愿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982" name="组合 981"/>
          <p:cNvGrpSpPr/>
          <p:nvPr/>
        </p:nvGrpSpPr>
        <p:grpSpPr>
          <a:xfrm>
            <a:off x="3847734" y="3899312"/>
            <a:ext cx="216002" cy="918212"/>
            <a:chOff x="3093948" y="2145670"/>
            <a:chExt cx="216002" cy="918212"/>
          </a:xfrm>
        </p:grpSpPr>
        <p:grpSp>
          <p:nvGrpSpPr>
            <p:cNvPr id="983" name="组合 98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991" name="直接连接符 99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2" name="任意多边形 99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84" name="组合 98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989" name="直接连接符 98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0" name="任意多边形 98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85" name="椭圆 98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6" name="任意多边形 98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7" name="任意多边形 98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8" name="任意多边形 98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3" name="组合 992"/>
          <p:cNvGrpSpPr/>
          <p:nvPr/>
        </p:nvGrpSpPr>
        <p:grpSpPr>
          <a:xfrm>
            <a:off x="3868670" y="3902467"/>
            <a:ext cx="347408" cy="913449"/>
            <a:chOff x="3457845" y="2159958"/>
            <a:chExt cx="347408" cy="913449"/>
          </a:xfrm>
        </p:grpSpPr>
        <p:grpSp>
          <p:nvGrpSpPr>
            <p:cNvPr id="994" name="组合 99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02" name="直接连接符 100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3" name="任意多边形 100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95" name="组合 99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00" name="直接连接符 99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1" name="任意多边形 100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96" name="椭圆 99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7" name="任意多边形 99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8" name="任意多边形 99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9" name="任意多边形 99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4" name="组合 1003"/>
          <p:cNvGrpSpPr/>
          <p:nvPr/>
        </p:nvGrpSpPr>
        <p:grpSpPr>
          <a:xfrm>
            <a:off x="4070387" y="3892940"/>
            <a:ext cx="240923" cy="918212"/>
            <a:chOff x="2221287" y="2126619"/>
            <a:chExt cx="240923" cy="918212"/>
          </a:xfrm>
        </p:grpSpPr>
        <p:grpSp>
          <p:nvGrpSpPr>
            <p:cNvPr id="1005" name="组合 100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13" name="直接连接符 101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" name="任意多边形 101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06" name="组合 100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11" name="直接连接符 101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2" name="任意多边形 101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07" name="任意多边形 100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8" name="椭圆 100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9" name="任意多边形 100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0" name="任意多边形 100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5" name="组合 1014"/>
          <p:cNvGrpSpPr/>
          <p:nvPr/>
        </p:nvGrpSpPr>
        <p:grpSpPr>
          <a:xfrm>
            <a:off x="4176286" y="3888178"/>
            <a:ext cx="215985" cy="918212"/>
            <a:chOff x="2627223" y="2121857"/>
            <a:chExt cx="215985" cy="918212"/>
          </a:xfrm>
        </p:grpSpPr>
        <p:grpSp>
          <p:nvGrpSpPr>
            <p:cNvPr id="1016" name="组合 101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024" name="直接连接符 102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5" name="任意多边形 102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17" name="组合 101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22" name="直接连接符 102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3" name="任意多边形 102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18" name="任意多边形 101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9" name="椭圆 101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0" name="任意多边形 101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1" name="任意多边形 102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6" name="组合 1025"/>
          <p:cNvGrpSpPr/>
          <p:nvPr/>
        </p:nvGrpSpPr>
        <p:grpSpPr>
          <a:xfrm>
            <a:off x="4266773" y="3897704"/>
            <a:ext cx="216002" cy="918212"/>
            <a:chOff x="3093948" y="2145670"/>
            <a:chExt cx="216002" cy="918212"/>
          </a:xfrm>
        </p:grpSpPr>
        <p:grpSp>
          <p:nvGrpSpPr>
            <p:cNvPr id="1027" name="组合 102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35" name="直接连接符 103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6" name="任意多边形 103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28" name="组合 102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33" name="直接连接符 103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4" name="任意多边形 103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29" name="椭圆 102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0" name="任意多边形 102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1" name="任意多边形 103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2" name="任意多边形 103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7" name="组合 1036"/>
          <p:cNvGrpSpPr/>
          <p:nvPr/>
        </p:nvGrpSpPr>
        <p:grpSpPr>
          <a:xfrm>
            <a:off x="4244908" y="3897703"/>
            <a:ext cx="347408" cy="913449"/>
            <a:chOff x="3457845" y="2159958"/>
            <a:chExt cx="347408" cy="913449"/>
          </a:xfrm>
        </p:grpSpPr>
        <p:grpSp>
          <p:nvGrpSpPr>
            <p:cNvPr id="1038" name="组合 103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46" name="直接连接符 104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7" name="任意多边形 104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39" name="组合 103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44" name="直接连接符 104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5" name="任意多边形 104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40" name="椭圆 103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1" name="任意多边形 104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2" name="任意多边形 104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3" name="任意多边形 104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8" name="组合 1047"/>
          <p:cNvGrpSpPr/>
          <p:nvPr/>
        </p:nvGrpSpPr>
        <p:grpSpPr>
          <a:xfrm>
            <a:off x="4441862" y="3892941"/>
            <a:ext cx="240923" cy="918212"/>
            <a:chOff x="2221287" y="2126619"/>
            <a:chExt cx="240923" cy="918212"/>
          </a:xfrm>
        </p:grpSpPr>
        <p:grpSp>
          <p:nvGrpSpPr>
            <p:cNvPr id="1049" name="组合 104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57" name="直接连接符 105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8" name="任意多边形 105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50" name="组合 104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55" name="直接连接符 105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" name="任意多边形 105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51" name="任意多边形 105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2" name="椭圆 105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3" name="任意多边形 105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4" name="任意多边形 105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9" name="组合 1058"/>
          <p:cNvGrpSpPr/>
          <p:nvPr/>
        </p:nvGrpSpPr>
        <p:grpSpPr>
          <a:xfrm>
            <a:off x="4509661" y="3897703"/>
            <a:ext cx="215985" cy="918212"/>
            <a:chOff x="2627223" y="2121857"/>
            <a:chExt cx="215985" cy="918212"/>
          </a:xfrm>
        </p:grpSpPr>
        <p:grpSp>
          <p:nvGrpSpPr>
            <p:cNvPr id="1060" name="组合 105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068" name="直接连接符 106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9" name="任意多边形 106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61" name="组合 106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66" name="直接连接符 106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7" name="任意多边形 106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62" name="任意多边形 106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3" name="椭圆 106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4" name="任意多边形 106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5" name="任意多边形 106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0" name="组合 1069"/>
          <p:cNvGrpSpPr/>
          <p:nvPr/>
        </p:nvGrpSpPr>
        <p:grpSpPr>
          <a:xfrm>
            <a:off x="4600148" y="3902467"/>
            <a:ext cx="216002" cy="918212"/>
            <a:chOff x="3093948" y="2145670"/>
            <a:chExt cx="216002" cy="918212"/>
          </a:xfrm>
        </p:grpSpPr>
        <p:grpSp>
          <p:nvGrpSpPr>
            <p:cNvPr id="1071" name="组合 107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79" name="直接连接符 107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0" name="任意多边形 107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72" name="组合 107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77" name="直接连接符 107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8" name="任意多边形 107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73" name="椭圆 107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4" name="任意多边形 107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5" name="任意多边形 107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6" name="任意多边形 107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1" name="组合 1080"/>
          <p:cNvGrpSpPr/>
          <p:nvPr/>
        </p:nvGrpSpPr>
        <p:grpSpPr>
          <a:xfrm>
            <a:off x="4592570" y="3907230"/>
            <a:ext cx="347408" cy="913449"/>
            <a:chOff x="3457845" y="2159958"/>
            <a:chExt cx="347408" cy="913449"/>
          </a:xfrm>
        </p:grpSpPr>
        <p:grpSp>
          <p:nvGrpSpPr>
            <p:cNvPr id="1082" name="组合 108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90" name="直接连接符 108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1" name="任意多边形 109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83" name="组合 108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88" name="直接连接符 108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9" name="任意多边形 108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84" name="椭圆 108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5" name="任意多边形 108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6" name="任意多边形 108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7" name="任意多边形 108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2" name="组合 1091"/>
          <p:cNvGrpSpPr/>
          <p:nvPr/>
        </p:nvGrpSpPr>
        <p:grpSpPr>
          <a:xfrm>
            <a:off x="4799050" y="3888179"/>
            <a:ext cx="240923" cy="918212"/>
            <a:chOff x="2221287" y="2126619"/>
            <a:chExt cx="240923" cy="918212"/>
          </a:xfrm>
        </p:grpSpPr>
        <p:grpSp>
          <p:nvGrpSpPr>
            <p:cNvPr id="1093" name="组合 109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101" name="直接连接符 110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2" name="任意多边形 110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94" name="组合 109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99" name="直接连接符 109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0" name="任意多边形 109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5" name="任意多边形 109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6" name="椭圆 109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7" name="任意多边形 109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8" name="任意多边形 109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3" name="组合 1102"/>
          <p:cNvGrpSpPr/>
          <p:nvPr/>
        </p:nvGrpSpPr>
        <p:grpSpPr>
          <a:xfrm>
            <a:off x="4900186" y="3888179"/>
            <a:ext cx="215985" cy="918212"/>
            <a:chOff x="2627223" y="2121857"/>
            <a:chExt cx="215985" cy="918212"/>
          </a:xfrm>
        </p:grpSpPr>
        <p:grpSp>
          <p:nvGrpSpPr>
            <p:cNvPr id="1104" name="组合 110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112" name="直接连接符 111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3" name="任意多边形 111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5" name="组合 110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110" name="直接连接符 110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1" name="任意多边形 111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06" name="任意多边形 110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7" name="椭圆 110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8" name="任意多边形 110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9" name="任意多边形 110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4" name="组合 1113"/>
          <p:cNvGrpSpPr/>
          <p:nvPr/>
        </p:nvGrpSpPr>
        <p:grpSpPr>
          <a:xfrm>
            <a:off x="4985911" y="3888179"/>
            <a:ext cx="216002" cy="918212"/>
            <a:chOff x="3093948" y="2145670"/>
            <a:chExt cx="216002" cy="918212"/>
          </a:xfrm>
        </p:grpSpPr>
        <p:grpSp>
          <p:nvGrpSpPr>
            <p:cNvPr id="1115" name="组合 111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123" name="直接连接符 112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4" name="任意多边形 112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16" name="组合 111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121" name="直接连接符 112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2" name="任意多边形 112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17" name="椭圆 111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8" name="任意多边形 111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9" name="任意多边形 111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任意多边形 111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5" name="组合 1124"/>
          <p:cNvGrpSpPr/>
          <p:nvPr/>
        </p:nvGrpSpPr>
        <p:grpSpPr>
          <a:xfrm>
            <a:off x="4987858" y="3888179"/>
            <a:ext cx="347408" cy="913449"/>
            <a:chOff x="3457845" y="2159958"/>
            <a:chExt cx="347408" cy="913449"/>
          </a:xfrm>
        </p:grpSpPr>
        <p:grpSp>
          <p:nvGrpSpPr>
            <p:cNvPr id="1126" name="组合 112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134" name="直接连接符 113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5" name="任意多边形 113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27" name="组合 112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132" name="直接连接符 113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3" name="任意多边形 113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28" name="椭圆 112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9" name="任意多边形 112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0" name="任意多边形 112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1" name="任意多边形 113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6" name="组合 1135"/>
          <p:cNvGrpSpPr/>
          <p:nvPr/>
        </p:nvGrpSpPr>
        <p:grpSpPr>
          <a:xfrm>
            <a:off x="5208625" y="3873891"/>
            <a:ext cx="240923" cy="918212"/>
            <a:chOff x="2221287" y="2126619"/>
            <a:chExt cx="240923" cy="918212"/>
          </a:xfrm>
        </p:grpSpPr>
        <p:grpSp>
          <p:nvGrpSpPr>
            <p:cNvPr id="1137" name="组合 113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145" name="直接连接符 114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6" name="任意多边形 114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38" name="组合 113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143" name="直接连接符 114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4" name="任意多边形 114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39" name="任意多边形 113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0" name="椭圆 113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1" name="任意多边形 114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2" name="任意多边形 114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7" name="组合 1146"/>
          <p:cNvGrpSpPr/>
          <p:nvPr/>
        </p:nvGrpSpPr>
        <p:grpSpPr>
          <a:xfrm>
            <a:off x="5309761" y="3873891"/>
            <a:ext cx="215985" cy="918212"/>
            <a:chOff x="2627223" y="2121857"/>
            <a:chExt cx="215985" cy="918212"/>
          </a:xfrm>
        </p:grpSpPr>
        <p:grpSp>
          <p:nvGrpSpPr>
            <p:cNvPr id="1148" name="组合 114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156" name="直接连接符 115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7" name="任意多边形 115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49" name="组合 114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154" name="直接连接符 115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5" name="任意多边形 115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50" name="任意多边形 114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1" name="椭圆 115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2" name="任意多边形 115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任意多边形 115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8" name="组合 1157"/>
          <p:cNvGrpSpPr/>
          <p:nvPr/>
        </p:nvGrpSpPr>
        <p:grpSpPr>
          <a:xfrm>
            <a:off x="5395486" y="3873891"/>
            <a:ext cx="216002" cy="918212"/>
            <a:chOff x="3093948" y="2145670"/>
            <a:chExt cx="216002" cy="918212"/>
          </a:xfrm>
        </p:grpSpPr>
        <p:grpSp>
          <p:nvGrpSpPr>
            <p:cNvPr id="1159" name="组合 115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167" name="直接连接符 116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8" name="任意多边形 116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60" name="组合 115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165" name="直接连接符 116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6" name="任意多边形 116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61" name="椭圆 116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2" name="任意多边形 116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3" name="任意多边形 116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4" name="任意多边形 116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9" name="组合 1168"/>
          <p:cNvGrpSpPr/>
          <p:nvPr/>
        </p:nvGrpSpPr>
        <p:grpSpPr>
          <a:xfrm>
            <a:off x="5397433" y="3873891"/>
            <a:ext cx="347408" cy="913449"/>
            <a:chOff x="3457845" y="2159958"/>
            <a:chExt cx="347408" cy="913449"/>
          </a:xfrm>
        </p:grpSpPr>
        <p:grpSp>
          <p:nvGrpSpPr>
            <p:cNvPr id="1170" name="组合 1169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178" name="直接连接符 117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9" name="任意多边形 117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71" name="组合 1170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176" name="直接连接符 117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7" name="任意多边形 117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72" name="椭圆 1171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3" name="任意多边形 1172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4" name="任意多边形 1173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5" name="任意多边形 1174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0" name="组合 1179"/>
          <p:cNvGrpSpPr/>
          <p:nvPr/>
        </p:nvGrpSpPr>
        <p:grpSpPr>
          <a:xfrm>
            <a:off x="5608675" y="3883416"/>
            <a:ext cx="240923" cy="918212"/>
            <a:chOff x="2221287" y="2126619"/>
            <a:chExt cx="240923" cy="918212"/>
          </a:xfrm>
        </p:grpSpPr>
        <p:grpSp>
          <p:nvGrpSpPr>
            <p:cNvPr id="1181" name="组合 1180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189" name="直接连接符 118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0" name="任意多边形 118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2" name="组合 1181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187" name="直接连接符 118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8" name="任意多边形 118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83" name="任意多边形 1182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4" name="椭圆 1183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5" name="任意多边形 1184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6" name="任意多边形 1185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1" name="组合 1190"/>
          <p:cNvGrpSpPr/>
          <p:nvPr/>
        </p:nvGrpSpPr>
        <p:grpSpPr>
          <a:xfrm>
            <a:off x="5709811" y="3883416"/>
            <a:ext cx="215985" cy="918212"/>
            <a:chOff x="2627223" y="2121857"/>
            <a:chExt cx="215985" cy="918212"/>
          </a:xfrm>
        </p:grpSpPr>
        <p:grpSp>
          <p:nvGrpSpPr>
            <p:cNvPr id="1192" name="组合 119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200" name="直接连接符 119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01" name="任意多边形 120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93" name="组合 119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198" name="直接连接符 119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9" name="任意多边形 119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94" name="任意多边形 119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5" name="椭圆 119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6" name="任意多边形 119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7" name="任意多边形 119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2" name="组合 1201"/>
          <p:cNvGrpSpPr/>
          <p:nvPr/>
        </p:nvGrpSpPr>
        <p:grpSpPr>
          <a:xfrm>
            <a:off x="5795536" y="3883416"/>
            <a:ext cx="216002" cy="918212"/>
            <a:chOff x="3093948" y="2145670"/>
            <a:chExt cx="216002" cy="918212"/>
          </a:xfrm>
        </p:grpSpPr>
        <p:grpSp>
          <p:nvGrpSpPr>
            <p:cNvPr id="1203" name="组合 120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211" name="直接连接符 121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2" name="任意多边形 121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04" name="组合 120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209" name="直接连接符 120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0" name="任意多边形 120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05" name="椭圆 120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6" name="任意多边形 120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7" name="任意多边形 120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8" name="任意多边形 120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3" name="组合 1212"/>
          <p:cNvGrpSpPr/>
          <p:nvPr/>
        </p:nvGrpSpPr>
        <p:grpSpPr>
          <a:xfrm>
            <a:off x="5797483" y="3883416"/>
            <a:ext cx="347408" cy="913449"/>
            <a:chOff x="3457845" y="2159958"/>
            <a:chExt cx="347408" cy="913449"/>
          </a:xfrm>
        </p:grpSpPr>
        <p:grpSp>
          <p:nvGrpSpPr>
            <p:cNvPr id="1214" name="组合 121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222" name="直接连接符 122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3" name="任意多边形 122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15" name="组合 121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220" name="直接连接符 121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1" name="任意多边形 122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16" name="椭圆 121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7" name="任意多边形 121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8" name="任意多边形 121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4" name="组合 1223"/>
          <p:cNvGrpSpPr/>
          <p:nvPr/>
        </p:nvGrpSpPr>
        <p:grpSpPr>
          <a:xfrm>
            <a:off x="6013488" y="3883416"/>
            <a:ext cx="240923" cy="918212"/>
            <a:chOff x="2221287" y="2126619"/>
            <a:chExt cx="240923" cy="918212"/>
          </a:xfrm>
        </p:grpSpPr>
        <p:grpSp>
          <p:nvGrpSpPr>
            <p:cNvPr id="1225" name="组合 122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233" name="直接连接符 123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4" name="任意多边形 123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26" name="组合 122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231" name="直接连接符 123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2" name="任意多边形 123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27" name="任意多边形 122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8" name="椭圆 122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9" name="任意多边形 122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0" name="任意多边形 122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5" name="组合 1234"/>
          <p:cNvGrpSpPr/>
          <p:nvPr/>
        </p:nvGrpSpPr>
        <p:grpSpPr>
          <a:xfrm>
            <a:off x="6114624" y="3883416"/>
            <a:ext cx="215985" cy="918212"/>
            <a:chOff x="2627223" y="2121857"/>
            <a:chExt cx="215985" cy="918212"/>
          </a:xfrm>
        </p:grpSpPr>
        <p:grpSp>
          <p:nvGrpSpPr>
            <p:cNvPr id="1236" name="组合 123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244" name="直接连接符 124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5" name="任意多边形 124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37" name="组合 123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242" name="直接连接符 124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3" name="任意多边形 124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38" name="任意多边形 123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9" name="椭圆 123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1" name="任意多边形 124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6" name="组合 1245"/>
          <p:cNvGrpSpPr/>
          <p:nvPr/>
        </p:nvGrpSpPr>
        <p:grpSpPr>
          <a:xfrm>
            <a:off x="6200349" y="3883416"/>
            <a:ext cx="216002" cy="918212"/>
            <a:chOff x="3093948" y="2145670"/>
            <a:chExt cx="216002" cy="918212"/>
          </a:xfrm>
        </p:grpSpPr>
        <p:grpSp>
          <p:nvGrpSpPr>
            <p:cNvPr id="1247" name="组合 124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255" name="直接连接符 125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56" name="任意多边形 125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48" name="组合 124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253" name="直接连接符 125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54" name="任意多边形 125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49" name="椭圆 124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0" name="任意多边形 124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1" name="任意多边形 125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2" name="任意多边形 125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7" name="组合 1256"/>
          <p:cNvGrpSpPr/>
          <p:nvPr/>
        </p:nvGrpSpPr>
        <p:grpSpPr>
          <a:xfrm>
            <a:off x="6202296" y="3883416"/>
            <a:ext cx="347408" cy="913449"/>
            <a:chOff x="3457845" y="2159958"/>
            <a:chExt cx="347408" cy="913449"/>
          </a:xfrm>
        </p:grpSpPr>
        <p:grpSp>
          <p:nvGrpSpPr>
            <p:cNvPr id="1258" name="组合 125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266" name="直接连接符 126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67" name="任意多边形 126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59" name="组合 125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264" name="直接连接符 126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65" name="任意多边形 126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60" name="椭圆 125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1" name="任意多边形 126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2" name="任意多边形 126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3" name="任意多边形 126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8" name="组合 1267"/>
          <p:cNvGrpSpPr/>
          <p:nvPr/>
        </p:nvGrpSpPr>
        <p:grpSpPr>
          <a:xfrm>
            <a:off x="6413538" y="3878654"/>
            <a:ext cx="240923" cy="918212"/>
            <a:chOff x="2221287" y="2126619"/>
            <a:chExt cx="240923" cy="918212"/>
          </a:xfrm>
        </p:grpSpPr>
        <p:grpSp>
          <p:nvGrpSpPr>
            <p:cNvPr id="1269" name="组合 126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277" name="直接连接符 127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8" name="任意多边形 127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70" name="组合 126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275" name="直接连接符 127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6" name="任意多边形 127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71" name="任意多边形 127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2" name="椭圆 127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3" name="任意多边形 127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4" name="任意多边形 127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6514674" y="3878654"/>
            <a:ext cx="215985" cy="918212"/>
            <a:chOff x="2627223" y="2121857"/>
            <a:chExt cx="215985" cy="918212"/>
          </a:xfrm>
        </p:grpSpPr>
        <p:grpSp>
          <p:nvGrpSpPr>
            <p:cNvPr id="1280" name="组合 127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288" name="直接连接符 128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9" name="任意多边形 128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1" name="组合 128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286" name="直接连接符 128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7" name="任意多边形 128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82" name="任意多边形 128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3" name="椭圆 128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4" name="任意多边形 128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5" name="任意多边形 128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0" name="组合 1289"/>
          <p:cNvGrpSpPr/>
          <p:nvPr/>
        </p:nvGrpSpPr>
        <p:grpSpPr>
          <a:xfrm>
            <a:off x="6600399" y="3878654"/>
            <a:ext cx="216002" cy="918212"/>
            <a:chOff x="3093948" y="2145670"/>
            <a:chExt cx="216002" cy="918212"/>
          </a:xfrm>
        </p:grpSpPr>
        <p:grpSp>
          <p:nvGrpSpPr>
            <p:cNvPr id="1291" name="组合 129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299" name="直接连接符 129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0" name="任意多边形 129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2" name="组合 129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297" name="直接连接符 129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8" name="任意多边形 129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93" name="椭圆 129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4" name="任意多边形 129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5" name="任意多边形 129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6" name="任意多边形 129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1" name="组合 1300"/>
          <p:cNvGrpSpPr/>
          <p:nvPr/>
        </p:nvGrpSpPr>
        <p:grpSpPr>
          <a:xfrm>
            <a:off x="6602346" y="3878654"/>
            <a:ext cx="347408" cy="913449"/>
            <a:chOff x="3457845" y="2159958"/>
            <a:chExt cx="347408" cy="913449"/>
          </a:xfrm>
        </p:grpSpPr>
        <p:grpSp>
          <p:nvGrpSpPr>
            <p:cNvPr id="1302" name="组合 130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310" name="直接连接符 130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11" name="任意多边形 131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3" name="组合 130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308" name="直接连接符 130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9" name="任意多边形 130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04" name="椭圆 130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5" name="任意多边形 130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6" name="任意多边形 130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7" name="任意多边形 130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2" name="组合 1311"/>
          <p:cNvGrpSpPr/>
          <p:nvPr/>
        </p:nvGrpSpPr>
        <p:grpSpPr>
          <a:xfrm>
            <a:off x="6838841" y="3889286"/>
            <a:ext cx="240923" cy="918212"/>
            <a:chOff x="2221287" y="2126619"/>
            <a:chExt cx="240923" cy="918212"/>
          </a:xfrm>
        </p:grpSpPr>
        <p:grpSp>
          <p:nvGrpSpPr>
            <p:cNvPr id="1313" name="组合 131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321" name="直接连接符 132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2" name="任意多边形 132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4" name="组合 131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319" name="直接连接符 131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0" name="任意多边形 131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15" name="任意多边形 131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6" name="椭圆 131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7" name="任意多边形 131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8" name="任意多边形 131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3" name="组合 1322"/>
          <p:cNvGrpSpPr/>
          <p:nvPr/>
        </p:nvGrpSpPr>
        <p:grpSpPr>
          <a:xfrm>
            <a:off x="6939977" y="3889286"/>
            <a:ext cx="215985" cy="918212"/>
            <a:chOff x="2627223" y="2121857"/>
            <a:chExt cx="215985" cy="918212"/>
          </a:xfrm>
        </p:grpSpPr>
        <p:grpSp>
          <p:nvGrpSpPr>
            <p:cNvPr id="1324" name="组合 132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332" name="直接连接符 133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3" name="任意多边形 133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5" name="组合 132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330" name="直接连接符 132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1" name="任意多边形 133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26" name="任意多边形 132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7" name="椭圆 132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8" name="任意多边形 132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9" name="任意多边形 132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4" name="组合 1333"/>
          <p:cNvGrpSpPr/>
          <p:nvPr/>
        </p:nvGrpSpPr>
        <p:grpSpPr>
          <a:xfrm>
            <a:off x="7025702" y="3889286"/>
            <a:ext cx="216002" cy="918212"/>
            <a:chOff x="3093948" y="2145670"/>
            <a:chExt cx="216002" cy="918212"/>
          </a:xfrm>
        </p:grpSpPr>
        <p:grpSp>
          <p:nvGrpSpPr>
            <p:cNvPr id="1335" name="组合 133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343" name="直接连接符 134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44" name="任意多边形 134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6" name="组合 133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341" name="直接连接符 134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42" name="任意多边形 134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37" name="椭圆 133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8" name="任意多边形 133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9" name="任意多边形 133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0" name="任意多边形 133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5" name="组合 1344"/>
          <p:cNvGrpSpPr/>
          <p:nvPr/>
        </p:nvGrpSpPr>
        <p:grpSpPr>
          <a:xfrm>
            <a:off x="7027649" y="3889286"/>
            <a:ext cx="347408" cy="913449"/>
            <a:chOff x="3457845" y="2159958"/>
            <a:chExt cx="347408" cy="913449"/>
          </a:xfrm>
        </p:grpSpPr>
        <p:grpSp>
          <p:nvGrpSpPr>
            <p:cNvPr id="1346" name="组合 134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354" name="直接连接符 135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55" name="任意多边形 135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7" name="组合 134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352" name="直接连接符 135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53" name="任意多边形 135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48" name="椭圆 134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9" name="任意多边形 134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0" name="任意多边形 134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1" name="任意多边形 135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6" name="组合 1355"/>
          <p:cNvGrpSpPr/>
          <p:nvPr/>
        </p:nvGrpSpPr>
        <p:grpSpPr>
          <a:xfrm>
            <a:off x="7253510" y="3899919"/>
            <a:ext cx="240923" cy="918212"/>
            <a:chOff x="2221287" y="2126619"/>
            <a:chExt cx="240923" cy="918212"/>
          </a:xfrm>
        </p:grpSpPr>
        <p:grpSp>
          <p:nvGrpSpPr>
            <p:cNvPr id="1357" name="组合 135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365" name="直接连接符 136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6" name="任意多边形 136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58" name="组合 135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363" name="直接连接符 136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4" name="任意多边形 136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59" name="任意多边形 135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0" name="椭圆 135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1" name="任意多边形 136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2" name="任意多边形 136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7" name="组合 1366"/>
          <p:cNvGrpSpPr/>
          <p:nvPr/>
        </p:nvGrpSpPr>
        <p:grpSpPr>
          <a:xfrm>
            <a:off x="7354646" y="3899919"/>
            <a:ext cx="215985" cy="918212"/>
            <a:chOff x="2627223" y="2121857"/>
            <a:chExt cx="215985" cy="918212"/>
          </a:xfrm>
        </p:grpSpPr>
        <p:grpSp>
          <p:nvGrpSpPr>
            <p:cNvPr id="1368" name="组合 136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376" name="直接连接符 137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7" name="任意多边形 137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69" name="组合 136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374" name="直接连接符 137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5" name="任意多边形 137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70" name="任意多边形 136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1" name="椭圆 137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2" name="任意多边形 137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3" name="任意多边形 137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8" name="组合 1377"/>
          <p:cNvGrpSpPr/>
          <p:nvPr/>
        </p:nvGrpSpPr>
        <p:grpSpPr>
          <a:xfrm>
            <a:off x="7440371" y="3899919"/>
            <a:ext cx="216002" cy="918212"/>
            <a:chOff x="3093948" y="2145670"/>
            <a:chExt cx="216002" cy="918212"/>
          </a:xfrm>
        </p:grpSpPr>
        <p:grpSp>
          <p:nvGrpSpPr>
            <p:cNvPr id="1379" name="组合 137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387" name="直接连接符 138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8" name="任意多边形 138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80" name="组合 137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385" name="直接连接符 138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6" name="任意多边形 138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81" name="椭圆 138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2" name="任意多边形 138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3" name="任意多边形 138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4" name="任意多边形 138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9" name="组合 1388"/>
          <p:cNvGrpSpPr/>
          <p:nvPr/>
        </p:nvGrpSpPr>
        <p:grpSpPr>
          <a:xfrm>
            <a:off x="7442318" y="3899919"/>
            <a:ext cx="347408" cy="913449"/>
            <a:chOff x="3457845" y="2159958"/>
            <a:chExt cx="347408" cy="913449"/>
          </a:xfrm>
        </p:grpSpPr>
        <p:grpSp>
          <p:nvGrpSpPr>
            <p:cNvPr id="1390" name="组合 1389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398" name="直接连接符 139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9" name="任意多边形 139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91" name="组合 1390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396" name="直接连接符 139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7" name="任意多边形 139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92" name="椭圆 1391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3" name="任意多边形 1392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4" name="任意多边形 1393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5" name="任意多边形 1394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0" name="组合 1399"/>
          <p:cNvGrpSpPr/>
          <p:nvPr/>
        </p:nvGrpSpPr>
        <p:grpSpPr>
          <a:xfrm>
            <a:off x="7646915" y="3899919"/>
            <a:ext cx="240923" cy="918212"/>
            <a:chOff x="2221287" y="2126619"/>
            <a:chExt cx="240923" cy="918212"/>
          </a:xfrm>
        </p:grpSpPr>
        <p:grpSp>
          <p:nvGrpSpPr>
            <p:cNvPr id="1401" name="组合 1400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409" name="直接连接符 140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0" name="任意多边形 140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02" name="组合 1401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407" name="直接连接符 140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8" name="任意多边形 140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03" name="任意多边形 1402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4" name="椭圆 1403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5" name="任意多边形 1404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6" name="任意多边形 1405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1" name="组合 1410"/>
          <p:cNvGrpSpPr/>
          <p:nvPr/>
        </p:nvGrpSpPr>
        <p:grpSpPr>
          <a:xfrm>
            <a:off x="7748051" y="3899919"/>
            <a:ext cx="215985" cy="918212"/>
            <a:chOff x="2627223" y="2121857"/>
            <a:chExt cx="215985" cy="918212"/>
          </a:xfrm>
        </p:grpSpPr>
        <p:grpSp>
          <p:nvGrpSpPr>
            <p:cNvPr id="1412" name="组合 141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420" name="直接连接符 141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1" name="任意多边形 142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13" name="组合 141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418" name="直接连接符 141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9" name="任意多边形 141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14" name="任意多边形 141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5" name="椭圆 141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6" name="任意多边形 141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7" name="任意多边形 141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2" name="组合 1421"/>
          <p:cNvGrpSpPr/>
          <p:nvPr/>
        </p:nvGrpSpPr>
        <p:grpSpPr>
          <a:xfrm>
            <a:off x="7833776" y="3899919"/>
            <a:ext cx="216002" cy="918212"/>
            <a:chOff x="3093948" y="2145670"/>
            <a:chExt cx="216002" cy="918212"/>
          </a:xfrm>
        </p:grpSpPr>
        <p:grpSp>
          <p:nvGrpSpPr>
            <p:cNvPr id="1423" name="组合 142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431" name="直接连接符 143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2" name="任意多边形 143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24" name="组合 142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429" name="直接连接符 142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0" name="任意多边形 142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25" name="椭圆 142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6" name="任意多边形 142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7" name="任意多边形 142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8" name="任意多边形 142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3" name="组合 1432"/>
          <p:cNvGrpSpPr/>
          <p:nvPr/>
        </p:nvGrpSpPr>
        <p:grpSpPr>
          <a:xfrm>
            <a:off x="7835723" y="3899919"/>
            <a:ext cx="347408" cy="913449"/>
            <a:chOff x="3457845" y="2159958"/>
            <a:chExt cx="347408" cy="913449"/>
          </a:xfrm>
        </p:grpSpPr>
        <p:grpSp>
          <p:nvGrpSpPr>
            <p:cNvPr id="1434" name="组合 143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442" name="直接连接符 144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3" name="任意多边形 144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35" name="组合 143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440" name="直接连接符 143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1" name="任意多边形 144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36" name="椭圆 143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7" name="任意多边形 143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8" name="任意多边形 143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9" name="任意多边形 143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4" name="组合 1443"/>
          <p:cNvGrpSpPr/>
          <p:nvPr/>
        </p:nvGrpSpPr>
        <p:grpSpPr>
          <a:xfrm>
            <a:off x="8050952" y="3878654"/>
            <a:ext cx="240923" cy="918212"/>
            <a:chOff x="2221287" y="2126619"/>
            <a:chExt cx="240923" cy="918212"/>
          </a:xfrm>
        </p:grpSpPr>
        <p:grpSp>
          <p:nvGrpSpPr>
            <p:cNvPr id="1445" name="组合 144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453" name="直接连接符 145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" name="任意多边形 145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46" name="组合 144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451" name="直接连接符 145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2" name="任意多边形 145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47" name="任意多边形 144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8" name="椭圆 144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9" name="任意多边形 144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0" name="任意多边形 144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5" name="组合 1454"/>
          <p:cNvGrpSpPr/>
          <p:nvPr/>
        </p:nvGrpSpPr>
        <p:grpSpPr>
          <a:xfrm>
            <a:off x="8152088" y="3878654"/>
            <a:ext cx="215985" cy="918212"/>
            <a:chOff x="2627223" y="2121857"/>
            <a:chExt cx="215985" cy="918212"/>
          </a:xfrm>
        </p:grpSpPr>
        <p:grpSp>
          <p:nvGrpSpPr>
            <p:cNvPr id="1456" name="组合 145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464" name="直接连接符 146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5" name="任意多边形 146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57" name="组合 145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462" name="直接连接符 146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3" name="任意多边形 146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58" name="任意多边形 145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9" name="椭圆 145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0" name="任意多边形 145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1" name="任意多边形 146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6" name="组合 1465"/>
          <p:cNvGrpSpPr/>
          <p:nvPr/>
        </p:nvGrpSpPr>
        <p:grpSpPr>
          <a:xfrm>
            <a:off x="8237813" y="3878654"/>
            <a:ext cx="216002" cy="918212"/>
            <a:chOff x="3093948" y="2145670"/>
            <a:chExt cx="216002" cy="918212"/>
          </a:xfrm>
        </p:grpSpPr>
        <p:grpSp>
          <p:nvGrpSpPr>
            <p:cNvPr id="1467" name="组合 146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475" name="直接连接符 147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6" name="任意多边形 147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68" name="组合 146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473" name="直接连接符 147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4" name="任意多边形 147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69" name="椭圆 146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0" name="任意多边形 146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1" name="任意多边形 147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2" name="任意多边形 147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8239760" y="3878654"/>
            <a:ext cx="347408" cy="913449"/>
            <a:chOff x="3457845" y="2159958"/>
            <a:chExt cx="347408" cy="913449"/>
          </a:xfrm>
        </p:grpSpPr>
        <p:grpSp>
          <p:nvGrpSpPr>
            <p:cNvPr id="1478" name="组合 147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486" name="直接连接符 148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7" name="任意多边形 148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79" name="组合 147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484" name="直接连接符 148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5" name="任意多边形 148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80" name="椭圆 147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1" name="任意多边形 148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2" name="任意多边形 148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3" name="任意多边形 148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8" name="组合 1487"/>
          <p:cNvGrpSpPr/>
          <p:nvPr/>
        </p:nvGrpSpPr>
        <p:grpSpPr>
          <a:xfrm>
            <a:off x="8454989" y="3889286"/>
            <a:ext cx="240923" cy="918212"/>
            <a:chOff x="2221287" y="2126619"/>
            <a:chExt cx="240923" cy="918212"/>
          </a:xfrm>
        </p:grpSpPr>
        <p:grpSp>
          <p:nvGrpSpPr>
            <p:cNvPr id="1489" name="组合 148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497" name="直接连接符 149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8" name="任意多边形 149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90" name="组合 148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495" name="直接连接符 149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6" name="任意多边形 149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91" name="任意多边形 149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2" name="椭圆 149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3" name="任意多边形 149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4" name="任意多边形 149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9" name="组合 1498"/>
          <p:cNvGrpSpPr/>
          <p:nvPr/>
        </p:nvGrpSpPr>
        <p:grpSpPr>
          <a:xfrm>
            <a:off x="8556125" y="3889286"/>
            <a:ext cx="215985" cy="918212"/>
            <a:chOff x="2627223" y="2121857"/>
            <a:chExt cx="215985" cy="918212"/>
          </a:xfrm>
        </p:grpSpPr>
        <p:grpSp>
          <p:nvGrpSpPr>
            <p:cNvPr id="1500" name="组合 149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508" name="直接连接符 150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9" name="任意多边形 150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01" name="组合 150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506" name="直接连接符 150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7" name="任意多边形 150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02" name="任意多边形 150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3" name="椭圆 150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4" name="任意多边形 150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5" name="任意多边形 150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0" name="组合 1509"/>
          <p:cNvGrpSpPr/>
          <p:nvPr/>
        </p:nvGrpSpPr>
        <p:grpSpPr>
          <a:xfrm>
            <a:off x="8641850" y="3889286"/>
            <a:ext cx="216002" cy="918212"/>
            <a:chOff x="3093948" y="2145670"/>
            <a:chExt cx="216002" cy="918212"/>
          </a:xfrm>
        </p:grpSpPr>
        <p:grpSp>
          <p:nvGrpSpPr>
            <p:cNvPr id="1511" name="组合 151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519" name="直接连接符 151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0" name="任意多边形 151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12" name="组合 151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517" name="直接连接符 151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8" name="任意多边形 151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13" name="椭圆 151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4" name="任意多边形 151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5" name="任意多边形 151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6" name="任意多边形 151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1" name="组合 1520"/>
          <p:cNvGrpSpPr/>
          <p:nvPr/>
        </p:nvGrpSpPr>
        <p:grpSpPr>
          <a:xfrm>
            <a:off x="8643797" y="3889286"/>
            <a:ext cx="347408" cy="913449"/>
            <a:chOff x="3457845" y="2159958"/>
            <a:chExt cx="347408" cy="913449"/>
          </a:xfrm>
        </p:grpSpPr>
        <p:grpSp>
          <p:nvGrpSpPr>
            <p:cNvPr id="1522" name="组合 152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530" name="直接连接符 152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31" name="任意多边形 153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23" name="组合 152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528" name="直接连接符 152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9" name="任意多边形 152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24" name="椭圆 152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5" name="任意多边形 152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6" name="任意多边形 152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7" name="任意多边形 152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2" name="组合 1531"/>
          <p:cNvGrpSpPr/>
          <p:nvPr/>
        </p:nvGrpSpPr>
        <p:grpSpPr>
          <a:xfrm>
            <a:off x="8827129" y="3899919"/>
            <a:ext cx="240923" cy="918212"/>
            <a:chOff x="2221287" y="2126619"/>
            <a:chExt cx="240923" cy="918212"/>
          </a:xfrm>
        </p:grpSpPr>
        <p:grpSp>
          <p:nvGrpSpPr>
            <p:cNvPr id="1533" name="组合 153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541" name="直接连接符 154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2" name="任意多边形 154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34" name="组合 153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539" name="直接连接符 153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0" name="任意多边形 153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35" name="任意多边形 153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6" name="椭圆 153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7" name="任意多边形 153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8" name="任意多边形 153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3" name="组合 1542"/>
          <p:cNvGrpSpPr/>
          <p:nvPr/>
        </p:nvGrpSpPr>
        <p:grpSpPr>
          <a:xfrm>
            <a:off x="8928265" y="3899919"/>
            <a:ext cx="215985" cy="918212"/>
            <a:chOff x="2627223" y="2121857"/>
            <a:chExt cx="215985" cy="918212"/>
          </a:xfrm>
        </p:grpSpPr>
        <p:grpSp>
          <p:nvGrpSpPr>
            <p:cNvPr id="1544" name="组合 154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552" name="直接连接符 155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3" name="任意多边形 155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45" name="组合 154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550" name="直接连接符 154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1" name="任意多边形 155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46" name="任意多边形 154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7" name="椭圆 154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8" name="任意多边形 154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9" name="任意多边形 154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4" name="组合 1553"/>
          <p:cNvGrpSpPr/>
          <p:nvPr/>
        </p:nvGrpSpPr>
        <p:grpSpPr>
          <a:xfrm>
            <a:off x="9013990" y="3899919"/>
            <a:ext cx="216002" cy="918212"/>
            <a:chOff x="3093948" y="2145670"/>
            <a:chExt cx="216002" cy="918212"/>
          </a:xfrm>
        </p:grpSpPr>
        <p:grpSp>
          <p:nvGrpSpPr>
            <p:cNvPr id="1555" name="组合 155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563" name="直接连接符 156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64" name="任意多边形 156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56" name="组合 155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561" name="直接连接符 156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62" name="任意多边形 156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57" name="椭圆 155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8" name="任意多边形 155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9" name="任意多边形 155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0" name="任意多边形 155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0825925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50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50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7" presetClass="entr" presetSubtype="0" fill="hold" grpId="0" nodeType="afterEffect">
                                  <p:stCondLst>
                                    <p:cond delay="1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2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2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2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"/>
                                        <p:tgtEl>
                                          <p:spTgt spid="1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"/>
                                        <p:tgtEl>
                                          <p:spTgt spid="10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"/>
                                        <p:tgtEl>
                                          <p:spTgt spid="1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"/>
                                        <p:tgtEl>
                                          <p:spTgt spid="10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"/>
                                        <p:tgtEl>
                                          <p:spTgt spid="1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"/>
                                        <p:tgtEl>
                                          <p:spTgt spid="1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"/>
                                        <p:tgtEl>
                                          <p:spTgt spid="1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"/>
                                        <p:tgtEl>
                                          <p:spTgt spid="1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"/>
                                        <p:tgtEl>
                                          <p:spTgt spid="1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"/>
                                        <p:tgtEl>
                                          <p:spTgt spid="1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"/>
                                        <p:tgtEl>
                                          <p:spTgt spid="1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"/>
                                        <p:tgtEl>
                                          <p:spTgt spid="1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"/>
                                        <p:tgtEl>
                                          <p:spTgt spid="1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"/>
                                        <p:tgtEl>
                                          <p:spTgt spid="1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"/>
                                        <p:tgtEl>
                                          <p:spTgt spid="1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"/>
                                        <p:tgtEl>
                                          <p:spTgt spid="1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"/>
                                        <p:tgtEl>
                                          <p:spTgt spid="1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"/>
                                        <p:tgtEl>
                                          <p:spTgt spid="1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"/>
                                        <p:tgtEl>
                                          <p:spTgt spid="1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"/>
                                        <p:tgtEl>
                                          <p:spTgt spid="1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"/>
                                        <p:tgtEl>
                                          <p:spTgt spid="1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"/>
                                        <p:tgtEl>
                                          <p:spTgt spid="1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"/>
                                        <p:tgtEl>
                                          <p:spTgt spid="1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"/>
                                        <p:tgtEl>
                                          <p:spTgt spid="1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1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1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1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1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xit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1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xit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1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xit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5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1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" dur="5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0" presetClass="exit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0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0" presetClass="exit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" dur="5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0" presetClass="exit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8" dur="5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100"/>
                                        <p:tgtEl>
                                          <p:spTgt spid="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50"/>
                                        <p:tgtEl>
                                          <p:spTgt spid="1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100"/>
                                        <p:tgtEl>
                                          <p:spTgt spid="1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0" presetClass="exit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0" dur="50"/>
                                        <p:tgtEl>
                                          <p:spTgt spid="1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xit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6" dur="5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"/>
                                        <p:tgtEl>
                                          <p:spTgt spid="1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0" presetClass="exit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50"/>
                                        <p:tgtEl>
                                          <p:spTgt spid="14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"/>
                                        <p:tgtEl>
                                          <p:spTgt spid="1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0" presetClass="exit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8" dur="50"/>
                                        <p:tgtEl>
                                          <p:spTgt spid="1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0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2" dur="1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4" dur="5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0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8" dur="100"/>
                                        <p:tgtEl>
                                          <p:spTgt spid="1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0" presetClass="exit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0" dur="50"/>
                                        <p:tgtEl>
                                          <p:spTgt spid="14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4" dur="100"/>
                                        <p:tgtEl>
                                          <p:spTgt spid="1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0" presetClass="exit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6" dur="50"/>
                                        <p:tgtEl>
                                          <p:spTgt spid="1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0" dur="100"/>
                                        <p:tgtEl>
                                          <p:spTgt spid="1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0" presetClass="exit" presetSubtype="0" fill="hold" nodeType="withEffect">
                                  <p:stCondLst>
                                    <p:cond delay="588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2" dur="50"/>
                                        <p:tgtEl>
                                          <p:spTgt spid="1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nodeType="withEffect">
                                  <p:stCondLst>
                                    <p:cond delay="588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10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0" presetClass="exit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8" dur="5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0" presetClass="entr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"/>
                                        <p:tgtEl>
                                          <p:spTgt spid="1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"/>
                                        <p:tgtEl>
                                          <p:spTgt spid="1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00"/>
                                        <p:tgtEl>
                                          <p:spTgt spid="1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0" presetClass="exit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0" dur="50"/>
                                        <p:tgtEl>
                                          <p:spTgt spid="1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0" presetClass="entr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4" dur="1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0" presetClass="exit" presetSubtype="0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6" dur="5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0" presetClass="entr" presetSubtype="0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0" dur="100"/>
                                        <p:tgtEl>
                                          <p:spTgt spid="1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0" presetClass="exit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2" dur="50"/>
                                        <p:tgtEl>
                                          <p:spTgt spid="1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/>
          <p:cNvGrpSpPr/>
          <p:nvPr/>
        </p:nvGrpSpPr>
        <p:grpSpPr>
          <a:xfrm>
            <a:off x="-327546" y="1609669"/>
            <a:ext cx="1525444" cy="2521140"/>
            <a:chOff x="4562478" y="822134"/>
            <a:chExt cx="1525444" cy="2521140"/>
          </a:xfrm>
        </p:grpSpPr>
        <p:sp>
          <p:nvSpPr>
            <p:cNvPr id="6" name="椭圆 5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43871" y="1584905"/>
            <a:ext cx="1085460" cy="2526342"/>
            <a:chOff x="4656611" y="1065583"/>
            <a:chExt cx="1085460" cy="2526342"/>
          </a:xfrm>
        </p:grpSpPr>
        <p:sp>
          <p:nvSpPr>
            <p:cNvPr id="26" name="椭圆 2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545511" y="1567133"/>
            <a:ext cx="660882" cy="2558092"/>
            <a:chOff x="4800758" y="1061300"/>
            <a:chExt cx="660882" cy="2558092"/>
          </a:xfrm>
        </p:grpSpPr>
        <p:sp>
          <p:nvSpPr>
            <p:cNvPr id="37" name="椭圆 36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88310" y="1509077"/>
            <a:ext cx="1307773" cy="2608579"/>
            <a:chOff x="4524016" y="1017758"/>
            <a:chExt cx="1307773" cy="2608579"/>
          </a:xfrm>
        </p:grpSpPr>
        <p:sp>
          <p:nvSpPr>
            <p:cNvPr id="48" name="椭圆 47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717493" y="1528781"/>
            <a:ext cx="1475744" cy="2580530"/>
            <a:chOff x="491298" y="3044860"/>
            <a:chExt cx="1475744" cy="2580530"/>
          </a:xfrm>
        </p:grpSpPr>
        <p:sp>
          <p:nvSpPr>
            <p:cNvPr id="59" name="椭圆 58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7984" y="1519509"/>
            <a:ext cx="1179283" cy="2545752"/>
            <a:chOff x="4479549" y="1191929"/>
            <a:chExt cx="1179283" cy="2545752"/>
          </a:xfrm>
        </p:grpSpPr>
        <p:sp>
          <p:nvSpPr>
            <p:cNvPr id="70" name="椭圆 69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1493205" y="1537196"/>
            <a:ext cx="775377" cy="2512093"/>
            <a:chOff x="4329523" y="944279"/>
            <a:chExt cx="775377" cy="2512093"/>
          </a:xfrm>
        </p:grpSpPr>
        <p:sp>
          <p:nvSpPr>
            <p:cNvPr id="85" name="椭圆 84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任意多边形 89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任意多边形 90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1712681" y="1461986"/>
            <a:ext cx="1119016" cy="2595218"/>
            <a:chOff x="4099056" y="709412"/>
            <a:chExt cx="1119016" cy="2595218"/>
          </a:xfrm>
        </p:grpSpPr>
        <p:sp>
          <p:nvSpPr>
            <p:cNvPr id="95" name="椭圆 94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任意多边形 95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" name="组合 114"/>
          <p:cNvGrpSpPr/>
          <p:nvPr/>
        </p:nvGrpSpPr>
        <p:grpSpPr>
          <a:xfrm rot="21328721">
            <a:off x="1623576" y="1403063"/>
            <a:ext cx="1388286" cy="2645705"/>
            <a:chOff x="3594974" y="898098"/>
            <a:chExt cx="1388286" cy="2645705"/>
          </a:xfrm>
        </p:grpSpPr>
        <p:sp>
          <p:nvSpPr>
            <p:cNvPr id="106" name="椭圆 105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>
            <a:off x="1654664" y="1418114"/>
            <a:ext cx="1599543" cy="2649429"/>
            <a:chOff x="5636528" y="1254341"/>
            <a:chExt cx="1599543" cy="2649429"/>
          </a:xfrm>
        </p:grpSpPr>
        <p:grpSp>
          <p:nvGrpSpPr>
            <p:cNvPr id="128" name="组合 127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119" name="椭圆 11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" name="任意多边形 120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任意多边形 122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任意多边形 124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" name="任意多边形 125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任意多边形 126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9" name="任意多边形 128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2286570" y="1625849"/>
            <a:ext cx="1085460" cy="2526342"/>
            <a:chOff x="4656611" y="1065583"/>
            <a:chExt cx="1085460" cy="2526342"/>
          </a:xfrm>
        </p:grpSpPr>
        <p:sp>
          <p:nvSpPr>
            <p:cNvPr id="132" name="椭圆 131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2688210" y="1608077"/>
            <a:ext cx="660882" cy="2558092"/>
            <a:chOff x="4800758" y="1061300"/>
            <a:chExt cx="660882" cy="2558092"/>
          </a:xfrm>
        </p:grpSpPr>
        <p:sp>
          <p:nvSpPr>
            <p:cNvPr id="141" name="椭圆 140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2731009" y="1550021"/>
            <a:ext cx="1307773" cy="2608579"/>
            <a:chOff x="4524016" y="1017758"/>
            <a:chExt cx="1307773" cy="2608579"/>
          </a:xfrm>
        </p:grpSpPr>
        <p:sp>
          <p:nvSpPr>
            <p:cNvPr id="150" name="椭圆 149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2860192" y="1569725"/>
            <a:ext cx="1475744" cy="2580530"/>
            <a:chOff x="491298" y="3044860"/>
            <a:chExt cx="1475744" cy="2580530"/>
          </a:xfrm>
        </p:grpSpPr>
        <p:sp>
          <p:nvSpPr>
            <p:cNvPr id="159" name="椭圆 158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任意多边形 162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3230683" y="1560453"/>
            <a:ext cx="1179283" cy="2545752"/>
            <a:chOff x="4479549" y="1191929"/>
            <a:chExt cx="1179283" cy="2545752"/>
          </a:xfrm>
        </p:grpSpPr>
        <p:sp>
          <p:nvSpPr>
            <p:cNvPr id="168" name="椭圆 167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" name="组合 174"/>
          <p:cNvGrpSpPr/>
          <p:nvPr/>
        </p:nvGrpSpPr>
        <p:grpSpPr>
          <a:xfrm>
            <a:off x="3635904" y="1578140"/>
            <a:ext cx="775377" cy="2512093"/>
            <a:chOff x="4329523" y="944279"/>
            <a:chExt cx="775377" cy="2512093"/>
          </a:xfrm>
        </p:grpSpPr>
        <p:sp>
          <p:nvSpPr>
            <p:cNvPr id="176" name="椭圆 175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 179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>
            <a:off x="3855380" y="1502930"/>
            <a:ext cx="1119016" cy="2595218"/>
            <a:chOff x="4099056" y="709412"/>
            <a:chExt cx="1119016" cy="2595218"/>
          </a:xfrm>
        </p:grpSpPr>
        <p:sp>
          <p:nvSpPr>
            <p:cNvPr id="184" name="椭圆 183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任意多边形 190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 rot="21328721">
            <a:off x="3766275" y="1444007"/>
            <a:ext cx="1388286" cy="2645705"/>
            <a:chOff x="3594974" y="898098"/>
            <a:chExt cx="1388286" cy="2645705"/>
          </a:xfrm>
        </p:grpSpPr>
        <p:sp>
          <p:nvSpPr>
            <p:cNvPr id="193" name="椭圆 192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任意多边形 198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3797363" y="1459058"/>
            <a:ext cx="1599543" cy="2649429"/>
            <a:chOff x="5636528" y="1254341"/>
            <a:chExt cx="1599543" cy="2649429"/>
          </a:xfrm>
        </p:grpSpPr>
        <p:grpSp>
          <p:nvGrpSpPr>
            <p:cNvPr id="202" name="组合 201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04" name="椭圆 203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" name="任意多边形 204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" name="任意多边形 205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" name="任意多边形 206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" name="任意多边形 209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03" name="任意多边形 202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4524802" y="1612201"/>
            <a:ext cx="1085460" cy="2526342"/>
            <a:chOff x="4656611" y="1065583"/>
            <a:chExt cx="1085460" cy="2526342"/>
          </a:xfrm>
        </p:grpSpPr>
        <p:sp>
          <p:nvSpPr>
            <p:cNvPr id="212" name="椭圆 211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4926442" y="1594429"/>
            <a:ext cx="660882" cy="2558092"/>
            <a:chOff x="4800758" y="1061300"/>
            <a:chExt cx="660882" cy="2558092"/>
          </a:xfrm>
        </p:grpSpPr>
        <p:sp>
          <p:nvSpPr>
            <p:cNvPr id="221" name="椭圆 220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" name="任意多边形 224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" name="组合 228"/>
          <p:cNvGrpSpPr/>
          <p:nvPr/>
        </p:nvGrpSpPr>
        <p:grpSpPr>
          <a:xfrm>
            <a:off x="4969241" y="1536373"/>
            <a:ext cx="1307773" cy="2608579"/>
            <a:chOff x="4524016" y="1017758"/>
            <a:chExt cx="1307773" cy="2608579"/>
          </a:xfrm>
        </p:grpSpPr>
        <p:sp>
          <p:nvSpPr>
            <p:cNvPr id="230" name="椭圆 229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任意多边形 235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任意多边形 236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" name="组合 237"/>
          <p:cNvGrpSpPr/>
          <p:nvPr/>
        </p:nvGrpSpPr>
        <p:grpSpPr>
          <a:xfrm>
            <a:off x="5098424" y="1556077"/>
            <a:ext cx="1475744" cy="2580530"/>
            <a:chOff x="491298" y="3044860"/>
            <a:chExt cx="1475744" cy="2580530"/>
          </a:xfrm>
        </p:grpSpPr>
        <p:sp>
          <p:nvSpPr>
            <p:cNvPr id="239" name="椭圆 238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任意多边形 244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7" name="组合 246"/>
          <p:cNvGrpSpPr/>
          <p:nvPr/>
        </p:nvGrpSpPr>
        <p:grpSpPr>
          <a:xfrm>
            <a:off x="5468915" y="1546805"/>
            <a:ext cx="1179283" cy="2545752"/>
            <a:chOff x="4479549" y="1191929"/>
            <a:chExt cx="1179283" cy="2545752"/>
          </a:xfrm>
        </p:grpSpPr>
        <p:sp>
          <p:nvSpPr>
            <p:cNvPr id="248" name="椭圆 247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任意多边形 252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5874136" y="1564492"/>
            <a:ext cx="775377" cy="2512093"/>
            <a:chOff x="4329523" y="944279"/>
            <a:chExt cx="775377" cy="2512093"/>
          </a:xfrm>
        </p:grpSpPr>
        <p:sp>
          <p:nvSpPr>
            <p:cNvPr id="256" name="椭圆 255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任意多边形 259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" name="任意多边形 260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任意多边形 261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" name="组合 262"/>
          <p:cNvGrpSpPr/>
          <p:nvPr/>
        </p:nvGrpSpPr>
        <p:grpSpPr>
          <a:xfrm>
            <a:off x="6093612" y="1489282"/>
            <a:ext cx="1119016" cy="2595218"/>
            <a:chOff x="4099056" y="709412"/>
            <a:chExt cx="1119016" cy="2595218"/>
          </a:xfrm>
        </p:grpSpPr>
        <p:sp>
          <p:nvSpPr>
            <p:cNvPr id="264" name="椭圆 263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任意多边形 266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" name="组合 271"/>
          <p:cNvGrpSpPr/>
          <p:nvPr/>
        </p:nvGrpSpPr>
        <p:grpSpPr>
          <a:xfrm rot="21328721">
            <a:off x="6004507" y="1430359"/>
            <a:ext cx="1388286" cy="2645705"/>
            <a:chOff x="3594974" y="898098"/>
            <a:chExt cx="1388286" cy="2645705"/>
          </a:xfrm>
        </p:grpSpPr>
        <p:sp>
          <p:nvSpPr>
            <p:cNvPr id="273" name="椭圆 272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任意多边形 276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任意多边形 279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6035595" y="1445410"/>
            <a:ext cx="1599543" cy="2649429"/>
            <a:chOff x="5636528" y="1254341"/>
            <a:chExt cx="1599543" cy="2649429"/>
          </a:xfrm>
        </p:grpSpPr>
        <p:grpSp>
          <p:nvGrpSpPr>
            <p:cNvPr id="282" name="组合 281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84" name="椭圆 283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5" name="任意多边形 284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6" name="任意多边形 285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7" name="任意多边形 286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8" name="任意多边形 287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9" name="任意多边形 288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3" name="任意多边形 282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" name="组合 290"/>
          <p:cNvGrpSpPr/>
          <p:nvPr/>
        </p:nvGrpSpPr>
        <p:grpSpPr>
          <a:xfrm>
            <a:off x="6640205" y="1571258"/>
            <a:ext cx="1085460" cy="2526342"/>
            <a:chOff x="4656611" y="1065583"/>
            <a:chExt cx="1085460" cy="2526342"/>
          </a:xfrm>
        </p:grpSpPr>
        <p:sp>
          <p:nvSpPr>
            <p:cNvPr id="292" name="椭圆 291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" name="任意多边形 292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" name="任意多边形 293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" name="任意多边形 294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任意多边形 295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" name="任意多边形 296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" name="任意多边形 297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7041845" y="1553486"/>
            <a:ext cx="660882" cy="2558092"/>
            <a:chOff x="4800758" y="1061300"/>
            <a:chExt cx="660882" cy="2558092"/>
          </a:xfrm>
        </p:grpSpPr>
        <p:sp>
          <p:nvSpPr>
            <p:cNvPr id="301" name="椭圆 300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" name="任意多边形 302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" name="任意多边形 303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" name="任意多边形 306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>
            <a:off x="7084644" y="1495430"/>
            <a:ext cx="1307773" cy="2608579"/>
            <a:chOff x="4524016" y="1017758"/>
            <a:chExt cx="1307773" cy="2608579"/>
          </a:xfrm>
        </p:grpSpPr>
        <p:sp>
          <p:nvSpPr>
            <p:cNvPr id="310" name="椭圆 309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任意多边形 313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" name="任意多边形 314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6" name="任意多边形 315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任意多边形 316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>
            <a:off x="7213827" y="1515134"/>
            <a:ext cx="1475744" cy="2580530"/>
            <a:chOff x="491298" y="3044860"/>
            <a:chExt cx="1475744" cy="2580530"/>
          </a:xfrm>
        </p:grpSpPr>
        <p:sp>
          <p:nvSpPr>
            <p:cNvPr id="319" name="椭圆 318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任意多边形 320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任意多边形 321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任意多边形 324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任意多边形 325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7584318" y="1505862"/>
            <a:ext cx="1179283" cy="2545752"/>
            <a:chOff x="4479549" y="1191929"/>
            <a:chExt cx="1179283" cy="2545752"/>
          </a:xfrm>
        </p:grpSpPr>
        <p:sp>
          <p:nvSpPr>
            <p:cNvPr id="328" name="椭圆 327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任意多边形 328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0" name="任意多边形 329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1" name="任意多边形 330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任意多边形 331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7989539" y="1523549"/>
            <a:ext cx="775377" cy="2512093"/>
            <a:chOff x="4329523" y="944279"/>
            <a:chExt cx="775377" cy="2512093"/>
          </a:xfrm>
        </p:grpSpPr>
        <p:sp>
          <p:nvSpPr>
            <p:cNvPr id="336" name="椭圆 335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任意多边形 337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9" name="任意多边形 338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任意多边形 339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任意多边形 340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2" name="任意多边形 341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3" name="组合 342"/>
          <p:cNvGrpSpPr/>
          <p:nvPr/>
        </p:nvGrpSpPr>
        <p:grpSpPr>
          <a:xfrm>
            <a:off x="8209015" y="1448339"/>
            <a:ext cx="1119016" cy="2595218"/>
            <a:chOff x="4099056" y="709412"/>
            <a:chExt cx="1119016" cy="2595218"/>
          </a:xfrm>
        </p:grpSpPr>
        <p:sp>
          <p:nvSpPr>
            <p:cNvPr id="344" name="椭圆 343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8" name="任意多边形 347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任意多边形 348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1" name="任意多边形 350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2" name="组合 351"/>
          <p:cNvGrpSpPr/>
          <p:nvPr/>
        </p:nvGrpSpPr>
        <p:grpSpPr>
          <a:xfrm rot="21328721">
            <a:off x="8119910" y="1389416"/>
            <a:ext cx="1388286" cy="2645705"/>
            <a:chOff x="3594974" y="898098"/>
            <a:chExt cx="1388286" cy="2645705"/>
          </a:xfrm>
        </p:grpSpPr>
        <p:sp>
          <p:nvSpPr>
            <p:cNvPr id="353" name="椭圆 352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4" name="任意多边形 353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任意多边形 356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1" name="组合 360"/>
          <p:cNvGrpSpPr/>
          <p:nvPr/>
        </p:nvGrpSpPr>
        <p:grpSpPr>
          <a:xfrm>
            <a:off x="8150998" y="1404467"/>
            <a:ext cx="1599543" cy="2649429"/>
            <a:chOff x="5636528" y="1254341"/>
            <a:chExt cx="1599543" cy="2649429"/>
          </a:xfrm>
        </p:grpSpPr>
        <p:grpSp>
          <p:nvGrpSpPr>
            <p:cNvPr id="362" name="组合 361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364" name="椭圆 363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5" name="任意多边形 364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6" name="任意多边形 365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7" name="任意多边形 366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8" name="任意多边形 367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9" name="任意多边形 368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0" name="任意多边形 369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3" name="任意多边形 362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7" name="组合 1686"/>
          <p:cNvGrpSpPr/>
          <p:nvPr/>
        </p:nvGrpSpPr>
        <p:grpSpPr>
          <a:xfrm>
            <a:off x="-259307" y="1909919"/>
            <a:ext cx="1525444" cy="2521140"/>
            <a:chOff x="4562478" y="822134"/>
            <a:chExt cx="1525444" cy="2521140"/>
          </a:xfrm>
        </p:grpSpPr>
        <p:sp>
          <p:nvSpPr>
            <p:cNvPr id="1688" name="椭圆 1687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9" name="任意多边形 1688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0" name="任意多边形 1689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1" name="任意多边形 1690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2" name="任意多边形 1691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3" name="任意多边形 1692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4" name="任意多边形 1693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5" name="任意多边形 1694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6" name="组合 1695"/>
          <p:cNvGrpSpPr/>
          <p:nvPr/>
        </p:nvGrpSpPr>
        <p:grpSpPr>
          <a:xfrm>
            <a:off x="212110" y="1885155"/>
            <a:ext cx="1085460" cy="2526342"/>
            <a:chOff x="4656611" y="1065583"/>
            <a:chExt cx="1085460" cy="2526342"/>
          </a:xfrm>
        </p:grpSpPr>
        <p:sp>
          <p:nvSpPr>
            <p:cNvPr id="1697" name="椭圆 1696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8" name="任意多边形 1697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9" name="任意多边形 1698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0" name="任意多边形 1699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1" name="任意多边形 1700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2" name="任意多边形 1701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3" name="任意多边形 1702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4" name="任意多边形 1703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5" name="组合 1704"/>
          <p:cNvGrpSpPr/>
          <p:nvPr/>
        </p:nvGrpSpPr>
        <p:grpSpPr>
          <a:xfrm>
            <a:off x="613750" y="1867383"/>
            <a:ext cx="660882" cy="2558092"/>
            <a:chOff x="4800758" y="1061300"/>
            <a:chExt cx="660882" cy="2558092"/>
          </a:xfrm>
        </p:grpSpPr>
        <p:sp>
          <p:nvSpPr>
            <p:cNvPr id="1706" name="椭圆 1705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7" name="任意多边形 1706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8" name="任意多边形 1707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9" name="任意多边形 1708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0" name="任意多边形 1709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1" name="任意多边形 1710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2" name="任意多边形 1711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3" name="任意多边形 1712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4" name="组合 1713"/>
          <p:cNvGrpSpPr/>
          <p:nvPr/>
        </p:nvGrpSpPr>
        <p:grpSpPr>
          <a:xfrm>
            <a:off x="656549" y="1809327"/>
            <a:ext cx="1307773" cy="2608579"/>
            <a:chOff x="4524016" y="1017758"/>
            <a:chExt cx="1307773" cy="2608579"/>
          </a:xfrm>
        </p:grpSpPr>
        <p:sp>
          <p:nvSpPr>
            <p:cNvPr id="1715" name="椭圆 1714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6" name="任意多边形 1715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7" name="任意多边形 1716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8" name="任意多边形 1717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9" name="任意多边形 1718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0" name="任意多边形 1719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1" name="任意多边形 1720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2" name="任意多边形 1721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3" name="组合 1722"/>
          <p:cNvGrpSpPr/>
          <p:nvPr/>
        </p:nvGrpSpPr>
        <p:grpSpPr>
          <a:xfrm>
            <a:off x="785732" y="1829031"/>
            <a:ext cx="1475744" cy="2580530"/>
            <a:chOff x="491298" y="3044860"/>
            <a:chExt cx="1475744" cy="2580530"/>
          </a:xfrm>
        </p:grpSpPr>
        <p:sp>
          <p:nvSpPr>
            <p:cNvPr id="1724" name="椭圆 1723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5" name="任意多边形 1724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6" name="任意多边形 1725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7" name="任意多边形 1726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8" name="任意多边形 1727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9" name="任意多边形 1728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0" name="任意多边形 1729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1" name="任意多边形 1730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2" name="组合 1731"/>
          <p:cNvGrpSpPr/>
          <p:nvPr/>
        </p:nvGrpSpPr>
        <p:grpSpPr>
          <a:xfrm>
            <a:off x="1156223" y="1819759"/>
            <a:ext cx="1179283" cy="2545752"/>
            <a:chOff x="4479549" y="1191929"/>
            <a:chExt cx="1179283" cy="2545752"/>
          </a:xfrm>
        </p:grpSpPr>
        <p:sp>
          <p:nvSpPr>
            <p:cNvPr id="1733" name="椭圆 1732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4" name="任意多边形 1733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5" name="任意多边形 1734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6" name="任意多边形 1735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7" name="任意多边形 1736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8" name="任意多边形 1737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9" name="任意多边形 1738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0" name="组合 1739"/>
          <p:cNvGrpSpPr/>
          <p:nvPr/>
        </p:nvGrpSpPr>
        <p:grpSpPr>
          <a:xfrm>
            <a:off x="1561444" y="1837446"/>
            <a:ext cx="775377" cy="2512093"/>
            <a:chOff x="4329523" y="944279"/>
            <a:chExt cx="775377" cy="2512093"/>
          </a:xfrm>
        </p:grpSpPr>
        <p:sp>
          <p:nvSpPr>
            <p:cNvPr id="1741" name="椭圆 1740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2" name="任意多边形 1741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3" name="任意多边形 1742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4" name="任意多边形 1743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5" name="任意多边形 1744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6" name="任意多边形 1745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7" name="任意多边形 1746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8" name="组合 1747"/>
          <p:cNvGrpSpPr/>
          <p:nvPr/>
        </p:nvGrpSpPr>
        <p:grpSpPr>
          <a:xfrm>
            <a:off x="1780920" y="1762236"/>
            <a:ext cx="1119016" cy="2595218"/>
            <a:chOff x="4099056" y="709412"/>
            <a:chExt cx="1119016" cy="2595218"/>
          </a:xfrm>
        </p:grpSpPr>
        <p:sp>
          <p:nvSpPr>
            <p:cNvPr id="1749" name="椭圆 1748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0" name="任意多边形 1749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1" name="任意多边形 1750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2" name="任意多边形 1751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3" name="任意多边形 1752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4" name="任意多边形 1753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5" name="任意多边形 1754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6" name="任意多边形 1755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7" name="组合 1756"/>
          <p:cNvGrpSpPr/>
          <p:nvPr/>
        </p:nvGrpSpPr>
        <p:grpSpPr>
          <a:xfrm rot="21328721">
            <a:off x="1691815" y="1703313"/>
            <a:ext cx="1388286" cy="2645705"/>
            <a:chOff x="3594974" y="898098"/>
            <a:chExt cx="1388286" cy="2645705"/>
          </a:xfrm>
        </p:grpSpPr>
        <p:sp>
          <p:nvSpPr>
            <p:cNvPr id="1758" name="椭圆 1757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9" name="任意多边形 1758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0" name="任意多边形 1759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1" name="任意多边形 1760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2" name="任意多边形 1761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3" name="任意多边形 1762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4" name="任意多边形 1763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5" name="任意多边形 1764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6" name="组合 1765"/>
          <p:cNvGrpSpPr/>
          <p:nvPr/>
        </p:nvGrpSpPr>
        <p:grpSpPr>
          <a:xfrm>
            <a:off x="1722903" y="1718364"/>
            <a:ext cx="1599543" cy="2649429"/>
            <a:chOff x="5636528" y="1254341"/>
            <a:chExt cx="1599543" cy="2649429"/>
          </a:xfrm>
        </p:grpSpPr>
        <p:grpSp>
          <p:nvGrpSpPr>
            <p:cNvPr id="1767" name="组合 1766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1769" name="椭圆 176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0" name="任意多边形 1769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1" name="任意多边形 1770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2" name="任意多边形 1771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3" name="任意多边形 1772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4" name="任意多边形 1773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5" name="任意多边形 1774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68" name="任意多边形 1767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76" name="组合 1775"/>
          <p:cNvGrpSpPr/>
          <p:nvPr/>
        </p:nvGrpSpPr>
        <p:grpSpPr>
          <a:xfrm>
            <a:off x="2354809" y="1926099"/>
            <a:ext cx="1085460" cy="2526342"/>
            <a:chOff x="4656611" y="1065583"/>
            <a:chExt cx="1085460" cy="2526342"/>
          </a:xfrm>
        </p:grpSpPr>
        <p:sp>
          <p:nvSpPr>
            <p:cNvPr id="1777" name="椭圆 1776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8" name="任意多边形 1777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9" name="任意多边形 1778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0" name="任意多边形 1779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1" name="任意多边形 1780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2" name="任意多边形 1781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3" name="任意多边形 1782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4" name="任意多边形 1783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5" name="组合 1784"/>
          <p:cNvGrpSpPr/>
          <p:nvPr/>
        </p:nvGrpSpPr>
        <p:grpSpPr>
          <a:xfrm>
            <a:off x="2756449" y="1908327"/>
            <a:ext cx="660882" cy="2558092"/>
            <a:chOff x="4800758" y="1061300"/>
            <a:chExt cx="660882" cy="2558092"/>
          </a:xfrm>
        </p:grpSpPr>
        <p:sp>
          <p:nvSpPr>
            <p:cNvPr id="1786" name="椭圆 1785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7" name="任意多边形 1786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8" name="任意多边形 1787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9" name="任意多边形 1788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0" name="任意多边形 1789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1" name="任意多边形 1790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2" name="任意多边形 1791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3" name="任意多边形 1792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4" name="组合 1793"/>
          <p:cNvGrpSpPr/>
          <p:nvPr/>
        </p:nvGrpSpPr>
        <p:grpSpPr>
          <a:xfrm>
            <a:off x="2799248" y="1850271"/>
            <a:ext cx="1307773" cy="2608579"/>
            <a:chOff x="4524016" y="1017758"/>
            <a:chExt cx="1307773" cy="2608579"/>
          </a:xfrm>
        </p:grpSpPr>
        <p:sp>
          <p:nvSpPr>
            <p:cNvPr id="1795" name="椭圆 1794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6" name="任意多边形 1795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7" name="任意多边形 1796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8" name="任意多边形 1797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9" name="任意多边形 1798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0" name="任意多边形 1799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1" name="任意多边形 1800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2" name="任意多边形 1801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3" name="组合 1802"/>
          <p:cNvGrpSpPr/>
          <p:nvPr/>
        </p:nvGrpSpPr>
        <p:grpSpPr>
          <a:xfrm>
            <a:off x="2928431" y="1869975"/>
            <a:ext cx="1475744" cy="2580530"/>
            <a:chOff x="491298" y="3044860"/>
            <a:chExt cx="1475744" cy="2580530"/>
          </a:xfrm>
        </p:grpSpPr>
        <p:sp>
          <p:nvSpPr>
            <p:cNvPr id="1804" name="椭圆 1803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5" name="任意多边形 1804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6" name="任意多边形 1805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7" name="任意多边形 1806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8" name="任意多边形 1807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9" name="任意多边形 1808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0" name="任意多边形 1809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1" name="任意多边形 1810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2" name="组合 1811"/>
          <p:cNvGrpSpPr/>
          <p:nvPr/>
        </p:nvGrpSpPr>
        <p:grpSpPr>
          <a:xfrm>
            <a:off x="3298922" y="1860703"/>
            <a:ext cx="1179283" cy="2545752"/>
            <a:chOff x="4479549" y="1191929"/>
            <a:chExt cx="1179283" cy="2545752"/>
          </a:xfrm>
        </p:grpSpPr>
        <p:sp>
          <p:nvSpPr>
            <p:cNvPr id="1813" name="椭圆 1812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4" name="任意多边形 1813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5" name="任意多边形 1814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6" name="任意多边形 1815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7" name="任意多边形 1816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8" name="任意多边形 1817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9" name="任意多边形 1818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0" name="组合 1819"/>
          <p:cNvGrpSpPr/>
          <p:nvPr/>
        </p:nvGrpSpPr>
        <p:grpSpPr>
          <a:xfrm>
            <a:off x="3704143" y="1878390"/>
            <a:ext cx="775377" cy="2512093"/>
            <a:chOff x="4329523" y="944279"/>
            <a:chExt cx="775377" cy="2512093"/>
          </a:xfrm>
        </p:grpSpPr>
        <p:sp>
          <p:nvSpPr>
            <p:cNvPr id="1821" name="椭圆 1820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2" name="任意多边形 1821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3" name="任意多边形 1822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4" name="任意多边形 1823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5" name="任意多边形 1824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6" name="任意多边形 1825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7" name="任意多边形 1826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8" name="组合 1827"/>
          <p:cNvGrpSpPr/>
          <p:nvPr/>
        </p:nvGrpSpPr>
        <p:grpSpPr>
          <a:xfrm>
            <a:off x="3923619" y="1803180"/>
            <a:ext cx="1119016" cy="2595218"/>
            <a:chOff x="4099056" y="709412"/>
            <a:chExt cx="1119016" cy="2595218"/>
          </a:xfrm>
        </p:grpSpPr>
        <p:sp>
          <p:nvSpPr>
            <p:cNvPr id="1829" name="椭圆 1828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0" name="任意多边形 1829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1" name="任意多边形 1830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2" name="任意多边形 1831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3" name="任意多边形 1832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4" name="任意多边形 1833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5" name="任意多边形 1834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6" name="任意多边形 1835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7" name="组合 1836"/>
          <p:cNvGrpSpPr/>
          <p:nvPr/>
        </p:nvGrpSpPr>
        <p:grpSpPr>
          <a:xfrm rot="21328721">
            <a:off x="3834514" y="1744257"/>
            <a:ext cx="1388286" cy="2645705"/>
            <a:chOff x="3594974" y="898098"/>
            <a:chExt cx="1388286" cy="2645705"/>
          </a:xfrm>
        </p:grpSpPr>
        <p:sp>
          <p:nvSpPr>
            <p:cNvPr id="1838" name="椭圆 1837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9" name="任意多边形 1838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0" name="任意多边形 1839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1" name="任意多边形 1840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2" name="任意多边形 1841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3" name="任意多边形 1842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4" name="任意多边形 1843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5" name="任意多边形 1844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6" name="组合 1845"/>
          <p:cNvGrpSpPr/>
          <p:nvPr/>
        </p:nvGrpSpPr>
        <p:grpSpPr>
          <a:xfrm>
            <a:off x="3865602" y="1759308"/>
            <a:ext cx="1599543" cy="2649429"/>
            <a:chOff x="5636528" y="1254341"/>
            <a:chExt cx="1599543" cy="2649429"/>
          </a:xfrm>
        </p:grpSpPr>
        <p:grpSp>
          <p:nvGrpSpPr>
            <p:cNvPr id="1847" name="组合 1846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1849" name="椭圆 184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0" name="任意多边形 1849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1" name="任意多边形 1850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2" name="任意多边形 1851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3" name="任意多边形 1852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4" name="任意多边形 1853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5" name="任意多边形 1854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848" name="任意多边形 1847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6" name="组合 1855"/>
          <p:cNvGrpSpPr/>
          <p:nvPr/>
        </p:nvGrpSpPr>
        <p:grpSpPr>
          <a:xfrm>
            <a:off x="4593041" y="1912451"/>
            <a:ext cx="1085460" cy="2526342"/>
            <a:chOff x="4656611" y="1065583"/>
            <a:chExt cx="1085460" cy="2526342"/>
          </a:xfrm>
        </p:grpSpPr>
        <p:sp>
          <p:nvSpPr>
            <p:cNvPr id="1857" name="椭圆 1856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8" name="任意多边形 1857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9" name="任意多边形 1858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0" name="任意多边形 1859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1" name="任意多边形 1860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2" name="任意多边形 1861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3" name="任意多边形 1862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4" name="任意多边形 1863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5" name="组合 1864"/>
          <p:cNvGrpSpPr/>
          <p:nvPr/>
        </p:nvGrpSpPr>
        <p:grpSpPr>
          <a:xfrm>
            <a:off x="4994681" y="1894679"/>
            <a:ext cx="660882" cy="2558092"/>
            <a:chOff x="4800758" y="1061300"/>
            <a:chExt cx="660882" cy="2558092"/>
          </a:xfrm>
        </p:grpSpPr>
        <p:sp>
          <p:nvSpPr>
            <p:cNvPr id="1866" name="椭圆 1865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7" name="任意多边形 1866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8" name="任意多边形 1867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9" name="任意多边形 1868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0" name="任意多边形 1869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1" name="任意多边形 1870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2" name="任意多边形 1871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3" name="任意多边形 1872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4" name="组合 1873"/>
          <p:cNvGrpSpPr/>
          <p:nvPr/>
        </p:nvGrpSpPr>
        <p:grpSpPr>
          <a:xfrm>
            <a:off x="5037480" y="1836623"/>
            <a:ext cx="1307773" cy="2608579"/>
            <a:chOff x="4524016" y="1017758"/>
            <a:chExt cx="1307773" cy="2608579"/>
          </a:xfrm>
        </p:grpSpPr>
        <p:sp>
          <p:nvSpPr>
            <p:cNvPr id="1875" name="椭圆 1874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6" name="任意多边形 1875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7" name="任意多边形 1876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8" name="任意多边形 1877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9" name="任意多边形 1878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0" name="任意多边形 1879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1" name="任意多边形 1880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2" name="任意多边形 1881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3" name="组合 1882"/>
          <p:cNvGrpSpPr/>
          <p:nvPr/>
        </p:nvGrpSpPr>
        <p:grpSpPr>
          <a:xfrm>
            <a:off x="5166663" y="1856327"/>
            <a:ext cx="1475744" cy="2580530"/>
            <a:chOff x="491298" y="3044860"/>
            <a:chExt cx="1475744" cy="2580530"/>
          </a:xfrm>
        </p:grpSpPr>
        <p:sp>
          <p:nvSpPr>
            <p:cNvPr id="1884" name="椭圆 1883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5" name="任意多边形 1884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6" name="任意多边形 1885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7" name="任意多边形 1886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8" name="任意多边形 1887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9" name="任意多边形 1888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0" name="任意多边形 1889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1" name="任意多边形 1890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2" name="组合 1891"/>
          <p:cNvGrpSpPr/>
          <p:nvPr/>
        </p:nvGrpSpPr>
        <p:grpSpPr>
          <a:xfrm>
            <a:off x="5537154" y="1847055"/>
            <a:ext cx="1179283" cy="2545752"/>
            <a:chOff x="4479549" y="1191929"/>
            <a:chExt cx="1179283" cy="2545752"/>
          </a:xfrm>
        </p:grpSpPr>
        <p:sp>
          <p:nvSpPr>
            <p:cNvPr id="1893" name="椭圆 1892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4" name="任意多边形 1893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5" name="任意多边形 1894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6" name="任意多边形 1895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7" name="任意多边形 1896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8" name="任意多边形 1897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9" name="任意多边形 1898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0" name="组合 1899"/>
          <p:cNvGrpSpPr/>
          <p:nvPr/>
        </p:nvGrpSpPr>
        <p:grpSpPr>
          <a:xfrm>
            <a:off x="5942375" y="1864742"/>
            <a:ext cx="775377" cy="2512093"/>
            <a:chOff x="4329523" y="944279"/>
            <a:chExt cx="775377" cy="2512093"/>
          </a:xfrm>
        </p:grpSpPr>
        <p:sp>
          <p:nvSpPr>
            <p:cNvPr id="1901" name="椭圆 1900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2" name="任意多边形 1901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3" name="任意多边形 1902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4" name="任意多边形 1903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5" name="任意多边形 1904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6" name="任意多边形 1905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7" name="任意多边形 1906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8" name="组合 1907"/>
          <p:cNvGrpSpPr/>
          <p:nvPr/>
        </p:nvGrpSpPr>
        <p:grpSpPr>
          <a:xfrm>
            <a:off x="6161851" y="1789532"/>
            <a:ext cx="1119016" cy="2595218"/>
            <a:chOff x="4099056" y="709412"/>
            <a:chExt cx="1119016" cy="2595218"/>
          </a:xfrm>
        </p:grpSpPr>
        <p:sp>
          <p:nvSpPr>
            <p:cNvPr id="1909" name="椭圆 1908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0" name="任意多边形 1909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1" name="任意多边形 1910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2" name="任意多边形 1911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3" name="任意多边形 1912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4" name="任意多边形 1913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5" name="任意多边形 1914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6" name="任意多边形 1915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7" name="组合 1916"/>
          <p:cNvGrpSpPr/>
          <p:nvPr/>
        </p:nvGrpSpPr>
        <p:grpSpPr>
          <a:xfrm rot="21328721">
            <a:off x="6072746" y="1730609"/>
            <a:ext cx="1388286" cy="2645705"/>
            <a:chOff x="3594974" y="898098"/>
            <a:chExt cx="1388286" cy="2645705"/>
          </a:xfrm>
        </p:grpSpPr>
        <p:sp>
          <p:nvSpPr>
            <p:cNvPr id="1918" name="椭圆 1917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9" name="任意多边形 1918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0" name="任意多边形 1919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1" name="任意多边形 1920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2" name="任意多边形 1921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3" name="任意多边形 1922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4" name="任意多边形 1923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5" name="任意多边形 1924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6" name="组合 1925"/>
          <p:cNvGrpSpPr/>
          <p:nvPr/>
        </p:nvGrpSpPr>
        <p:grpSpPr>
          <a:xfrm>
            <a:off x="6103834" y="1745660"/>
            <a:ext cx="1599543" cy="2649429"/>
            <a:chOff x="5636528" y="1254341"/>
            <a:chExt cx="1599543" cy="2649429"/>
          </a:xfrm>
        </p:grpSpPr>
        <p:grpSp>
          <p:nvGrpSpPr>
            <p:cNvPr id="1927" name="组合 1926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1929" name="椭圆 192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0" name="任意多边形 1929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1" name="任意多边形 1930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2" name="任意多边形 1931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3" name="任意多边形 1932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4" name="任意多边形 1933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5" name="任意多边形 1934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928" name="任意多边形 1927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6" name="组合 1935"/>
          <p:cNvGrpSpPr/>
          <p:nvPr/>
        </p:nvGrpSpPr>
        <p:grpSpPr>
          <a:xfrm>
            <a:off x="6708444" y="1871508"/>
            <a:ext cx="1085460" cy="2526342"/>
            <a:chOff x="4656611" y="1065583"/>
            <a:chExt cx="1085460" cy="2526342"/>
          </a:xfrm>
        </p:grpSpPr>
        <p:sp>
          <p:nvSpPr>
            <p:cNvPr id="1937" name="椭圆 1936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8" name="任意多边形 1937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9" name="任意多边形 1938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0" name="任意多边形 1939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1" name="任意多边形 1940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2" name="任意多边形 1941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3" name="任意多边形 1942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4" name="任意多边形 1943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5" name="组合 1944"/>
          <p:cNvGrpSpPr/>
          <p:nvPr/>
        </p:nvGrpSpPr>
        <p:grpSpPr>
          <a:xfrm>
            <a:off x="7110084" y="1853736"/>
            <a:ext cx="660882" cy="2558092"/>
            <a:chOff x="4800758" y="1061300"/>
            <a:chExt cx="660882" cy="2558092"/>
          </a:xfrm>
        </p:grpSpPr>
        <p:sp>
          <p:nvSpPr>
            <p:cNvPr id="1946" name="椭圆 1945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7" name="任意多边形 1946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8" name="任意多边形 1947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9" name="任意多边形 1948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0" name="任意多边形 1949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1" name="任意多边形 1950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2" name="任意多边形 1951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3" name="任意多边形 1952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4" name="组合 1953"/>
          <p:cNvGrpSpPr/>
          <p:nvPr/>
        </p:nvGrpSpPr>
        <p:grpSpPr>
          <a:xfrm>
            <a:off x="7152883" y="1795680"/>
            <a:ext cx="1307773" cy="2608579"/>
            <a:chOff x="4524016" y="1017758"/>
            <a:chExt cx="1307773" cy="2608579"/>
          </a:xfrm>
        </p:grpSpPr>
        <p:sp>
          <p:nvSpPr>
            <p:cNvPr id="1955" name="椭圆 1954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6" name="任意多边形 1955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7" name="任意多边形 1956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8" name="任意多边形 1957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9" name="任意多边形 1958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0" name="任意多边形 1959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1" name="任意多边形 1960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2" name="任意多边形 1961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3" name="组合 1962"/>
          <p:cNvGrpSpPr/>
          <p:nvPr/>
        </p:nvGrpSpPr>
        <p:grpSpPr>
          <a:xfrm>
            <a:off x="7282066" y="1815384"/>
            <a:ext cx="1475744" cy="2580530"/>
            <a:chOff x="491298" y="3044860"/>
            <a:chExt cx="1475744" cy="2580530"/>
          </a:xfrm>
        </p:grpSpPr>
        <p:sp>
          <p:nvSpPr>
            <p:cNvPr id="1964" name="椭圆 1963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5" name="任意多边形 1964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6" name="任意多边形 1965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7" name="任意多边形 1966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8" name="任意多边形 1967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9" name="任意多边形 1968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0" name="任意多边形 1969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1" name="任意多边形 1970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2" name="组合 1971"/>
          <p:cNvGrpSpPr/>
          <p:nvPr/>
        </p:nvGrpSpPr>
        <p:grpSpPr>
          <a:xfrm>
            <a:off x="7652557" y="1806112"/>
            <a:ext cx="1179283" cy="2545752"/>
            <a:chOff x="4479549" y="1191929"/>
            <a:chExt cx="1179283" cy="2545752"/>
          </a:xfrm>
        </p:grpSpPr>
        <p:sp>
          <p:nvSpPr>
            <p:cNvPr id="1973" name="椭圆 1972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4" name="任意多边形 1973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5" name="任意多边形 1974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6" name="任意多边形 1975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7" name="任意多边形 1976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8" name="任意多边形 1977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9" name="任意多边形 1978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0" name="组合 1979"/>
          <p:cNvGrpSpPr/>
          <p:nvPr/>
        </p:nvGrpSpPr>
        <p:grpSpPr>
          <a:xfrm>
            <a:off x="8057778" y="1823799"/>
            <a:ext cx="775377" cy="2512093"/>
            <a:chOff x="4329523" y="944279"/>
            <a:chExt cx="775377" cy="2512093"/>
          </a:xfrm>
        </p:grpSpPr>
        <p:sp>
          <p:nvSpPr>
            <p:cNvPr id="1981" name="椭圆 1980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2" name="任意多边形 1981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3" name="任意多边形 1982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4" name="任意多边形 1983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5" name="任意多边形 1984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6" name="任意多边形 1985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7" name="任意多边形 1986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8" name="组合 1987"/>
          <p:cNvGrpSpPr/>
          <p:nvPr/>
        </p:nvGrpSpPr>
        <p:grpSpPr>
          <a:xfrm>
            <a:off x="8277254" y="1748589"/>
            <a:ext cx="1119016" cy="2595218"/>
            <a:chOff x="4099056" y="709412"/>
            <a:chExt cx="1119016" cy="2595218"/>
          </a:xfrm>
        </p:grpSpPr>
        <p:sp>
          <p:nvSpPr>
            <p:cNvPr id="1989" name="椭圆 1988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0" name="任意多边形 1989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1" name="任意多边形 1990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2" name="任意多边形 1991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3" name="任意多边形 1992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4" name="任意多边形 1993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5" name="任意多边形 1994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6" name="任意多边形 1995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7" name="组合 1996"/>
          <p:cNvGrpSpPr/>
          <p:nvPr/>
        </p:nvGrpSpPr>
        <p:grpSpPr>
          <a:xfrm rot="21328721">
            <a:off x="8188149" y="1689666"/>
            <a:ext cx="1388286" cy="2645705"/>
            <a:chOff x="3594974" y="898098"/>
            <a:chExt cx="1388286" cy="2645705"/>
          </a:xfrm>
        </p:grpSpPr>
        <p:sp>
          <p:nvSpPr>
            <p:cNvPr id="1998" name="椭圆 1997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9" name="任意多边形 1998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0" name="任意多边形 1999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1" name="任意多边形 2000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2" name="任意多边形 2001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3" name="任意多边形 2002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4" name="任意多边形 2003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5" name="任意多边形 2004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6" name="组合 2005"/>
          <p:cNvGrpSpPr/>
          <p:nvPr/>
        </p:nvGrpSpPr>
        <p:grpSpPr>
          <a:xfrm>
            <a:off x="8219237" y="1704717"/>
            <a:ext cx="1599543" cy="2649429"/>
            <a:chOff x="5636528" y="1254341"/>
            <a:chExt cx="1599543" cy="2649429"/>
          </a:xfrm>
        </p:grpSpPr>
        <p:grpSp>
          <p:nvGrpSpPr>
            <p:cNvPr id="2007" name="组合 2006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009" name="椭圆 200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0" name="任意多边形 2009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1" name="任意多边形 2010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2" name="任意多边形 2011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3" name="任意多边形 2012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4" name="任意多边形 2013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5" name="任意多边形 2014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008" name="任意多边形 2007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6" name="组合 2015"/>
          <p:cNvGrpSpPr/>
          <p:nvPr/>
        </p:nvGrpSpPr>
        <p:grpSpPr>
          <a:xfrm>
            <a:off x="-163772" y="2196522"/>
            <a:ext cx="1525444" cy="2521140"/>
            <a:chOff x="4562478" y="822134"/>
            <a:chExt cx="1525444" cy="2521140"/>
          </a:xfrm>
        </p:grpSpPr>
        <p:sp>
          <p:nvSpPr>
            <p:cNvPr id="2017" name="椭圆 2016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8" name="任意多边形 2017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9" name="任意多边形 2018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0" name="任意多边形 2019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1" name="任意多边形 2020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2" name="任意多边形 2021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3" name="任意多边形 2022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4" name="任意多边形 2023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5" name="组合 2024"/>
          <p:cNvGrpSpPr/>
          <p:nvPr/>
        </p:nvGrpSpPr>
        <p:grpSpPr>
          <a:xfrm>
            <a:off x="307645" y="2171758"/>
            <a:ext cx="1085460" cy="2526342"/>
            <a:chOff x="4656611" y="1065583"/>
            <a:chExt cx="1085460" cy="2526342"/>
          </a:xfrm>
        </p:grpSpPr>
        <p:sp>
          <p:nvSpPr>
            <p:cNvPr id="2026" name="椭圆 202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7" name="任意多边形 202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8" name="任意多边形 202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9" name="任意多边形 202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0" name="任意多边形 202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1" name="任意多边形 203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2" name="任意多边形 203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3" name="任意多边形 203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4" name="组合 2033"/>
          <p:cNvGrpSpPr/>
          <p:nvPr/>
        </p:nvGrpSpPr>
        <p:grpSpPr>
          <a:xfrm>
            <a:off x="709285" y="2153986"/>
            <a:ext cx="660882" cy="2558092"/>
            <a:chOff x="4800758" y="1061300"/>
            <a:chExt cx="660882" cy="2558092"/>
          </a:xfrm>
        </p:grpSpPr>
        <p:sp>
          <p:nvSpPr>
            <p:cNvPr id="2035" name="椭圆 2034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6" name="任意多边形 2035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7" name="任意多边形 2036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8" name="任意多边形 2037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9" name="任意多边形 2038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0" name="任意多边形 2039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1" name="任意多边形 2040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2" name="任意多边形 2041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3" name="组合 2042"/>
          <p:cNvGrpSpPr/>
          <p:nvPr/>
        </p:nvGrpSpPr>
        <p:grpSpPr>
          <a:xfrm>
            <a:off x="752084" y="2095930"/>
            <a:ext cx="1307773" cy="2608579"/>
            <a:chOff x="4524016" y="1017758"/>
            <a:chExt cx="1307773" cy="2608579"/>
          </a:xfrm>
        </p:grpSpPr>
        <p:sp>
          <p:nvSpPr>
            <p:cNvPr id="2044" name="椭圆 2043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5" name="任意多边形 2044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6" name="任意多边形 2045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7" name="任意多边形 2046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8" name="任意多边形 2047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9" name="任意多边形 2048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0" name="任意多边形 2049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1" name="任意多边形 2050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2" name="组合 2051"/>
          <p:cNvGrpSpPr/>
          <p:nvPr/>
        </p:nvGrpSpPr>
        <p:grpSpPr>
          <a:xfrm>
            <a:off x="881267" y="2115634"/>
            <a:ext cx="1475744" cy="2580530"/>
            <a:chOff x="491298" y="3044860"/>
            <a:chExt cx="1475744" cy="2580530"/>
          </a:xfrm>
        </p:grpSpPr>
        <p:sp>
          <p:nvSpPr>
            <p:cNvPr id="2053" name="椭圆 2052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4" name="任意多边形 2053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5" name="任意多边形 2054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6" name="任意多边形 2055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7" name="任意多边形 2056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8" name="任意多边形 2057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9" name="任意多边形 2058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0" name="任意多边形 2059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1" name="组合 2060"/>
          <p:cNvGrpSpPr/>
          <p:nvPr/>
        </p:nvGrpSpPr>
        <p:grpSpPr>
          <a:xfrm>
            <a:off x="1251758" y="2106362"/>
            <a:ext cx="1179283" cy="2545752"/>
            <a:chOff x="4479549" y="1191929"/>
            <a:chExt cx="1179283" cy="2545752"/>
          </a:xfrm>
        </p:grpSpPr>
        <p:sp>
          <p:nvSpPr>
            <p:cNvPr id="2062" name="椭圆 2061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3" name="任意多边形 2062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4" name="任意多边形 2063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5" name="任意多边形 2064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6" name="任意多边形 2065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7" name="任意多边形 2066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8" name="任意多边形 2067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9" name="组合 2068"/>
          <p:cNvGrpSpPr/>
          <p:nvPr/>
        </p:nvGrpSpPr>
        <p:grpSpPr>
          <a:xfrm>
            <a:off x="1656979" y="2124049"/>
            <a:ext cx="775377" cy="2512093"/>
            <a:chOff x="4329523" y="944279"/>
            <a:chExt cx="775377" cy="2512093"/>
          </a:xfrm>
        </p:grpSpPr>
        <p:sp>
          <p:nvSpPr>
            <p:cNvPr id="2070" name="椭圆 2069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1" name="任意多边形 2070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2" name="任意多边形 2071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3" name="任意多边形 2072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4" name="任意多边形 2073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5" name="任意多边形 2074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6" name="任意多边形 2075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7" name="组合 2076"/>
          <p:cNvGrpSpPr/>
          <p:nvPr/>
        </p:nvGrpSpPr>
        <p:grpSpPr>
          <a:xfrm>
            <a:off x="1876455" y="2048839"/>
            <a:ext cx="1119016" cy="2595218"/>
            <a:chOff x="4099056" y="709412"/>
            <a:chExt cx="1119016" cy="2595218"/>
          </a:xfrm>
        </p:grpSpPr>
        <p:sp>
          <p:nvSpPr>
            <p:cNvPr id="2078" name="椭圆 2077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9" name="任意多边形 2078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0" name="任意多边形 2079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1" name="任意多边形 2080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2" name="任意多边形 2081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3" name="任意多边形 2082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4" name="任意多边形 2083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5" name="任意多边形 2084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6" name="组合 2085"/>
          <p:cNvGrpSpPr/>
          <p:nvPr/>
        </p:nvGrpSpPr>
        <p:grpSpPr>
          <a:xfrm rot="21328721">
            <a:off x="1787350" y="1989916"/>
            <a:ext cx="1388286" cy="2645705"/>
            <a:chOff x="3594974" y="898098"/>
            <a:chExt cx="1388286" cy="2645705"/>
          </a:xfrm>
        </p:grpSpPr>
        <p:sp>
          <p:nvSpPr>
            <p:cNvPr id="2087" name="椭圆 2086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8" name="任意多边形 2087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9" name="任意多边形 2088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0" name="任意多边形 2089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1" name="任意多边形 2090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2" name="任意多边形 2091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3" name="任意多边形 2092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4" name="任意多边形 2093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5" name="组合 2094"/>
          <p:cNvGrpSpPr/>
          <p:nvPr/>
        </p:nvGrpSpPr>
        <p:grpSpPr>
          <a:xfrm>
            <a:off x="1818438" y="2004967"/>
            <a:ext cx="1599543" cy="2649429"/>
            <a:chOff x="5636528" y="1254341"/>
            <a:chExt cx="1599543" cy="2649429"/>
          </a:xfrm>
        </p:grpSpPr>
        <p:grpSp>
          <p:nvGrpSpPr>
            <p:cNvPr id="2096" name="组合 2095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098" name="椭圆 2097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9" name="任意多边形 2098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0" name="任意多边形 2099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1" name="任意多边形 2100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2" name="任意多边形 2101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3" name="任意多边形 2102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4" name="任意多边形 2103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097" name="任意多边形 2096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5" name="组合 2104"/>
          <p:cNvGrpSpPr/>
          <p:nvPr/>
        </p:nvGrpSpPr>
        <p:grpSpPr>
          <a:xfrm>
            <a:off x="2450344" y="2212702"/>
            <a:ext cx="1085460" cy="2526342"/>
            <a:chOff x="4656611" y="1065583"/>
            <a:chExt cx="1085460" cy="2526342"/>
          </a:xfrm>
        </p:grpSpPr>
        <p:sp>
          <p:nvSpPr>
            <p:cNvPr id="2106" name="椭圆 210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7" name="任意多边形 210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8" name="任意多边形 210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9" name="任意多边形 210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0" name="任意多边形 210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1" name="任意多边形 211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2" name="任意多边形 211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3" name="任意多边形 211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4" name="组合 2113"/>
          <p:cNvGrpSpPr/>
          <p:nvPr/>
        </p:nvGrpSpPr>
        <p:grpSpPr>
          <a:xfrm>
            <a:off x="2851984" y="2194930"/>
            <a:ext cx="660882" cy="2558092"/>
            <a:chOff x="4800758" y="1061300"/>
            <a:chExt cx="660882" cy="2558092"/>
          </a:xfrm>
        </p:grpSpPr>
        <p:sp>
          <p:nvSpPr>
            <p:cNvPr id="2115" name="椭圆 2114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6" name="任意多边形 2115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7" name="任意多边形 2116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8" name="任意多边形 2117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9" name="任意多边形 2118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0" name="任意多边形 2119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1" name="任意多边形 2120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2" name="任意多边形 2121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3" name="组合 2122"/>
          <p:cNvGrpSpPr/>
          <p:nvPr/>
        </p:nvGrpSpPr>
        <p:grpSpPr>
          <a:xfrm>
            <a:off x="2894783" y="2136874"/>
            <a:ext cx="1307773" cy="2608579"/>
            <a:chOff x="4524016" y="1017758"/>
            <a:chExt cx="1307773" cy="2608579"/>
          </a:xfrm>
        </p:grpSpPr>
        <p:sp>
          <p:nvSpPr>
            <p:cNvPr id="2124" name="椭圆 2123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5" name="任意多边形 2124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6" name="任意多边形 2125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7" name="任意多边形 2126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8" name="任意多边形 2127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9" name="任意多边形 2128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0" name="任意多边形 2129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1" name="任意多边形 2130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2" name="组合 2131"/>
          <p:cNvGrpSpPr/>
          <p:nvPr/>
        </p:nvGrpSpPr>
        <p:grpSpPr>
          <a:xfrm>
            <a:off x="3023966" y="2156578"/>
            <a:ext cx="1475744" cy="2580530"/>
            <a:chOff x="491298" y="3044860"/>
            <a:chExt cx="1475744" cy="2580530"/>
          </a:xfrm>
        </p:grpSpPr>
        <p:sp>
          <p:nvSpPr>
            <p:cNvPr id="2133" name="椭圆 2132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4" name="任意多边形 2133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5" name="任意多边形 2134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6" name="任意多边形 2135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7" name="任意多边形 2136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8" name="任意多边形 2137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9" name="任意多边形 2138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0" name="任意多边形 2139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1" name="组合 2140"/>
          <p:cNvGrpSpPr/>
          <p:nvPr/>
        </p:nvGrpSpPr>
        <p:grpSpPr>
          <a:xfrm>
            <a:off x="3394457" y="2147306"/>
            <a:ext cx="1179283" cy="2545752"/>
            <a:chOff x="4479549" y="1191929"/>
            <a:chExt cx="1179283" cy="2545752"/>
          </a:xfrm>
        </p:grpSpPr>
        <p:sp>
          <p:nvSpPr>
            <p:cNvPr id="2142" name="椭圆 2141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3" name="任意多边形 2142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4" name="任意多边形 2143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5" name="任意多边形 2144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6" name="任意多边形 2145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7" name="任意多边形 2146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8" name="任意多边形 2147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9" name="组合 2148"/>
          <p:cNvGrpSpPr/>
          <p:nvPr/>
        </p:nvGrpSpPr>
        <p:grpSpPr>
          <a:xfrm>
            <a:off x="3799678" y="2164993"/>
            <a:ext cx="775377" cy="2512093"/>
            <a:chOff x="4329523" y="944279"/>
            <a:chExt cx="775377" cy="2512093"/>
          </a:xfrm>
        </p:grpSpPr>
        <p:sp>
          <p:nvSpPr>
            <p:cNvPr id="2150" name="椭圆 2149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1" name="任意多边形 2150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2" name="任意多边形 2151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3" name="任意多边形 2152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4" name="任意多边形 2153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5" name="任意多边形 2154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6" name="任意多边形 2155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7" name="组合 2156"/>
          <p:cNvGrpSpPr/>
          <p:nvPr/>
        </p:nvGrpSpPr>
        <p:grpSpPr>
          <a:xfrm>
            <a:off x="4019154" y="2089783"/>
            <a:ext cx="1119016" cy="2595218"/>
            <a:chOff x="4099056" y="709412"/>
            <a:chExt cx="1119016" cy="2595218"/>
          </a:xfrm>
        </p:grpSpPr>
        <p:sp>
          <p:nvSpPr>
            <p:cNvPr id="2158" name="椭圆 2157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9" name="任意多边形 2158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0" name="任意多边形 2159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1" name="任意多边形 2160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2" name="任意多边形 2161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3" name="任意多边形 2162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4" name="任意多边形 2163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5" name="任意多边形 2164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6" name="组合 2165"/>
          <p:cNvGrpSpPr/>
          <p:nvPr/>
        </p:nvGrpSpPr>
        <p:grpSpPr>
          <a:xfrm rot="21328721">
            <a:off x="3930049" y="2030860"/>
            <a:ext cx="1388286" cy="2645705"/>
            <a:chOff x="3594974" y="898098"/>
            <a:chExt cx="1388286" cy="2645705"/>
          </a:xfrm>
        </p:grpSpPr>
        <p:sp>
          <p:nvSpPr>
            <p:cNvPr id="2167" name="椭圆 2166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8" name="任意多边形 2167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9" name="任意多边形 2168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0" name="任意多边形 2169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1" name="任意多边形 2170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2" name="任意多边形 2171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3" name="任意多边形 2172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4" name="任意多边形 2173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5" name="组合 2174"/>
          <p:cNvGrpSpPr/>
          <p:nvPr/>
        </p:nvGrpSpPr>
        <p:grpSpPr>
          <a:xfrm>
            <a:off x="3961137" y="2045911"/>
            <a:ext cx="1599543" cy="2649429"/>
            <a:chOff x="5636528" y="1254341"/>
            <a:chExt cx="1599543" cy="2649429"/>
          </a:xfrm>
        </p:grpSpPr>
        <p:grpSp>
          <p:nvGrpSpPr>
            <p:cNvPr id="2176" name="组合 2175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178" name="椭圆 2177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9" name="任意多边形 2178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0" name="任意多边形 2179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1" name="任意多边形 2180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2" name="任意多边形 2181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3" name="任意多边形 2182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4" name="任意多边形 2183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177" name="任意多边形 2176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5" name="组合 2184"/>
          <p:cNvGrpSpPr/>
          <p:nvPr/>
        </p:nvGrpSpPr>
        <p:grpSpPr>
          <a:xfrm>
            <a:off x="4688576" y="2199054"/>
            <a:ext cx="1085460" cy="2526342"/>
            <a:chOff x="4656611" y="1065583"/>
            <a:chExt cx="1085460" cy="2526342"/>
          </a:xfrm>
        </p:grpSpPr>
        <p:sp>
          <p:nvSpPr>
            <p:cNvPr id="2186" name="椭圆 218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7" name="任意多边形 218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8" name="任意多边形 218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9" name="任意多边形 218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0" name="任意多边形 218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1" name="任意多边形 219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2" name="任意多边形 219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3" name="任意多边形 219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4" name="组合 2193"/>
          <p:cNvGrpSpPr/>
          <p:nvPr/>
        </p:nvGrpSpPr>
        <p:grpSpPr>
          <a:xfrm>
            <a:off x="5090216" y="2181282"/>
            <a:ext cx="660882" cy="2558092"/>
            <a:chOff x="4800758" y="1061300"/>
            <a:chExt cx="660882" cy="2558092"/>
          </a:xfrm>
        </p:grpSpPr>
        <p:sp>
          <p:nvSpPr>
            <p:cNvPr id="2195" name="椭圆 2194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6" name="任意多边形 2195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7" name="任意多边形 2196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8" name="任意多边形 2197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9" name="任意多边形 2198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0" name="任意多边形 2199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1" name="任意多边形 2200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2" name="任意多边形 2201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3" name="组合 2202"/>
          <p:cNvGrpSpPr/>
          <p:nvPr/>
        </p:nvGrpSpPr>
        <p:grpSpPr>
          <a:xfrm>
            <a:off x="5133015" y="2123226"/>
            <a:ext cx="1307773" cy="2608579"/>
            <a:chOff x="4524016" y="1017758"/>
            <a:chExt cx="1307773" cy="2608579"/>
          </a:xfrm>
        </p:grpSpPr>
        <p:sp>
          <p:nvSpPr>
            <p:cNvPr id="2204" name="椭圆 2203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5" name="任意多边形 2204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6" name="任意多边形 2205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7" name="任意多边形 2206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8" name="任意多边形 2207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9" name="任意多边形 2208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0" name="任意多边形 2209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1" name="任意多边形 2210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2" name="组合 2211"/>
          <p:cNvGrpSpPr/>
          <p:nvPr/>
        </p:nvGrpSpPr>
        <p:grpSpPr>
          <a:xfrm>
            <a:off x="5262198" y="2142930"/>
            <a:ext cx="1475744" cy="2580530"/>
            <a:chOff x="491298" y="3044860"/>
            <a:chExt cx="1475744" cy="2580530"/>
          </a:xfrm>
        </p:grpSpPr>
        <p:sp>
          <p:nvSpPr>
            <p:cNvPr id="2213" name="椭圆 2212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4" name="任意多边形 2213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5" name="任意多边形 2214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6" name="任意多边形 2215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7" name="任意多边形 2216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8" name="任意多边形 2217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9" name="任意多边形 2218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0" name="任意多边形 2219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1" name="组合 2220"/>
          <p:cNvGrpSpPr/>
          <p:nvPr/>
        </p:nvGrpSpPr>
        <p:grpSpPr>
          <a:xfrm>
            <a:off x="5632689" y="2133658"/>
            <a:ext cx="1179283" cy="2545752"/>
            <a:chOff x="4479549" y="1191929"/>
            <a:chExt cx="1179283" cy="2545752"/>
          </a:xfrm>
        </p:grpSpPr>
        <p:sp>
          <p:nvSpPr>
            <p:cNvPr id="2222" name="椭圆 2221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3" name="任意多边形 2222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4" name="任意多边形 2223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5" name="任意多边形 2224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6" name="任意多边形 2225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7" name="任意多边形 2226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8" name="任意多边形 2227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9" name="组合 2228"/>
          <p:cNvGrpSpPr/>
          <p:nvPr/>
        </p:nvGrpSpPr>
        <p:grpSpPr>
          <a:xfrm>
            <a:off x="6037910" y="2151345"/>
            <a:ext cx="775377" cy="2512093"/>
            <a:chOff x="4329523" y="944279"/>
            <a:chExt cx="775377" cy="2512093"/>
          </a:xfrm>
        </p:grpSpPr>
        <p:sp>
          <p:nvSpPr>
            <p:cNvPr id="2230" name="椭圆 2229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1" name="任意多边形 2230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2" name="任意多边形 2231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3" name="任意多边形 2232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4" name="任意多边形 2233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5" name="任意多边形 2234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6" name="任意多边形 2235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7" name="组合 2236"/>
          <p:cNvGrpSpPr/>
          <p:nvPr/>
        </p:nvGrpSpPr>
        <p:grpSpPr>
          <a:xfrm>
            <a:off x="6257386" y="2076135"/>
            <a:ext cx="1119016" cy="2595218"/>
            <a:chOff x="4099056" y="709412"/>
            <a:chExt cx="1119016" cy="2595218"/>
          </a:xfrm>
        </p:grpSpPr>
        <p:sp>
          <p:nvSpPr>
            <p:cNvPr id="2238" name="椭圆 2237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9" name="任意多边形 2238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0" name="任意多边形 2239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1" name="任意多边形 2240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2" name="任意多边形 2241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3" name="任意多边形 2242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4" name="任意多边形 2243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5" name="任意多边形 2244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6" name="组合 2245"/>
          <p:cNvGrpSpPr/>
          <p:nvPr/>
        </p:nvGrpSpPr>
        <p:grpSpPr>
          <a:xfrm rot="21328721">
            <a:off x="6168281" y="2017212"/>
            <a:ext cx="1388286" cy="2645705"/>
            <a:chOff x="3594974" y="898098"/>
            <a:chExt cx="1388286" cy="2645705"/>
          </a:xfrm>
        </p:grpSpPr>
        <p:sp>
          <p:nvSpPr>
            <p:cNvPr id="2247" name="椭圆 2246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8" name="任意多边形 2247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9" name="任意多边形 2248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0" name="任意多边形 2249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1" name="任意多边形 2250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2" name="任意多边形 2251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3" name="任意多边形 2252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4" name="任意多边形 2253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5" name="组合 2254"/>
          <p:cNvGrpSpPr/>
          <p:nvPr/>
        </p:nvGrpSpPr>
        <p:grpSpPr>
          <a:xfrm>
            <a:off x="6199369" y="2032263"/>
            <a:ext cx="1599543" cy="2649429"/>
            <a:chOff x="5636528" y="1254341"/>
            <a:chExt cx="1599543" cy="2649429"/>
          </a:xfrm>
        </p:grpSpPr>
        <p:grpSp>
          <p:nvGrpSpPr>
            <p:cNvPr id="2256" name="组合 2255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258" name="椭圆 2257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9" name="任意多边形 2258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0" name="任意多边形 2259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1" name="任意多边形 2260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2" name="任意多边形 2261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3" name="任意多边形 2262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4" name="任意多边形 2263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257" name="任意多边形 2256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65" name="组合 2264"/>
          <p:cNvGrpSpPr/>
          <p:nvPr/>
        </p:nvGrpSpPr>
        <p:grpSpPr>
          <a:xfrm>
            <a:off x="6803979" y="2158111"/>
            <a:ext cx="1085460" cy="2526342"/>
            <a:chOff x="4656611" y="1065583"/>
            <a:chExt cx="1085460" cy="2526342"/>
          </a:xfrm>
        </p:grpSpPr>
        <p:sp>
          <p:nvSpPr>
            <p:cNvPr id="2266" name="椭圆 226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7" name="任意多边形 226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8" name="任意多边形 226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9" name="任意多边形 226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0" name="任意多边形 226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1" name="任意多边形 227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2" name="任意多边形 227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3" name="任意多边形 227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4" name="组合 2273"/>
          <p:cNvGrpSpPr/>
          <p:nvPr/>
        </p:nvGrpSpPr>
        <p:grpSpPr>
          <a:xfrm>
            <a:off x="7205619" y="2140339"/>
            <a:ext cx="660882" cy="2558092"/>
            <a:chOff x="4800758" y="1061300"/>
            <a:chExt cx="660882" cy="2558092"/>
          </a:xfrm>
        </p:grpSpPr>
        <p:sp>
          <p:nvSpPr>
            <p:cNvPr id="2275" name="椭圆 2274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6" name="任意多边形 2275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7" name="任意多边形 2276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8" name="任意多边形 2277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9" name="任意多边形 2278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0" name="任意多边形 2279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1" name="任意多边形 2280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2" name="任意多边形 2281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3" name="组合 2282"/>
          <p:cNvGrpSpPr/>
          <p:nvPr/>
        </p:nvGrpSpPr>
        <p:grpSpPr>
          <a:xfrm>
            <a:off x="7248418" y="2082283"/>
            <a:ext cx="1307773" cy="2608579"/>
            <a:chOff x="4524016" y="1017758"/>
            <a:chExt cx="1307773" cy="2608579"/>
          </a:xfrm>
        </p:grpSpPr>
        <p:sp>
          <p:nvSpPr>
            <p:cNvPr id="2284" name="椭圆 2283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5" name="任意多边形 2284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6" name="任意多边形 2285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7" name="任意多边形 2286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8" name="任意多边形 2287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9" name="任意多边形 2288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0" name="任意多边形 2289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1" name="任意多边形 2290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2" name="组合 2291"/>
          <p:cNvGrpSpPr/>
          <p:nvPr/>
        </p:nvGrpSpPr>
        <p:grpSpPr>
          <a:xfrm>
            <a:off x="7377601" y="2101987"/>
            <a:ext cx="1475744" cy="2580530"/>
            <a:chOff x="491298" y="3044860"/>
            <a:chExt cx="1475744" cy="2580530"/>
          </a:xfrm>
        </p:grpSpPr>
        <p:sp>
          <p:nvSpPr>
            <p:cNvPr id="2293" name="椭圆 2292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4" name="任意多边形 2293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5" name="任意多边形 2294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6" name="任意多边形 2295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7" name="任意多边形 2296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8" name="任意多边形 2297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9" name="任意多边形 2298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0" name="任意多边形 2299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1" name="组合 2300"/>
          <p:cNvGrpSpPr/>
          <p:nvPr/>
        </p:nvGrpSpPr>
        <p:grpSpPr>
          <a:xfrm>
            <a:off x="7748092" y="2092715"/>
            <a:ext cx="1179283" cy="2545752"/>
            <a:chOff x="4479549" y="1191929"/>
            <a:chExt cx="1179283" cy="2545752"/>
          </a:xfrm>
        </p:grpSpPr>
        <p:sp>
          <p:nvSpPr>
            <p:cNvPr id="2302" name="椭圆 2301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3" name="任意多边形 2302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4" name="任意多边形 2303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5" name="任意多边形 2304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6" name="任意多边形 2305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7" name="任意多边形 2306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8" name="任意多边形 2307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9" name="组合 2308"/>
          <p:cNvGrpSpPr/>
          <p:nvPr/>
        </p:nvGrpSpPr>
        <p:grpSpPr>
          <a:xfrm>
            <a:off x="8153313" y="2110402"/>
            <a:ext cx="775377" cy="2512093"/>
            <a:chOff x="4329523" y="944279"/>
            <a:chExt cx="775377" cy="2512093"/>
          </a:xfrm>
        </p:grpSpPr>
        <p:sp>
          <p:nvSpPr>
            <p:cNvPr id="2310" name="椭圆 2309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1" name="任意多边形 2310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2" name="任意多边形 2311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3" name="任意多边形 2312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4" name="任意多边形 2313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5" name="任意多边形 2314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6" name="任意多边形 2315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7" name="组合 2316"/>
          <p:cNvGrpSpPr/>
          <p:nvPr/>
        </p:nvGrpSpPr>
        <p:grpSpPr>
          <a:xfrm>
            <a:off x="8372789" y="2035192"/>
            <a:ext cx="1119016" cy="2595218"/>
            <a:chOff x="4099056" y="709412"/>
            <a:chExt cx="1119016" cy="2595218"/>
          </a:xfrm>
        </p:grpSpPr>
        <p:sp>
          <p:nvSpPr>
            <p:cNvPr id="2318" name="椭圆 2317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9" name="任意多边形 2318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0" name="任意多边形 2319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1" name="任意多边形 2320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2" name="任意多边形 2321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3" name="任意多边形 2322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4" name="任意多边形 2323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5" name="任意多边形 2324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6" name="组合 2325"/>
          <p:cNvGrpSpPr/>
          <p:nvPr/>
        </p:nvGrpSpPr>
        <p:grpSpPr>
          <a:xfrm rot="21328721">
            <a:off x="8283684" y="1976269"/>
            <a:ext cx="1388286" cy="2645705"/>
            <a:chOff x="3594974" y="898098"/>
            <a:chExt cx="1388286" cy="2645705"/>
          </a:xfrm>
        </p:grpSpPr>
        <p:sp>
          <p:nvSpPr>
            <p:cNvPr id="2327" name="椭圆 2326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8" name="任意多边形 2327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9" name="任意多边形 2328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0" name="任意多边形 2329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1" name="任意多边形 2330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2" name="任意多边形 2331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3" name="任意多边形 2332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4" name="任意多边形 2333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35" name="组合 2334"/>
          <p:cNvGrpSpPr/>
          <p:nvPr/>
        </p:nvGrpSpPr>
        <p:grpSpPr>
          <a:xfrm>
            <a:off x="8314772" y="1991320"/>
            <a:ext cx="1599543" cy="2649429"/>
            <a:chOff x="5636528" y="1254341"/>
            <a:chExt cx="1599543" cy="2649429"/>
          </a:xfrm>
        </p:grpSpPr>
        <p:grpSp>
          <p:nvGrpSpPr>
            <p:cNvPr id="2336" name="组合 2335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338" name="椭圆 2337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39" name="任意多边形 2338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0" name="任意多边形 2339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1" name="任意多边形 2340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2" name="任意多边形 2341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3" name="任意多边形 2342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4" name="任意多边形 2343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37" name="任意多边形 2336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45" name="TextBox 2344"/>
          <p:cNvSpPr txBox="1"/>
          <p:nvPr/>
        </p:nvSpPr>
        <p:spPr>
          <a:xfrm>
            <a:off x="395784" y="450376"/>
            <a:ext cx="12618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接下来是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350" name="矩形 2349"/>
          <p:cNvSpPr/>
          <p:nvPr/>
        </p:nvSpPr>
        <p:spPr>
          <a:xfrm>
            <a:off x="332356" y="1741714"/>
            <a:ext cx="83066" cy="1967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1" name="矩形 2350"/>
          <p:cNvSpPr/>
          <p:nvPr/>
        </p:nvSpPr>
        <p:spPr>
          <a:xfrm>
            <a:off x="406678" y="1741714"/>
            <a:ext cx="918104" cy="69951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2" name="矩形 2351"/>
          <p:cNvSpPr/>
          <p:nvPr/>
        </p:nvSpPr>
        <p:spPr>
          <a:xfrm>
            <a:off x="1246090" y="1811665"/>
            <a:ext cx="79314" cy="126786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3" name="矩形 2352"/>
          <p:cNvSpPr/>
          <p:nvPr/>
        </p:nvSpPr>
        <p:spPr>
          <a:xfrm>
            <a:off x="323612" y="1986542"/>
            <a:ext cx="992426" cy="7432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4" name="任意多边形 2353"/>
          <p:cNvSpPr/>
          <p:nvPr/>
        </p:nvSpPr>
        <p:spPr>
          <a:xfrm>
            <a:off x="424166" y="1859759"/>
            <a:ext cx="332266" cy="437192"/>
          </a:xfrm>
          <a:custGeom>
            <a:avLst/>
            <a:gdLst>
              <a:gd name="connsiteX0" fmla="*/ 261938 w 361950"/>
              <a:gd name="connsiteY0" fmla="*/ 0 h 476250"/>
              <a:gd name="connsiteX1" fmla="*/ 157163 w 361950"/>
              <a:gd name="connsiteY1" fmla="*/ 209550 h 476250"/>
              <a:gd name="connsiteX2" fmla="*/ 0 w 361950"/>
              <a:gd name="connsiteY2" fmla="*/ 471487 h 476250"/>
              <a:gd name="connsiteX3" fmla="*/ 104775 w 361950"/>
              <a:gd name="connsiteY3" fmla="*/ 476250 h 476250"/>
              <a:gd name="connsiteX4" fmla="*/ 238125 w 361950"/>
              <a:gd name="connsiteY4" fmla="*/ 276225 h 476250"/>
              <a:gd name="connsiteX5" fmla="*/ 361950 w 361950"/>
              <a:gd name="connsiteY5" fmla="*/ 38100 h 476250"/>
              <a:gd name="connsiteX6" fmla="*/ 261938 w 361950"/>
              <a:gd name="connsiteY6" fmla="*/ 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476250">
                <a:moveTo>
                  <a:pt x="261938" y="0"/>
                </a:moveTo>
                <a:lnTo>
                  <a:pt x="157163" y="209550"/>
                </a:lnTo>
                <a:lnTo>
                  <a:pt x="0" y="471487"/>
                </a:lnTo>
                <a:lnTo>
                  <a:pt x="104775" y="476250"/>
                </a:lnTo>
                <a:lnTo>
                  <a:pt x="238125" y="276225"/>
                </a:lnTo>
                <a:lnTo>
                  <a:pt x="361950" y="38100"/>
                </a:lnTo>
                <a:lnTo>
                  <a:pt x="261938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5" name="矩形 2354"/>
          <p:cNvSpPr/>
          <p:nvPr/>
        </p:nvSpPr>
        <p:spPr>
          <a:xfrm>
            <a:off x="428538" y="2288205"/>
            <a:ext cx="839409" cy="69951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6" name="矩形 2355"/>
          <p:cNvSpPr/>
          <p:nvPr/>
        </p:nvSpPr>
        <p:spPr>
          <a:xfrm>
            <a:off x="813266" y="2113328"/>
            <a:ext cx="100555" cy="6557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7" name="矩形 2356"/>
          <p:cNvSpPr/>
          <p:nvPr/>
        </p:nvSpPr>
        <p:spPr>
          <a:xfrm>
            <a:off x="293008" y="2502429"/>
            <a:ext cx="1066749" cy="874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8" name="任意多边形 2357"/>
          <p:cNvSpPr/>
          <p:nvPr/>
        </p:nvSpPr>
        <p:spPr>
          <a:xfrm>
            <a:off x="2496948" y="1739282"/>
            <a:ext cx="236084" cy="240455"/>
          </a:xfrm>
          <a:custGeom>
            <a:avLst/>
            <a:gdLst>
              <a:gd name="connsiteX0" fmla="*/ 0 w 257175"/>
              <a:gd name="connsiteY0" fmla="*/ 61912 h 261937"/>
              <a:gd name="connsiteX1" fmla="*/ 80962 w 257175"/>
              <a:gd name="connsiteY1" fmla="*/ 161925 h 261937"/>
              <a:gd name="connsiteX2" fmla="*/ 161925 w 257175"/>
              <a:gd name="connsiteY2" fmla="*/ 261937 h 261937"/>
              <a:gd name="connsiteX3" fmla="*/ 257175 w 257175"/>
              <a:gd name="connsiteY3" fmla="*/ 200025 h 261937"/>
              <a:gd name="connsiteX4" fmla="*/ 161925 w 257175"/>
              <a:gd name="connsiteY4" fmla="*/ 90487 h 261937"/>
              <a:gd name="connsiteX5" fmla="*/ 71437 w 257175"/>
              <a:gd name="connsiteY5" fmla="*/ 0 h 261937"/>
              <a:gd name="connsiteX6" fmla="*/ 0 w 257175"/>
              <a:gd name="connsiteY6" fmla="*/ 61912 h 26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175" h="261937">
                <a:moveTo>
                  <a:pt x="0" y="61912"/>
                </a:moveTo>
                <a:lnTo>
                  <a:pt x="80962" y="161925"/>
                </a:lnTo>
                <a:lnTo>
                  <a:pt x="161925" y="261937"/>
                </a:lnTo>
                <a:lnTo>
                  <a:pt x="257175" y="200025"/>
                </a:lnTo>
                <a:lnTo>
                  <a:pt x="161925" y="90487"/>
                </a:lnTo>
                <a:lnTo>
                  <a:pt x="71437" y="0"/>
                </a:lnTo>
                <a:lnTo>
                  <a:pt x="0" y="619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9" name="矩形 2358"/>
          <p:cNvSpPr/>
          <p:nvPr/>
        </p:nvSpPr>
        <p:spPr>
          <a:xfrm>
            <a:off x="2413881" y="2089037"/>
            <a:ext cx="222969" cy="74322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0" name="矩形 2359"/>
          <p:cNvSpPr/>
          <p:nvPr/>
        </p:nvSpPr>
        <p:spPr>
          <a:xfrm>
            <a:off x="2558156" y="2158987"/>
            <a:ext cx="78695" cy="410961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1" name="任意多边形 2360"/>
          <p:cNvSpPr/>
          <p:nvPr/>
        </p:nvSpPr>
        <p:spPr>
          <a:xfrm>
            <a:off x="2510065" y="2395070"/>
            <a:ext cx="244828" cy="279803"/>
          </a:xfrm>
          <a:custGeom>
            <a:avLst/>
            <a:gdLst>
              <a:gd name="connsiteX0" fmla="*/ 0 w 266700"/>
              <a:gd name="connsiteY0" fmla="*/ 228600 h 304800"/>
              <a:gd name="connsiteX1" fmla="*/ 252412 w 266700"/>
              <a:gd name="connsiteY1" fmla="*/ 0 h 304800"/>
              <a:gd name="connsiteX2" fmla="*/ 266700 w 266700"/>
              <a:gd name="connsiteY2" fmla="*/ 104775 h 304800"/>
              <a:gd name="connsiteX3" fmla="*/ 52387 w 266700"/>
              <a:gd name="connsiteY3" fmla="*/ 304800 h 304800"/>
              <a:gd name="connsiteX4" fmla="*/ 0 w 266700"/>
              <a:gd name="connsiteY4" fmla="*/ 2286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700" h="304800">
                <a:moveTo>
                  <a:pt x="0" y="228600"/>
                </a:moveTo>
                <a:lnTo>
                  <a:pt x="252412" y="0"/>
                </a:lnTo>
                <a:lnTo>
                  <a:pt x="266700" y="104775"/>
                </a:lnTo>
                <a:lnTo>
                  <a:pt x="52387" y="304800"/>
                </a:lnTo>
                <a:lnTo>
                  <a:pt x="0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2" name="任意多边形 2361"/>
          <p:cNvSpPr/>
          <p:nvPr/>
        </p:nvSpPr>
        <p:spPr>
          <a:xfrm>
            <a:off x="2680569" y="1734910"/>
            <a:ext cx="262315" cy="1058006"/>
          </a:xfrm>
          <a:custGeom>
            <a:avLst/>
            <a:gdLst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61937 w 285750"/>
              <a:gd name="connsiteY7" fmla="*/ 900113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57175 w 285750"/>
              <a:gd name="connsiteY7" fmla="*/ 904875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57175 w 285750"/>
              <a:gd name="connsiteY7" fmla="*/ 904875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750" h="1152525">
                <a:moveTo>
                  <a:pt x="190500" y="14288"/>
                </a:moveTo>
                <a:cubicBezTo>
                  <a:pt x="192087" y="198438"/>
                  <a:pt x="193675" y="382588"/>
                  <a:pt x="195262" y="566738"/>
                </a:cubicBezTo>
                <a:cubicBezTo>
                  <a:pt x="180975" y="671513"/>
                  <a:pt x="195262" y="785813"/>
                  <a:pt x="152400" y="881063"/>
                </a:cubicBezTo>
                <a:cubicBezTo>
                  <a:pt x="109538" y="976313"/>
                  <a:pt x="106363" y="990599"/>
                  <a:pt x="76200" y="1019175"/>
                </a:cubicBezTo>
                <a:lnTo>
                  <a:pt x="0" y="1090613"/>
                </a:lnTo>
                <a:lnTo>
                  <a:pt x="85725" y="1152525"/>
                </a:lnTo>
                <a:cubicBezTo>
                  <a:pt x="118269" y="1143000"/>
                  <a:pt x="166687" y="1074738"/>
                  <a:pt x="195262" y="1033463"/>
                </a:cubicBezTo>
                <a:cubicBezTo>
                  <a:pt x="223837" y="992188"/>
                  <a:pt x="233363" y="979487"/>
                  <a:pt x="257175" y="904875"/>
                </a:cubicBezTo>
                <a:cubicBezTo>
                  <a:pt x="280987" y="830263"/>
                  <a:pt x="276225" y="755650"/>
                  <a:pt x="285750" y="681038"/>
                </a:cubicBezTo>
                <a:lnTo>
                  <a:pt x="285750" y="0"/>
                </a:lnTo>
                <a:lnTo>
                  <a:pt x="190500" y="142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3" name="矩形 2362"/>
          <p:cNvSpPr/>
          <p:nvPr/>
        </p:nvSpPr>
        <p:spPr>
          <a:xfrm>
            <a:off x="3113389" y="1783002"/>
            <a:ext cx="83067" cy="935592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4" name="矩形 2363"/>
          <p:cNvSpPr/>
          <p:nvPr/>
        </p:nvSpPr>
        <p:spPr>
          <a:xfrm>
            <a:off x="3366961" y="1739282"/>
            <a:ext cx="87438" cy="10448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7" name="泪滴形 2366"/>
          <p:cNvSpPr/>
          <p:nvPr/>
        </p:nvSpPr>
        <p:spPr>
          <a:xfrm rot="18979176">
            <a:off x="801667" y="2852720"/>
            <a:ext cx="121998" cy="131731"/>
          </a:xfrm>
          <a:prstGeom prst="teardrop">
            <a:avLst>
              <a:gd name="adj" fmla="val 151561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369" name="Picture 895" descr="1啊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1758" y="-188685"/>
            <a:ext cx="2427287" cy="227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0" name="Oval 36"/>
          <p:cNvSpPr>
            <a:spLocks noChangeArrowheads="1"/>
          </p:cNvSpPr>
          <p:nvPr/>
        </p:nvSpPr>
        <p:spPr bwMode="auto">
          <a:xfrm>
            <a:off x="2685993" y="-475572"/>
            <a:ext cx="2539150" cy="2538583"/>
          </a:xfrm>
          <a:prstGeom prst="ellipse">
            <a:avLst/>
          </a:prstGeom>
          <a:gradFill rotWithShape="1">
            <a:gsLst>
              <a:gs pos="0">
                <a:schemeClr val="bg1">
                  <a:alpha val="70000"/>
                </a:schemeClr>
              </a:gs>
              <a:gs pos="100000">
                <a:schemeClr val="bg1">
                  <a:gamma/>
                  <a:shade val="45490"/>
                  <a:invGamma/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2" name="正步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744187" y="83003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1127292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5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" dur="5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5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9" dur="5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1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" dur="5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1" dur="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1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1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5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1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" dur="5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1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1" dur="5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1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7" dur="5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"/>
                                        <p:tgtEl>
                                          <p:spTgt spid="1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3" dur="50"/>
                                        <p:tgtEl>
                                          <p:spTgt spid="16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100"/>
                                        <p:tgtEl>
                                          <p:spTgt spid="1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9" dur="50"/>
                                        <p:tgtEl>
                                          <p:spTgt spid="16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10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100"/>
                                        <p:tgtEl>
                                          <p:spTgt spid="1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"/>
                                        <p:tgtEl>
                                          <p:spTgt spid="1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100"/>
                                        <p:tgtEl>
                                          <p:spTgt spid="1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"/>
                                        <p:tgtEl>
                                          <p:spTgt spid="1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100"/>
                                        <p:tgtEl>
                                          <p:spTgt spid="1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" dur="50"/>
                                        <p:tgtEl>
                                          <p:spTgt spid="17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10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5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5" dur="5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10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1" dur="5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5" dur="1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7" dur="5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1" dur="1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3" dur="5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7" dur="100"/>
                                        <p:tgtEl>
                                          <p:spTgt spid="1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50"/>
                                        <p:tgtEl>
                                          <p:spTgt spid="17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3" dur="100"/>
                                        <p:tgtEl>
                                          <p:spTgt spid="1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5" dur="50"/>
                                        <p:tgtEl>
                                          <p:spTgt spid="17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9" dur="100"/>
                                        <p:tgtEl>
                                          <p:spTgt spid="1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1" dur="50"/>
                                        <p:tgtEl>
                                          <p:spTgt spid="18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100"/>
                                        <p:tgtEl>
                                          <p:spTgt spid="1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"/>
                                        <p:tgtEl>
                                          <p:spTgt spid="18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100"/>
                                        <p:tgtEl>
                                          <p:spTgt spid="1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"/>
                                        <p:tgtEl>
                                          <p:spTgt spid="18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100"/>
                                        <p:tgtEl>
                                          <p:spTgt spid="1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"/>
                                        <p:tgtEl>
                                          <p:spTgt spid="18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100"/>
                                        <p:tgtEl>
                                          <p:spTgt spid="1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5" dur="50"/>
                                        <p:tgtEl>
                                          <p:spTgt spid="18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9" dur="100"/>
                                        <p:tgtEl>
                                          <p:spTgt spid="1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1" dur="50"/>
                                        <p:tgtEl>
                                          <p:spTgt spid="1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5" dur="100"/>
                                        <p:tgtEl>
                                          <p:spTgt spid="1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7" dur="50"/>
                                        <p:tgtEl>
                                          <p:spTgt spid="18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1" dur="100"/>
                                        <p:tgtEl>
                                          <p:spTgt spid="1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2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3" dur="50"/>
                                        <p:tgtEl>
                                          <p:spTgt spid="18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7" dur="100"/>
                                        <p:tgtEl>
                                          <p:spTgt spid="1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50"/>
                                        <p:tgtEl>
                                          <p:spTgt spid="18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3" dur="1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5" dur="5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9" dur="1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1" dur="5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5" dur="100"/>
                                        <p:tgtEl>
                                          <p:spTgt spid="1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7" dur="50"/>
                                        <p:tgtEl>
                                          <p:spTgt spid="19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1" dur="100"/>
                                        <p:tgtEl>
                                          <p:spTgt spid="1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3" dur="50"/>
                                        <p:tgtEl>
                                          <p:spTgt spid="19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7" dur="100"/>
                                        <p:tgtEl>
                                          <p:spTgt spid="1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9" dur="50"/>
                                        <p:tgtEl>
                                          <p:spTgt spid="19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3" dur="100"/>
                                        <p:tgtEl>
                                          <p:spTgt spid="1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5" dur="50"/>
                                        <p:tgtEl>
                                          <p:spTgt spid="19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9" dur="100"/>
                                        <p:tgtEl>
                                          <p:spTgt spid="1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1" dur="50"/>
                                        <p:tgtEl>
                                          <p:spTgt spid="19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5" dur="100"/>
                                        <p:tgtEl>
                                          <p:spTgt spid="1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7" dur="50"/>
                                        <p:tgtEl>
                                          <p:spTgt spid="19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1" dur="100"/>
                                        <p:tgtEl>
                                          <p:spTgt spid="1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3" dur="50"/>
                                        <p:tgtEl>
                                          <p:spTgt spid="19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7" dur="100"/>
                                        <p:tgtEl>
                                          <p:spTgt spid="1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9" dur="50"/>
                                        <p:tgtEl>
                                          <p:spTgt spid="19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3" dur="100"/>
                                        <p:tgtEl>
                                          <p:spTgt spid="1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5" dur="50"/>
                                        <p:tgtEl>
                                          <p:spTgt spid="19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9" dur="100"/>
                                        <p:tgtEl>
                                          <p:spTgt spid="1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1" dur="50"/>
                                        <p:tgtEl>
                                          <p:spTgt spid="19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5" dur="100"/>
                                        <p:tgtEl>
                                          <p:spTgt spid="1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6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7" dur="50"/>
                                        <p:tgtEl>
                                          <p:spTgt spid="19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1" dur="100"/>
                                        <p:tgtEl>
                                          <p:spTgt spid="1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3" dur="50"/>
                                        <p:tgtEl>
                                          <p:spTgt spid="19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7" dur="100"/>
                                        <p:tgtEl>
                                          <p:spTgt spid="2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8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9" dur="50"/>
                                        <p:tgtEl>
                                          <p:spTgt spid="20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3" dur="100"/>
                                        <p:tgtEl>
                                          <p:spTgt spid="2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5" dur="50"/>
                                        <p:tgtEl>
                                          <p:spTgt spid="2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9" dur="100"/>
                                        <p:tgtEl>
                                          <p:spTgt spid="2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0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1" dur="50"/>
                                        <p:tgtEl>
                                          <p:spTgt spid="2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5" dur="100"/>
                                        <p:tgtEl>
                                          <p:spTgt spid="2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6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7" dur="50"/>
                                        <p:tgtEl>
                                          <p:spTgt spid="2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1" dur="100"/>
                                        <p:tgtEl>
                                          <p:spTgt spid="2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2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3" dur="50"/>
                                        <p:tgtEl>
                                          <p:spTgt spid="2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7" dur="1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9" dur="5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3" dur="1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5" dur="5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9" dur="1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0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1" dur="5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5" dur="100"/>
                                        <p:tgtEl>
                                          <p:spTgt spid="2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6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7" dur="50"/>
                                        <p:tgtEl>
                                          <p:spTgt spid="20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1" dur="1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2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3" dur="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5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7" dur="1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8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9" dur="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3" dur="10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9" dur="10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5" dur="100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6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7" dur="50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1" dur="100"/>
                                        <p:tgtEl>
                                          <p:spTgt spid="2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3" dur="50"/>
                                        <p:tgtEl>
                                          <p:spTgt spid="2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7" dur="10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9" dur="5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3" dur="100"/>
                                        <p:tgtEl>
                                          <p:spTgt spid="2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5" dur="50"/>
                                        <p:tgtEl>
                                          <p:spTgt spid="2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9" dur="100"/>
                                        <p:tgtEl>
                                          <p:spTgt spid="2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0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1" dur="50"/>
                                        <p:tgtEl>
                                          <p:spTgt spid="2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3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5" dur="100"/>
                                        <p:tgtEl>
                                          <p:spTgt spid="2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6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7" dur="50"/>
                                        <p:tgtEl>
                                          <p:spTgt spid="2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1" dur="100"/>
                                        <p:tgtEl>
                                          <p:spTgt spid="2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3" dur="50"/>
                                        <p:tgtEl>
                                          <p:spTgt spid="2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7" dur="100"/>
                                        <p:tgtEl>
                                          <p:spTgt spid="2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8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9" dur="50"/>
                                        <p:tgtEl>
                                          <p:spTgt spid="2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3" dur="100"/>
                                        <p:tgtEl>
                                          <p:spTgt spid="2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5" dur="50"/>
                                        <p:tgtEl>
                                          <p:spTgt spid="2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7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9" dur="100"/>
                                        <p:tgtEl>
                                          <p:spTgt spid="2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0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1" dur="50"/>
                                        <p:tgtEl>
                                          <p:spTgt spid="2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3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5" dur="1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7" dur="5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9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1" dur="100"/>
                                        <p:tgtEl>
                                          <p:spTgt spid="2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2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3" dur="50"/>
                                        <p:tgtEl>
                                          <p:spTgt spid="2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5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7" dur="100"/>
                                        <p:tgtEl>
                                          <p:spTgt spid="2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8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9" dur="50"/>
                                        <p:tgtEl>
                                          <p:spTgt spid="2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1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3" dur="100"/>
                                        <p:tgtEl>
                                          <p:spTgt spid="2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5" dur="50"/>
                                        <p:tgtEl>
                                          <p:spTgt spid="2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9" dur="10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1" dur="5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5" dur="1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6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7" dur="5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1" dur="1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2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3" dur="5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5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7" dur="10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8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9" dur="5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3" dur="1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5" dur="5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7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9" dur="100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0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1" dur="50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3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5" dur="100"/>
                                        <p:tgtEl>
                                          <p:spTgt spid="2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6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7" dur="50"/>
                                        <p:tgtEl>
                                          <p:spTgt spid="2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9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1" dur="100"/>
                                        <p:tgtEl>
                                          <p:spTgt spid="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2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3" dur="50"/>
                                        <p:tgtEl>
                                          <p:spTgt spid="2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7" dur="100"/>
                                        <p:tgtEl>
                                          <p:spTgt spid="2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9" dur="50"/>
                                        <p:tgtEl>
                                          <p:spTgt spid="2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3" dur="100"/>
                                        <p:tgtEl>
                                          <p:spTgt spid="2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4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5" dur="50"/>
                                        <p:tgtEl>
                                          <p:spTgt spid="2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9" dur="100"/>
                                        <p:tgtEl>
                                          <p:spTgt spid="2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0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1" dur="50"/>
                                        <p:tgtEl>
                                          <p:spTgt spid="2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5" dur="150"/>
                                        <p:tgtEl>
                                          <p:spTgt spid="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8" dur="150"/>
                                        <p:tgtEl>
                                          <p:spTgt spid="2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9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1" dur="150"/>
                                        <p:tgtEl>
                                          <p:spTgt spid="2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4" dur="150"/>
                                        <p:tgtEl>
                                          <p:spTgt spid="2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5" presetID="2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7" dur="15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8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0" dur="150"/>
                                        <p:tgtEl>
                                          <p:spTgt spid="2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1" presetID="2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3" dur="150"/>
                                        <p:tgtEl>
                                          <p:spTgt spid="2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6" dur="150"/>
                                        <p:tgtEl>
                                          <p:spTgt spid="2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7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9" dur="150"/>
                                        <p:tgtEl>
                                          <p:spTgt spid="2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2" dur="150"/>
                                        <p:tgtEl>
                                          <p:spTgt spid="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3" presetID="22" presetClass="entr" presetSubtype="1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5" dur="150"/>
                                        <p:tgtEl>
                                          <p:spTgt spid="2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6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8" dur="150"/>
                                        <p:tgtEl>
                                          <p:spTgt spid="2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9" presetID="22" presetClass="entr" presetSubtype="1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1" dur="150"/>
                                        <p:tgtEl>
                                          <p:spTgt spid="2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2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4" dur="150"/>
                                        <p:tgtEl>
                                          <p:spTgt spid="2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5" presetID="22" presetClass="entr" presetSubtype="1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7" dur="150"/>
                                        <p:tgtEl>
                                          <p:spTgt spid="2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8" presetID="35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0" dur="250"/>
                                        <p:tgtEl>
                                          <p:spTgt spid="23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1" dur="250" fill="hold"/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250" fill="hold"/>
                                        <p:tgtEl>
                                          <p:spTgt spid="2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250" fill="hold"/>
                                        <p:tgtEl>
                                          <p:spTgt spid="2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4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6" dur="500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27" dur="500"/>
                                        <p:tgtEl>
                                          <p:spTgt spid="2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1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0" presetID="6" presetClass="emph" presetSubtype="0" repeatCount="2000" autoRev="1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731" dur="500" fill="hold"/>
                                        <p:tgtEl>
                                          <p:spTgt spid="237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32" presetID="12" presetClass="path" presetSubtype="0" repeatCount="300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0.00018 3.58025E-6 C -0.00191 -0.00062 -0.00295 -0.00278 -0.00295 -0.00494 C -0.00295 -0.0071 -0.00191 -0.00926 -0.00018 -0.01111 C 0.00139 -0.00926 0.00173 -0.0071 0.00173 -0.00494 C 0.00173 -0.00278 0.00139 -0.00062 -0.00018 3.58025E-6 Z " pathEditMode="relative" rAng="16200000" ptsTypes="fffff">
                                      <p:cBhvr>
                                        <p:cTn id="733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0" y="-55600"/>
                                    </p:animMotion>
                                  </p:childTnLst>
                                </p:cTn>
                              </p:par>
                              <p:par>
                                <p:cTn id="734" presetID="6" presetClass="emph" presetSubtype="0" repeatCount="1500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735" dur="100" fill="hold"/>
                                        <p:tgtEl>
                                          <p:spTgt spid="23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36" presetID="42" presetClass="path" presetSubtype="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-0.00035 -0.00031 L -0.00399 0.53692 " pathEditMode="relative" rAng="0" ptsTypes="AA">
                                      <p:cBhvr>
                                        <p:cTn id="737" dur="2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1" y="268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7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2350" grpId="0" animBg="1"/>
      <p:bldP spid="2351" grpId="0" animBg="1"/>
      <p:bldP spid="2352" grpId="0" animBg="1"/>
      <p:bldP spid="2353" grpId="0" animBg="1"/>
      <p:bldP spid="2354" grpId="0" animBg="1"/>
      <p:bldP spid="2355" grpId="0" animBg="1"/>
      <p:bldP spid="2356" grpId="0" animBg="1"/>
      <p:bldP spid="2357" grpId="0" animBg="1"/>
      <p:bldP spid="2358" grpId="0" animBg="1"/>
      <p:bldP spid="2359" grpId="0" animBg="1"/>
      <p:bldP spid="2360" grpId="0" animBg="1"/>
      <p:bldP spid="2361" grpId="0" animBg="1"/>
      <p:bldP spid="2362" grpId="0" animBg="1"/>
      <p:bldP spid="2363" grpId="0" animBg="1"/>
      <p:bldP spid="2364" grpId="0" animBg="1"/>
      <p:bldP spid="2367" grpId="0" animBg="1"/>
      <p:bldP spid="2367" grpId="1" animBg="1"/>
      <p:bldP spid="2367" grpId="2" animBg="1"/>
      <p:bldP spid="2367" grpId="3" animBg="1"/>
      <p:bldP spid="2370" grpId="0" animBg="1"/>
      <p:bldP spid="2370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367708" y="1768911"/>
            <a:ext cx="348658" cy="960171"/>
            <a:chOff x="4095751" y="2064830"/>
            <a:chExt cx="348658" cy="960171"/>
          </a:xfrm>
        </p:grpSpPr>
        <p:sp>
          <p:nvSpPr>
            <p:cNvPr id="4" name="任意多边形 3"/>
            <p:cNvSpPr/>
            <p:nvPr/>
          </p:nvSpPr>
          <p:spPr>
            <a:xfrm flipH="1">
              <a:off x="4287041" y="2416817"/>
              <a:ext cx="0" cy="608184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095751" y="2509839"/>
              <a:ext cx="180976" cy="36244"/>
            </a:xfrm>
            <a:custGeom>
              <a:avLst/>
              <a:gdLst>
                <a:gd name="connsiteX0" fmla="*/ 161925 w 161925"/>
                <a:gd name="connsiteY0" fmla="*/ 200025 h 200025"/>
                <a:gd name="connsiteX1" fmla="*/ 14287 w 161925"/>
                <a:gd name="connsiteY1" fmla="*/ 157162 h 200025"/>
                <a:gd name="connsiteX2" fmla="*/ 0 w 161925"/>
                <a:gd name="connsiteY2" fmla="*/ 0 h 200025"/>
                <a:gd name="connsiteX0" fmla="*/ 147638 w 147638"/>
                <a:gd name="connsiteY0" fmla="*/ 204788 h 204788"/>
                <a:gd name="connsiteX1" fmla="*/ 0 w 147638"/>
                <a:gd name="connsiteY1" fmla="*/ 161925 h 204788"/>
                <a:gd name="connsiteX2" fmla="*/ 14288 w 147638"/>
                <a:gd name="connsiteY2" fmla="*/ 0 h 204788"/>
                <a:gd name="connsiteX0" fmla="*/ 147638 w 147638"/>
                <a:gd name="connsiteY0" fmla="*/ 55048 h 62469"/>
                <a:gd name="connsiteX1" fmla="*/ 0 w 147638"/>
                <a:gd name="connsiteY1" fmla="*/ 12185 h 62469"/>
                <a:gd name="connsiteX2" fmla="*/ 100013 w 147638"/>
                <a:gd name="connsiteY2" fmla="*/ 50285 h 62469"/>
                <a:gd name="connsiteX0" fmla="*/ 147638 w 147638"/>
                <a:gd name="connsiteY0" fmla="*/ 51715 h 122478"/>
                <a:gd name="connsiteX1" fmla="*/ 0 w 147638"/>
                <a:gd name="connsiteY1" fmla="*/ 8852 h 122478"/>
                <a:gd name="connsiteX2" fmla="*/ 114300 w 147638"/>
                <a:gd name="connsiteY2" fmla="*/ 113627 h 122478"/>
                <a:gd name="connsiteX0" fmla="*/ 147638 w 147638"/>
                <a:gd name="connsiteY0" fmla="*/ 53035 h 116609"/>
                <a:gd name="connsiteX1" fmla="*/ 0 w 147638"/>
                <a:gd name="connsiteY1" fmla="*/ 10172 h 116609"/>
                <a:gd name="connsiteX2" fmla="*/ 114300 w 147638"/>
                <a:gd name="connsiteY2" fmla="*/ 114947 h 116609"/>
                <a:gd name="connsiteX0" fmla="*/ 171450 w 171450"/>
                <a:gd name="connsiteY0" fmla="*/ 53035 h 116609"/>
                <a:gd name="connsiteX1" fmla="*/ 0 w 171450"/>
                <a:gd name="connsiteY1" fmla="*/ 10172 h 116609"/>
                <a:gd name="connsiteX2" fmla="*/ 138112 w 171450"/>
                <a:gd name="connsiteY2" fmla="*/ 114947 h 116609"/>
                <a:gd name="connsiteX0" fmla="*/ 171450 w 171450"/>
                <a:gd name="connsiteY0" fmla="*/ 42863 h 107981"/>
                <a:gd name="connsiteX1" fmla="*/ 0 w 171450"/>
                <a:gd name="connsiteY1" fmla="*/ 0 h 107981"/>
                <a:gd name="connsiteX2" fmla="*/ 138112 w 171450"/>
                <a:gd name="connsiteY2" fmla="*/ 104775 h 107981"/>
                <a:gd name="connsiteX0" fmla="*/ 171450 w 171450"/>
                <a:gd name="connsiteY0" fmla="*/ 42863 h 67401"/>
                <a:gd name="connsiteX1" fmla="*/ 0 w 171450"/>
                <a:gd name="connsiteY1" fmla="*/ 0 h 67401"/>
                <a:gd name="connsiteX2" fmla="*/ 138112 w 171450"/>
                <a:gd name="connsiteY2" fmla="*/ 61912 h 67401"/>
                <a:gd name="connsiteX0" fmla="*/ 185738 w 185738"/>
                <a:gd name="connsiteY0" fmla="*/ 19050 h 46790"/>
                <a:gd name="connsiteX1" fmla="*/ 0 w 185738"/>
                <a:gd name="connsiteY1" fmla="*/ 0 h 46790"/>
                <a:gd name="connsiteX2" fmla="*/ 152400 w 185738"/>
                <a:gd name="connsiteY2" fmla="*/ 38099 h 46790"/>
                <a:gd name="connsiteX0" fmla="*/ 185738 w 185738"/>
                <a:gd name="connsiteY0" fmla="*/ 19050 h 36244"/>
                <a:gd name="connsiteX1" fmla="*/ 0 w 185738"/>
                <a:gd name="connsiteY1" fmla="*/ 0 h 36244"/>
                <a:gd name="connsiteX2" fmla="*/ 147638 w 185738"/>
                <a:gd name="connsiteY2" fmla="*/ 23811 h 36244"/>
                <a:gd name="connsiteX0" fmla="*/ 180976 w 180976"/>
                <a:gd name="connsiteY0" fmla="*/ 0 h 36244"/>
                <a:gd name="connsiteX1" fmla="*/ 0 w 180976"/>
                <a:gd name="connsiteY1" fmla="*/ 0 h 36244"/>
                <a:gd name="connsiteX2" fmla="*/ 147638 w 180976"/>
                <a:gd name="connsiteY2" fmla="*/ 23811 h 3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6" h="36244">
                  <a:moveTo>
                    <a:pt x="180976" y="0"/>
                  </a:moveTo>
                  <a:lnTo>
                    <a:pt x="0" y="0"/>
                  </a:lnTo>
                  <a:cubicBezTo>
                    <a:pt x="38101" y="41275"/>
                    <a:pt x="180975" y="44448"/>
                    <a:pt x="147638" y="2381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4286250" y="2495552"/>
              <a:ext cx="157163" cy="36506"/>
            </a:xfrm>
            <a:custGeom>
              <a:avLst/>
              <a:gdLst>
                <a:gd name="connsiteX0" fmla="*/ 0 w 138113"/>
                <a:gd name="connsiteY0" fmla="*/ 219075 h 219075"/>
                <a:gd name="connsiteX1" fmla="*/ 138113 w 138113"/>
                <a:gd name="connsiteY1" fmla="*/ 161925 h 219075"/>
                <a:gd name="connsiteX2" fmla="*/ 133350 w 138113"/>
                <a:gd name="connsiteY2" fmla="*/ 0 h 219075"/>
                <a:gd name="connsiteX0" fmla="*/ 0 w 138113"/>
                <a:gd name="connsiteY0" fmla="*/ 68711 h 70746"/>
                <a:gd name="connsiteX1" fmla="*/ 138113 w 138113"/>
                <a:gd name="connsiteY1" fmla="*/ 11561 h 70746"/>
                <a:gd name="connsiteX2" fmla="*/ 66675 w 138113"/>
                <a:gd name="connsiteY2" fmla="*/ 59186 h 70746"/>
                <a:gd name="connsiteX0" fmla="*/ 0 w 138113"/>
                <a:gd name="connsiteY0" fmla="*/ 57150 h 64297"/>
                <a:gd name="connsiteX1" fmla="*/ 138113 w 138113"/>
                <a:gd name="connsiteY1" fmla="*/ 0 h 64297"/>
                <a:gd name="connsiteX2" fmla="*/ 66675 w 138113"/>
                <a:gd name="connsiteY2" fmla="*/ 47625 h 64297"/>
                <a:gd name="connsiteX0" fmla="*/ 0 w 157163"/>
                <a:gd name="connsiteY0" fmla="*/ 23812 h 36506"/>
                <a:gd name="connsiteX1" fmla="*/ 157163 w 157163"/>
                <a:gd name="connsiteY1" fmla="*/ 0 h 36506"/>
                <a:gd name="connsiteX2" fmla="*/ 66675 w 157163"/>
                <a:gd name="connsiteY2" fmla="*/ 14287 h 3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163" h="36506">
                  <a:moveTo>
                    <a:pt x="0" y="23812"/>
                  </a:moveTo>
                  <a:lnTo>
                    <a:pt x="157163" y="0"/>
                  </a:lnTo>
                  <a:cubicBezTo>
                    <a:pt x="150813" y="7938"/>
                    <a:pt x="68263" y="68262"/>
                    <a:pt x="66675" y="142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11105" y="2064830"/>
              <a:ext cx="333304" cy="333304"/>
              <a:chOff x="4111105" y="2064830"/>
              <a:chExt cx="333304" cy="333304"/>
            </a:xfrm>
          </p:grpSpPr>
          <p:sp>
            <p:nvSpPr>
              <p:cNvPr id="8" name="椭圆 7"/>
              <p:cNvSpPr/>
              <p:nvPr/>
            </p:nvSpPr>
            <p:spPr>
              <a:xfrm flipH="1">
                <a:off x="4111105" y="2064830"/>
                <a:ext cx="333304" cy="333304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9" name="直接连接符 8"/>
              <p:cNvCxnSpPr/>
              <p:nvPr/>
            </p:nvCxnSpPr>
            <p:spPr>
              <a:xfrm>
                <a:off x="4157663" y="2185988"/>
                <a:ext cx="90487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直接连接符 9"/>
              <p:cNvCxnSpPr/>
              <p:nvPr/>
            </p:nvCxnSpPr>
            <p:spPr>
              <a:xfrm>
                <a:off x="4305301" y="2185988"/>
                <a:ext cx="90487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直接连接符 10"/>
              <p:cNvCxnSpPr/>
              <p:nvPr/>
            </p:nvCxnSpPr>
            <p:spPr>
              <a:xfrm>
                <a:off x="4238624" y="2328864"/>
                <a:ext cx="8572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/>
              <p:cNvCxnSpPr/>
              <p:nvPr/>
            </p:nvCxnSpPr>
            <p:spPr>
              <a:xfrm flipV="1">
                <a:off x="4276725" y="2224088"/>
                <a:ext cx="0" cy="52387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椭圆 12"/>
              <p:cNvSpPr/>
              <p:nvPr/>
            </p:nvSpPr>
            <p:spPr>
              <a:xfrm>
                <a:off x="4181475" y="2211704"/>
                <a:ext cx="47625" cy="2160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" name="椭圆 13"/>
              <p:cNvSpPr/>
              <p:nvPr/>
            </p:nvSpPr>
            <p:spPr>
              <a:xfrm>
                <a:off x="4333875" y="2221229"/>
                <a:ext cx="47625" cy="2160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387802" y="1766876"/>
            <a:ext cx="333304" cy="931593"/>
            <a:chOff x="5496993" y="2136271"/>
            <a:chExt cx="333304" cy="931593"/>
          </a:xfrm>
        </p:grpSpPr>
        <p:sp>
          <p:nvSpPr>
            <p:cNvPr id="16" name="任意多边形 15"/>
            <p:cNvSpPr/>
            <p:nvPr/>
          </p:nvSpPr>
          <p:spPr>
            <a:xfrm flipH="1">
              <a:off x="5668166" y="2459680"/>
              <a:ext cx="0" cy="608184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5528727" y="2395538"/>
              <a:ext cx="133888" cy="176213"/>
            </a:xfrm>
            <a:custGeom>
              <a:avLst/>
              <a:gdLst>
                <a:gd name="connsiteX0" fmla="*/ 161925 w 161925"/>
                <a:gd name="connsiteY0" fmla="*/ 200025 h 200025"/>
                <a:gd name="connsiteX1" fmla="*/ 14287 w 161925"/>
                <a:gd name="connsiteY1" fmla="*/ 157162 h 200025"/>
                <a:gd name="connsiteX2" fmla="*/ 0 w 161925"/>
                <a:gd name="connsiteY2" fmla="*/ 0 h 200025"/>
                <a:gd name="connsiteX0" fmla="*/ 147638 w 147638"/>
                <a:gd name="connsiteY0" fmla="*/ 204788 h 204788"/>
                <a:gd name="connsiteX1" fmla="*/ 0 w 147638"/>
                <a:gd name="connsiteY1" fmla="*/ 161925 h 204788"/>
                <a:gd name="connsiteX2" fmla="*/ 14288 w 147638"/>
                <a:gd name="connsiteY2" fmla="*/ 0 h 204788"/>
                <a:gd name="connsiteX0" fmla="*/ 142875 w 142875"/>
                <a:gd name="connsiteY0" fmla="*/ 204788 h 204788"/>
                <a:gd name="connsiteX1" fmla="*/ 0 w 142875"/>
                <a:gd name="connsiteY1" fmla="*/ 180975 h 204788"/>
                <a:gd name="connsiteX2" fmla="*/ 9525 w 142875"/>
                <a:gd name="connsiteY2" fmla="*/ 0 h 204788"/>
                <a:gd name="connsiteX0" fmla="*/ 142875 w 142875"/>
                <a:gd name="connsiteY0" fmla="*/ 176213 h 176213"/>
                <a:gd name="connsiteX1" fmla="*/ 0 w 142875"/>
                <a:gd name="connsiteY1" fmla="*/ 152400 h 176213"/>
                <a:gd name="connsiteX2" fmla="*/ 9525 w 142875"/>
                <a:gd name="connsiteY2" fmla="*/ 0 h 176213"/>
                <a:gd name="connsiteX0" fmla="*/ 133888 w 133888"/>
                <a:gd name="connsiteY0" fmla="*/ 176213 h 176213"/>
                <a:gd name="connsiteX1" fmla="*/ 19588 w 133888"/>
                <a:gd name="connsiteY1" fmla="*/ 157163 h 176213"/>
                <a:gd name="connsiteX2" fmla="*/ 538 w 13388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88" h="176213">
                  <a:moveTo>
                    <a:pt x="133888" y="176213"/>
                  </a:moveTo>
                  <a:lnTo>
                    <a:pt x="19588" y="157163"/>
                  </a:lnTo>
                  <a:cubicBezTo>
                    <a:pt x="24351" y="103188"/>
                    <a:pt x="-4225" y="53975"/>
                    <a:pt x="538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5667376" y="2409826"/>
              <a:ext cx="138214" cy="161925"/>
            </a:xfrm>
            <a:custGeom>
              <a:avLst/>
              <a:gdLst>
                <a:gd name="connsiteX0" fmla="*/ 0 w 138113"/>
                <a:gd name="connsiteY0" fmla="*/ 219075 h 219075"/>
                <a:gd name="connsiteX1" fmla="*/ 138113 w 138113"/>
                <a:gd name="connsiteY1" fmla="*/ 161925 h 219075"/>
                <a:gd name="connsiteX2" fmla="*/ 133350 w 138113"/>
                <a:gd name="connsiteY2" fmla="*/ 0 h 219075"/>
                <a:gd name="connsiteX0" fmla="*/ 0 w 133487"/>
                <a:gd name="connsiteY0" fmla="*/ 219075 h 219075"/>
                <a:gd name="connsiteX1" fmla="*/ 123825 w 133487"/>
                <a:gd name="connsiteY1" fmla="*/ 166687 h 219075"/>
                <a:gd name="connsiteX2" fmla="*/ 133350 w 133487"/>
                <a:gd name="connsiteY2" fmla="*/ 0 h 219075"/>
                <a:gd name="connsiteX0" fmla="*/ 0 w 138214"/>
                <a:gd name="connsiteY0" fmla="*/ 161925 h 161925"/>
                <a:gd name="connsiteX1" fmla="*/ 123825 w 138214"/>
                <a:gd name="connsiteY1" fmla="*/ 109537 h 161925"/>
                <a:gd name="connsiteX2" fmla="*/ 138112 w 138214"/>
                <a:gd name="connsiteY2" fmla="*/ 0 h 161925"/>
                <a:gd name="connsiteX0" fmla="*/ 0 w 138214"/>
                <a:gd name="connsiteY0" fmla="*/ 161925 h 161925"/>
                <a:gd name="connsiteX1" fmla="*/ 123825 w 138214"/>
                <a:gd name="connsiteY1" fmla="*/ 128587 h 161925"/>
                <a:gd name="connsiteX2" fmla="*/ 138112 w 138214"/>
                <a:gd name="connsiteY2" fmla="*/ 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214" h="161925">
                  <a:moveTo>
                    <a:pt x="0" y="161925"/>
                  </a:moveTo>
                  <a:lnTo>
                    <a:pt x="123825" y="128587"/>
                  </a:lnTo>
                  <a:cubicBezTo>
                    <a:pt x="122237" y="74612"/>
                    <a:pt x="139700" y="53975"/>
                    <a:pt x="138112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5496993" y="2136271"/>
              <a:ext cx="333304" cy="333304"/>
              <a:chOff x="4111105" y="2064830"/>
              <a:chExt cx="333304" cy="333304"/>
            </a:xfrm>
          </p:grpSpPr>
          <p:sp>
            <p:nvSpPr>
              <p:cNvPr id="20" name="椭圆 19"/>
              <p:cNvSpPr/>
              <p:nvPr/>
            </p:nvSpPr>
            <p:spPr>
              <a:xfrm flipH="1">
                <a:off x="4111105" y="2064830"/>
                <a:ext cx="333304" cy="333304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21" name="直接连接符 20"/>
              <p:cNvCxnSpPr/>
              <p:nvPr/>
            </p:nvCxnSpPr>
            <p:spPr>
              <a:xfrm>
                <a:off x="4157663" y="2195514"/>
                <a:ext cx="90487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>
                <a:off x="4305301" y="2195514"/>
                <a:ext cx="90487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/>
              <p:cNvCxnSpPr/>
              <p:nvPr/>
            </p:nvCxnSpPr>
            <p:spPr>
              <a:xfrm>
                <a:off x="4238624" y="2328864"/>
                <a:ext cx="8572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/>
              <p:cNvCxnSpPr/>
              <p:nvPr/>
            </p:nvCxnSpPr>
            <p:spPr>
              <a:xfrm flipV="1">
                <a:off x="4276725" y="2224088"/>
                <a:ext cx="0" cy="52387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椭圆 24"/>
              <p:cNvSpPr/>
              <p:nvPr/>
            </p:nvSpPr>
            <p:spPr>
              <a:xfrm>
                <a:off x="4181475" y="2221230"/>
                <a:ext cx="47625" cy="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4333875" y="2230755"/>
                <a:ext cx="47625" cy="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" name="TextBox 27"/>
          <p:cNvSpPr txBox="1"/>
          <p:nvPr/>
        </p:nvSpPr>
        <p:spPr>
          <a:xfrm>
            <a:off x="304800" y="362857"/>
            <a:ext cx="2877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而后两年的时光</a:t>
            </a:r>
            <a:endParaRPr lang="zh-CN" altLang="en-US" sz="24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445077" y="1552231"/>
            <a:ext cx="1923367" cy="1812475"/>
            <a:chOff x="3445077" y="1552231"/>
            <a:chExt cx="1923367" cy="1812475"/>
          </a:xfrm>
        </p:grpSpPr>
        <p:sp>
          <p:nvSpPr>
            <p:cNvPr id="36" name="任意多边形 35"/>
            <p:cNvSpPr/>
            <p:nvPr/>
          </p:nvSpPr>
          <p:spPr>
            <a:xfrm>
              <a:off x="4478229" y="1552231"/>
              <a:ext cx="650310" cy="849383"/>
            </a:xfrm>
            <a:custGeom>
              <a:avLst/>
              <a:gdLst>
                <a:gd name="connsiteX0" fmla="*/ 290513 w 504825"/>
                <a:gd name="connsiteY0" fmla="*/ 347663 h 642938"/>
                <a:gd name="connsiteX1" fmla="*/ 290513 w 504825"/>
                <a:gd name="connsiteY1" fmla="*/ 0 h 642938"/>
                <a:gd name="connsiteX2" fmla="*/ 504825 w 504825"/>
                <a:gd name="connsiteY2" fmla="*/ 195263 h 642938"/>
                <a:gd name="connsiteX3" fmla="*/ 485775 w 504825"/>
                <a:gd name="connsiteY3" fmla="*/ 571500 h 642938"/>
                <a:gd name="connsiteX4" fmla="*/ 195263 w 504825"/>
                <a:gd name="connsiteY4" fmla="*/ 642938 h 642938"/>
                <a:gd name="connsiteX5" fmla="*/ 0 w 504825"/>
                <a:gd name="connsiteY5" fmla="*/ 438150 h 642938"/>
                <a:gd name="connsiteX6" fmla="*/ 290513 w 504825"/>
                <a:gd name="connsiteY6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825" h="642938">
                  <a:moveTo>
                    <a:pt x="290513" y="347663"/>
                  </a:moveTo>
                  <a:lnTo>
                    <a:pt x="290513" y="0"/>
                  </a:lnTo>
                  <a:lnTo>
                    <a:pt x="504825" y="195263"/>
                  </a:lnTo>
                  <a:lnTo>
                    <a:pt x="485775" y="571500"/>
                  </a:lnTo>
                  <a:lnTo>
                    <a:pt x="195263" y="642938"/>
                  </a:lnTo>
                  <a:lnTo>
                    <a:pt x="0" y="438150"/>
                  </a:lnTo>
                  <a:lnTo>
                    <a:pt x="290513" y="347663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4611959" y="2305821"/>
              <a:ext cx="756485" cy="862654"/>
            </a:xfrm>
            <a:custGeom>
              <a:avLst/>
              <a:gdLst>
                <a:gd name="connsiteX0" fmla="*/ 290513 w 504825"/>
                <a:gd name="connsiteY0" fmla="*/ 347663 h 642938"/>
                <a:gd name="connsiteX1" fmla="*/ 290513 w 504825"/>
                <a:gd name="connsiteY1" fmla="*/ 0 h 642938"/>
                <a:gd name="connsiteX2" fmla="*/ 504825 w 504825"/>
                <a:gd name="connsiteY2" fmla="*/ 195263 h 642938"/>
                <a:gd name="connsiteX3" fmla="*/ 485775 w 504825"/>
                <a:gd name="connsiteY3" fmla="*/ 571500 h 642938"/>
                <a:gd name="connsiteX4" fmla="*/ 195263 w 504825"/>
                <a:gd name="connsiteY4" fmla="*/ 642938 h 642938"/>
                <a:gd name="connsiteX5" fmla="*/ 0 w 504825"/>
                <a:gd name="connsiteY5" fmla="*/ 438150 h 642938"/>
                <a:gd name="connsiteX6" fmla="*/ 290513 w 504825"/>
                <a:gd name="connsiteY6" fmla="*/ 347663 h 642938"/>
                <a:gd name="connsiteX0" fmla="*/ 290513 w 504825"/>
                <a:gd name="connsiteY0" fmla="*/ 347663 h 663030"/>
                <a:gd name="connsiteX1" fmla="*/ 290513 w 504825"/>
                <a:gd name="connsiteY1" fmla="*/ 0 h 663030"/>
                <a:gd name="connsiteX2" fmla="*/ 504825 w 504825"/>
                <a:gd name="connsiteY2" fmla="*/ 195263 h 663030"/>
                <a:gd name="connsiteX3" fmla="*/ 485775 w 504825"/>
                <a:gd name="connsiteY3" fmla="*/ 571500 h 663030"/>
                <a:gd name="connsiteX4" fmla="*/ 138600 w 504825"/>
                <a:gd name="connsiteY4" fmla="*/ 663030 h 663030"/>
                <a:gd name="connsiteX5" fmla="*/ 0 w 504825"/>
                <a:gd name="connsiteY5" fmla="*/ 438150 h 663030"/>
                <a:gd name="connsiteX6" fmla="*/ 290513 w 504825"/>
                <a:gd name="connsiteY6" fmla="*/ 347663 h 663030"/>
                <a:gd name="connsiteX0" fmla="*/ 342026 w 556338"/>
                <a:gd name="connsiteY0" fmla="*/ 347663 h 663030"/>
                <a:gd name="connsiteX1" fmla="*/ 342026 w 556338"/>
                <a:gd name="connsiteY1" fmla="*/ 0 h 663030"/>
                <a:gd name="connsiteX2" fmla="*/ 556338 w 556338"/>
                <a:gd name="connsiteY2" fmla="*/ 195263 h 663030"/>
                <a:gd name="connsiteX3" fmla="*/ 537288 w 556338"/>
                <a:gd name="connsiteY3" fmla="*/ 571500 h 663030"/>
                <a:gd name="connsiteX4" fmla="*/ 190113 w 556338"/>
                <a:gd name="connsiteY4" fmla="*/ 663030 h 663030"/>
                <a:gd name="connsiteX5" fmla="*/ 0 w 556338"/>
                <a:gd name="connsiteY5" fmla="*/ 433127 h 663030"/>
                <a:gd name="connsiteX6" fmla="*/ 342026 w 556338"/>
                <a:gd name="connsiteY6" fmla="*/ 347663 h 663030"/>
                <a:gd name="connsiteX0" fmla="*/ 342026 w 556338"/>
                <a:gd name="connsiteY0" fmla="*/ 352686 h 668053"/>
                <a:gd name="connsiteX1" fmla="*/ 362631 w 556338"/>
                <a:gd name="connsiteY1" fmla="*/ 0 h 668053"/>
                <a:gd name="connsiteX2" fmla="*/ 556338 w 556338"/>
                <a:gd name="connsiteY2" fmla="*/ 200286 h 668053"/>
                <a:gd name="connsiteX3" fmla="*/ 537288 w 556338"/>
                <a:gd name="connsiteY3" fmla="*/ 576523 h 668053"/>
                <a:gd name="connsiteX4" fmla="*/ 190113 w 556338"/>
                <a:gd name="connsiteY4" fmla="*/ 668053 h 668053"/>
                <a:gd name="connsiteX5" fmla="*/ 0 w 556338"/>
                <a:gd name="connsiteY5" fmla="*/ 438150 h 668053"/>
                <a:gd name="connsiteX6" fmla="*/ 342026 w 556338"/>
                <a:gd name="connsiteY6" fmla="*/ 352686 h 668053"/>
                <a:gd name="connsiteX0" fmla="*/ 342026 w 592397"/>
                <a:gd name="connsiteY0" fmla="*/ 354828 h 670195"/>
                <a:gd name="connsiteX1" fmla="*/ 362631 w 592397"/>
                <a:gd name="connsiteY1" fmla="*/ 2142 h 670195"/>
                <a:gd name="connsiteX2" fmla="*/ 592397 w 592397"/>
                <a:gd name="connsiteY2" fmla="*/ 217498 h 670195"/>
                <a:gd name="connsiteX3" fmla="*/ 537288 w 592397"/>
                <a:gd name="connsiteY3" fmla="*/ 578665 h 670195"/>
                <a:gd name="connsiteX4" fmla="*/ 190113 w 592397"/>
                <a:gd name="connsiteY4" fmla="*/ 670195 h 670195"/>
                <a:gd name="connsiteX5" fmla="*/ 0 w 592397"/>
                <a:gd name="connsiteY5" fmla="*/ 440292 h 670195"/>
                <a:gd name="connsiteX6" fmla="*/ 342026 w 592397"/>
                <a:gd name="connsiteY6" fmla="*/ 354828 h 670195"/>
                <a:gd name="connsiteX0" fmla="*/ 342026 w 592397"/>
                <a:gd name="connsiteY0" fmla="*/ 359793 h 675160"/>
                <a:gd name="connsiteX1" fmla="*/ 378085 w 592397"/>
                <a:gd name="connsiteY1" fmla="*/ 2085 h 675160"/>
                <a:gd name="connsiteX2" fmla="*/ 592397 w 592397"/>
                <a:gd name="connsiteY2" fmla="*/ 222463 h 675160"/>
                <a:gd name="connsiteX3" fmla="*/ 537288 w 592397"/>
                <a:gd name="connsiteY3" fmla="*/ 583630 h 675160"/>
                <a:gd name="connsiteX4" fmla="*/ 190113 w 592397"/>
                <a:gd name="connsiteY4" fmla="*/ 675160 h 675160"/>
                <a:gd name="connsiteX5" fmla="*/ 0 w 592397"/>
                <a:gd name="connsiteY5" fmla="*/ 445257 h 675160"/>
                <a:gd name="connsiteX6" fmla="*/ 342026 w 592397"/>
                <a:gd name="connsiteY6" fmla="*/ 359793 h 675160"/>
                <a:gd name="connsiteX0" fmla="*/ 342026 w 592397"/>
                <a:gd name="connsiteY0" fmla="*/ 359793 h 675160"/>
                <a:gd name="connsiteX1" fmla="*/ 378085 w 592397"/>
                <a:gd name="connsiteY1" fmla="*/ 2085 h 675160"/>
                <a:gd name="connsiteX2" fmla="*/ 592397 w 592397"/>
                <a:gd name="connsiteY2" fmla="*/ 222463 h 675160"/>
                <a:gd name="connsiteX3" fmla="*/ 537288 w 592397"/>
                <a:gd name="connsiteY3" fmla="*/ 583630 h 675160"/>
                <a:gd name="connsiteX4" fmla="*/ 190113 w 592397"/>
                <a:gd name="connsiteY4" fmla="*/ 675160 h 675160"/>
                <a:gd name="connsiteX5" fmla="*/ 0 w 592397"/>
                <a:gd name="connsiteY5" fmla="*/ 445257 h 675160"/>
                <a:gd name="connsiteX6" fmla="*/ 342026 w 592397"/>
                <a:gd name="connsiteY6" fmla="*/ 359793 h 675160"/>
                <a:gd name="connsiteX0" fmla="*/ 342026 w 592397"/>
                <a:gd name="connsiteY0" fmla="*/ 357708 h 673075"/>
                <a:gd name="connsiteX1" fmla="*/ 378085 w 592397"/>
                <a:gd name="connsiteY1" fmla="*/ 0 h 673075"/>
                <a:gd name="connsiteX2" fmla="*/ 592397 w 592397"/>
                <a:gd name="connsiteY2" fmla="*/ 220378 h 673075"/>
                <a:gd name="connsiteX3" fmla="*/ 537288 w 592397"/>
                <a:gd name="connsiteY3" fmla="*/ 581545 h 673075"/>
                <a:gd name="connsiteX4" fmla="*/ 190113 w 592397"/>
                <a:gd name="connsiteY4" fmla="*/ 673075 h 673075"/>
                <a:gd name="connsiteX5" fmla="*/ 0 w 592397"/>
                <a:gd name="connsiteY5" fmla="*/ 443172 h 673075"/>
                <a:gd name="connsiteX6" fmla="*/ 342026 w 592397"/>
                <a:gd name="connsiteY6" fmla="*/ 357708 h 673075"/>
                <a:gd name="connsiteX0" fmla="*/ 342026 w 592397"/>
                <a:gd name="connsiteY0" fmla="*/ 357708 h 673075"/>
                <a:gd name="connsiteX1" fmla="*/ 362631 w 592397"/>
                <a:gd name="connsiteY1" fmla="*/ 0 h 673075"/>
                <a:gd name="connsiteX2" fmla="*/ 592397 w 592397"/>
                <a:gd name="connsiteY2" fmla="*/ 220378 h 673075"/>
                <a:gd name="connsiteX3" fmla="*/ 537288 w 592397"/>
                <a:gd name="connsiteY3" fmla="*/ 581545 h 673075"/>
                <a:gd name="connsiteX4" fmla="*/ 190113 w 592397"/>
                <a:gd name="connsiteY4" fmla="*/ 673075 h 673075"/>
                <a:gd name="connsiteX5" fmla="*/ 0 w 592397"/>
                <a:gd name="connsiteY5" fmla="*/ 443172 h 673075"/>
                <a:gd name="connsiteX6" fmla="*/ 342026 w 592397"/>
                <a:gd name="connsiteY6" fmla="*/ 357708 h 673075"/>
                <a:gd name="connsiteX0" fmla="*/ 342026 w 587246"/>
                <a:gd name="connsiteY0" fmla="*/ 357708 h 673075"/>
                <a:gd name="connsiteX1" fmla="*/ 362631 w 587246"/>
                <a:gd name="connsiteY1" fmla="*/ 0 h 673075"/>
                <a:gd name="connsiteX2" fmla="*/ 587246 w 587246"/>
                <a:gd name="connsiteY2" fmla="*/ 205310 h 673075"/>
                <a:gd name="connsiteX3" fmla="*/ 537288 w 587246"/>
                <a:gd name="connsiteY3" fmla="*/ 581545 h 673075"/>
                <a:gd name="connsiteX4" fmla="*/ 190113 w 587246"/>
                <a:gd name="connsiteY4" fmla="*/ 673075 h 673075"/>
                <a:gd name="connsiteX5" fmla="*/ 0 w 587246"/>
                <a:gd name="connsiteY5" fmla="*/ 443172 h 673075"/>
                <a:gd name="connsiteX6" fmla="*/ 342026 w 587246"/>
                <a:gd name="connsiteY6" fmla="*/ 357708 h 673075"/>
                <a:gd name="connsiteX0" fmla="*/ 342026 w 587246"/>
                <a:gd name="connsiteY0" fmla="*/ 337616 h 652983"/>
                <a:gd name="connsiteX1" fmla="*/ 372934 w 587246"/>
                <a:gd name="connsiteY1" fmla="*/ 0 h 652983"/>
                <a:gd name="connsiteX2" fmla="*/ 587246 w 587246"/>
                <a:gd name="connsiteY2" fmla="*/ 185218 h 652983"/>
                <a:gd name="connsiteX3" fmla="*/ 537288 w 587246"/>
                <a:gd name="connsiteY3" fmla="*/ 561453 h 652983"/>
                <a:gd name="connsiteX4" fmla="*/ 190113 w 587246"/>
                <a:gd name="connsiteY4" fmla="*/ 652983 h 652983"/>
                <a:gd name="connsiteX5" fmla="*/ 0 w 587246"/>
                <a:gd name="connsiteY5" fmla="*/ 423080 h 652983"/>
                <a:gd name="connsiteX6" fmla="*/ 342026 w 587246"/>
                <a:gd name="connsiteY6" fmla="*/ 337616 h 65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246" h="652983">
                  <a:moveTo>
                    <a:pt x="342026" y="337616"/>
                  </a:moveTo>
                  <a:cubicBezTo>
                    <a:pt x="348894" y="220054"/>
                    <a:pt x="354904" y="178854"/>
                    <a:pt x="372934" y="0"/>
                  </a:cubicBezTo>
                  <a:cubicBezTo>
                    <a:pt x="461024" y="62502"/>
                    <a:pt x="510657" y="113433"/>
                    <a:pt x="587246" y="185218"/>
                  </a:cubicBezTo>
                  <a:lnTo>
                    <a:pt x="537288" y="561453"/>
                  </a:lnTo>
                  <a:lnTo>
                    <a:pt x="190113" y="652983"/>
                  </a:lnTo>
                  <a:lnTo>
                    <a:pt x="0" y="423080"/>
                  </a:lnTo>
                  <a:lnTo>
                    <a:pt x="342026" y="337616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flipH="1">
              <a:off x="3445077" y="2340877"/>
              <a:ext cx="703397" cy="822840"/>
            </a:xfrm>
            <a:custGeom>
              <a:avLst/>
              <a:gdLst>
                <a:gd name="connsiteX0" fmla="*/ 290513 w 504825"/>
                <a:gd name="connsiteY0" fmla="*/ 347663 h 642938"/>
                <a:gd name="connsiteX1" fmla="*/ 290513 w 504825"/>
                <a:gd name="connsiteY1" fmla="*/ 0 h 642938"/>
                <a:gd name="connsiteX2" fmla="*/ 504825 w 504825"/>
                <a:gd name="connsiteY2" fmla="*/ 195263 h 642938"/>
                <a:gd name="connsiteX3" fmla="*/ 485775 w 504825"/>
                <a:gd name="connsiteY3" fmla="*/ 571500 h 642938"/>
                <a:gd name="connsiteX4" fmla="*/ 195263 w 504825"/>
                <a:gd name="connsiteY4" fmla="*/ 642938 h 642938"/>
                <a:gd name="connsiteX5" fmla="*/ 0 w 504825"/>
                <a:gd name="connsiteY5" fmla="*/ 438150 h 642938"/>
                <a:gd name="connsiteX6" fmla="*/ 290513 w 504825"/>
                <a:gd name="connsiteY6" fmla="*/ 347663 h 642938"/>
                <a:gd name="connsiteX0" fmla="*/ 290513 w 504825"/>
                <a:gd name="connsiteY0" fmla="*/ 347663 h 673076"/>
                <a:gd name="connsiteX1" fmla="*/ 290513 w 504825"/>
                <a:gd name="connsiteY1" fmla="*/ 0 h 673076"/>
                <a:gd name="connsiteX2" fmla="*/ 504825 w 504825"/>
                <a:gd name="connsiteY2" fmla="*/ 195263 h 673076"/>
                <a:gd name="connsiteX3" fmla="*/ 485775 w 504825"/>
                <a:gd name="connsiteY3" fmla="*/ 571500 h 673076"/>
                <a:gd name="connsiteX4" fmla="*/ 123146 w 504825"/>
                <a:gd name="connsiteY4" fmla="*/ 673076 h 673076"/>
                <a:gd name="connsiteX5" fmla="*/ 0 w 504825"/>
                <a:gd name="connsiteY5" fmla="*/ 438150 h 673076"/>
                <a:gd name="connsiteX6" fmla="*/ 290513 w 504825"/>
                <a:gd name="connsiteY6" fmla="*/ 347663 h 673076"/>
                <a:gd name="connsiteX0" fmla="*/ 331723 w 546035"/>
                <a:gd name="connsiteY0" fmla="*/ 347663 h 673076"/>
                <a:gd name="connsiteX1" fmla="*/ 331723 w 546035"/>
                <a:gd name="connsiteY1" fmla="*/ 0 h 673076"/>
                <a:gd name="connsiteX2" fmla="*/ 546035 w 546035"/>
                <a:gd name="connsiteY2" fmla="*/ 195263 h 673076"/>
                <a:gd name="connsiteX3" fmla="*/ 526985 w 546035"/>
                <a:gd name="connsiteY3" fmla="*/ 571500 h 673076"/>
                <a:gd name="connsiteX4" fmla="*/ 164356 w 546035"/>
                <a:gd name="connsiteY4" fmla="*/ 673076 h 673076"/>
                <a:gd name="connsiteX5" fmla="*/ 0 w 546035"/>
                <a:gd name="connsiteY5" fmla="*/ 392943 h 673076"/>
                <a:gd name="connsiteX6" fmla="*/ 331723 w 546035"/>
                <a:gd name="connsiteY6" fmla="*/ 347663 h 673076"/>
                <a:gd name="connsiteX0" fmla="*/ 331723 w 546035"/>
                <a:gd name="connsiteY0" fmla="*/ 347663 h 622846"/>
                <a:gd name="connsiteX1" fmla="*/ 331723 w 546035"/>
                <a:gd name="connsiteY1" fmla="*/ 0 h 622846"/>
                <a:gd name="connsiteX2" fmla="*/ 546035 w 546035"/>
                <a:gd name="connsiteY2" fmla="*/ 195263 h 622846"/>
                <a:gd name="connsiteX3" fmla="*/ 526985 w 546035"/>
                <a:gd name="connsiteY3" fmla="*/ 571500 h 622846"/>
                <a:gd name="connsiteX4" fmla="*/ 133448 w 546035"/>
                <a:gd name="connsiteY4" fmla="*/ 622846 h 622846"/>
                <a:gd name="connsiteX5" fmla="*/ 0 w 546035"/>
                <a:gd name="connsiteY5" fmla="*/ 392943 h 622846"/>
                <a:gd name="connsiteX6" fmla="*/ 331723 w 546035"/>
                <a:gd name="connsiteY6" fmla="*/ 347663 h 62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6035" h="622846">
                  <a:moveTo>
                    <a:pt x="331723" y="347663"/>
                  </a:moveTo>
                  <a:lnTo>
                    <a:pt x="331723" y="0"/>
                  </a:lnTo>
                  <a:lnTo>
                    <a:pt x="546035" y="195263"/>
                  </a:lnTo>
                  <a:lnTo>
                    <a:pt x="526985" y="571500"/>
                  </a:lnTo>
                  <a:lnTo>
                    <a:pt x="133448" y="622846"/>
                  </a:lnTo>
                  <a:lnTo>
                    <a:pt x="0" y="392943"/>
                  </a:lnTo>
                  <a:lnTo>
                    <a:pt x="331723" y="347663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flipH="1">
              <a:off x="3716128" y="1562615"/>
              <a:ext cx="703397" cy="822840"/>
            </a:xfrm>
            <a:custGeom>
              <a:avLst/>
              <a:gdLst>
                <a:gd name="connsiteX0" fmla="*/ 290513 w 504825"/>
                <a:gd name="connsiteY0" fmla="*/ 347663 h 642938"/>
                <a:gd name="connsiteX1" fmla="*/ 290513 w 504825"/>
                <a:gd name="connsiteY1" fmla="*/ 0 h 642938"/>
                <a:gd name="connsiteX2" fmla="*/ 504825 w 504825"/>
                <a:gd name="connsiteY2" fmla="*/ 195263 h 642938"/>
                <a:gd name="connsiteX3" fmla="*/ 485775 w 504825"/>
                <a:gd name="connsiteY3" fmla="*/ 571500 h 642938"/>
                <a:gd name="connsiteX4" fmla="*/ 195263 w 504825"/>
                <a:gd name="connsiteY4" fmla="*/ 642938 h 642938"/>
                <a:gd name="connsiteX5" fmla="*/ 0 w 504825"/>
                <a:gd name="connsiteY5" fmla="*/ 438150 h 642938"/>
                <a:gd name="connsiteX6" fmla="*/ 290513 w 504825"/>
                <a:gd name="connsiteY6" fmla="*/ 347663 h 642938"/>
                <a:gd name="connsiteX0" fmla="*/ 290513 w 504825"/>
                <a:gd name="connsiteY0" fmla="*/ 347663 h 673076"/>
                <a:gd name="connsiteX1" fmla="*/ 290513 w 504825"/>
                <a:gd name="connsiteY1" fmla="*/ 0 h 673076"/>
                <a:gd name="connsiteX2" fmla="*/ 504825 w 504825"/>
                <a:gd name="connsiteY2" fmla="*/ 195263 h 673076"/>
                <a:gd name="connsiteX3" fmla="*/ 485775 w 504825"/>
                <a:gd name="connsiteY3" fmla="*/ 571500 h 673076"/>
                <a:gd name="connsiteX4" fmla="*/ 123146 w 504825"/>
                <a:gd name="connsiteY4" fmla="*/ 673076 h 673076"/>
                <a:gd name="connsiteX5" fmla="*/ 0 w 504825"/>
                <a:gd name="connsiteY5" fmla="*/ 438150 h 673076"/>
                <a:gd name="connsiteX6" fmla="*/ 290513 w 504825"/>
                <a:gd name="connsiteY6" fmla="*/ 347663 h 673076"/>
                <a:gd name="connsiteX0" fmla="*/ 331723 w 546035"/>
                <a:gd name="connsiteY0" fmla="*/ 347663 h 673076"/>
                <a:gd name="connsiteX1" fmla="*/ 331723 w 546035"/>
                <a:gd name="connsiteY1" fmla="*/ 0 h 673076"/>
                <a:gd name="connsiteX2" fmla="*/ 546035 w 546035"/>
                <a:gd name="connsiteY2" fmla="*/ 195263 h 673076"/>
                <a:gd name="connsiteX3" fmla="*/ 526985 w 546035"/>
                <a:gd name="connsiteY3" fmla="*/ 571500 h 673076"/>
                <a:gd name="connsiteX4" fmla="*/ 164356 w 546035"/>
                <a:gd name="connsiteY4" fmla="*/ 673076 h 673076"/>
                <a:gd name="connsiteX5" fmla="*/ 0 w 546035"/>
                <a:gd name="connsiteY5" fmla="*/ 392943 h 673076"/>
                <a:gd name="connsiteX6" fmla="*/ 331723 w 546035"/>
                <a:gd name="connsiteY6" fmla="*/ 347663 h 673076"/>
                <a:gd name="connsiteX0" fmla="*/ 331723 w 546035"/>
                <a:gd name="connsiteY0" fmla="*/ 347663 h 622846"/>
                <a:gd name="connsiteX1" fmla="*/ 331723 w 546035"/>
                <a:gd name="connsiteY1" fmla="*/ 0 h 622846"/>
                <a:gd name="connsiteX2" fmla="*/ 546035 w 546035"/>
                <a:gd name="connsiteY2" fmla="*/ 195263 h 622846"/>
                <a:gd name="connsiteX3" fmla="*/ 526985 w 546035"/>
                <a:gd name="connsiteY3" fmla="*/ 571500 h 622846"/>
                <a:gd name="connsiteX4" fmla="*/ 133448 w 546035"/>
                <a:gd name="connsiteY4" fmla="*/ 622846 h 622846"/>
                <a:gd name="connsiteX5" fmla="*/ 0 w 546035"/>
                <a:gd name="connsiteY5" fmla="*/ 392943 h 622846"/>
                <a:gd name="connsiteX6" fmla="*/ 331723 w 546035"/>
                <a:gd name="connsiteY6" fmla="*/ 347663 h 62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6035" h="622846">
                  <a:moveTo>
                    <a:pt x="331723" y="347663"/>
                  </a:moveTo>
                  <a:lnTo>
                    <a:pt x="331723" y="0"/>
                  </a:lnTo>
                  <a:lnTo>
                    <a:pt x="546035" y="195263"/>
                  </a:lnTo>
                  <a:lnTo>
                    <a:pt x="526985" y="571500"/>
                  </a:lnTo>
                  <a:lnTo>
                    <a:pt x="133448" y="622846"/>
                  </a:lnTo>
                  <a:lnTo>
                    <a:pt x="0" y="392943"/>
                  </a:lnTo>
                  <a:lnTo>
                    <a:pt x="331723" y="347663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" name="组合 43"/>
            <p:cNvGrpSpPr/>
            <p:nvPr/>
          </p:nvGrpSpPr>
          <p:grpSpPr>
            <a:xfrm>
              <a:off x="4715530" y="1702502"/>
              <a:ext cx="271620" cy="440057"/>
              <a:chOff x="5167313" y="1736406"/>
              <a:chExt cx="271620" cy="440057"/>
            </a:xfrm>
          </p:grpSpPr>
          <p:sp>
            <p:nvSpPr>
              <p:cNvPr id="31" name="椭圆 30"/>
              <p:cNvSpPr/>
              <p:nvPr/>
            </p:nvSpPr>
            <p:spPr>
              <a:xfrm flipH="1">
                <a:off x="5230133" y="1736406"/>
                <a:ext cx="208800" cy="2088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" name="任意多边形 42"/>
              <p:cNvSpPr/>
              <p:nvPr/>
            </p:nvSpPr>
            <p:spPr>
              <a:xfrm>
                <a:off x="5167313" y="1943100"/>
                <a:ext cx="161925" cy="233363"/>
              </a:xfrm>
              <a:custGeom>
                <a:avLst/>
                <a:gdLst>
                  <a:gd name="connsiteX0" fmla="*/ 180975 w 180975"/>
                  <a:gd name="connsiteY0" fmla="*/ 0 h 233363"/>
                  <a:gd name="connsiteX1" fmla="*/ 180975 w 180975"/>
                  <a:gd name="connsiteY1" fmla="*/ 176213 h 233363"/>
                  <a:gd name="connsiteX2" fmla="*/ 0 w 180975"/>
                  <a:gd name="connsiteY2" fmla="*/ 233363 h 23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33363">
                    <a:moveTo>
                      <a:pt x="180975" y="0"/>
                    </a:moveTo>
                    <a:lnTo>
                      <a:pt x="180975" y="176213"/>
                    </a:lnTo>
                    <a:lnTo>
                      <a:pt x="0" y="233363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" name="组合 44"/>
            <p:cNvGrpSpPr/>
            <p:nvPr/>
          </p:nvGrpSpPr>
          <p:grpSpPr>
            <a:xfrm>
              <a:off x="4886980" y="2507365"/>
              <a:ext cx="271620" cy="440057"/>
              <a:chOff x="5167313" y="1736406"/>
              <a:chExt cx="271620" cy="440057"/>
            </a:xfrm>
          </p:grpSpPr>
          <p:sp>
            <p:nvSpPr>
              <p:cNvPr id="46" name="椭圆 45"/>
              <p:cNvSpPr/>
              <p:nvPr/>
            </p:nvSpPr>
            <p:spPr>
              <a:xfrm flipH="1">
                <a:off x="5230133" y="1736406"/>
                <a:ext cx="208800" cy="2088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" name="任意多边形 46"/>
              <p:cNvSpPr/>
              <p:nvPr/>
            </p:nvSpPr>
            <p:spPr>
              <a:xfrm>
                <a:off x="5167313" y="1943100"/>
                <a:ext cx="161925" cy="233363"/>
              </a:xfrm>
              <a:custGeom>
                <a:avLst/>
                <a:gdLst>
                  <a:gd name="connsiteX0" fmla="*/ 180975 w 180975"/>
                  <a:gd name="connsiteY0" fmla="*/ 0 h 233363"/>
                  <a:gd name="connsiteX1" fmla="*/ 180975 w 180975"/>
                  <a:gd name="connsiteY1" fmla="*/ 176213 h 233363"/>
                  <a:gd name="connsiteX2" fmla="*/ 0 w 180975"/>
                  <a:gd name="connsiteY2" fmla="*/ 233363 h 23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33363">
                    <a:moveTo>
                      <a:pt x="180975" y="0"/>
                    </a:moveTo>
                    <a:lnTo>
                      <a:pt x="180975" y="176213"/>
                    </a:lnTo>
                    <a:lnTo>
                      <a:pt x="0" y="233363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 flipH="1">
              <a:off x="3810654" y="1835853"/>
              <a:ext cx="276384" cy="392432"/>
              <a:chOff x="5162549" y="1736406"/>
              <a:chExt cx="276384" cy="392432"/>
            </a:xfrm>
          </p:grpSpPr>
          <p:sp>
            <p:nvSpPr>
              <p:cNvPr id="49" name="椭圆 48"/>
              <p:cNvSpPr/>
              <p:nvPr/>
            </p:nvSpPr>
            <p:spPr>
              <a:xfrm flipH="1">
                <a:off x="5230133" y="1736406"/>
                <a:ext cx="208800" cy="2088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5162549" y="1943100"/>
                <a:ext cx="166688" cy="185738"/>
              </a:xfrm>
              <a:custGeom>
                <a:avLst/>
                <a:gdLst>
                  <a:gd name="connsiteX0" fmla="*/ 180975 w 180975"/>
                  <a:gd name="connsiteY0" fmla="*/ 0 h 233363"/>
                  <a:gd name="connsiteX1" fmla="*/ 180975 w 180975"/>
                  <a:gd name="connsiteY1" fmla="*/ 176213 h 233363"/>
                  <a:gd name="connsiteX2" fmla="*/ 0 w 180975"/>
                  <a:gd name="connsiteY2" fmla="*/ 233363 h 233363"/>
                  <a:gd name="connsiteX0" fmla="*/ 186298 w 186298"/>
                  <a:gd name="connsiteY0" fmla="*/ 0 h 185738"/>
                  <a:gd name="connsiteX1" fmla="*/ 186298 w 186298"/>
                  <a:gd name="connsiteY1" fmla="*/ 176213 h 185738"/>
                  <a:gd name="connsiteX2" fmla="*/ 0 w 186298"/>
                  <a:gd name="connsiteY2" fmla="*/ 185738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298" h="185738">
                    <a:moveTo>
                      <a:pt x="186298" y="0"/>
                    </a:moveTo>
                    <a:lnTo>
                      <a:pt x="186298" y="176213"/>
                    </a:lnTo>
                    <a:lnTo>
                      <a:pt x="0" y="185738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1" name="组合 50"/>
            <p:cNvGrpSpPr/>
            <p:nvPr/>
          </p:nvGrpSpPr>
          <p:grpSpPr>
            <a:xfrm flipH="1">
              <a:off x="3643967" y="2574040"/>
              <a:ext cx="276384" cy="392432"/>
              <a:chOff x="5162549" y="1736406"/>
              <a:chExt cx="276384" cy="392432"/>
            </a:xfrm>
          </p:grpSpPr>
          <p:sp>
            <p:nvSpPr>
              <p:cNvPr id="52" name="椭圆 51"/>
              <p:cNvSpPr/>
              <p:nvPr/>
            </p:nvSpPr>
            <p:spPr>
              <a:xfrm flipH="1">
                <a:off x="5230133" y="1736406"/>
                <a:ext cx="208800" cy="2088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" name="任意多边形 52"/>
              <p:cNvSpPr/>
              <p:nvPr/>
            </p:nvSpPr>
            <p:spPr>
              <a:xfrm>
                <a:off x="5162549" y="1943100"/>
                <a:ext cx="166688" cy="185738"/>
              </a:xfrm>
              <a:custGeom>
                <a:avLst/>
                <a:gdLst>
                  <a:gd name="connsiteX0" fmla="*/ 180975 w 180975"/>
                  <a:gd name="connsiteY0" fmla="*/ 0 h 233363"/>
                  <a:gd name="connsiteX1" fmla="*/ 180975 w 180975"/>
                  <a:gd name="connsiteY1" fmla="*/ 176213 h 233363"/>
                  <a:gd name="connsiteX2" fmla="*/ 0 w 180975"/>
                  <a:gd name="connsiteY2" fmla="*/ 233363 h 233363"/>
                  <a:gd name="connsiteX0" fmla="*/ 186298 w 186298"/>
                  <a:gd name="connsiteY0" fmla="*/ 0 h 185738"/>
                  <a:gd name="connsiteX1" fmla="*/ 186298 w 186298"/>
                  <a:gd name="connsiteY1" fmla="*/ 176213 h 185738"/>
                  <a:gd name="connsiteX2" fmla="*/ 0 w 186298"/>
                  <a:gd name="connsiteY2" fmla="*/ 185738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298" h="185738">
                    <a:moveTo>
                      <a:pt x="186298" y="0"/>
                    </a:moveTo>
                    <a:lnTo>
                      <a:pt x="186298" y="176213"/>
                    </a:lnTo>
                    <a:lnTo>
                      <a:pt x="0" y="185738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7" name="梯形 26"/>
            <p:cNvSpPr/>
            <p:nvPr/>
          </p:nvSpPr>
          <p:spPr>
            <a:xfrm>
              <a:off x="3813449" y="1798656"/>
              <a:ext cx="1141358" cy="156605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/>
              <a:endParaRPr lang="zh-CN" altLang="en-US" sz="2000" dirty="0"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6917572" y="1742536"/>
            <a:ext cx="1881371" cy="1205751"/>
            <a:chOff x="6598394" y="1716657"/>
            <a:chExt cx="1881371" cy="1205751"/>
          </a:xfrm>
        </p:grpSpPr>
        <p:sp>
          <p:nvSpPr>
            <p:cNvPr id="55" name="任意多边形 54"/>
            <p:cNvSpPr/>
            <p:nvPr/>
          </p:nvSpPr>
          <p:spPr>
            <a:xfrm>
              <a:off x="6598394" y="1716657"/>
              <a:ext cx="1881371" cy="1205751"/>
            </a:xfrm>
            <a:custGeom>
              <a:avLst/>
              <a:gdLst>
                <a:gd name="connsiteX0" fmla="*/ 490537 w 1905000"/>
                <a:gd name="connsiteY0" fmla="*/ 542925 h 1266825"/>
                <a:gd name="connsiteX1" fmla="*/ 490537 w 1905000"/>
                <a:gd name="connsiteY1" fmla="*/ 0 h 1266825"/>
                <a:gd name="connsiteX2" fmla="*/ 0 w 1905000"/>
                <a:gd name="connsiteY2" fmla="*/ 533400 h 1266825"/>
                <a:gd name="connsiteX3" fmla="*/ 0 w 1905000"/>
                <a:gd name="connsiteY3" fmla="*/ 1266825 h 1266825"/>
                <a:gd name="connsiteX4" fmla="*/ 1504950 w 1905000"/>
                <a:gd name="connsiteY4" fmla="*/ 1266825 h 1266825"/>
                <a:gd name="connsiteX5" fmla="*/ 1905000 w 1905000"/>
                <a:gd name="connsiteY5" fmla="*/ 547687 h 1266825"/>
                <a:gd name="connsiteX6" fmla="*/ 490537 w 1905000"/>
                <a:gd name="connsiteY6" fmla="*/ 54292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0" h="1266825">
                  <a:moveTo>
                    <a:pt x="490537" y="542925"/>
                  </a:moveTo>
                  <a:lnTo>
                    <a:pt x="490537" y="0"/>
                  </a:lnTo>
                  <a:lnTo>
                    <a:pt x="0" y="533400"/>
                  </a:lnTo>
                  <a:lnTo>
                    <a:pt x="0" y="1266825"/>
                  </a:lnTo>
                  <a:lnTo>
                    <a:pt x="1504950" y="1266825"/>
                  </a:lnTo>
                  <a:lnTo>
                    <a:pt x="1905000" y="547687"/>
                  </a:lnTo>
                  <a:lnTo>
                    <a:pt x="490537" y="542925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161590">
              <a:off x="6903356" y="2451523"/>
              <a:ext cx="171367" cy="261691"/>
            </a:xfrm>
            <a:custGeom>
              <a:avLst/>
              <a:gdLst>
                <a:gd name="connsiteX0" fmla="*/ 63964 w 265982"/>
                <a:gd name="connsiteY0" fmla="*/ 95693 h 308344"/>
                <a:gd name="connsiteX1" fmla="*/ 42699 w 265982"/>
                <a:gd name="connsiteY1" fmla="*/ 42530 h 308344"/>
                <a:gd name="connsiteX2" fmla="*/ 106494 w 265982"/>
                <a:gd name="connsiteY2" fmla="*/ 21265 h 308344"/>
                <a:gd name="connsiteX3" fmla="*/ 138392 w 265982"/>
                <a:gd name="connsiteY3" fmla="*/ 10632 h 308344"/>
                <a:gd name="connsiteX4" fmla="*/ 170289 w 265982"/>
                <a:gd name="connsiteY4" fmla="*/ 0 h 308344"/>
                <a:gd name="connsiteX5" fmla="*/ 244717 w 265982"/>
                <a:gd name="connsiteY5" fmla="*/ 53162 h 308344"/>
                <a:gd name="connsiteX6" fmla="*/ 265982 w 265982"/>
                <a:gd name="connsiteY6" fmla="*/ 74428 h 308344"/>
                <a:gd name="connsiteX7" fmla="*/ 255350 w 265982"/>
                <a:gd name="connsiteY7" fmla="*/ 202018 h 308344"/>
                <a:gd name="connsiteX8" fmla="*/ 234085 w 265982"/>
                <a:gd name="connsiteY8" fmla="*/ 265814 h 308344"/>
                <a:gd name="connsiteX9" fmla="*/ 170289 w 265982"/>
                <a:gd name="connsiteY9" fmla="*/ 308344 h 308344"/>
                <a:gd name="connsiteX10" fmla="*/ 63964 w 265982"/>
                <a:gd name="connsiteY10" fmla="*/ 297711 h 308344"/>
                <a:gd name="connsiteX11" fmla="*/ 32066 w 265982"/>
                <a:gd name="connsiteY11" fmla="*/ 287079 h 308344"/>
                <a:gd name="connsiteX12" fmla="*/ 10801 w 265982"/>
                <a:gd name="connsiteY12" fmla="*/ 255181 h 308344"/>
                <a:gd name="connsiteX13" fmla="*/ 10801 w 265982"/>
                <a:gd name="connsiteY13" fmla="*/ 85060 h 308344"/>
                <a:gd name="connsiteX14" fmla="*/ 63964 w 265982"/>
                <a:gd name="connsiteY14" fmla="*/ 95693 h 30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982" h="308344">
                  <a:moveTo>
                    <a:pt x="63964" y="95693"/>
                  </a:moveTo>
                  <a:cubicBezTo>
                    <a:pt x="69280" y="88605"/>
                    <a:pt x="33230" y="59101"/>
                    <a:pt x="42699" y="42530"/>
                  </a:cubicBezTo>
                  <a:cubicBezTo>
                    <a:pt x="53820" y="23068"/>
                    <a:pt x="85229" y="28353"/>
                    <a:pt x="106494" y="21265"/>
                  </a:cubicBezTo>
                  <a:lnTo>
                    <a:pt x="138392" y="10632"/>
                  </a:lnTo>
                  <a:lnTo>
                    <a:pt x="170289" y="0"/>
                  </a:lnTo>
                  <a:cubicBezTo>
                    <a:pt x="280159" y="36623"/>
                    <a:pt x="209276" y="-5907"/>
                    <a:pt x="244717" y="53162"/>
                  </a:cubicBezTo>
                  <a:cubicBezTo>
                    <a:pt x="249875" y="61758"/>
                    <a:pt x="258894" y="67339"/>
                    <a:pt x="265982" y="74428"/>
                  </a:cubicBezTo>
                  <a:cubicBezTo>
                    <a:pt x="262438" y="116958"/>
                    <a:pt x="262366" y="159921"/>
                    <a:pt x="255350" y="202018"/>
                  </a:cubicBezTo>
                  <a:cubicBezTo>
                    <a:pt x="251665" y="224129"/>
                    <a:pt x="252736" y="253380"/>
                    <a:pt x="234085" y="265814"/>
                  </a:cubicBezTo>
                  <a:lnTo>
                    <a:pt x="170289" y="308344"/>
                  </a:lnTo>
                  <a:cubicBezTo>
                    <a:pt x="134847" y="304800"/>
                    <a:pt x="99168" y="303127"/>
                    <a:pt x="63964" y="297711"/>
                  </a:cubicBezTo>
                  <a:cubicBezTo>
                    <a:pt x="52887" y="296007"/>
                    <a:pt x="40818" y="294080"/>
                    <a:pt x="32066" y="287079"/>
                  </a:cubicBezTo>
                  <a:cubicBezTo>
                    <a:pt x="22087" y="279096"/>
                    <a:pt x="17889" y="265814"/>
                    <a:pt x="10801" y="255181"/>
                  </a:cubicBezTo>
                  <a:cubicBezTo>
                    <a:pt x="6465" y="207485"/>
                    <a:pt x="-11170" y="136326"/>
                    <a:pt x="10801" y="85060"/>
                  </a:cubicBezTo>
                  <a:cubicBezTo>
                    <a:pt x="14750" y="75846"/>
                    <a:pt x="58648" y="102781"/>
                    <a:pt x="63964" y="9569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 flipH="1">
              <a:off x="6907194" y="2398432"/>
              <a:ext cx="208800" cy="20880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7113289" y="2560159"/>
              <a:ext cx="576262" cy="62649"/>
            </a:xfrm>
            <a:custGeom>
              <a:avLst/>
              <a:gdLst>
                <a:gd name="connsiteX0" fmla="*/ 0 w 576262"/>
                <a:gd name="connsiteY0" fmla="*/ 0 h 62649"/>
                <a:gd name="connsiteX1" fmla="*/ 152400 w 576262"/>
                <a:gd name="connsiteY1" fmla="*/ 57150 h 62649"/>
                <a:gd name="connsiteX2" fmla="*/ 576262 w 576262"/>
                <a:gd name="connsiteY2" fmla="*/ 57150 h 6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6262" h="62649">
                  <a:moveTo>
                    <a:pt x="0" y="0"/>
                  </a:moveTo>
                  <a:cubicBezTo>
                    <a:pt x="28178" y="23812"/>
                    <a:pt x="56356" y="47625"/>
                    <a:pt x="152400" y="57150"/>
                  </a:cubicBezTo>
                  <a:cubicBezTo>
                    <a:pt x="248444" y="66675"/>
                    <a:pt x="412353" y="61912"/>
                    <a:pt x="576262" y="5715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7074984" y="2382750"/>
              <a:ext cx="847930" cy="412433"/>
            </a:xfrm>
            <a:custGeom>
              <a:avLst/>
              <a:gdLst>
                <a:gd name="connsiteX0" fmla="*/ 85930 w 847930"/>
                <a:gd name="connsiteY0" fmla="*/ 29771 h 412433"/>
                <a:gd name="connsiteX1" fmla="*/ 100217 w 847930"/>
                <a:gd name="connsiteY1" fmla="*/ 53584 h 412433"/>
                <a:gd name="connsiteX2" fmla="*/ 109742 w 847930"/>
                <a:gd name="connsiteY2" fmla="*/ 67871 h 412433"/>
                <a:gd name="connsiteX3" fmla="*/ 114505 w 847930"/>
                <a:gd name="connsiteY3" fmla="*/ 82159 h 412433"/>
                <a:gd name="connsiteX4" fmla="*/ 100217 w 847930"/>
                <a:gd name="connsiteY4" fmla="*/ 96446 h 412433"/>
                <a:gd name="connsiteX5" fmla="*/ 90692 w 847930"/>
                <a:gd name="connsiteY5" fmla="*/ 125021 h 412433"/>
                <a:gd name="connsiteX6" fmla="*/ 81167 w 847930"/>
                <a:gd name="connsiteY6" fmla="*/ 139309 h 412433"/>
                <a:gd name="connsiteX7" fmla="*/ 71642 w 847930"/>
                <a:gd name="connsiteY7" fmla="*/ 177409 h 412433"/>
                <a:gd name="connsiteX8" fmla="*/ 66880 w 847930"/>
                <a:gd name="connsiteY8" fmla="*/ 234559 h 412433"/>
                <a:gd name="connsiteX9" fmla="*/ 47830 w 847930"/>
                <a:gd name="connsiteY9" fmla="*/ 263134 h 412433"/>
                <a:gd name="connsiteX10" fmla="*/ 38305 w 847930"/>
                <a:gd name="connsiteY10" fmla="*/ 277421 h 412433"/>
                <a:gd name="connsiteX11" fmla="*/ 14492 w 847930"/>
                <a:gd name="connsiteY11" fmla="*/ 315521 h 412433"/>
                <a:gd name="connsiteX12" fmla="*/ 4967 w 847930"/>
                <a:gd name="connsiteY12" fmla="*/ 329809 h 412433"/>
                <a:gd name="connsiteX13" fmla="*/ 9730 w 847930"/>
                <a:gd name="connsiteY13" fmla="*/ 367909 h 412433"/>
                <a:gd name="connsiteX14" fmla="*/ 28780 w 847930"/>
                <a:gd name="connsiteY14" fmla="*/ 372671 h 412433"/>
                <a:gd name="connsiteX15" fmla="*/ 62117 w 847930"/>
                <a:gd name="connsiteY15" fmla="*/ 377434 h 412433"/>
                <a:gd name="connsiteX16" fmla="*/ 147842 w 847930"/>
                <a:gd name="connsiteY16" fmla="*/ 382196 h 412433"/>
                <a:gd name="connsiteX17" fmla="*/ 371680 w 847930"/>
                <a:gd name="connsiteY17" fmla="*/ 386959 h 412433"/>
                <a:gd name="connsiteX18" fmla="*/ 452642 w 847930"/>
                <a:gd name="connsiteY18" fmla="*/ 391721 h 412433"/>
                <a:gd name="connsiteX19" fmla="*/ 571705 w 847930"/>
                <a:gd name="connsiteY19" fmla="*/ 396484 h 412433"/>
                <a:gd name="connsiteX20" fmla="*/ 690767 w 847930"/>
                <a:gd name="connsiteY20" fmla="*/ 406009 h 412433"/>
                <a:gd name="connsiteX21" fmla="*/ 743155 w 847930"/>
                <a:gd name="connsiteY21" fmla="*/ 406009 h 412433"/>
                <a:gd name="connsiteX22" fmla="*/ 747917 w 847930"/>
                <a:gd name="connsiteY22" fmla="*/ 372671 h 412433"/>
                <a:gd name="connsiteX23" fmla="*/ 762205 w 847930"/>
                <a:gd name="connsiteY23" fmla="*/ 315521 h 412433"/>
                <a:gd name="connsiteX24" fmla="*/ 766967 w 847930"/>
                <a:gd name="connsiteY24" fmla="*/ 301234 h 412433"/>
                <a:gd name="connsiteX25" fmla="*/ 786017 w 847930"/>
                <a:gd name="connsiteY25" fmla="*/ 272659 h 412433"/>
                <a:gd name="connsiteX26" fmla="*/ 800305 w 847930"/>
                <a:gd name="connsiteY26" fmla="*/ 229796 h 412433"/>
                <a:gd name="connsiteX27" fmla="*/ 805067 w 847930"/>
                <a:gd name="connsiteY27" fmla="*/ 215509 h 412433"/>
                <a:gd name="connsiteX28" fmla="*/ 809830 w 847930"/>
                <a:gd name="connsiteY28" fmla="*/ 201221 h 412433"/>
                <a:gd name="connsiteX29" fmla="*/ 824117 w 847930"/>
                <a:gd name="connsiteY29" fmla="*/ 125021 h 412433"/>
                <a:gd name="connsiteX30" fmla="*/ 828880 w 847930"/>
                <a:gd name="connsiteY30" fmla="*/ 105971 h 412433"/>
                <a:gd name="connsiteX31" fmla="*/ 843167 w 847930"/>
                <a:gd name="connsiteY31" fmla="*/ 77396 h 412433"/>
                <a:gd name="connsiteX32" fmla="*/ 847930 w 847930"/>
                <a:gd name="connsiteY32" fmla="*/ 63109 h 412433"/>
                <a:gd name="connsiteX33" fmla="*/ 843167 w 847930"/>
                <a:gd name="connsiteY33" fmla="*/ 48821 h 412433"/>
                <a:gd name="connsiteX34" fmla="*/ 824117 w 847930"/>
                <a:gd name="connsiteY34" fmla="*/ 44059 h 412433"/>
                <a:gd name="connsiteX35" fmla="*/ 790780 w 847930"/>
                <a:gd name="connsiteY35" fmla="*/ 34534 h 412433"/>
                <a:gd name="connsiteX36" fmla="*/ 771730 w 847930"/>
                <a:gd name="connsiteY36" fmla="*/ 29771 h 412433"/>
                <a:gd name="connsiteX37" fmla="*/ 719342 w 847930"/>
                <a:gd name="connsiteY37" fmla="*/ 25009 h 412433"/>
                <a:gd name="connsiteX38" fmla="*/ 676480 w 847930"/>
                <a:gd name="connsiteY38" fmla="*/ 20246 h 412433"/>
                <a:gd name="connsiteX39" fmla="*/ 347867 w 847930"/>
                <a:gd name="connsiteY39" fmla="*/ 10721 h 412433"/>
                <a:gd name="connsiteX40" fmla="*/ 243092 w 847930"/>
                <a:gd name="connsiteY40" fmla="*/ 5959 h 412433"/>
                <a:gd name="connsiteX41" fmla="*/ 76405 w 847930"/>
                <a:gd name="connsiteY41" fmla="*/ 5959 h 412433"/>
                <a:gd name="connsiteX42" fmla="*/ 62117 w 847930"/>
                <a:gd name="connsiteY42" fmla="*/ 10721 h 412433"/>
                <a:gd name="connsiteX43" fmla="*/ 76405 w 847930"/>
                <a:gd name="connsiteY43" fmla="*/ 15484 h 412433"/>
                <a:gd name="connsiteX44" fmla="*/ 85930 w 847930"/>
                <a:gd name="connsiteY44" fmla="*/ 29771 h 4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47930" h="412433">
                  <a:moveTo>
                    <a:pt x="85930" y="29771"/>
                  </a:moveTo>
                  <a:cubicBezTo>
                    <a:pt x="89899" y="36121"/>
                    <a:pt x="95311" y="45734"/>
                    <a:pt x="100217" y="53584"/>
                  </a:cubicBezTo>
                  <a:cubicBezTo>
                    <a:pt x="103250" y="58438"/>
                    <a:pt x="107182" y="62752"/>
                    <a:pt x="109742" y="67871"/>
                  </a:cubicBezTo>
                  <a:cubicBezTo>
                    <a:pt x="111987" y="72361"/>
                    <a:pt x="112917" y="77396"/>
                    <a:pt x="114505" y="82159"/>
                  </a:cubicBezTo>
                  <a:cubicBezTo>
                    <a:pt x="109742" y="86921"/>
                    <a:pt x="103488" y="90558"/>
                    <a:pt x="100217" y="96446"/>
                  </a:cubicBezTo>
                  <a:cubicBezTo>
                    <a:pt x="95341" y="105223"/>
                    <a:pt x="96261" y="116667"/>
                    <a:pt x="90692" y="125021"/>
                  </a:cubicBezTo>
                  <a:lnTo>
                    <a:pt x="81167" y="139309"/>
                  </a:lnTo>
                  <a:cubicBezTo>
                    <a:pt x="77992" y="152009"/>
                    <a:pt x="72729" y="164363"/>
                    <a:pt x="71642" y="177409"/>
                  </a:cubicBezTo>
                  <a:cubicBezTo>
                    <a:pt x="70055" y="196459"/>
                    <a:pt x="71996" y="216140"/>
                    <a:pt x="66880" y="234559"/>
                  </a:cubicBezTo>
                  <a:cubicBezTo>
                    <a:pt x="63816" y="245589"/>
                    <a:pt x="54180" y="253609"/>
                    <a:pt x="47830" y="263134"/>
                  </a:cubicBezTo>
                  <a:cubicBezTo>
                    <a:pt x="44655" y="267896"/>
                    <a:pt x="40115" y="271991"/>
                    <a:pt x="38305" y="277421"/>
                  </a:cubicBezTo>
                  <a:cubicBezTo>
                    <a:pt x="26970" y="311426"/>
                    <a:pt x="37134" y="300427"/>
                    <a:pt x="14492" y="315521"/>
                  </a:cubicBezTo>
                  <a:cubicBezTo>
                    <a:pt x="11317" y="320284"/>
                    <a:pt x="7527" y="324689"/>
                    <a:pt x="4967" y="329809"/>
                  </a:cubicBezTo>
                  <a:cubicBezTo>
                    <a:pt x="-1643" y="343030"/>
                    <a:pt x="-3116" y="355063"/>
                    <a:pt x="9730" y="367909"/>
                  </a:cubicBezTo>
                  <a:cubicBezTo>
                    <a:pt x="14358" y="372537"/>
                    <a:pt x="22340" y="371500"/>
                    <a:pt x="28780" y="372671"/>
                  </a:cubicBezTo>
                  <a:cubicBezTo>
                    <a:pt x="39824" y="374679"/>
                    <a:pt x="50928" y="376539"/>
                    <a:pt x="62117" y="377434"/>
                  </a:cubicBezTo>
                  <a:cubicBezTo>
                    <a:pt x="90645" y="379716"/>
                    <a:pt x="119236" y="381316"/>
                    <a:pt x="147842" y="382196"/>
                  </a:cubicBezTo>
                  <a:lnTo>
                    <a:pt x="371680" y="386959"/>
                  </a:lnTo>
                  <a:lnTo>
                    <a:pt x="452642" y="391721"/>
                  </a:lnTo>
                  <a:lnTo>
                    <a:pt x="571705" y="396484"/>
                  </a:lnTo>
                  <a:cubicBezTo>
                    <a:pt x="629960" y="399397"/>
                    <a:pt x="638850" y="400817"/>
                    <a:pt x="690767" y="406009"/>
                  </a:cubicBezTo>
                  <a:cubicBezTo>
                    <a:pt x="704786" y="409513"/>
                    <a:pt x="730642" y="418522"/>
                    <a:pt x="743155" y="406009"/>
                  </a:cubicBezTo>
                  <a:cubicBezTo>
                    <a:pt x="751093" y="398071"/>
                    <a:pt x="746210" y="383766"/>
                    <a:pt x="747917" y="372671"/>
                  </a:cubicBezTo>
                  <a:cubicBezTo>
                    <a:pt x="753414" y="336943"/>
                    <a:pt x="750580" y="350397"/>
                    <a:pt x="762205" y="315521"/>
                  </a:cubicBezTo>
                  <a:cubicBezTo>
                    <a:pt x="763792" y="310759"/>
                    <a:pt x="764182" y="305411"/>
                    <a:pt x="766967" y="301234"/>
                  </a:cubicBezTo>
                  <a:cubicBezTo>
                    <a:pt x="773317" y="291709"/>
                    <a:pt x="782397" y="283519"/>
                    <a:pt x="786017" y="272659"/>
                  </a:cubicBezTo>
                  <a:lnTo>
                    <a:pt x="800305" y="229796"/>
                  </a:lnTo>
                  <a:lnTo>
                    <a:pt x="805067" y="215509"/>
                  </a:lnTo>
                  <a:lnTo>
                    <a:pt x="809830" y="201221"/>
                  </a:lnTo>
                  <a:cubicBezTo>
                    <a:pt x="813848" y="177109"/>
                    <a:pt x="818407" y="147859"/>
                    <a:pt x="824117" y="125021"/>
                  </a:cubicBezTo>
                  <a:cubicBezTo>
                    <a:pt x="825705" y="118671"/>
                    <a:pt x="827082" y="112265"/>
                    <a:pt x="828880" y="105971"/>
                  </a:cubicBezTo>
                  <a:cubicBezTo>
                    <a:pt x="836860" y="78041"/>
                    <a:pt x="829252" y="105225"/>
                    <a:pt x="843167" y="77396"/>
                  </a:cubicBezTo>
                  <a:cubicBezTo>
                    <a:pt x="845412" y="72906"/>
                    <a:pt x="846342" y="67871"/>
                    <a:pt x="847930" y="63109"/>
                  </a:cubicBezTo>
                  <a:cubicBezTo>
                    <a:pt x="846342" y="58346"/>
                    <a:pt x="847087" y="51957"/>
                    <a:pt x="843167" y="48821"/>
                  </a:cubicBezTo>
                  <a:cubicBezTo>
                    <a:pt x="838056" y="44732"/>
                    <a:pt x="830432" y="45781"/>
                    <a:pt x="824117" y="44059"/>
                  </a:cubicBezTo>
                  <a:cubicBezTo>
                    <a:pt x="812967" y="41018"/>
                    <a:pt x="801930" y="37575"/>
                    <a:pt x="790780" y="34534"/>
                  </a:cubicBezTo>
                  <a:cubicBezTo>
                    <a:pt x="784465" y="32812"/>
                    <a:pt x="778218" y="30636"/>
                    <a:pt x="771730" y="29771"/>
                  </a:cubicBezTo>
                  <a:cubicBezTo>
                    <a:pt x="754349" y="27454"/>
                    <a:pt x="736790" y="26754"/>
                    <a:pt x="719342" y="25009"/>
                  </a:cubicBezTo>
                  <a:cubicBezTo>
                    <a:pt x="705038" y="23579"/>
                    <a:pt x="690819" y="21270"/>
                    <a:pt x="676480" y="20246"/>
                  </a:cubicBezTo>
                  <a:cubicBezTo>
                    <a:pt x="568783" y="12553"/>
                    <a:pt x="453037" y="12825"/>
                    <a:pt x="347867" y="10721"/>
                  </a:cubicBezTo>
                  <a:lnTo>
                    <a:pt x="243092" y="5959"/>
                  </a:lnTo>
                  <a:cubicBezTo>
                    <a:pt x="104934" y="320"/>
                    <a:pt x="156105" y="-4005"/>
                    <a:pt x="76405" y="5959"/>
                  </a:cubicBezTo>
                  <a:cubicBezTo>
                    <a:pt x="71642" y="7546"/>
                    <a:pt x="62117" y="5701"/>
                    <a:pt x="62117" y="10721"/>
                  </a:cubicBezTo>
                  <a:cubicBezTo>
                    <a:pt x="62117" y="15741"/>
                    <a:pt x="71915" y="13239"/>
                    <a:pt x="76405" y="15484"/>
                  </a:cubicBezTo>
                  <a:cubicBezTo>
                    <a:pt x="92013" y="23288"/>
                    <a:pt x="81961" y="23421"/>
                    <a:pt x="85930" y="29771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2" name="任意多边形 61"/>
          <p:cNvSpPr/>
          <p:nvPr/>
        </p:nvSpPr>
        <p:spPr>
          <a:xfrm>
            <a:off x="8091578" y="1130060"/>
            <a:ext cx="0" cy="422694"/>
          </a:xfrm>
          <a:custGeom>
            <a:avLst/>
            <a:gdLst>
              <a:gd name="connsiteX0" fmla="*/ 0 w 0"/>
              <a:gd name="connsiteY0" fmla="*/ 0 h 422694"/>
              <a:gd name="connsiteX1" fmla="*/ 0 w 0"/>
              <a:gd name="connsiteY1" fmla="*/ 422694 h 422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422694">
                <a:moveTo>
                  <a:pt x="0" y="0"/>
                </a:moveTo>
                <a:lnTo>
                  <a:pt x="0" y="422694"/>
                </a:ln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 64"/>
          <p:cNvSpPr/>
          <p:nvPr/>
        </p:nvSpPr>
        <p:spPr>
          <a:xfrm>
            <a:off x="7999023" y="1536220"/>
            <a:ext cx="180975" cy="66675"/>
          </a:xfrm>
          <a:custGeom>
            <a:avLst/>
            <a:gdLst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76225 w 304800"/>
              <a:gd name="connsiteY6" fmla="*/ 157163 h 309563"/>
              <a:gd name="connsiteX7" fmla="*/ 257175 w 304800"/>
              <a:gd name="connsiteY7" fmla="*/ 2381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76225 w 304800"/>
              <a:gd name="connsiteY6" fmla="*/ 157163 h 309563"/>
              <a:gd name="connsiteX7" fmla="*/ 261937 w 304800"/>
              <a:gd name="connsiteY7" fmla="*/ 476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66700 w 304800"/>
              <a:gd name="connsiteY6" fmla="*/ 142875 h 309563"/>
              <a:gd name="connsiteX7" fmla="*/ 261937 w 304800"/>
              <a:gd name="connsiteY7" fmla="*/ 476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66700 w 304800"/>
              <a:gd name="connsiteY6" fmla="*/ 142875 h 309563"/>
              <a:gd name="connsiteX7" fmla="*/ 242887 w 304800"/>
              <a:gd name="connsiteY7" fmla="*/ 4763 h 309563"/>
              <a:gd name="connsiteX8" fmla="*/ 71438 w 304800"/>
              <a:gd name="connsiteY8" fmla="*/ 0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4800" h="309563">
                <a:moveTo>
                  <a:pt x="71438" y="0"/>
                </a:moveTo>
                <a:lnTo>
                  <a:pt x="47625" y="138113"/>
                </a:lnTo>
                <a:lnTo>
                  <a:pt x="0" y="195263"/>
                </a:lnTo>
                <a:lnTo>
                  <a:pt x="0" y="309563"/>
                </a:lnTo>
                <a:lnTo>
                  <a:pt x="304800" y="309563"/>
                </a:lnTo>
                <a:lnTo>
                  <a:pt x="304800" y="214313"/>
                </a:lnTo>
                <a:lnTo>
                  <a:pt x="266700" y="142875"/>
                </a:lnTo>
                <a:lnTo>
                  <a:pt x="242887" y="4763"/>
                </a:lnTo>
                <a:lnTo>
                  <a:pt x="71438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7637322" y="1572661"/>
            <a:ext cx="907248" cy="58327"/>
            <a:chOff x="7361275" y="1141341"/>
            <a:chExt cx="907248" cy="58327"/>
          </a:xfrm>
        </p:grpSpPr>
        <p:sp>
          <p:nvSpPr>
            <p:cNvPr id="66" name="任意多边形 65"/>
            <p:cNvSpPr/>
            <p:nvPr/>
          </p:nvSpPr>
          <p:spPr>
            <a:xfrm flipH="1">
              <a:off x="7361275" y="1141341"/>
              <a:ext cx="406827" cy="49701"/>
            </a:xfrm>
            <a:custGeom>
              <a:avLst/>
              <a:gdLst>
                <a:gd name="connsiteX0" fmla="*/ 485775 w 485775"/>
                <a:gd name="connsiteY0" fmla="*/ 52388 h 71438"/>
                <a:gd name="connsiteX1" fmla="*/ 0 w 485775"/>
                <a:gd name="connsiteY1" fmla="*/ 71438 h 71438"/>
                <a:gd name="connsiteX2" fmla="*/ 0 w 485775"/>
                <a:gd name="connsiteY2" fmla="*/ 0 h 71438"/>
                <a:gd name="connsiteX3" fmla="*/ 485775 w 485775"/>
                <a:gd name="connsiteY3" fmla="*/ 52388 h 71438"/>
                <a:gd name="connsiteX0" fmla="*/ 485775 w 485775"/>
                <a:gd name="connsiteY0" fmla="*/ 23813 h 42863"/>
                <a:gd name="connsiteX1" fmla="*/ 0 w 485775"/>
                <a:gd name="connsiteY1" fmla="*/ 42863 h 42863"/>
                <a:gd name="connsiteX2" fmla="*/ 33337 w 485775"/>
                <a:gd name="connsiteY2" fmla="*/ 0 h 42863"/>
                <a:gd name="connsiteX3" fmla="*/ 485775 w 485775"/>
                <a:gd name="connsiteY3" fmla="*/ 23813 h 42863"/>
                <a:gd name="connsiteX0" fmla="*/ 485775 w 485775"/>
                <a:gd name="connsiteY0" fmla="*/ 4763 h 23813"/>
                <a:gd name="connsiteX1" fmla="*/ 0 w 485775"/>
                <a:gd name="connsiteY1" fmla="*/ 23813 h 23813"/>
                <a:gd name="connsiteX2" fmla="*/ 33337 w 485775"/>
                <a:gd name="connsiteY2" fmla="*/ 0 h 23813"/>
                <a:gd name="connsiteX3" fmla="*/ 485775 w 485775"/>
                <a:gd name="connsiteY3" fmla="*/ 4763 h 23813"/>
                <a:gd name="connsiteX0" fmla="*/ 501718 w 501718"/>
                <a:gd name="connsiteY0" fmla="*/ 32448 h 32448"/>
                <a:gd name="connsiteX1" fmla="*/ 0 w 501718"/>
                <a:gd name="connsiteY1" fmla="*/ 23813 h 32448"/>
                <a:gd name="connsiteX2" fmla="*/ 33337 w 501718"/>
                <a:gd name="connsiteY2" fmla="*/ 0 h 32448"/>
                <a:gd name="connsiteX3" fmla="*/ 501718 w 501718"/>
                <a:gd name="connsiteY3" fmla="*/ 32448 h 32448"/>
                <a:gd name="connsiteX0" fmla="*/ 406827 w 406827"/>
                <a:gd name="connsiteY0" fmla="*/ 49701 h 49701"/>
                <a:gd name="connsiteX1" fmla="*/ 0 w 406827"/>
                <a:gd name="connsiteY1" fmla="*/ 23813 h 49701"/>
                <a:gd name="connsiteX2" fmla="*/ 33337 w 406827"/>
                <a:gd name="connsiteY2" fmla="*/ 0 h 49701"/>
                <a:gd name="connsiteX3" fmla="*/ 406827 w 406827"/>
                <a:gd name="connsiteY3" fmla="*/ 49701 h 4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27" h="49701">
                  <a:moveTo>
                    <a:pt x="406827" y="49701"/>
                  </a:moveTo>
                  <a:lnTo>
                    <a:pt x="0" y="23813"/>
                  </a:lnTo>
                  <a:lnTo>
                    <a:pt x="33337" y="0"/>
                  </a:lnTo>
                  <a:lnTo>
                    <a:pt x="406827" y="49701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7861696" y="1141341"/>
              <a:ext cx="406827" cy="58327"/>
            </a:xfrm>
            <a:custGeom>
              <a:avLst/>
              <a:gdLst>
                <a:gd name="connsiteX0" fmla="*/ 485775 w 485775"/>
                <a:gd name="connsiteY0" fmla="*/ 52388 h 71438"/>
                <a:gd name="connsiteX1" fmla="*/ 0 w 485775"/>
                <a:gd name="connsiteY1" fmla="*/ 71438 h 71438"/>
                <a:gd name="connsiteX2" fmla="*/ 0 w 485775"/>
                <a:gd name="connsiteY2" fmla="*/ 0 h 71438"/>
                <a:gd name="connsiteX3" fmla="*/ 485775 w 485775"/>
                <a:gd name="connsiteY3" fmla="*/ 52388 h 71438"/>
                <a:gd name="connsiteX0" fmla="*/ 485775 w 485775"/>
                <a:gd name="connsiteY0" fmla="*/ 23813 h 42863"/>
                <a:gd name="connsiteX1" fmla="*/ 0 w 485775"/>
                <a:gd name="connsiteY1" fmla="*/ 42863 h 42863"/>
                <a:gd name="connsiteX2" fmla="*/ 33337 w 485775"/>
                <a:gd name="connsiteY2" fmla="*/ 0 h 42863"/>
                <a:gd name="connsiteX3" fmla="*/ 485775 w 485775"/>
                <a:gd name="connsiteY3" fmla="*/ 23813 h 42863"/>
                <a:gd name="connsiteX0" fmla="*/ 485775 w 485775"/>
                <a:gd name="connsiteY0" fmla="*/ 4763 h 23813"/>
                <a:gd name="connsiteX1" fmla="*/ 0 w 485775"/>
                <a:gd name="connsiteY1" fmla="*/ 23813 h 23813"/>
                <a:gd name="connsiteX2" fmla="*/ 33337 w 485775"/>
                <a:gd name="connsiteY2" fmla="*/ 0 h 23813"/>
                <a:gd name="connsiteX3" fmla="*/ 485775 w 485775"/>
                <a:gd name="connsiteY3" fmla="*/ 4763 h 23813"/>
                <a:gd name="connsiteX0" fmla="*/ 501718 w 501718"/>
                <a:gd name="connsiteY0" fmla="*/ 32448 h 32448"/>
                <a:gd name="connsiteX1" fmla="*/ 0 w 501718"/>
                <a:gd name="connsiteY1" fmla="*/ 23813 h 32448"/>
                <a:gd name="connsiteX2" fmla="*/ 33337 w 501718"/>
                <a:gd name="connsiteY2" fmla="*/ 0 h 32448"/>
                <a:gd name="connsiteX3" fmla="*/ 501718 w 501718"/>
                <a:gd name="connsiteY3" fmla="*/ 32448 h 32448"/>
                <a:gd name="connsiteX0" fmla="*/ 389574 w 389574"/>
                <a:gd name="connsiteY0" fmla="*/ 32448 h 32448"/>
                <a:gd name="connsiteX1" fmla="*/ 0 w 389574"/>
                <a:gd name="connsiteY1" fmla="*/ 23813 h 32448"/>
                <a:gd name="connsiteX2" fmla="*/ 33337 w 389574"/>
                <a:gd name="connsiteY2" fmla="*/ 0 h 32448"/>
                <a:gd name="connsiteX3" fmla="*/ 389574 w 389574"/>
                <a:gd name="connsiteY3" fmla="*/ 32448 h 32448"/>
                <a:gd name="connsiteX0" fmla="*/ 406827 w 406827"/>
                <a:gd name="connsiteY0" fmla="*/ 58327 h 58327"/>
                <a:gd name="connsiteX1" fmla="*/ 0 w 406827"/>
                <a:gd name="connsiteY1" fmla="*/ 23813 h 58327"/>
                <a:gd name="connsiteX2" fmla="*/ 33337 w 406827"/>
                <a:gd name="connsiteY2" fmla="*/ 0 h 58327"/>
                <a:gd name="connsiteX3" fmla="*/ 406827 w 406827"/>
                <a:gd name="connsiteY3" fmla="*/ 58327 h 5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27" h="58327">
                  <a:moveTo>
                    <a:pt x="406827" y="58327"/>
                  </a:moveTo>
                  <a:lnTo>
                    <a:pt x="0" y="23813"/>
                  </a:lnTo>
                  <a:lnTo>
                    <a:pt x="33337" y="0"/>
                  </a:lnTo>
                  <a:lnTo>
                    <a:pt x="406827" y="58327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391502" y="1838320"/>
            <a:ext cx="334369" cy="620935"/>
            <a:chOff x="2729764" y="1862131"/>
            <a:chExt cx="334369" cy="620935"/>
          </a:xfrm>
        </p:grpSpPr>
        <p:sp>
          <p:nvSpPr>
            <p:cNvPr id="63" name="任意多边形 62"/>
            <p:cNvSpPr/>
            <p:nvPr/>
          </p:nvSpPr>
          <p:spPr>
            <a:xfrm flipH="1">
              <a:off x="2902002" y="2195066"/>
              <a:ext cx="0" cy="288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2729764" y="2078531"/>
              <a:ext cx="166687" cy="166688"/>
            </a:xfrm>
            <a:custGeom>
              <a:avLst/>
              <a:gdLst>
                <a:gd name="connsiteX0" fmla="*/ 161925 w 161925"/>
                <a:gd name="connsiteY0" fmla="*/ 200025 h 200025"/>
                <a:gd name="connsiteX1" fmla="*/ 14287 w 161925"/>
                <a:gd name="connsiteY1" fmla="*/ 157162 h 200025"/>
                <a:gd name="connsiteX2" fmla="*/ 0 w 161925"/>
                <a:gd name="connsiteY2" fmla="*/ 0 h 200025"/>
                <a:gd name="connsiteX0" fmla="*/ 147638 w 147638"/>
                <a:gd name="connsiteY0" fmla="*/ 204788 h 204788"/>
                <a:gd name="connsiteX1" fmla="*/ 0 w 147638"/>
                <a:gd name="connsiteY1" fmla="*/ 161925 h 204788"/>
                <a:gd name="connsiteX2" fmla="*/ 14288 w 147638"/>
                <a:gd name="connsiteY2" fmla="*/ 0 h 204788"/>
                <a:gd name="connsiteX0" fmla="*/ 142875 w 142875"/>
                <a:gd name="connsiteY0" fmla="*/ 204788 h 204788"/>
                <a:gd name="connsiteX1" fmla="*/ 0 w 142875"/>
                <a:gd name="connsiteY1" fmla="*/ 180975 h 204788"/>
                <a:gd name="connsiteX2" fmla="*/ 9525 w 142875"/>
                <a:gd name="connsiteY2" fmla="*/ 0 h 204788"/>
                <a:gd name="connsiteX0" fmla="*/ 142875 w 142875"/>
                <a:gd name="connsiteY0" fmla="*/ 176213 h 176213"/>
                <a:gd name="connsiteX1" fmla="*/ 0 w 142875"/>
                <a:gd name="connsiteY1" fmla="*/ 152400 h 176213"/>
                <a:gd name="connsiteX2" fmla="*/ 9525 w 142875"/>
                <a:gd name="connsiteY2" fmla="*/ 0 h 176213"/>
                <a:gd name="connsiteX0" fmla="*/ 133888 w 133888"/>
                <a:gd name="connsiteY0" fmla="*/ 176213 h 176213"/>
                <a:gd name="connsiteX1" fmla="*/ 19588 w 133888"/>
                <a:gd name="connsiteY1" fmla="*/ 157163 h 176213"/>
                <a:gd name="connsiteX2" fmla="*/ 538 w 133888"/>
                <a:gd name="connsiteY2" fmla="*/ 0 h 176213"/>
                <a:gd name="connsiteX0" fmla="*/ 166948 w 166948"/>
                <a:gd name="connsiteY0" fmla="*/ 166688 h 166688"/>
                <a:gd name="connsiteX1" fmla="*/ 52648 w 166948"/>
                <a:gd name="connsiteY1" fmla="*/ 147638 h 166688"/>
                <a:gd name="connsiteX2" fmla="*/ 261 w 166948"/>
                <a:gd name="connsiteY2" fmla="*/ 0 h 166688"/>
                <a:gd name="connsiteX0" fmla="*/ 166687 w 166687"/>
                <a:gd name="connsiteY0" fmla="*/ 166688 h 166688"/>
                <a:gd name="connsiteX1" fmla="*/ 52387 w 166687"/>
                <a:gd name="connsiteY1" fmla="*/ 147638 h 166688"/>
                <a:gd name="connsiteX2" fmla="*/ 0 w 166687"/>
                <a:gd name="connsiteY2" fmla="*/ 0 h 166688"/>
                <a:gd name="connsiteX0" fmla="*/ 166687 w 166687"/>
                <a:gd name="connsiteY0" fmla="*/ 166688 h 166688"/>
                <a:gd name="connsiteX1" fmla="*/ 52387 w 166687"/>
                <a:gd name="connsiteY1" fmla="*/ 147638 h 166688"/>
                <a:gd name="connsiteX2" fmla="*/ 0 w 166687"/>
                <a:gd name="connsiteY2" fmla="*/ 0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66688">
                  <a:moveTo>
                    <a:pt x="166687" y="166688"/>
                  </a:moveTo>
                  <a:lnTo>
                    <a:pt x="52387" y="147638"/>
                  </a:lnTo>
                  <a:cubicBezTo>
                    <a:pt x="14287" y="69851"/>
                    <a:pt x="14287" y="68262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2901212" y="2088055"/>
              <a:ext cx="157242" cy="157163"/>
            </a:xfrm>
            <a:custGeom>
              <a:avLst/>
              <a:gdLst>
                <a:gd name="connsiteX0" fmla="*/ 0 w 138113"/>
                <a:gd name="connsiteY0" fmla="*/ 219075 h 219075"/>
                <a:gd name="connsiteX1" fmla="*/ 138113 w 138113"/>
                <a:gd name="connsiteY1" fmla="*/ 161925 h 219075"/>
                <a:gd name="connsiteX2" fmla="*/ 133350 w 138113"/>
                <a:gd name="connsiteY2" fmla="*/ 0 h 219075"/>
                <a:gd name="connsiteX0" fmla="*/ 0 w 133487"/>
                <a:gd name="connsiteY0" fmla="*/ 219075 h 219075"/>
                <a:gd name="connsiteX1" fmla="*/ 123825 w 133487"/>
                <a:gd name="connsiteY1" fmla="*/ 166687 h 219075"/>
                <a:gd name="connsiteX2" fmla="*/ 133350 w 133487"/>
                <a:gd name="connsiteY2" fmla="*/ 0 h 219075"/>
                <a:gd name="connsiteX0" fmla="*/ 0 w 138214"/>
                <a:gd name="connsiteY0" fmla="*/ 161925 h 161925"/>
                <a:gd name="connsiteX1" fmla="*/ 123825 w 138214"/>
                <a:gd name="connsiteY1" fmla="*/ 109537 h 161925"/>
                <a:gd name="connsiteX2" fmla="*/ 138112 w 138214"/>
                <a:gd name="connsiteY2" fmla="*/ 0 h 161925"/>
                <a:gd name="connsiteX0" fmla="*/ 0 w 138214"/>
                <a:gd name="connsiteY0" fmla="*/ 161925 h 161925"/>
                <a:gd name="connsiteX1" fmla="*/ 123825 w 138214"/>
                <a:gd name="connsiteY1" fmla="*/ 128587 h 161925"/>
                <a:gd name="connsiteX2" fmla="*/ 138112 w 138214"/>
                <a:gd name="connsiteY2" fmla="*/ 0 h 161925"/>
                <a:gd name="connsiteX0" fmla="*/ 0 w 157212"/>
                <a:gd name="connsiteY0" fmla="*/ 157163 h 157163"/>
                <a:gd name="connsiteX1" fmla="*/ 123825 w 157212"/>
                <a:gd name="connsiteY1" fmla="*/ 123825 h 157163"/>
                <a:gd name="connsiteX2" fmla="*/ 157162 w 157212"/>
                <a:gd name="connsiteY2" fmla="*/ 0 h 157163"/>
                <a:gd name="connsiteX0" fmla="*/ 0 w 157242"/>
                <a:gd name="connsiteY0" fmla="*/ 157163 h 157163"/>
                <a:gd name="connsiteX1" fmla="*/ 123825 w 157242"/>
                <a:gd name="connsiteY1" fmla="*/ 123825 h 157163"/>
                <a:gd name="connsiteX2" fmla="*/ 157162 w 157242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242" h="157163">
                  <a:moveTo>
                    <a:pt x="0" y="157163"/>
                  </a:moveTo>
                  <a:lnTo>
                    <a:pt x="123825" y="123825"/>
                  </a:lnTo>
                  <a:cubicBezTo>
                    <a:pt x="136525" y="74612"/>
                    <a:pt x="158750" y="53975"/>
                    <a:pt x="157162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9" name="组合 68"/>
            <p:cNvGrpSpPr/>
            <p:nvPr/>
          </p:nvGrpSpPr>
          <p:grpSpPr>
            <a:xfrm>
              <a:off x="2730829" y="1862131"/>
              <a:ext cx="333304" cy="333304"/>
              <a:chOff x="4111105" y="2107697"/>
              <a:chExt cx="333304" cy="333304"/>
            </a:xfrm>
          </p:grpSpPr>
          <p:sp>
            <p:nvSpPr>
              <p:cNvPr id="70" name="椭圆 69"/>
              <p:cNvSpPr/>
              <p:nvPr/>
            </p:nvSpPr>
            <p:spPr>
              <a:xfrm flipH="1">
                <a:off x="4111105" y="2107697"/>
                <a:ext cx="333304" cy="333304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73" name="直接连接符 72"/>
              <p:cNvCxnSpPr/>
              <p:nvPr/>
            </p:nvCxnSpPr>
            <p:spPr>
              <a:xfrm>
                <a:off x="4238624" y="2366968"/>
                <a:ext cx="8572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直接连接符 73"/>
              <p:cNvCxnSpPr/>
              <p:nvPr/>
            </p:nvCxnSpPr>
            <p:spPr>
              <a:xfrm flipV="1">
                <a:off x="4281488" y="2271718"/>
                <a:ext cx="0" cy="52387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" name="任意多边形 32"/>
            <p:cNvSpPr/>
            <p:nvPr/>
          </p:nvSpPr>
          <p:spPr>
            <a:xfrm flipV="1">
              <a:off x="2781300" y="1993785"/>
              <a:ext cx="85725" cy="28437"/>
            </a:xfrm>
            <a:custGeom>
              <a:avLst/>
              <a:gdLst>
                <a:gd name="connsiteX0" fmla="*/ 0 w 85725"/>
                <a:gd name="connsiteY0" fmla="*/ 11227 h 11227"/>
                <a:gd name="connsiteX1" fmla="*/ 85725 w 85725"/>
                <a:gd name="connsiteY1" fmla="*/ 1702 h 11227"/>
                <a:gd name="connsiteX0" fmla="*/ 0 w 85725"/>
                <a:gd name="connsiteY0" fmla="*/ 12717 h 12717"/>
                <a:gd name="connsiteX1" fmla="*/ 29343 w 85725"/>
                <a:gd name="connsiteY1" fmla="*/ 3950 h 12717"/>
                <a:gd name="connsiteX2" fmla="*/ 85725 w 85725"/>
                <a:gd name="connsiteY2" fmla="*/ 3192 h 12717"/>
                <a:gd name="connsiteX0" fmla="*/ 0 w 85725"/>
                <a:gd name="connsiteY0" fmla="*/ 30043 h 30043"/>
                <a:gd name="connsiteX1" fmla="*/ 41633 w 85725"/>
                <a:gd name="connsiteY1" fmla="*/ 1611 h 30043"/>
                <a:gd name="connsiteX2" fmla="*/ 85725 w 85725"/>
                <a:gd name="connsiteY2" fmla="*/ 20518 h 30043"/>
                <a:gd name="connsiteX0" fmla="*/ 0 w 85725"/>
                <a:gd name="connsiteY0" fmla="*/ 28432 h 28432"/>
                <a:gd name="connsiteX1" fmla="*/ 41633 w 85725"/>
                <a:gd name="connsiteY1" fmla="*/ 0 h 28432"/>
                <a:gd name="connsiteX2" fmla="*/ 85725 w 85725"/>
                <a:gd name="connsiteY2" fmla="*/ 18907 h 28432"/>
                <a:gd name="connsiteX0" fmla="*/ 0 w 85725"/>
                <a:gd name="connsiteY0" fmla="*/ 28432 h 28432"/>
                <a:gd name="connsiteX1" fmla="*/ 41633 w 85725"/>
                <a:gd name="connsiteY1" fmla="*/ 0 h 28432"/>
                <a:gd name="connsiteX2" fmla="*/ 85725 w 85725"/>
                <a:gd name="connsiteY2" fmla="*/ 18907 h 28432"/>
                <a:gd name="connsiteX0" fmla="*/ 0 w 85725"/>
                <a:gd name="connsiteY0" fmla="*/ 31570 h 31570"/>
                <a:gd name="connsiteX1" fmla="*/ 41633 w 85725"/>
                <a:gd name="connsiteY1" fmla="*/ 3138 h 31570"/>
                <a:gd name="connsiteX2" fmla="*/ 85725 w 85725"/>
                <a:gd name="connsiteY2" fmla="*/ 22045 h 31570"/>
                <a:gd name="connsiteX0" fmla="*/ 0 w 85725"/>
                <a:gd name="connsiteY0" fmla="*/ 28437 h 28437"/>
                <a:gd name="connsiteX1" fmla="*/ 41633 w 85725"/>
                <a:gd name="connsiteY1" fmla="*/ 5 h 28437"/>
                <a:gd name="connsiteX2" fmla="*/ 85725 w 85725"/>
                <a:gd name="connsiteY2" fmla="*/ 18912 h 2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437">
                  <a:moveTo>
                    <a:pt x="0" y="28437"/>
                  </a:moveTo>
                  <a:cubicBezTo>
                    <a:pt x="13878" y="18960"/>
                    <a:pt x="13007" y="-351"/>
                    <a:pt x="41633" y="5"/>
                  </a:cubicBezTo>
                  <a:cubicBezTo>
                    <a:pt x="70259" y="361"/>
                    <a:pt x="39845" y="4163"/>
                    <a:pt x="85725" y="18912"/>
                  </a:cubicBezTo>
                </a:path>
              </a:pathLst>
            </a:custGeom>
            <a:noFill/>
            <a:ln w="952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 flipH="1" flipV="1">
              <a:off x="2931242" y="1993788"/>
              <a:ext cx="88183" cy="21067"/>
            </a:xfrm>
            <a:custGeom>
              <a:avLst/>
              <a:gdLst>
                <a:gd name="connsiteX0" fmla="*/ 0 w 85725"/>
                <a:gd name="connsiteY0" fmla="*/ 11227 h 11227"/>
                <a:gd name="connsiteX1" fmla="*/ 85725 w 85725"/>
                <a:gd name="connsiteY1" fmla="*/ 1702 h 11227"/>
                <a:gd name="connsiteX0" fmla="*/ 0 w 85725"/>
                <a:gd name="connsiteY0" fmla="*/ 13496 h 13496"/>
                <a:gd name="connsiteX1" fmla="*/ 44092 w 85725"/>
                <a:gd name="connsiteY1" fmla="*/ 2271 h 13496"/>
                <a:gd name="connsiteX2" fmla="*/ 85725 w 85725"/>
                <a:gd name="connsiteY2" fmla="*/ 3971 h 13496"/>
                <a:gd name="connsiteX0" fmla="*/ 0 w 85725"/>
                <a:gd name="connsiteY0" fmla="*/ 15564 h 15564"/>
                <a:gd name="connsiteX1" fmla="*/ 58840 w 85725"/>
                <a:gd name="connsiteY1" fmla="*/ 1881 h 15564"/>
                <a:gd name="connsiteX2" fmla="*/ 85725 w 85725"/>
                <a:gd name="connsiteY2" fmla="*/ 6039 h 15564"/>
                <a:gd name="connsiteX0" fmla="*/ 0 w 85725"/>
                <a:gd name="connsiteY0" fmla="*/ 22296 h 22296"/>
                <a:gd name="connsiteX1" fmla="*/ 44092 w 85725"/>
                <a:gd name="connsiteY1" fmla="*/ 1239 h 22296"/>
                <a:gd name="connsiteX2" fmla="*/ 85725 w 85725"/>
                <a:gd name="connsiteY2" fmla="*/ 12771 h 22296"/>
                <a:gd name="connsiteX0" fmla="*/ 0 w 85725"/>
                <a:gd name="connsiteY0" fmla="*/ 22643 h 22643"/>
                <a:gd name="connsiteX1" fmla="*/ 44092 w 85725"/>
                <a:gd name="connsiteY1" fmla="*/ 1586 h 22643"/>
                <a:gd name="connsiteX2" fmla="*/ 85725 w 85725"/>
                <a:gd name="connsiteY2" fmla="*/ 13118 h 22643"/>
                <a:gd name="connsiteX0" fmla="*/ 0 w 85725"/>
                <a:gd name="connsiteY0" fmla="*/ 21371 h 21371"/>
                <a:gd name="connsiteX1" fmla="*/ 44092 w 85725"/>
                <a:gd name="connsiteY1" fmla="*/ 314 h 21371"/>
                <a:gd name="connsiteX2" fmla="*/ 85725 w 85725"/>
                <a:gd name="connsiteY2" fmla="*/ 11846 h 21371"/>
                <a:gd name="connsiteX0" fmla="*/ 0 w 85725"/>
                <a:gd name="connsiteY0" fmla="*/ 21870 h 21870"/>
                <a:gd name="connsiteX1" fmla="*/ 44092 w 85725"/>
                <a:gd name="connsiteY1" fmla="*/ 813 h 21870"/>
                <a:gd name="connsiteX2" fmla="*/ 85725 w 85725"/>
                <a:gd name="connsiteY2" fmla="*/ 12345 h 21870"/>
                <a:gd name="connsiteX0" fmla="*/ 0 w 85725"/>
                <a:gd name="connsiteY0" fmla="*/ 24411 h 24411"/>
                <a:gd name="connsiteX1" fmla="*/ 44092 w 85725"/>
                <a:gd name="connsiteY1" fmla="*/ 3354 h 24411"/>
                <a:gd name="connsiteX2" fmla="*/ 85725 w 85725"/>
                <a:gd name="connsiteY2" fmla="*/ 14886 h 24411"/>
                <a:gd name="connsiteX0" fmla="*/ 0 w 85725"/>
                <a:gd name="connsiteY0" fmla="*/ 21958 h 21958"/>
                <a:gd name="connsiteX1" fmla="*/ 44092 w 85725"/>
                <a:gd name="connsiteY1" fmla="*/ 901 h 21958"/>
                <a:gd name="connsiteX2" fmla="*/ 85725 w 85725"/>
                <a:gd name="connsiteY2" fmla="*/ 12433 h 21958"/>
                <a:gd name="connsiteX0" fmla="*/ 0 w 85725"/>
                <a:gd name="connsiteY0" fmla="*/ 21958 h 21958"/>
                <a:gd name="connsiteX1" fmla="*/ 44092 w 85725"/>
                <a:gd name="connsiteY1" fmla="*/ 901 h 21958"/>
                <a:gd name="connsiteX2" fmla="*/ 85725 w 85725"/>
                <a:gd name="connsiteY2" fmla="*/ 12433 h 21958"/>
                <a:gd name="connsiteX0" fmla="*/ 0 w 85725"/>
                <a:gd name="connsiteY0" fmla="*/ 22177 h 22177"/>
                <a:gd name="connsiteX1" fmla="*/ 44092 w 85725"/>
                <a:gd name="connsiteY1" fmla="*/ 1120 h 22177"/>
                <a:gd name="connsiteX2" fmla="*/ 85725 w 85725"/>
                <a:gd name="connsiteY2" fmla="*/ 12652 h 22177"/>
                <a:gd name="connsiteX0" fmla="*/ 0 w 85725"/>
                <a:gd name="connsiteY0" fmla="*/ 24650 h 24650"/>
                <a:gd name="connsiteX1" fmla="*/ 44092 w 85725"/>
                <a:gd name="connsiteY1" fmla="*/ 3593 h 24650"/>
                <a:gd name="connsiteX2" fmla="*/ 85725 w 85725"/>
                <a:gd name="connsiteY2" fmla="*/ 7751 h 24650"/>
                <a:gd name="connsiteX0" fmla="*/ 0 w 85725"/>
                <a:gd name="connsiteY0" fmla="*/ 23734 h 23734"/>
                <a:gd name="connsiteX1" fmla="*/ 44092 w 85725"/>
                <a:gd name="connsiteY1" fmla="*/ 2677 h 23734"/>
                <a:gd name="connsiteX2" fmla="*/ 85725 w 85725"/>
                <a:gd name="connsiteY2" fmla="*/ 6835 h 23734"/>
                <a:gd name="connsiteX0" fmla="*/ 0 w 88183"/>
                <a:gd name="connsiteY0" fmla="*/ 21067 h 21067"/>
                <a:gd name="connsiteX1" fmla="*/ 44092 w 88183"/>
                <a:gd name="connsiteY1" fmla="*/ 10 h 21067"/>
                <a:gd name="connsiteX2" fmla="*/ 88183 w 88183"/>
                <a:gd name="connsiteY2" fmla="*/ 18916 h 2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183" h="21067">
                  <a:moveTo>
                    <a:pt x="0" y="21067"/>
                  </a:moveTo>
                  <a:cubicBezTo>
                    <a:pt x="29446" y="9132"/>
                    <a:pt x="29395" y="368"/>
                    <a:pt x="44092" y="10"/>
                  </a:cubicBezTo>
                  <a:cubicBezTo>
                    <a:pt x="58789" y="-348"/>
                    <a:pt x="59509" y="9084"/>
                    <a:pt x="88183" y="18916"/>
                  </a:cubicBezTo>
                </a:path>
              </a:pathLst>
            </a:custGeom>
            <a:noFill/>
            <a:ln w="952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2"/>
          <p:cNvSpPr/>
          <p:nvPr/>
        </p:nvSpPr>
        <p:spPr>
          <a:xfrm>
            <a:off x="705227" y="2221102"/>
            <a:ext cx="1742053" cy="1022252"/>
          </a:xfrm>
          <a:custGeom>
            <a:avLst/>
            <a:gdLst/>
            <a:ahLst/>
            <a:cxnLst/>
            <a:rect l="l" t="t" r="r" b="b"/>
            <a:pathLst>
              <a:path w="2066307" h="1395721">
                <a:moveTo>
                  <a:pt x="0" y="0"/>
                </a:moveTo>
                <a:lnTo>
                  <a:pt x="2066307" y="0"/>
                </a:lnTo>
                <a:lnTo>
                  <a:pt x="2066307" y="166254"/>
                </a:lnTo>
                <a:lnTo>
                  <a:pt x="1904813" y="166254"/>
                </a:lnTo>
                <a:lnTo>
                  <a:pt x="1904813" y="738496"/>
                </a:lnTo>
                <a:lnTo>
                  <a:pt x="1716912" y="738496"/>
                </a:lnTo>
                <a:lnTo>
                  <a:pt x="1716912" y="1395721"/>
                </a:lnTo>
                <a:lnTo>
                  <a:pt x="1602612" y="1395721"/>
                </a:lnTo>
                <a:lnTo>
                  <a:pt x="1602612" y="738496"/>
                </a:lnTo>
                <a:lnTo>
                  <a:pt x="373887" y="738496"/>
                </a:lnTo>
                <a:lnTo>
                  <a:pt x="373887" y="1395721"/>
                </a:lnTo>
                <a:lnTo>
                  <a:pt x="259587" y="1395721"/>
                </a:lnTo>
                <a:lnTo>
                  <a:pt x="259587" y="738496"/>
                </a:lnTo>
                <a:lnTo>
                  <a:pt x="159141" y="738496"/>
                </a:lnTo>
                <a:lnTo>
                  <a:pt x="159141" y="166254"/>
                </a:lnTo>
                <a:lnTo>
                  <a:pt x="0" y="166254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-3120000">
            <a:off x="1839363" y="1863486"/>
            <a:ext cx="36000" cy="36000"/>
          </a:xfrm>
          <a:custGeom>
            <a:avLst/>
            <a:gdLst>
              <a:gd name="connsiteX0" fmla="*/ 0 w 954157"/>
              <a:gd name="connsiteY0" fmla="*/ 0 h 779228"/>
              <a:gd name="connsiteX1" fmla="*/ 811033 w 954157"/>
              <a:gd name="connsiteY1" fmla="*/ 0 h 779228"/>
              <a:gd name="connsiteX2" fmla="*/ 31805 w 954157"/>
              <a:gd name="connsiteY2" fmla="*/ 779228 h 779228"/>
              <a:gd name="connsiteX3" fmla="*/ 954157 w 954157"/>
              <a:gd name="connsiteY3" fmla="*/ 779228 h 779228"/>
              <a:gd name="connsiteX4" fmla="*/ 954157 w 954157"/>
              <a:gd name="connsiteY4" fmla="*/ 779228 h 779228"/>
              <a:gd name="connsiteX5" fmla="*/ 954157 w 954157"/>
              <a:gd name="connsiteY5" fmla="*/ 779228 h 77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57" h="779228">
                <a:moveTo>
                  <a:pt x="0" y="0"/>
                </a:moveTo>
                <a:lnTo>
                  <a:pt x="811033" y="0"/>
                </a:lnTo>
                <a:lnTo>
                  <a:pt x="31805" y="779228"/>
                </a:lnTo>
                <a:lnTo>
                  <a:pt x="954157" y="779228"/>
                </a:lnTo>
                <a:lnTo>
                  <a:pt x="954157" y="779228"/>
                </a:lnTo>
                <a:lnTo>
                  <a:pt x="954157" y="7792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任意多边形 77"/>
          <p:cNvSpPr/>
          <p:nvPr/>
        </p:nvSpPr>
        <p:spPr>
          <a:xfrm rot="-2220000">
            <a:off x="2021556" y="1715162"/>
            <a:ext cx="72000" cy="72000"/>
          </a:xfrm>
          <a:custGeom>
            <a:avLst/>
            <a:gdLst>
              <a:gd name="connsiteX0" fmla="*/ 0 w 954157"/>
              <a:gd name="connsiteY0" fmla="*/ 0 h 779228"/>
              <a:gd name="connsiteX1" fmla="*/ 811033 w 954157"/>
              <a:gd name="connsiteY1" fmla="*/ 0 h 779228"/>
              <a:gd name="connsiteX2" fmla="*/ 31805 w 954157"/>
              <a:gd name="connsiteY2" fmla="*/ 779228 h 779228"/>
              <a:gd name="connsiteX3" fmla="*/ 954157 w 954157"/>
              <a:gd name="connsiteY3" fmla="*/ 779228 h 779228"/>
              <a:gd name="connsiteX4" fmla="*/ 954157 w 954157"/>
              <a:gd name="connsiteY4" fmla="*/ 779228 h 779228"/>
              <a:gd name="connsiteX5" fmla="*/ 954157 w 954157"/>
              <a:gd name="connsiteY5" fmla="*/ 779228 h 77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57" h="779228">
                <a:moveTo>
                  <a:pt x="0" y="0"/>
                </a:moveTo>
                <a:lnTo>
                  <a:pt x="811033" y="0"/>
                </a:lnTo>
                <a:lnTo>
                  <a:pt x="31805" y="779228"/>
                </a:lnTo>
                <a:lnTo>
                  <a:pt x="954157" y="779228"/>
                </a:lnTo>
                <a:lnTo>
                  <a:pt x="954157" y="779228"/>
                </a:lnTo>
                <a:lnTo>
                  <a:pt x="954157" y="7792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任意多边形 78"/>
          <p:cNvSpPr/>
          <p:nvPr/>
        </p:nvSpPr>
        <p:spPr>
          <a:xfrm rot="-1260000">
            <a:off x="2219654" y="1527084"/>
            <a:ext cx="108000" cy="108000"/>
          </a:xfrm>
          <a:custGeom>
            <a:avLst/>
            <a:gdLst>
              <a:gd name="connsiteX0" fmla="*/ 0 w 954157"/>
              <a:gd name="connsiteY0" fmla="*/ 0 h 779228"/>
              <a:gd name="connsiteX1" fmla="*/ 811033 w 954157"/>
              <a:gd name="connsiteY1" fmla="*/ 0 h 779228"/>
              <a:gd name="connsiteX2" fmla="*/ 31805 w 954157"/>
              <a:gd name="connsiteY2" fmla="*/ 779228 h 779228"/>
              <a:gd name="connsiteX3" fmla="*/ 954157 w 954157"/>
              <a:gd name="connsiteY3" fmla="*/ 779228 h 779228"/>
              <a:gd name="connsiteX4" fmla="*/ 954157 w 954157"/>
              <a:gd name="connsiteY4" fmla="*/ 779228 h 779228"/>
              <a:gd name="connsiteX5" fmla="*/ 954157 w 954157"/>
              <a:gd name="connsiteY5" fmla="*/ 779228 h 77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57" h="779228">
                <a:moveTo>
                  <a:pt x="0" y="0"/>
                </a:moveTo>
                <a:lnTo>
                  <a:pt x="811033" y="0"/>
                </a:lnTo>
                <a:lnTo>
                  <a:pt x="31805" y="779228"/>
                </a:lnTo>
                <a:lnTo>
                  <a:pt x="954157" y="779228"/>
                </a:lnTo>
                <a:lnTo>
                  <a:pt x="954157" y="779228"/>
                </a:lnTo>
                <a:lnTo>
                  <a:pt x="954157" y="7792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0" name="组合 79"/>
          <p:cNvGrpSpPr/>
          <p:nvPr/>
        </p:nvGrpSpPr>
        <p:grpSpPr>
          <a:xfrm flipH="1">
            <a:off x="3697285" y="819008"/>
            <a:ext cx="1019867" cy="877930"/>
            <a:chOff x="4286249" y="3571876"/>
            <a:chExt cx="1410789" cy="1214446"/>
          </a:xfrm>
        </p:grpSpPr>
        <p:grpSp>
          <p:nvGrpSpPr>
            <p:cNvPr id="81" name="组合 12"/>
            <p:cNvGrpSpPr/>
            <p:nvPr/>
          </p:nvGrpSpPr>
          <p:grpSpPr>
            <a:xfrm>
              <a:off x="4286249" y="3571876"/>
              <a:ext cx="1400927" cy="1214446"/>
              <a:chOff x="2786050" y="2717321"/>
              <a:chExt cx="2337752" cy="1526601"/>
            </a:xfrm>
          </p:grpSpPr>
          <p:sp>
            <p:nvSpPr>
              <p:cNvPr id="83" name="任意多边形 82"/>
              <p:cNvSpPr/>
              <p:nvPr/>
            </p:nvSpPr>
            <p:spPr>
              <a:xfrm>
                <a:off x="2786050" y="2786058"/>
                <a:ext cx="1311215" cy="1457864"/>
              </a:xfrm>
              <a:custGeom>
                <a:avLst/>
                <a:gdLst>
                  <a:gd name="connsiteX0" fmla="*/ 155275 w 1311215"/>
                  <a:gd name="connsiteY0" fmla="*/ 0 h 1457864"/>
                  <a:gd name="connsiteX1" fmla="*/ 120770 w 1311215"/>
                  <a:gd name="connsiteY1" fmla="*/ 819510 h 1457864"/>
                  <a:gd name="connsiteX2" fmla="*/ 120770 w 1311215"/>
                  <a:gd name="connsiteY2" fmla="*/ 819510 h 1457864"/>
                  <a:gd name="connsiteX3" fmla="*/ 681487 w 1311215"/>
                  <a:gd name="connsiteY3" fmla="*/ 802257 h 1457864"/>
                  <a:gd name="connsiteX4" fmla="*/ 681487 w 1311215"/>
                  <a:gd name="connsiteY4" fmla="*/ 802257 h 1457864"/>
                  <a:gd name="connsiteX5" fmla="*/ 0 w 1311215"/>
                  <a:gd name="connsiteY5" fmla="*/ 1457864 h 1457864"/>
                  <a:gd name="connsiteX6" fmla="*/ 0 w 1311215"/>
                  <a:gd name="connsiteY6" fmla="*/ 1457864 h 1457864"/>
                  <a:gd name="connsiteX7" fmla="*/ 1311215 w 1311215"/>
                  <a:gd name="connsiteY7" fmla="*/ 724619 h 1457864"/>
                  <a:gd name="connsiteX8" fmla="*/ 1311215 w 1311215"/>
                  <a:gd name="connsiteY8" fmla="*/ 724619 h 1457864"/>
                  <a:gd name="connsiteX9" fmla="*/ 362309 w 1311215"/>
                  <a:gd name="connsiteY9" fmla="*/ 1199072 h 1457864"/>
                  <a:gd name="connsiteX10" fmla="*/ 362309 w 1311215"/>
                  <a:gd name="connsiteY10" fmla="*/ 1199072 h 1457864"/>
                  <a:gd name="connsiteX11" fmla="*/ 810883 w 1311215"/>
                  <a:gd name="connsiteY11" fmla="*/ 741872 h 1457864"/>
                  <a:gd name="connsiteX12" fmla="*/ 810883 w 1311215"/>
                  <a:gd name="connsiteY12" fmla="*/ 741872 h 1457864"/>
                  <a:gd name="connsiteX13" fmla="*/ 241539 w 1311215"/>
                  <a:gd name="connsiteY13" fmla="*/ 690114 h 1457864"/>
                  <a:gd name="connsiteX14" fmla="*/ 241539 w 1311215"/>
                  <a:gd name="connsiteY14" fmla="*/ 690114 h 1457864"/>
                  <a:gd name="connsiteX15" fmla="*/ 155275 w 1311215"/>
                  <a:gd name="connsiteY15" fmla="*/ 0 h 14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1215" h="1457864">
                    <a:moveTo>
                      <a:pt x="155275" y="0"/>
                    </a:moveTo>
                    <a:lnTo>
                      <a:pt x="120770" y="819510"/>
                    </a:lnTo>
                    <a:lnTo>
                      <a:pt x="120770" y="819510"/>
                    </a:lnTo>
                    <a:lnTo>
                      <a:pt x="681487" y="802257"/>
                    </a:lnTo>
                    <a:lnTo>
                      <a:pt x="681487" y="802257"/>
                    </a:lnTo>
                    <a:lnTo>
                      <a:pt x="0" y="1457864"/>
                    </a:lnTo>
                    <a:lnTo>
                      <a:pt x="0" y="1457864"/>
                    </a:lnTo>
                    <a:lnTo>
                      <a:pt x="1311215" y="724619"/>
                    </a:lnTo>
                    <a:lnTo>
                      <a:pt x="1311215" y="724619"/>
                    </a:lnTo>
                    <a:lnTo>
                      <a:pt x="362309" y="1199072"/>
                    </a:lnTo>
                    <a:lnTo>
                      <a:pt x="362309" y="1199072"/>
                    </a:lnTo>
                    <a:lnTo>
                      <a:pt x="810883" y="741872"/>
                    </a:lnTo>
                    <a:lnTo>
                      <a:pt x="810883" y="741872"/>
                    </a:lnTo>
                    <a:lnTo>
                      <a:pt x="241539" y="690114"/>
                    </a:lnTo>
                    <a:lnTo>
                      <a:pt x="241539" y="690114"/>
                    </a:lnTo>
                    <a:lnTo>
                      <a:pt x="155275" y="0"/>
                    </a:lnTo>
                    <a:close/>
                  </a:path>
                </a:pathLst>
              </a:custGeom>
              <a:solidFill>
                <a:srgbClr val="0070C0"/>
              </a:solidFill>
              <a:ln w="38100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任意多边形 83"/>
              <p:cNvSpPr/>
              <p:nvPr/>
            </p:nvSpPr>
            <p:spPr>
              <a:xfrm>
                <a:off x="2932981" y="2717321"/>
                <a:ext cx="2190821" cy="868126"/>
              </a:xfrm>
              <a:custGeom>
                <a:avLst/>
                <a:gdLst>
                  <a:gd name="connsiteX0" fmla="*/ 0 w 3786996"/>
                  <a:gd name="connsiteY0" fmla="*/ 51758 h 871268"/>
                  <a:gd name="connsiteX1" fmla="*/ 3786996 w 3786996"/>
                  <a:gd name="connsiteY1" fmla="*/ 0 h 871268"/>
                  <a:gd name="connsiteX2" fmla="*/ 3786996 w 3786996"/>
                  <a:gd name="connsiteY2" fmla="*/ 0 h 871268"/>
                  <a:gd name="connsiteX3" fmla="*/ 3786996 w 3786996"/>
                  <a:gd name="connsiteY3" fmla="*/ 871268 h 871268"/>
                  <a:gd name="connsiteX4" fmla="*/ 3786996 w 3786996"/>
                  <a:gd name="connsiteY4" fmla="*/ 871268 h 871268"/>
                  <a:gd name="connsiteX5" fmla="*/ 1130061 w 3786996"/>
                  <a:gd name="connsiteY5" fmla="*/ 810883 h 871268"/>
                  <a:gd name="connsiteX6" fmla="*/ 1130061 w 3786996"/>
                  <a:gd name="connsiteY6" fmla="*/ 810883 h 871268"/>
                  <a:gd name="connsiteX7" fmla="*/ 3640347 w 3786996"/>
                  <a:gd name="connsiteY7" fmla="*/ 759124 h 871268"/>
                  <a:gd name="connsiteX8" fmla="*/ 3640347 w 3786996"/>
                  <a:gd name="connsiteY8" fmla="*/ 759124 h 871268"/>
                  <a:gd name="connsiteX9" fmla="*/ 3700732 w 3786996"/>
                  <a:gd name="connsiteY9" fmla="*/ 146649 h 871268"/>
                  <a:gd name="connsiteX10" fmla="*/ 3700732 w 3786996"/>
                  <a:gd name="connsiteY10" fmla="*/ 146649 h 871268"/>
                  <a:gd name="connsiteX11" fmla="*/ 0 w 3786996"/>
                  <a:gd name="connsiteY11" fmla="*/ 51758 h 87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6996" h="871268">
                    <a:moveTo>
                      <a:pt x="0" y="51758"/>
                    </a:moveTo>
                    <a:lnTo>
                      <a:pt x="3786996" y="0"/>
                    </a:lnTo>
                    <a:lnTo>
                      <a:pt x="3786996" y="0"/>
                    </a:lnTo>
                    <a:lnTo>
                      <a:pt x="3786996" y="871268"/>
                    </a:lnTo>
                    <a:lnTo>
                      <a:pt x="3786996" y="871268"/>
                    </a:lnTo>
                    <a:lnTo>
                      <a:pt x="1130061" y="810883"/>
                    </a:lnTo>
                    <a:lnTo>
                      <a:pt x="1130061" y="810883"/>
                    </a:lnTo>
                    <a:lnTo>
                      <a:pt x="3640347" y="759124"/>
                    </a:lnTo>
                    <a:lnTo>
                      <a:pt x="3640347" y="759124"/>
                    </a:lnTo>
                    <a:lnTo>
                      <a:pt x="3700732" y="146649"/>
                    </a:lnTo>
                    <a:lnTo>
                      <a:pt x="3700732" y="146649"/>
                    </a:lnTo>
                    <a:lnTo>
                      <a:pt x="0" y="51758"/>
                    </a:lnTo>
                    <a:close/>
                  </a:path>
                </a:pathLst>
              </a:custGeom>
              <a:solidFill>
                <a:srgbClr val="0070C0"/>
              </a:solidFill>
              <a:ln w="38100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2" name="TextBox 81"/>
            <p:cNvSpPr txBox="1"/>
            <p:nvPr/>
          </p:nvSpPr>
          <p:spPr>
            <a:xfrm>
              <a:off x="4448173" y="3714752"/>
              <a:ext cx="1248865" cy="4257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神</a:t>
              </a:r>
              <a:r>
                <a:rPr lang="zh-CN" altLang="en-US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马菜啊</a:t>
              </a:r>
              <a:endParaRPr lang="zh-CN" altLang="en-US" sz="1400" dirty="0">
                <a:solidFill>
                  <a:srgbClr val="0070C0"/>
                </a:solidFill>
                <a:latin typeface="黑体" pitchFamily="2" charset="-122"/>
                <a:ea typeface="黑体" pitchFamily="2" charset="-122"/>
              </a:endParaRPr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4223504" y="775874"/>
            <a:ext cx="2289440" cy="925182"/>
            <a:chOff x="4286249" y="3571876"/>
            <a:chExt cx="3190858" cy="1289455"/>
          </a:xfrm>
        </p:grpSpPr>
        <p:grpSp>
          <p:nvGrpSpPr>
            <p:cNvPr id="86" name="组合 12"/>
            <p:cNvGrpSpPr/>
            <p:nvPr/>
          </p:nvGrpSpPr>
          <p:grpSpPr>
            <a:xfrm>
              <a:off x="4286249" y="3571876"/>
              <a:ext cx="3190858" cy="1289455"/>
              <a:chOff x="2786050" y="2717321"/>
              <a:chExt cx="5324640" cy="1620890"/>
            </a:xfrm>
          </p:grpSpPr>
          <p:sp>
            <p:nvSpPr>
              <p:cNvPr id="88" name="任意多边形 87"/>
              <p:cNvSpPr/>
              <p:nvPr/>
            </p:nvSpPr>
            <p:spPr>
              <a:xfrm>
                <a:off x="2786050" y="2786057"/>
                <a:ext cx="1740350" cy="1552154"/>
              </a:xfrm>
              <a:custGeom>
                <a:avLst/>
                <a:gdLst>
                  <a:gd name="connsiteX0" fmla="*/ 155275 w 1311215"/>
                  <a:gd name="connsiteY0" fmla="*/ 0 h 1457864"/>
                  <a:gd name="connsiteX1" fmla="*/ 120770 w 1311215"/>
                  <a:gd name="connsiteY1" fmla="*/ 819510 h 1457864"/>
                  <a:gd name="connsiteX2" fmla="*/ 120770 w 1311215"/>
                  <a:gd name="connsiteY2" fmla="*/ 819510 h 1457864"/>
                  <a:gd name="connsiteX3" fmla="*/ 681487 w 1311215"/>
                  <a:gd name="connsiteY3" fmla="*/ 802257 h 1457864"/>
                  <a:gd name="connsiteX4" fmla="*/ 681487 w 1311215"/>
                  <a:gd name="connsiteY4" fmla="*/ 802257 h 1457864"/>
                  <a:gd name="connsiteX5" fmla="*/ 0 w 1311215"/>
                  <a:gd name="connsiteY5" fmla="*/ 1457864 h 1457864"/>
                  <a:gd name="connsiteX6" fmla="*/ 0 w 1311215"/>
                  <a:gd name="connsiteY6" fmla="*/ 1457864 h 1457864"/>
                  <a:gd name="connsiteX7" fmla="*/ 1311215 w 1311215"/>
                  <a:gd name="connsiteY7" fmla="*/ 724619 h 1457864"/>
                  <a:gd name="connsiteX8" fmla="*/ 1311215 w 1311215"/>
                  <a:gd name="connsiteY8" fmla="*/ 724619 h 1457864"/>
                  <a:gd name="connsiteX9" fmla="*/ 362309 w 1311215"/>
                  <a:gd name="connsiteY9" fmla="*/ 1199072 h 1457864"/>
                  <a:gd name="connsiteX10" fmla="*/ 362309 w 1311215"/>
                  <a:gd name="connsiteY10" fmla="*/ 1199072 h 1457864"/>
                  <a:gd name="connsiteX11" fmla="*/ 810883 w 1311215"/>
                  <a:gd name="connsiteY11" fmla="*/ 741872 h 1457864"/>
                  <a:gd name="connsiteX12" fmla="*/ 810883 w 1311215"/>
                  <a:gd name="connsiteY12" fmla="*/ 741872 h 1457864"/>
                  <a:gd name="connsiteX13" fmla="*/ 241539 w 1311215"/>
                  <a:gd name="connsiteY13" fmla="*/ 690114 h 1457864"/>
                  <a:gd name="connsiteX14" fmla="*/ 241539 w 1311215"/>
                  <a:gd name="connsiteY14" fmla="*/ 690114 h 1457864"/>
                  <a:gd name="connsiteX15" fmla="*/ 155275 w 1311215"/>
                  <a:gd name="connsiteY15" fmla="*/ 0 h 14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1215" h="1457864">
                    <a:moveTo>
                      <a:pt x="155275" y="0"/>
                    </a:moveTo>
                    <a:lnTo>
                      <a:pt x="120770" y="819510"/>
                    </a:lnTo>
                    <a:lnTo>
                      <a:pt x="120770" y="819510"/>
                    </a:lnTo>
                    <a:lnTo>
                      <a:pt x="681487" y="802257"/>
                    </a:lnTo>
                    <a:lnTo>
                      <a:pt x="681487" y="802257"/>
                    </a:lnTo>
                    <a:lnTo>
                      <a:pt x="0" y="1457864"/>
                    </a:lnTo>
                    <a:lnTo>
                      <a:pt x="0" y="1457864"/>
                    </a:lnTo>
                    <a:lnTo>
                      <a:pt x="1311215" y="724619"/>
                    </a:lnTo>
                    <a:lnTo>
                      <a:pt x="1311215" y="724619"/>
                    </a:lnTo>
                    <a:lnTo>
                      <a:pt x="362309" y="1199072"/>
                    </a:lnTo>
                    <a:lnTo>
                      <a:pt x="362309" y="1199072"/>
                    </a:lnTo>
                    <a:lnTo>
                      <a:pt x="810883" y="741872"/>
                    </a:lnTo>
                    <a:lnTo>
                      <a:pt x="810883" y="741872"/>
                    </a:lnTo>
                    <a:lnTo>
                      <a:pt x="241539" y="690114"/>
                    </a:lnTo>
                    <a:lnTo>
                      <a:pt x="241539" y="690114"/>
                    </a:lnTo>
                    <a:lnTo>
                      <a:pt x="155275" y="0"/>
                    </a:lnTo>
                    <a:close/>
                  </a:path>
                </a:pathLst>
              </a:custGeom>
              <a:solidFill>
                <a:srgbClr val="0070C0"/>
              </a:solidFill>
              <a:ln w="38100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2952892" y="2717321"/>
                <a:ext cx="5157798" cy="975885"/>
              </a:xfrm>
              <a:custGeom>
                <a:avLst/>
                <a:gdLst>
                  <a:gd name="connsiteX0" fmla="*/ 0 w 3786996"/>
                  <a:gd name="connsiteY0" fmla="*/ 51758 h 871268"/>
                  <a:gd name="connsiteX1" fmla="*/ 3786996 w 3786996"/>
                  <a:gd name="connsiteY1" fmla="*/ 0 h 871268"/>
                  <a:gd name="connsiteX2" fmla="*/ 3786996 w 3786996"/>
                  <a:gd name="connsiteY2" fmla="*/ 0 h 871268"/>
                  <a:gd name="connsiteX3" fmla="*/ 3786996 w 3786996"/>
                  <a:gd name="connsiteY3" fmla="*/ 871268 h 871268"/>
                  <a:gd name="connsiteX4" fmla="*/ 3786996 w 3786996"/>
                  <a:gd name="connsiteY4" fmla="*/ 871268 h 871268"/>
                  <a:gd name="connsiteX5" fmla="*/ 1130061 w 3786996"/>
                  <a:gd name="connsiteY5" fmla="*/ 810883 h 871268"/>
                  <a:gd name="connsiteX6" fmla="*/ 1130061 w 3786996"/>
                  <a:gd name="connsiteY6" fmla="*/ 810883 h 871268"/>
                  <a:gd name="connsiteX7" fmla="*/ 3640347 w 3786996"/>
                  <a:gd name="connsiteY7" fmla="*/ 759124 h 871268"/>
                  <a:gd name="connsiteX8" fmla="*/ 3640347 w 3786996"/>
                  <a:gd name="connsiteY8" fmla="*/ 759124 h 871268"/>
                  <a:gd name="connsiteX9" fmla="*/ 3700732 w 3786996"/>
                  <a:gd name="connsiteY9" fmla="*/ 146649 h 871268"/>
                  <a:gd name="connsiteX10" fmla="*/ 3700732 w 3786996"/>
                  <a:gd name="connsiteY10" fmla="*/ 146649 h 871268"/>
                  <a:gd name="connsiteX11" fmla="*/ 0 w 3786996"/>
                  <a:gd name="connsiteY11" fmla="*/ 51758 h 87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6996" h="871268">
                    <a:moveTo>
                      <a:pt x="0" y="51758"/>
                    </a:moveTo>
                    <a:lnTo>
                      <a:pt x="3786996" y="0"/>
                    </a:lnTo>
                    <a:lnTo>
                      <a:pt x="3786996" y="0"/>
                    </a:lnTo>
                    <a:lnTo>
                      <a:pt x="3786996" y="871268"/>
                    </a:lnTo>
                    <a:lnTo>
                      <a:pt x="3786996" y="871268"/>
                    </a:lnTo>
                    <a:lnTo>
                      <a:pt x="1130061" y="810883"/>
                    </a:lnTo>
                    <a:lnTo>
                      <a:pt x="1130061" y="810883"/>
                    </a:lnTo>
                    <a:lnTo>
                      <a:pt x="3640347" y="759124"/>
                    </a:lnTo>
                    <a:lnTo>
                      <a:pt x="3640347" y="759124"/>
                    </a:lnTo>
                    <a:lnTo>
                      <a:pt x="3700732" y="146649"/>
                    </a:lnTo>
                    <a:lnTo>
                      <a:pt x="3700732" y="146649"/>
                    </a:lnTo>
                    <a:lnTo>
                      <a:pt x="0" y="51758"/>
                    </a:lnTo>
                    <a:close/>
                  </a:path>
                </a:pathLst>
              </a:custGeom>
              <a:solidFill>
                <a:srgbClr val="0070C0"/>
              </a:solidFill>
              <a:ln w="38100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7" name="TextBox 86"/>
            <p:cNvSpPr txBox="1"/>
            <p:nvPr/>
          </p:nvSpPr>
          <p:spPr>
            <a:xfrm>
              <a:off x="4448173" y="3714752"/>
              <a:ext cx="2987337" cy="4257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不是瞎</a:t>
              </a:r>
              <a:r>
                <a:rPr lang="en-US" altLang="zh-CN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TM</a:t>
              </a:r>
              <a:r>
                <a:rPr lang="zh-CN" altLang="en-US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炒，就是乱</a:t>
              </a:r>
              <a:r>
                <a:rPr lang="en-US" altLang="zh-CN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TM</a:t>
              </a:r>
              <a:r>
                <a:rPr lang="zh-CN" altLang="en-US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炖</a:t>
              </a:r>
              <a:endParaRPr lang="zh-CN" altLang="en-US" sz="1400" dirty="0">
                <a:solidFill>
                  <a:srgbClr val="0070C0"/>
                </a:solidFill>
                <a:latin typeface="黑体" pitchFamily="2" charset="-122"/>
                <a:ea typeface="黑体" pitchFamily="2" charset="-122"/>
              </a:endParaRPr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6943306" y="2349710"/>
            <a:ext cx="456032" cy="431187"/>
            <a:chOff x="4900762" y="435935"/>
            <a:chExt cx="3382002" cy="3197743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 rotWithShape="1">
            <a:blip r:embed="rId2" cstate="print">
              <a:biLevel thresh="25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513" b="98319" l="37500" r="99316">
                          <a14:foregroundMark x1="54004" y1="31429" x2="54492" y2="29916"/>
                          <a14:foregroundMark x1="59473" y1="28403" x2="60352" y2="26050"/>
                          <a14:foregroundMark x1="54590" y1="29748" x2="55566" y2="27563"/>
                        </a14:backgroundRemoval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561" b="61097"/>
            <a:stretch/>
          </p:blipFill>
          <p:spPr>
            <a:xfrm flipH="1">
              <a:off x="4900762" y="435935"/>
              <a:ext cx="1840279" cy="1244010"/>
            </a:xfrm>
            <a:prstGeom prst="rect">
              <a:avLst/>
            </a:prstGeom>
          </p:spPr>
        </p:pic>
        <p:pic>
          <p:nvPicPr>
            <p:cNvPr id="95" name="图片 94"/>
            <p:cNvPicPr>
              <a:picLocks noChangeAspect="1"/>
            </p:cNvPicPr>
            <p:nvPr/>
          </p:nvPicPr>
          <p:blipFill>
            <a:blip r:embed="rId4" cstate="print">
              <a:biLevel thresh="25000"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847" b="98185" l="2836" r="91304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443871" y="971880"/>
              <a:ext cx="2838893" cy="2661798"/>
            </a:xfrm>
            <a:prstGeom prst="rect">
              <a:avLst/>
            </a:prstGeom>
          </p:spPr>
        </p:pic>
      </p:grpSp>
      <p:grpSp>
        <p:nvGrpSpPr>
          <p:cNvPr id="54" name="组合 53"/>
          <p:cNvGrpSpPr/>
          <p:nvPr/>
        </p:nvGrpSpPr>
        <p:grpSpPr>
          <a:xfrm>
            <a:off x="6994172" y="2414360"/>
            <a:ext cx="403917" cy="369303"/>
            <a:chOff x="7329588" y="2672670"/>
            <a:chExt cx="403917" cy="369303"/>
          </a:xfrm>
        </p:grpSpPr>
        <p:pic>
          <p:nvPicPr>
            <p:cNvPr id="91" name="图片 90"/>
            <p:cNvPicPr>
              <a:picLocks noChangeAspect="1"/>
            </p:cNvPicPr>
            <p:nvPr/>
          </p:nvPicPr>
          <p:blipFill>
            <a:blip r:embed="rId6" cstate="print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5847" b="98185" l="2836" r="91304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339631" y="2672670"/>
              <a:ext cx="393874" cy="369303"/>
            </a:xfrm>
            <a:prstGeom prst="rect">
              <a:avLst/>
            </a:prstGeom>
          </p:spPr>
        </p:pic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2439" b="100000" l="0" r="96516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320740" flipH="1" flipV="1">
              <a:off x="7329588" y="2793134"/>
              <a:ext cx="187967" cy="61861"/>
            </a:xfrm>
            <a:prstGeom prst="rect">
              <a:avLst/>
            </a:prstGeom>
          </p:spPr>
        </p:pic>
      </p:grpSp>
      <p:sp>
        <p:nvSpPr>
          <p:cNvPr id="29" name="TextBox 28"/>
          <p:cNvSpPr txBox="1"/>
          <p:nvPr/>
        </p:nvSpPr>
        <p:spPr>
          <a:xfrm>
            <a:off x="1099713" y="3707386"/>
            <a:ext cx="946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上 课</a:t>
            </a:r>
            <a:endParaRPr lang="zh-CN" altLang="en-US" spc="6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828399" y="3707386"/>
            <a:ext cx="946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吃 饭</a:t>
            </a:r>
            <a:endParaRPr lang="zh-CN" altLang="en-US" spc="6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7268285" y="3707386"/>
            <a:ext cx="946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睡 觉</a:t>
            </a:r>
            <a:endParaRPr lang="zh-CN" altLang="en-US" spc="6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67" name="组合 66"/>
          <p:cNvGrpSpPr/>
          <p:nvPr/>
        </p:nvGrpSpPr>
        <p:grpSpPr>
          <a:xfrm>
            <a:off x="3904505" y="2005121"/>
            <a:ext cx="924670" cy="990496"/>
            <a:chOff x="3904505" y="2005121"/>
            <a:chExt cx="924670" cy="990496"/>
          </a:xfrm>
        </p:grpSpPr>
        <p:sp>
          <p:nvSpPr>
            <p:cNvPr id="99" name="任意多边形 98"/>
            <p:cNvSpPr/>
            <p:nvPr/>
          </p:nvSpPr>
          <p:spPr>
            <a:xfrm>
              <a:off x="4066504" y="2005121"/>
              <a:ext cx="162596" cy="100358"/>
            </a:xfrm>
            <a:custGeom>
              <a:avLst/>
              <a:gdLst>
                <a:gd name="connsiteX0" fmla="*/ 1009741 w 1009741"/>
                <a:gd name="connsiteY0" fmla="*/ 0 h 594045"/>
                <a:gd name="connsiteX1" fmla="*/ 949070 w 1009741"/>
                <a:gd name="connsiteY1" fmla="*/ 338025 h 594045"/>
                <a:gd name="connsiteX2" fmla="*/ 784391 w 1009741"/>
                <a:gd name="connsiteY2" fmla="*/ 481035 h 594045"/>
                <a:gd name="connsiteX3" fmla="*/ 741054 w 1009741"/>
                <a:gd name="connsiteY3" fmla="*/ 494036 h 594045"/>
                <a:gd name="connsiteX4" fmla="*/ 671716 w 1009741"/>
                <a:gd name="connsiteY4" fmla="*/ 563375 h 594045"/>
                <a:gd name="connsiteX5" fmla="*/ 524372 w 1009741"/>
                <a:gd name="connsiteY5" fmla="*/ 585043 h 594045"/>
                <a:gd name="connsiteX6" fmla="*/ 403030 w 1009741"/>
                <a:gd name="connsiteY6" fmla="*/ 589377 h 594045"/>
                <a:gd name="connsiteX7" fmla="*/ 277354 w 1009741"/>
                <a:gd name="connsiteY7" fmla="*/ 520038 h 594045"/>
                <a:gd name="connsiteX8" fmla="*/ 260019 w 1009741"/>
                <a:gd name="connsiteY8" fmla="*/ 463701 h 594045"/>
                <a:gd name="connsiteX9" fmla="*/ 91007 w 1009741"/>
                <a:gd name="connsiteY9" fmla="*/ 333691 h 594045"/>
                <a:gd name="connsiteX10" fmla="*/ 0 w 1009741"/>
                <a:gd name="connsiteY10" fmla="*/ 17335 h 594045"/>
                <a:gd name="connsiteX0" fmla="*/ 992406 w 992406"/>
                <a:gd name="connsiteY0" fmla="*/ 0 h 594045"/>
                <a:gd name="connsiteX1" fmla="*/ 931735 w 992406"/>
                <a:gd name="connsiteY1" fmla="*/ 338025 h 594045"/>
                <a:gd name="connsiteX2" fmla="*/ 767056 w 992406"/>
                <a:gd name="connsiteY2" fmla="*/ 481035 h 594045"/>
                <a:gd name="connsiteX3" fmla="*/ 723719 w 992406"/>
                <a:gd name="connsiteY3" fmla="*/ 494036 h 594045"/>
                <a:gd name="connsiteX4" fmla="*/ 654381 w 992406"/>
                <a:gd name="connsiteY4" fmla="*/ 563375 h 594045"/>
                <a:gd name="connsiteX5" fmla="*/ 507037 w 992406"/>
                <a:gd name="connsiteY5" fmla="*/ 585043 h 594045"/>
                <a:gd name="connsiteX6" fmla="*/ 385695 w 992406"/>
                <a:gd name="connsiteY6" fmla="*/ 589377 h 594045"/>
                <a:gd name="connsiteX7" fmla="*/ 260019 w 992406"/>
                <a:gd name="connsiteY7" fmla="*/ 520038 h 594045"/>
                <a:gd name="connsiteX8" fmla="*/ 242684 w 992406"/>
                <a:gd name="connsiteY8" fmla="*/ 463701 h 594045"/>
                <a:gd name="connsiteX9" fmla="*/ 73672 w 992406"/>
                <a:gd name="connsiteY9" fmla="*/ 333691 h 594045"/>
                <a:gd name="connsiteX10" fmla="*/ 0 w 992406"/>
                <a:gd name="connsiteY10" fmla="*/ 26002 h 594045"/>
                <a:gd name="connsiteX0" fmla="*/ 992500 w 992500"/>
                <a:gd name="connsiteY0" fmla="*/ 0 h 594045"/>
                <a:gd name="connsiteX1" fmla="*/ 931829 w 992500"/>
                <a:gd name="connsiteY1" fmla="*/ 338025 h 594045"/>
                <a:gd name="connsiteX2" fmla="*/ 767150 w 992500"/>
                <a:gd name="connsiteY2" fmla="*/ 481035 h 594045"/>
                <a:gd name="connsiteX3" fmla="*/ 723813 w 992500"/>
                <a:gd name="connsiteY3" fmla="*/ 494036 h 594045"/>
                <a:gd name="connsiteX4" fmla="*/ 654475 w 992500"/>
                <a:gd name="connsiteY4" fmla="*/ 563375 h 594045"/>
                <a:gd name="connsiteX5" fmla="*/ 507131 w 992500"/>
                <a:gd name="connsiteY5" fmla="*/ 585043 h 594045"/>
                <a:gd name="connsiteX6" fmla="*/ 385789 w 992500"/>
                <a:gd name="connsiteY6" fmla="*/ 589377 h 594045"/>
                <a:gd name="connsiteX7" fmla="*/ 260113 w 992500"/>
                <a:gd name="connsiteY7" fmla="*/ 520038 h 594045"/>
                <a:gd name="connsiteX8" fmla="*/ 242778 w 992500"/>
                <a:gd name="connsiteY8" fmla="*/ 463701 h 594045"/>
                <a:gd name="connsiteX9" fmla="*/ 73766 w 992500"/>
                <a:gd name="connsiteY9" fmla="*/ 333691 h 594045"/>
                <a:gd name="connsiteX10" fmla="*/ 94 w 992500"/>
                <a:gd name="connsiteY10" fmla="*/ 26002 h 594045"/>
                <a:gd name="connsiteX0" fmla="*/ 992494 w 992494"/>
                <a:gd name="connsiteY0" fmla="*/ 0 h 594045"/>
                <a:gd name="connsiteX1" fmla="*/ 931823 w 992494"/>
                <a:gd name="connsiteY1" fmla="*/ 338025 h 594045"/>
                <a:gd name="connsiteX2" fmla="*/ 767144 w 992494"/>
                <a:gd name="connsiteY2" fmla="*/ 481035 h 594045"/>
                <a:gd name="connsiteX3" fmla="*/ 723807 w 992494"/>
                <a:gd name="connsiteY3" fmla="*/ 494036 h 594045"/>
                <a:gd name="connsiteX4" fmla="*/ 654469 w 992494"/>
                <a:gd name="connsiteY4" fmla="*/ 563375 h 594045"/>
                <a:gd name="connsiteX5" fmla="*/ 507125 w 992494"/>
                <a:gd name="connsiteY5" fmla="*/ 585043 h 594045"/>
                <a:gd name="connsiteX6" fmla="*/ 385783 w 992494"/>
                <a:gd name="connsiteY6" fmla="*/ 589377 h 594045"/>
                <a:gd name="connsiteX7" fmla="*/ 260107 w 992494"/>
                <a:gd name="connsiteY7" fmla="*/ 520038 h 594045"/>
                <a:gd name="connsiteX8" fmla="*/ 225437 w 992494"/>
                <a:gd name="connsiteY8" fmla="*/ 463701 h 594045"/>
                <a:gd name="connsiteX9" fmla="*/ 73760 w 992494"/>
                <a:gd name="connsiteY9" fmla="*/ 333691 h 594045"/>
                <a:gd name="connsiteX10" fmla="*/ 88 w 992494"/>
                <a:gd name="connsiteY10" fmla="*/ 26002 h 594045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23807 w 992494"/>
                <a:gd name="connsiteY3" fmla="*/ 494036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15139 w 992494"/>
                <a:gd name="connsiteY3" fmla="*/ 511371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46570 h 647206"/>
                <a:gd name="connsiteX1" fmla="*/ 931823 w 992494"/>
                <a:gd name="connsiteY1" fmla="*/ 384595 h 647206"/>
                <a:gd name="connsiteX2" fmla="*/ 767144 w 992494"/>
                <a:gd name="connsiteY2" fmla="*/ 527605 h 647206"/>
                <a:gd name="connsiteX3" fmla="*/ 715139 w 992494"/>
                <a:gd name="connsiteY3" fmla="*/ 557941 h 647206"/>
                <a:gd name="connsiteX4" fmla="*/ 654469 w 992494"/>
                <a:gd name="connsiteY4" fmla="*/ 609945 h 647206"/>
                <a:gd name="connsiteX5" fmla="*/ 507125 w 992494"/>
                <a:gd name="connsiteY5" fmla="*/ 644614 h 647206"/>
                <a:gd name="connsiteX6" fmla="*/ 385783 w 992494"/>
                <a:gd name="connsiteY6" fmla="*/ 635947 h 647206"/>
                <a:gd name="connsiteX7" fmla="*/ 260107 w 992494"/>
                <a:gd name="connsiteY7" fmla="*/ 566608 h 647206"/>
                <a:gd name="connsiteX8" fmla="*/ 225437 w 992494"/>
                <a:gd name="connsiteY8" fmla="*/ 510271 h 647206"/>
                <a:gd name="connsiteX9" fmla="*/ 73760 w 992494"/>
                <a:gd name="connsiteY9" fmla="*/ 380261 h 647206"/>
                <a:gd name="connsiteX10" fmla="*/ 88 w 992494"/>
                <a:gd name="connsiteY10" fmla="*/ 0 h 647206"/>
                <a:gd name="connsiteX0" fmla="*/ 978029 w 978029"/>
                <a:gd name="connsiteY0" fmla="*/ 3027 h 603663"/>
                <a:gd name="connsiteX1" fmla="*/ 917358 w 978029"/>
                <a:gd name="connsiteY1" fmla="*/ 341052 h 603663"/>
                <a:gd name="connsiteX2" fmla="*/ 752679 w 978029"/>
                <a:gd name="connsiteY2" fmla="*/ 484062 h 603663"/>
                <a:gd name="connsiteX3" fmla="*/ 700674 w 978029"/>
                <a:gd name="connsiteY3" fmla="*/ 514398 h 603663"/>
                <a:gd name="connsiteX4" fmla="*/ 640004 w 978029"/>
                <a:gd name="connsiteY4" fmla="*/ 566402 h 603663"/>
                <a:gd name="connsiteX5" fmla="*/ 492660 w 978029"/>
                <a:gd name="connsiteY5" fmla="*/ 601071 h 603663"/>
                <a:gd name="connsiteX6" fmla="*/ 371318 w 978029"/>
                <a:gd name="connsiteY6" fmla="*/ 592404 h 603663"/>
                <a:gd name="connsiteX7" fmla="*/ 245642 w 978029"/>
                <a:gd name="connsiteY7" fmla="*/ 523065 h 603663"/>
                <a:gd name="connsiteX8" fmla="*/ 210972 w 978029"/>
                <a:gd name="connsiteY8" fmla="*/ 466728 h 603663"/>
                <a:gd name="connsiteX9" fmla="*/ 59295 w 978029"/>
                <a:gd name="connsiteY9" fmla="*/ 336718 h 603663"/>
                <a:gd name="connsiteX10" fmla="*/ 137 w 978029"/>
                <a:gd name="connsiteY10" fmla="*/ 0 h 60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029" h="603663">
                  <a:moveTo>
                    <a:pt x="978029" y="3027"/>
                  </a:moveTo>
                  <a:cubicBezTo>
                    <a:pt x="966472" y="131953"/>
                    <a:pt x="954916" y="260880"/>
                    <a:pt x="917358" y="341052"/>
                  </a:cubicBezTo>
                  <a:cubicBezTo>
                    <a:pt x="879800" y="421224"/>
                    <a:pt x="788793" y="455171"/>
                    <a:pt x="752679" y="484062"/>
                  </a:cubicBezTo>
                  <a:cubicBezTo>
                    <a:pt x="716565" y="512953"/>
                    <a:pt x="719453" y="500675"/>
                    <a:pt x="700674" y="514398"/>
                  </a:cubicBezTo>
                  <a:cubicBezTo>
                    <a:pt x="681895" y="528121"/>
                    <a:pt x="674673" y="551957"/>
                    <a:pt x="640004" y="566402"/>
                  </a:cubicBezTo>
                  <a:cubicBezTo>
                    <a:pt x="605335" y="580847"/>
                    <a:pt x="537441" y="596737"/>
                    <a:pt x="492660" y="601071"/>
                  </a:cubicBezTo>
                  <a:cubicBezTo>
                    <a:pt x="447879" y="605405"/>
                    <a:pt x="412488" y="605405"/>
                    <a:pt x="371318" y="592404"/>
                  </a:cubicBezTo>
                  <a:cubicBezTo>
                    <a:pt x="330148" y="579403"/>
                    <a:pt x="272366" y="544011"/>
                    <a:pt x="245642" y="523065"/>
                  </a:cubicBezTo>
                  <a:cubicBezTo>
                    <a:pt x="218918" y="502119"/>
                    <a:pt x="242030" y="497786"/>
                    <a:pt x="210972" y="466728"/>
                  </a:cubicBezTo>
                  <a:cubicBezTo>
                    <a:pt x="179914" y="435670"/>
                    <a:pt x="96853" y="409668"/>
                    <a:pt x="59295" y="336718"/>
                  </a:cubicBezTo>
                  <a:cubicBezTo>
                    <a:pt x="21737" y="263768"/>
                    <a:pt x="-2030" y="120981"/>
                    <a:pt x="137" y="0"/>
                  </a:cubicBezTo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3952205" y="2786171"/>
              <a:ext cx="162596" cy="100358"/>
            </a:xfrm>
            <a:custGeom>
              <a:avLst/>
              <a:gdLst>
                <a:gd name="connsiteX0" fmla="*/ 1009741 w 1009741"/>
                <a:gd name="connsiteY0" fmla="*/ 0 h 594045"/>
                <a:gd name="connsiteX1" fmla="*/ 949070 w 1009741"/>
                <a:gd name="connsiteY1" fmla="*/ 338025 h 594045"/>
                <a:gd name="connsiteX2" fmla="*/ 784391 w 1009741"/>
                <a:gd name="connsiteY2" fmla="*/ 481035 h 594045"/>
                <a:gd name="connsiteX3" fmla="*/ 741054 w 1009741"/>
                <a:gd name="connsiteY3" fmla="*/ 494036 h 594045"/>
                <a:gd name="connsiteX4" fmla="*/ 671716 w 1009741"/>
                <a:gd name="connsiteY4" fmla="*/ 563375 h 594045"/>
                <a:gd name="connsiteX5" fmla="*/ 524372 w 1009741"/>
                <a:gd name="connsiteY5" fmla="*/ 585043 h 594045"/>
                <a:gd name="connsiteX6" fmla="*/ 403030 w 1009741"/>
                <a:gd name="connsiteY6" fmla="*/ 589377 h 594045"/>
                <a:gd name="connsiteX7" fmla="*/ 277354 w 1009741"/>
                <a:gd name="connsiteY7" fmla="*/ 520038 h 594045"/>
                <a:gd name="connsiteX8" fmla="*/ 260019 w 1009741"/>
                <a:gd name="connsiteY8" fmla="*/ 463701 h 594045"/>
                <a:gd name="connsiteX9" fmla="*/ 91007 w 1009741"/>
                <a:gd name="connsiteY9" fmla="*/ 333691 h 594045"/>
                <a:gd name="connsiteX10" fmla="*/ 0 w 1009741"/>
                <a:gd name="connsiteY10" fmla="*/ 17335 h 594045"/>
                <a:gd name="connsiteX0" fmla="*/ 992406 w 992406"/>
                <a:gd name="connsiteY0" fmla="*/ 0 h 594045"/>
                <a:gd name="connsiteX1" fmla="*/ 931735 w 992406"/>
                <a:gd name="connsiteY1" fmla="*/ 338025 h 594045"/>
                <a:gd name="connsiteX2" fmla="*/ 767056 w 992406"/>
                <a:gd name="connsiteY2" fmla="*/ 481035 h 594045"/>
                <a:gd name="connsiteX3" fmla="*/ 723719 w 992406"/>
                <a:gd name="connsiteY3" fmla="*/ 494036 h 594045"/>
                <a:gd name="connsiteX4" fmla="*/ 654381 w 992406"/>
                <a:gd name="connsiteY4" fmla="*/ 563375 h 594045"/>
                <a:gd name="connsiteX5" fmla="*/ 507037 w 992406"/>
                <a:gd name="connsiteY5" fmla="*/ 585043 h 594045"/>
                <a:gd name="connsiteX6" fmla="*/ 385695 w 992406"/>
                <a:gd name="connsiteY6" fmla="*/ 589377 h 594045"/>
                <a:gd name="connsiteX7" fmla="*/ 260019 w 992406"/>
                <a:gd name="connsiteY7" fmla="*/ 520038 h 594045"/>
                <a:gd name="connsiteX8" fmla="*/ 242684 w 992406"/>
                <a:gd name="connsiteY8" fmla="*/ 463701 h 594045"/>
                <a:gd name="connsiteX9" fmla="*/ 73672 w 992406"/>
                <a:gd name="connsiteY9" fmla="*/ 333691 h 594045"/>
                <a:gd name="connsiteX10" fmla="*/ 0 w 992406"/>
                <a:gd name="connsiteY10" fmla="*/ 26002 h 594045"/>
                <a:gd name="connsiteX0" fmla="*/ 992500 w 992500"/>
                <a:gd name="connsiteY0" fmla="*/ 0 h 594045"/>
                <a:gd name="connsiteX1" fmla="*/ 931829 w 992500"/>
                <a:gd name="connsiteY1" fmla="*/ 338025 h 594045"/>
                <a:gd name="connsiteX2" fmla="*/ 767150 w 992500"/>
                <a:gd name="connsiteY2" fmla="*/ 481035 h 594045"/>
                <a:gd name="connsiteX3" fmla="*/ 723813 w 992500"/>
                <a:gd name="connsiteY3" fmla="*/ 494036 h 594045"/>
                <a:gd name="connsiteX4" fmla="*/ 654475 w 992500"/>
                <a:gd name="connsiteY4" fmla="*/ 563375 h 594045"/>
                <a:gd name="connsiteX5" fmla="*/ 507131 w 992500"/>
                <a:gd name="connsiteY5" fmla="*/ 585043 h 594045"/>
                <a:gd name="connsiteX6" fmla="*/ 385789 w 992500"/>
                <a:gd name="connsiteY6" fmla="*/ 589377 h 594045"/>
                <a:gd name="connsiteX7" fmla="*/ 260113 w 992500"/>
                <a:gd name="connsiteY7" fmla="*/ 520038 h 594045"/>
                <a:gd name="connsiteX8" fmla="*/ 242778 w 992500"/>
                <a:gd name="connsiteY8" fmla="*/ 463701 h 594045"/>
                <a:gd name="connsiteX9" fmla="*/ 73766 w 992500"/>
                <a:gd name="connsiteY9" fmla="*/ 333691 h 594045"/>
                <a:gd name="connsiteX10" fmla="*/ 94 w 992500"/>
                <a:gd name="connsiteY10" fmla="*/ 26002 h 594045"/>
                <a:gd name="connsiteX0" fmla="*/ 992494 w 992494"/>
                <a:gd name="connsiteY0" fmla="*/ 0 h 594045"/>
                <a:gd name="connsiteX1" fmla="*/ 931823 w 992494"/>
                <a:gd name="connsiteY1" fmla="*/ 338025 h 594045"/>
                <a:gd name="connsiteX2" fmla="*/ 767144 w 992494"/>
                <a:gd name="connsiteY2" fmla="*/ 481035 h 594045"/>
                <a:gd name="connsiteX3" fmla="*/ 723807 w 992494"/>
                <a:gd name="connsiteY3" fmla="*/ 494036 h 594045"/>
                <a:gd name="connsiteX4" fmla="*/ 654469 w 992494"/>
                <a:gd name="connsiteY4" fmla="*/ 563375 h 594045"/>
                <a:gd name="connsiteX5" fmla="*/ 507125 w 992494"/>
                <a:gd name="connsiteY5" fmla="*/ 585043 h 594045"/>
                <a:gd name="connsiteX6" fmla="*/ 385783 w 992494"/>
                <a:gd name="connsiteY6" fmla="*/ 589377 h 594045"/>
                <a:gd name="connsiteX7" fmla="*/ 260107 w 992494"/>
                <a:gd name="connsiteY7" fmla="*/ 520038 h 594045"/>
                <a:gd name="connsiteX8" fmla="*/ 225437 w 992494"/>
                <a:gd name="connsiteY8" fmla="*/ 463701 h 594045"/>
                <a:gd name="connsiteX9" fmla="*/ 73760 w 992494"/>
                <a:gd name="connsiteY9" fmla="*/ 333691 h 594045"/>
                <a:gd name="connsiteX10" fmla="*/ 88 w 992494"/>
                <a:gd name="connsiteY10" fmla="*/ 26002 h 594045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23807 w 992494"/>
                <a:gd name="connsiteY3" fmla="*/ 494036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15139 w 992494"/>
                <a:gd name="connsiteY3" fmla="*/ 511371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46570 h 647206"/>
                <a:gd name="connsiteX1" fmla="*/ 931823 w 992494"/>
                <a:gd name="connsiteY1" fmla="*/ 384595 h 647206"/>
                <a:gd name="connsiteX2" fmla="*/ 767144 w 992494"/>
                <a:gd name="connsiteY2" fmla="*/ 527605 h 647206"/>
                <a:gd name="connsiteX3" fmla="*/ 715139 w 992494"/>
                <a:gd name="connsiteY3" fmla="*/ 557941 h 647206"/>
                <a:gd name="connsiteX4" fmla="*/ 654469 w 992494"/>
                <a:gd name="connsiteY4" fmla="*/ 609945 h 647206"/>
                <a:gd name="connsiteX5" fmla="*/ 507125 w 992494"/>
                <a:gd name="connsiteY5" fmla="*/ 644614 h 647206"/>
                <a:gd name="connsiteX6" fmla="*/ 385783 w 992494"/>
                <a:gd name="connsiteY6" fmla="*/ 635947 h 647206"/>
                <a:gd name="connsiteX7" fmla="*/ 260107 w 992494"/>
                <a:gd name="connsiteY7" fmla="*/ 566608 h 647206"/>
                <a:gd name="connsiteX8" fmla="*/ 225437 w 992494"/>
                <a:gd name="connsiteY8" fmla="*/ 510271 h 647206"/>
                <a:gd name="connsiteX9" fmla="*/ 73760 w 992494"/>
                <a:gd name="connsiteY9" fmla="*/ 380261 h 647206"/>
                <a:gd name="connsiteX10" fmla="*/ 88 w 992494"/>
                <a:gd name="connsiteY10" fmla="*/ 0 h 647206"/>
                <a:gd name="connsiteX0" fmla="*/ 978029 w 978029"/>
                <a:gd name="connsiteY0" fmla="*/ 3027 h 603663"/>
                <a:gd name="connsiteX1" fmla="*/ 917358 w 978029"/>
                <a:gd name="connsiteY1" fmla="*/ 341052 h 603663"/>
                <a:gd name="connsiteX2" fmla="*/ 752679 w 978029"/>
                <a:gd name="connsiteY2" fmla="*/ 484062 h 603663"/>
                <a:gd name="connsiteX3" fmla="*/ 700674 w 978029"/>
                <a:gd name="connsiteY3" fmla="*/ 514398 h 603663"/>
                <a:gd name="connsiteX4" fmla="*/ 640004 w 978029"/>
                <a:gd name="connsiteY4" fmla="*/ 566402 h 603663"/>
                <a:gd name="connsiteX5" fmla="*/ 492660 w 978029"/>
                <a:gd name="connsiteY5" fmla="*/ 601071 h 603663"/>
                <a:gd name="connsiteX6" fmla="*/ 371318 w 978029"/>
                <a:gd name="connsiteY6" fmla="*/ 592404 h 603663"/>
                <a:gd name="connsiteX7" fmla="*/ 245642 w 978029"/>
                <a:gd name="connsiteY7" fmla="*/ 523065 h 603663"/>
                <a:gd name="connsiteX8" fmla="*/ 210972 w 978029"/>
                <a:gd name="connsiteY8" fmla="*/ 466728 h 603663"/>
                <a:gd name="connsiteX9" fmla="*/ 59295 w 978029"/>
                <a:gd name="connsiteY9" fmla="*/ 336718 h 603663"/>
                <a:gd name="connsiteX10" fmla="*/ 137 w 978029"/>
                <a:gd name="connsiteY10" fmla="*/ 0 h 60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029" h="603663">
                  <a:moveTo>
                    <a:pt x="978029" y="3027"/>
                  </a:moveTo>
                  <a:cubicBezTo>
                    <a:pt x="966472" y="131953"/>
                    <a:pt x="954916" y="260880"/>
                    <a:pt x="917358" y="341052"/>
                  </a:cubicBezTo>
                  <a:cubicBezTo>
                    <a:pt x="879800" y="421224"/>
                    <a:pt x="788793" y="455171"/>
                    <a:pt x="752679" y="484062"/>
                  </a:cubicBezTo>
                  <a:cubicBezTo>
                    <a:pt x="716565" y="512953"/>
                    <a:pt x="719453" y="500675"/>
                    <a:pt x="700674" y="514398"/>
                  </a:cubicBezTo>
                  <a:cubicBezTo>
                    <a:pt x="681895" y="528121"/>
                    <a:pt x="674673" y="551957"/>
                    <a:pt x="640004" y="566402"/>
                  </a:cubicBezTo>
                  <a:cubicBezTo>
                    <a:pt x="605335" y="580847"/>
                    <a:pt x="537441" y="596737"/>
                    <a:pt x="492660" y="601071"/>
                  </a:cubicBezTo>
                  <a:cubicBezTo>
                    <a:pt x="447879" y="605405"/>
                    <a:pt x="412488" y="605405"/>
                    <a:pt x="371318" y="592404"/>
                  </a:cubicBezTo>
                  <a:cubicBezTo>
                    <a:pt x="330148" y="579403"/>
                    <a:pt x="272366" y="544011"/>
                    <a:pt x="245642" y="523065"/>
                  </a:cubicBezTo>
                  <a:cubicBezTo>
                    <a:pt x="218918" y="502119"/>
                    <a:pt x="242030" y="497786"/>
                    <a:pt x="210972" y="466728"/>
                  </a:cubicBezTo>
                  <a:cubicBezTo>
                    <a:pt x="179914" y="435670"/>
                    <a:pt x="96853" y="409668"/>
                    <a:pt x="59295" y="336718"/>
                  </a:cubicBezTo>
                  <a:cubicBezTo>
                    <a:pt x="21737" y="263768"/>
                    <a:pt x="-2030" y="120981"/>
                    <a:pt x="137" y="0"/>
                  </a:cubicBezTo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4666579" y="2857608"/>
              <a:ext cx="162596" cy="100358"/>
            </a:xfrm>
            <a:custGeom>
              <a:avLst/>
              <a:gdLst>
                <a:gd name="connsiteX0" fmla="*/ 1009741 w 1009741"/>
                <a:gd name="connsiteY0" fmla="*/ 0 h 594045"/>
                <a:gd name="connsiteX1" fmla="*/ 949070 w 1009741"/>
                <a:gd name="connsiteY1" fmla="*/ 338025 h 594045"/>
                <a:gd name="connsiteX2" fmla="*/ 784391 w 1009741"/>
                <a:gd name="connsiteY2" fmla="*/ 481035 h 594045"/>
                <a:gd name="connsiteX3" fmla="*/ 741054 w 1009741"/>
                <a:gd name="connsiteY3" fmla="*/ 494036 h 594045"/>
                <a:gd name="connsiteX4" fmla="*/ 671716 w 1009741"/>
                <a:gd name="connsiteY4" fmla="*/ 563375 h 594045"/>
                <a:gd name="connsiteX5" fmla="*/ 524372 w 1009741"/>
                <a:gd name="connsiteY5" fmla="*/ 585043 h 594045"/>
                <a:gd name="connsiteX6" fmla="*/ 403030 w 1009741"/>
                <a:gd name="connsiteY6" fmla="*/ 589377 h 594045"/>
                <a:gd name="connsiteX7" fmla="*/ 277354 w 1009741"/>
                <a:gd name="connsiteY7" fmla="*/ 520038 h 594045"/>
                <a:gd name="connsiteX8" fmla="*/ 260019 w 1009741"/>
                <a:gd name="connsiteY8" fmla="*/ 463701 h 594045"/>
                <a:gd name="connsiteX9" fmla="*/ 91007 w 1009741"/>
                <a:gd name="connsiteY9" fmla="*/ 333691 h 594045"/>
                <a:gd name="connsiteX10" fmla="*/ 0 w 1009741"/>
                <a:gd name="connsiteY10" fmla="*/ 17335 h 594045"/>
                <a:gd name="connsiteX0" fmla="*/ 992406 w 992406"/>
                <a:gd name="connsiteY0" fmla="*/ 0 h 594045"/>
                <a:gd name="connsiteX1" fmla="*/ 931735 w 992406"/>
                <a:gd name="connsiteY1" fmla="*/ 338025 h 594045"/>
                <a:gd name="connsiteX2" fmla="*/ 767056 w 992406"/>
                <a:gd name="connsiteY2" fmla="*/ 481035 h 594045"/>
                <a:gd name="connsiteX3" fmla="*/ 723719 w 992406"/>
                <a:gd name="connsiteY3" fmla="*/ 494036 h 594045"/>
                <a:gd name="connsiteX4" fmla="*/ 654381 w 992406"/>
                <a:gd name="connsiteY4" fmla="*/ 563375 h 594045"/>
                <a:gd name="connsiteX5" fmla="*/ 507037 w 992406"/>
                <a:gd name="connsiteY5" fmla="*/ 585043 h 594045"/>
                <a:gd name="connsiteX6" fmla="*/ 385695 w 992406"/>
                <a:gd name="connsiteY6" fmla="*/ 589377 h 594045"/>
                <a:gd name="connsiteX7" fmla="*/ 260019 w 992406"/>
                <a:gd name="connsiteY7" fmla="*/ 520038 h 594045"/>
                <a:gd name="connsiteX8" fmla="*/ 242684 w 992406"/>
                <a:gd name="connsiteY8" fmla="*/ 463701 h 594045"/>
                <a:gd name="connsiteX9" fmla="*/ 73672 w 992406"/>
                <a:gd name="connsiteY9" fmla="*/ 333691 h 594045"/>
                <a:gd name="connsiteX10" fmla="*/ 0 w 992406"/>
                <a:gd name="connsiteY10" fmla="*/ 26002 h 594045"/>
                <a:gd name="connsiteX0" fmla="*/ 992500 w 992500"/>
                <a:gd name="connsiteY0" fmla="*/ 0 h 594045"/>
                <a:gd name="connsiteX1" fmla="*/ 931829 w 992500"/>
                <a:gd name="connsiteY1" fmla="*/ 338025 h 594045"/>
                <a:gd name="connsiteX2" fmla="*/ 767150 w 992500"/>
                <a:gd name="connsiteY2" fmla="*/ 481035 h 594045"/>
                <a:gd name="connsiteX3" fmla="*/ 723813 w 992500"/>
                <a:gd name="connsiteY3" fmla="*/ 494036 h 594045"/>
                <a:gd name="connsiteX4" fmla="*/ 654475 w 992500"/>
                <a:gd name="connsiteY4" fmla="*/ 563375 h 594045"/>
                <a:gd name="connsiteX5" fmla="*/ 507131 w 992500"/>
                <a:gd name="connsiteY5" fmla="*/ 585043 h 594045"/>
                <a:gd name="connsiteX6" fmla="*/ 385789 w 992500"/>
                <a:gd name="connsiteY6" fmla="*/ 589377 h 594045"/>
                <a:gd name="connsiteX7" fmla="*/ 260113 w 992500"/>
                <a:gd name="connsiteY7" fmla="*/ 520038 h 594045"/>
                <a:gd name="connsiteX8" fmla="*/ 242778 w 992500"/>
                <a:gd name="connsiteY8" fmla="*/ 463701 h 594045"/>
                <a:gd name="connsiteX9" fmla="*/ 73766 w 992500"/>
                <a:gd name="connsiteY9" fmla="*/ 333691 h 594045"/>
                <a:gd name="connsiteX10" fmla="*/ 94 w 992500"/>
                <a:gd name="connsiteY10" fmla="*/ 26002 h 594045"/>
                <a:gd name="connsiteX0" fmla="*/ 992494 w 992494"/>
                <a:gd name="connsiteY0" fmla="*/ 0 h 594045"/>
                <a:gd name="connsiteX1" fmla="*/ 931823 w 992494"/>
                <a:gd name="connsiteY1" fmla="*/ 338025 h 594045"/>
                <a:gd name="connsiteX2" fmla="*/ 767144 w 992494"/>
                <a:gd name="connsiteY2" fmla="*/ 481035 h 594045"/>
                <a:gd name="connsiteX3" fmla="*/ 723807 w 992494"/>
                <a:gd name="connsiteY3" fmla="*/ 494036 h 594045"/>
                <a:gd name="connsiteX4" fmla="*/ 654469 w 992494"/>
                <a:gd name="connsiteY4" fmla="*/ 563375 h 594045"/>
                <a:gd name="connsiteX5" fmla="*/ 507125 w 992494"/>
                <a:gd name="connsiteY5" fmla="*/ 585043 h 594045"/>
                <a:gd name="connsiteX6" fmla="*/ 385783 w 992494"/>
                <a:gd name="connsiteY6" fmla="*/ 589377 h 594045"/>
                <a:gd name="connsiteX7" fmla="*/ 260107 w 992494"/>
                <a:gd name="connsiteY7" fmla="*/ 520038 h 594045"/>
                <a:gd name="connsiteX8" fmla="*/ 225437 w 992494"/>
                <a:gd name="connsiteY8" fmla="*/ 463701 h 594045"/>
                <a:gd name="connsiteX9" fmla="*/ 73760 w 992494"/>
                <a:gd name="connsiteY9" fmla="*/ 333691 h 594045"/>
                <a:gd name="connsiteX10" fmla="*/ 88 w 992494"/>
                <a:gd name="connsiteY10" fmla="*/ 26002 h 594045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23807 w 992494"/>
                <a:gd name="connsiteY3" fmla="*/ 494036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15139 w 992494"/>
                <a:gd name="connsiteY3" fmla="*/ 511371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46570 h 647206"/>
                <a:gd name="connsiteX1" fmla="*/ 931823 w 992494"/>
                <a:gd name="connsiteY1" fmla="*/ 384595 h 647206"/>
                <a:gd name="connsiteX2" fmla="*/ 767144 w 992494"/>
                <a:gd name="connsiteY2" fmla="*/ 527605 h 647206"/>
                <a:gd name="connsiteX3" fmla="*/ 715139 w 992494"/>
                <a:gd name="connsiteY3" fmla="*/ 557941 h 647206"/>
                <a:gd name="connsiteX4" fmla="*/ 654469 w 992494"/>
                <a:gd name="connsiteY4" fmla="*/ 609945 h 647206"/>
                <a:gd name="connsiteX5" fmla="*/ 507125 w 992494"/>
                <a:gd name="connsiteY5" fmla="*/ 644614 h 647206"/>
                <a:gd name="connsiteX6" fmla="*/ 385783 w 992494"/>
                <a:gd name="connsiteY6" fmla="*/ 635947 h 647206"/>
                <a:gd name="connsiteX7" fmla="*/ 260107 w 992494"/>
                <a:gd name="connsiteY7" fmla="*/ 566608 h 647206"/>
                <a:gd name="connsiteX8" fmla="*/ 225437 w 992494"/>
                <a:gd name="connsiteY8" fmla="*/ 510271 h 647206"/>
                <a:gd name="connsiteX9" fmla="*/ 73760 w 992494"/>
                <a:gd name="connsiteY9" fmla="*/ 380261 h 647206"/>
                <a:gd name="connsiteX10" fmla="*/ 88 w 992494"/>
                <a:gd name="connsiteY10" fmla="*/ 0 h 647206"/>
                <a:gd name="connsiteX0" fmla="*/ 978029 w 978029"/>
                <a:gd name="connsiteY0" fmla="*/ 3027 h 603663"/>
                <a:gd name="connsiteX1" fmla="*/ 917358 w 978029"/>
                <a:gd name="connsiteY1" fmla="*/ 341052 h 603663"/>
                <a:gd name="connsiteX2" fmla="*/ 752679 w 978029"/>
                <a:gd name="connsiteY2" fmla="*/ 484062 h 603663"/>
                <a:gd name="connsiteX3" fmla="*/ 700674 w 978029"/>
                <a:gd name="connsiteY3" fmla="*/ 514398 h 603663"/>
                <a:gd name="connsiteX4" fmla="*/ 640004 w 978029"/>
                <a:gd name="connsiteY4" fmla="*/ 566402 h 603663"/>
                <a:gd name="connsiteX5" fmla="*/ 492660 w 978029"/>
                <a:gd name="connsiteY5" fmla="*/ 601071 h 603663"/>
                <a:gd name="connsiteX6" fmla="*/ 371318 w 978029"/>
                <a:gd name="connsiteY6" fmla="*/ 592404 h 603663"/>
                <a:gd name="connsiteX7" fmla="*/ 245642 w 978029"/>
                <a:gd name="connsiteY7" fmla="*/ 523065 h 603663"/>
                <a:gd name="connsiteX8" fmla="*/ 210972 w 978029"/>
                <a:gd name="connsiteY8" fmla="*/ 466728 h 603663"/>
                <a:gd name="connsiteX9" fmla="*/ 59295 w 978029"/>
                <a:gd name="connsiteY9" fmla="*/ 336718 h 603663"/>
                <a:gd name="connsiteX10" fmla="*/ 137 w 978029"/>
                <a:gd name="connsiteY10" fmla="*/ 0 h 60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029" h="603663">
                  <a:moveTo>
                    <a:pt x="978029" y="3027"/>
                  </a:moveTo>
                  <a:cubicBezTo>
                    <a:pt x="966472" y="131953"/>
                    <a:pt x="954916" y="260880"/>
                    <a:pt x="917358" y="341052"/>
                  </a:cubicBezTo>
                  <a:cubicBezTo>
                    <a:pt x="879800" y="421224"/>
                    <a:pt x="788793" y="455171"/>
                    <a:pt x="752679" y="484062"/>
                  </a:cubicBezTo>
                  <a:cubicBezTo>
                    <a:pt x="716565" y="512953"/>
                    <a:pt x="719453" y="500675"/>
                    <a:pt x="700674" y="514398"/>
                  </a:cubicBezTo>
                  <a:cubicBezTo>
                    <a:pt x="681895" y="528121"/>
                    <a:pt x="674673" y="551957"/>
                    <a:pt x="640004" y="566402"/>
                  </a:cubicBezTo>
                  <a:cubicBezTo>
                    <a:pt x="605335" y="580847"/>
                    <a:pt x="537441" y="596737"/>
                    <a:pt x="492660" y="601071"/>
                  </a:cubicBezTo>
                  <a:cubicBezTo>
                    <a:pt x="447879" y="605405"/>
                    <a:pt x="412488" y="605405"/>
                    <a:pt x="371318" y="592404"/>
                  </a:cubicBezTo>
                  <a:cubicBezTo>
                    <a:pt x="330148" y="579403"/>
                    <a:pt x="272366" y="544011"/>
                    <a:pt x="245642" y="523065"/>
                  </a:cubicBezTo>
                  <a:cubicBezTo>
                    <a:pt x="218918" y="502119"/>
                    <a:pt x="242030" y="497786"/>
                    <a:pt x="210972" y="466728"/>
                  </a:cubicBezTo>
                  <a:cubicBezTo>
                    <a:pt x="179914" y="435670"/>
                    <a:pt x="96853" y="409668"/>
                    <a:pt x="59295" y="336718"/>
                  </a:cubicBezTo>
                  <a:cubicBezTo>
                    <a:pt x="21737" y="263768"/>
                    <a:pt x="-2030" y="120981"/>
                    <a:pt x="137" y="0"/>
                  </a:cubicBezTo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4542754" y="2128945"/>
              <a:ext cx="162596" cy="100358"/>
            </a:xfrm>
            <a:custGeom>
              <a:avLst/>
              <a:gdLst>
                <a:gd name="connsiteX0" fmla="*/ 1009741 w 1009741"/>
                <a:gd name="connsiteY0" fmla="*/ 0 h 594045"/>
                <a:gd name="connsiteX1" fmla="*/ 949070 w 1009741"/>
                <a:gd name="connsiteY1" fmla="*/ 338025 h 594045"/>
                <a:gd name="connsiteX2" fmla="*/ 784391 w 1009741"/>
                <a:gd name="connsiteY2" fmla="*/ 481035 h 594045"/>
                <a:gd name="connsiteX3" fmla="*/ 741054 w 1009741"/>
                <a:gd name="connsiteY3" fmla="*/ 494036 h 594045"/>
                <a:gd name="connsiteX4" fmla="*/ 671716 w 1009741"/>
                <a:gd name="connsiteY4" fmla="*/ 563375 h 594045"/>
                <a:gd name="connsiteX5" fmla="*/ 524372 w 1009741"/>
                <a:gd name="connsiteY5" fmla="*/ 585043 h 594045"/>
                <a:gd name="connsiteX6" fmla="*/ 403030 w 1009741"/>
                <a:gd name="connsiteY6" fmla="*/ 589377 h 594045"/>
                <a:gd name="connsiteX7" fmla="*/ 277354 w 1009741"/>
                <a:gd name="connsiteY7" fmla="*/ 520038 h 594045"/>
                <a:gd name="connsiteX8" fmla="*/ 260019 w 1009741"/>
                <a:gd name="connsiteY8" fmla="*/ 463701 h 594045"/>
                <a:gd name="connsiteX9" fmla="*/ 91007 w 1009741"/>
                <a:gd name="connsiteY9" fmla="*/ 333691 h 594045"/>
                <a:gd name="connsiteX10" fmla="*/ 0 w 1009741"/>
                <a:gd name="connsiteY10" fmla="*/ 17335 h 594045"/>
                <a:gd name="connsiteX0" fmla="*/ 992406 w 992406"/>
                <a:gd name="connsiteY0" fmla="*/ 0 h 594045"/>
                <a:gd name="connsiteX1" fmla="*/ 931735 w 992406"/>
                <a:gd name="connsiteY1" fmla="*/ 338025 h 594045"/>
                <a:gd name="connsiteX2" fmla="*/ 767056 w 992406"/>
                <a:gd name="connsiteY2" fmla="*/ 481035 h 594045"/>
                <a:gd name="connsiteX3" fmla="*/ 723719 w 992406"/>
                <a:gd name="connsiteY3" fmla="*/ 494036 h 594045"/>
                <a:gd name="connsiteX4" fmla="*/ 654381 w 992406"/>
                <a:gd name="connsiteY4" fmla="*/ 563375 h 594045"/>
                <a:gd name="connsiteX5" fmla="*/ 507037 w 992406"/>
                <a:gd name="connsiteY5" fmla="*/ 585043 h 594045"/>
                <a:gd name="connsiteX6" fmla="*/ 385695 w 992406"/>
                <a:gd name="connsiteY6" fmla="*/ 589377 h 594045"/>
                <a:gd name="connsiteX7" fmla="*/ 260019 w 992406"/>
                <a:gd name="connsiteY7" fmla="*/ 520038 h 594045"/>
                <a:gd name="connsiteX8" fmla="*/ 242684 w 992406"/>
                <a:gd name="connsiteY8" fmla="*/ 463701 h 594045"/>
                <a:gd name="connsiteX9" fmla="*/ 73672 w 992406"/>
                <a:gd name="connsiteY9" fmla="*/ 333691 h 594045"/>
                <a:gd name="connsiteX10" fmla="*/ 0 w 992406"/>
                <a:gd name="connsiteY10" fmla="*/ 26002 h 594045"/>
                <a:gd name="connsiteX0" fmla="*/ 992500 w 992500"/>
                <a:gd name="connsiteY0" fmla="*/ 0 h 594045"/>
                <a:gd name="connsiteX1" fmla="*/ 931829 w 992500"/>
                <a:gd name="connsiteY1" fmla="*/ 338025 h 594045"/>
                <a:gd name="connsiteX2" fmla="*/ 767150 w 992500"/>
                <a:gd name="connsiteY2" fmla="*/ 481035 h 594045"/>
                <a:gd name="connsiteX3" fmla="*/ 723813 w 992500"/>
                <a:gd name="connsiteY3" fmla="*/ 494036 h 594045"/>
                <a:gd name="connsiteX4" fmla="*/ 654475 w 992500"/>
                <a:gd name="connsiteY4" fmla="*/ 563375 h 594045"/>
                <a:gd name="connsiteX5" fmla="*/ 507131 w 992500"/>
                <a:gd name="connsiteY5" fmla="*/ 585043 h 594045"/>
                <a:gd name="connsiteX6" fmla="*/ 385789 w 992500"/>
                <a:gd name="connsiteY6" fmla="*/ 589377 h 594045"/>
                <a:gd name="connsiteX7" fmla="*/ 260113 w 992500"/>
                <a:gd name="connsiteY7" fmla="*/ 520038 h 594045"/>
                <a:gd name="connsiteX8" fmla="*/ 242778 w 992500"/>
                <a:gd name="connsiteY8" fmla="*/ 463701 h 594045"/>
                <a:gd name="connsiteX9" fmla="*/ 73766 w 992500"/>
                <a:gd name="connsiteY9" fmla="*/ 333691 h 594045"/>
                <a:gd name="connsiteX10" fmla="*/ 94 w 992500"/>
                <a:gd name="connsiteY10" fmla="*/ 26002 h 594045"/>
                <a:gd name="connsiteX0" fmla="*/ 992494 w 992494"/>
                <a:gd name="connsiteY0" fmla="*/ 0 h 594045"/>
                <a:gd name="connsiteX1" fmla="*/ 931823 w 992494"/>
                <a:gd name="connsiteY1" fmla="*/ 338025 h 594045"/>
                <a:gd name="connsiteX2" fmla="*/ 767144 w 992494"/>
                <a:gd name="connsiteY2" fmla="*/ 481035 h 594045"/>
                <a:gd name="connsiteX3" fmla="*/ 723807 w 992494"/>
                <a:gd name="connsiteY3" fmla="*/ 494036 h 594045"/>
                <a:gd name="connsiteX4" fmla="*/ 654469 w 992494"/>
                <a:gd name="connsiteY4" fmla="*/ 563375 h 594045"/>
                <a:gd name="connsiteX5" fmla="*/ 507125 w 992494"/>
                <a:gd name="connsiteY5" fmla="*/ 585043 h 594045"/>
                <a:gd name="connsiteX6" fmla="*/ 385783 w 992494"/>
                <a:gd name="connsiteY6" fmla="*/ 589377 h 594045"/>
                <a:gd name="connsiteX7" fmla="*/ 260107 w 992494"/>
                <a:gd name="connsiteY7" fmla="*/ 520038 h 594045"/>
                <a:gd name="connsiteX8" fmla="*/ 225437 w 992494"/>
                <a:gd name="connsiteY8" fmla="*/ 463701 h 594045"/>
                <a:gd name="connsiteX9" fmla="*/ 73760 w 992494"/>
                <a:gd name="connsiteY9" fmla="*/ 333691 h 594045"/>
                <a:gd name="connsiteX10" fmla="*/ 88 w 992494"/>
                <a:gd name="connsiteY10" fmla="*/ 26002 h 594045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23807 w 992494"/>
                <a:gd name="connsiteY3" fmla="*/ 494036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15139 w 992494"/>
                <a:gd name="connsiteY3" fmla="*/ 511371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46570 h 647206"/>
                <a:gd name="connsiteX1" fmla="*/ 931823 w 992494"/>
                <a:gd name="connsiteY1" fmla="*/ 384595 h 647206"/>
                <a:gd name="connsiteX2" fmla="*/ 767144 w 992494"/>
                <a:gd name="connsiteY2" fmla="*/ 527605 h 647206"/>
                <a:gd name="connsiteX3" fmla="*/ 715139 w 992494"/>
                <a:gd name="connsiteY3" fmla="*/ 557941 h 647206"/>
                <a:gd name="connsiteX4" fmla="*/ 654469 w 992494"/>
                <a:gd name="connsiteY4" fmla="*/ 609945 h 647206"/>
                <a:gd name="connsiteX5" fmla="*/ 507125 w 992494"/>
                <a:gd name="connsiteY5" fmla="*/ 644614 h 647206"/>
                <a:gd name="connsiteX6" fmla="*/ 385783 w 992494"/>
                <a:gd name="connsiteY6" fmla="*/ 635947 h 647206"/>
                <a:gd name="connsiteX7" fmla="*/ 260107 w 992494"/>
                <a:gd name="connsiteY7" fmla="*/ 566608 h 647206"/>
                <a:gd name="connsiteX8" fmla="*/ 225437 w 992494"/>
                <a:gd name="connsiteY8" fmla="*/ 510271 h 647206"/>
                <a:gd name="connsiteX9" fmla="*/ 73760 w 992494"/>
                <a:gd name="connsiteY9" fmla="*/ 380261 h 647206"/>
                <a:gd name="connsiteX10" fmla="*/ 88 w 992494"/>
                <a:gd name="connsiteY10" fmla="*/ 0 h 647206"/>
                <a:gd name="connsiteX0" fmla="*/ 978029 w 978029"/>
                <a:gd name="connsiteY0" fmla="*/ 3027 h 603663"/>
                <a:gd name="connsiteX1" fmla="*/ 917358 w 978029"/>
                <a:gd name="connsiteY1" fmla="*/ 341052 h 603663"/>
                <a:gd name="connsiteX2" fmla="*/ 752679 w 978029"/>
                <a:gd name="connsiteY2" fmla="*/ 484062 h 603663"/>
                <a:gd name="connsiteX3" fmla="*/ 700674 w 978029"/>
                <a:gd name="connsiteY3" fmla="*/ 514398 h 603663"/>
                <a:gd name="connsiteX4" fmla="*/ 640004 w 978029"/>
                <a:gd name="connsiteY4" fmla="*/ 566402 h 603663"/>
                <a:gd name="connsiteX5" fmla="*/ 492660 w 978029"/>
                <a:gd name="connsiteY5" fmla="*/ 601071 h 603663"/>
                <a:gd name="connsiteX6" fmla="*/ 371318 w 978029"/>
                <a:gd name="connsiteY6" fmla="*/ 592404 h 603663"/>
                <a:gd name="connsiteX7" fmla="*/ 245642 w 978029"/>
                <a:gd name="connsiteY7" fmla="*/ 523065 h 603663"/>
                <a:gd name="connsiteX8" fmla="*/ 210972 w 978029"/>
                <a:gd name="connsiteY8" fmla="*/ 466728 h 603663"/>
                <a:gd name="connsiteX9" fmla="*/ 59295 w 978029"/>
                <a:gd name="connsiteY9" fmla="*/ 336718 h 603663"/>
                <a:gd name="connsiteX10" fmla="*/ 137 w 978029"/>
                <a:gd name="connsiteY10" fmla="*/ 0 h 60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029" h="603663">
                  <a:moveTo>
                    <a:pt x="978029" y="3027"/>
                  </a:moveTo>
                  <a:cubicBezTo>
                    <a:pt x="966472" y="131953"/>
                    <a:pt x="954916" y="260880"/>
                    <a:pt x="917358" y="341052"/>
                  </a:cubicBezTo>
                  <a:cubicBezTo>
                    <a:pt x="879800" y="421224"/>
                    <a:pt x="788793" y="455171"/>
                    <a:pt x="752679" y="484062"/>
                  </a:cubicBezTo>
                  <a:cubicBezTo>
                    <a:pt x="716565" y="512953"/>
                    <a:pt x="719453" y="500675"/>
                    <a:pt x="700674" y="514398"/>
                  </a:cubicBezTo>
                  <a:cubicBezTo>
                    <a:pt x="681895" y="528121"/>
                    <a:pt x="674673" y="551957"/>
                    <a:pt x="640004" y="566402"/>
                  </a:cubicBezTo>
                  <a:cubicBezTo>
                    <a:pt x="605335" y="580847"/>
                    <a:pt x="537441" y="596737"/>
                    <a:pt x="492660" y="601071"/>
                  </a:cubicBezTo>
                  <a:cubicBezTo>
                    <a:pt x="447879" y="605405"/>
                    <a:pt x="412488" y="605405"/>
                    <a:pt x="371318" y="592404"/>
                  </a:cubicBezTo>
                  <a:cubicBezTo>
                    <a:pt x="330148" y="579403"/>
                    <a:pt x="272366" y="544011"/>
                    <a:pt x="245642" y="523065"/>
                  </a:cubicBezTo>
                  <a:cubicBezTo>
                    <a:pt x="218918" y="502119"/>
                    <a:pt x="242030" y="497786"/>
                    <a:pt x="210972" y="466728"/>
                  </a:cubicBezTo>
                  <a:cubicBezTo>
                    <a:pt x="179914" y="435670"/>
                    <a:pt x="96853" y="409668"/>
                    <a:pt x="59295" y="336718"/>
                  </a:cubicBezTo>
                  <a:cubicBezTo>
                    <a:pt x="21737" y="263768"/>
                    <a:pt x="-2030" y="120981"/>
                    <a:pt x="137" y="0"/>
                  </a:cubicBezTo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等腰三角形 104"/>
            <p:cNvSpPr/>
            <p:nvPr/>
          </p:nvSpPr>
          <p:spPr>
            <a:xfrm rot="5400000">
              <a:off x="4176343" y="2086767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等腰三角形 105"/>
            <p:cNvSpPr/>
            <p:nvPr/>
          </p:nvSpPr>
          <p:spPr>
            <a:xfrm rot="5400000">
              <a:off x="4181100" y="2053426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等腰三角形 106"/>
            <p:cNvSpPr/>
            <p:nvPr/>
          </p:nvSpPr>
          <p:spPr>
            <a:xfrm rot="5400000">
              <a:off x="4028705" y="2867817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等腰三角形 107"/>
            <p:cNvSpPr/>
            <p:nvPr/>
          </p:nvSpPr>
          <p:spPr>
            <a:xfrm rot="5400000">
              <a:off x="4033462" y="2834476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08"/>
            <p:cNvSpPr/>
            <p:nvPr/>
          </p:nvSpPr>
          <p:spPr>
            <a:xfrm rot="16200000" flipH="1">
              <a:off x="4690694" y="2696367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等腰三角形 109"/>
            <p:cNvSpPr/>
            <p:nvPr/>
          </p:nvSpPr>
          <p:spPr>
            <a:xfrm rot="16200000" flipH="1">
              <a:off x="4685925" y="2663026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等腰三角形 110"/>
            <p:cNvSpPr/>
            <p:nvPr/>
          </p:nvSpPr>
          <p:spPr>
            <a:xfrm rot="16200000" flipH="1">
              <a:off x="4566869" y="1962943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等腰三角形 111"/>
            <p:cNvSpPr/>
            <p:nvPr/>
          </p:nvSpPr>
          <p:spPr>
            <a:xfrm rot="16200000" flipH="1">
              <a:off x="4562100" y="1929602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5" name="任意多边形 74"/>
          <p:cNvSpPr/>
          <p:nvPr/>
        </p:nvSpPr>
        <p:spPr>
          <a:xfrm>
            <a:off x="-104775" y="4038600"/>
            <a:ext cx="9248775" cy="9525"/>
          </a:xfrm>
          <a:custGeom>
            <a:avLst/>
            <a:gdLst>
              <a:gd name="connsiteX0" fmla="*/ 0 w 9248775"/>
              <a:gd name="connsiteY0" fmla="*/ 9525 h 9525"/>
              <a:gd name="connsiteX1" fmla="*/ 9248775 w 9248775"/>
              <a:gd name="connsiteY1" fmla="*/ 0 h 9525"/>
              <a:gd name="connsiteX2" fmla="*/ 9248775 w 9248775"/>
              <a:gd name="connsiteY2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48775" h="9525">
                <a:moveTo>
                  <a:pt x="0" y="9525"/>
                </a:moveTo>
                <a:lnTo>
                  <a:pt x="9248775" y="0"/>
                </a:lnTo>
                <a:lnTo>
                  <a:pt x="9248775" y="0"/>
                </a:lnTo>
              </a:path>
            </a:pathLst>
          </a:cu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TextBox 89"/>
          <p:cNvSpPr txBox="1"/>
          <p:nvPr/>
        </p:nvSpPr>
        <p:spPr>
          <a:xfrm>
            <a:off x="3576918" y="3711389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pc="6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dirty="0"/>
              <a:t>三点一线</a:t>
            </a:r>
          </a:p>
        </p:txBody>
      </p:sp>
    </p:spTree>
    <p:extLst>
      <p:ext uri="{BB962C8B-B14F-4D97-AF65-F5344CB8AC3E}">
        <p14:creationId xmlns:p14="http://schemas.microsoft.com/office/powerpoint/2010/main" val="299459586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7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"/>
                                            </p:cond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"/>
                                            </p:cond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" presetID="14" presetClass="entr" presetSubtype="5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5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mph" presetSubtype="0" autoRev="1" fill="hold" nodeType="withEffect">
                                  <p:stCondLst>
                                    <p:cond delay="6750"/>
                                  </p:stCondLst>
                                  <p:childTnLst>
                                    <p:animScale>
                                      <p:cBhvr>
                                        <p:cTn id="50" dur="250" fill="hold"/>
                                        <p:tgtEl>
                                          <p:spTgt spid="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4" presetClass="entr" presetSubtype="1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4" presetClass="entr" presetSubtype="1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4" presetClass="entr" presetSubtype="1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5" presetClass="entr" presetSubtype="0" repeatCount="indefinite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1" presetClass="exit" presetSubtype="0" repeatCount="7000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3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1" presetClass="exit" presetSubtype="0" repeatCount="7000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3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0" presetClass="path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Motion origin="layout" path="M 0 0 L 0.12466 -0.19481 " pathEditMode="relative" ptsTypes="AA">
                                      <p:cBhvr>
                                        <p:cTn id="84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Motion origin="layout" path="M 0 0 L 0.12466 -0.19481 " pathEditMode="relative" ptsTypes="AA">
                                      <p:cBhvr>
                                        <p:cTn id="8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7" presetID="8" presetClass="emph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Rot by="1200000">
                                      <p:cBhvr>
                                        <p:cTn id="88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8" presetClass="emph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Rot by="1200000">
                                      <p:cBhvr>
                                        <p:cTn id="9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8" presetClass="emph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Rot by="43200000">
                                      <p:cBhvr>
                                        <p:cTn id="94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2" presetClass="exit" presetSubtype="2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45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7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ntr" presetSubtype="4" fill="hold" grpId="0" nodeType="withEffect">
                                  <p:stCondLst>
                                    <p:cond delay="110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2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0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2" presetClass="entr" presetSubtype="4" fill="hold" grpId="0" nodeType="withEffect">
                                  <p:stCondLst>
                                    <p:cond delay="1125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25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4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2" presetClass="entr" presetSubtype="4" fill="hold" grpId="0" nodeType="withEffect">
                                  <p:stCondLst>
                                    <p:cond delay="115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0" presetClass="path" presetSubtype="0" accel="50000" decel="50000" fill="hold" grpId="1" nodeType="withEffect">
                                  <p:stCondLst>
                                    <p:cond delay="1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0 0 L 0.29115 0.00031 " pathEditMode="relative" ptsTypes="AA">
                                      <p:cBhvr>
                                        <p:cTn id="120" dur="1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accel="50000" decel="50000" fill="hold" grpId="1" nodeType="withEffect">
                                  <p:stCondLst>
                                    <p:cond delay="1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0 0 L -0.38333 0.00031 " pathEditMode="relative" ptsTypes="AA">
                                      <p:cBhvr>
                                        <p:cTn id="122" dur="1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2850"/>
                            </p:stCondLst>
                            <p:childTnLst>
                              <p:par>
                                <p:cTn id="124" presetID="16" presetClass="exit" presetSubtype="21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125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128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31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7" presetClass="entr" presetSubtype="1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62" grpId="0" animBg="1"/>
      <p:bldP spid="65" grpId="0" animBg="1"/>
      <p:bldP spid="35" grpId="0" animBg="1"/>
      <p:bldP spid="78" grpId="0" animBg="1"/>
      <p:bldP spid="79" grpId="0" animBg="1"/>
      <p:bldP spid="29" grpId="0"/>
      <p:bldP spid="29" grpId="1"/>
      <p:bldP spid="29" grpId="2"/>
      <p:bldP spid="96" grpId="0"/>
      <p:bldP spid="96" grpId="1"/>
      <p:bldP spid="97" grpId="0"/>
      <p:bldP spid="97" grpId="1"/>
      <p:bldP spid="97" grpId="2"/>
      <p:bldP spid="75" grpId="0" animBg="1"/>
      <p:bldP spid="90" grpId="0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1889</TotalTime>
  <Words>587</Words>
  <Application>Microsoft Office PowerPoint</Application>
  <PresentationFormat>全屏显示(16:9)</PresentationFormat>
  <Paragraphs>90</Paragraphs>
  <Slides>18</Slides>
  <Notes>2</Notes>
  <HiddenSlides>0</HiddenSlides>
  <MMClips>4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18</vt:i4>
      </vt:variant>
    </vt:vector>
  </HeadingPairs>
  <TitlesOfParts>
    <vt:vector size="32" baseType="lpstr">
      <vt:lpstr>Meiryo</vt:lpstr>
      <vt:lpstr>方正稚艺简体</vt:lpstr>
      <vt:lpstr>方正综艺简体</vt:lpstr>
      <vt:lpstr>黑体</vt:lpstr>
      <vt:lpstr>迷你霹雳体</vt:lpstr>
      <vt:lpstr>宋体</vt:lpstr>
      <vt:lpstr>微软雅黑</vt:lpstr>
      <vt:lpstr>叶根友毛笔行书2.0版</vt:lpstr>
      <vt:lpstr>幼圆</vt:lpstr>
      <vt:lpstr>Arial</vt:lpstr>
      <vt:lpstr>Calibri</vt:lpstr>
      <vt:lpstr>Calibri Light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文平</dc:creator>
  <cp:lastModifiedBy>Administrator</cp:lastModifiedBy>
  <cp:revision>215</cp:revision>
  <dcterms:created xsi:type="dcterms:W3CDTF">2012-05-26T16:45:25Z</dcterms:created>
  <dcterms:modified xsi:type="dcterms:W3CDTF">2015-05-29T02:57:22Z</dcterms:modified>
</cp:coreProperties>
</file>